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51" r:id="rId4"/>
    <p:sldId id="324" r:id="rId5"/>
    <p:sldId id="325" r:id="rId6"/>
    <p:sldId id="258" r:id="rId7"/>
    <p:sldId id="352" r:id="rId8"/>
    <p:sldId id="353" r:id="rId9"/>
    <p:sldId id="356" r:id="rId10"/>
    <p:sldId id="354" r:id="rId11"/>
    <p:sldId id="343" r:id="rId12"/>
    <p:sldId id="344" r:id="rId13"/>
    <p:sldId id="341" r:id="rId14"/>
    <p:sldId id="345" r:id="rId15"/>
    <p:sldId id="355" r:id="rId16"/>
    <p:sldId id="342" r:id="rId17"/>
    <p:sldId id="340" r:id="rId18"/>
    <p:sldId id="292" r:id="rId19"/>
    <p:sldId id="287" r:id="rId20"/>
    <p:sldId id="288" r:id="rId21"/>
    <p:sldId id="289" r:id="rId22"/>
    <p:sldId id="290" r:id="rId23"/>
    <p:sldId id="291" r:id="rId24"/>
    <p:sldId id="488" r:id="rId25"/>
    <p:sldId id="293" r:id="rId26"/>
    <p:sldId id="466" r:id="rId27"/>
    <p:sldId id="489" r:id="rId28"/>
    <p:sldId id="440" r:id="rId29"/>
  </p:sldIdLst>
  <p:sldSz cx="12192000" cy="6858000"/>
  <p:notesSz cx="6858000" cy="9144000"/>
  <p:embeddedFontLst>
    <p:embeddedFont>
      <p:font typeface="Montserrat Black" pitchFamily="2" charset="0"/>
      <p:bold r:id="rId32"/>
      <p:boldItalic r:id="rId33"/>
    </p:embeddedFont>
    <p:embeddedFont>
      <p:font typeface="Montserrat Light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F00"/>
    <a:srgbClr val="2D2D2B"/>
    <a:srgbClr val="67EFBE"/>
    <a:srgbClr val="047CFF"/>
    <a:srgbClr val="FF2C9C"/>
    <a:srgbClr val="FDB724"/>
    <a:srgbClr val="FFF2CC"/>
    <a:srgbClr val="3FD7CD"/>
    <a:srgbClr val="ED2A7A"/>
    <a:srgbClr val="138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2022-11-22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hyperlink" Target="http://pptmon.com/" TargetMode="External"/><Relationship Id="rId3" Type="http://schemas.openxmlformats.org/officeDocument/2006/relationships/image" Target="../media/image2.svg"/><Relationship Id="rId21" Type="http://schemas.openxmlformats.org/officeDocument/2006/relationships/hyperlink" Target="https://pptmon.com/" TargetMode="External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18" Type="http://schemas.openxmlformats.org/officeDocument/2006/relationships/image" Target="../media/image35.svg"/><Relationship Id="rId26" Type="http://schemas.openxmlformats.org/officeDocument/2006/relationships/image" Target="../media/image38.svg"/><Relationship Id="rId3" Type="http://schemas.openxmlformats.org/officeDocument/2006/relationships/image" Target="../media/image20.svg"/><Relationship Id="rId21" Type="http://schemas.openxmlformats.org/officeDocument/2006/relationships/image" Target="../media/image17.pn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17" Type="http://schemas.openxmlformats.org/officeDocument/2006/relationships/image" Target="../media/image34.svg"/><Relationship Id="rId25" Type="http://schemas.openxmlformats.org/officeDocument/2006/relationships/image" Target="../media/image37.png"/><Relationship Id="rId2" Type="http://schemas.openxmlformats.org/officeDocument/2006/relationships/image" Target="../media/image19.png"/><Relationship Id="rId16" Type="http://schemas.openxmlformats.org/officeDocument/2006/relationships/image" Target="../media/image33.svg"/><Relationship Id="rId20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24" Type="http://schemas.openxmlformats.org/officeDocument/2006/relationships/hyperlink" Target="http://www.pptmon.com/" TargetMode="External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23" Type="http://schemas.openxmlformats.org/officeDocument/2006/relationships/hyperlink" Target="https://pptmon.com/" TargetMode="External"/><Relationship Id="rId10" Type="http://schemas.openxmlformats.org/officeDocument/2006/relationships/image" Target="../media/image27.png"/><Relationship Id="rId19" Type="http://schemas.openxmlformats.org/officeDocument/2006/relationships/image" Target="../media/image36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png"/><Relationship Id="rId22" Type="http://schemas.openxmlformats.org/officeDocument/2006/relationships/image" Target="../media/image1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26" Type="http://schemas.openxmlformats.org/officeDocument/2006/relationships/image" Target="../media/image38.svg"/><Relationship Id="rId3" Type="http://schemas.openxmlformats.org/officeDocument/2006/relationships/image" Target="../media/image17.png"/><Relationship Id="rId21" Type="http://schemas.openxmlformats.org/officeDocument/2006/relationships/image" Target="../media/image33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24" Type="http://schemas.openxmlformats.org/officeDocument/2006/relationships/image" Target="../media/image3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23" Type="http://schemas.openxmlformats.org/officeDocument/2006/relationships/image" Target="../media/image35.sv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18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hyperlink" Target="https://pptmon.com/" TargetMode="External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12" Type="http://schemas.openxmlformats.org/officeDocument/2006/relationships/image" Target="../media/image18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3.png"/><Relationship Id="rId11" Type="http://schemas.openxmlformats.org/officeDocument/2006/relationships/image" Target="../media/image17.png"/><Relationship Id="rId5" Type="http://schemas.openxmlformats.org/officeDocument/2006/relationships/image" Target="../media/image42.svg"/><Relationship Id="rId10" Type="http://schemas.openxmlformats.org/officeDocument/2006/relationships/hyperlink" Target="http://pptmon.com/" TargetMode="External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hyperlink" Target="http://www.pptmon.com/" TargetMode="Externa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hyperlink" Target="https://pptmon.com/" TargetMode="External"/><Relationship Id="rId3" Type="http://schemas.openxmlformats.org/officeDocument/2006/relationships/image" Target="../media/image16.svg"/><Relationship Id="rId7" Type="http://schemas.openxmlformats.org/officeDocument/2006/relationships/image" Target="../media/image42.svg"/><Relationship Id="rId12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17.png"/><Relationship Id="rId5" Type="http://schemas.openxmlformats.org/officeDocument/2006/relationships/image" Target="../media/image40.svg"/><Relationship Id="rId10" Type="http://schemas.openxmlformats.org/officeDocument/2006/relationships/hyperlink" Target="http://pptmon.com/" TargetMode="External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hyperlink" Target="http://www.pptmon.com/" TargetMode="Externa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8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hyperlink" Target="http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rgbClr val="FFD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7B507933-415D-49D0-8BD1-2A1EDAC58424}"/>
              </a:ext>
            </a:extLst>
          </p:cNvPr>
          <p:cNvGrpSpPr/>
          <p:nvPr userDrawn="1"/>
        </p:nvGrpSpPr>
        <p:grpSpPr>
          <a:xfrm>
            <a:off x="606155" y="811762"/>
            <a:ext cx="4305300" cy="4714875"/>
            <a:chOff x="5303837" y="1020761"/>
            <a:chExt cx="4305300" cy="4714875"/>
          </a:xfrm>
          <a:solidFill>
            <a:schemeClr val="tx1"/>
          </a:solidFill>
          <a:effectLst>
            <a:outerShdw dist="88900" dir="2700000" algn="tl" rotWithShape="0">
              <a:schemeClr val="bg1"/>
            </a:outerShdw>
          </a:effectLst>
        </p:grpSpPr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E1336020-A0BC-4893-AC73-A3B3C67EA9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3837" y="1020761"/>
              <a:ext cx="4305300" cy="4714875"/>
            </a:xfrm>
            <a:prstGeom prst="rect">
              <a:avLst/>
            </a:prstGeom>
          </p:spPr>
        </p:pic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9E70B031-A62D-4A02-B713-80B09EC01C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94524" y="2846681"/>
              <a:ext cx="923925" cy="1638300"/>
            </a:xfrm>
            <a:prstGeom prst="rect">
              <a:avLst/>
            </a:prstGeom>
          </p:spPr>
        </p:pic>
      </p:grpSp>
      <p:pic>
        <p:nvPicPr>
          <p:cNvPr id="26" name="그래픽 25">
            <a:extLst>
              <a:ext uri="{FF2B5EF4-FFF2-40B4-BE49-F238E27FC236}">
                <a16:creationId xmlns:a16="http://schemas.microsoft.com/office/drawing/2014/main" id="{08F1A7FD-8590-4619-9083-336EF8E71CE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842" y="5017860"/>
            <a:ext cx="342900" cy="342900"/>
          </a:xfrm>
          <a:prstGeom prst="rect">
            <a:avLst/>
          </a:prstGeom>
          <a:effectLst>
            <a:outerShdw dist="88900" dir="2700000" algn="tl" rotWithShape="0">
              <a:schemeClr val="bg1"/>
            </a:outerShdw>
          </a:effectLst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AB51D1EE-74CD-4A59-A23A-2294886F2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8044" y="544286"/>
            <a:ext cx="304800" cy="304800"/>
          </a:xfrm>
          <a:prstGeom prst="rect">
            <a:avLst/>
          </a:prstGeom>
          <a:effectLst>
            <a:outerShdw dist="88900" dir="2700000" algn="tl" rotWithShape="0">
              <a:schemeClr val="bg1"/>
            </a:outerShdw>
          </a:effectLst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806AAA3-2048-4E49-AB52-611984EB914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5897976">
            <a:off x="4207055" y="4762273"/>
            <a:ext cx="371475" cy="371475"/>
          </a:xfrm>
          <a:prstGeom prst="rect">
            <a:avLst/>
          </a:prstGeom>
          <a:effectLst>
            <a:outerShdw dist="88900" dir="2700000" algn="tl" rotWithShape="0">
              <a:schemeClr val="bg1"/>
            </a:outerShdw>
          </a:effectLst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88DB670-D592-4D21-8AFB-3F669BCA353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85005" y="4486048"/>
            <a:ext cx="85725" cy="85725"/>
          </a:xfrm>
          <a:prstGeom prst="rect">
            <a:avLst/>
          </a:prstGeom>
          <a:effectLst>
            <a:outerShdw dist="88900" dir="2700000" algn="tl" rotWithShape="0">
              <a:schemeClr val="bg1"/>
            </a:outerShdw>
          </a:effectLst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FAD2DBF1-1850-4EA0-B24B-AEA727AF08E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02868" y="4198711"/>
            <a:ext cx="266700" cy="152400"/>
          </a:xfrm>
          <a:prstGeom prst="rect">
            <a:avLst/>
          </a:prstGeom>
          <a:effectLst>
            <a:outerShdw dist="88900" dir="2700000" algn="tl" rotWithShape="0">
              <a:schemeClr val="bg1"/>
            </a:outerShdw>
          </a:effectLst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556DF493-BF36-40D5-BA7D-273BFC615B0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4817" y="2061936"/>
            <a:ext cx="371475" cy="371475"/>
          </a:xfrm>
          <a:prstGeom prst="rect">
            <a:avLst/>
          </a:prstGeom>
          <a:effectLst>
            <a:outerShdw dist="88900" dir="2700000" algn="tl" rotWithShape="0">
              <a:schemeClr val="bg1"/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9E961E7-F339-4661-BD3C-FA45A3585D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696575" y="5372100"/>
            <a:ext cx="1495425" cy="1485900"/>
          </a:xfrm>
          <a:prstGeom prst="rect">
            <a:avLst/>
          </a:prstGeom>
        </p:spPr>
      </p:pic>
      <p:pic>
        <p:nvPicPr>
          <p:cNvPr id="39" name="Graphic 3">
            <a:hlinkClick r:id="rId18"/>
            <a:extLst>
              <a:ext uri="{FF2B5EF4-FFF2-40B4-BE49-F238E27FC236}">
                <a16:creationId xmlns:a16="http://schemas.microsoft.com/office/drawing/2014/main" id="{07601D53-F0BA-4862-8DD5-C4CE6BA92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40" name="TextBox 39">
            <a:hlinkClick r:id="rId21"/>
            <a:extLst>
              <a:ext uri="{FF2B5EF4-FFF2-40B4-BE49-F238E27FC236}">
                <a16:creationId xmlns:a16="http://schemas.microsoft.com/office/drawing/2014/main" id="{03B834E0-6B81-4A1E-B882-15218514D766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BAF6B656-F958-4316-ACDE-F14CD3666302}"/>
              </a:ext>
            </a:extLst>
          </p:cNvPr>
          <p:cNvSpPr/>
          <p:nvPr userDrawn="1"/>
        </p:nvSpPr>
        <p:spPr>
          <a:xfrm>
            <a:off x="10696575" y="434909"/>
            <a:ext cx="1076586" cy="1163837"/>
          </a:xfrm>
          <a:custGeom>
            <a:avLst/>
            <a:gdLst>
              <a:gd name="connsiteX0" fmla="*/ 731210 w 1076586"/>
              <a:gd name="connsiteY0" fmla="*/ 1082112 h 1163837"/>
              <a:gd name="connsiteX1" fmla="*/ 772072 w 1076586"/>
              <a:gd name="connsiteY1" fmla="*/ 1122975 h 1163837"/>
              <a:gd name="connsiteX2" fmla="*/ 731210 w 1076586"/>
              <a:gd name="connsiteY2" fmla="*/ 1163837 h 1163837"/>
              <a:gd name="connsiteX3" fmla="*/ 690348 w 1076586"/>
              <a:gd name="connsiteY3" fmla="*/ 1122975 h 1163837"/>
              <a:gd name="connsiteX4" fmla="*/ 731210 w 1076586"/>
              <a:gd name="connsiteY4" fmla="*/ 1082112 h 1163837"/>
              <a:gd name="connsiteX5" fmla="*/ 903898 w 1076586"/>
              <a:gd name="connsiteY5" fmla="*/ 388120 h 1163837"/>
              <a:gd name="connsiteX6" fmla="*/ 811601 w 1076586"/>
              <a:gd name="connsiteY6" fmla="*/ 480417 h 1163837"/>
              <a:gd name="connsiteX7" fmla="*/ 903898 w 1076586"/>
              <a:gd name="connsiteY7" fmla="*/ 572715 h 1163837"/>
              <a:gd name="connsiteX8" fmla="*/ 996195 w 1076586"/>
              <a:gd name="connsiteY8" fmla="*/ 480417 h 1163837"/>
              <a:gd name="connsiteX9" fmla="*/ 903898 w 1076586"/>
              <a:gd name="connsiteY9" fmla="*/ 388120 h 1163837"/>
              <a:gd name="connsiteX10" fmla="*/ 903898 w 1076586"/>
              <a:gd name="connsiteY10" fmla="*/ 307634 h 1163837"/>
              <a:gd name="connsiteX11" fmla="*/ 1076586 w 1076586"/>
              <a:gd name="connsiteY11" fmla="*/ 480322 h 1163837"/>
              <a:gd name="connsiteX12" fmla="*/ 903898 w 1076586"/>
              <a:gd name="connsiteY12" fmla="*/ 653010 h 1163837"/>
              <a:gd name="connsiteX13" fmla="*/ 731210 w 1076586"/>
              <a:gd name="connsiteY13" fmla="*/ 480322 h 1163837"/>
              <a:gd name="connsiteX14" fmla="*/ 903898 w 1076586"/>
              <a:gd name="connsiteY14" fmla="*/ 307634 h 1163837"/>
              <a:gd name="connsiteX15" fmla="*/ 40219 w 1076586"/>
              <a:gd name="connsiteY15" fmla="*/ 0 h 1163837"/>
              <a:gd name="connsiteX16" fmla="*/ 68651 w 1076586"/>
              <a:gd name="connsiteY16" fmla="*/ 11787 h 1163837"/>
              <a:gd name="connsiteX17" fmla="*/ 154424 w 1076586"/>
              <a:gd name="connsiteY17" fmla="*/ 97560 h 1163837"/>
              <a:gd name="connsiteX18" fmla="*/ 240101 w 1076586"/>
              <a:gd name="connsiteY18" fmla="*/ 11883 h 1163837"/>
              <a:gd name="connsiteX19" fmla="*/ 268533 w 1076586"/>
              <a:gd name="connsiteY19" fmla="*/ 96 h 1163837"/>
              <a:gd name="connsiteX20" fmla="*/ 296965 w 1076586"/>
              <a:gd name="connsiteY20" fmla="*/ 11883 h 1163837"/>
              <a:gd name="connsiteX21" fmla="*/ 296965 w 1076586"/>
              <a:gd name="connsiteY21" fmla="*/ 68747 h 1163837"/>
              <a:gd name="connsiteX22" fmla="*/ 211289 w 1076586"/>
              <a:gd name="connsiteY22" fmla="*/ 154424 h 1163837"/>
              <a:gd name="connsiteX23" fmla="*/ 297061 w 1076586"/>
              <a:gd name="connsiteY23" fmla="*/ 240196 h 1163837"/>
              <a:gd name="connsiteX24" fmla="*/ 297061 w 1076586"/>
              <a:gd name="connsiteY24" fmla="*/ 297061 h 1163837"/>
              <a:gd name="connsiteX25" fmla="*/ 268581 w 1076586"/>
              <a:gd name="connsiteY25" fmla="*/ 308872 h 1163837"/>
              <a:gd name="connsiteX26" fmla="*/ 240197 w 1076586"/>
              <a:gd name="connsiteY26" fmla="*/ 297061 h 1163837"/>
              <a:gd name="connsiteX27" fmla="*/ 154424 w 1076586"/>
              <a:gd name="connsiteY27" fmla="*/ 211289 h 1163837"/>
              <a:gd name="connsiteX28" fmla="*/ 68556 w 1076586"/>
              <a:gd name="connsiteY28" fmla="*/ 297157 h 1163837"/>
              <a:gd name="connsiteX29" fmla="*/ 40172 w 1076586"/>
              <a:gd name="connsiteY29" fmla="*/ 308872 h 1163837"/>
              <a:gd name="connsiteX30" fmla="*/ 11787 w 1076586"/>
              <a:gd name="connsiteY30" fmla="*/ 297061 h 1163837"/>
              <a:gd name="connsiteX31" fmla="*/ 11787 w 1076586"/>
              <a:gd name="connsiteY31" fmla="*/ 240197 h 1163837"/>
              <a:gd name="connsiteX32" fmla="*/ 97560 w 1076586"/>
              <a:gd name="connsiteY32" fmla="*/ 154424 h 1163837"/>
              <a:gd name="connsiteX33" fmla="*/ 11787 w 1076586"/>
              <a:gd name="connsiteY33" fmla="*/ 68651 h 1163837"/>
              <a:gd name="connsiteX34" fmla="*/ 11787 w 1076586"/>
              <a:gd name="connsiteY34" fmla="*/ 11787 h 1163837"/>
              <a:gd name="connsiteX35" fmla="*/ 40219 w 1076586"/>
              <a:gd name="connsiteY35" fmla="*/ 0 h 116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76586" h="1163837">
                <a:moveTo>
                  <a:pt x="731210" y="1082112"/>
                </a:moveTo>
                <a:cubicBezTo>
                  <a:pt x="753784" y="1082112"/>
                  <a:pt x="772072" y="1100401"/>
                  <a:pt x="772072" y="1122975"/>
                </a:cubicBezTo>
                <a:cubicBezTo>
                  <a:pt x="772072" y="1145549"/>
                  <a:pt x="753784" y="1163837"/>
                  <a:pt x="731210" y="1163837"/>
                </a:cubicBezTo>
                <a:cubicBezTo>
                  <a:pt x="708636" y="1163837"/>
                  <a:pt x="690348" y="1145549"/>
                  <a:pt x="690348" y="1122975"/>
                </a:cubicBezTo>
                <a:cubicBezTo>
                  <a:pt x="690348" y="1100401"/>
                  <a:pt x="708636" y="1082112"/>
                  <a:pt x="731210" y="1082112"/>
                </a:cubicBezTo>
                <a:close/>
                <a:moveTo>
                  <a:pt x="903898" y="388120"/>
                </a:moveTo>
                <a:cubicBezTo>
                  <a:pt x="853035" y="388120"/>
                  <a:pt x="811601" y="429554"/>
                  <a:pt x="811601" y="480417"/>
                </a:cubicBezTo>
                <a:cubicBezTo>
                  <a:pt x="811601" y="531281"/>
                  <a:pt x="853035" y="572715"/>
                  <a:pt x="903898" y="572715"/>
                </a:cubicBezTo>
                <a:cubicBezTo>
                  <a:pt x="954762" y="572715"/>
                  <a:pt x="996195" y="531281"/>
                  <a:pt x="996195" y="480417"/>
                </a:cubicBezTo>
                <a:cubicBezTo>
                  <a:pt x="996195" y="429459"/>
                  <a:pt x="954762" y="388120"/>
                  <a:pt x="903898" y="388120"/>
                </a:cubicBezTo>
                <a:close/>
                <a:moveTo>
                  <a:pt x="903898" y="307634"/>
                </a:moveTo>
                <a:cubicBezTo>
                  <a:pt x="999148" y="307634"/>
                  <a:pt x="1076586" y="385072"/>
                  <a:pt x="1076586" y="480322"/>
                </a:cubicBezTo>
                <a:cubicBezTo>
                  <a:pt x="1076586" y="575572"/>
                  <a:pt x="999148" y="653010"/>
                  <a:pt x="903898" y="653010"/>
                </a:cubicBezTo>
                <a:cubicBezTo>
                  <a:pt x="808648" y="653010"/>
                  <a:pt x="731210" y="575572"/>
                  <a:pt x="731210" y="480322"/>
                </a:cubicBezTo>
                <a:cubicBezTo>
                  <a:pt x="731210" y="385072"/>
                  <a:pt x="808648" y="307634"/>
                  <a:pt x="903898" y="307634"/>
                </a:cubicBezTo>
                <a:close/>
                <a:moveTo>
                  <a:pt x="40219" y="0"/>
                </a:moveTo>
                <a:cubicBezTo>
                  <a:pt x="50506" y="0"/>
                  <a:pt x="60793" y="3929"/>
                  <a:pt x="68651" y="11787"/>
                </a:cubicBezTo>
                <a:lnTo>
                  <a:pt x="154424" y="97560"/>
                </a:lnTo>
                <a:lnTo>
                  <a:pt x="240101" y="11883"/>
                </a:lnTo>
                <a:cubicBezTo>
                  <a:pt x="247959" y="4025"/>
                  <a:pt x="258246" y="96"/>
                  <a:pt x="268533" y="96"/>
                </a:cubicBezTo>
                <a:cubicBezTo>
                  <a:pt x="278820" y="96"/>
                  <a:pt x="289107" y="4025"/>
                  <a:pt x="296965" y="11883"/>
                </a:cubicBezTo>
                <a:cubicBezTo>
                  <a:pt x="312682" y="27599"/>
                  <a:pt x="312682" y="53031"/>
                  <a:pt x="296965" y="68747"/>
                </a:cubicBezTo>
                <a:lnTo>
                  <a:pt x="211289" y="154424"/>
                </a:lnTo>
                <a:lnTo>
                  <a:pt x="297061" y="240196"/>
                </a:lnTo>
                <a:cubicBezTo>
                  <a:pt x="312777" y="255913"/>
                  <a:pt x="312777" y="281344"/>
                  <a:pt x="297061" y="297061"/>
                </a:cubicBezTo>
                <a:cubicBezTo>
                  <a:pt x="289155" y="304966"/>
                  <a:pt x="278868" y="308872"/>
                  <a:pt x="268581" y="308872"/>
                </a:cubicBezTo>
                <a:cubicBezTo>
                  <a:pt x="258294" y="308872"/>
                  <a:pt x="248007" y="304966"/>
                  <a:pt x="240197" y="297061"/>
                </a:cubicBezTo>
                <a:lnTo>
                  <a:pt x="154424" y="211289"/>
                </a:lnTo>
                <a:lnTo>
                  <a:pt x="68556" y="297157"/>
                </a:lnTo>
                <a:cubicBezTo>
                  <a:pt x="60746" y="304967"/>
                  <a:pt x="50458" y="308872"/>
                  <a:pt x="40172" y="308872"/>
                </a:cubicBezTo>
                <a:cubicBezTo>
                  <a:pt x="29884" y="308872"/>
                  <a:pt x="19597" y="304967"/>
                  <a:pt x="11787" y="297061"/>
                </a:cubicBezTo>
                <a:cubicBezTo>
                  <a:pt x="-3929" y="281345"/>
                  <a:pt x="-3929" y="255913"/>
                  <a:pt x="11787" y="240197"/>
                </a:cubicBezTo>
                <a:lnTo>
                  <a:pt x="97560" y="154424"/>
                </a:lnTo>
                <a:lnTo>
                  <a:pt x="11787" y="68651"/>
                </a:lnTo>
                <a:cubicBezTo>
                  <a:pt x="-3929" y="52935"/>
                  <a:pt x="-3929" y="27503"/>
                  <a:pt x="11787" y="11787"/>
                </a:cubicBezTo>
                <a:cubicBezTo>
                  <a:pt x="19645" y="3929"/>
                  <a:pt x="29932" y="0"/>
                  <a:pt x="40219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bg1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DA088270-9550-46DA-A1FE-4B2AEE59F327}"/>
              </a:ext>
            </a:extLst>
          </p:cNvPr>
          <p:cNvSpPr/>
          <p:nvPr userDrawn="1"/>
        </p:nvSpPr>
        <p:spPr>
          <a:xfrm>
            <a:off x="6057186" y="5843675"/>
            <a:ext cx="4316108" cy="666397"/>
          </a:xfrm>
          <a:custGeom>
            <a:avLst/>
            <a:gdLst>
              <a:gd name="connsiteX0" fmla="*/ 487775 w 4316108"/>
              <a:gd name="connsiteY0" fmla="*/ 357525 h 666397"/>
              <a:gd name="connsiteX1" fmla="*/ 516160 w 4316108"/>
              <a:gd name="connsiteY1" fmla="*/ 369336 h 666397"/>
              <a:gd name="connsiteX2" fmla="*/ 601932 w 4316108"/>
              <a:gd name="connsiteY2" fmla="*/ 455108 h 666397"/>
              <a:gd name="connsiteX3" fmla="*/ 687800 w 4316108"/>
              <a:gd name="connsiteY3" fmla="*/ 369240 h 666397"/>
              <a:gd name="connsiteX4" fmla="*/ 716185 w 4316108"/>
              <a:gd name="connsiteY4" fmla="*/ 357525 h 666397"/>
              <a:gd name="connsiteX5" fmla="*/ 744569 w 4316108"/>
              <a:gd name="connsiteY5" fmla="*/ 369336 h 666397"/>
              <a:gd name="connsiteX6" fmla="*/ 744569 w 4316108"/>
              <a:gd name="connsiteY6" fmla="*/ 426200 h 666397"/>
              <a:gd name="connsiteX7" fmla="*/ 658797 w 4316108"/>
              <a:gd name="connsiteY7" fmla="*/ 511973 h 666397"/>
              <a:gd name="connsiteX8" fmla="*/ 744569 w 4316108"/>
              <a:gd name="connsiteY8" fmla="*/ 597745 h 666397"/>
              <a:gd name="connsiteX9" fmla="*/ 744569 w 4316108"/>
              <a:gd name="connsiteY9" fmla="*/ 654610 h 666397"/>
              <a:gd name="connsiteX10" fmla="*/ 687705 w 4316108"/>
              <a:gd name="connsiteY10" fmla="*/ 654610 h 666397"/>
              <a:gd name="connsiteX11" fmla="*/ 601968 w 4316108"/>
              <a:gd name="connsiteY11" fmla="*/ 568801 h 666397"/>
              <a:gd name="connsiteX12" fmla="*/ 516255 w 4316108"/>
              <a:gd name="connsiteY12" fmla="*/ 654514 h 666397"/>
              <a:gd name="connsiteX13" fmla="*/ 459391 w 4316108"/>
              <a:gd name="connsiteY13" fmla="*/ 654514 h 666397"/>
              <a:gd name="connsiteX14" fmla="*/ 459391 w 4316108"/>
              <a:gd name="connsiteY14" fmla="*/ 597650 h 666397"/>
              <a:gd name="connsiteX15" fmla="*/ 545128 w 4316108"/>
              <a:gd name="connsiteY15" fmla="*/ 511913 h 666397"/>
              <a:gd name="connsiteX16" fmla="*/ 459391 w 4316108"/>
              <a:gd name="connsiteY16" fmla="*/ 426105 h 666397"/>
              <a:gd name="connsiteX17" fmla="*/ 459391 w 4316108"/>
              <a:gd name="connsiteY17" fmla="*/ 369240 h 666397"/>
              <a:gd name="connsiteX18" fmla="*/ 487775 w 4316108"/>
              <a:gd name="connsiteY18" fmla="*/ 357525 h 666397"/>
              <a:gd name="connsiteX19" fmla="*/ 40862 w 4316108"/>
              <a:gd name="connsiteY19" fmla="*/ 221405 h 666397"/>
              <a:gd name="connsiteX20" fmla="*/ 81724 w 4316108"/>
              <a:gd name="connsiteY20" fmla="*/ 262267 h 666397"/>
              <a:gd name="connsiteX21" fmla="*/ 40862 w 4316108"/>
              <a:gd name="connsiteY21" fmla="*/ 303129 h 666397"/>
              <a:gd name="connsiteX22" fmla="*/ 0 w 4316108"/>
              <a:gd name="connsiteY22" fmla="*/ 262267 h 666397"/>
              <a:gd name="connsiteX23" fmla="*/ 40862 w 4316108"/>
              <a:gd name="connsiteY23" fmla="*/ 221405 h 666397"/>
              <a:gd name="connsiteX24" fmla="*/ 4080415 w 4316108"/>
              <a:gd name="connsiteY24" fmla="*/ 117856 h 666397"/>
              <a:gd name="connsiteX25" fmla="*/ 4037267 w 4316108"/>
              <a:gd name="connsiteY25" fmla="*/ 278829 h 666397"/>
              <a:gd name="connsiteX26" fmla="*/ 4198240 w 4316108"/>
              <a:gd name="connsiteY26" fmla="*/ 235681 h 666397"/>
              <a:gd name="connsiteX27" fmla="*/ 4049173 w 4316108"/>
              <a:gd name="connsiteY27" fmla="*/ 1366 h 666397"/>
              <a:gd name="connsiteX28" fmla="*/ 4088035 w 4316108"/>
              <a:gd name="connsiteY28" fmla="*/ 11748 h 666397"/>
              <a:gd name="connsiteX29" fmla="*/ 4304348 w 4316108"/>
              <a:gd name="connsiteY29" fmla="*/ 228061 h 666397"/>
              <a:gd name="connsiteX30" fmla="*/ 4314730 w 4316108"/>
              <a:gd name="connsiteY30" fmla="*/ 266923 h 666397"/>
              <a:gd name="connsiteX31" fmla="*/ 4286346 w 4316108"/>
              <a:gd name="connsiteY31" fmla="*/ 295307 h 666397"/>
              <a:gd name="connsiteX32" fmla="*/ 3990880 w 4316108"/>
              <a:gd name="connsiteY32" fmla="*/ 374460 h 666397"/>
              <a:gd name="connsiteX33" fmla="*/ 3952018 w 4316108"/>
              <a:gd name="connsiteY33" fmla="*/ 364078 h 666397"/>
              <a:gd name="connsiteX34" fmla="*/ 3941636 w 4316108"/>
              <a:gd name="connsiteY34" fmla="*/ 325216 h 666397"/>
              <a:gd name="connsiteX35" fmla="*/ 4020789 w 4316108"/>
              <a:gd name="connsiteY35" fmla="*/ 29750 h 666397"/>
              <a:gd name="connsiteX36" fmla="*/ 4049173 w 4316108"/>
              <a:gd name="connsiteY36" fmla="*/ 1366 h 666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316108" h="666397">
                <a:moveTo>
                  <a:pt x="487775" y="357525"/>
                </a:moveTo>
                <a:cubicBezTo>
                  <a:pt x="498062" y="357525"/>
                  <a:pt x="508349" y="361430"/>
                  <a:pt x="516160" y="369336"/>
                </a:cubicBezTo>
                <a:lnTo>
                  <a:pt x="601932" y="455108"/>
                </a:lnTo>
                <a:lnTo>
                  <a:pt x="687800" y="369240"/>
                </a:lnTo>
                <a:cubicBezTo>
                  <a:pt x="695611" y="361430"/>
                  <a:pt x="705898" y="357525"/>
                  <a:pt x="716185" y="357525"/>
                </a:cubicBezTo>
                <a:cubicBezTo>
                  <a:pt x="726472" y="357525"/>
                  <a:pt x="736759" y="361430"/>
                  <a:pt x="744569" y="369336"/>
                </a:cubicBezTo>
                <a:cubicBezTo>
                  <a:pt x="760286" y="385052"/>
                  <a:pt x="760286" y="410484"/>
                  <a:pt x="744569" y="426200"/>
                </a:cubicBezTo>
                <a:lnTo>
                  <a:pt x="658797" y="511973"/>
                </a:lnTo>
                <a:lnTo>
                  <a:pt x="744569" y="597745"/>
                </a:lnTo>
                <a:cubicBezTo>
                  <a:pt x="760286" y="613461"/>
                  <a:pt x="760286" y="638893"/>
                  <a:pt x="744569" y="654610"/>
                </a:cubicBezTo>
                <a:cubicBezTo>
                  <a:pt x="728853" y="670326"/>
                  <a:pt x="703421" y="670326"/>
                  <a:pt x="687705" y="654610"/>
                </a:cubicBezTo>
                <a:lnTo>
                  <a:pt x="601968" y="568801"/>
                </a:lnTo>
                <a:lnTo>
                  <a:pt x="516255" y="654514"/>
                </a:lnTo>
                <a:cubicBezTo>
                  <a:pt x="500539" y="670230"/>
                  <a:pt x="475107" y="670230"/>
                  <a:pt x="459391" y="654514"/>
                </a:cubicBezTo>
                <a:cubicBezTo>
                  <a:pt x="443675" y="638798"/>
                  <a:pt x="443675" y="613366"/>
                  <a:pt x="459391" y="597650"/>
                </a:cubicBezTo>
                <a:lnTo>
                  <a:pt x="545128" y="511913"/>
                </a:lnTo>
                <a:lnTo>
                  <a:pt x="459391" y="426105"/>
                </a:lnTo>
                <a:cubicBezTo>
                  <a:pt x="443675" y="410388"/>
                  <a:pt x="443675" y="384957"/>
                  <a:pt x="459391" y="369240"/>
                </a:cubicBezTo>
                <a:cubicBezTo>
                  <a:pt x="467201" y="361430"/>
                  <a:pt x="477488" y="357525"/>
                  <a:pt x="487775" y="357525"/>
                </a:cubicBezTo>
                <a:close/>
                <a:moveTo>
                  <a:pt x="40862" y="221405"/>
                </a:moveTo>
                <a:cubicBezTo>
                  <a:pt x="63436" y="221405"/>
                  <a:pt x="81724" y="239693"/>
                  <a:pt x="81724" y="262267"/>
                </a:cubicBezTo>
                <a:cubicBezTo>
                  <a:pt x="81724" y="284841"/>
                  <a:pt x="63436" y="303129"/>
                  <a:pt x="40862" y="303129"/>
                </a:cubicBezTo>
                <a:cubicBezTo>
                  <a:pt x="18288" y="303129"/>
                  <a:pt x="0" y="284841"/>
                  <a:pt x="0" y="262267"/>
                </a:cubicBezTo>
                <a:cubicBezTo>
                  <a:pt x="0" y="239693"/>
                  <a:pt x="18288" y="221405"/>
                  <a:pt x="40862" y="221405"/>
                </a:cubicBezTo>
                <a:close/>
                <a:moveTo>
                  <a:pt x="4080415" y="117856"/>
                </a:moveTo>
                <a:lnTo>
                  <a:pt x="4037267" y="278829"/>
                </a:lnTo>
                <a:lnTo>
                  <a:pt x="4198240" y="235681"/>
                </a:lnTo>
                <a:close/>
                <a:moveTo>
                  <a:pt x="4049173" y="1366"/>
                </a:moveTo>
                <a:cubicBezTo>
                  <a:pt x="4063080" y="-2349"/>
                  <a:pt x="4077843" y="1651"/>
                  <a:pt x="4088035" y="11748"/>
                </a:cubicBezTo>
                <a:lnTo>
                  <a:pt x="4304348" y="228061"/>
                </a:lnTo>
                <a:cubicBezTo>
                  <a:pt x="4314540" y="238252"/>
                  <a:pt x="4318445" y="253016"/>
                  <a:pt x="4314730" y="266923"/>
                </a:cubicBezTo>
                <a:cubicBezTo>
                  <a:pt x="4311015" y="280829"/>
                  <a:pt x="4300157" y="291593"/>
                  <a:pt x="4286346" y="295307"/>
                </a:cubicBezTo>
                <a:lnTo>
                  <a:pt x="3990880" y="374460"/>
                </a:lnTo>
                <a:cubicBezTo>
                  <a:pt x="3976974" y="378175"/>
                  <a:pt x="3962210" y="374174"/>
                  <a:pt x="3952018" y="364078"/>
                </a:cubicBezTo>
                <a:cubicBezTo>
                  <a:pt x="3941826" y="353886"/>
                  <a:pt x="3937921" y="339122"/>
                  <a:pt x="3941636" y="325216"/>
                </a:cubicBezTo>
                <a:lnTo>
                  <a:pt x="4020789" y="29750"/>
                </a:lnTo>
                <a:cubicBezTo>
                  <a:pt x="4024503" y="15844"/>
                  <a:pt x="4035362" y="5080"/>
                  <a:pt x="4049173" y="1366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bg1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FFD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17">
            <a:extLst>
              <a:ext uri="{FF2B5EF4-FFF2-40B4-BE49-F238E27FC236}">
                <a16:creationId xmlns:a16="http://schemas.microsoft.com/office/drawing/2014/main" id="{AE145A97-3432-416E-9719-3FC44F46A46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1183" y="2410623"/>
            <a:ext cx="2089634" cy="20896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46420A69-386F-4A83-A3F3-99FC9638183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07054" y="2410623"/>
            <a:ext cx="2089634" cy="20896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0A2ED7C0-E10E-47AB-994A-D639744BBA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95312" y="2410623"/>
            <a:ext cx="2089634" cy="20896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4" name="Graphic 3">
            <a:hlinkClick r:id="rId2"/>
            <a:extLst>
              <a:ext uri="{FF2B5EF4-FFF2-40B4-BE49-F238E27FC236}">
                <a16:creationId xmlns:a16="http://schemas.microsoft.com/office/drawing/2014/main" id="{F6A65DDA-A62F-43AF-BFE8-8EFF745BE3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25" name="TextBox 24">
            <a:hlinkClick r:id="rId5"/>
            <a:extLst>
              <a:ext uri="{FF2B5EF4-FFF2-40B4-BE49-F238E27FC236}">
                <a16:creationId xmlns:a16="http://schemas.microsoft.com/office/drawing/2014/main" id="{95BD8513-CF53-4F0E-AC1B-442911A4B8FA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6D06EF40-937D-4A40-B2C1-67A8DFE09576}"/>
              </a:ext>
            </a:extLst>
          </p:cNvPr>
          <p:cNvSpPr/>
          <p:nvPr userDrawn="1"/>
        </p:nvSpPr>
        <p:spPr>
          <a:xfrm flipH="1">
            <a:off x="169183" y="152227"/>
            <a:ext cx="11810107" cy="6665555"/>
          </a:xfrm>
          <a:custGeom>
            <a:avLst/>
            <a:gdLst>
              <a:gd name="connsiteX0" fmla="*/ 2271373 w 11810107"/>
              <a:gd name="connsiteY0" fmla="*/ 6386727 h 6665555"/>
              <a:gd name="connsiteX1" fmla="*/ 2110401 w 11810107"/>
              <a:gd name="connsiteY1" fmla="*/ 6429875 h 6665555"/>
              <a:gd name="connsiteX2" fmla="*/ 2228225 w 11810107"/>
              <a:gd name="connsiteY2" fmla="*/ 6547699 h 6665555"/>
              <a:gd name="connsiteX3" fmla="*/ 2317760 w 11810107"/>
              <a:gd name="connsiteY3" fmla="*/ 6291096 h 6665555"/>
              <a:gd name="connsiteX4" fmla="*/ 2356622 w 11810107"/>
              <a:gd name="connsiteY4" fmla="*/ 6301478 h 6665555"/>
              <a:gd name="connsiteX5" fmla="*/ 2367004 w 11810107"/>
              <a:gd name="connsiteY5" fmla="*/ 6340340 h 6665555"/>
              <a:gd name="connsiteX6" fmla="*/ 2287851 w 11810107"/>
              <a:gd name="connsiteY6" fmla="*/ 6635805 h 6665555"/>
              <a:gd name="connsiteX7" fmla="*/ 2259467 w 11810107"/>
              <a:gd name="connsiteY7" fmla="*/ 6664190 h 6665555"/>
              <a:gd name="connsiteX8" fmla="*/ 2220605 w 11810107"/>
              <a:gd name="connsiteY8" fmla="*/ 6653808 h 6665555"/>
              <a:gd name="connsiteX9" fmla="*/ 2004293 w 11810107"/>
              <a:gd name="connsiteY9" fmla="*/ 6437495 h 6665555"/>
              <a:gd name="connsiteX10" fmla="*/ 1993910 w 11810107"/>
              <a:gd name="connsiteY10" fmla="*/ 6398633 h 6665555"/>
              <a:gd name="connsiteX11" fmla="*/ 2022294 w 11810107"/>
              <a:gd name="connsiteY11" fmla="*/ 6370248 h 6665555"/>
              <a:gd name="connsiteX12" fmla="*/ 8947335 w 11810107"/>
              <a:gd name="connsiteY12" fmla="*/ 6273153 h 6665555"/>
              <a:gd name="connsiteX13" fmla="*/ 8975720 w 11810107"/>
              <a:gd name="connsiteY13" fmla="*/ 6284964 h 6665555"/>
              <a:gd name="connsiteX14" fmla="*/ 9061492 w 11810107"/>
              <a:gd name="connsiteY14" fmla="*/ 6370736 h 6665555"/>
              <a:gd name="connsiteX15" fmla="*/ 9147360 w 11810107"/>
              <a:gd name="connsiteY15" fmla="*/ 6284868 h 6665555"/>
              <a:gd name="connsiteX16" fmla="*/ 9175745 w 11810107"/>
              <a:gd name="connsiteY16" fmla="*/ 6273153 h 6665555"/>
              <a:gd name="connsiteX17" fmla="*/ 9204129 w 11810107"/>
              <a:gd name="connsiteY17" fmla="*/ 6284964 h 6665555"/>
              <a:gd name="connsiteX18" fmla="*/ 9204129 w 11810107"/>
              <a:gd name="connsiteY18" fmla="*/ 6341828 h 6665555"/>
              <a:gd name="connsiteX19" fmla="*/ 9118356 w 11810107"/>
              <a:gd name="connsiteY19" fmla="*/ 6427601 h 6665555"/>
              <a:gd name="connsiteX20" fmla="*/ 9204129 w 11810107"/>
              <a:gd name="connsiteY20" fmla="*/ 6513373 h 6665555"/>
              <a:gd name="connsiteX21" fmla="*/ 9204129 w 11810107"/>
              <a:gd name="connsiteY21" fmla="*/ 6570238 h 6665555"/>
              <a:gd name="connsiteX22" fmla="*/ 9147265 w 11810107"/>
              <a:gd name="connsiteY22" fmla="*/ 6570238 h 6665555"/>
              <a:gd name="connsiteX23" fmla="*/ 9061528 w 11810107"/>
              <a:gd name="connsiteY23" fmla="*/ 6484429 h 6665555"/>
              <a:gd name="connsiteX24" fmla="*/ 8975815 w 11810107"/>
              <a:gd name="connsiteY24" fmla="*/ 6570142 h 6665555"/>
              <a:gd name="connsiteX25" fmla="*/ 8918951 w 11810107"/>
              <a:gd name="connsiteY25" fmla="*/ 6570142 h 6665555"/>
              <a:gd name="connsiteX26" fmla="*/ 8918951 w 11810107"/>
              <a:gd name="connsiteY26" fmla="*/ 6513278 h 6665555"/>
              <a:gd name="connsiteX27" fmla="*/ 9004688 w 11810107"/>
              <a:gd name="connsiteY27" fmla="*/ 6427541 h 6665555"/>
              <a:gd name="connsiteX28" fmla="*/ 8918951 w 11810107"/>
              <a:gd name="connsiteY28" fmla="*/ 6341733 h 6665555"/>
              <a:gd name="connsiteX29" fmla="*/ 8918951 w 11810107"/>
              <a:gd name="connsiteY29" fmla="*/ 6284868 h 6665555"/>
              <a:gd name="connsiteX30" fmla="*/ 8947335 w 11810107"/>
              <a:gd name="connsiteY30" fmla="*/ 6273153 h 6665555"/>
              <a:gd name="connsiteX31" fmla="*/ 291228 w 11810107"/>
              <a:gd name="connsiteY31" fmla="*/ 6237846 h 6665555"/>
              <a:gd name="connsiteX32" fmla="*/ 379360 w 11810107"/>
              <a:gd name="connsiteY32" fmla="*/ 6326185 h 6665555"/>
              <a:gd name="connsiteX33" fmla="*/ 291022 w 11810107"/>
              <a:gd name="connsiteY33" fmla="*/ 6414523 h 6665555"/>
              <a:gd name="connsiteX34" fmla="*/ 202889 w 11810107"/>
              <a:gd name="connsiteY34" fmla="*/ 6326185 h 6665555"/>
              <a:gd name="connsiteX35" fmla="*/ 291228 w 11810107"/>
              <a:gd name="connsiteY35" fmla="*/ 6237846 h 6665555"/>
              <a:gd name="connsiteX36" fmla="*/ 11549050 w 11810107"/>
              <a:gd name="connsiteY36" fmla="*/ 6167171 h 6665555"/>
              <a:gd name="connsiteX37" fmla="*/ 11505902 w 11810107"/>
              <a:gd name="connsiteY37" fmla="*/ 6328144 h 6665555"/>
              <a:gd name="connsiteX38" fmla="*/ 11666875 w 11810107"/>
              <a:gd name="connsiteY38" fmla="*/ 6284996 h 6665555"/>
              <a:gd name="connsiteX39" fmla="*/ 11517808 w 11810107"/>
              <a:gd name="connsiteY39" fmla="*/ 6050681 h 6665555"/>
              <a:gd name="connsiteX40" fmla="*/ 11556670 w 11810107"/>
              <a:gd name="connsiteY40" fmla="*/ 6061063 h 6665555"/>
              <a:gd name="connsiteX41" fmla="*/ 11772983 w 11810107"/>
              <a:gd name="connsiteY41" fmla="*/ 6277376 h 6665555"/>
              <a:gd name="connsiteX42" fmla="*/ 11783365 w 11810107"/>
              <a:gd name="connsiteY42" fmla="*/ 6316238 h 6665555"/>
              <a:gd name="connsiteX43" fmla="*/ 11754981 w 11810107"/>
              <a:gd name="connsiteY43" fmla="*/ 6344622 h 6665555"/>
              <a:gd name="connsiteX44" fmla="*/ 11459515 w 11810107"/>
              <a:gd name="connsiteY44" fmla="*/ 6423775 h 6665555"/>
              <a:gd name="connsiteX45" fmla="*/ 11420653 w 11810107"/>
              <a:gd name="connsiteY45" fmla="*/ 6413393 h 6665555"/>
              <a:gd name="connsiteX46" fmla="*/ 11410271 w 11810107"/>
              <a:gd name="connsiteY46" fmla="*/ 6374531 h 6665555"/>
              <a:gd name="connsiteX47" fmla="*/ 11489424 w 11810107"/>
              <a:gd name="connsiteY47" fmla="*/ 6079065 h 6665555"/>
              <a:gd name="connsiteX48" fmla="*/ 11517808 w 11810107"/>
              <a:gd name="connsiteY48" fmla="*/ 6050681 h 6665555"/>
              <a:gd name="connsiteX49" fmla="*/ 8239165 w 11810107"/>
              <a:gd name="connsiteY49" fmla="*/ 5990893 h 6665555"/>
              <a:gd name="connsiteX50" fmla="*/ 8280027 w 11810107"/>
              <a:gd name="connsiteY50" fmla="*/ 6031755 h 6665555"/>
              <a:gd name="connsiteX51" fmla="*/ 8239165 w 11810107"/>
              <a:gd name="connsiteY51" fmla="*/ 6072617 h 6665555"/>
              <a:gd name="connsiteX52" fmla="*/ 8198303 w 11810107"/>
              <a:gd name="connsiteY52" fmla="*/ 6031755 h 6665555"/>
              <a:gd name="connsiteX53" fmla="*/ 8239165 w 11810107"/>
              <a:gd name="connsiteY53" fmla="*/ 5990893 h 6665555"/>
              <a:gd name="connsiteX54" fmla="*/ 1262319 w 11810107"/>
              <a:gd name="connsiteY54" fmla="*/ 5905577 h 6665555"/>
              <a:gd name="connsiteX55" fmla="*/ 1062784 w 11810107"/>
              <a:gd name="connsiteY55" fmla="*/ 6105112 h 6665555"/>
              <a:gd name="connsiteX56" fmla="*/ 1262319 w 11810107"/>
              <a:gd name="connsiteY56" fmla="*/ 6304646 h 6665555"/>
              <a:gd name="connsiteX57" fmla="*/ 1461853 w 11810107"/>
              <a:gd name="connsiteY57" fmla="*/ 6105112 h 6665555"/>
              <a:gd name="connsiteX58" fmla="*/ 1262319 w 11810107"/>
              <a:gd name="connsiteY58" fmla="*/ 5905577 h 6665555"/>
              <a:gd name="connsiteX59" fmla="*/ 1262319 w 11810107"/>
              <a:gd name="connsiteY59" fmla="*/ 5731783 h 6665555"/>
              <a:gd name="connsiteX60" fmla="*/ 1635648 w 11810107"/>
              <a:gd name="connsiteY60" fmla="*/ 6105112 h 6665555"/>
              <a:gd name="connsiteX61" fmla="*/ 1262319 w 11810107"/>
              <a:gd name="connsiteY61" fmla="*/ 6478441 h 6665555"/>
              <a:gd name="connsiteX62" fmla="*/ 888990 w 11810107"/>
              <a:gd name="connsiteY62" fmla="*/ 6105112 h 6665555"/>
              <a:gd name="connsiteX63" fmla="*/ 1262319 w 11810107"/>
              <a:gd name="connsiteY63" fmla="*/ 5731783 h 6665555"/>
              <a:gd name="connsiteX64" fmla="*/ 290552 w 11810107"/>
              <a:gd name="connsiteY64" fmla="*/ 5006411 h 6665555"/>
              <a:gd name="connsiteX65" fmla="*/ 317621 w 11810107"/>
              <a:gd name="connsiteY65" fmla="*/ 5012431 h 6665555"/>
              <a:gd name="connsiteX66" fmla="*/ 745724 w 11810107"/>
              <a:gd name="connsiteY66" fmla="*/ 5203521 h 6665555"/>
              <a:gd name="connsiteX67" fmla="*/ 781142 w 11810107"/>
              <a:gd name="connsiteY67" fmla="*/ 5295979 h 6665555"/>
              <a:gd name="connsiteX68" fmla="*/ 717101 w 11810107"/>
              <a:gd name="connsiteY68" fmla="*/ 5337368 h 6665555"/>
              <a:gd name="connsiteX69" fmla="*/ 688685 w 11810107"/>
              <a:gd name="connsiteY69" fmla="*/ 5331190 h 6665555"/>
              <a:gd name="connsiteX70" fmla="*/ 260580 w 11810107"/>
              <a:gd name="connsiteY70" fmla="*/ 5140305 h 6665555"/>
              <a:gd name="connsiteX71" fmla="*/ 225368 w 11810107"/>
              <a:gd name="connsiteY71" fmla="*/ 5047849 h 6665555"/>
              <a:gd name="connsiteX72" fmla="*/ 290552 w 11810107"/>
              <a:gd name="connsiteY72" fmla="*/ 5006411 h 6665555"/>
              <a:gd name="connsiteX73" fmla="*/ 437697 w 11810107"/>
              <a:gd name="connsiteY73" fmla="*/ 1550240 h 6665555"/>
              <a:gd name="connsiteX74" fmla="*/ 478559 w 11810107"/>
              <a:gd name="connsiteY74" fmla="*/ 1591102 h 6665555"/>
              <a:gd name="connsiteX75" fmla="*/ 437697 w 11810107"/>
              <a:gd name="connsiteY75" fmla="*/ 1631964 h 6665555"/>
              <a:gd name="connsiteX76" fmla="*/ 396835 w 11810107"/>
              <a:gd name="connsiteY76" fmla="*/ 1591102 h 6665555"/>
              <a:gd name="connsiteX77" fmla="*/ 437697 w 11810107"/>
              <a:gd name="connsiteY77" fmla="*/ 1550240 h 6665555"/>
              <a:gd name="connsiteX78" fmla="*/ 10901008 w 11810107"/>
              <a:gd name="connsiteY78" fmla="*/ 891156 h 6665555"/>
              <a:gd name="connsiteX79" fmla="*/ 10950579 w 11810107"/>
              <a:gd name="connsiteY79" fmla="*/ 925109 h 6665555"/>
              <a:gd name="connsiteX80" fmla="*/ 10974128 w 11810107"/>
              <a:gd name="connsiteY80" fmla="*/ 1051050 h 6665555"/>
              <a:gd name="connsiteX81" fmla="*/ 11100038 w 11810107"/>
              <a:gd name="connsiteY81" fmla="*/ 1027480 h 6665555"/>
              <a:gd name="connsiteX82" fmla="*/ 11149608 w 11810107"/>
              <a:gd name="connsiteY82" fmla="*/ 1061433 h 6665555"/>
              <a:gd name="connsiteX83" fmla="*/ 11115655 w 11810107"/>
              <a:gd name="connsiteY83" fmla="*/ 1111003 h 6665555"/>
              <a:gd name="connsiteX84" fmla="*/ 10989740 w 11810107"/>
              <a:gd name="connsiteY84" fmla="*/ 1134547 h 6665555"/>
              <a:gd name="connsiteX85" fmla="*/ 11013284 w 11810107"/>
              <a:gd name="connsiteY85" fmla="*/ 1260462 h 6665555"/>
              <a:gd name="connsiteX86" fmla="*/ 10979331 w 11810107"/>
              <a:gd name="connsiteY86" fmla="*/ 1310033 h 6665555"/>
              <a:gd name="connsiteX87" fmla="*/ 10929761 w 11810107"/>
              <a:gd name="connsiteY87" fmla="*/ 1276080 h 6665555"/>
              <a:gd name="connsiteX88" fmla="*/ 10906243 w 11810107"/>
              <a:gd name="connsiteY88" fmla="*/ 1150160 h 6665555"/>
              <a:gd name="connsiteX89" fmla="*/ 10780162 w 11810107"/>
              <a:gd name="connsiteY89" fmla="*/ 1173735 h 6665555"/>
              <a:gd name="connsiteX90" fmla="*/ 10730591 w 11810107"/>
              <a:gd name="connsiteY90" fmla="*/ 1139782 h 6665555"/>
              <a:gd name="connsiteX91" fmla="*/ 10737383 w 11810107"/>
              <a:gd name="connsiteY91" fmla="*/ 1107960 h 6665555"/>
              <a:gd name="connsiteX92" fmla="*/ 10764627 w 11810107"/>
              <a:gd name="connsiteY92" fmla="*/ 1090268 h 6665555"/>
              <a:gd name="connsiteX93" fmla="*/ 10890651 w 11810107"/>
              <a:gd name="connsiteY93" fmla="*/ 1066677 h 6665555"/>
              <a:gd name="connsiteX94" fmla="*/ 10867112 w 11810107"/>
              <a:gd name="connsiteY94" fmla="*/ 940643 h 6665555"/>
              <a:gd name="connsiteX95" fmla="*/ 10873764 w 11810107"/>
              <a:gd name="connsiteY95" fmla="*/ 908846 h 6665555"/>
              <a:gd name="connsiteX96" fmla="*/ 10901008 w 11810107"/>
              <a:gd name="connsiteY96" fmla="*/ 891156 h 6665555"/>
              <a:gd name="connsiteX97" fmla="*/ 172688 w 11810107"/>
              <a:gd name="connsiteY97" fmla="*/ 813612 h 6665555"/>
              <a:gd name="connsiteX98" fmla="*/ 80391 w 11810107"/>
              <a:gd name="connsiteY98" fmla="*/ 905910 h 6665555"/>
              <a:gd name="connsiteX99" fmla="*/ 172688 w 11810107"/>
              <a:gd name="connsiteY99" fmla="*/ 998207 h 6665555"/>
              <a:gd name="connsiteX100" fmla="*/ 264985 w 11810107"/>
              <a:gd name="connsiteY100" fmla="*/ 905910 h 6665555"/>
              <a:gd name="connsiteX101" fmla="*/ 172688 w 11810107"/>
              <a:gd name="connsiteY101" fmla="*/ 813612 h 6665555"/>
              <a:gd name="connsiteX102" fmla="*/ 172688 w 11810107"/>
              <a:gd name="connsiteY102" fmla="*/ 733127 h 6665555"/>
              <a:gd name="connsiteX103" fmla="*/ 345376 w 11810107"/>
              <a:gd name="connsiteY103" fmla="*/ 905814 h 6665555"/>
              <a:gd name="connsiteX104" fmla="*/ 172688 w 11810107"/>
              <a:gd name="connsiteY104" fmla="*/ 1078503 h 6665555"/>
              <a:gd name="connsiteX105" fmla="*/ 0 w 11810107"/>
              <a:gd name="connsiteY105" fmla="*/ 905814 h 6665555"/>
              <a:gd name="connsiteX106" fmla="*/ 172688 w 11810107"/>
              <a:gd name="connsiteY106" fmla="*/ 733127 h 6665555"/>
              <a:gd name="connsiteX107" fmla="*/ 1423185 w 11810107"/>
              <a:gd name="connsiteY107" fmla="*/ 261163 h 6665555"/>
              <a:gd name="connsiteX108" fmla="*/ 1330888 w 11810107"/>
              <a:gd name="connsiteY108" fmla="*/ 353460 h 6665555"/>
              <a:gd name="connsiteX109" fmla="*/ 1423185 w 11810107"/>
              <a:gd name="connsiteY109" fmla="*/ 445758 h 6665555"/>
              <a:gd name="connsiteX110" fmla="*/ 1515482 w 11810107"/>
              <a:gd name="connsiteY110" fmla="*/ 353460 h 6665555"/>
              <a:gd name="connsiteX111" fmla="*/ 1423185 w 11810107"/>
              <a:gd name="connsiteY111" fmla="*/ 261163 h 6665555"/>
              <a:gd name="connsiteX112" fmla="*/ 1423185 w 11810107"/>
              <a:gd name="connsiteY112" fmla="*/ 180677 h 6665555"/>
              <a:gd name="connsiteX113" fmla="*/ 1595873 w 11810107"/>
              <a:gd name="connsiteY113" fmla="*/ 353365 h 6665555"/>
              <a:gd name="connsiteX114" fmla="*/ 1423185 w 11810107"/>
              <a:gd name="connsiteY114" fmla="*/ 526053 h 6665555"/>
              <a:gd name="connsiteX115" fmla="*/ 1250497 w 11810107"/>
              <a:gd name="connsiteY115" fmla="*/ 353365 h 6665555"/>
              <a:gd name="connsiteX116" fmla="*/ 1423185 w 11810107"/>
              <a:gd name="connsiteY116" fmla="*/ 180677 h 6665555"/>
              <a:gd name="connsiteX117" fmla="*/ 11638869 w 11810107"/>
              <a:gd name="connsiteY117" fmla="*/ 156482 h 6665555"/>
              <a:gd name="connsiteX118" fmla="*/ 11361893 w 11810107"/>
              <a:gd name="connsiteY118" fmla="*/ 208272 h 6665555"/>
              <a:gd name="connsiteX119" fmla="*/ 11545241 w 11810107"/>
              <a:gd name="connsiteY119" fmla="*/ 422295 h 6665555"/>
              <a:gd name="connsiteX120" fmla="*/ 559506 w 11810107"/>
              <a:gd name="connsiteY120" fmla="*/ 45390 h 6665555"/>
              <a:gd name="connsiteX121" fmla="*/ 587938 w 11810107"/>
              <a:gd name="connsiteY121" fmla="*/ 57177 h 6665555"/>
              <a:gd name="connsiteX122" fmla="*/ 673711 w 11810107"/>
              <a:gd name="connsiteY122" fmla="*/ 142950 h 6665555"/>
              <a:gd name="connsiteX123" fmla="*/ 759388 w 11810107"/>
              <a:gd name="connsiteY123" fmla="*/ 57273 h 6665555"/>
              <a:gd name="connsiteX124" fmla="*/ 787820 w 11810107"/>
              <a:gd name="connsiteY124" fmla="*/ 45487 h 6665555"/>
              <a:gd name="connsiteX125" fmla="*/ 816252 w 11810107"/>
              <a:gd name="connsiteY125" fmla="*/ 57273 h 6665555"/>
              <a:gd name="connsiteX126" fmla="*/ 816252 w 11810107"/>
              <a:gd name="connsiteY126" fmla="*/ 114137 h 6665555"/>
              <a:gd name="connsiteX127" fmla="*/ 730576 w 11810107"/>
              <a:gd name="connsiteY127" fmla="*/ 199814 h 6665555"/>
              <a:gd name="connsiteX128" fmla="*/ 816348 w 11810107"/>
              <a:gd name="connsiteY128" fmla="*/ 285586 h 6665555"/>
              <a:gd name="connsiteX129" fmla="*/ 816348 w 11810107"/>
              <a:gd name="connsiteY129" fmla="*/ 342451 h 6665555"/>
              <a:gd name="connsiteX130" fmla="*/ 787868 w 11810107"/>
              <a:gd name="connsiteY130" fmla="*/ 354262 h 6665555"/>
              <a:gd name="connsiteX131" fmla="*/ 759484 w 11810107"/>
              <a:gd name="connsiteY131" fmla="*/ 342451 h 6665555"/>
              <a:gd name="connsiteX132" fmla="*/ 673711 w 11810107"/>
              <a:gd name="connsiteY132" fmla="*/ 256679 h 6665555"/>
              <a:gd name="connsiteX133" fmla="*/ 587843 w 11810107"/>
              <a:gd name="connsiteY133" fmla="*/ 342547 h 6665555"/>
              <a:gd name="connsiteX134" fmla="*/ 559459 w 11810107"/>
              <a:gd name="connsiteY134" fmla="*/ 354262 h 6665555"/>
              <a:gd name="connsiteX135" fmla="*/ 531074 w 11810107"/>
              <a:gd name="connsiteY135" fmla="*/ 342451 h 6665555"/>
              <a:gd name="connsiteX136" fmla="*/ 531074 w 11810107"/>
              <a:gd name="connsiteY136" fmla="*/ 285587 h 6665555"/>
              <a:gd name="connsiteX137" fmla="*/ 616847 w 11810107"/>
              <a:gd name="connsiteY137" fmla="*/ 199814 h 6665555"/>
              <a:gd name="connsiteX138" fmla="*/ 531074 w 11810107"/>
              <a:gd name="connsiteY138" fmla="*/ 114041 h 6665555"/>
              <a:gd name="connsiteX139" fmla="*/ 531074 w 11810107"/>
              <a:gd name="connsiteY139" fmla="*/ 57177 h 6665555"/>
              <a:gd name="connsiteX140" fmla="*/ 559506 w 11810107"/>
              <a:gd name="connsiteY140" fmla="*/ 45390 h 6665555"/>
              <a:gd name="connsiteX141" fmla="*/ 11729636 w 11810107"/>
              <a:gd name="connsiteY141" fmla="*/ 1162 h 6665555"/>
              <a:gd name="connsiteX142" fmla="*/ 11793775 w 11810107"/>
              <a:gd name="connsiteY142" fmla="*/ 23814 h 6665555"/>
              <a:gd name="connsiteX143" fmla="*/ 11806253 w 11810107"/>
              <a:gd name="connsiteY143" fmla="*/ 90539 h 6665555"/>
              <a:gd name="connsiteX144" fmla="*/ 11634334 w 11810107"/>
              <a:gd name="connsiteY144" fmla="*/ 578398 h 6665555"/>
              <a:gd name="connsiteX145" fmla="*/ 11582713 w 11810107"/>
              <a:gd name="connsiteY145" fmla="*/ 622695 h 6665555"/>
              <a:gd name="connsiteX146" fmla="*/ 11518573 w 11810107"/>
              <a:gd name="connsiteY146" fmla="*/ 600043 h 6665555"/>
              <a:gd name="connsiteX147" fmla="*/ 11181992 w 11810107"/>
              <a:gd name="connsiteY147" fmla="*/ 207265 h 6665555"/>
              <a:gd name="connsiteX148" fmla="*/ 11169514 w 11810107"/>
              <a:gd name="connsiteY148" fmla="*/ 140540 h 6665555"/>
              <a:gd name="connsiteX149" fmla="*/ 11221136 w 11810107"/>
              <a:gd name="connsiteY149" fmla="*/ 96242 h 66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810107" h="6665555">
                <a:moveTo>
                  <a:pt x="2271373" y="6386727"/>
                </a:moveTo>
                <a:lnTo>
                  <a:pt x="2110401" y="6429875"/>
                </a:lnTo>
                <a:lnTo>
                  <a:pt x="2228225" y="6547699"/>
                </a:lnTo>
                <a:close/>
                <a:moveTo>
                  <a:pt x="2317760" y="6291096"/>
                </a:moveTo>
                <a:cubicBezTo>
                  <a:pt x="2331666" y="6287381"/>
                  <a:pt x="2346431" y="6291381"/>
                  <a:pt x="2356622" y="6301478"/>
                </a:cubicBezTo>
                <a:cubicBezTo>
                  <a:pt x="2366814" y="6311670"/>
                  <a:pt x="2370720" y="6326433"/>
                  <a:pt x="2367004" y="6340340"/>
                </a:cubicBezTo>
                <a:lnTo>
                  <a:pt x="2287851" y="6635805"/>
                </a:lnTo>
                <a:cubicBezTo>
                  <a:pt x="2284138" y="6649712"/>
                  <a:pt x="2273279" y="6660475"/>
                  <a:pt x="2259467" y="6664190"/>
                </a:cubicBezTo>
                <a:cubicBezTo>
                  <a:pt x="2245560" y="6667905"/>
                  <a:pt x="2230797" y="6663904"/>
                  <a:pt x="2220605" y="6653808"/>
                </a:cubicBezTo>
                <a:lnTo>
                  <a:pt x="2004293" y="6437495"/>
                </a:lnTo>
                <a:cubicBezTo>
                  <a:pt x="1994100" y="6427303"/>
                  <a:pt x="1990195" y="6412539"/>
                  <a:pt x="1993910" y="6398633"/>
                </a:cubicBezTo>
                <a:cubicBezTo>
                  <a:pt x="1997624" y="6384726"/>
                  <a:pt x="2008483" y="6373963"/>
                  <a:pt x="2022294" y="6370248"/>
                </a:cubicBezTo>
                <a:close/>
                <a:moveTo>
                  <a:pt x="8947335" y="6273153"/>
                </a:moveTo>
                <a:cubicBezTo>
                  <a:pt x="8957622" y="6273153"/>
                  <a:pt x="8967909" y="6277058"/>
                  <a:pt x="8975720" y="6284964"/>
                </a:cubicBezTo>
                <a:lnTo>
                  <a:pt x="9061492" y="6370736"/>
                </a:lnTo>
                <a:lnTo>
                  <a:pt x="9147360" y="6284868"/>
                </a:lnTo>
                <a:cubicBezTo>
                  <a:pt x="9155171" y="6277058"/>
                  <a:pt x="9165458" y="6273153"/>
                  <a:pt x="9175745" y="6273153"/>
                </a:cubicBezTo>
                <a:cubicBezTo>
                  <a:pt x="9186032" y="6273153"/>
                  <a:pt x="9196319" y="6277058"/>
                  <a:pt x="9204129" y="6284964"/>
                </a:cubicBezTo>
                <a:cubicBezTo>
                  <a:pt x="9219846" y="6300680"/>
                  <a:pt x="9219846" y="6326112"/>
                  <a:pt x="9204129" y="6341828"/>
                </a:cubicBezTo>
                <a:lnTo>
                  <a:pt x="9118356" y="6427601"/>
                </a:lnTo>
                <a:lnTo>
                  <a:pt x="9204129" y="6513373"/>
                </a:lnTo>
                <a:cubicBezTo>
                  <a:pt x="9219846" y="6529089"/>
                  <a:pt x="9219846" y="6554521"/>
                  <a:pt x="9204129" y="6570238"/>
                </a:cubicBezTo>
                <a:cubicBezTo>
                  <a:pt x="9188413" y="6585954"/>
                  <a:pt x="9162981" y="6585954"/>
                  <a:pt x="9147265" y="6570238"/>
                </a:cubicBezTo>
                <a:lnTo>
                  <a:pt x="9061528" y="6484429"/>
                </a:lnTo>
                <a:lnTo>
                  <a:pt x="8975815" y="6570142"/>
                </a:lnTo>
                <a:cubicBezTo>
                  <a:pt x="8960099" y="6585858"/>
                  <a:pt x="8934667" y="6585858"/>
                  <a:pt x="8918951" y="6570142"/>
                </a:cubicBezTo>
                <a:cubicBezTo>
                  <a:pt x="8903235" y="6554426"/>
                  <a:pt x="8903235" y="6528994"/>
                  <a:pt x="8918951" y="6513278"/>
                </a:cubicBezTo>
                <a:lnTo>
                  <a:pt x="9004688" y="6427541"/>
                </a:lnTo>
                <a:lnTo>
                  <a:pt x="8918951" y="6341733"/>
                </a:lnTo>
                <a:cubicBezTo>
                  <a:pt x="8903235" y="6326016"/>
                  <a:pt x="8903235" y="6300585"/>
                  <a:pt x="8918951" y="6284868"/>
                </a:cubicBezTo>
                <a:cubicBezTo>
                  <a:pt x="8926761" y="6277058"/>
                  <a:pt x="8937048" y="6273153"/>
                  <a:pt x="8947335" y="6273153"/>
                </a:cubicBezTo>
                <a:close/>
                <a:moveTo>
                  <a:pt x="291228" y="6237846"/>
                </a:moveTo>
                <a:cubicBezTo>
                  <a:pt x="340030" y="6237846"/>
                  <a:pt x="379360" y="6277382"/>
                  <a:pt x="379360" y="6326185"/>
                </a:cubicBezTo>
                <a:cubicBezTo>
                  <a:pt x="379360" y="6374987"/>
                  <a:pt x="339824" y="6414523"/>
                  <a:pt x="291022" y="6414523"/>
                </a:cubicBezTo>
                <a:cubicBezTo>
                  <a:pt x="242220" y="6414523"/>
                  <a:pt x="202889" y="6374987"/>
                  <a:pt x="202889" y="6326185"/>
                </a:cubicBezTo>
                <a:cubicBezTo>
                  <a:pt x="202889" y="6277382"/>
                  <a:pt x="242425" y="6237846"/>
                  <a:pt x="291228" y="6237846"/>
                </a:cubicBezTo>
                <a:close/>
                <a:moveTo>
                  <a:pt x="11549050" y="6167171"/>
                </a:moveTo>
                <a:lnTo>
                  <a:pt x="11505902" y="6328144"/>
                </a:lnTo>
                <a:lnTo>
                  <a:pt x="11666875" y="6284996"/>
                </a:lnTo>
                <a:close/>
                <a:moveTo>
                  <a:pt x="11517808" y="6050681"/>
                </a:moveTo>
                <a:cubicBezTo>
                  <a:pt x="11531715" y="6046966"/>
                  <a:pt x="11546478" y="6050966"/>
                  <a:pt x="11556670" y="6061063"/>
                </a:cubicBezTo>
                <a:lnTo>
                  <a:pt x="11772983" y="6277376"/>
                </a:lnTo>
                <a:cubicBezTo>
                  <a:pt x="11783175" y="6287567"/>
                  <a:pt x="11787080" y="6302331"/>
                  <a:pt x="11783365" y="6316238"/>
                </a:cubicBezTo>
                <a:cubicBezTo>
                  <a:pt x="11779650" y="6330144"/>
                  <a:pt x="11768792" y="6340908"/>
                  <a:pt x="11754981" y="6344622"/>
                </a:cubicBezTo>
                <a:lnTo>
                  <a:pt x="11459515" y="6423775"/>
                </a:lnTo>
                <a:cubicBezTo>
                  <a:pt x="11445609" y="6427490"/>
                  <a:pt x="11430845" y="6423489"/>
                  <a:pt x="11420653" y="6413393"/>
                </a:cubicBezTo>
                <a:cubicBezTo>
                  <a:pt x="11410461" y="6403201"/>
                  <a:pt x="11406556" y="6388437"/>
                  <a:pt x="11410271" y="6374531"/>
                </a:cubicBezTo>
                <a:lnTo>
                  <a:pt x="11489424" y="6079065"/>
                </a:lnTo>
                <a:cubicBezTo>
                  <a:pt x="11493138" y="6065159"/>
                  <a:pt x="11503997" y="6054395"/>
                  <a:pt x="11517808" y="6050681"/>
                </a:cubicBezTo>
                <a:close/>
                <a:moveTo>
                  <a:pt x="8239165" y="5990893"/>
                </a:moveTo>
                <a:cubicBezTo>
                  <a:pt x="8261739" y="5990893"/>
                  <a:pt x="8280027" y="6009181"/>
                  <a:pt x="8280027" y="6031755"/>
                </a:cubicBezTo>
                <a:cubicBezTo>
                  <a:pt x="8280027" y="6054329"/>
                  <a:pt x="8261739" y="6072617"/>
                  <a:pt x="8239165" y="6072617"/>
                </a:cubicBezTo>
                <a:cubicBezTo>
                  <a:pt x="8216591" y="6072617"/>
                  <a:pt x="8198303" y="6054329"/>
                  <a:pt x="8198303" y="6031755"/>
                </a:cubicBezTo>
                <a:cubicBezTo>
                  <a:pt x="8198303" y="6009181"/>
                  <a:pt x="8216591" y="5990893"/>
                  <a:pt x="8239165" y="5990893"/>
                </a:cubicBezTo>
                <a:close/>
                <a:moveTo>
                  <a:pt x="1262319" y="5905577"/>
                </a:moveTo>
                <a:cubicBezTo>
                  <a:pt x="1152358" y="5905577"/>
                  <a:pt x="1062784" y="5995151"/>
                  <a:pt x="1062784" y="6105112"/>
                </a:cubicBezTo>
                <a:cubicBezTo>
                  <a:pt x="1062784" y="6215072"/>
                  <a:pt x="1152358" y="6304646"/>
                  <a:pt x="1262319" y="6304646"/>
                </a:cubicBezTo>
                <a:cubicBezTo>
                  <a:pt x="1372279" y="6304646"/>
                  <a:pt x="1461853" y="6215072"/>
                  <a:pt x="1461853" y="6105112"/>
                </a:cubicBezTo>
                <a:cubicBezTo>
                  <a:pt x="1461647" y="5995151"/>
                  <a:pt x="1372279" y="5905577"/>
                  <a:pt x="1262319" y="5905577"/>
                </a:cubicBezTo>
                <a:close/>
                <a:moveTo>
                  <a:pt x="1262319" y="5731783"/>
                </a:moveTo>
                <a:cubicBezTo>
                  <a:pt x="1468236" y="5731783"/>
                  <a:pt x="1635648" y="5899194"/>
                  <a:pt x="1635648" y="6105112"/>
                </a:cubicBezTo>
                <a:cubicBezTo>
                  <a:pt x="1635648" y="6311029"/>
                  <a:pt x="1468030" y="6478441"/>
                  <a:pt x="1262319" y="6478441"/>
                </a:cubicBezTo>
                <a:cubicBezTo>
                  <a:pt x="1056401" y="6478441"/>
                  <a:pt x="888990" y="6310823"/>
                  <a:pt x="888990" y="6105112"/>
                </a:cubicBezTo>
                <a:cubicBezTo>
                  <a:pt x="888990" y="5899400"/>
                  <a:pt x="1056401" y="5731783"/>
                  <a:pt x="1262319" y="5731783"/>
                </a:cubicBezTo>
                <a:close/>
                <a:moveTo>
                  <a:pt x="290552" y="5006411"/>
                </a:moveTo>
                <a:cubicBezTo>
                  <a:pt x="299628" y="5006575"/>
                  <a:pt x="308818" y="5008518"/>
                  <a:pt x="317621" y="5012431"/>
                </a:cubicBezTo>
                <a:lnTo>
                  <a:pt x="745724" y="5203521"/>
                </a:lnTo>
                <a:cubicBezTo>
                  <a:pt x="780936" y="5219171"/>
                  <a:pt x="796791" y="5260561"/>
                  <a:pt x="781142" y="5295979"/>
                </a:cubicBezTo>
                <a:cubicBezTo>
                  <a:pt x="769404" y="5321924"/>
                  <a:pt x="743871" y="5337368"/>
                  <a:pt x="717101" y="5337368"/>
                </a:cubicBezTo>
                <a:cubicBezTo>
                  <a:pt x="707629" y="5337368"/>
                  <a:pt x="697951" y="5335309"/>
                  <a:pt x="688685" y="5331190"/>
                </a:cubicBezTo>
                <a:lnTo>
                  <a:pt x="260580" y="5140305"/>
                </a:lnTo>
                <a:cubicBezTo>
                  <a:pt x="225368" y="5124449"/>
                  <a:pt x="209513" y="5083060"/>
                  <a:pt x="225368" y="5047849"/>
                </a:cubicBezTo>
                <a:cubicBezTo>
                  <a:pt x="237106" y="5021440"/>
                  <a:pt x="263322" y="5005918"/>
                  <a:pt x="290552" y="5006411"/>
                </a:cubicBezTo>
                <a:close/>
                <a:moveTo>
                  <a:pt x="437697" y="1550240"/>
                </a:moveTo>
                <a:cubicBezTo>
                  <a:pt x="460271" y="1550240"/>
                  <a:pt x="478559" y="1568528"/>
                  <a:pt x="478559" y="1591102"/>
                </a:cubicBezTo>
                <a:cubicBezTo>
                  <a:pt x="478559" y="1613676"/>
                  <a:pt x="460271" y="1631964"/>
                  <a:pt x="437697" y="1631964"/>
                </a:cubicBezTo>
                <a:cubicBezTo>
                  <a:pt x="415123" y="1631964"/>
                  <a:pt x="396835" y="1613676"/>
                  <a:pt x="396835" y="1591102"/>
                </a:cubicBezTo>
                <a:cubicBezTo>
                  <a:pt x="396835" y="1568528"/>
                  <a:pt x="415123" y="1550240"/>
                  <a:pt x="437697" y="1550240"/>
                </a:cubicBezTo>
                <a:close/>
                <a:moveTo>
                  <a:pt x="10901008" y="891156"/>
                </a:moveTo>
                <a:cubicBezTo>
                  <a:pt x="10924093" y="886839"/>
                  <a:pt x="10946262" y="902024"/>
                  <a:pt x="10950579" y="925109"/>
                </a:cubicBezTo>
                <a:lnTo>
                  <a:pt x="10974128" y="1051050"/>
                </a:lnTo>
                <a:lnTo>
                  <a:pt x="11100038" y="1027480"/>
                </a:lnTo>
                <a:cubicBezTo>
                  <a:pt x="11123122" y="1023164"/>
                  <a:pt x="11145292" y="1038348"/>
                  <a:pt x="11149608" y="1061433"/>
                </a:cubicBezTo>
                <a:cubicBezTo>
                  <a:pt x="11153924" y="1084517"/>
                  <a:pt x="11138740" y="1106686"/>
                  <a:pt x="11115655" y="1111003"/>
                </a:cubicBezTo>
                <a:lnTo>
                  <a:pt x="10989740" y="1134547"/>
                </a:lnTo>
                <a:lnTo>
                  <a:pt x="11013284" y="1260462"/>
                </a:lnTo>
                <a:cubicBezTo>
                  <a:pt x="11017600" y="1283547"/>
                  <a:pt x="11002415" y="1305716"/>
                  <a:pt x="10979331" y="1310033"/>
                </a:cubicBezTo>
                <a:cubicBezTo>
                  <a:pt x="10956247" y="1314349"/>
                  <a:pt x="10934077" y="1299164"/>
                  <a:pt x="10929761" y="1276080"/>
                </a:cubicBezTo>
                <a:lnTo>
                  <a:pt x="10906243" y="1150160"/>
                </a:lnTo>
                <a:lnTo>
                  <a:pt x="10780162" y="1173735"/>
                </a:lnTo>
                <a:cubicBezTo>
                  <a:pt x="10757077" y="1178051"/>
                  <a:pt x="10734907" y="1162866"/>
                  <a:pt x="10730591" y="1139782"/>
                </a:cubicBezTo>
                <a:cubicBezTo>
                  <a:pt x="10728502" y="1128226"/>
                  <a:pt x="10731241" y="1116927"/>
                  <a:pt x="10737383" y="1107960"/>
                </a:cubicBezTo>
                <a:cubicBezTo>
                  <a:pt x="10743525" y="1098992"/>
                  <a:pt x="10753071" y="1092356"/>
                  <a:pt x="10764627" y="1090268"/>
                </a:cubicBezTo>
                <a:lnTo>
                  <a:pt x="10890651" y="1066677"/>
                </a:lnTo>
                <a:lnTo>
                  <a:pt x="10867112" y="940643"/>
                </a:lnTo>
                <a:cubicBezTo>
                  <a:pt x="10864884" y="929113"/>
                  <a:pt x="10867621" y="917815"/>
                  <a:pt x="10873764" y="908846"/>
                </a:cubicBezTo>
                <a:cubicBezTo>
                  <a:pt x="10879906" y="899879"/>
                  <a:pt x="10889453" y="893243"/>
                  <a:pt x="10901008" y="891156"/>
                </a:cubicBezTo>
                <a:close/>
                <a:moveTo>
                  <a:pt x="172688" y="813612"/>
                </a:moveTo>
                <a:cubicBezTo>
                  <a:pt x="121825" y="813612"/>
                  <a:pt x="80391" y="855047"/>
                  <a:pt x="80391" y="905910"/>
                </a:cubicBezTo>
                <a:cubicBezTo>
                  <a:pt x="80391" y="956774"/>
                  <a:pt x="121825" y="998207"/>
                  <a:pt x="172688" y="998207"/>
                </a:cubicBezTo>
                <a:cubicBezTo>
                  <a:pt x="223552" y="998207"/>
                  <a:pt x="264985" y="956774"/>
                  <a:pt x="264985" y="905910"/>
                </a:cubicBezTo>
                <a:cubicBezTo>
                  <a:pt x="264985" y="854951"/>
                  <a:pt x="223552" y="813612"/>
                  <a:pt x="172688" y="813612"/>
                </a:cubicBezTo>
                <a:close/>
                <a:moveTo>
                  <a:pt x="172688" y="733127"/>
                </a:moveTo>
                <a:cubicBezTo>
                  <a:pt x="267938" y="733127"/>
                  <a:pt x="345376" y="810565"/>
                  <a:pt x="345376" y="905814"/>
                </a:cubicBezTo>
                <a:cubicBezTo>
                  <a:pt x="345376" y="1001065"/>
                  <a:pt x="267938" y="1078503"/>
                  <a:pt x="172688" y="1078503"/>
                </a:cubicBezTo>
                <a:cubicBezTo>
                  <a:pt x="77438" y="1078503"/>
                  <a:pt x="0" y="1001065"/>
                  <a:pt x="0" y="905814"/>
                </a:cubicBezTo>
                <a:cubicBezTo>
                  <a:pt x="0" y="810565"/>
                  <a:pt x="77438" y="733127"/>
                  <a:pt x="172688" y="733127"/>
                </a:cubicBezTo>
                <a:close/>
                <a:moveTo>
                  <a:pt x="1423185" y="261163"/>
                </a:moveTo>
                <a:cubicBezTo>
                  <a:pt x="1372322" y="261163"/>
                  <a:pt x="1330888" y="302597"/>
                  <a:pt x="1330888" y="353460"/>
                </a:cubicBezTo>
                <a:cubicBezTo>
                  <a:pt x="1330888" y="404324"/>
                  <a:pt x="1372322" y="445758"/>
                  <a:pt x="1423185" y="445758"/>
                </a:cubicBezTo>
                <a:cubicBezTo>
                  <a:pt x="1474049" y="445758"/>
                  <a:pt x="1515482" y="404324"/>
                  <a:pt x="1515482" y="353460"/>
                </a:cubicBezTo>
                <a:cubicBezTo>
                  <a:pt x="1515482" y="302502"/>
                  <a:pt x="1474049" y="261163"/>
                  <a:pt x="1423185" y="261163"/>
                </a:cubicBezTo>
                <a:close/>
                <a:moveTo>
                  <a:pt x="1423185" y="180677"/>
                </a:moveTo>
                <a:cubicBezTo>
                  <a:pt x="1518435" y="180677"/>
                  <a:pt x="1595873" y="258115"/>
                  <a:pt x="1595873" y="353365"/>
                </a:cubicBezTo>
                <a:cubicBezTo>
                  <a:pt x="1595873" y="448615"/>
                  <a:pt x="1518435" y="526053"/>
                  <a:pt x="1423185" y="526053"/>
                </a:cubicBezTo>
                <a:cubicBezTo>
                  <a:pt x="1327935" y="526053"/>
                  <a:pt x="1250497" y="448615"/>
                  <a:pt x="1250497" y="353365"/>
                </a:cubicBezTo>
                <a:cubicBezTo>
                  <a:pt x="1250497" y="258115"/>
                  <a:pt x="1327935" y="180677"/>
                  <a:pt x="1423185" y="180677"/>
                </a:cubicBezTo>
                <a:close/>
                <a:moveTo>
                  <a:pt x="11638869" y="156482"/>
                </a:moveTo>
                <a:lnTo>
                  <a:pt x="11361893" y="208272"/>
                </a:lnTo>
                <a:lnTo>
                  <a:pt x="11545241" y="422295"/>
                </a:lnTo>
                <a:close/>
                <a:moveTo>
                  <a:pt x="559506" y="45390"/>
                </a:moveTo>
                <a:cubicBezTo>
                  <a:pt x="569793" y="45390"/>
                  <a:pt x="580080" y="49319"/>
                  <a:pt x="587938" y="57177"/>
                </a:cubicBezTo>
                <a:lnTo>
                  <a:pt x="673711" y="142950"/>
                </a:lnTo>
                <a:lnTo>
                  <a:pt x="759388" y="57273"/>
                </a:lnTo>
                <a:cubicBezTo>
                  <a:pt x="767246" y="49415"/>
                  <a:pt x="777533" y="45486"/>
                  <a:pt x="787820" y="45487"/>
                </a:cubicBezTo>
                <a:cubicBezTo>
                  <a:pt x="798107" y="45486"/>
                  <a:pt x="808394" y="49415"/>
                  <a:pt x="816252" y="57273"/>
                </a:cubicBezTo>
                <a:cubicBezTo>
                  <a:pt x="831969" y="72989"/>
                  <a:pt x="831969" y="98421"/>
                  <a:pt x="816252" y="114137"/>
                </a:cubicBezTo>
                <a:lnTo>
                  <a:pt x="730576" y="199814"/>
                </a:lnTo>
                <a:lnTo>
                  <a:pt x="816348" y="285586"/>
                </a:lnTo>
                <a:cubicBezTo>
                  <a:pt x="832064" y="301303"/>
                  <a:pt x="832064" y="326734"/>
                  <a:pt x="816348" y="342451"/>
                </a:cubicBezTo>
                <a:cubicBezTo>
                  <a:pt x="808442" y="350356"/>
                  <a:pt x="798155" y="354262"/>
                  <a:pt x="787868" y="354262"/>
                </a:cubicBezTo>
                <a:cubicBezTo>
                  <a:pt x="777581" y="354262"/>
                  <a:pt x="767294" y="350356"/>
                  <a:pt x="759484" y="342451"/>
                </a:cubicBezTo>
                <a:lnTo>
                  <a:pt x="673711" y="256679"/>
                </a:lnTo>
                <a:lnTo>
                  <a:pt x="587843" y="342547"/>
                </a:lnTo>
                <a:cubicBezTo>
                  <a:pt x="580033" y="350357"/>
                  <a:pt x="569745" y="354262"/>
                  <a:pt x="559459" y="354262"/>
                </a:cubicBezTo>
                <a:cubicBezTo>
                  <a:pt x="549171" y="354262"/>
                  <a:pt x="538884" y="350357"/>
                  <a:pt x="531074" y="342451"/>
                </a:cubicBezTo>
                <a:cubicBezTo>
                  <a:pt x="515358" y="326735"/>
                  <a:pt x="515358" y="301303"/>
                  <a:pt x="531074" y="285587"/>
                </a:cubicBezTo>
                <a:lnTo>
                  <a:pt x="616847" y="199814"/>
                </a:lnTo>
                <a:lnTo>
                  <a:pt x="531074" y="114041"/>
                </a:lnTo>
                <a:cubicBezTo>
                  <a:pt x="515358" y="98325"/>
                  <a:pt x="515358" y="72893"/>
                  <a:pt x="531074" y="57177"/>
                </a:cubicBezTo>
                <a:cubicBezTo>
                  <a:pt x="538932" y="49319"/>
                  <a:pt x="549219" y="45390"/>
                  <a:pt x="559506" y="45390"/>
                </a:cubicBezTo>
                <a:close/>
                <a:moveTo>
                  <a:pt x="11729636" y="1162"/>
                </a:moveTo>
                <a:cubicBezTo>
                  <a:pt x="11753595" y="-3318"/>
                  <a:pt x="11777924" y="5342"/>
                  <a:pt x="11793775" y="23814"/>
                </a:cubicBezTo>
                <a:cubicBezTo>
                  <a:pt x="11809628" y="42286"/>
                  <a:pt x="11814268" y="67720"/>
                  <a:pt x="11806253" y="90539"/>
                </a:cubicBezTo>
                <a:lnTo>
                  <a:pt x="11634334" y="578398"/>
                </a:lnTo>
                <a:cubicBezTo>
                  <a:pt x="11626228" y="601349"/>
                  <a:pt x="11606539" y="618125"/>
                  <a:pt x="11582713" y="622695"/>
                </a:cubicBezTo>
                <a:cubicBezTo>
                  <a:pt x="11558754" y="627175"/>
                  <a:pt x="11534425" y="618516"/>
                  <a:pt x="11518573" y="600043"/>
                </a:cubicBezTo>
                <a:lnTo>
                  <a:pt x="11181992" y="207265"/>
                </a:lnTo>
                <a:cubicBezTo>
                  <a:pt x="11166139" y="188794"/>
                  <a:pt x="11161500" y="163358"/>
                  <a:pt x="11169514" y="140540"/>
                </a:cubicBezTo>
                <a:cubicBezTo>
                  <a:pt x="11177621" y="117587"/>
                  <a:pt x="11197311" y="100814"/>
                  <a:pt x="11221136" y="962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995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98C6AC1-0607-4056-BB87-D7CDC22F848A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그림 개체 틀 4">
            <a:extLst>
              <a:ext uri="{FF2B5EF4-FFF2-40B4-BE49-F238E27FC236}">
                <a16:creationId xmlns:a16="http://schemas.microsoft.com/office/drawing/2014/main" id="{2635838A-F89C-4467-9BE4-372DB9D58C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20429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4">
            <a:extLst>
              <a:ext uri="{FF2B5EF4-FFF2-40B4-BE49-F238E27FC236}">
                <a16:creationId xmlns:a16="http://schemas.microsoft.com/office/drawing/2014/main" id="{294036A0-96BA-4D93-96AC-BCA31E8772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20429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2" name="그림 개체 틀 4">
            <a:extLst>
              <a:ext uri="{FF2B5EF4-FFF2-40B4-BE49-F238E27FC236}">
                <a16:creationId xmlns:a16="http://schemas.microsoft.com/office/drawing/2014/main" id="{CBA573A9-A6F6-4CA6-967B-30FE9DBDC6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20429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7" name="Graphic 3">
            <a:hlinkClick r:id="rId2"/>
            <a:extLst>
              <a:ext uri="{FF2B5EF4-FFF2-40B4-BE49-F238E27FC236}">
                <a16:creationId xmlns:a16="http://schemas.microsoft.com/office/drawing/2014/main" id="{985C4183-AAAB-4DAA-A588-0A6415FCD9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D1734F5D-0FA4-409A-8367-5894D30AB41E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826E734-6E20-400C-8F89-3E2019E7A429}"/>
              </a:ext>
            </a:extLst>
          </p:cNvPr>
          <p:cNvSpPr/>
          <p:nvPr userDrawn="1"/>
        </p:nvSpPr>
        <p:spPr>
          <a:xfrm flipV="1">
            <a:off x="169183" y="152227"/>
            <a:ext cx="11810107" cy="6665555"/>
          </a:xfrm>
          <a:custGeom>
            <a:avLst/>
            <a:gdLst>
              <a:gd name="connsiteX0" fmla="*/ 2271373 w 11810107"/>
              <a:gd name="connsiteY0" fmla="*/ 6386727 h 6665555"/>
              <a:gd name="connsiteX1" fmla="*/ 2110401 w 11810107"/>
              <a:gd name="connsiteY1" fmla="*/ 6429875 h 6665555"/>
              <a:gd name="connsiteX2" fmla="*/ 2228225 w 11810107"/>
              <a:gd name="connsiteY2" fmla="*/ 6547699 h 6665555"/>
              <a:gd name="connsiteX3" fmla="*/ 2317760 w 11810107"/>
              <a:gd name="connsiteY3" fmla="*/ 6291096 h 6665555"/>
              <a:gd name="connsiteX4" fmla="*/ 2356622 w 11810107"/>
              <a:gd name="connsiteY4" fmla="*/ 6301478 h 6665555"/>
              <a:gd name="connsiteX5" fmla="*/ 2367004 w 11810107"/>
              <a:gd name="connsiteY5" fmla="*/ 6340340 h 6665555"/>
              <a:gd name="connsiteX6" fmla="*/ 2287851 w 11810107"/>
              <a:gd name="connsiteY6" fmla="*/ 6635805 h 6665555"/>
              <a:gd name="connsiteX7" fmla="*/ 2259467 w 11810107"/>
              <a:gd name="connsiteY7" fmla="*/ 6664190 h 6665555"/>
              <a:gd name="connsiteX8" fmla="*/ 2220605 w 11810107"/>
              <a:gd name="connsiteY8" fmla="*/ 6653808 h 6665555"/>
              <a:gd name="connsiteX9" fmla="*/ 2004293 w 11810107"/>
              <a:gd name="connsiteY9" fmla="*/ 6437495 h 6665555"/>
              <a:gd name="connsiteX10" fmla="*/ 1993910 w 11810107"/>
              <a:gd name="connsiteY10" fmla="*/ 6398633 h 6665555"/>
              <a:gd name="connsiteX11" fmla="*/ 2022294 w 11810107"/>
              <a:gd name="connsiteY11" fmla="*/ 6370248 h 6665555"/>
              <a:gd name="connsiteX12" fmla="*/ 8947335 w 11810107"/>
              <a:gd name="connsiteY12" fmla="*/ 6273153 h 6665555"/>
              <a:gd name="connsiteX13" fmla="*/ 8975720 w 11810107"/>
              <a:gd name="connsiteY13" fmla="*/ 6284964 h 6665555"/>
              <a:gd name="connsiteX14" fmla="*/ 9061492 w 11810107"/>
              <a:gd name="connsiteY14" fmla="*/ 6370736 h 6665555"/>
              <a:gd name="connsiteX15" fmla="*/ 9147360 w 11810107"/>
              <a:gd name="connsiteY15" fmla="*/ 6284868 h 6665555"/>
              <a:gd name="connsiteX16" fmla="*/ 9175745 w 11810107"/>
              <a:gd name="connsiteY16" fmla="*/ 6273153 h 6665555"/>
              <a:gd name="connsiteX17" fmla="*/ 9204129 w 11810107"/>
              <a:gd name="connsiteY17" fmla="*/ 6284964 h 6665555"/>
              <a:gd name="connsiteX18" fmla="*/ 9204129 w 11810107"/>
              <a:gd name="connsiteY18" fmla="*/ 6341828 h 6665555"/>
              <a:gd name="connsiteX19" fmla="*/ 9118356 w 11810107"/>
              <a:gd name="connsiteY19" fmla="*/ 6427601 h 6665555"/>
              <a:gd name="connsiteX20" fmla="*/ 9204129 w 11810107"/>
              <a:gd name="connsiteY20" fmla="*/ 6513373 h 6665555"/>
              <a:gd name="connsiteX21" fmla="*/ 9204129 w 11810107"/>
              <a:gd name="connsiteY21" fmla="*/ 6570238 h 6665555"/>
              <a:gd name="connsiteX22" fmla="*/ 9147265 w 11810107"/>
              <a:gd name="connsiteY22" fmla="*/ 6570238 h 6665555"/>
              <a:gd name="connsiteX23" fmla="*/ 9061528 w 11810107"/>
              <a:gd name="connsiteY23" fmla="*/ 6484429 h 6665555"/>
              <a:gd name="connsiteX24" fmla="*/ 8975815 w 11810107"/>
              <a:gd name="connsiteY24" fmla="*/ 6570142 h 6665555"/>
              <a:gd name="connsiteX25" fmla="*/ 8918951 w 11810107"/>
              <a:gd name="connsiteY25" fmla="*/ 6570142 h 6665555"/>
              <a:gd name="connsiteX26" fmla="*/ 8918951 w 11810107"/>
              <a:gd name="connsiteY26" fmla="*/ 6513278 h 6665555"/>
              <a:gd name="connsiteX27" fmla="*/ 9004688 w 11810107"/>
              <a:gd name="connsiteY27" fmla="*/ 6427541 h 6665555"/>
              <a:gd name="connsiteX28" fmla="*/ 8918951 w 11810107"/>
              <a:gd name="connsiteY28" fmla="*/ 6341733 h 6665555"/>
              <a:gd name="connsiteX29" fmla="*/ 8918951 w 11810107"/>
              <a:gd name="connsiteY29" fmla="*/ 6284868 h 6665555"/>
              <a:gd name="connsiteX30" fmla="*/ 8947335 w 11810107"/>
              <a:gd name="connsiteY30" fmla="*/ 6273153 h 6665555"/>
              <a:gd name="connsiteX31" fmla="*/ 291228 w 11810107"/>
              <a:gd name="connsiteY31" fmla="*/ 6237846 h 6665555"/>
              <a:gd name="connsiteX32" fmla="*/ 379360 w 11810107"/>
              <a:gd name="connsiteY32" fmla="*/ 6326185 h 6665555"/>
              <a:gd name="connsiteX33" fmla="*/ 291022 w 11810107"/>
              <a:gd name="connsiteY33" fmla="*/ 6414523 h 6665555"/>
              <a:gd name="connsiteX34" fmla="*/ 202889 w 11810107"/>
              <a:gd name="connsiteY34" fmla="*/ 6326185 h 6665555"/>
              <a:gd name="connsiteX35" fmla="*/ 291228 w 11810107"/>
              <a:gd name="connsiteY35" fmla="*/ 6237846 h 6665555"/>
              <a:gd name="connsiteX36" fmla="*/ 11549050 w 11810107"/>
              <a:gd name="connsiteY36" fmla="*/ 6167171 h 6665555"/>
              <a:gd name="connsiteX37" fmla="*/ 11505902 w 11810107"/>
              <a:gd name="connsiteY37" fmla="*/ 6328144 h 6665555"/>
              <a:gd name="connsiteX38" fmla="*/ 11666875 w 11810107"/>
              <a:gd name="connsiteY38" fmla="*/ 6284996 h 6665555"/>
              <a:gd name="connsiteX39" fmla="*/ 11517808 w 11810107"/>
              <a:gd name="connsiteY39" fmla="*/ 6050681 h 6665555"/>
              <a:gd name="connsiteX40" fmla="*/ 11556670 w 11810107"/>
              <a:gd name="connsiteY40" fmla="*/ 6061063 h 6665555"/>
              <a:gd name="connsiteX41" fmla="*/ 11772983 w 11810107"/>
              <a:gd name="connsiteY41" fmla="*/ 6277376 h 6665555"/>
              <a:gd name="connsiteX42" fmla="*/ 11783365 w 11810107"/>
              <a:gd name="connsiteY42" fmla="*/ 6316238 h 6665555"/>
              <a:gd name="connsiteX43" fmla="*/ 11754981 w 11810107"/>
              <a:gd name="connsiteY43" fmla="*/ 6344622 h 6665555"/>
              <a:gd name="connsiteX44" fmla="*/ 11459515 w 11810107"/>
              <a:gd name="connsiteY44" fmla="*/ 6423775 h 6665555"/>
              <a:gd name="connsiteX45" fmla="*/ 11420653 w 11810107"/>
              <a:gd name="connsiteY45" fmla="*/ 6413393 h 6665555"/>
              <a:gd name="connsiteX46" fmla="*/ 11410271 w 11810107"/>
              <a:gd name="connsiteY46" fmla="*/ 6374531 h 6665555"/>
              <a:gd name="connsiteX47" fmla="*/ 11489424 w 11810107"/>
              <a:gd name="connsiteY47" fmla="*/ 6079065 h 6665555"/>
              <a:gd name="connsiteX48" fmla="*/ 11517808 w 11810107"/>
              <a:gd name="connsiteY48" fmla="*/ 6050681 h 6665555"/>
              <a:gd name="connsiteX49" fmla="*/ 8239165 w 11810107"/>
              <a:gd name="connsiteY49" fmla="*/ 5990893 h 6665555"/>
              <a:gd name="connsiteX50" fmla="*/ 8280027 w 11810107"/>
              <a:gd name="connsiteY50" fmla="*/ 6031755 h 6665555"/>
              <a:gd name="connsiteX51" fmla="*/ 8239165 w 11810107"/>
              <a:gd name="connsiteY51" fmla="*/ 6072617 h 6665555"/>
              <a:gd name="connsiteX52" fmla="*/ 8198303 w 11810107"/>
              <a:gd name="connsiteY52" fmla="*/ 6031755 h 6665555"/>
              <a:gd name="connsiteX53" fmla="*/ 8239165 w 11810107"/>
              <a:gd name="connsiteY53" fmla="*/ 5990893 h 6665555"/>
              <a:gd name="connsiteX54" fmla="*/ 1262319 w 11810107"/>
              <a:gd name="connsiteY54" fmla="*/ 5905577 h 6665555"/>
              <a:gd name="connsiteX55" fmla="*/ 1062784 w 11810107"/>
              <a:gd name="connsiteY55" fmla="*/ 6105112 h 6665555"/>
              <a:gd name="connsiteX56" fmla="*/ 1262319 w 11810107"/>
              <a:gd name="connsiteY56" fmla="*/ 6304646 h 6665555"/>
              <a:gd name="connsiteX57" fmla="*/ 1461853 w 11810107"/>
              <a:gd name="connsiteY57" fmla="*/ 6105112 h 6665555"/>
              <a:gd name="connsiteX58" fmla="*/ 1262319 w 11810107"/>
              <a:gd name="connsiteY58" fmla="*/ 5905577 h 6665555"/>
              <a:gd name="connsiteX59" fmla="*/ 1262319 w 11810107"/>
              <a:gd name="connsiteY59" fmla="*/ 5731783 h 6665555"/>
              <a:gd name="connsiteX60" fmla="*/ 1635648 w 11810107"/>
              <a:gd name="connsiteY60" fmla="*/ 6105112 h 6665555"/>
              <a:gd name="connsiteX61" fmla="*/ 1262319 w 11810107"/>
              <a:gd name="connsiteY61" fmla="*/ 6478441 h 6665555"/>
              <a:gd name="connsiteX62" fmla="*/ 888990 w 11810107"/>
              <a:gd name="connsiteY62" fmla="*/ 6105112 h 6665555"/>
              <a:gd name="connsiteX63" fmla="*/ 1262319 w 11810107"/>
              <a:gd name="connsiteY63" fmla="*/ 5731783 h 6665555"/>
              <a:gd name="connsiteX64" fmla="*/ 290552 w 11810107"/>
              <a:gd name="connsiteY64" fmla="*/ 5006411 h 6665555"/>
              <a:gd name="connsiteX65" fmla="*/ 317621 w 11810107"/>
              <a:gd name="connsiteY65" fmla="*/ 5012431 h 6665555"/>
              <a:gd name="connsiteX66" fmla="*/ 745724 w 11810107"/>
              <a:gd name="connsiteY66" fmla="*/ 5203521 h 6665555"/>
              <a:gd name="connsiteX67" fmla="*/ 781142 w 11810107"/>
              <a:gd name="connsiteY67" fmla="*/ 5295979 h 6665555"/>
              <a:gd name="connsiteX68" fmla="*/ 717101 w 11810107"/>
              <a:gd name="connsiteY68" fmla="*/ 5337368 h 6665555"/>
              <a:gd name="connsiteX69" fmla="*/ 688685 w 11810107"/>
              <a:gd name="connsiteY69" fmla="*/ 5331190 h 6665555"/>
              <a:gd name="connsiteX70" fmla="*/ 260580 w 11810107"/>
              <a:gd name="connsiteY70" fmla="*/ 5140305 h 6665555"/>
              <a:gd name="connsiteX71" fmla="*/ 225368 w 11810107"/>
              <a:gd name="connsiteY71" fmla="*/ 5047849 h 6665555"/>
              <a:gd name="connsiteX72" fmla="*/ 290552 w 11810107"/>
              <a:gd name="connsiteY72" fmla="*/ 5006411 h 6665555"/>
              <a:gd name="connsiteX73" fmla="*/ 437697 w 11810107"/>
              <a:gd name="connsiteY73" fmla="*/ 1550240 h 6665555"/>
              <a:gd name="connsiteX74" fmla="*/ 478559 w 11810107"/>
              <a:gd name="connsiteY74" fmla="*/ 1591102 h 6665555"/>
              <a:gd name="connsiteX75" fmla="*/ 437697 w 11810107"/>
              <a:gd name="connsiteY75" fmla="*/ 1631964 h 6665555"/>
              <a:gd name="connsiteX76" fmla="*/ 396835 w 11810107"/>
              <a:gd name="connsiteY76" fmla="*/ 1591102 h 6665555"/>
              <a:gd name="connsiteX77" fmla="*/ 437697 w 11810107"/>
              <a:gd name="connsiteY77" fmla="*/ 1550240 h 6665555"/>
              <a:gd name="connsiteX78" fmla="*/ 10901008 w 11810107"/>
              <a:gd name="connsiteY78" fmla="*/ 891156 h 6665555"/>
              <a:gd name="connsiteX79" fmla="*/ 10950579 w 11810107"/>
              <a:gd name="connsiteY79" fmla="*/ 925109 h 6665555"/>
              <a:gd name="connsiteX80" fmla="*/ 10974128 w 11810107"/>
              <a:gd name="connsiteY80" fmla="*/ 1051050 h 6665555"/>
              <a:gd name="connsiteX81" fmla="*/ 11100038 w 11810107"/>
              <a:gd name="connsiteY81" fmla="*/ 1027480 h 6665555"/>
              <a:gd name="connsiteX82" fmla="*/ 11149608 w 11810107"/>
              <a:gd name="connsiteY82" fmla="*/ 1061433 h 6665555"/>
              <a:gd name="connsiteX83" fmla="*/ 11115655 w 11810107"/>
              <a:gd name="connsiteY83" fmla="*/ 1111003 h 6665555"/>
              <a:gd name="connsiteX84" fmla="*/ 10989740 w 11810107"/>
              <a:gd name="connsiteY84" fmla="*/ 1134547 h 6665555"/>
              <a:gd name="connsiteX85" fmla="*/ 11013284 w 11810107"/>
              <a:gd name="connsiteY85" fmla="*/ 1260462 h 6665555"/>
              <a:gd name="connsiteX86" fmla="*/ 10979331 w 11810107"/>
              <a:gd name="connsiteY86" fmla="*/ 1310033 h 6665555"/>
              <a:gd name="connsiteX87" fmla="*/ 10929761 w 11810107"/>
              <a:gd name="connsiteY87" fmla="*/ 1276080 h 6665555"/>
              <a:gd name="connsiteX88" fmla="*/ 10906243 w 11810107"/>
              <a:gd name="connsiteY88" fmla="*/ 1150160 h 6665555"/>
              <a:gd name="connsiteX89" fmla="*/ 10780162 w 11810107"/>
              <a:gd name="connsiteY89" fmla="*/ 1173735 h 6665555"/>
              <a:gd name="connsiteX90" fmla="*/ 10730591 w 11810107"/>
              <a:gd name="connsiteY90" fmla="*/ 1139782 h 6665555"/>
              <a:gd name="connsiteX91" fmla="*/ 10737383 w 11810107"/>
              <a:gd name="connsiteY91" fmla="*/ 1107960 h 6665555"/>
              <a:gd name="connsiteX92" fmla="*/ 10764627 w 11810107"/>
              <a:gd name="connsiteY92" fmla="*/ 1090268 h 6665555"/>
              <a:gd name="connsiteX93" fmla="*/ 10890651 w 11810107"/>
              <a:gd name="connsiteY93" fmla="*/ 1066677 h 6665555"/>
              <a:gd name="connsiteX94" fmla="*/ 10867112 w 11810107"/>
              <a:gd name="connsiteY94" fmla="*/ 940643 h 6665555"/>
              <a:gd name="connsiteX95" fmla="*/ 10873764 w 11810107"/>
              <a:gd name="connsiteY95" fmla="*/ 908846 h 6665555"/>
              <a:gd name="connsiteX96" fmla="*/ 10901008 w 11810107"/>
              <a:gd name="connsiteY96" fmla="*/ 891156 h 6665555"/>
              <a:gd name="connsiteX97" fmla="*/ 172688 w 11810107"/>
              <a:gd name="connsiteY97" fmla="*/ 813612 h 6665555"/>
              <a:gd name="connsiteX98" fmla="*/ 80391 w 11810107"/>
              <a:gd name="connsiteY98" fmla="*/ 905910 h 6665555"/>
              <a:gd name="connsiteX99" fmla="*/ 172688 w 11810107"/>
              <a:gd name="connsiteY99" fmla="*/ 998207 h 6665555"/>
              <a:gd name="connsiteX100" fmla="*/ 264985 w 11810107"/>
              <a:gd name="connsiteY100" fmla="*/ 905910 h 6665555"/>
              <a:gd name="connsiteX101" fmla="*/ 172688 w 11810107"/>
              <a:gd name="connsiteY101" fmla="*/ 813612 h 6665555"/>
              <a:gd name="connsiteX102" fmla="*/ 172688 w 11810107"/>
              <a:gd name="connsiteY102" fmla="*/ 733127 h 6665555"/>
              <a:gd name="connsiteX103" fmla="*/ 345376 w 11810107"/>
              <a:gd name="connsiteY103" fmla="*/ 905814 h 6665555"/>
              <a:gd name="connsiteX104" fmla="*/ 172688 w 11810107"/>
              <a:gd name="connsiteY104" fmla="*/ 1078503 h 6665555"/>
              <a:gd name="connsiteX105" fmla="*/ 0 w 11810107"/>
              <a:gd name="connsiteY105" fmla="*/ 905814 h 6665555"/>
              <a:gd name="connsiteX106" fmla="*/ 172688 w 11810107"/>
              <a:gd name="connsiteY106" fmla="*/ 733127 h 6665555"/>
              <a:gd name="connsiteX107" fmla="*/ 1423185 w 11810107"/>
              <a:gd name="connsiteY107" fmla="*/ 261163 h 6665555"/>
              <a:gd name="connsiteX108" fmla="*/ 1330888 w 11810107"/>
              <a:gd name="connsiteY108" fmla="*/ 353460 h 6665555"/>
              <a:gd name="connsiteX109" fmla="*/ 1423185 w 11810107"/>
              <a:gd name="connsiteY109" fmla="*/ 445758 h 6665555"/>
              <a:gd name="connsiteX110" fmla="*/ 1515482 w 11810107"/>
              <a:gd name="connsiteY110" fmla="*/ 353460 h 6665555"/>
              <a:gd name="connsiteX111" fmla="*/ 1423185 w 11810107"/>
              <a:gd name="connsiteY111" fmla="*/ 261163 h 6665555"/>
              <a:gd name="connsiteX112" fmla="*/ 1423185 w 11810107"/>
              <a:gd name="connsiteY112" fmla="*/ 180677 h 6665555"/>
              <a:gd name="connsiteX113" fmla="*/ 1595873 w 11810107"/>
              <a:gd name="connsiteY113" fmla="*/ 353365 h 6665555"/>
              <a:gd name="connsiteX114" fmla="*/ 1423185 w 11810107"/>
              <a:gd name="connsiteY114" fmla="*/ 526053 h 6665555"/>
              <a:gd name="connsiteX115" fmla="*/ 1250497 w 11810107"/>
              <a:gd name="connsiteY115" fmla="*/ 353365 h 6665555"/>
              <a:gd name="connsiteX116" fmla="*/ 1423185 w 11810107"/>
              <a:gd name="connsiteY116" fmla="*/ 180677 h 6665555"/>
              <a:gd name="connsiteX117" fmla="*/ 11638869 w 11810107"/>
              <a:gd name="connsiteY117" fmla="*/ 156482 h 6665555"/>
              <a:gd name="connsiteX118" fmla="*/ 11361893 w 11810107"/>
              <a:gd name="connsiteY118" fmla="*/ 208272 h 6665555"/>
              <a:gd name="connsiteX119" fmla="*/ 11545241 w 11810107"/>
              <a:gd name="connsiteY119" fmla="*/ 422295 h 6665555"/>
              <a:gd name="connsiteX120" fmla="*/ 559506 w 11810107"/>
              <a:gd name="connsiteY120" fmla="*/ 45390 h 6665555"/>
              <a:gd name="connsiteX121" fmla="*/ 587938 w 11810107"/>
              <a:gd name="connsiteY121" fmla="*/ 57177 h 6665555"/>
              <a:gd name="connsiteX122" fmla="*/ 673711 w 11810107"/>
              <a:gd name="connsiteY122" fmla="*/ 142950 h 6665555"/>
              <a:gd name="connsiteX123" fmla="*/ 759388 w 11810107"/>
              <a:gd name="connsiteY123" fmla="*/ 57273 h 6665555"/>
              <a:gd name="connsiteX124" fmla="*/ 787820 w 11810107"/>
              <a:gd name="connsiteY124" fmla="*/ 45487 h 6665555"/>
              <a:gd name="connsiteX125" fmla="*/ 816252 w 11810107"/>
              <a:gd name="connsiteY125" fmla="*/ 57273 h 6665555"/>
              <a:gd name="connsiteX126" fmla="*/ 816252 w 11810107"/>
              <a:gd name="connsiteY126" fmla="*/ 114137 h 6665555"/>
              <a:gd name="connsiteX127" fmla="*/ 730576 w 11810107"/>
              <a:gd name="connsiteY127" fmla="*/ 199814 h 6665555"/>
              <a:gd name="connsiteX128" fmla="*/ 816348 w 11810107"/>
              <a:gd name="connsiteY128" fmla="*/ 285586 h 6665555"/>
              <a:gd name="connsiteX129" fmla="*/ 816348 w 11810107"/>
              <a:gd name="connsiteY129" fmla="*/ 342451 h 6665555"/>
              <a:gd name="connsiteX130" fmla="*/ 787868 w 11810107"/>
              <a:gd name="connsiteY130" fmla="*/ 354262 h 6665555"/>
              <a:gd name="connsiteX131" fmla="*/ 759484 w 11810107"/>
              <a:gd name="connsiteY131" fmla="*/ 342451 h 6665555"/>
              <a:gd name="connsiteX132" fmla="*/ 673711 w 11810107"/>
              <a:gd name="connsiteY132" fmla="*/ 256679 h 6665555"/>
              <a:gd name="connsiteX133" fmla="*/ 587843 w 11810107"/>
              <a:gd name="connsiteY133" fmla="*/ 342547 h 6665555"/>
              <a:gd name="connsiteX134" fmla="*/ 559459 w 11810107"/>
              <a:gd name="connsiteY134" fmla="*/ 354262 h 6665555"/>
              <a:gd name="connsiteX135" fmla="*/ 531074 w 11810107"/>
              <a:gd name="connsiteY135" fmla="*/ 342451 h 6665555"/>
              <a:gd name="connsiteX136" fmla="*/ 531074 w 11810107"/>
              <a:gd name="connsiteY136" fmla="*/ 285587 h 6665555"/>
              <a:gd name="connsiteX137" fmla="*/ 616847 w 11810107"/>
              <a:gd name="connsiteY137" fmla="*/ 199814 h 6665555"/>
              <a:gd name="connsiteX138" fmla="*/ 531074 w 11810107"/>
              <a:gd name="connsiteY138" fmla="*/ 114041 h 6665555"/>
              <a:gd name="connsiteX139" fmla="*/ 531074 w 11810107"/>
              <a:gd name="connsiteY139" fmla="*/ 57177 h 6665555"/>
              <a:gd name="connsiteX140" fmla="*/ 559506 w 11810107"/>
              <a:gd name="connsiteY140" fmla="*/ 45390 h 6665555"/>
              <a:gd name="connsiteX141" fmla="*/ 11729636 w 11810107"/>
              <a:gd name="connsiteY141" fmla="*/ 1162 h 6665555"/>
              <a:gd name="connsiteX142" fmla="*/ 11793775 w 11810107"/>
              <a:gd name="connsiteY142" fmla="*/ 23814 h 6665555"/>
              <a:gd name="connsiteX143" fmla="*/ 11806253 w 11810107"/>
              <a:gd name="connsiteY143" fmla="*/ 90539 h 6665555"/>
              <a:gd name="connsiteX144" fmla="*/ 11634334 w 11810107"/>
              <a:gd name="connsiteY144" fmla="*/ 578398 h 6665555"/>
              <a:gd name="connsiteX145" fmla="*/ 11582713 w 11810107"/>
              <a:gd name="connsiteY145" fmla="*/ 622695 h 6665555"/>
              <a:gd name="connsiteX146" fmla="*/ 11518573 w 11810107"/>
              <a:gd name="connsiteY146" fmla="*/ 600043 h 6665555"/>
              <a:gd name="connsiteX147" fmla="*/ 11181992 w 11810107"/>
              <a:gd name="connsiteY147" fmla="*/ 207265 h 6665555"/>
              <a:gd name="connsiteX148" fmla="*/ 11169514 w 11810107"/>
              <a:gd name="connsiteY148" fmla="*/ 140540 h 6665555"/>
              <a:gd name="connsiteX149" fmla="*/ 11221136 w 11810107"/>
              <a:gd name="connsiteY149" fmla="*/ 96242 h 66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810107" h="6665555">
                <a:moveTo>
                  <a:pt x="2271373" y="6386727"/>
                </a:moveTo>
                <a:lnTo>
                  <a:pt x="2110401" y="6429875"/>
                </a:lnTo>
                <a:lnTo>
                  <a:pt x="2228225" y="6547699"/>
                </a:lnTo>
                <a:close/>
                <a:moveTo>
                  <a:pt x="2317760" y="6291096"/>
                </a:moveTo>
                <a:cubicBezTo>
                  <a:pt x="2331666" y="6287381"/>
                  <a:pt x="2346431" y="6291381"/>
                  <a:pt x="2356622" y="6301478"/>
                </a:cubicBezTo>
                <a:cubicBezTo>
                  <a:pt x="2366814" y="6311670"/>
                  <a:pt x="2370720" y="6326433"/>
                  <a:pt x="2367004" y="6340340"/>
                </a:cubicBezTo>
                <a:lnTo>
                  <a:pt x="2287851" y="6635805"/>
                </a:lnTo>
                <a:cubicBezTo>
                  <a:pt x="2284138" y="6649712"/>
                  <a:pt x="2273279" y="6660475"/>
                  <a:pt x="2259467" y="6664190"/>
                </a:cubicBezTo>
                <a:cubicBezTo>
                  <a:pt x="2245560" y="6667905"/>
                  <a:pt x="2230797" y="6663904"/>
                  <a:pt x="2220605" y="6653808"/>
                </a:cubicBezTo>
                <a:lnTo>
                  <a:pt x="2004293" y="6437495"/>
                </a:lnTo>
                <a:cubicBezTo>
                  <a:pt x="1994100" y="6427303"/>
                  <a:pt x="1990195" y="6412539"/>
                  <a:pt x="1993910" y="6398633"/>
                </a:cubicBezTo>
                <a:cubicBezTo>
                  <a:pt x="1997624" y="6384726"/>
                  <a:pt x="2008483" y="6373963"/>
                  <a:pt x="2022294" y="6370248"/>
                </a:cubicBezTo>
                <a:close/>
                <a:moveTo>
                  <a:pt x="8947335" y="6273153"/>
                </a:moveTo>
                <a:cubicBezTo>
                  <a:pt x="8957622" y="6273153"/>
                  <a:pt x="8967909" y="6277058"/>
                  <a:pt x="8975720" y="6284964"/>
                </a:cubicBezTo>
                <a:lnTo>
                  <a:pt x="9061492" y="6370736"/>
                </a:lnTo>
                <a:lnTo>
                  <a:pt x="9147360" y="6284868"/>
                </a:lnTo>
                <a:cubicBezTo>
                  <a:pt x="9155171" y="6277058"/>
                  <a:pt x="9165458" y="6273153"/>
                  <a:pt x="9175745" y="6273153"/>
                </a:cubicBezTo>
                <a:cubicBezTo>
                  <a:pt x="9186032" y="6273153"/>
                  <a:pt x="9196319" y="6277058"/>
                  <a:pt x="9204129" y="6284964"/>
                </a:cubicBezTo>
                <a:cubicBezTo>
                  <a:pt x="9219846" y="6300680"/>
                  <a:pt x="9219846" y="6326112"/>
                  <a:pt x="9204129" y="6341828"/>
                </a:cubicBezTo>
                <a:lnTo>
                  <a:pt x="9118356" y="6427601"/>
                </a:lnTo>
                <a:lnTo>
                  <a:pt x="9204129" y="6513373"/>
                </a:lnTo>
                <a:cubicBezTo>
                  <a:pt x="9219846" y="6529089"/>
                  <a:pt x="9219846" y="6554521"/>
                  <a:pt x="9204129" y="6570238"/>
                </a:cubicBezTo>
                <a:cubicBezTo>
                  <a:pt x="9188413" y="6585954"/>
                  <a:pt x="9162981" y="6585954"/>
                  <a:pt x="9147265" y="6570238"/>
                </a:cubicBezTo>
                <a:lnTo>
                  <a:pt x="9061528" y="6484429"/>
                </a:lnTo>
                <a:lnTo>
                  <a:pt x="8975815" y="6570142"/>
                </a:lnTo>
                <a:cubicBezTo>
                  <a:pt x="8960099" y="6585858"/>
                  <a:pt x="8934667" y="6585858"/>
                  <a:pt x="8918951" y="6570142"/>
                </a:cubicBezTo>
                <a:cubicBezTo>
                  <a:pt x="8903235" y="6554426"/>
                  <a:pt x="8903235" y="6528994"/>
                  <a:pt x="8918951" y="6513278"/>
                </a:cubicBezTo>
                <a:lnTo>
                  <a:pt x="9004688" y="6427541"/>
                </a:lnTo>
                <a:lnTo>
                  <a:pt x="8918951" y="6341733"/>
                </a:lnTo>
                <a:cubicBezTo>
                  <a:pt x="8903235" y="6326016"/>
                  <a:pt x="8903235" y="6300585"/>
                  <a:pt x="8918951" y="6284868"/>
                </a:cubicBezTo>
                <a:cubicBezTo>
                  <a:pt x="8926761" y="6277058"/>
                  <a:pt x="8937048" y="6273153"/>
                  <a:pt x="8947335" y="6273153"/>
                </a:cubicBezTo>
                <a:close/>
                <a:moveTo>
                  <a:pt x="291228" y="6237846"/>
                </a:moveTo>
                <a:cubicBezTo>
                  <a:pt x="340030" y="6237846"/>
                  <a:pt x="379360" y="6277382"/>
                  <a:pt x="379360" y="6326185"/>
                </a:cubicBezTo>
                <a:cubicBezTo>
                  <a:pt x="379360" y="6374987"/>
                  <a:pt x="339824" y="6414523"/>
                  <a:pt x="291022" y="6414523"/>
                </a:cubicBezTo>
                <a:cubicBezTo>
                  <a:pt x="242220" y="6414523"/>
                  <a:pt x="202889" y="6374987"/>
                  <a:pt x="202889" y="6326185"/>
                </a:cubicBezTo>
                <a:cubicBezTo>
                  <a:pt x="202889" y="6277382"/>
                  <a:pt x="242425" y="6237846"/>
                  <a:pt x="291228" y="6237846"/>
                </a:cubicBezTo>
                <a:close/>
                <a:moveTo>
                  <a:pt x="11549050" y="6167171"/>
                </a:moveTo>
                <a:lnTo>
                  <a:pt x="11505902" y="6328144"/>
                </a:lnTo>
                <a:lnTo>
                  <a:pt x="11666875" y="6284996"/>
                </a:lnTo>
                <a:close/>
                <a:moveTo>
                  <a:pt x="11517808" y="6050681"/>
                </a:moveTo>
                <a:cubicBezTo>
                  <a:pt x="11531715" y="6046966"/>
                  <a:pt x="11546478" y="6050966"/>
                  <a:pt x="11556670" y="6061063"/>
                </a:cubicBezTo>
                <a:lnTo>
                  <a:pt x="11772983" y="6277376"/>
                </a:lnTo>
                <a:cubicBezTo>
                  <a:pt x="11783175" y="6287567"/>
                  <a:pt x="11787080" y="6302331"/>
                  <a:pt x="11783365" y="6316238"/>
                </a:cubicBezTo>
                <a:cubicBezTo>
                  <a:pt x="11779650" y="6330144"/>
                  <a:pt x="11768792" y="6340908"/>
                  <a:pt x="11754981" y="6344622"/>
                </a:cubicBezTo>
                <a:lnTo>
                  <a:pt x="11459515" y="6423775"/>
                </a:lnTo>
                <a:cubicBezTo>
                  <a:pt x="11445609" y="6427490"/>
                  <a:pt x="11430845" y="6423489"/>
                  <a:pt x="11420653" y="6413393"/>
                </a:cubicBezTo>
                <a:cubicBezTo>
                  <a:pt x="11410461" y="6403201"/>
                  <a:pt x="11406556" y="6388437"/>
                  <a:pt x="11410271" y="6374531"/>
                </a:cubicBezTo>
                <a:lnTo>
                  <a:pt x="11489424" y="6079065"/>
                </a:lnTo>
                <a:cubicBezTo>
                  <a:pt x="11493138" y="6065159"/>
                  <a:pt x="11503997" y="6054395"/>
                  <a:pt x="11517808" y="6050681"/>
                </a:cubicBezTo>
                <a:close/>
                <a:moveTo>
                  <a:pt x="8239165" y="5990893"/>
                </a:moveTo>
                <a:cubicBezTo>
                  <a:pt x="8261739" y="5990893"/>
                  <a:pt x="8280027" y="6009181"/>
                  <a:pt x="8280027" y="6031755"/>
                </a:cubicBezTo>
                <a:cubicBezTo>
                  <a:pt x="8280027" y="6054329"/>
                  <a:pt x="8261739" y="6072617"/>
                  <a:pt x="8239165" y="6072617"/>
                </a:cubicBezTo>
                <a:cubicBezTo>
                  <a:pt x="8216591" y="6072617"/>
                  <a:pt x="8198303" y="6054329"/>
                  <a:pt x="8198303" y="6031755"/>
                </a:cubicBezTo>
                <a:cubicBezTo>
                  <a:pt x="8198303" y="6009181"/>
                  <a:pt x="8216591" y="5990893"/>
                  <a:pt x="8239165" y="5990893"/>
                </a:cubicBezTo>
                <a:close/>
                <a:moveTo>
                  <a:pt x="1262319" y="5905577"/>
                </a:moveTo>
                <a:cubicBezTo>
                  <a:pt x="1152358" y="5905577"/>
                  <a:pt x="1062784" y="5995151"/>
                  <a:pt x="1062784" y="6105112"/>
                </a:cubicBezTo>
                <a:cubicBezTo>
                  <a:pt x="1062784" y="6215072"/>
                  <a:pt x="1152358" y="6304646"/>
                  <a:pt x="1262319" y="6304646"/>
                </a:cubicBezTo>
                <a:cubicBezTo>
                  <a:pt x="1372279" y="6304646"/>
                  <a:pt x="1461853" y="6215072"/>
                  <a:pt x="1461853" y="6105112"/>
                </a:cubicBezTo>
                <a:cubicBezTo>
                  <a:pt x="1461647" y="5995151"/>
                  <a:pt x="1372279" y="5905577"/>
                  <a:pt x="1262319" y="5905577"/>
                </a:cubicBezTo>
                <a:close/>
                <a:moveTo>
                  <a:pt x="1262319" y="5731783"/>
                </a:moveTo>
                <a:cubicBezTo>
                  <a:pt x="1468236" y="5731783"/>
                  <a:pt x="1635648" y="5899194"/>
                  <a:pt x="1635648" y="6105112"/>
                </a:cubicBezTo>
                <a:cubicBezTo>
                  <a:pt x="1635648" y="6311029"/>
                  <a:pt x="1468030" y="6478441"/>
                  <a:pt x="1262319" y="6478441"/>
                </a:cubicBezTo>
                <a:cubicBezTo>
                  <a:pt x="1056401" y="6478441"/>
                  <a:pt x="888990" y="6310823"/>
                  <a:pt x="888990" y="6105112"/>
                </a:cubicBezTo>
                <a:cubicBezTo>
                  <a:pt x="888990" y="5899400"/>
                  <a:pt x="1056401" y="5731783"/>
                  <a:pt x="1262319" y="5731783"/>
                </a:cubicBezTo>
                <a:close/>
                <a:moveTo>
                  <a:pt x="290552" y="5006411"/>
                </a:moveTo>
                <a:cubicBezTo>
                  <a:pt x="299628" y="5006575"/>
                  <a:pt x="308818" y="5008518"/>
                  <a:pt x="317621" y="5012431"/>
                </a:cubicBezTo>
                <a:lnTo>
                  <a:pt x="745724" y="5203521"/>
                </a:lnTo>
                <a:cubicBezTo>
                  <a:pt x="780936" y="5219171"/>
                  <a:pt x="796791" y="5260561"/>
                  <a:pt x="781142" y="5295979"/>
                </a:cubicBezTo>
                <a:cubicBezTo>
                  <a:pt x="769404" y="5321924"/>
                  <a:pt x="743871" y="5337368"/>
                  <a:pt x="717101" y="5337368"/>
                </a:cubicBezTo>
                <a:cubicBezTo>
                  <a:pt x="707629" y="5337368"/>
                  <a:pt x="697951" y="5335309"/>
                  <a:pt x="688685" y="5331190"/>
                </a:cubicBezTo>
                <a:lnTo>
                  <a:pt x="260580" y="5140305"/>
                </a:lnTo>
                <a:cubicBezTo>
                  <a:pt x="225368" y="5124449"/>
                  <a:pt x="209513" y="5083060"/>
                  <a:pt x="225368" y="5047849"/>
                </a:cubicBezTo>
                <a:cubicBezTo>
                  <a:pt x="237106" y="5021440"/>
                  <a:pt x="263322" y="5005918"/>
                  <a:pt x="290552" y="5006411"/>
                </a:cubicBezTo>
                <a:close/>
                <a:moveTo>
                  <a:pt x="437697" y="1550240"/>
                </a:moveTo>
                <a:cubicBezTo>
                  <a:pt x="460271" y="1550240"/>
                  <a:pt x="478559" y="1568528"/>
                  <a:pt x="478559" y="1591102"/>
                </a:cubicBezTo>
                <a:cubicBezTo>
                  <a:pt x="478559" y="1613676"/>
                  <a:pt x="460271" y="1631964"/>
                  <a:pt x="437697" y="1631964"/>
                </a:cubicBezTo>
                <a:cubicBezTo>
                  <a:pt x="415123" y="1631964"/>
                  <a:pt x="396835" y="1613676"/>
                  <a:pt x="396835" y="1591102"/>
                </a:cubicBezTo>
                <a:cubicBezTo>
                  <a:pt x="396835" y="1568528"/>
                  <a:pt x="415123" y="1550240"/>
                  <a:pt x="437697" y="1550240"/>
                </a:cubicBezTo>
                <a:close/>
                <a:moveTo>
                  <a:pt x="10901008" y="891156"/>
                </a:moveTo>
                <a:cubicBezTo>
                  <a:pt x="10924093" y="886839"/>
                  <a:pt x="10946262" y="902024"/>
                  <a:pt x="10950579" y="925109"/>
                </a:cubicBezTo>
                <a:lnTo>
                  <a:pt x="10974128" y="1051050"/>
                </a:lnTo>
                <a:lnTo>
                  <a:pt x="11100038" y="1027480"/>
                </a:lnTo>
                <a:cubicBezTo>
                  <a:pt x="11123122" y="1023164"/>
                  <a:pt x="11145292" y="1038348"/>
                  <a:pt x="11149608" y="1061433"/>
                </a:cubicBezTo>
                <a:cubicBezTo>
                  <a:pt x="11153924" y="1084517"/>
                  <a:pt x="11138740" y="1106686"/>
                  <a:pt x="11115655" y="1111003"/>
                </a:cubicBezTo>
                <a:lnTo>
                  <a:pt x="10989740" y="1134547"/>
                </a:lnTo>
                <a:lnTo>
                  <a:pt x="11013284" y="1260462"/>
                </a:lnTo>
                <a:cubicBezTo>
                  <a:pt x="11017600" y="1283547"/>
                  <a:pt x="11002415" y="1305716"/>
                  <a:pt x="10979331" y="1310033"/>
                </a:cubicBezTo>
                <a:cubicBezTo>
                  <a:pt x="10956247" y="1314349"/>
                  <a:pt x="10934077" y="1299164"/>
                  <a:pt x="10929761" y="1276080"/>
                </a:cubicBezTo>
                <a:lnTo>
                  <a:pt x="10906243" y="1150160"/>
                </a:lnTo>
                <a:lnTo>
                  <a:pt x="10780162" y="1173735"/>
                </a:lnTo>
                <a:cubicBezTo>
                  <a:pt x="10757077" y="1178051"/>
                  <a:pt x="10734907" y="1162866"/>
                  <a:pt x="10730591" y="1139782"/>
                </a:cubicBezTo>
                <a:cubicBezTo>
                  <a:pt x="10728502" y="1128226"/>
                  <a:pt x="10731241" y="1116927"/>
                  <a:pt x="10737383" y="1107960"/>
                </a:cubicBezTo>
                <a:cubicBezTo>
                  <a:pt x="10743525" y="1098992"/>
                  <a:pt x="10753071" y="1092356"/>
                  <a:pt x="10764627" y="1090268"/>
                </a:cubicBezTo>
                <a:lnTo>
                  <a:pt x="10890651" y="1066677"/>
                </a:lnTo>
                <a:lnTo>
                  <a:pt x="10867112" y="940643"/>
                </a:lnTo>
                <a:cubicBezTo>
                  <a:pt x="10864884" y="929113"/>
                  <a:pt x="10867621" y="917815"/>
                  <a:pt x="10873764" y="908846"/>
                </a:cubicBezTo>
                <a:cubicBezTo>
                  <a:pt x="10879906" y="899879"/>
                  <a:pt x="10889453" y="893243"/>
                  <a:pt x="10901008" y="891156"/>
                </a:cubicBezTo>
                <a:close/>
                <a:moveTo>
                  <a:pt x="172688" y="813612"/>
                </a:moveTo>
                <a:cubicBezTo>
                  <a:pt x="121825" y="813612"/>
                  <a:pt x="80391" y="855047"/>
                  <a:pt x="80391" y="905910"/>
                </a:cubicBezTo>
                <a:cubicBezTo>
                  <a:pt x="80391" y="956774"/>
                  <a:pt x="121825" y="998207"/>
                  <a:pt x="172688" y="998207"/>
                </a:cubicBezTo>
                <a:cubicBezTo>
                  <a:pt x="223552" y="998207"/>
                  <a:pt x="264985" y="956774"/>
                  <a:pt x="264985" y="905910"/>
                </a:cubicBezTo>
                <a:cubicBezTo>
                  <a:pt x="264985" y="854951"/>
                  <a:pt x="223552" y="813612"/>
                  <a:pt x="172688" y="813612"/>
                </a:cubicBezTo>
                <a:close/>
                <a:moveTo>
                  <a:pt x="172688" y="733127"/>
                </a:moveTo>
                <a:cubicBezTo>
                  <a:pt x="267938" y="733127"/>
                  <a:pt x="345376" y="810565"/>
                  <a:pt x="345376" y="905814"/>
                </a:cubicBezTo>
                <a:cubicBezTo>
                  <a:pt x="345376" y="1001065"/>
                  <a:pt x="267938" y="1078503"/>
                  <a:pt x="172688" y="1078503"/>
                </a:cubicBezTo>
                <a:cubicBezTo>
                  <a:pt x="77438" y="1078503"/>
                  <a:pt x="0" y="1001065"/>
                  <a:pt x="0" y="905814"/>
                </a:cubicBezTo>
                <a:cubicBezTo>
                  <a:pt x="0" y="810565"/>
                  <a:pt x="77438" y="733127"/>
                  <a:pt x="172688" y="733127"/>
                </a:cubicBezTo>
                <a:close/>
                <a:moveTo>
                  <a:pt x="1423185" y="261163"/>
                </a:moveTo>
                <a:cubicBezTo>
                  <a:pt x="1372322" y="261163"/>
                  <a:pt x="1330888" y="302597"/>
                  <a:pt x="1330888" y="353460"/>
                </a:cubicBezTo>
                <a:cubicBezTo>
                  <a:pt x="1330888" y="404324"/>
                  <a:pt x="1372322" y="445758"/>
                  <a:pt x="1423185" y="445758"/>
                </a:cubicBezTo>
                <a:cubicBezTo>
                  <a:pt x="1474049" y="445758"/>
                  <a:pt x="1515482" y="404324"/>
                  <a:pt x="1515482" y="353460"/>
                </a:cubicBezTo>
                <a:cubicBezTo>
                  <a:pt x="1515482" y="302502"/>
                  <a:pt x="1474049" y="261163"/>
                  <a:pt x="1423185" y="261163"/>
                </a:cubicBezTo>
                <a:close/>
                <a:moveTo>
                  <a:pt x="1423185" y="180677"/>
                </a:moveTo>
                <a:cubicBezTo>
                  <a:pt x="1518435" y="180677"/>
                  <a:pt x="1595873" y="258115"/>
                  <a:pt x="1595873" y="353365"/>
                </a:cubicBezTo>
                <a:cubicBezTo>
                  <a:pt x="1595873" y="448615"/>
                  <a:pt x="1518435" y="526053"/>
                  <a:pt x="1423185" y="526053"/>
                </a:cubicBezTo>
                <a:cubicBezTo>
                  <a:pt x="1327935" y="526053"/>
                  <a:pt x="1250497" y="448615"/>
                  <a:pt x="1250497" y="353365"/>
                </a:cubicBezTo>
                <a:cubicBezTo>
                  <a:pt x="1250497" y="258115"/>
                  <a:pt x="1327935" y="180677"/>
                  <a:pt x="1423185" y="180677"/>
                </a:cubicBezTo>
                <a:close/>
                <a:moveTo>
                  <a:pt x="11638869" y="156482"/>
                </a:moveTo>
                <a:lnTo>
                  <a:pt x="11361893" y="208272"/>
                </a:lnTo>
                <a:lnTo>
                  <a:pt x="11545241" y="422295"/>
                </a:lnTo>
                <a:close/>
                <a:moveTo>
                  <a:pt x="559506" y="45390"/>
                </a:moveTo>
                <a:cubicBezTo>
                  <a:pt x="569793" y="45390"/>
                  <a:pt x="580080" y="49319"/>
                  <a:pt x="587938" y="57177"/>
                </a:cubicBezTo>
                <a:lnTo>
                  <a:pt x="673711" y="142950"/>
                </a:lnTo>
                <a:lnTo>
                  <a:pt x="759388" y="57273"/>
                </a:lnTo>
                <a:cubicBezTo>
                  <a:pt x="767246" y="49415"/>
                  <a:pt x="777533" y="45486"/>
                  <a:pt x="787820" y="45487"/>
                </a:cubicBezTo>
                <a:cubicBezTo>
                  <a:pt x="798107" y="45486"/>
                  <a:pt x="808394" y="49415"/>
                  <a:pt x="816252" y="57273"/>
                </a:cubicBezTo>
                <a:cubicBezTo>
                  <a:pt x="831969" y="72989"/>
                  <a:pt x="831969" y="98421"/>
                  <a:pt x="816252" y="114137"/>
                </a:cubicBezTo>
                <a:lnTo>
                  <a:pt x="730576" y="199814"/>
                </a:lnTo>
                <a:lnTo>
                  <a:pt x="816348" y="285586"/>
                </a:lnTo>
                <a:cubicBezTo>
                  <a:pt x="832064" y="301303"/>
                  <a:pt x="832064" y="326734"/>
                  <a:pt x="816348" y="342451"/>
                </a:cubicBezTo>
                <a:cubicBezTo>
                  <a:pt x="808442" y="350356"/>
                  <a:pt x="798155" y="354262"/>
                  <a:pt x="787868" y="354262"/>
                </a:cubicBezTo>
                <a:cubicBezTo>
                  <a:pt x="777581" y="354262"/>
                  <a:pt x="767294" y="350356"/>
                  <a:pt x="759484" y="342451"/>
                </a:cubicBezTo>
                <a:lnTo>
                  <a:pt x="673711" y="256679"/>
                </a:lnTo>
                <a:lnTo>
                  <a:pt x="587843" y="342547"/>
                </a:lnTo>
                <a:cubicBezTo>
                  <a:pt x="580033" y="350357"/>
                  <a:pt x="569745" y="354262"/>
                  <a:pt x="559459" y="354262"/>
                </a:cubicBezTo>
                <a:cubicBezTo>
                  <a:pt x="549171" y="354262"/>
                  <a:pt x="538884" y="350357"/>
                  <a:pt x="531074" y="342451"/>
                </a:cubicBezTo>
                <a:cubicBezTo>
                  <a:pt x="515358" y="326735"/>
                  <a:pt x="515358" y="301303"/>
                  <a:pt x="531074" y="285587"/>
                </a:cubicBezTo>
                <a:lnTo>
                  <a:pt x="616847" y="199814"/>
                </a:lnTo>
                <a:lnTo>
                  <a:pt x="531074" y="114041"/>
                </a:lnTo>
                <a:cubicBezTo>
                  <a:pt x="515358" y="98325"/>
                  <a:pt x="515358" y="72893"/>
                  <a:pt x="531074" y="57177"/>
                </a:cubicBezTo>
                <a:cubicBezTo>
                  <a:pt x="538932" y="49319"/>
                  <a:pt x="549219" y="45390"/>
                  <a:pt x="559506" y="45390"/>
                </a:cubicBezTo>
                <a:close/>
                <a:moveTo>
                  <a:pt x="11729636" y="1162"/>
                </a:moveTo>
                <a:cubicBezTo>
                  <a:pt x="11753595" y="-3318"/>
                  <a:pt x="11777924" y="5342"/>
                  <a:pt x="11793775" y="23814"/>
                </a:cubicBezTo>
                <a:cubicBezTo>
                  <a:pt x="11809628" y="42286"/>
                  <a:pt x="11814268" y="67720"/>
                  <a:pt x="11806253" y="90539"/>
                </a:cubicBezTo>
                <a:lnTo>
                  <a:pt x="11634334" y="578398"/>
                </a:lnTo>
                <a:cubicBezTo>
                  <a:pt x="11626228" y="601349"/>
                  <a:pt x="11606539" y="618125"/>
                  <a:pt x="11582713" y="622695"/>
                </a:cubicBezTo>
                <a:cubicBezTo>
                  <a:pt x="11558754" y="627175"/>
                  <a:pt x="11534425" y="618516"/>
                  <a:pt x="11518573" y="600043"/>
                </a:cubicBezTo>
                <a:lnTo>
                  <a:pt x="11181992" y="207265"/>
                </a:lnTo>
                <a:cubicBezTo>
                  <a:pt x="11166139" y="188794"/>
                  <a:pt x="11161500" y="163358"/>
                  <a:pt x="11169514" y="140540"/>
                </a:cubicBezTo>
                <a:cubicBezTo>
                  <a:pt x="11177621" y="117587"/>
                  <a:pt x="11197311" y="100814"/>
                  <a:pt x="11221136" y="962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3697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B683F554-929A-419F-9AB6-29D19F0CAF80}"/>
              </a:ext>
            </a:extLst>
          </p:cNvPr>
          <p:cNvSpPr/>
          <p:nvPr userDrawn="1"/>
        </p:nvSpPr>
        <p:spPr>
          <a:xfrm>
            <a:off x="6096000" y="-1"/>
            <a:ext cx="6096000" cy="6858001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2979B370-F37C-4930-8B86-26469ADB9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2F41934A-D453-477E-93F1-38A7B1AFC6EF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C4CFFDC-0F73-47CE-99BF-BDA1F8AFC413}"/>
              </a:ext>
            </a:extLst>
          </p:cNvPr>
          <p:cNvSpPr/>
          <p:nvPr userDrawn="1"/>
        </p:nvSpPr>
        <p:spPr>
          <a:xfrm>
            <a:off x="10828107" y="142809"/>
            <a:ext cx="1076586" cy="1163837"/>
          </a:xfrm>
          <a:custGeom>
            <a:avLst/>
            <a:gdLst>
              <a:gd name="connsiteX0" fmla="*/ 731210 w 1076586"/>
              <a:gd name="connsiteY0" fmla="*/ 1082112 h 1163837"/>
              <a:gd name="connsiteX1" fmla="*/ 772072 w 1076586"/>
              <a:gd name="connsiteY1" fmla="*/ 1122975 h 1163837"/>
              <a:gd name="connsiteX2" fmla="*/ 731210 w 1076586"/>
              <a:gd name="connsiteY2" fmla="*/ 1163837 h 1163837"/>
              <a:gd name="connsiteX3" fmla="*/ 690348 w 1076586"/>
              <a:gd name="connsiteY3" fmla="*/ 1122975 h 1163837"/>
              <a:gd name="connsiteX4" fmla="*/ 731210 w 1076586"/>
              <a:gd name="connsiteY4" fmla="*/ 1082112 h 1163837"/>
              <a:gd name="connsiteX5" fmla="*/ 903898 w 1076586"/>
              <a:gd name="connsiteY5" fmla="*/ 388120 h 1163837"/>
              <a:gd name="connsiteX6" fmla="*/ 811601 w 1076586"/>
              <a:gd name="connsiteY6" fmla="*/ 480417 h 1163837"/>
              <a:gd name="connsiteX7" fmla="*/ 903898 w 1076586"/>
              <a:gd name="connsiteY7" fmla="*/ 572715 h 1163837"/>
              <a:gd name="connsiteX8" fmla="*/ 996195 w 1076586"/>
              <a:gd name="connsiteY8" fmla="*/ 480417 h 1163837"/>
              <a:gd name="connsiteX9" fmla="*/ 903898 w 1076586"/>
              <a:gd name="connsiteY9" fmla="*/ 388120 h 1163837"/>
              <a:gd name="connsiteX10" fmla="*/ 903898 w 1076586"/>
              <a:gd name="connsiteY10" fmla="*/ 307634 h 1163837"/>
              <a:gd name="connsiteX11" fmla="*/ 1076586 w 1076586"/>
              <a:gd name="connsiteY11" fmla="*/ 480322 h 1163837"/>
              <a:gd name="connsiteX12" fmla="*/ 903898 w 1076586"/>
              <a:gd name="connsiteY12" fmla="*/ 653010 h 1163837"/>
              <a:gd name="connsiteX13" fmla="*/ 731210 w 1076586"/>
              <a:gd name="connsiteY13" fmla="*/ 480322 h 1163837"/>
              <a:gd name="connsiteX14" fmla="*/ 903898 w 1076586"/>
              <a:gd name="connsiteY14" fmla="*/ 307634 h 1163837"/>
              <a:gd name="connsiteX15" fmla="*/ 40219 w 1076586"/>
              <a:gd name="connsiteY15" fmla="*/ 0 h 1163837"/>
              <a:gd name="connsiteX16" fmla="*/ 68651 w 1076586"/>
              <a:gd name="connsiteY16" fmla="*/ 11787 h 1163837"/>
              <a:gd name="connsiteX17" fmla="*/ 154424 w 1076586"/>
              <a:gd name="connsiteY17" fmla="*/ 97560 h 1163837"/>
              <a:gd name="connsiteX18" fmla="*/ 240101 w 1076586"/>
              <a:gd name="connsiteY18" fmla="*/ 11883 h 1163837"/>
              <a:gd name="connsiteX19" fmla="*/ 268533 w 1076586"/>
              <a:gd name="connsiteY19" fmla="*/ 96 h 1163837"/>
              <a:gd name="connsiteX20" fmla="*/ 296965 w 1076586"/>
              <a:gd name="connsiteY20" fmla="*/ 11883 h 1163837"/>
              <a:gd name="connsiteX21" fmla="*/ 296965 w 1076586"/>
              <a:gd name="connsiteY21" fmla="*/ 68747 h 1163837"/>
              <a:gd name="connsiteX22" fmla="*/ 211289 w 1076586"/>
              <a:gd name="connsiteY22" fmla="*/ 154424 h 1163837"/>
              <a:gd name="connsiteX23" fmla="*/ 297061 w 1076586"/>
              <a:gd name="connsiteY23" fmla="*/ 240196 h 1163837"/>
              <a:gd name="connsiteX24" fmla="*/ 297061 w 1076586"/>
              <a:gd name="connsiteY24" fmla="*/ 297061 h 1163837"/>
              <a:gd name="connsiteX25" fmla="*/ 268581 w 1076586"/>
              <a:gd name="connsiteY25" fmla="*/ 308872 h 1163837"/>
              <a:gd name="connsiteX26" fmla="*/ 240197 w 1076586"/>
              <a:gd name="connsiteY26" fmla="*/ 297061 h 1163837"/>
              <a:gd name="connsiteX27" fmla="*/ 154424 w 1076586"/>
              <a:gd name="connsiteY27" fmla="*/ 211289 h 1163837"/>
              <a:gd name="connsiteX28" fmla="*/ 68556 w 1076586"/>
              <a:gd name="connsiteY28" fmla="*/ 297157 h 1163837"/>
              <a:gd name="connsiteX29" fmla="*/ 40172 w 1076586"/>
              <a:gd name="connsiteY29" fmla="*/ 308872 h 1163837"/>
              <a:gd name="connsiteX30" fmla="*/ 11787 w 1076586"/>
              <a:gd name="connsiteY30" fmla="*/ 297061 h 1163837"/>
              <a:gd name="connsiteX31" fmla="*/ 11787 w 1076586"/>
              <a:gd name="connsiteY31" fmla="*/ 240197 h 1163837"/>
              <a:gd name="connsiteX32" fmla="*/ 97560 w 1076586"/>
              <a:gd name="connsiteY32" fmla="*/ 154424 h 1163837"/>
              <a:gd name="connsiteX33" fmla="*/ 11787 w 1076586"/>
              <a:gd name="connsiteY33" fmla="*/ 68651 h 1163837"/>
              <a:gd name="connsiteX34" fmla="*/ 11787 w 1076586"/>
              <a:gd name="connsiteY34" fmla="*/ 11787 h 1163837"/>
              <a:gd name="connsiteX35" fmla="*/ 40219 w 1076586"/>
              <a:gd name="connsiteY35" fmla="*/ 0 h 116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76586" h="1163837">
                <a:moveTo>
                  <a:pt x="731210" y="1082112"/>
                </a:moveTo>
                <a:cubicBezTo>
                  <a:pt x="753784" y="1082112"/>
                  <a:pt x="772072" y="1100401"/>
                  <a:pt x="772072" y="1122975"/>
                </a:cubicBezTo>
                <a:cubicBezTo>
                  <a:pt x="772072" y="1145549"/>
                  <a:pt x="753784" y="1163837"/>
                  <a:pt x="731210" y="1163837"/>
                </a:cubicBezTo>
                <a:cubicBezTo>
                  <a:pt x="708636" y="1163837"/>
                  <a:pt x="690348" y="1145549"/>
                  <a:pt x="690348" y="1122975"/>
                </a:cubicBezTo>
                <a:cubicBezTo>
                  <a:pt x="690348" y="1100401"/>
                  <a:pt x="708636" y="1082112"/>
                  <a:pt x="731210" y="1082112"/>
                </a:cubicBezTo>
                <a:close/>
                <a:moveTo>
                  <a:pt x="903898" y="388120"/>
                </a:moveTo>
                <a:cubicBezTo>
                  <a:pt x="853035" y="388120"/>
                  <a:pt x="811601" y="429554"/>
                  <a:pt x="811601" y="480417"/>
                </a:cubicBezTo>
                <a:cubicBezTo>
                  <a:pt x="811601" y="531281"/>
                  <a:pt x="853035" y="572715"/>
                  <a:pt x="903898" y="572715"/>
                </a:cubicBezTo>
                <a:cubicBezTo>
                  <a:pt x="954762" y="572715"/>
                  <a:pt x="996195" y="531281"/>
                  <a:pt x="996195" y="480417"/>
                </a:cubicBezTo>
                <a:cubicBezTo>
                  <a:pt x="996195" y="429459"/>
                  <a:pt x="954762" y="388120"/>
                  <a:pt x="903898" y="388120"/>
                </a:cubicBezTo>
                <a:close/>
                <a:moveTo>
                  <a:pt x="903898" y="307634"/>
                </a:moveTo>
                <a:cubicBezTo>
                  <a:pt x="999148" y="307634"/>
                  <a:pt x="1076586" y="385072"/>
                  <a:pt x="1076586" y="480322"/>
                </a:cubicBezTo>
                <a:cubicBezTo>
                  <a:pt x="1076586" y="575572"/>
                  <a:pt x="999148" y="653010"/>
                  <a:pt x="903898" y="653010"/>
                </a:cubicBezTo>
                <a:cubicBezTo>
                  <a:pt x="808648" y="653010"/>
                  <a:pt x="731210" y="575572"/>
                  <a:pt x="731210" y="480322"/>
                </a:cubicBezTo>
                <a:cubicBezTo>
                  <a:pt x="731210" y="385072"/>
                  <a:pt x="808648" y="307634"/>
                  <a:pt x="903898" y="307634"/>
                </a:cubicBezTo>
                <a:close/>
                <a:moveTo>
                  <a:pt x="40219" y="0"/>
                </a:moveTo>
                <a:cubicBezTo>
                  <a:pt x="50506" y="0"/>
                  <a:pt x="60793" y="3929"/>
                  <a:pt x="68651" y="11787"/>
                </a:cubicBezTo>
                <a:lnTo>
                  <a:pt x="154424" y="97560"/>
                </a:lnTo>
                <a:lnTo>
                  <a:pt x="240101" y="11883"/>
                </a:lnTo>
                <a:cubicBezTo>
                  <a:pt x="247959" y="4025"/>
                  <a:pt x="258246" y="96"/>
                  <a:pt x="268533" y="96"/>
                </a:cubicBezTo>
                <a:cubicBezTo>
                  <a:pt x="278820" y="96"/>
                  <a:pt x="289107" y="4025"/>
                  <a:pt x="296965" y="11883"/>
                </a:cubicBezTo>
                <a:cubicBezTo>
                  <a:pt x="312682" y="27599"/>
                  <a:pt x="312682" y="53031"/>
                  <a:pt x="296965" y="68747"/>
                </a:cubicBezTo>
                <a:lnTo>
                  <a:pt x="211289" y="154424"/>
                </a:lnTo>
                <a:lnTo>
                  <a:pt x="297061" y="240196"/>
                </a:lnTo>
                <a:cubicBezTo>
                  <a:pt x="312777" y="255913"/>
                  <a:pt x="312777" y="281344"/>
                  <a:pt x="297061" y="297061"/>
                </a:cubicBezTo>
                <a:cubicBezTo>
                  <a:pt x="289155" y="304966"/>
                  <a:pt x="278868" y="308872"/>
                  <a:pt x="268581" y="308872"/>
                </a:cubicBezTo>
                <a:cubicBezTo>
                  <a:pt x="258294" y="308872"/>
                  <a:pt x="248007" y="304966"/>
                  <a:pt x="240197" y="297061"/>
                </a:cubicBezTo>
                <a:lnTo>
                  <a:pt x="154424" y="211289"/>
                </a:lnTo>
                <a:lnTo>
                  <a:pt x="68556" y="297157"/>
                </a:lnTo>
                <a:cubicBezTo>
                  <a:pt x="60746" y="304967"/>
                  <a:pt x="50458" y="308872"/>
                  <a:pt x="40172" y="308872"/>
                </a:cubicBezTo>
                <a:cubicBezTo>
                  <a:pt x="29884" y="308872"/>
                  <a:pt x="19597" y="304967"/>
                  <a:pt x="11787" y="297061"/>
                </a:cubicBezTo>
                <a:cubicBezTo>
                  <a:pt x="-3929" y="281345"/>
                  <a:pt x="-3929" y="255913"/>
                  <a:pt x="11787" y="240197"/>
                </a:cubicBezTo>
                <a:lnTo>
                  <a:pt x="97560" y="154424"/>
                </a:lnTo>
                <a:lnTo>
                  <a:pt x="11787" y="68651"/>
                </a:lnTo>
                <a:cubicBezTo>
                  <a:pt x="-3929" y="52935"/>
                  <a:pt x="-3929" y="27503"/>
                  <a:pt x="11787" y="11787"/>
                </a:cubicBezTo>
                <a:cubicBezTo>
                  <a:pt x="19645" y="3929"/>
                  <a:pt x="29932" y="0"/>
                  <a:pt x="40219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bg1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E5E18D60-B9F0-461C-B0B7-C23931F6E29C}"/>
              </a:ext>
            </a:extLst>
          </p:cNvPr>
          <p:cNvSpPr/>
          <p:nvPr userDrawn="1"/>
        </p:nvSpPr>
        <p:spPr>
          <a:xfrm>
            <a:off x="291794" y="5469821"/>
            <a:ext cx="1365681" cy="1040252"/>
          </a:xfrm>
          <a:custGeom>
            <a:avLst/>
            <a:gdLst>
              <a:gd name="connsiteX0" fmla="*/ 572197 w 1365681"/>
              <a:gd name="connsiteY0" fmla="*/ 726006 h 1040252"/>
              <a:gd name="connsiteX1" fmla="*/ 462742 w 1365681"/>
              <a:gd name="connsiteY1" fmla="*/ 835462 h 1040252"/>
              <a:gd name="connsiteX2" fmla="*/ 572197 w 1365681"/>
              <a:gd name="connsiteY2" fmla="*/ 944916 h 1040252"/>
              <a:gd name="connsiteX3" fmla="*/ 681653 w 1365681"/>
              <a:gd name="connsiteY3" fmla="*/ 835462 h 1040252"/>
              <a:gd name="connsiteX4" fmla="*/ 572197 w 1365681"/>
              <a:gd name="connsiteY4" fmla="*/ 726006 h 1040252"/>
              <a:gd name="connsiteX5" fmla="*/ 572197 w 1365681"/>
              <a:gd name="connsiteY5" fmla="*/ 630671 h 1040252"/>
              <a:gd name="connsiteX6" fmla="*/ 776988 w 1365681"/>
              <a:gd name="connsiteY6" fmla="*/ 835462 h 1040252"/>
              <a:gd name="connsiteX7" fmla="*/ 572197 w 1365681"/>
              <a:gd name="connsiteY7" fmla="*/ 1040252 h 1040252"/>
              <a:gd name="connsiteX8" fmla="*/ 367408 w 1365681"/>
              <a:gd name="connsiteY8" fmla="*/ 835462 h 1040252"/>
              <a:gd name="connsiteX9" fmla="*/ 572197 w 1365681"/>
              <a:gd name="connsiteY9" fmla="*/ 630671 h 1040252"/>
              <a:gd name="connsiteX10" fmla="*/ 24654 w 1365681"/>
              <a:gd name="connsiteY10" fmla="*/ 235321 h 1040252"/>
              <a:gd name="connsiteX11" fmla="*/ 53981 w 1365681"/>
              <a:gd name="connsiteY11" fmla="*/ 236070 h 1040252"/>
              <a:gd name="connsiteX12" fmla="*/ 288818 w 1365681"/>
              <a:gd name="connsiteY12" fmla="*/ 340893 h 1040252"/>
              <a:gd name="connsiteX13" fmla="*/ 308246 w 1365681"/>
              <a:gd name="connsiteY13" fmla="*/ 391610 h 1040252"/>
              <a:gd name="connsiteX14" fmla="*/ 273116 w 1365681"/>
              <a:gd name="connsiteY14" fmla="*/ 414314 h 1040252"/>
              <a:gd name="connsiteX15" fmla="*/ 257528 w 1365681"/>
              <a:gd name="connsiteY15" fmla="*/ 410926 h 1040252"/>
              <a:gd name="connsiteX16" fmla="*/ 22693 w 1365681"/>
              <a:gd name="connsiteY16" fmla="*/ 306216 h 1040252"/>
              <a:gd name="connsiteX17" fmla="*/ 3376 w 1365681"/>
              <a:gd name="connsiteY17" fmla="*/ 255498 h 1040252"/>
              <a:gd name="connsiteX18" fmla="*/ 24654 w 1365681"/>
              <a:gd name="connsiteY18" fmla="*/ 235321 h 1040252"/>
              <a:gd name="connsiteX19" fmla="*/ 1317337 w 1365681"/>
              <a:gd name="connsiteY19" fmla="*/ 0 h 1040252"/>
              <a:gd name="connsiteX20" fmla="*/ 1365681 w 1365681"/>
              <a:gd name="connsiteY20" fmla="*/ 48459 h 1040252"/>
              <a:gd name="connsiteX21" fmla="*/ 1317224 w 1365681"/>
              <a:gd name="connsiteY21" fmla="*/ 96917 h 1040252"/>
              <a:gd name="connsiteX22" fmla="*/ 1268877 w 1365681"/>
              <a:gd name="connsiteY22" fmla="*/ 48459 h 1040252"/>
              <a:gd name="connsiteX23" fmla="*/ 1317337 w 1365681"/>
              <a:gd name="connsiteY23" fmla="*/ 0 h 104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5681" h="1040252">
                <a:moveTo>
                  <a:pt x="572197" y="726006"/>
                </a:moveTo>
                <a:cubicBezTo>
                  <a:pt x="511878" y="726006"/>
                  <a:pt x="462742" y="775143"/>
                  <a:pt x="462742" y="835462"/>
                </a:cubicBezTo>
                <a:cubicBezTo>
                  <a:pt x="462742" y="895780"/>
                  <a:pt x="511878" y="944916"/>
                  <a:pt x="572197" y="944916"/>
                </a:cubicBezTo>
                <a:cubicBezTo>
                  <a:pt x="632515" y="944916"/>
                  <a:pt x="681653" y="895780"/>
                  <a:pt x="681653" y="835462"/>
                </a:cubicBezTo>
                <a:cubicBezTo>
                  <a:pt x="681539" y="775143"/>
                  <a:pt x="632515" y="726006"/>
                  <a:pt x="572197" y="726006"/>
                </a:cubicBezTo>
                <a:close/>
                <a:moveTo>
                  <a:pt x="572197" y="630671"/>
                </a:moveTo>
                <a:cubicBezTo>
                  <a:pt x="685154" y="630671"/>
                  <a:pt x="776988" y="722504"/>
                  <a:pt x="776988" y="835462"/>
                </a:cubicBezTo>
                <a:cubicBezTo>
                  <a:pt x="776988" y="948418"/>
                  <a:pt x="685042" y="1040252"/>
                  <a:pt x="572197" y="1040252"/>
                </a:cubicBezTo>
                <a:cubicBezTo>
                  <a:pt x="459240" y="1040252"/>
                  <a:pt x="367408" y="948305"/>
                  <a:pt x="367408" y="835462"/>
                </a:cubicBezTo>
                <a:cubicBezTo>
                  <a:pt x="367408" y="722617"/>
                  <a:pt x="459240" y="630671"/>
                  <a:pt x="572197" y="630671"/>
                </a:cubicBezTo>
                <a:close/>
                <a:moveTo>
                  <a:pt x="24654" y="235321"/>
                </a:moveTo>
                <a:cubicBezTo>
                  <a:pt x="33818" y="231806"/>
                  <a:pt x="44324" y="231778"/>
                  <a:pt x="53981" y="236070"/>
                </a:cubicBezTo>
                <a:lnTo>
                  <a:pt x="288818" y="340893"/>
                </a:lnTo>
                <a:cubicBezTo>
                  <a:pt x="308133" y="349478"/>
                  <a:pt x="316830" y="372182"/>
                  <a:pt x="308246" y="391610"/>
                </a:cubicBezTo>
                <a:cubicBezTo>
                  <a:pt x="301808" y="405843"/>
                  <a:pt x="287801" y="414314"/>
                  <a:pt x="273116" y="414314"/>
                </a:cubicBezTo>
                <a:cubicBezTo>
                  <a:pt x="267921" y="414314"/>
                  <a:pt x="262612" y="413185"/>
                  <a:pt x="257528" y="410926"/>
                </a:cubicBezTo>
                <a:lnTo>
                  <a:pt x="22693" y="306216"/>
                </a:lnTo>
                <a:cubicBezTo>
                  <a:pt x="3376" y="297518"/>
                  <a:pt x="-5321" y="274814"/>
                  <a:pt x="3376" y="255498"/>
                </a:cubicBezTo>
                <a:cubicBezTo>
                  <a:pt x="7668" y="245840"/>
                  <a:pt x="15491" y="238837"/>
                  <a:pt x="24654" y="235321"/>
                </a:cubicBezTo>
                <a:close/>
                <a:moveTo>
                  <a:pt x="1317337" y="0"/>
                </a:moveTo>
                <a:cubicBezTo>
                  <a:pt x="1344107" y="0"/>
                  <a:pt x="1365681" y="21688"/>
                  <a:pt x="1365681" y="48459"/>
                </a:cubicBezTo>
                <a:cubicBezTo>
                  <a:pt x="1365681" y="75229"/>
                  <a:pt x="1343994" y="96917"/>
                  <a:pt x="1317224" y="96917"/>
                </a:cubicBezTo>
                <a:cubicBezTo>
                  <a:pt x="1290453" y="96917"/>
                  <a:pt x="1268877" y="75229"/>
                  <a:pt x="1268877" y="48459"/>
                </a:cubicBezTo>
                <a:cubicBezTo>
                  <a:pt x="1268877" y="21688"/>
                  <a:pt x="1290566" y="0"/>
                  <a:pt x="1317337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C2267B4B-9E15-4FDB-BCD0-6443444A5B0F}"/>
              </a:ext>
            </a:extLst>
          </p:cNvPr>
          <p:cNvSpPr/>
          <p:nvPr userDrawn="1"/>
        </p:nvSpPr>
        <p:spPr>
          <a:xfrm>
            <a:off x="7197197" y="3653245"/>
            <a:ext cx="4316108" cy="2856827"/>
          </a:xfrm>
          <a:custGeom>
            <a:avLst/>
            <a:gdLst>
              <a:gd name="connsiteX0" fmla="*/ 487775 w 4316108"/>
              <a:gd name="connsiteY0" fmla="*/ 2547955 h 2856827"/>
              <a:gd name="connsiteX1" fmla="*/ 516160 w 4316108"/>
              <a:gd name="connsiteY1" fmla="*/ 2559766 h 2856827"/>
              <a:gd name="connsiteX2" fmla="*/ 601932 w 4316108"/>
              <a:gd name="connsiteY2" fmla="*/ 2645538 h 2856827"/>
              <a:gd name="connsiteX3" fmla="*/ 687800 w 4316108"/>
              <a:gd name="connsiteY3" fmla="*/ 2559670 h 2856827"/>
              <a:gd name="connsiteX4" fmla="*/ 716185 w 4316108"/>
              <a:gd name="connsiteY4" fmla="*/ 2547955 h 2856827"/>
              <a:gd name="connsiteX5" fmla="*/ 744569 w 4316108"/>
              <a:gd name="connsiteY5" fmla="*/ 2559766 h 2856827"/>
              <a:gd name="connsiteX6" fmla="*/ 744569 w 4316108"/>
              <a:gd name="connsiteY6" fmla="*/ 2616630 h 2856827"/>
              <a:gd name="connsiteX7" fmla="*/ 658797 w 4316108"/>
              <a:gd name="connsiteY7" fmla="*/ 2702403 h 2856827"/>
              <a:gd name="connsiteX8" fmla="*/ 744569 w 4316108"/>
              <a:gd name="connsiteY8" fmla="*/ 2788175 h 2856827"/>
              <a:gd name="connsiteX9" fmla="*/ 744569 w 4316108"/>
              <a:gd name="connsiteY9" fmla="*/ 2845040 h 2856827"/>
              <a:gd name="connsiteX10" fmla="*/ 687705 w 4316108"/>
              <a:gd name="connsiteY10" fmla="*/ 2845040 h 2856827"/>
              <a:gd name="connsiteX11" fmla="*/ 601968 w 4316108"/>
              <a:gd name="connsiteY11" fmla="*/ 2759231 h 2856827"/>
              <a:gd name="connsiteX12" fmla="*/ 516255 w 4316108"/>
              <a:gd name="connsiteY12" fmla="*/ 2844944 h 2856827"/>
              <a:gd name="connsiteX13" fmla="*/ 459391 w 4316108"/>
              <a:gd name="connsiteY13" fmla="*/ 2844944 h 2856827"/>
              <a:gd name="connsiteX14" fmla="*/ 459391 w 4316108"/>
              <a:gd name="connsiteY14" fmla="*/ 2788080 h 2856827"/>
              <a:gd name="connsiteX15" fmla="*/ 545128 w 4316108"/>
              <a:gd name="connsiteY15" fmla="*/ 2702343 h 2856827"/>
              <a:gd name="connsiteX16" fmla="*/ 459391 w 4316108"/>
              <a:gd name="connsiteY16" fmla="*/ 2616535 h 2856827"/>
              <a:gd name="connsiteX17" fmla="*/ 459391 w 4316108"/>
              <a:gd name="connsiteY17" fmla="*/ 2559670 h 2856827"/>
              <a:gd name="connsiteX18" fmla="*/ 487775 w 4316108"/>
              <a:gd name="connsiteY18" fmla="*/ 2547955 h 2856827"/>
              <a:gd name="connsiteX19" fmla="*/ 40862 w 4316108"/>
              <a:gd name="connsiteY19" fmla="*/ 2411835 h 2856827"/>
              <a:gd name="connsiteX20" fmla="*/ 81724 w 4316108"/>
              <a:gd name="connsiteY20" fmla="*/ 2452697 h 2856827"/>
              <a:gd name="connsiteX21" fmla="*/ 40862 w 4316108"/>
              <a:gd name="connsiteY21" fmla="*/ 2493559 h 2856827"/>
              <a:gd name="connsiteX22" fmla="*/ 0 w 4316108"/>
              <a:gd name="connsiteY22" fmla="*/ 2452697 h 2856827"/>
              <a:gd name="connsiteX23" fmla="*/ 40862 w 4316108"/>
              <a:gd name="connsiteY23" fmla="*/ 2411835 h 2856827"/>
              <a:gd name="connsiteX24" fmla="*/ 4080415 w 4316108"/>
              <a:gd name="connsiteY24" fmla="*/ 2308286 h 2856827"/>
              <a:gd name="connsiteX25" fmla="*/ 4037267 w 4316108"/>
              <a:gd name="connsiteY25" fmla="*/ 2469259 h 2856827"/>
              <a:gd name="connsiteX26" fmla="*/ 4198240 w 4316108"/>
              <a:gd name="connsiteY26" fmla="*/ 2426111 h 2856827"/>
              <a:gd name="connsiteX27" fmla="*/ 4049173 w 4316108"/>
              <a:gd name="connsiteY27" fmla="*/ 2191796 h 2856827"/>
              <a:gd name="connsiteX28" fmla="*/ 4088035 w 4316108"/>
              <a:gd name="connsiteY28" fmla="*/ 2202178 h 2856827"/>
              <a:gd name="connsiteX29" fmla="*/ 4304348 w 4316108"/>
              <a:gd name="connsiteY29" fmla="*/ 2418491 h 2856827"/>
              <a:gd name="connsiteX30" fmla="*/ 4314730 w 4316108"/>
              <a:gd name="connsiteY30" fmla="*/ 2457353 h 2856827"/>
              <a:gd name="connsiteX31" fmla="*/ 4286346 w 4316108"/>
              <a:gd name="connsiteY31" fmla="*/ 2485737 h 2856827"/>
              <a:gd name="connsiteX32" fmla="*/ 3990880 w 4316108"/>
              <a:gd name="connsiteY32" fmla="*/ 2564890 h 2856827"/>
              <a:gd name="connsiteX33" fmla="*/ 3952018 w 4316108"/>
              <a:gd name="connsiteY33" fmla="*/ 2554508 h 2856827"/>
              <a:gd name="connsiteX34" fmla="*/ 3941636 w 4316108"/>
              <a:gd name="connsiteY34" fmla="*/ 2515646 h 2856827"/>
              <a:gd name="connsiteX35" fmla="*/ 4020789 w 4316108"/>
              <a:gd name="connsiteY35" fmla="*/ 2220180 h 2856827"/>
              <a:gd name="connsiteX36" fmla="*/ 4049173 w 4316108"/>
              <a:gd name="connsiteY36" fmla="*/ 2191796 h 2856827"/>
              <a:gd name="connsiteX37" fmla="*/ 3251166 w 4316108"/>
              <a:gd name="connsiteY37" fmla="*/ 234127 h 2856827"/>
              <a:gd name="connsiteX38" fmla="*/ 3275895 w 4316108"/>
              <a:gd name="connsiteY38" fmla="*/ 234758 h 2856827"/>
              <a:gd name="connsiteX39" fmla="*/ 3473919 w 4316108"/>
              <a:gd name="connsiteY39" fmla="*/ 323150 h 2856827"/>
              <a:gd name="connsiteX40" fmla="*/ 3490302 w 4316108"/>
              <a:gd name="connsiteY40" fmla="*/ 365917 h 2856827"/>
              <a:gd name="connsiteX41" fmla="*/ 3460680 w 4316108"/>
              <a:gd name="connsiteY41" fmla="*/ 385062 h 2856827"/>
              <a:gd name="connsiteX42" fmla="*/ 3447535 w 4316108"/>
              <a:gd name="connsiteY42" fmla="*/ 382205 h 2856827"/>
              <a:gd name="connsiteX43" fmla="*/ 3249510 w 4316108"/>
              <a:gd name="connsiteY43" fmla="*/ 293908 h 2856827"/>
              <a:gd name="connsiteX44" fmla="*/ 3233223 w 4316108"/>
              <a:gd name="connsiteY44" fmla="*/ 251141 h 2856827"/>
              <a:gd name="connsiteX45" fmla="*/ 3251166 w 4316108"/>
              <a:gd name="connsiteY45" fmla="*/ 234127 h 2856827"/>
              <a:gd name="connsiteX46" fmla="*/ 2829904 w 4316108"/>
              <a:gd name="connsiteY46" fmla="*/ 80486 h 2856827"/>
              <a:gd name="connsiteX47" fmla="*/ 2737607 w 4316108"/>
              <a:gd name="connsiteY47" fmla="*/ 172783 h 2856827"/>
              <a:gd name="connsiteX48" fmla="*/ 2829904 w 4316108"/>
              <a:gd name="connsiteY48" fmla="*/ 265081 h 2856827"/>
              <a:gd name="connsiteX49" fmla="*/ 2922201 w 4316108"/>
              <a:gd name="connsiteY49" fmla="*/ 172783 h 2856827"/>
              <a:gd name="connsiteX50" fmla="*/ 2829904 w 4316108"/>
              <a:gd name="connsiteY50" fmla="*/ 80486 h 2856827"/>
              <a:gd name="connsiteX51" fmla="*/ 2829904 w 4316108"/>
              <a:gd name="connsiteY51" fmla="*/ 0 h 2856827"/>
              <a:gd name="connsiteX52" fmla="*/ 3002592 w 4316108"/>
              <a:gd name="connsiteY52" fmla="*/ 172688 h 2856827"/>
              <a:gd name="connsiteX53" fmla="*/ 2829904 w 4316108"/>
              <a:gd name="connsiteY53" fmla="*/ 345376 h 2856827"/>
              <a:gd name="connsiteX54" fmla="*/ 2657216 w 4316108"/>
              <a:gd name="connsiteY54" fmla="*/ 172688 h 2856827"/>
              <a:gd name="connsiteX55" fmla="*/ 2829904 w 4316108"/>
              <a:gd name="connsiteY55" fmla="*/ 0 h 2856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316108" h="2856827">
                <a:moveTo>
                  <a:pt x="487775" y="2547955"/>
                </a:moveTo>
                <a:cubicBezTo>
                  <a:pt x="498062" y="2547955"/>
                  <a:pt x="508349" y="2551860"/>
                  <a:pt x="516160" y="2559766"/>
                </a:cubicBezTo>
                <a:lnTo>
                  <a:pt x="601932" y="2645538"/>
                </a:lnTo>
                <a:lnTo>
                  <a:pt x="687800" y="2559670"/>
                </a:lnTo>
                <a:cubicBezTo>
                  <a:pt x="695611" y="2551860"/>
                  <a:pt x="705898" y="2547955"/>
                  <a:pt x="716185" y="2547955"/>
                </a:cubicBezTo>
                <a:cubicBezTo>
                  <a:pt x="726472" y="2547955"/>
                  <a:pt x="736759" y="2551860"/>
                  <a:pt x="744569" y="2559766"/>
                </a:cubicBezTo>
                <a:cubicBezTo>
                  <a:pt x="760286" y="2575482"/>
                  <a:pt x="760286" y="2600914"/>
                  <a:pt x="744569" y="2616630"/>
                </a:cubicBezTo>
                <a:lnTo>
                  <a:pt x="658797" y="2702403"/>
                </a:lnTo>
                <a:lnTo>
                  <a:pt x="744569" y="2788175"/>
                </a:lnTo>
                <a:cubicBezTo>
                  <a:pt x="760286" y="2803891"/>
                  <a:pt x="760286" y="2829323"/>
                  <a:pt x="744569" y="2845040"/>
                </a:cubicBezTo>
                <a:cubicBezTo>
                  <a:pt x="728853" y="2860756"/>
                  <a:pt x="703421" y="2860756"/>
                  <a:pt x="687705" y="2845040"/>
                </a:cubicBezTo>
                <a:lnTo>
                  <a:pt x="601968" y="2759231"/>
                </a:lnTo>
                <a:lnTo>
                  <a:pt x="516255" y="2844944"/>
                </a:lnTo>
                <a:cubicBezTo>
                  <a:pt x="500539" y="2860660"/>
                  <a:pt x="475107" y="2860660"/>
                  <a:pt x="459391" y="2844944"/>
                </a:cubicBezTo>
                <a:cubicBezTo>
                  <a:pt x="443675" y="2829228"/>
                  <a:pt x="443675" y="2803796"/>
                  <a:pt x="459391" y="2788080"/>
                </a:cubicBezTo>
                <a:lnTo>
                  <a:pt x="545128" y="2702343"/>
                </a:lnTo>
                <a:lnTo>
                  <a:pt x="459391" y="2616535"/>
                </a:lnTo>
                <a:cubicBezTo>
                  <a:pt x="443675" y="2600818"/>
                  <a:pt x="443675" y="2575387"/>
                  <a:pt x="459391" y="2559670"/>
                </a:cubicBezTo>
                <a:cubicBezTo>
                  <a:pt x="467201" y="2551860"/>
                  <a:pt x="477488" y="2547955"/>
                  <a:pt x="487775" y="2547955"/>
                </a:cubicBezTo>
                <a:close/>
                <a:moveTo>
                  <a:pt x="40862" y="2411835"/>
                </a:moveTo>
                <a:cubicBezTo>
                  <a:pt x="63436" y="2411835"/>
                  <a:pt x="81724" y="2430123"/>
                  <a:pt x="81724" y="2452697"/>
                </a:cubicBezTo>
                <a:cubicBezTo>
                  <a:pt x="81724" y="2475271"/>
                  <a:pt x="63436" y="2493559"/>
                  <a:pt x="40862" y="2493559"/>
                </a:cubicBezTo>
                <a:cubicBezTo>
                  <a:pt x="18288" y="2493559"/>
                  <a:pt x="0" y="2475271"/>
                  <a:pt x="0" y="2452697"/>
                </a:cubicBezTo>
                <a:cubicBezTo>
                  <a:pt x="0" y="2430123"/>
                  <a:pt x="18288" y="2411835"/>
                  <a:pt x="40862" y="2411835"/>
                </a:cubicBezTo>
                <a:close/>
                <a:moveTo>
                  <a:pt x="4080415" y="2308286"/>
                </a:moveTo>
                <a:lnTo>
                  <a:pt x="4037267" y="2469259"/>
                </a:lnTo>
                <a:lnTo>
                  <a:pt x="4198240" y="2426111"/>
                </a:lnTo>
                <a:close/>
                <a:moveTo>
                  <a:pt x="4049173" y="2191796"/>
                </a:moveTo>
                <a:cubicBezTo>
                  <a:pt x="4063080" y="2188081"/>
                  <a:pt x="4077843" y="2192081"/>
                  <a:pt x="4088035" y="2202178"/>
                </a:cubicBezTo>
                <a:lnTo>
                  <a:pt x="4304348" y="2418491"/>
                </a:lnTo>
                <a:cubicBezTo>
                  <a:pt x="4314540" y="2428682"/>
                  <a:pt x="4318445" y="2443446"/>
                  <a:pt x="4314730" y="2457353"/>
                </a:cubicBezTo>
                <a:cubicBezTo>
                  <a:pt x="4311015" y="2471259"/>
                  <a:pt x="4300157" y="2482023"/>
                  <a:pt x="4286346" y="2485737"/>
                </a:cubicBezTo>
                <a:lnTo>
                  <a:pt x="3990880" y="2564890"/>
                </a:lnTo>
                <a:cubicBezTo>
                  <a:pt x="3976974" y="2568605"/>
                  <a:pt x="3962210" y="2564604"/>
                  <a:pt x="3952018" y="2554508"/>
                </a:cubicBezTo>
                <a:cubicBezTo>
                  <a:pt x="3941826" y="2544316"/>
                  <a:pt x="3937921" y="2529552"/>
                  <a:pt x="3941636" y="2515646"/>
                </a:cubicBezTo>
                <a:lnTo>
                  <a:pt x="4020789" y="2220180"/>
                </a:lnTo>
                <a:cubicBezTo>
                  <a:pt x="4024503" y="2206274"/>
                  <a:pt x="4035362" y="2195510"/>
                  <a:pt x="4049173" y="2191796"/>
                </a:cubicBezTo>
                <a:close/>
                <a:moveTo>
                  <a:pt x="3251166" y="234127"/>
                </a:moveTo>
                <a:cubicBezTo>
                  <a:pt x="3258893" y="231162"/>
                  <a:pt x="3267751" y="231139"/>
                  <a:pt x="3275895" y="234758"/>
                </a:cubicBezTo>
                <a:lnTo>
                  <a:pt x="3473919" y="323150"/>
                </a:lnTo>
                <a:cubicBezTo>
                  <a:pt x="3490207" y="330389"/>
                  <a:pt x="3497541" y="349534"/>
                  <a:pt x="3490302" y="365917"/>
                </a:cubicBezTo>
                <a:cubicBezTo>
                  <a:pt x="3484873" y="377918"/>
                  <a:pt x="3473062" y="385062"/>
                  <a:pt x="3460680" y="385062"/>
                </a:cubicBezTo>
                <a:cubicBezTo>
                  <a:pt x="3456298" y="385062"/>
                  <a:pt x="3451821" y="384110"/>
                  <a:pt x="3447535" y="382205"/>
                </a:cubicBezTo>
                <a:lnTo>
                  <a:pt x="3249510" y="293908"/>
                </a:lnTo>
                <a:cubicBezTo>
                  <a:pt x="3233223" y="286574"/>
                  <a:pt x="3225888" y="267428"/>
                  <a:pt x="3233223" y="251141"/>
                </a:cubicBezTo>
                <a:cubicBezTo>
                  <a:pt x="3236842" y="242997"/>
                  <a:pt x="3243438" y="237092"/>
                  <a:pt x="3251166" y="234127"/>
                </a:cubicBezTo>
                <a:close/>
                <a:moveTo>
                  <a:pt x="2829904" y="80486"/>
                </a:moveTo>
                <a:cubicBezTo>
                  <a:pt x="2779041" y="80486"/>
                  <a:pt x="2737607" y="121920"/>
                  <a:pt x="2737607" y="172783"/>
                </a:cubicBezTo>
                <a:cubicBezTo>
                  <a:pt x="2737607" y="223647"/>
                  <a:pt x="2779041" y="265081"/>
                  <a:pt x="2829904" y="265081"/>
                </a:cubicBezTo>
                <a:cubicBezTo>
                  <a:pt x="2880768" y="265081"/>
                  <a:pt x="2922201" y="223647"/>
                  <a:pt x="2922201" y="172783"/>
                </a:cubicBezTo>
                <a:cubicBezTo>
                  <a:pt x="2922201" y="121825"/>
                  <a:pt x="2880768" y="80486"/>
                  <a:pt x="2829904" y="80486"/>
                </a:cubicBezTo>
                <a:close/>
                <a:moveTo>
                  <a:pt x="2829904" y="0"/>
                </a:moveTo>
                <a:cubicBezTo>
                  <a:pt x="2925154" y="0"/>
                  <a:pt x="3002592" y="77438"/>
                  <a:pt x="3002592" y="172688"/>
                </a:cubicBezTo>
                <a:cubicBezTo>
                  <a:pt x="3002592" y="267938"/>
                  <a:pt x="2925154" y="345376"/>
                  <a:pt x="2829904" y="345376"/>
                </a:cubicBezTo>
                <a:cubicBezTo>
                  <a:pt x="2734654" y="345376"/>
                  <a:pt x="2657216" y="267938"/>
                  <a:pt x="2657216" y="172688"/>
                </a:cubicBezTo>
                <a:cubicBezTo>
                  <a:pt x="2657216" y="77438"/>
                  <a:pt x="2734654" y="0"/>
                  <a:pt x="2829904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bg1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6009EC37-E008-4FDE-BF08-21C82FA8C805}"/>
              </a:ext>
            </a:extLst>
          </p:cNvPr>
          <p:cNvSpPr/>
          <p:nvPr userDrawn="1"/>
        </p:nvSpPr>
        <p:spPr>
          <a:xfrm>
            <a:off x="294551" y="228374"/>
            <a:ext cx="1024359" cy="377855"/>
          </a:xfrm>
          <a:custGeom>
            <a:avLst/>
            <a:gdLst>
              <a:gd name="connsiteX0" fmla="*/ 278841 w 1024359"/>
              <a:gd name="connsiteY0" fmla="*/ 96997 h 377855"/>
              <a:gd name="connsiteX1" fmla="*/ 117869 w 1024359"/>
              <a:gd name="connsiteY1" fmla="*/ 140145 h 377855"/>
              <a:gd name="connsiteX2" fmla="*/ 235692 w 1024359"/>
              <a:gd name="connsiteY2" fmla="*/ 257969 h 377855"/>
              <a:gd name="connsiteX3" fmla="*/ 755730 w 1024359"/>
              <a:gd name="connsiteY3" fmla="*/ 69079 h 377855"/>
              <a:gd name="connsiteX4" fmla="*/ 784161 w 1024359"/>
              <a:gd name="connsiteY4" fmla="*/ 80866 h 377855"/>
              <a:gd name="connsiteX5" fmla="*/ 869887 w 1024359"/>
              <a:gd name="connsiteY5" fmla="*/ 166591 h 377855"/>
              <a:gd name="connsiteX6" fmla="*/ 955612 w 1024359"/>
              <a:gd name="connsiteY6" fmla="*/ 80866 h 377855"/>
              <a:gd name="connsiteX7" fmla="*/ 984044 w 1024359"/>
              <a:gd name="connsiteY7" fmla="*/ 69079 h 377855"/>
              <a:gd name="connsiteX8" fmla="*/ 1012477 w 1024359"/>
              <a:gd name="connsiteY8" fmla="*/ 80866 h 377855"/>
              <a:gd name="connsiteX9" fmla="*/ 1012477 w 1024359"/>
              <a:gd name="connsiteY9" fmla="*/ 137730 h 377855"/>
              <a:gd name="connsiteX10" fmla="*/ 926733 w 1024359"/>
              <a:gd name="connsiteY10" fmla="*/ 223437 h 377855"/>
              <a:gd name="connsiteX11" fmla="*/ 1012572 w 1024359"/>
              <a:gd name="connsiteY11" fmla="*/ 309275 h 377855"/>
              <a:gd name="connsiteX12" fmla="*/ 1012572 w 1024359"/>
              <a:gd name="connsiteY12" fmla="*/ 366140 h 377855"/>
              <a:gd name="connsiteX13" fmla="*/ 984093 w 1024359"/>
              <a:gd name="connsiteY13" fmla="*/ 377855 h 377855"/>
              <a:gd name="connsiteX14" fmla="*/ 955707 w 1024359"/>
              <a:gd name="connsiteY14" fmla="*/ 366044 h 377855"/>
              <a:gd name="connsiteX15" fmla="*/ 869887 w 1024359"/>
              <a:gd name="connsiteY15" fmla="*/ 280260 h 377855"/>
              <a:gd name="connsiteX16" fmla="*/ 784068 w 1024359"/>
              <a:gd name="connsiteY16" fmla="*/ 366044 h 377855"/>
              <a:gd name="connsiteX17" fmla="*/ 755683 w 1024359"/>
              <a:gd name="connsiteY17" fmla="*/ 377855 h 377855"/>
              <a:gd name="connsiteX18" fmla="*/ 727299 w 1024359"/>
              <a:gd name="connsiteY18" fmla="*/ 366044 h 377855"/>
              <a:gd name="connsiteX19" fmla="*/ 727299 w 1024359"/>
              <a:gd name="connsiteY19" fmla="*/ 309180 h 377855"/>
              <a:gd name="connsiteX20" fmla="*/ 813040 w 1024359"/>
              <a:gd name="connsiteY20" fmla="*/ 223438 h 377855"/>
              <a:gd name="connsiteX21" fmla="*/ 727297 w 1024359"/>
              <a:gd name="connsiteY21" fmla="*/ 137730 h 377855"/>
              <a:gd name="connsiteX22" fmla="*/ 727297 w 1024359"/>
              <a:gd name="connsiteY22" fmla="*/ 80866 h 377855"/>
              <a:gd name="connsiteX23" fmla="*/ 755730 w 1024359"/>
              <a:gd name="connsiteY23" fmla="*/ 69079 h 377855"/>
              <a:gd name="connsiteX24" fmla="*/ 325227 w 1024359"/>
              <a:gd name="connsiteY24" fmla="*/ 1366 h 377855"/>
              <a:gd name="connsiteX25" fmla="*/ 364090 w 1024359"/>
              <a:gd name="connsiteY25" fmla="*/ 11748 h 377855"/>
              <a:gd name="connsiteX26" fmla="*/ 374472 w 1024359"/>
              <a:gd name="connsiteY26" fmla="*/ 50610 h 377855"/>
              <a:gd name="connsiteX27" fmla="*/ 295318 w 1024359"/>
              <a:gd name="connsiteY27" fmla="*/ 346075 h 377855"/>
              <a:gd name="connsiteX28" fmla="*/ 266935 w 1024359"/>
              <a:gd name="connsiteY28" fmla="*/ 374460 h 377855"/>
              <a:gd name="connsiteX29" fmla="*/ 228073 w 1024359"/>
              <a:gd name="connsiteY29" fmla="*/ 364078 h 377855"/>
              <a:gd name="connsiteX30" fmla="*/ 11759 w 1024359"/>
              <a:gd name="connsiteY30" fmla="*/ 147765 h 377855"/>
              <a:gd name="connsiteX31" fmla="*/ 1378 w 1024359"/>
              <a:gd name="connsiteY31" fmla="*/ 108903 h 377855"/>
              <a:gd name="connsiteX32" fmla="*/ 29762 w 1024359"/>
              <a:gd name="connsiteY32" fmla="*/ 80518 h 37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24359" h="377855">
                <a:moveTo>
                  <a:pt x="278841" y="96997"/>
                </a:moveTo>
                <a:lnTo>
                  <a:pt x="117869" y="140145"/>
                </a:lnTo>
                <a:lnTo>
                  <a:pt x="235692" y="257969"/>
                </a:lnTo>
                <a:close/>
                <a:moveTo>
                  <a:pt x="755730" y="69079"/>
                </a:moveTo>
                <a:cubicBezTo>
                  <a:pt x="766017" y="69079"/>
                  <a:pt x="776304" y="73008"/>
                  <a:pt x="784161" y="80866"/>
                </a:cubicBezTo>
                <a:lnTo>
                  <a:pt x="869887" y="166591"/>
                </a:lnTo>
                <a:lnTo>
                  <a:pt x="955612" y="80866"/>
                </a:lnTo>
                <a:cubicBezTo>
                  <a:pt x="963471" y="73008"/>
                  <a:pt x="973757" y="69079"/>
                  <a:pt x="984044" y="69079"/>
                </a:cubicBezTo>
                <a:cubicBezTo>
                  <a:pt x="994332" y="69079"/>
                  <a:pt x="1004618" y="73008"/>
                  <a:pt x="1012477" y="80866"/>
                </a:cubicBezTo>
                <a:cubicBezTo>
                  <a:pt x="1028193" y="96582"/>
                  <a:pt x="1028193" y="122014"/>
                  <a:pt x="1012477" y="137730"/>
                </a:cubicBezTo>
                <a:lnTo>
                  <a:pt x="926733" y="223437"/>
                </a:lnTo>
                <a:lnTo>
                  <a:pt x="1012572" y="309275"/>
                </a:lnTo>
                <a:cubicBezTo>
                  <a:pt x="1028288" y="324992"/>
                  <a:pt x="1028288" y="350423"/>
                  <a:pt x="1012572" y="366140"/>
                </a:cubicBezTo>
                <a:cubicBezTo>
                  <a:pt x="1004665" y="373950"/>
                  <a:pt x="994378" y="377855"/>
                  <a:pt x="984093" y="377855"/>
                </a:cubicBezTo>
                <a:cubicBezTo>
                  <a:pt x="973805" y="377855"/>
                  <a:pt x="963517" y="373950"/>
                  <a:pt x="955707" y="366044"/>
                </a:cubicBezTo>
                <a:lnTo>
                  <a:pt x="869887" y="280260"/>
                </a:lnTo>
                <a:lnTo>
                  <a:pt x="784068" y="366044"/>
                </a:lnTo>
                <a:cubicBezTo>
                  <a:pt x="776256" y="373950"/>
                  <a:pt x="765969" y="377855"/>
                  <a:pt x="755683" y="377855"/>
                </a:cubicBezTo>
                <a:cubicBezTo>
                  <a:pt x="745396" y="377855"/>
                  <a:pt x="735108" y="373950"/>
                  <a:pt x="727299" y="366044"/>
                </a:cubicBezTo>
                <a:cubicBezTo>
                  <a:pt x="711583" y="350328"/>
                  <a:pt x="711583" y="324896"/>
                  <a:pt x="727299" y="309180"/>
                </a:cubicBezTo>
                <a:lnTo>
                  <a:pt x="813040" y="223438"/>
                </a:lnTo>
                <a:lnTo>
                  <a:pt x="727297" y="137730"/>
                </a:lnTo>
                <a:cubicBezTo>
                  <a:pt x="711581" y="122014"/>
                  <a:pt x="711581" y="96582"/>
                  <a:pt x="727297" y="80866"/>
                </a:cubicBezTo>
                <a:cubicBezTo>
                  <a:pt x="735156" y="73008"/>
                  <a:pt x="745442" y="69079"/>
                  <a:pt x="755730" y="69079"/>
                </a:cubicBezTo>
                <a:close/>
                <a:moveTo>
                  <a:pt x="325227" y="1366"/>
                </a:moveTo>
                <a:cubicBezTo>
                  <a:pt x="339133" y="-2349"/>
                  <a:pt x="353897" y="1651"/>
                  <a:pt x="364090" y="11748"/>
                </a:cubicBezTo>
                <a:cubicBezTo>
                  <a:pt x="374282" y="21940"/>
                  <a:pt x="378186" y="36703"/>
                  <a:pt x="374472" y="50610"/>
                </a:cubicBezTo>
                <a:lnTo>
                  <a:pt x="295318" y="346075"/>
                </a:lnTo>
                <a:cubicBezTo>
                  <a:pt x="291604" y="359982"/>
                  <a:pt x="280745" y="370745"/>
                  <a:pt x="266935" y="374460"/>
                </a:cubicBezTo>
                <a:cubicBezTo>
                  <a:pt x="253027" y="378175"/>
                  <a:pt x="238265" y="374174"/>
                  <a:pt x="228073" y="364078"/>
                </a:cubicBezTo>
                <a:lnTo>
                  <a:pt x="11759" y="147765"/>
                </a:lnTo>
                <a:cubicBezTo>
                  <a:pt x="1567" y="137573"/>
                  <a:pt x="-2338" y="122809"/>
                  <a:pt x="1378" y="108903"/>
                </a:cubicBezTo>
                <a:cubicBezTo>
                  <a:pt x="5092" y="94996"/>
                  <a:pt x="15950" y="84233"/>
                  <a:pt x="29762" y="80518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FF315EA8-894E-4021-A6AC-F487AC054A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78474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DFFAA1-5CB4-4142-B8E4-73F5EC6BA876}"/>
              </a:ext>
            </a:extLst>
          </p:cNvPr>
          <p:cNvSpPr/>
          <p:nvPr userDrawn="1"/>
        </p:nvSpPr>
        <p:spPr>
          <a:xfrm>
            <a:off x="2794000" y="-2"/>
            <a:ext cx="9398000" cy="6858001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그림 개체 틀 5">
            <a:extLst>
              <a:ext uri="{FF2B5EF4-FFF2-40B4-BE49-F238E27FC236}">
                <a16:creationId xmlns:a16="http://schemas.microsoft.com/office/drawing/2014/main" id="{6A15B53D-2C63-47F2-BCAE-219C479BBF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0471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61F5E593-FA32-49D7-BD4A-DA1CEEB244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AB05981A-2B5E-49AA-9D9D-49C90A99659D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2D93A9CD-51B1-4F34-86DB-CC5AA1B5FE66}"/>
              </a:ext>
            </a:extLst>
          </p:cNvPr>
          <p:cNvSpPr/>
          <p:nvPr userDrawn="1"/>
        </p:nvSpPr>
        <p:spPr>
          <a:xfrm flipH="1">
            <a:off x="291794" y="142809"/>
            <a:ext cx="1076586" cy="1163837"/>
          </a:xfrm>
          <a:custGeom>
            <a:avLst/>
            <a:gdLst>
              <a:gd name="connsiteX0" fmla="*/ 731210 w 1076586"/>
              <a:gd name="connsiteY0" fmla="*/ 1082112 h 1163837"/>
              <a:gd name="connsiteX1" fmla="*/ 772072 w 1076586"/>
              <a:gd name="connsiteY1" fmla="*/ 1122975 h 1163837"/>
              <a:gd name="connsiteX2" fmla="*/ 731210 w 1076586"/>
              <a:gd name="connsiteY2" fmla="*/ 1163837 h 1163837"/>
              <a:gd name="connsiteX3" fmla="*/ 690348 w 1076586"/>
              <a:gd name="connsiteY3" fmla="*/ 1122975 h 1163837"/>
              <a:gd name="connsiteX4" fmla="*/ 731210 w 1076586"/>
              <a:gd name="connsiteY4" fmla="*/ 1082112 h 1163837"/>
              <a:gd name="connsiteX5" fmla="*/ 903898 w 1076586"/>
              <a:gd name="connsiteY5" fmla="*/ 388120 h 1163837"/>
              <a:gd name="connsiteX6" fmla="*/ 811601 w 1076586"/>
              <a:gd name="connsiteY6" fmla="*/ 480417 h 1163837"/>
              <a:gd name="connsiteX7" fmla="*/ 903898 w 1076586"/>
              <a:gd name="connsiteY7" fmla="*/ 572715 h 1163837"/>
              <a:gd name="connsiteX8" fmla="*/ 996195 w 1076586"/>
              <a:gd name="connsiteY8" fmla="*/ 480417 h 1163837"/>
              <a:gd name="connsiteX9" fmla="*/ 903898 w 1076586"/>
              <a:gd name="connsiteY9" fmla="*/ 388120 h 1163837"/>
              <a:gd name="connsiteX10" fmla="*/ 903898 w 1076586"/>
              <a:gd name="connsiteY10" fmla="*/ 307634 h 1163837"/>
              <a:gd name="connsiteX11" fmla="*/ 1076586 w 1076586"/>
              <a:gd name="connsiteY11" fmla="*/ 480322 h 1163837"/>
              <a:gd name="connsiteX12" fmla="*/ 903898 w 1076586"/>
              <a:gd name="connsiteY12" fmla="*/ 653010 h 1163837"/>
              <a:gd name="connsiteX13" fmla="*/ 731210 w 1076586"/>
              <a:gd name="connsiteY13" fmla="*/ 480322 h 1163837"/>
              <a:gd name="connsiteX14" fmla="*/ 903898 w 1076586"/>
              <a:gd name="connsiteY14" fmla="*/ 307634 h 1163837"/>
              <a:gd name="connsiteX15" fmla="*/ 40219 w 1076586"/>
              <a:gd name="connsiteY15" fmla="*/ 0 h 1163837"/>
              <a:gd name="connsiteX16" fmla="*/ 68651 w 1076586"/>
              <a:gd name="connsiteY16" fmla="*/ 11787 h 1163837"/>
              <a:gd name="connsiteX17" fmla="*/ 154424 w 1076586"/>
              <a:gd name="connsiteY17" fmla="*/ 97560 h 1163837"/>
              <a:gd name="connsiteX18" fmla="*/ 240101 w 1076586"/>
              <a:gd name="connsiteY18" fmla="*/ 11883 h 1163837"/>
              <a:gd name="connsiteX19" fmla="*/ 268533 w 1076586"/>
              <a:gd name="connsiteY19" fmla="*/ 96 h 1163837"/>
              <a:gd name="connsiteX20" fmla="*/ 296965 w 1076586"/>
              <a:gd name="connsiteY20" fmla="*/ 11883 h 1163837"/>
              <a:gd name="connsiteX21" fmla="*/ 296965 w 1076586"/>
              <a:gd name="connsiteY21" fmla="*/ 68747 h 1163837"/>
              <a:gd name="connsiteX22" fmla="*/ 211289 w 1076586"/>
              <a:gd name="connsiteY22" fmla="*/ 154424 h 1163837"/>
              <a:gd name="connsiteX23" fmla="*/ 297061 w 1076586"/>
              <a:gd name="connsiteY23" fmla="*/ 240196 h 1163837"/>
              <a:gd name="connsiteX24" fmla="*/ 297061 w 1076586"/>
              <a:gd name="connsiteY24" fmla="*/ 297061 h 1163837"/>
              <a:gd name="connsiteX25" fmla="*/ 268581 w 1076586"/>
              <a:gd name="connsiteY25" fmla="*/ 308872 h 1163837"/>
              <a:gd name="connsiteX26" fmla="*/ 240197 w 1076586"/>
              <a:gd name="connsiteY26" fmla="*/ 297061 h 1163837"/>
              <a:gd name="connsiteX27" fmla="*/ 154424 w 1076586"/>
              <a:gd name="connsiteY27" fmla="*/ 211289 h 1163837"/>
              <a:gd name="connsiteX28" fmla="*/ 68556 w 1076586"/>
              <a:gd name="connsiteY28" fmla="*/ 297157 h 1163837"/>
              <a:gd name="connsiteX29" fmla="*/ 40172 w 1076586"/>
              <a:gd name="connsiteY29" fmla="*/ 308872 h 1163837"/>
              <a:gd name="connsiteX30" fmla="*/ 11787 w 1076586"/>
              <a:gd name="connsiteY30" fmla="*/ 297061 h 1163837"/>
              <a:gd name="connsiteX31" fmla="*/ 11787 w 1076586"/>
              <a:gd name="connsiteY31" fmla="*/ 240197 h 1163837"/>
              <a:gd name="connsiteX32" fmla="*/ 97560 w 1076586"/>
              <a:gd name="connsiteY32" fmla="*/ 154424 h 1163837"/>
              <a:gd name="connsiteX33" fmla="*/ 11787 w 1076586"/>
              <a:gd name="connsiteY33" fmla="*/ 68651 h 1163837"/>
              <a:gd name="connsiteX34" fmla="*/ 11787 w 1076586"/>
              <a:gd name="connsiteY34" fmla="*/ 11787 h 1163837"/>
              <a:gd name="connsiteX35" fmla="*/ 40219 w 1076586"/>
              <a:gd name="connsiteY35" fmla="*/ 0 h 116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76586" h="1163837">
                <a:moveTo>
                  <a:pt x="731210" y="1082112"/>
                </a:moveTo>
                <a:cubicBezTo>
                  <a:pt x="753784" y="1082112"/>
                  <a:pt x="772072" y="1100401"/>
                  <a:pt x="772072" y="1122975"/>
                </a:cubicBezTo>
                <a:cubicBezTo>
                  <a:pt x="772072" y="1145549"/>
                  <a:pt x="753784" y="1163837"/>
                  <a:pt x="731210" y="1163837"/>
                </a:cubicBezTo>
                <a:cubicBezTo>
                  <a:pt x="708636" y="1163837"/>
                  <a:pt x="690348" y="1145549"/>
                  <a:pt x="690348" y="1122975"/>
                </a:cubicBezTo>
                <a:cubicBezTo>
                  <a:pt x="690348" y="1100401"/>
                  <a:pt x="708636" y="1082112"/>
                  <a:pt x="731210" y="1082112"/>
                </a:cubicBezTo>
                <a:close/>
                <a:moveTo>
                  <a:pt x="903898" y="388120"/>
                </a:moveTo>
                <a:cubicBezTo>
                  <a:pt x="853035" y="388120"/>
                  <a:pt x="811601" y="429554"/>
                  <a:pt x="811601" y="480417"/>
                </a:cubicBezTo>
                <a:cubicBezTo>
                  <a:pt x="811601" y="531281"/>
                  <a:pt x="853035" y="572715"/>
                  <a:pt x="903898" y="572715"/>
                </a:cubicBezTo>
                <a:cubicBezTo>
                  <a:pt x="954762" y="572715"/>
                  <a:pt x="996195" y="531281"/>
                  <a:pt x="996195" y="480417"/>
                </a:cubicBezTo>
                <a:cubicBezTo>
                  <a:pt x="996195" y="429459"/>
                  <a:pt x="954762" y="388120"/>
                  <a:pt x="903898" y="388120"/>
                </a:cubicBezTo>
                <a:close/>
                <a:moveTo>
                  <a:pt x="903898" y="307634"/>
                </a:moveTo>
                <a:cubicBezTo>
                  <a:pt x="999148" y="307634"/>
                  <a:pt x="1076586" y="385072"/>
                  <a:pt x="1076586" y="480322"/>
                </a:cubicBezTo>
                <a:cubicBezTo>
                  <a:pt x="1076586" y="575572"/>
                  <a:pt x="999148" y="653010"/>
                  <a:pt x="903898" y="653010"/>
                </a:cubicBezTo>
                <a:cubicBezTo>
                  <a:pt x="808648" y="653010"/>
                  <a:pt x="731210" y="575572"/>
                  <a:pt x="731210" y="480322"/>
                </a:cubicBezTo>
                <a:cubicBezTo>
                  <a:pt x="731210" y="385072"/>
                  <a:pt x="808648" y="307634"/>
                  <a:pt x="903898" y="307634"/>
                </a:cubicBezTo>
                <a:close/>
                <a:moveTo>
                  <a:pt x="40219" y="0"/>
                </a:moveTo>
                <a:cubicBezTo>
                  <a:pt x="50506" y="0"/>
                  <a:pt x="60793" y="3929"/>
                  <a:pt x="68651" y="11787"/>
                </a:cubicBezTo>
                <a:lnTo>
                  <a:pt x="154424" y="97560"/>
                </a:lnTo>
                <a:lnTo>
                  <a:pt x="240101" y="11883"/>
                </a:lnTo>
                <a:cubicBezTo>
                  <a:pt x="247959" y="4025"/>
                  <a:pt x="258246" y="96"/>
                  <a:pt x="268533" y="96"/>
                </a:cubicBezTo>
                <a:cubicBezTo>
                  <a:pt x="278820" y="96"/>
                  <a:pt x="289107" y="4025"/>
                  <a:pt x="296965" y="11883"/>
                </a:cubicBezTo>
                <a:cubicBezTo>
                  <a:pt x="312682" y="27599"/>
                  <a:pt x="312682" y="53031"/>
                  <a:pt x="296965" y="68747"/>
                </a:cubicBezTo>
                <a:lnTo>
                  <a:pt x="211289" y="154424"/>
                </a:lnTo>
                <a:lnTo>
                  <a:pt x="297061" y="240196"/>
                </a:lnTo>
                <a:cubicBezTo>
                  <a:pt x="312777" y="255913"/>
                  <a:pt x="312777" y="281344"/>
                  <a:pt x="297061" y="297061"/>
                </a:cubicBezTo>
                <a:cubicBezTo>
                  <a:pt x="289155" y="304966"/>
                  <a:pt x="278868" y="308872"/>
                  <a:pt x="268581" y="308872"/>
                </a:cubicBezTo>
                <a:cubicBezTo>
                  <a:pt x="258294" y="308872"/>
                  <a:pt x="248007" y="304966"/>
                  <a:pt x="240197" y="297061"/>
                </a:cubicBezTo>
                <a:lnTo>
                  <a:pt x="154424" y="211289"/>
                </a:lnTo>
                <a:lnTo>
                  <a:pt x="68556" y="297157"/>
                </a:lnTo>
                <a:cubicBezTo>
                  <a:pt x="60746" y="304967"/>
                  <a:pt x="50458" y="308872"/>
                  <a:pt x="40172" y="308872"/>
                </a:cubicBezTo>
                <a:cubicBezTo>
                  <a:pt x="29884" y="308872"/>
                  <a:pt x="19597" y="304967"/>
                  <a:pt x="11787" y="297061"/>
                </a:cubicBezTo>
                <a:cubicBezTo>
                  <a:pt x="-3929" y="281345"/>
                  <a:pt x="-3929" y="255913"/>
                  <a:pt x="11787" y="240197"/>
                </a:cubicBezTo>
                <a:lnTo>
                  <a:pt x="97560" y="154424"/>
                </a:lnTo>
                <a:lnTo>
                  <a:pt x="11787" y="68651"/>
                </a:lnTo>
                <a:cubicBezTo>
                  <a:pt x="-3929" y="52935"/>
                  <a:pt x="-3929" y="27503"/>
                  <a:pt x="11787" y="11787"/>
                </a:cubicBezTo>
                <a:cubicBezTo>
                  <a:pt x="19645" y="3929"/>
                  <a:pt x="29932" y="0"/>
                  <a:pt x="40219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28F8745-53ED-4E4C-8568-716C35867BE0}"/>
              </a:ext>
            </a:extLst>
          </p:cNvPr>
          <p:cNvSpPr/>
          <p:nvPr userDrawn="1"/>
        </p:nvSpPr>
        <p:spPr>
          <a:xfrm flipH="1">
            <a:off x="10539012" y="5469821"/>
            <a:ext cx="1365681" cy="1040252"/>
          </a:xfrm>
          <a:custGeom>
            <a:avLst/>
            <a:gdLst>
              <a:gd name="connsiteX0" fmla="*/ 572197 w 1365681"/>
              <a:gd name="connsiteY0" fmla="*/ 726006 h 1040252"/>
              <a:gd name="connsiteX1" fmla="*/ 462742 w 1365681"/>
              <a:gd name="connsiteY1" fmla="*/ 835462 h 1040252"/>
              <a:gd name="connsiteX2" fmla="*/ 572197 w 1365681"/>
              <a:gd name="connsiteY2" fmla="*/ 944916 h 1040252"/>
              <a:gd name="connsiteX3" fmla="*/ 681653 w 1365681"/>
              <a:gd name="connsiteY3" fmla="*/ 835462 h 1040252"/>
              <a:gd name="connsiteX4" fmla="*/ 572197 w 1365681"/>
              <a:gd name="connsiteY4" fmla="*/ 726006 h 1040252"/>
              <a:gd name="connsiteX5" fmla="*/ 572197 w 1365681"/>
              <a:gd name="connsiteY5" fmla="*/ 630671 h 1040252"/>
              <a:gd name="connsiteX6" fmla="*/ 776988 w 1365681"/>
              <a:gd name="connsiteY6" fmla="*/ 835462 h 1040252"/>
              <a:gd name="connsiteX7" fmla="*/ 572197 w 1365681"/>
              <a:gd name="connsiteY7" fmla="*/ 1040252 h 1040252"/>
              <a:gd name="connsiteX8" fmla="*/ 367408 w 1365681"/>
              <a:gd name="connsiteY8" fmla="*/ 835462 h 1040252"/>
              <a:gd name="connsiteX9" fmla="*/ 572197 w 1365681"/>
              <a:gd name="connsiteY9" fmla="*/ 630671 h 1040252"/>
              <a:gd name="connsiteX10" fmla="*/ 24654 w 1365681"/>
              <a:gd name="connsiteY10" fmla="*/ 235321 h 1040252"/>
              <a:gd name="connsiteX11" fmla="*/ 53981 w 1365681"/>
              <a:gd name="connsiteY11" fmla="*/ 236070 h 1040252"/>
              <a:gd name="connsiteX12" fmla="*/ 288818 w 1365681"/>
              <a:gd name="connsiteY12" fmla="*/ 340893 h 1040252"/>
              <a:gd name="connsiteX13" fmla="*/ 308246 w 1365681"/>
              <a:gd name="connsiteY13" fmla="*/ 391610 h 1040252"/>
              <a:gd name="connsiteX14" fmla="*/ 273116 w 1365681"/>
              <a:gd name="connsiteY14" fmla="*/ 414314 h 1040252"/>
              <a:gd name="connsiteX15" fmla="*/ 257528 w 1365681"/>
              <a:gd name="connsiteY15" fmla="*/ 410926 h 1040252"/>
              <a:gd name="connsiteX16" fmla="*/ 22693 w 1365681"/>
              <a:gd name="connsiteY16" fmla="*/ 306216 h 1040252"/>
              <a:gd name="connsiteX17" fmla="*/ 3376 w 1365681"/>
              <a:gd name="connsiteY17" fmla="*/ 255498 h 1040252"/>
              <a:gd name="connsiteX18" fmla="*/ 24654 w 1365681"/>
              <a:gd name="connsiteY18" fmla="*/ 235321 h 1040252"/>
              <a:gd name="connsiteX19" fmla="*/ 1317337 w 1365681"/>
              <a:gd name="connsiteY19" fmla="*/ 0 h 1040252"/>
              <a:gd name="connsiteX20" fmla="*/ 1365681 w 1365681"/>
              <a:gd name="connsiteY20" fmla="*/ 48459 h 1040252"/>
              <a:gd name="connsiteX21" fmla="*/ 1317224 w 1365681"/>
              <a:gd name="connsiteY21" fmla="*/ 96917 h 1040252"/>
              <a:gd name="connsiteX22" fmla="*/ 1268877 w 1365681"/>
              <a:gd name="connsiteY22" fmla="*/ 48459 h 1040252"/>
              <a:gd name="connsiteX23" fmla="*/ 1317337 w 1365681"/>
              <a:gd name="connsiteY23" fmla="*/ 0 h 104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5681" h="1040252">
                <a:moveTo>
                  <a:pt x="572197" y="726006"/>
                </a:moveTo>
                <a:cubicBezTo>
                  <a:pt x="511878" y="726006"/>
                  <a:pt x="462742" y="775143"/>
                  <a:pt x="462742" y="835462"/>
                </a:cubicBezTo>
                <a:cubicBezTo>
                  <a:pt x="462742" y="895780"/>
                  <a:pt x="511878" y="944916"/>
                  <a:pt x="572197" y="944916"/>
                </a:cubicBezTo>
                <a:cubicBezTo>
                  <a:pt x="632515" y="944916"/>
                  <a:pt x="681653" y="895780"/>
                  <a:pt x="681653" y="835462"/>
                </a:cubicBezTo>
                <a:cubicBezTo>
                  <a:pt x="681539" y="775143"/>
                  <a:pt x="632515" y="726006"/>
                  <a:pt x="572197" y="726006"/>
                </a:cubicBezTo>
                <a:close/>
                <a:moveTo>
                  <a:pt x="572197" y="630671"/>
                </a:moveTo>
                <a:cubicBezTo>
                  <a:pt x="685154" y="630671"/>
                  <a:pt x="776988" y="722504"/>
                  <a:pt x="776988" y="835462"/>
                </a:cubicBezTo>
                <a:cubicBezTo>
                  <a:pt x="776988" y="948418"/>
                  <a:pt x="685042" y="1040252"/>
                  <a:pt x="572197" y="1040252"/>
                </a:cubicBezTo>
                <a:cubicBezTo>
                  <a:pt x="459240" y="1040252"/>
                  <a:pt x="367408" y="948305"/>
                  <a:pt x="367408" y="835462"/>
                </a:cubicBezTo>
                <a:cubicBezTo>
                  <a:pt x="367408" y="722617"/>
                  <a:pt x="459240" y="630671"/>
                  <a:pt x="572197" y="630671"/>
                </a:cubicBezTo>
                <a:close/>
                <a:moveTo>
                  <a:pt x="24654" y="235321"/>
                </a:moveTo>
                <a:cubicBezTo>
                  <a:pt x="33818" y="231806"/>
                  <a:pt x="44324" y="231778"/>
                  <a:pt x="53981" y="236070"/>
                </a:cubicBezTo>
                <a:lnTo>
                  <a:pt x="288818" y="340893"/>
                </a:lnTo>
                <a:cubicBezTo>
                  <a:pt x="308133" y="349478"/>
                  <a:pt x="316830" y="372182"/>
                  <a:pt x="308246" y="391610"/>
                </a:cubicBezTo>
                <a:cubicBezTo>
                  <a:pt x="301808" y="405843"/>
                  <a:pt x="287801" y="414314"/>
                  <a:pt x="273116" y="414314"/>
                </a:cubicBezTo>
                <a:cubicBezTo>
                  <a:pt x="267921" y="414314"/>
                  <a:pt x="262612" y="413185"/>
                  <a:pt x="257528" y="410926"/>
                </a:cubicBezTo>
                <a:lnTo>
                  <a:pt x="22693" y="306216"/>
                </a:lnTo>
                <a:cubicBezTo>
                  <a:pt x="3376" y="297518"/>
                  <a:pt x="-5321" y="274814"/>
                  <a:pt x="3376" y="255498"/>
                </a:cubicBezTo>
                <a:cubicBezTo>
                  <a:pt x="7668" y="245840"/>
                  <a:pt x="15491" y="238837"/>
                  <a:pt x="24654" y="235321"/>
                </a:cubicBezTo>
                <a:close/>
                <a:moveTo>
                  <a:pt x="1317337" y="0"/>
                </a:moveTo>
                <a:cubicBezTo>
                  <a:pt x="1344107" y="0"/>
                  <a:pt x="1365681" y="21688"/>
                  <a:pt x="1365681" y="48459"/>
                </a:cubicBezTo>
                <a:cubicBezTo>
                  <a:pt x="1365681" y="75229"/>
                  <a:pt x="1343994" y="96917"/>
                  <a:pt x="1317224" y="96917"/>
                </a:cubicBezTo>
                <a:cubicBezTo>
                  <a:pt x="1290453" y="96917"/>
                  <a:pt x="1268877" y="75229"/>
                  <a:pt x="1268877" y="48459"/>
                </a:cubicBezTo>
                <a:cubicBezTo>
                  <a:pt x="1268877" y="21688"/>
                  <a:pt x="1290566" y="0"/>
                  <a:pt x="1317337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C9AE7C1B-E822-4E08-9374-137795E34114}"/>
              </a:ext>
            </a:extLst>
          </p:cNvPr>
          <p:cNvSpPr/>
          <p:nvPr userDrawn="1"/>
        </p:nvSpPr>
        <p:spPr>
          <a:xfrm rot="10800000" flipH="1" flipV="1">
            <a:off x="287307" y="3811994"/>
            <a:ext cx="4316108" cy="2856827"/>
          </a:xfrm>
          <a:custGeom>
            <a:avLst/>
            <a:gdLst>
              <a:gd name="connsiteX0" fmla="*/ 487775 w 4316108"/>
              <a:gd name="connsiteY0" fmla="*/ 2547955 h 2856827"/>
              <a:gd name="connsiteX1" fmla="*/ 516160 w 4316108"/>
              <a:gd name="connsiteY1" fmla="*/ 2559766 h 2856827"/>
              <a:gd name="connsiteX2" fmla="*/ 601932 w 4316108"/>
              <a:gd name="connsiteY2" fmla="*/ 2645538 h 2856827"/>
              <a:gd name="connsiteX3" fmla="*/ 687800 w 4316108"/>
              <a:gd name="connsiteY3" fmla="*/ 2559670 h 2856827"/>
              <a:gd name="connsiteX4" fmla="*/ 716185 w 4316108"/>
              <a:gd name="connsiteY4" fmla="*/ 2547955 h 2856827"/>
              <a:gd name="connsiteX5" fmla="*/ 744569 w 4316108"/>
              <a:gd name="connsiteY5" fmla="*/ 2559766 h 2856827"/>
              <a:gd name="connsiteX6" fmla="*/ 744569 w 4316108"/>
              <a:gd name="connsiteY6" fmla="*/ 2616630 h 2856827"/>
              <a:gd name="connsiteX7" fmla="*/ 658797 w 4316108"/>
              <a:gd name="connsiteY7" fmla="*/ 2702403 h 2856827"/>
              <a:gd name="connsiteX8" fmla="*/ 744569 w 4316108"/>
              <a:gd name="connsiteY8" fmla="*/ 2788175 h 2856827"/>
              <a:gd name="connsiteX9" fmla="*/ 744569 w 4316108"/>
              <a:gd name="connsiteY9" fmla="*/ 2845040 h 2856827"/>
              <a:gd name="connsiteX10" fmla="*/ 687705 w 4316108"/>
              <a:gd name="connsiteY10" fmla="*/ 2845040 h 2856827"/>
              <a:gd name="connsiteX11" fmla="*/ 601968 w 4316108"/>
              <a:gd name="connsiteY11" fmla="*/ 2759231 h 2856827"/>
              <a:gd name="connsiteX12" fmla="*/ 516255 w 4316108"/>
              <a:gd name="connsiteY12" fmla="*/ 2844944 h 2856827"/>
              <a:gd name="connsiteX13" fmla="*/ 459391 w 4316108"/>
              <a:gd name="connsiteY13" fmla="*/ 2844944 h 2856827"/>
              <a:gd name="connsiteX14" fmla="*/ 459391 w 4316108"/>
              <a:gd name="connsiteY14" fmla="*/ 2788080 h 2856827"/>
              <a:gd name="connsiteX15" fmla="*/ 545128 w 4316108"/>
              <a:gd name="connsiteY15" fmla="*/ 2702343 h 2856827"/>
              <a:gd name="connsiteX16" fmla="*/ 459391 w 4316108"/>
              <a:gd name="connsiteY16" fmla="*/ 2616535 h 2856827"/>
              <a:gd name="connsiteX17" fmla="*/ 459391 w 4316108"/>
              <a:gd name="connsiteY17" fmla="*/ 2559670 h 2856827"/>
              <a:gd name="connsiteX18" fmla="*/ 487775 w 4316108"/>
              <a:gd name="connsiteY18" fmla="*/ 2547955 h 2856827"/>
              <a:gd name="connsiteX19" fmla="*/ 40862 w 4316108"/>
              <a:gd name="connsiteY19" fmla="*/ 2411835 h 2856827"/>
              <a:gd name="connsiteX20" fmla="*/ 81724 w 4316108"/>
              <a:gd name="connsiteY20" fmla="*/ 2452697 h 2856827"/>
              <a:gd name="connsiteX21" fmla="*/ 40862 w 4316108"/>
              <a:gd name="connsiteY21" fmla="*/ 2493559 h 2856827"/>
              <a:gd name="connsiteX22" fmla="*/ 0 w 4316108"/>
              <a:gd name="connsiteY22" fmla="*/ 2452697 h 2856827"/>
              <a:gd name="connsiteX23" fmla="*/ 40862 w 4316108"/>
              <a:gd name="connsiteY23" fmla="*/ 2411835 h 2856827"/>
              <a:gd name="connsiteX24" fmla="*/ 4080415 w 4316108"/>
              <a:gd name="connsiteY24" fmla="*/ 2308286 h 2856827"/>
              <a:gd name="connsiteX25" fmla="*/ 4037267 w 4316108"/>
              <a:gd name="connsiteY25" fmla="*/ 2469259 h 2856827"/>
              <a:gd name="connsiteX26" fmla="*/ 4198240 w 4316108"/>
              <a:gd name="connsiteY26" fmla="*/ 2426111 h 2856827"/>
              <a:gd name="connsiteX27" fmla="*/ 4049173 w 4316108"/>
              <a:gd name="connsiteY27" fmla="*/ 2191796 h 2856827"/>
              <a:gd name="connsiteX28" fmla="*/ 4088035 w 4316108"/>
              <a:gd name="connsiteY28" fmla="*/ 2202178 h 2856827"/>
              <a:gd name="connsiteX29" fmla="*/ 4304348 w 4316108"/>
              <a:gd name="connsiteY29" fmla="*/ 2418491 h 2856827"/>
              <a:gd name="connsiteX30" fmla="*/ 4314730 w 4316108"/>
              <a:gd name="connsiteY30" fmla="*/ 2457353 h 2856827"/>
              <a:gd name="connsiteX31" fmla="*/ 4286346 w 4316108"/>
              <a:gd name="connsiteY31" fmla="*/ 2485737 h 2856827"/>
              <a:gd name="connsiteX32" fmla="*/ 3990880 w 4316108"/>
              <a:gd name="connsiteY32" fmla="*/ 2564890 h 2856827"/>
              <a:gd name="connsiteX33" fmla="*/ 3952018 w 4316108"/>
              <a:gd name="connsiteY33" fmla="*/ 2554508 h 2856827"/>
              <a:gd name="connsiteX34" fmla="*/ 3941636 w 4316108"/>
              <a:gd name="connsiteY34" fmla="*/ 2515646 h 2856827"/>
              <a:gd name="connsiteX35" fmla="*/ 4020789 w 4316108"/>
              <a:gd name="connsiteY35" fmla="*/ 2220180 h 2856827"/>
              <a:gd name="connsiteX36" fmla="*/ 4049173 w 4316108"/>
              <a:gd name="connsiteY36" fmla="*/ 2191796 h 2856827"/>
              <a:gd name="connsiteX37" fmla="*/ 3251166 w 4316108"/>
              <a:gd name="connsiteY37" fmla="*/ 234127 h 2856827"/>
              <a:gd name="connsiteX38" fmla="*/ 3275895 w 4316108"/>
              <a:gd name="connsiteY38" fmla="*/ 234758 h 2856827"/>
              <a:gd name="connsiteX39" fmla="*/ 3473919 w 4316108"/>
              <a:gd name="connsiteY39" fmla="*/ 323150 h 2856827"/>
              <a:gd name="connsiteX40" fmla="*/ 3490302 w 4316108"/>
              <a:gd name="connsiteY40" fmla="*/ 365917 h 2856827"/>
              <a:gd name="connsiteX41" fmla="*/ 3460680 w 4316108"/>
              <a:gd name="connsiteY41" fmla="*/ 385062 h 2856827"/>
              <a:gd name="connsiteX42" fmla="*/ 3447535 w 4316108"/>
              <a:gd name="connsiteY42" fmla="*/ 382205 h 2856827"/>
              <a:gd name="connsiteX43" fmla="*/ 3249510 w 4316108"/>
              <a:gd name="connsiteY43" fmla="*/ 293908 h 2856827"/>
              <a:gd name="connsiteX44" fmla="*/ 3233223 w 4316108"/>
              <a:gd name="connsiteY44" fmla="*/ 251141 h 2856827"/>
              <a:gd name="connsiteX45" fmla="*/ 3251166 w 4316108"/>
              <a:gd name="connsiteY45" fmla="*/ 234127 h 2856827"/>
              <a:gd name="connsiteX46" fmla="*/ 2829904 w 4316108"/>
              <a:gd name="connsiteY46" fmla="*/ 80486 h 2856827"/>
              <a:gd name="connsiteX47" fmla="*/ 2737607 w 4316108"/>
              <a:gd name="connsiteY47" fmla="*/ 172783 h 2856827"/>
              <a:gd name="connsiteX48" fmla="*/ 2829904 w 4316108"/>
              <a:gd name="connsiteY48" fmla="*/ 265081 h 2856827"/>
              <a:gd name="connsiteX49" fmla="*/ 2922201 w 4316108"/>
              <a:gd name="connsiteY49" fmla="*/ 172783 h 2856827"/>
              <a:gd name="connsiteX50" fmla="*/ 2829904 w 4316108"/>
              <a:gd name="connsiteY50" fmla="*/ 80486 h 2856827"/>
              <a:gd name="connsiteX51" fmla="*/ 2829904 w 4316108"/>
              <a:gd name="connsiteY51" fmla="*/ 0 h 2856827"/>
              <a:gd name="connsiteX52" fmla="*/ 3002592 w 4316108"/>
              <a:gd name="connsiteY52" fmla="*/ 172688 h 2856827"/>
              <a:gd name="connsiteX53" fmla="*/ 2829904 w 4316108"/>
              <a:gd name="connsiteY53" fmla="*/ 345376 h 2856827"/>
              <a:gd name="connsiteX54" fmla="*/ 2657216 w 4316108"/>
              <a:gd name="connsiteY54" fmla="*/ 172688 h 2856827"/>
              <a:gd name="connsiteX55" fmla="*/ 2829904 w 4316108"/>
              <a:gd name="connsiteY55" fmla="*/ 0 h 2856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316108" h="2856827">
                <a:moveTo>
                  <a:pt x="487775" y="2547955"/>
                </a:moveTo>
                <a:cubicBezTo>
                  <a:pt x="498062" y="2547955"/>
                  <a:pt x="508349" y="2551860"/>
                  <a:pt x="516160" y="2559766"/>
                </a:cubicBezTo>
                <a:lnTo>
                  <a:pt x="601932" y="2645538"/>
                </a:lnTo>
                <a:lnTo>
                  <a:pt x="687800" y="2559670"/>
                </a:lnTo>
                <a:cubicBezTo>
                  <a:pt x="695611" y="2551860"/>
                  <a:pt x="705898" y="2547955"/>
                  <a:pt x="716185" y="2547955"/>
                </a:cubicBezTo>
                <a:cubicBezTo>
                  <a:pt x="726472" y="2547955"/>
                  <a:pt x="736759" y="2551860"/>
                  <a:pt x="744569" y="2559766"/>
                </a:cubicBezTo>
                <a:cubicBezTo>
                  <a:pt x="760286" y="2575482"/>
                  <a:pt x="760286" y="2600914"/>
                  <a:pt x="744569" y="2616630"/>
                </a:cubicBezTo>
                <a:lnTo>
                  <a:pt x="658797" y="2702403"/>
                </a:lnTo>
                <a:lnTo>
                  <a:pt x="744569" y="2788175"/>
                </a:lnTo>
                <a:cubicBezTo>
                  <a:pt x="760286" y="2803891"/>
                  <a:pt x="760286" y="2829323"/>
                  <a:pt x="744569" y="2845040"/>
                </a:cubicBezTo>
                <a:cubicBezTo>
                  <a:pt x="728853" y="2860756"/>
                  <a:pt x="703421" y="2860756"/>
                  <a:pt x="687705" y="2845040"/>
                </a:cubicBezTo>
                <a:lnTo>
                  <a:pt x="601968" y="2759231"/>
                </a:lnTo>
                <a:lnTo>
                  <a:pt x="516255" y="2844944"/>
                </a:lnTo>
                <a:cubicBezTo>
                  <a:pt x="500539" y="2860660"/>
                  <a:pt x="475107" y="2860660"/>
                  <a:pt x="459391" y="2844944"/>
                </a:cubicBezTo>
                <a:cubicBezTo>
                  <a:pt x="443675" y="2829228"/>
                  <a:pt x="443675" y="2803796"/>
                  <a:pt x="459391" y="2788080"/>
                </a:cubicBezTo>
                <a:lnTo>
                  <a:pt x="545128" y="2702343"/>
                </a:lnTo>
                <a:lnTo>
                  <a:pt x="459391" y="2616535"/>
                </a:lnTo>
                <a:cubicBezTo>
                  <a:pt x="443675" y="2600818"/>
                  <a:pt x="443675" y="2575387"/>
                  <a:pt x="459391" y="2559670"/>
                </a:cubicBezTo>
                <a:cubicBezTo>
                  <a:pt x="467201" y="2551860"/>
                  <a:pt x="477488" y="2547955"/>
                  <a:pt x="487775" y="2547955"/>
                </a:cubicBezTo>
                <a:close/>
                <a:moveTo>
                  <a:pt x="40862" y="2411835"/>
                </a:moveTo>
                <a:cubicBezTo>
                  <a:pt x="63436" y="2411835"/>
                  <a:pt x="81724" y="2430123"/>
                  <a:pt x="81724" y="2452697"/>
                </a:cubicBezTo>
                <a:cubicBezTo>
                  <a:pt x="81724" y="2475271"/>
                  <a:pt x="63436" y="2493559"/>
                  <a:pt x="40862" y="2493559"/>
                </a:cubicBezTo>
                <a:cubicBezTo>
                  <a:pt x="18288" y="2493559"/>
                  <a:pt x="0" y="2475271"/>
                  <a:pt x="0" y="2452697"/>
                </a:cubicBezTo>
                <a:cubicBezTo>
                  <a:pt x="0" y="2430123"/>
                  <a:pt x="18288" y="2411835"/>
                  <a:pt x="40862" y="2411835"/>
                </a:cubicBezTo>
                <a:close/>
                <a:moveTo>
                  <a:pt x="4080415" y="2308286"/>
                </a:moveTo>
                <a:lnTo>
                  <a:pt x="4037267" y="2469259"/>
                </a:lnTo>
                <a:lnTo>
                  <a:pt x="4198240" y="2426111"/>
                </a:lnTo>
                <a:close/>
                <a:moveTo>
                  <a:pt x="4049173" y="2191796"/>
                </a:moveTo>
                <a:cubicBezTo>
                  <a:pt x="4063080" y="2188081"/>
                  <a:pt x="4077843" y="2192081"/>
                  <a:pt x="4088035" y="2202178"/>
                </a:cubicBezTo>
                <a:lnTo>
                  <a:pt x="4304348" y="2418491"/>
                </a:lnTo>
                <a:cubicBezTo>
                  <a:pt x="4314540" y="2428682"/>
                  <a:pt x="4318445" y="2443446"/>
                  <a:pt x="4314730" y="2457353"/>
                </a:cubicBezTo>
                <a:cubicBezTo>
                  <a:pt x="4311015" y="2471259"/>
                  <a:pt x="4300157" y="2482023"/>
                  <a:pt x="4286346" y="2485737"/>
                </a:cubicBezTo>
                <a:lnTo>
                  <a:pt x="3990880" y="2564890"/>
                </a:lnTo>
                <a:cubicBezTo>
                  <a:pt x="3976974" y="2568605"/>
                  <a:pt x="3962210" y="2564604"/>
                  <a:pt x="3952018" y="2554508"/>
                </a:cubicBezTo>
                <a:cubicBezTo>
                  <a:pt x="3941826" y="2544316"/>
                  <a:pt x="3937921" y="2529552"/>
                  <a:pt x="3941636" y="2515646"/>
                </a:cubicBezTo>
                <a:lnTo>
                  <a:pt x="4020789" y="2220180"/>
                </a:lnTo>
                <a:cubicBezTo>
                  <a:pt x="4024503" y="2206274"/>
                  <a:pt x="4035362" y="2195510"/>
                  <a:pt x="4049173" y="2191796"/>
                </a:cubicBezTo>
                <a:close/>
                <a:moveTo>
                  <a:pt x="3251166" y="234127"/>
                </a:moveTo>
                <a:cubicBezTo>
                  <a:pt x="3258893" y="231162"/>
                  <a:pt x="3267751" y="231139"/>
                  <a:pt x="3275895" y="234758"/>
                </a:cubicBezTo>
                <a:lnTo>
                  <a:pt x="3473919" y="323150"/>
                </a:lnTo>
                <a:cubicBezTo>
                  <a:pt x="3490207" y="330389"/>
                  <a:pt x="3497541" y="349534"/>
                  <a:pt x="3490302" y="365917"/>
                </a:cubicBezTo>
                <a:cubicBezTo>
                  <a:pt x="3484873" y="377918"/>
                  <a:pt x="3473062" y="385062"/>
                  <a:pt x="3460680" y="385062"/>
                </a:cubicBezTo>
                <a:cubicBezTo>
                  <a:pt x="3456298" y="385062"/>
                  <a:pt x="3451821" y="384110"/>
                  <a:pt x="3447535" y="382205"/>
                </a:cubicBezTo>
                <a:lnTo>
                  <a:pt x="3249510" y="293908"/>
                </a:lnTo>
                <a:cubicBezTo>
                  <a:pt x="3233223" y="286574"/>
                  <a:pt x="3225888" y="267428"/>
                  <a:pt x="3233223" y="251141"/>
                </a:cubicBezTo>
                <a:cubicBezTo>
                  <a:pt x="3236842" y="242997"/>
                  <a:pt x="3243438" y="237092"/>
                  <a:pt x="3251166" y="234127"/>
                </a:cubicBezTo>
                <a:close/>
                <a:moveTo>
                  <a:pt x="2829904" y="80486"/>
                </a:moveTo>
                <a:cubicBezTo>
                  <a:pt x="2779041" y="80486"/>
                  <a:pt x="2737607" y="121920"/>
                  <a:pt x="2737607" y="172783"/>
                </a:cubicBezTo>
                <a:cubicBezTo>
                  <a:pt x="2737607" y="223647"/>
                  <a:pt x="2779041" y="265081"/>
                  <a:pt x="2829904" y="265081"/>
                </a:cubicBezTo>
                <a:cubicBezTo>
                  <a:pt x="2880768" y="265081"/>
                  <a:pt x="2922201" y="223647"/>
                  <a:pt x="2922201" y="172783"/>
                </a:cubicBezTo>
                <a:cubicBezTo>
                  <a:pt x="2922201" y="121825"/>
                  <a:pt x="2880768" y="80486"/>
                  <a:pt x="2829904" y="80486"/>
                </a:cubicBezTo>
                <a:close/>
                <a:moveTo>
                  <a:pt x="2829904" y="0"/>
                </a:moveTo>
                <a:cubicBezTo>
                  <a:pt x="2925154" y="0"/>
                  <a:pt x="3002592" y="77438"/>
                  <a:pt x="3002592" y="172688"/>
                </a:cubicBezTo>
                <a:cubicBezTo>
                  <a:pt x="3002592" y="267938"/>
                  <a:pt x="2925154" y="345376"/>
                  <a:pt x="2829904" y="345376"/>
                </a:cubicBezTo>
                <a:cubicBezTo>
                  <a:pt x="2734654" y="345376"/>
                  <a:pt x="2657216" y="267938"/>
                  <a:pt x="2657216" y="172688"/>
                </a:cubicBezTo>
                <a:cubicBezTo>
                  <a:pt x="2657216" y="77438"/>
                  <a:pt x="2734654" y="0"/>
                  <a:pt x="2829904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bg1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DC7404A-BC6B-4AD8-B3DA-2FD465840162}"/>
              </a:ext>
            </a:extLst>
          </p:cNvPr>
          <p:cNvSpPr/>
          <p:nvPr userDrawn="1"/>
        </p:nvSpPr>
        <p:spPr>
          <a:xfrm flipH="1">
            <a:off x="10877577" y="228374"/>
            <a:ext cx="1024359" cy="377855"/>
          </a:xfrm>
          <a:custGeom>
            <a:avLst/>
            <a:gdLst>
              <a:gd name="connsiteX0" fmla="*/ 278841 w 1024359"/>
              <a:gd name="connsiteY0" fmla="*/ 96997 h 377855"/>
              <a:gd name="connsiteX1" fmla="*/ 117869 w 1024359"/>
              <a:gd name="connsiteY1" fmla="*/ 140145 h 377855"/>
              <a:gd name="connsiteX2" fmla="*/ 235692 w 1024359"/>
              <a:gd name="connsiteY2" fmla="*/ 257969 h 377855"/>
              <a:gd name="connsiteX3" fmla="*/ 755730 w 1024359"/>
              <a:gd name="connsiteY3" fmla="*/ 69079 h 377855"/>
              <a:gd name="connsiteX4" fmla="*/ 784161 w 1024359"/>
              <a:gd name="connsiteY4" fmla="*/ 80866 h 377855"/>
              <a:gd name="connsiteX5" fmla="*/ 869887 w 1024359"/>
              <a:gd name="connsiteY5" fmla="*/ 166591 h 377855"/>
              <a:gd name="connsiteX6" fmla="*/ 955612 w 1024359"/>
              <a:gd name="connsiteY6" fmla="*/ 80866 h 377855"/>
              <a:gd name="connsiteX7" fmla="*/ 984044 w 1024359"/>
              <a:gd name="connsiteY7" fmla="*/ 69079 h 377855"/>
              <a:gd name="connsiteX8" fmla="*/ 1012477 w 1024359"/>
              <a:gd name="connsiteY8" fmla="*/ 80866 h 377855"/>
              <a:gd name="connsiteX9" fmla="*/ 1012477 w 1024359"/>
              <a:gd name="connsiteY9" fmla="*/ 137730 h 377855"/>
              <a:gd name="connsiteX10" fmla="*/ 926733 w 1024359"/>
              <a:gd name="connsiteY10" fmla="*/ 223437 h 377855"/>
              <a:gd name="connsiteX11" fmla="*/ 1012572 w 1024359"/>
              <a:gd name="connsiteY11" fmla="*/ 309275 h 377855"/>
              <a:gd name="connsiteX12" fmla="*/ 1012572 w 1024359"/>
              <a:gd name="connsiteY12" fmla="*/ 366140 h 377855"/>
              <a:gd name="connsiteX13" fmla="*/ 984093 w 1024359"/>
              <a:gd name="connsiteY13" fmla="*/ 377855 h 377855"/>
              <a:gd name="connsiteX14" fmla="*/ 955707 w 1024359"/>
              <a:gd name="connsiteY14" fmla="*/ 366044 h 377855"/>
              <a:gd name="connsiteX15" fmla="*/ 869887 w 1024359"/>
              <a:gd name="connsiteY15" fmla="*/ 280260 h 377855"/>
              <a:gd name="connsiteX16" fmla="*/ 784068 w 1024359"/>
              <a:gd name="connsiteY16" fmla="*/ 366044 h 377855"/>
              <a:gd name="connsiteX17" fmla="*/ 755683 w 1024359"/>
              <a:gd name="connsiteY17" fmla="*/ 377855 h 377855"/>
              <a:gd name="connsiteX18" fmla="*/ 727299 w 1024359"/>
              <a:gd name="connsiteY18" fmla="*/ 366044 h 377855"/>
              <a:gd name="connsiteX19" fmla="*/ 727299 w 1024359"/>
              <a:gd name="connsiteY19" fmla="*/ 309180 h 377855"/>
              <a:gd name="connsiteX20" fmla="*/ 813040 w 1024359"/>
              <a:gd name="connsiteY20" fmla="*/ 223438 h 377855"/>
              <a:gd name="connsiteX21" fmla="*/ 727297 w 1024359"/>
              <a:gd name="connsiteY21" fmla="*/ 137730 h 377855"/>
              <a:gd name="connsiteX22" fmla="*/ 727297 w 1024359"/>
              <a:gd name="connsiteY22" fmla="*/ 80866 h 377855"/>
              <a:gd name="connsiteX23" fmla="*/ 755730 w 1024359"/>
              <a:gd name="connsiteY23" fmla="*/ 69079 h 377855"/>
              <a:gd name="connsiteX24" fmla="*/ 325227 w 1024359"/>
              <a:gd name="connsiteY24" fmla="*/ 1366 h 377855"/>
              <a:gd name="connsiteX25" fmla="*/ 364090 w 1024359"/>
              <a:gd name="connsiteY25" fmla="*/ 11748 h 377855"/>
              <a:gd name="connsiteX26" fmla="*/ 374472 w 1024359"/>
              <a:gd name="connsiteY26" fmla="*/ 50610 h 377855"/>
              <a:gd name="connsiteX27" fmla="*/ 295318 w 1024359"/>
              <a:gd name="connsiteY27" fmla="*/ 346075 h 377855"/>
              <a:gd name="connsiteX28" fmla="*/ 266935 w 1024359"/>
              <a:gd name="connsiteY28" fmla="*/ 374460 h 377855"/>
              <a:gd name="connsiteX29" fmla="*/ 228073 w 1024359"/>
              <a:gd name="connsiteY29" fmla="*/ 364078 h 377855"/>
              <a:gd name="connsiteX30" fmla="*/ 11759 w 1024359"/>
              <a:gd name="connsiteY30" fmla="*/ 147765 h 377855"/>
              <a:gd name="connsiteX31" fmla="*/ 1378 w 1024359"/>
              <a:gd name="connsiteY31" fmla="*/ 108903 h 377855"/>
              <a:gd name="connsiteX32" fmla="*/ 29762 w 1024359"/>
              <a:gd name="connsiteY32" fmla="*/ 80518 h 37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24359" h="377855">
                <a:moveTo>
                  <a:pt x="278841" y="96997"/>
                </a:moveTo>
                <a:lnTo>
                  <a:pt x="117869" y="140145"/>
                </a:lnTo>
                <a:lnTo>
                  <a:pt x="235692" y="257969"/>
                </a:lnTo>
                <a:close/>
                <a:moveTo>
                  <a:pt x="755730" y="69079"/>
                </a:moveTo>
                <a:cubicBezTo>
                  <a:pt x="766017" y="69079"/>
                  <a:pt x="776304" y="73008"/>
                  <a:pt x="784161" y="80866"/>
                </a:cubicBezTo>
                <a:lnTo>
                  <a:pt x="869887" y="166591"/>
                </a:lnTo>
                <a:lnTo>
                  <a:pt x="955612" y="80866"/>
                </a:lnTo>
                <a:cubicBezTo>
                  <a:pt x="963471" y="73008"/>
                  <a:pt x="973757" y="69079"/>
                  <a:pt x="984044" y="69079"/>
                </a:cubicBezTo>
                <a:cubicBezTo>
                  <a:pt x="994332" y="69079"/>
                  <a:pt x="1004618" y="73008"/>
                  <a:pt x="1012477" y="80866"/>
                </a:cubicBezTo>
                <a:cubicBezTo>
                  <a:pt x="1028193" y="96582"/>
                  <a:pt x="1028193" y="122014"/>
                  <a:pt x="1012477" y="137730"/>
                </a:cubicBezTo>
                <a:lnTo>
                  <a:pt x="926733" y="223437"/>
                </a:lnTo>
                <a:lnTo>
                  <a:pt x="1012572" y="309275"/>
                </a:lnTo>
                <a:cubicBezTo>
                  <a:pt x="1028288" y="324992"/>
                  <a:pt x="1028288" y="350423"/>
                  <a:pt x="1012572" y="366140"/>
                </a:cubicBezTo>
                <a:cubicBezTo>
                  <a:pt x="1004665" y="373950"/>
                  <a:pt x="994378" y="377855"/>
                  <a:pt x="984093" y="377855"/>
                </a:cubicBezTo>
                <a:cubicBezTo>
                  <a:pt x="973805" y="377855"/>
                  <a:pt x="963517" y="373950"/>
                  <a:pt x="955707" y="366044"/>
                </a:cubicBezTo>
                <a:lnTo>
                  <a:pt x="869887" y="280260"/>
                </a:lnTo>
                <a:lnTo>
                  <a:pt x="784068" y="366044"/>
                </a:lnTo>
                <a:cubicBezTo>
                  <a:pt x="776256" y="373950"/>
                  <a:pt x="765969" y="377855"/>
                  <a:pt x="755683" y="377855"/>
                </a:cubicBezTo>
                <a:cubicBezTo>
                  <a:pt x="745396" y="377855"/>
                  <a:pt x="735108" y="373950"/>
                  <a:pt x="727299" y="366044"/>
                </a:cubicBezTo>
                <a:cubicBezTo>
                  <a:pt x="711583" y="350328"/>
                  <a:pt x="711583" y="324896"/>
                  <a:pt x="727299" y="309180"/>
                </a:cubicBezTo>
                <a:lnTo>
                  <a:pt x="813040" y="223438"/>
                </a:lnTo>
                <a:lnTo>
                  <a:pt x="727297" y="137730"/>
                </a:lnTo>
                <a:cubicBezTo>
                  <a:pt x="711581" y="122014"/>
                  <a:pt x="711581" y="96582"/>
                  <a:pt x="727297" y="80866"/>
                </a:cubicBezTo>
                <a:cubicBezTo>
                  <a:pt x="735156" y="73008"/>
                  <a:pt x="745442" y="69079"/>
                  <a:pt x="755730" y="69079"/>
                </a:cubicBezTo>
                <a:close/>
                <a:moveTo>
                  <a:pt x="325227" y="1366"/>
                </a:moveTo>
                <a:cubicBezTo>
                  <a:pt x="339133" y="-2349"/>
                  <a:pt x="353897" y="1651"/>
                  <a:pt x="364090" y="11748"/>
                </a:cubicBezTo>
                <a:cubicBezTo>
                  <a:pt x="374282" y="21940"/>
                  <a:pt x="378186" y="36703"/>
                  <a:pt x="374472" y="50610"/>
                </a:cubicBezTo>
                <a:lnTo>
                  <a:pt x="295318" y="346075"/>
                </a:lnTo>
                <a:cubicBezTo>
                  <a:pt x="291604" y="359982"/>
                  <a:pt x="280745" y="370745"/>
                  <a:pt x="266935" y="374460"/>
                </a:cubicBezTo>
                <a:cubicBezTo>
                  <a:pt x="253027" y="378175"/>
                  <a:pt x="238265" y="374174"/>
                  <a:pt x="228073" y="364078"/>
                </a:cubicBezTo>
                <a:lnTo>
                  <a:pt x="11759" y="147765"/>
                </a:lnTo>
                <a:cubicBezTo>
                  <a:pt x="1567" y="137573"/>
                  <a:pt x="-2338" y="122809"/>
                  <a:pt x="1378" y="108903"/>
                </a:cubicBezTo>
                <a:cubicBezTo>
                  <a:pt x="5092" y="94996"/>
                  <a:pt x="15950" y="84233"/>
                  <a:pt x="29762" y="80518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21014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C5B2914E-C26E-4116-BA21-E4DA7B83B1C8}"/>
              </a:ext>
            </a:extLst>
          </p:cNvPr>
          <p:cNvSpPr/>
          <p:nvPr userDrawn="1"/>
        </p:nvSpPr>
        <p:spPr>
          <a:xfrm>
            <a:off x="3445933" y="-2"/>
            <a:ext cx="8746067" cy="6858001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DD1BE528-6041-4313-863B-D594E59126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0AD8ADC8-44EB-4CBD-BB9E-CBC821AB9B74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4D369DA-6ACE-4A7E-A844-61307A8030CC}"/>
              </a:ext>
            </a:extLst>
          </p:cNvPr>
          <p:cNvSpPr/>
          <p:nvPr userDrawn="1"/>
        </p:nvSpPr>
        <p:spPr>
          <a:xfrm flipH="1" flipV="1">
            <a:off x="291794" y="5346236"/>
            <a:ext cx="1076586" cy="1163837"/>
          </a:xfrm>
          <a:custGeom>
            <a:avLst/>
            <a:gdLst>
              <a:gd name="connsiteX0" fmla="*/ 731210 w 1076586"/>
              <a:gd name="connsiteY0" fmla="*/ 1082112 h 1163837"/>
              <a:gd name="connsiteX1" fmla="*/ 772072 w 1076586"/>
              <a:gd name="connsiteY1" fmla="*/ 1122975 h 1163837"/>
              <a:gd name="connsiteX2" fmla="*/ 731210 w 1076586"/>
              <a:gd name="connsiteY2" fmla="*/ 1163837 h 1163837"/>
              <a:gd name="connsiteX3" fmla="*/ 690348 w 1076586"/>
              <a:gd name="connsiteY3" fmla="*/ 1122975 h 1163837"/>
              <a:gd name="connsiteX4" fmla="*/ 731210 w 1076586"/>
              <a:gd name="connsiteY4" fmla="*/ 1082112 h 1163837"/>
              <a:gd name="connsiteX5" fmla="*/ 903898 w 1076586"/>
              <a:gd name="connsiteY5" fmla="*/ 388120 h 1163837"/>
              <a:gd name="connsiteX6" fmla="*/ 811601 w 1076586"/>
              <a:gd name="connsiteY6" fmla="*/ 480417 h 1163837"/>
              <a:gd name="connsiteX7" fmla="*/ 903898 w 1076586"/>
              <a:gd name="connsiteY7" fmla="*/ 572715 h 1163837"/>
              <a:gd name="connsiteX8" fmla="*/ 996195 w 1076586"/>
              <a:gd name="connsiteY8" fmla="*/ 480417 h 1163837"/>
              <a:gd name="connsiteX9" fmla="*/ 903898 w 1076586"/>
              <a:gd name="connsiteY9" fmla="*/ 388120 h 1163837"/>
              <a:gd name="connsiteX10" fmla="*/ 903898 w 1076586"/>
              <a:gd name="connsiteY10" fmla="*/ 307634 h 1163837"/>
              <a:gd name="connsiteX11" fmla="*/ 1076586 w 1076586"/>
              <a:gd name="connsiteY11" fmla="*/ 480322 h 1163837"/>
              <a:gd name="connsiteX12" fmla="*/ 903898 w 1076586"/>
              <a:gd name="connsiteY12" fmla="*/ 653010 h 1163837"/>
              <a:gd name="connsiteX13" fmla="*/ 731210 w 1076586"/>
              <a:gd name="connsiteY13" fmla="*/ 480322 h 1163837"/>
              <a:gd name="connsiteX14" fmla="*/ 903898 w 1076586"/>
              <a:gd name="connsiteY14" fmla="*/ 307634 h 1163837"/>
              <a:gd name="connsiteX15" fmla="*/ 40219 w 1076586"/>
              <a:gd name="connsiteY15" fmla="*/ 0 h 1163837"/>
              <a:gd name="connsiteX16" fmla="*/ 68651 w 1076586"/>
              <a:gd name="connsiteY16" fmla="*/ 11787 h 1163837"/>
              <a:gd name="connsiteX17" fmla="*/ 154424 w 1076586"/>
              <a:gd name="connsiteY17" fmla="*/ 97560 h 1163837"/>
              <a:gd name="connsiteX18" fmla="*/ 240101 w 1076586"/>
              <a:gd name="connsiteY18" fmla="*/ 11883 h 1163837"/>
              <a:gd name="connsiteX19" fmla="*/ 268533 w 1076586"/>
              <a:gd name="connsiteY19" fmla="*/ 96 h 1163837"/>
              <a:gd name="connsiteX20" fmla="*/ 296965 w 1076586"/>
              <a:gd name="connsiteY20" fmla="*/ 11883 h 1163837"/>
              <a:gd name="connsiteX21" fmla="*/ 296965 w 1076586"/>
              <a:gd name="connsiteY21" fmla="*/ 68747 h 1163837"/>
              <a:gd name="connsiteX22" fmla="*/ 211289 w 1076586"/>
              <a:gd name="connsiteY22" fmla="*/ 154424 h 1163837"/>
              <a:gd name="connsiteX23" fmla="*/ 297061 w 1076586"/>
              <a:gd name="connsiteY23" fmla="*/ 240196 h 1163837"/>
              <a:gd name="connsiteX24" fmla="*/ 297061 w 1076586"/>
              <a:gd name="connsiteY24" fmla="*/ 297061 h 1163837"/>
              <a:gd name="connsiteX25" fmla="*/ 268581 w 1076586"/>
              <a:gd name="connsiteY25" fmla="*/ 308872 h 1163837"/>
              <a:gd name="connsiteX26" fmla="*/ 240197 w 1076586"/>
              <a:gd name="connsiteY26" fmla="*/ 297061 h 1163837"/>
              <a:gd name="connsiteX27" fmla="*/ 154424 w 1076586"/>
              <a:gd name="connsiteY27" fmla="*/ 211289 h 1163837"/>
              <a:gd name="connsiteX28" fmla="*/ 68556 w 1076586"/>
              <a:gd name="connsiteY28" fmla="*/ 297157 h 1163837"/>
              <a:gd name="connsiteX29" fmla="*/ 40172 w 1076586"/>
              <a:gd name="connsiteY29" fmla="*/ 308872 h 1163837"/>
              <a:gd name="connsiteX30" fmla="*/ 11787 w 1076586"/>
              <a:gd name="connsiteY30" fmla="*/ 297061 h 1163837"/>
              <a:gd name="connsiteX31" fmla="*/ 11787 w 1076586"/>
              <a:gd name="connsiteY31" fmla="*/ 240197 h 1163837"/>
              <a:gd name="connsiteX32" fmla="*/ 97560 w 1076586"/>
              <a:gd name="connsiteY32" fmla="*/ 154424 h 1163837"/>
              <a:gd name="connsiteX33" fmla="*/ 11787 w 1076586"/>
              <a:gd name="connsiteY33" fmla="*/ 68651 h 1163837"/>
              <a:gd name="connsiteX34" fmla="*/ 11787 w 1076586"/>
              <a:gd name="connsiteY34" fmla="*/ 11787 h 1163837"/>
              <a:gd name="connsiteX35" fmla="*/ 40219 w 1076586"/>
              <a:gd name="connsiteY35" fmla="*/ 0 h 116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76586" h="1163837">
                <a:moveTo>
                  <a:pt x="731210" y="1082112"/>
                </a:moveTo>
                <a:cubicBezTo>
                  <a:pt x="753784" y="1082112"/>
                  <a:pt x="772072" y="1100401"/>
                  <a:pt x="772072" y="1122975"/>
                </a:cubicBezTo>
                <a:cubicBezTo>
                  <a:pt x="772072" y="1145549"/>
                  <a:pt x="753784" y="1163837"/>
                  <a:pt x="731210" y="1163837"/>
                </a:cubicBezTo>
                <a:cubicBezTo>
                  <a:pt x="708636" y="1163837"/>
                  <a:pt x="690348" y="1145549"/>
                  <a:pt x="690348" y="1122975"/>
                </a:cubicBezTo>
                <a:cubicBezTo>
                  <a:pt x="690348" y="1100401"/>
                  <a:pt x="708636" y="1082112"/>
                  <a:pt x="731210" y="1082112"/>
                </a:cubicBezTo>
                <a:close/>
                <a:moveTo>
                  <a:pt x="903898" y="388120"/>
                </a:moveTo>
                <a:cubicBezTo>
                  <a:pt x="853035" y="388120"/>
                  <a:pt x="811601" y="429554"/>
                  <a:pt x="811601" y="480417"/>
                </a:cubicBezTo>
                <a:cubicBezTo>
                  <a:pt x="811601" y="531281"/>
                  <a:pt x="853035" y="572715"/>
                  <a:pt x="903898" y="572715"/>
                </a:cubicBezTo>
                <a:cubicBezTo>
                  <a:pt x="954762" y="572715"/>
                  <a:pt x="996195" y="531281"/>
                  <a:pt x="996195" y="480417"/>
                </a:cubicBezTo>
                <a:cubicBezTo>
                  <a:pt x="996195" y="429459"/>
                  <a:pt x="954762" y="388120"/>
                  <a:pt x="903898" y="388120"/>
                </a:cubicBezTo>
                <a:close/>
                <a:moveTo>
                  <a:pt x="903898" y="307634"/>
                </a:moveTo>
                <a:cubicBezTo>
                  <a:pt x="999148" y="307634"/>
                  <a:pt x="1076586" y="385072"/>
                  <a:pt x="1076586" y="480322"/>
                </a:cubicBezTo>
                <a:cubicBezTo>
                  <a:pt x="1076586" y="575572"/>
                  <a:pt x="999148" y="653010"/>
                  <a:pt x="903898" y="653010"/>
                </a:cubicBezTo>
                <a:cubicBezTo>
                  <a:pt x="808648" y="653010"/>
                  <a:pt x="731210" y="575572"/>
                  <a:pt x="731210" y="480322"/>
                </a:cubicBezTo>
                <a:cubicBezTo>
                  <a:pt x="731210" y="385072"/>
                  <a:pt x="808648" y="307634"/>
                  <a:pt x="903898" y="307634"/>
                </a:cubicBezTo>
                <a:close/>
                <a:moveTo>
                  <a:pt x="40219" y="0"/>
                </a:moveTo>
                <a:cubicBezTo>
                  <a:pt x="50506" y="0"/>
                  <a:pt x="60793" y="3929"/>
                  <a:pt x="68651" y="11787"/>
                </a:cubicBezTo>
                <a:lnTo>
                  <a:pt x="154424" y="97560"/>
                </a:lnTo>
                <a:lnTo>
                  <a:pt x="240101" y="11883"/>
                </a:lnTo>
                <a:cubicBezTo>
                  <a:pt x="247959" y="4025"/>
                  <a:pt x="258246" y="96"/>
                  <a:pt x="268533" y="96"/>
                </a:cubicBezTo>
                <a:cubicBezTo>
                  <a:pt x="278820" y="96"/>
                  <a:pt x="289107" y="4025"/>
                  <a:pt x="296965" y="11883"/>
                </a:cubicBezTo>
                <a:cubicBezTo>
                  <a:pt x="312682" y="27599"/>
                  <a:pt x="312682" y="53031"/>
                  <a:pt x="296965" y="68747"/>
                </a:cubicBezTo>
                <a:lnTo>
                  <a:pt x="211289" y="154424"/>
                </a:lnTo>
                <a:lnTo>
                  <a:pt x="297061" y="240196"/>
                </a:lnTo>
                <a:cubicBezTo>
                  <a:pt x="312777" y="255913"/>
                  <a:pt x="312777" y="281344"/>
                  <a:pt x="297061" y="297061"/>
                </a:cubicBezTo>
                <a:cubicBezTo>
                  <a:pt x="289155" y="304966"/>
                  <a:pt x="278868" y="308872"/>
                  <a:pt x="268581" y="308872"/>
                </a:cubicBezTo>
                <a:cubicBezTo>
                  <a:pt x="258294" y="308872"/>
                  <a:pt x="248007" y="304966"/>
                  <a:pt x="240197" y="297061"/>
                </a:cubicBezTo>
                <a:lnTo>
                  <a:pt x="154424" y="211289"/>
                </a:lnTo>
                <a:lnTo>
                  <a:pt x="68556" y="297157"/>
                </a:lnTo>
                <a:cubicBezTo>
                  <a:pt x="60746" y="304967"/>
                  <a:pt x="50458" y="308872"/>
                  <a:pt x="40172" y="308872"/>
                </a:cubicBezTo>
                <a:cubicBezTo>
                  <a:pt x="29884" y="308872"/>
                  <a:pt x="19597" y="304967"/>
                  <a:pt x="11787" y="297061"/>
                </a:cubicBezTo>
                <a:cubicBezTo>
                  <a:pt x="-3929" y="281345"/>
                  <a:pt x="-3929" y="255913"/>
                  <a:pt x="11787" y="240197"/>
                </a:cubicBezTo>
                <a:lnTo>
                  <a:pt x="97560" y="154424"/>
                </a:lnTo>
                <a:lnTo>
                  <a:pt x="11787" y="68651"/>
                </a:lnTo>
                <a:cubicBezTo>
                  <a:pt x="-3929" y="52935"/>
                  <a:pt x="-3929" y="27503"/>
                  <a:pt x="11787" y="11787"/>
                </a:cubicBezTo>
                <a:cubicBezTo>
                  <a:pt x="19645" y="3929"/>
                  <a:pt x="29932" y="0"/>
                  <a:pt x="40219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FCC7617-EEEF-447A-88E8-E0FB8D5802D0}"/>
              </a:ext>
            </a:extLst>
          </p:cNvPr>
          <p:cNvSpPr/>
          <p:nvPr userDrawn="1"/>
        </p:nvSpPr>
        <p:spPr>
          <a:xfrm flipH="1" flipV="1">
            <a:off x="10539012" y="142809"/>
            <a:ext cx="1365681" cy="1040252"/>
          </a:xfrm>
          <a:custGeom>
            <a:avLst/>
            <a:gdLst>
              <a:gd name="connsiteX0" fmla="*/ 572197 w 1365681"/>
              <a:gd name="connsiteY0" fmla="*/ 726006 h 1040252"/>
              <a:gd name="connsiteX1" fmla="*/ 462742 w 1365681"/>
              <a:gd name="connsiteY1" fmla="*/ 835462 h 1040252"/>
              <a:gd name="connsiteX2" fmla="*/ 572197 w 1365681"/>
              <a:gd name="connsiteY2" fmla="*/ 944916 h 1040252"/>
              <a:gd name="connsiteX3" fmla="*/ 681653 w 1365681"/>
              <a:gd name="connsiteY3" fmla="*/ 835462 h 1040252"/>
              <a:gd name="connsiteX4" fmla="*/ 572197 w 1365681"/>
              <a:gd name="connsiteY4" fmla="*/ 726006 h 1040252"/>
              <a:gd name="connsiteX5" fmla="*/ 572197 w 1365681"/>
              <a:gd name="connsiteY5" fmla="*/ 630671 h 1040252"/>
              <a:gd name="connsiteX6" fmla="*/ 776988 w 1365681"/>
              <a:gd name="connsiteY6" fmla="*/ 835462 h 1040252"/>
              <a:gd name="connsiteX7" fmla="*/ 572197 w 1365681"/>
              <a:gd name="connsiteY7" fmla="*/ 1040252 h 1040252"/>
              <a:gd name="connsiteX8" fmla="*/ 367408 w 1365681"/>
              <a:gd name="connsiteY8" fmla="*/ 835462 h 1040252"/>
              <a:gd name="connsiteX9" fmla="*/ 572197 w 1365681"/>
              <a:gd name="connsiteY9" fmla="*/ 630671 h 1040252"/>
              <a:gd name="connsiteX10" fmla="*/ 24654 w 1365681"/>
              <a:gd name="connsiteY10" fmla="*/ 235321 h 1040252"/>
              <a:gd name="connsiteX11" fmla="*/ 53981 w 1365681"/>
              <a:gd name="connsiteY11" fmla="*/ 236070 h 1040252"/>
              <a:gd name="connsiteX12" fmla="*/ 288818 w 1365681"/>
              <a:gd name="connsiteY12" fmla="*/ 340893 h 1040252"/>
              <a:gd name="connsiteX13" fmla="*/ 308246 w 1365681"/>
              <a:gd name="connsiteY13" fmla="*/ 391610 h 1040252"/>
              <a:gd name="connsiteX14" fmla="*/ 273116 w 1365681"/>
              <a:gd name="connsiteY14" fmla="*/ 414314 h 1040252"/>
              <a:gd name="connsiteX15" fmla="*/ 257528 w 1365681"/>
              <a:gd name="connsiteY15" fmla="*/ 410926 h 1040252"/>
              <a:gd name="connsiteX16" fmla="*/ 22693 w 1365681"/>
              <a:gd name="connsiteY16" fmla="*/ 306216 h 1040252"/>
              <a:gd name="connsiteX17" fmla="*/ 3376 w 1365681"/>
              <a:gd name="connsiteY17" fmla="*/ 255498 h 1040252"/>
              <a:gd name="connsiteX18" fmla="*/ 24654 w 1365681"/>
              <a:gd name="connsiteY18" fmla="*/ 235321 h 1040252"/>
              <a:gd name="connsiteX19" fmla="*/ 1317337 w 1365681"/>
              <a:gd name="connsiteY19" fmla="*/ 0 h 1040252"/>
              <a:gd name="connsiteX20" fmla="*/ 1365681 w 1365681"/>
              <a:gd name="connsiteY20" fmla="*/ 48459 h 1040252"/>
              <a:gd name="connsiteX21" fmla="*/ 1317224 w 1365681"/>
              <a:gd name="connsiteY21" fmla="*/ 96917 h 1040252"/>
              <a:gd name="connsiteX22" fmla="*/ 1268877 w 1365681"/>
              <a:gd name="connsiteY22" fmla="*/ 48459 h 1040252"/>
              <a:gd name="connsiteX23" fmla="*/ 1317337 w 1365681"/>
              <a:gd name="connsiteY23" fmla="*/ 0 h 104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5681" h="1040252">
                <a:moveTo>
                  <a:pt x="572197" y="726006"/>
                </a:moveTo>
                <a:cubicBezTo>
                  <a:pt x="511878" y="726006"/>
                  <a:pt x="462742" y="775143"/>
                  <a:pt x="462742" y="835462"/>
                </a:cubicBezTo>
                <a:cubicBezTo>
                  <a:pt x="462742" y="895780"/>
                  <a:pt x="511878" y="944916"/>
                  <a:pt x="572197" y="944916"/>
                </a:cubicBezTo>
                <a:cubicBezTo>
                  <a:pt x="632515" y="944916"/>
                  <a:pt x="681653" y="895780"/>
                  <a:pt x="681653" y="835462"/>
                </a:cubicBezTo>
                <a:cubicBezTo>
                  <a:pt x="681539" y="775143"/>
                  <a:pt x="632515" y="726006"/>
                  <a:pt x="572197" y="726006"/>
                </a:cubicBezTo>
                <a:close/>
                <a:moveTo>
                  <a:pt x="572197" y="630671"/>
                </a:moveTo>
                <a:cubicBezTo>
                  <a:pt x="685154" y="630671"/>
                  <a:pt x="776988" y="722504"/>
                  <a:pt x="776988" y="835462"/>
                </a:cubicBezTo>
                <a:cubicBezTo>
                  <a:pt x="776988" y="948418"/>
                  <a:pt x="685042" y="1040252"/>
                  <a:pt x="572197" y="1040252"/>
                </a:cubicBezTo>
                <a:cubicBezTo>
                  <a:pt x="459240" y="1040252"/>
                  <a:pt x="367408" y="948305"/>
                  <a:pt x="367408" y="835462"/>
                </a:cubicBezTo>
                <a:cubicBezTo>
                  <a:pt x="367408" y="722617"/>
                  <a:pt x="459240" y="630671"/>
                  <a:pt x="572197" y="630671"/>
                </a:cubicBezTo>
                <a:close/>
                <a:moveTo>
                  <a:pt x="24654" y="235321"/>
                </a:moveTo>
                <a:cubicBezTo>
                  <a:pt x="33818" y="231806"/>
                  <a:pt x="44324" y="231778"/>
                  <a:pt x="53981" y="236070"/>
                </a:cubicBezTo>
                <a:lnTo>
                  <a:pt x="288818" y="340893"/>
                </a:lnTo>
                <a:cubicBezTo>
                  <a:pt x="308133" y="349478"/>
                  <a:pt x="316830" y="372182"/>
                  <a:pt x="308246" y="391610"/>
                </a:cubicBezTo>
                <a:cubicBezTo>
                  <a:pt x="301808" y="405843"/>
                  <a:pt x="287801" y="414314"/>
                  <a:pt x="273116" y="414314"/>
                </a:cubicBezTo>
                <a:cubicBezTo>
                  <a:pt x="267921" y="414314"/>
                  <a:pt x="262612" y="413185"/>
                  <a:pt x="257528" y="410926"/>
                </a:cubicBezTo>
                <a:lnTo>
                  <a:pt x="22693" y="306216"/>
                </a:lnTo>
                <a:cubicBezTo>
                  <a:pt x="3376" y="297518"/>
                  <a:pt x="-5321" y="274814"/>
                  <a:pt x="3376" y="255498"/>
                </a:cubicBezTo>
                <a:cubicBezTo>
                  <a:pt x="7668" y="245840"/>
                  <a:pt x="15491" y="238837"/>
                  <a:pt x="24654" y="235321"/>
                </a:cubicBezTo>
                <a:close/>
                <a:moveTo>
                  <a:pt x="1317337" y="0"/>
                </a:moveTo>
                <a:cubicBezTo>
                  <a:pt x="1344107" y="0"/>
                  <a:pt x="1365681" y="21688"/>
                  <a:pt x="1365681" y="48459"/>
                </a:cubicBezTo>
                <a:cubicBezTo>
                  <a:pt x="1365681" y="75229"/>
                  <a:pt x="1343994" y="96917"/>
                  <a:pt x="1317224" y="96917"/>
                </a:cubicBezTo>
                <a:cubicBezTo>
                  <a:pt x="1290453" y="96917"/>
                  <a:pt x="1268877" y="75229"/>
                  <a:pt x="1268877" y="48459"/>
                </a:cubicBezTo>
                <a:cubicBezTo>
                  <a:pt x="1268877" y="21688"/>
                  <a:pt x="1290566" y="0"/>
                  <a:pt x="1317337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7D635216-E8B9-46F9-81E5-DE7E30A6D49D}"/>
              </a:ext>
            </a:extLst>
          </p:cNvPr>
          <p:cNvSpPr/>
          <p:nvPr userDrawn="1"/>
        </p:nvSpPr>
        <p:spPr>
          <a:xfrm flipH="1" flipV="1">
            <a:off x="2952581" y="142810"/>
            <a:ext cx="4316108" cy="2856827"/>
          </a:xfrm>
          <a:custGeom>
            <a:avLst/>
            <a:gdLst>
              <a:gd name="connsiteX0" fmla="*/ 487775 w 4316108"/>
              <a:gd name="connsiteY0" fmla="*/ 2547955 h 2856827"/>
              <a:gd name="connsiteX1" fmla="*/ 516160 w 4316108"/>
              <a:gd name="connsiteY1" fmla="*/ 2559766 h 2856827"/>
              <a:gd name="connsiteX2" fmla="*/ 601932 w 4316108"/>
              <a:gd name="connsiteY2" fmla="*/ 2645538 h 2856827"/>
              <a:gd name="connsiteX3" fmla="*/ 687800 w 4316108"/>
              <a:gd name="connsiteY3" fmla="*/ 2559670 h 2856827"/>
              <a:gd name="connsiteX4" fmla="*/ 716185 w 4316108"/>
              <a:gd name="connsiteY4" fmla="*/ 2547955 h 2856827"/>
              <a:gd name="connsiteX5" fmla="*/ 744569 w 4316108"/>
              <a:gd name="connsiteY5" fmla="*/ 2559766 h 2856827"/>
              <a:gd name="connsiteX6" fmla="*/ 744569 w 4316108"/>
              <a:gd name="connsiteY6" fmla="*/ 2616630 h 2856827"/>
              <a:gd name="connsiteX7" fmla="*/ 658797 w 4316108"/>
              <a:gd name="connsiteY7" fmla="*/ 2702403 h 2856827"/>
              <a:gd name="connsiteX8" fmla="*/ 744569 w 4316108"/>
              <a:gd name="connsiteY8" fmla="*/ 2788175 h 2856827"/>
              <a:gd name="connsiteX9" fmla="*/ 744569 w 4316108"/>
              <a:gd name="connsiteY9" fmla="*/ 2845040 h 2856827"/>
              <a:gd name="connsiteX10" fmla="*/ 687705 w 4316108"/>
              <a:gd name="connsiteY10" fmla="*/ 2845040 h 2856827"/>
              <a:gd name="connsiteX11" fmla="*/ 601968 w 4316108"/>
              <a:gd name="connsiteY11" fmla="*/ 2759231 h 2856827"/>
              <a:gd name="connsiteX12" fmla="*/ 516255 w 4316108"/>
              <a:gd name="connsiteY12" fmla="*/ 2844944 h 2856827"/>
              <a:gd name="connsiteX13" fmla="*/ 459391 w 4316108"/>
              <a:gd name="connsiteY13" fmla="*/ 2844944 h 2856827"/>
              <a:gd name="connsiteX14" fmla="*/ 459391 w 4316108"/>
              <a:gd name="connsiteY14" fmla="*/ 2788080 h 2856827"/>
              <a:gd name="connsiteX15" fmla="*/ 545128 w 4316108"/>
              <a:gd name="connsiteY15" fmla="*/ 2702343 h 2856827"/>
              <a:gd name="connsiteX16" fmla="*/ 459391 w 4316108"/>
              <a:gd name="connsiteY16" fmla="*/ 2616535 h 2856827"/>
              <a:gd name="connsiteX17" fmla="*/ 459391 w 4316108"/>
              <a:gd name="connsiteY17" fmla="*/ 2559670 h 2856827"/>
              <a:gd name="connsiteX18" fmla="*/ 487775 w 4316108"/>
              <a:gd name="connsiteY18" fmla="*/ 2547955 h 2856827"/>
              <a:gd name="connsiteX19" fmla="*/ 40862 w 4316108"/>
              <a:gd name="connsiteY19" fmla="*/ 2411835 h 2856827"/>
              <a:gd name="connsiteX20" fmla="*/ 81724 w 4316108"/>
              <a:gd name="connsiteY20" fmla="*/ 2452697 h 2856827"/>
              <a:gd name="connsiteX21" fmla="*/ 40862 w 4316108"/>
              <a:gd name="connsiteY21" fmla="*/ 2493559 h 2856827"/>
              <a:gd name="connsiteX22" fmla="*/ 0 w 4316108"/>
              <a:gd name="connsiteY22" fmla="*/ 2452697 h 2856827"/>
              <a:gd name="connsiteX23" fmla="*/ 40862 w 4316108"/>
              <a:gd name="connsiteY23" fmla="*/ 2411835 h 2856827"/>
              <a:gd name="connsiteX24" fmla="*/ 4080415 w 4316108"/>
              <a:gd name="connsiteY24" fmla="*/ 2308286 h 2856827"/>
              <a:gd name="connsiteX25" fmla="*/ 4037267 w 4316108"/>
              <a:gd name="connsiteY25" fmla="*/ 2469259 h 2856827"/>
              <a:gd name="connsiteX26" fmla="*/ 4198240 w 4316108"/>
              <a:gd name="connsiteY26" fmla="*/ 2426111 h 2856827"/>
              <a:gd name="connsiteX27" fmla="*/ 4049173 w 4316108"/>
              <a:gd name="connsiteY27" fmla="*/ 2191796 h 2856827"/>
              <a:gd name="connsiteX28" fmla="*/ 4088035 w 4316108"/>
              <a:gd name="connsiteY28" fmla="*/ 2202178 h 2856827"/>
              <a:gd name="connsiteX29" fmla="*/ 4304348 w 4316108"/>
              <a:gd name="connsiteY29" fmla="*/ 2418491 h 2856827"/>
              <a:gd name="connsiteX30" fmla="*/ 4314730 w 4316108"/>
              <a:gd name="connsiteY30" fmla="*/ 2457353 h 2856827"/>
              <a:gd name="connsiteX31" fmla="*/ 4286346 w 4316108"/>
              <a:gd name="connsiteY31" fmla="*/ 2485737 h 2856827"/>
              <a:gd name="connsiteX32" fmla="*/ 3990880 w 4316108"/>
              <a:gd name="connsiteY32" fmla="*/ 2564890 h 2856827"/>
              <a:gd name="connsiteX33" fmla="*/ 3952018 w 4316108"/>
              <a:gd name="connsiteY33" fmla="*/ 2554508 h 2856827"/>
              <a:gd name="connsiteX34" fmla="*/ 3941636 w 4316108"/>
              <a:gd name="connsiteY34" fmla="*/ 2515646 h 2856827"/>
              <a:gd name="connsiteX35" fmla="*/ 4020789 w 4316108"/>
              <a:gd name="connsiteY35" fmla="*/ 2220180 h 2856827"/>
              <a:gd name="connsiteX36" fmla="*/ 4049173 w 4316108"/>
              <a:gd name="connsiteY36" fmla="*/ 2191796 h 2856827"/>
              <a:gd name="connsiteX37" fmla="*/ 3251166 w 4316108"/>
              <a:gd name="connsiteY37" fmla="*/ 234127 h 2856827"/>
              <a:gd name="connsiteX38" fmla="*/ 3275895 w 4316108"/>
              <a:gd name="connsiteY38" fmla="*/ 234758 h 2856827"/>
              <a:gd name="connsiteX39" fmla="*/ 3473919 w 4316108"/>
              <a:gd name="connsiteY39" fmla="*/ 323150 h 2856827"/>
              <a:gd name="connsiteX40" fmla="*/ 3490302 w 4316108"/>
              <a:gd name="connsiteY40" fmla="*/ 365917 h 2856827"/>
              <a:gd name="connsiteX41" fmla="*/ 3460680 w 4316108"/>
              <a:gd name="connsiteY41" fmla="*/ 385062 h 2856827"/>
              <a:gd name="connsiteX42" fmla="*/ 3447535 w 4316108"/>
              <a:gd name="connsiteY42" fmla="*/ 382205 h 2856827"/>
              <a:gd name="connsiteX43" fmla="*/ 3249510 w 4316108"/>
              <a:gd name="connsiteY43" fmla="*/ 293908 h 2856827"/>
              <a:gd name="connsiteX44" fmla="*/ 3233223 w 4316108"/>
              <a:gd name="connsiteY44" fmla="*/ 251141 h 2856827"/>
              <a:gd name="connsiteX45" fmla="*/ 3251166 w 4316108"/>
              <a:gd name="connsiteY45" fmla="*/ 234127 h 2856827"/>
              <a:gd name="connsiteX46" fmla="*/ 2829904 w 4316108"/>
              <a:gd name="connsiteY46" fmla="*/ 80486 h 2856827"/>
              <a:gd name="connsiteX47" fmla="*/ 2737607 w 4316108"/>
              <a:gd name="connsiteY47" fmla="*/ 172783 h 2856827"/>
              <a:gd name="connsiteX48" fmla="*/ 2829904 w 4316108"/>
              <a:gd name="connsiteY48" fmla="*/ 265081 h 2856827"/>
              <a:gd name="connsiteX49" fmla="*/ 2922201 w 4316108"/>
              <a:gd name="connsiteY49" fmla="*/ 172783 h 2856827"/>
              <a:gd name="connsiteX50" fmla="*/ 2829904 w 4316108"/>
              <a:gd name="connsiteY50" fmla="*/ 80486 h 2856827"/>
              <a:gd name="connsiteX51" fmla="*/ 2829904 w 4316108"/>
              <a:gd name="connsiteY51" fmla="*/ 0 h 2856827"/>
              <a:gd name="connsiteX52" fmla="*/ 3002592 w 4316108"/>
              <a:gd name="connsiteY52" fmla="*/ 172688 h 2856827"/>
              <a:gd name="connsiteX53" fmla="*/ 2829904 w 4316108"/>
              <a:gd name="connsiteY53" fmla="*/ 345376 h 2856827"/>
              <a:gd name="connsiteX54" fmla="*/ 2657216 w 4316108"/>
              <a:gd name="connsiteY54" fmla="*/ 172688 h 2856827"/>
              <a:gd name="connsiteX55" fmla="*/ 2829904 w 4316108"/>
              <a:gd name="connsiteY55" fmla="*/ 0 h 2856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316108" h="2856827">
                <a:moveTo>
                  <a:pt x="487775" y="2547955"/>
                </a:moveTo>
                <a:cubicBezTo>
                  <a:pt x="498062" y="2547955"/>
                  <a:pt x="508349" y="2551860"/>
                  <a:pt x="516160" y="2559766"/>
                </a:cubicBezTo>
                <a:lnTo>
                  <a:pt x="601932" y="2645538"/>
                </a:lnTo>
                <a:lnTo>
                  <a:pt x="687800" y="2559670"/>
                </a:lnTo>
                <a:cubicBezTo>
                  <a:pt x="695611" y="2551860"/>
                  <a:pt x="705898" y="2547955"/>
                  <a:pt x="716185" y="2547955"/>
                </a:cubicBezTo>
                <a:cubicBezTo>
                  <a:pt x="726472" y="2547955"/>
                  <a:pt x="736759" y="2551860"/>
                  <a:pt x="744569" y="2559766"/>
                </a:cubicBezTo>
                <a:cubicBezTo>
                  <a:pt x="760286" y="2575482"/>
                  <a:pt x="760286" y="2600914"/>
                  <a:pt x="744569" y="2616630"/>
                </a:cubicBezTo>
                <a:lnTo>
                  <a:pt x="658797" y="2702403"/>
                </a:lnTo>
                <a:lnTo>
                  <a:pt x="744569" y="2788175"/>
                </a:lnTo>
                <a:cubicBezTo>
                  <a:pt x="760286" y="2803891"/>
                  <a:pt x="760286" y="2829323"/>
                  <a:pt x="744569" y="2845040"/>
                </a:cubicBezTo>
                <a:cubicBezTo>
                  <a:pt x="728853" y="2860756"/>
                  <a:pt x="703421" y="2860756"/>
                  <a:pt x="687705" y="2845040"/>
                </a:cubicBezTo>
                <a:lnTo>
                  <a:pt x="601968" y="2759231"/>
                </a:lnTo>
                <a:lnTo>
                  <a:pt x="516255" y="2844944"/>
                </a:lnTo>
                <a:cubicBezTo>
                  <a:pt x="500539" y="2860660"/>
                  <a:pt x="475107" y="2860660"/>
                  <a:pt x="459391" y="2844944"/>
                </a:cubicBezTo>
                <a:cubicBezTo>
                  <a:pt x="443675" y="2829228"/>
                  <a:pt x="443675" y="2803796"/>
                  <a:pt x="459391" y="2788080"/>
                </a:cubicBezTo>
                <a:lnTo>
                  <a:pt x="545128" y="2702343"/>
                </a:lnTo>
                <a:lnTo>
                  <a:pt x="459391" y="2616535"/>
                </a:lnTo>
                <a:cubicBezTo>
                  <a:pt x="443675" y="2600818"/>
                  <a:pt x="443675" y="2575387"/>
                  <a:pt x="459391" y="2559670"/>
                </a:cubicBezTo>
                <a:cubicBezTo>
                  <a:pt x="467201" y="2551860"/>
                  <a:pt x="477488" y="2547955"/>
                  <a:pt x="487775" y="2547955"/>
                </a:cubicBezTo>
                <a:close/>
                <a:moveTo>
                  <a:pt x="40862" y="2411835"/>
                </a:moveTo>
                <a:cubicBezTo>
                  <a:pt x="63436" y="2411835"/>
                  <a:pt x="81724" y="2430123"/>
                  <a:pt x="81724" y="2452697"/>
                </a:cubicBezTo>
                <a:cubicBezTo>
                  <a:pt x="81724" y="2475271"/>
                  <a:pt x="63436" y="2493559"/>
                  <a:pt x="40862" y="2493559"/>
                </a:cubicBezTo>
                <a:cubicBezTo>
                  <a:pt x="18288" y="2493559"/>
                  <a:pt x="0" y="2475271"/>
                  <a:pt x="0" y="2452697"/>
                </a:cubicBezTo>
                <a:cubicBezTo>
                  <a:pt x="0" y="2430123"/>
                  <a:pt x="18288" y="2411835"/>
                  <a:pt x="40862" y="2411835"/>
                </a:cubicBezTo>
                <a:close/>
                <a:moveTo>
                  <a:pt x="4080415" y="2308286"/>
                </a:moveTo>
                <a:lnTo>
                  <a:pt x="4037267" y="2469259"/>
                </a:lnTo>
                <a:lnTo>
                  <a:pt x="4198240" y="2426111"/>
                </a:lnTo>
                <a:close/>
                <a:moveTo>
                  <a:pt x="4049173" y="2191796"/>
                </a:moveTo>
                <a:cubicBezTo>
                  <a:pt x="4063080" y="2188081"/>
                  <a:pt x="4077843" y="2192081"/>
                  <a:pt x="4088035" y="2202178"/>
                </a:cubicBezTo>
                <a:lnTo>
                  <a:pt x="4304348" y="2418491"/>
                </a:lnTo>
                <a:cubicBezTo>
                  <a:pt x="4314540" y="2428682"/>
                  <a:pt x="4318445" y="2443446"/>
                  <a:pt x="4314730" y="2457353"/>
                </a:cubicBezTo>
                <a:cubicBezTo>
                  <a:pt x="4311015" y="2471259"/>
                  <a:pt x="4300157" y="2482023"/>
                  <a:pt x="4286346" y="2485737"/>
                </a:cubicBezTo>
                <a:lnTo>
                  <a:pt x="3990880" y="2564890"/>
                </a:lnTo>
                <a:cubicBezTo>
                  <a:pt x="3976974" y="2568605"/>
                  <a:pt x="3962210" y="2564604"/>
                  <a:pt x="3952018" y="2554508"/>
                </a:cubicBezTo>
                <a:cubicBezTo>
                  <a:pt x="3941826" y="2544316"/>
                  <a:pt x="3937921" y="2529552"/>
                  <a:pt x="3941636" y="2515646"/>
                </a:cubicBezTo>
                <a:lnTo>
                  <a:pt x="4020789" y="2220180"/>
                </a:lnTo>
                <a:cubicBezTo>
                  <a:pt x="4024503" y="2206274"/>
                  <a:pt x="4035362" y="2195510"/>
                  <a:pt x="4049173" y="2191796"/>
                </a:cubicBezTo>
                <a:close/>
                <a:moveTo>
                  <a:pt x="3251166" y="234127"/>
                </a:moveTo>
                <a:cubicBezTo>
                  <a:pt x="3258893" y="231162"/>
                  <a:pt x="3267751" y="231139"/>
                  <a:pt x="3275895" y="234758"/>
                </a:cubicBezTo>
                <a:lnTo>
                  <a:pt x="3473919" y="323150"/>
                </a:lnTo>
                <a:cubicBezTo>
                  <a:pt x="3490207" y="330389"/>
                  <a:pt x="3497541" y="349534"/>
                  <a:pt x="3490302" y="365917"/>
                </a:cubicBezTo>
                <a:cubicBezTo>
                  <a:pt x="3484873" y="377918"/>
                  <a:pt x="3473062" y="385062"/>
                  <a:pt x="3460680" y="385062"/>
                </a:cubicBezTo>
                <a:cubicBezTo>
                  <a:pt x="3456298" y="385062"/>
                  <a:pt x="3451821" y="384110"/>
                  <a:pt x="3447535" y="382205"/>
                </a:cubicBezTo>
                <a:lnTo>
                  <a:pt x="3249510" y="293908"/>
                </a:lnTo>
                <a:cubicBezTo>
                  <a:pt x="3233223" y="286574"/>
                  <a:pt x="3225888" y="267428"/>
                  <a:pt x="3233223" y="251141"/>
                </a:cubicBezTo>
                <a:cubicBezTo>
                  <a:pt x="3236842" y="242997"/>
                  <a:pt x="3243438" y="237092"/>
                  <a:pt x="3251166" y="234127"/>
                </a:cubicBezTo>
                <a:close/>
                <a:moveTo>
                  <a:pt x="2829904" y="80486"/>
                </a:moveTo>
                <a:cubicBezTo>
                  <a:pt x="2779041" y="80486"/>
                  <a:pt x="2737607" y="121920"/>
                  <a:pt x="2737607" y="172783"/>
                </a:cubicBezTo>
                <a:cubicBezTo>
                  <a:pt x="2737607" y="223647"/>
                  <a:pt x="2779041" y="265081"/>
                  <a:pt x="2829904" y="265081"/>
                </a:cubicBezTo>
                <a:cubicBezTo>
                  <a:pt x="2880768" y="265081"/>
                  <a:pt x="2922201" y="223647"/>
                  <a:pt x="2922201" y="172783"/>
                </a:cubicBezTo>
                <a:cubicBezTo>
                  <a:pt x="2922201" y="121825"/>
                  <a:pt x="2880768" y="80486"/>
                  <a:pt x="2829904" y="80486"/>
                </a:cubicBezTo>
                <a:close/>
                <a:moveTo>
                  <a:pt x="2829904" y="0"/>
                </a:moveTo>
                <a:cubicBezTo>
                  <a:pt x="2925154" y="0"/>
                  <a:pt x="3002592" y="77438"/>
                  <a:pt x="3002592" y="172688"/>
                </a:cubicBezTo>
                <a:cubicBezTo>
                  <a:pt x="3002592" y="267938"/>
                  <a:pt x="2925154" y="345376"/>
                  <a:pt x="2829904" y="345376"/>
                </a:cubicBezTo>
                <a:cubicBezTo>
                  <a:pt x="2734654" y="345376"/>
                  <a:pt x="2657216" y="267938"/>
                  <a:pt x="2657216" y="172688"/>
                </a:cubicBezTo>
                <a:cubicBezTo>
                  <a:pt x="2657216" y="77438"/>
                  <a:pt x="2734654" y="0"/>
                  <a:pt x="2829904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bg1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E344346-A5E0-48E9-98EA-00C8F5131E3B}"/>
              </a:ext>
            </a:extLst>
          </p:cNvPr>
          <p:cNvSpPr/>
          <p:nvPr userDrawn="1"/>
        </p:nvSpPr>
        <p:spPr>
          <a:xfrm flipH="1" flipV="1">
            <a:off x="10877577" y="6046653"/>
            <a:ext cx="1024359" cy="377855"/>
          </a:xfrm>
          <a:custGeom>
            <a:avLst/>
            <a:gdLst>
              <a:gd name="connsiteX0" fmla="*/ 278841 w 1024359"/>
              <a:gd name="connsiteY0" fmla="*/ 96997 h 377855"/>
              <a:gd name="connsiteX1" fmla="*/ 117869 w 1024359"/>
              <a:gd name="connsiteY1" fmla="*/ 140145 h 377855"/>
              <a:gd name="connsiteX2" fmla="*/ 235692 w 1024359"/>
              <a:gd name="connsiteY2" fmla="*/ 257969 h 377855"/>
              <a:gd name="connsiteX3" fmla="*/ 755730 w 1024359"/>
              <a:gd name="connsiteY3" fmla="*/ 69079 h 377855"/>
              <a:gd name="connsiteX4" fmla="*/ 784161 w 1024359"/>
              <a:gd name="connsiteY4" fmla="*/ 80866 h 377855"/>
              <a:gd name="connsiteX5" fmla="*/ 869887 w 1024359"/>
              <a:gd name="connsiteY5" fmla="*/ 166591 h 377855"/>
              <a:gd name="connsiteX6" fmla="*/ 955612 w 1024359"/>
              <a:gd name="connsiteY6" fmla="*/ 80866 h 377855"/>
              <a:gd name="connsiteX7" fmla="*/ 984044 w 1024359"/>
              <a:gd name="connsiteY7" fmla="*/ 69079 h 377855"/>
              <a:gd name="connsiteX8" fmla="*/ 1012477 w 1024359"/>
              <a:gd name="connsiteY8" fmla="*/ 80866 h 377855"/>
              <a:gd name="connsiteX9" fmla="*/ 1012477 w 1024359"/>
              <a:gd name="connsiteY9" fmla="*/ 137730 h 377855"/>
              <a:gd name="connsiteX10" fmla="*/ 926733 w 1024359"/>
              <a:gd name="connsiteY10" fmla="*/ 223437 h 377855"/>
              <a:gd name="connsiteX11" fmla="*/ 1012572 w 1024359"/>
              <a:gd name="connsiteY11" fmla="*/ 309275 h 377855"/>
              <a:gd name="connsiteX12" fmla="*/ 1012572 w 1024359"/>
              <a:gd name="connsiteY12" fmla="*/ 366140 h 377855"/>
              <a:gd name="connsiteX13" fmla="*/ 984093 w 1024359"/>
              <a:gd name="connsiteY13" fmla="*/ 377855 h 377855"/>
              <a:gd name="connsiteX14" fmla="*/ 955707 w 1024359"/>
              <a:gd name="connsiteY14" fmla="*/ 366044 h 377855"/>
              <a:gd name="connsiteX15" fmla="*/ 869887 w 1024359"/>
              <a:gd name="connsiteY15" fmla="*/ 280260 h 377855"/>
              <a:gd name="connsiteX16" fmla="*/ 784068 w 1024359"/>
              <a:gd name="connsiteY16" fmla="*/ 366044 h 377855"/>
              <a:gd name="connsiteX17" fmla="*/ 755683 w 1024359"/>
              <a:gd name="connsiteY17" fmla="*/ 377855 h 377855"/>
              <a:gd name="connsiteX18" fmla="*/ 727299 w 1024359"/>
              <a:gd name="connsiteY18" fmla="*/ 366044 h 377855"/>
              <a:gd name="connsiteX19" fmla="*/ 727299 w 1024359"/>
              <a:gd name="connsiteY19" fmla="*/ 309180 h 377855"/>
              <a:gd name="connsiteX20" fmla="*/ 813040 w 1024359"/>
              <a:gd name="connsiteY20" fmla="*/ 223438 h 377855"/>
              <a:gd name="connsiteX21" fmla="*/ 727297 w 1024359"/>
              <a:gd name="connsiteY21" fmla="*/ 137730 h 377855"/>
              <a:gd name="connsiteX22" fmla="*/ 727297 w 1024359"/>
              <a:gd name="connsiteY22" fmla="*/ 80866 h 377855"/>
              <a:gd name="connsiteX23" fmla="*/ 755730 w 1024359"/>
              <a:gd name="connsiteY23" fmla="*/ 69079 h 377855"/>
              <a:gd name="connsiteX24" fmla="*/ 325227 w 1024359"/>
              <a:gd name="connsiteY24" fmla="*/ 1366 h 377855"/>
              <a:gd name="connsiteX25" fmla="*/ 364090 w 1024359"/>
              <a:gd name="connsiteY25" fmla="*/ 11748 h 377855"/>
              <a:gd name="connsiteX26" fmla="*/ 374472 w 1024359"/>
              <a:gd name="connsiteY26" fmla="*/ 50610 h 377855"/>
              <a:gd name="connsiteX27" fmla="*/ 295318 w 1024359"/>
              <a:gd name="connsiteY27" fmla="*/ 346075 h 377855"/>
              <a:gd name="connsiteX28" fmla="*/ 266935 w 1024359"/>
              <a:gd name="connsiteY28" fmla="*/ 374460 h 377855"/>
              <a:gd name="connsiteX29" fmla="*/ 228073 w 1024359"/>
              <a:gd name="connsiteY29" fmla="*/ 364078 h 377855"/>
              <a:gd name="connsiteX30" fmla="*/ 11759 w 1024359"/>
              <a:gd name="connsiteY30" fmla="*/ 147765 h 377855"/>
              <a:gd name="connsiteX31" fmla="*/ 1378 w 1024359"/>
              <a:gd name="connsiteY31" fmla="*/ 108903 h 377855"/>
              <a:gd name="connsiteX32" fmla="*/ 29762 w 1024359"/>
              <a:gd name="connsiteY32" fmla="*/ 80518 h 37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24359" h="377855">
                <a:moveTo>
                  <a:pt x="278841" y="96997"/>
                </a:moveTo>
                <a:lnTo>
                  <a:pt x="117869" y="140145"/>
                </a:lnTo>
                <a:lnTo>
                  <a:pt x="235692" y="257969"/>
                </a:lnTo>
                <a:close/>
                <a:moveTo>
                  <a:pt x="755730" y="69079"/>
                </a:moveTo>
                <a:cubicBezTo>
                  <a:pt x="766017" y="69079"/>
                  <a:pt x="776304" y="73008"/>
                  <a:pt x="784161" y="80866"/>
                </a:cubicBezTo>
                <a:lnTo>
                  <a:pt x="869887" y="166591"/>
                </a:lnTo>
                <a:lnTo>
                  <a:pt x="955612" y="80866"/>
                </a:lnTo>
                <a:cubicBezTo>
                  <a:pt x="963471" y="73008"/>
                  <a:pt x="973757" y="69079"/>
                  <a:pt x="984044" y="69079"/>
                </a:cubicBezTo>
                <a:cubicBezTo>
                  <a:pt x="994332" y="69079"/>
                  <a:pt x="1004618" y="73008"/>
                  <a:pt x="1012477" y="80866"/>
                </a:cubicBezTo>
                <a:cubicBezTo>
                  <a:pt x="1028193" y="96582"/>
                  <a:pt x="1028193" y="122014"/>
                  <a:pt x="1012477" y="137730"/>
                </a:cubicBezTo>
                <a:lnTo>
                  <a:pt x="926733" y="223437"/>
                </a:lnTo>
                <a:lnTo>
                  <a:pt x="1012572" y="309275"/>
                </a:lnTo>
                <a:cubicBezTo>
                  <a:pt x="1028288" y="324992"/>
                  <a:pt x="1028288" y="350423"/>
                  <a:pt x="1012572" y="366140"/>
                </a:cubicBezTo>
                <a:cubicBezTo>
                  <a:pt x="1004665" y="373950"/>
                  <a:pt x="994378" y="377855"/>
                  <a:pt x="984093" y="377855"/>
                </a:cubicBezTo>
                <a:cubicBezTo>
                  <a:pt x="973805" y="377855"/>
                  <a:pt x="963517" y="373950"/>
                  <a:pt x="955707" y="366044"/>
                </a:cubicBezTo>
                <a:lnTo>
                  <a:pt x="869887" y="280260"/>
                </a:lnTo>
                <a:lnTo>
                  <a:pt x="784068" y="366044"/>
                </a:lnTo>
                <a:cubicBezTo>
                  <a:pt x="776256" y="373950"/>
                  <a:pt x="765969" y="377855"/>
                  <a:pt x="755683" y="377855"/>
                </a:cubicBezTo>
                <a:cubicBezTo>
                  <a:pt x="745396" y="377855"/>
                  <a:pt x="735108" y="373950"/>
                  <a:pt x="727299" y="366044"/>
                </a:cubicBezTo>
                <a:cubicBezTo>
                  <a:pt x="711583" y="350328"/>
                  <a:pt x="711583" y="324896"/>
                  <a:pt x="727299" y="309180"/>
                </a:cubicBezTo>
                <a:lnTo>
                  <a:pt x="813040" y="223438"/>
                </a:lnTo>
                <a:lnTo>
                  <a:pt x="727297" y="137730"/>
                </a:lnTo>
                <a:cubicBezTo>
                  <a:pt x="711581" y="122014"/>
                  <a:pt x="711581" y="96582"/>
                  <a:pt x="727297" y="80866"/>
                </a:cubicBezTo>
                <a:cubicBezTo>
                  <a:pt x="735156" y="73008"/>
                  <a:pt x="745442" y="69079"/>
                  <a:pt x="755730" y="69079"/>
                </a:cubicBezTo>
                <a:close/>
                <a:moveTo>
                  <a:pt x="325227" y="1366"/>
                </a:moveTo>
                <a:cubicBezTo>
                  <a:pt x="339133" y="-2349"/>
                  <a:pt x="353897" y="1651"/>
                  <a:pt x="364090" y="11748"/>
                </a:cubicBezTo>
                <a:cubicBezTo>
                  <a:pt x="374282" y="21940"/>
                  <a:pt x="378186" y="36703"/>
                  <a:pt x="374472" y="50610"/>
                </a:cubicBezTo>
                <a:lnTo>
                  <a:pt x="295318" y="346075"/>
                </a:lnTo>
                <a:cubicBezTo>
                  <a:pt x="291604" y="359982"/>
                  <a:pt x="280745" y="370745"/>
                  <a:pt x="266935" y="374460"/>
                </a:cubicBezTo>
                <a:cubicBezTo>
                  <a:pt x="253027" y="378175"/>
                  <a:pt x="238265" y="374174"/>
                  <a:pt x="228073" y="364078"/>
                </a:cubicBezTo>
                <a:lnTo>
                  <a:pt x="11759" y="147765"/>
                </a:lnTo>
                <a:cubicBezTo>
                  <a:pt x="1567" y="137573"/>
                  <a:pt x="-2338" y="122809"/>
                  <a:pt x="1378" y="108903"/>
                </a:cubicBezTo>
                <a:cubicBezTo>
                  <a:pt x="5092" y="94996"/>
                  <a:pt x="15950" y="84233"/>
                  <a:pt x="29762" y="80518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18" name="그림 개체 틀 8">
            <a:extLst>
              <a:ext uri="{FF2B5EF4-FFF2-40B4-BE49-F238E27FC236}">
                <a16:creationId xmlns:a16="http://schemas.microsoft.com/office/drawing/2014/main" id="{82F60A86-178A-4C37-8E76-49D2D50BAE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51254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D05E25C3-743E-4E18-9DE8-7677DF788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42A4F778-D03A-44BB-89C4-12A183E75F48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27130CA7-224E-405F-A395-2015F162D1E3}"/>
              </a:ext>
            </a:extLst>
          </p:cNvPr>
          <p:cNvSpPr/>
          <p:nvPr userDrawn="1"/>
        </p:nvSpPr>
        <p:spPr>
          <a:xfrm flipH="1">
            <a:off x="169183" y="152227"/>
            <a:ext cx="11810107" cy="6665555"/>
          </a:xfrm>
          <a:custGeom>
            <a:avLst/>
            <a:gdLst>
              <a:gd name="connsiteX0" fmla="*/ 2271373 w 11810107"/>
              <a:gd name="connsiteY0" fmla="*/ 6386727 h 6665555"/>
              <a:gd name="connsiteX1" fmla="*/ 2110401 w 11810107"/>
              <a:gd name="connsiteY1" fmla="*/ 6429875 h 6665555"/>
              <a:gd name="connsiteX2" fmla="*/ 2228225 w 11810107"/>
              <a:gd name="connsiteY2" fmla="*/ 6547699 h 6665555"/>
              <a:gd name="connsiteX3" fmla="*/ 2317760 w 11810107"/>
              <a:gd name="connsiteY3" fmla="*/ 6291096 h 6665555"/>
              <a:gd name="connsiteX4" fmla="*/ 2356622 w 11810107"/>
              <a:gd name="connsiteY4" fmla="*/ 6301478 h 6665555"/>
              <a:gd name="connsiteX5" fmla="*/ 2367004 w 11810107"/>
              <a:gd name="connsiteY5" fmla="*/ 6340340 h 6665555"/>
              <a:gd name="connsiteX6" fmla="*/ 2287851 w 11810107"/>
              <a:gd name="connsiteY6" fmla="*/ 6635805 h 6665555"/>
              <a:gd name="connsiteX7" fmla="*/ 2259467 w 11810107"/>
              <a:gd name="connsiteY7" fmla="*/ 6664190 h 6665555"/>
              <a:gd name="connsiteX8" fmla="*/ 2220605 w 11810107"/>
              <a:gd name="connsiteY8" fmla="*/ 6653808 h 6665555"/>
              <a:gd name="connsiteX9" fmla="*/ 2004293 w 11810107"/>
              <a:gd name="connsiteY9" fmla="*/ 6437495 h 6665555"/>
              <a:gd name="connsiteX10" fmla="*/ 1993910 w 11810107"/>
              <a:gd name="connsiteY10" fmla="*/ 6398633 h 6665555"/>
              <a:gd name="connsiteX11" fmla="*/ 2022294 w 11810107"/>
              <a:gd name="connsiteY11" fmla="*/ 6370248 h 6665555"/>
              <a:gd name="connsiteX12" fmla="*/ 8947335 w 11810107"/>
              <a:gd name="connsiteY12" fmla="*/ 6273153 h 6665555"/>
              <a:gd name="connsiteX13" fmla="*/ 8975720 w 11810107"/>
              <a:gd name="connsiteY13" fmla="*/ 6284964 h 6665555"/>
              <a:gd name="connsiteX14" fmla="*/ 9061492 w 11810107"/>
              <a:gd name="connsiteY14" fmla="*/ 6370736 h 6665555"/>
              <a:gd name="connsiteX15" fmla="*/ 9147360 w 11810107"/>
              <a:gd name="connsiteY15" fmla="*/ 6284868 h 6665555"/>
              <a:gd name="connsiteX16" fmla="*/ 9175745 w 11810107"/>
              <a:gd name="connsiteY16" fmla="*/ 6273153 h 6665555"/>
              <a:gd name="connsiteX17" fmla="*/ 9204129 w 11810107"/>
              <a:gd name="connsiteY17" fmla="*/ 6284964 h 6665555"/>
              <a:gd name="connsiteX18" fmla="*/ 9204129 w 11810107"/>
              <a:gd name="connsiteY18" fmla="*/ 6341828 h 6665555"/>
              <a:gd name="connsiteX19" fmla="*/ 9118356 w 11810107"/>
              <a:gd name="connsiteY19" fmla="*/ 6427601 h 6665555"/>
              <a:gd name="connsiteX20" fmla="*/ 9204129 w 11810107"/>
              <a:gd name="connsiteY20" fmla="*/ 6513373 h 6665555"/>
              <a:gd name="connsiteX21" fmla="*/ 9204129 w 11810107"/>
              <a:gd name="connsiteY21" fmla="*/ 6570238 h 6665555"/>
              <a:gd name="connsiteX22" fmla="*/ 9147265 w 11810107"/>
              <a:gd name="connsiteY22" fmla="*/ 6570238 h 6665555"/>
              <a:gd name="connsiteX23" fmla="*/ 9061528 w 11810107"/>
              <a:gd name="connsiteY23" fmla="*/ 6484429 h 6665555"/>
              <a:gd name="connsiteX24" fmla="*/ 8975815 w 11810107"/>
              <a:gd name="connsiteY24" fmla="*/ 6570142 h 6665555"/>
              <a:gd name="connsiteX25" fmla="*/ 8918951 w 11810107"/>
              <a:gd name="connsiteY25" fmla="*/ 6570142 h 6665555"/>
              <a:gd name="connsiteX26" fmla="*/ 8918951 w 11810107"/>
              <a:gd name="connsiteY26" fmla="*/ 6513278 h 6665555"/>
              <a:gd name="connsiteX27" fmla="*/ 9004688 w 11810107"/>
              <a:gd name="connsiteY27" fmla="*/ 6427541 h 6665555"/>
              <a:gd name="connsiteX28" fmla="*/ 8918951 w 11810107"/>
              <a:gd name="connsiteY28" fmla="*/ 6341733 h 6665555"/>
              <a:gd name="connsiteX29" fmla="*/ 8918951 w 11810107"/>
              <a:gd name="connsiteY29" fmla="*/ 6284868 h 6665555"/>
              <a:gd name="connsiteX30" fmla="*/ 8947335 w 11810107"/>
              <a:gd name="connsiteY30" fmla="*/ 6273153 h 6665555"/>
              <a:gd name="connsiteX31" fmla="*/ 291228 w 11810107"/>
              <a:gd name="connsiteY31" fmla="*/ 6237846 h 6665555"/>
              <a:gd name="connsiteX32" fmla="*/ 379360 w 11810107"/>
              <a:gd name="connsiteY32" fmla="*/ 6326185 h 6665555"/>
              <a:gd name="connsiteX33" fmla="*/ 291022 w 11810107"/>
              <a:gd name="connsiteY33" fmla="*/ 6414523 h 6665555"/>
              <a:gd name="connsiteX34" fmla="*/ 202889 w 11810107"/>
              <a:gd name="connsiteY34" fmla="*/ 6326185 h 6665555"/>
              <a:gd name="connsiteX35" fmla="*/ 291228 w 11810107"/>
              <a:gd name="connsiteY35" fmla="*/ 6237846 h 6665555"/>
              <a:gd name="connsiteX36" fmla="*/ 11549050 w 11810107"/>
              <a:gd name="connsiteY36" fmla="*/ 6167171 h 6665555"/>
              <a:gd name="connsiteX37" fmla="*/ 11505902 w 11810107"/>
              <a:gd name="connsiteY37" fmla="*/ 6328144 h 6665555"/>
              <a:gd name="connsiteX38" fmla="*/ 11666875 w 11810107"/>
              <a:gd name="connsiteY38" fmla="*/ 6284996 h 6665555"/>
              <a:gd name="connsiteX39" fmla="*/ 11517808 w 11810107"/>
              <a:gd name="connsiteY39" fmla="*/ 6050681 h 6665555"/>
              <a:gd name="connsiteX40" fmla="*/ 11556670 w 11810107"/>
              <a:gd name="connsiteY40" fmla="*/ 6061063 h 6665555"/>
              <a:gd name="connsiteX41" fmla="*/ 11772983 w 11810107"/>
              <a:gd name="connsiteY41" fmla="*/ 6277376 h 6665555"/>
              <a:gd name="connsiteX42" fmla="*/ 11783365 w 11810107"/>
              <a:gd name="connsiteY42" fmla="*/ 6316238 h 6665555"/>
              <a:gd name="connsiteX43" fmla="*/ 11754981 w 11810107"/>
              <a:gd name="connsiteY43" fmla="*/ 6344622 h 6665555"/>
              <a:gd name="connsiteX44" fmla="*/ 11459515 w 11810107"/>
              <a:gd name="connsiteY44" fmla="*/ 6423775 h 6665555"/>
              <a:gd name="connsiteX45" fmla="*/ 11420653 w 11810107"/>
              <a:gd name="connsiteY45" fmla="*/ 6413393 h 6665555"/>
              <a:gd name="connsiteX46" fmla="*/ 11410271 w 11810107"/>
              <a:gd name="connsiteY46" fmla="*/ 6374531 h 6665555"/>
              <a:gd name="connsiteX47" fmla="*/ 11489424 w 11810107"/>
              <a:gd name="connsiteY47" fmla="*/ 6079065 h 6665555"/>
              <a:gd name="connsiteX48" fmla="*/ 11517808 w 11810107"/>
              <a:gd name="connsiteY48" fmla="*/ 6050681 h 6665555"/>
              <a:gd name="connsiteX49" fmla="*/ 8239165 w 11810107"/>
              <a:gd name="connsiteY49" fmla="*/ 5990893 h 6665555"/>
              <a:gd name="connsiteX50" fmla="*/ 8280027 w 11810107"/>
              <a:gd name="connsiteY50" fmla="*/ 6031755 h 6665555"/>
              <a:gd name="connsiteX51" fmla="*/ 8239165 w 11810107"/>
              <a:gd name="connsiteY51" fmla="*/ 6072617 h 6665555"/>
              <a:gd name="connsiteX52" fmla="*/ 8198303 w 11810107"/>
              <a:gd name="connsiteY52" fmla="*/ 6031755 h 6665555"/>
              <a:gd name="connsiteX53" fmla="*/ 8239165 w 11810107"/>
              <a:gd name="connsiteY53" fmla="*/ 5990893 h 6665555"/>
              <a:gd name="connsiteX54" fmla="*/ 1262319 w 11810107"/>
              <a:gd name="connsiteY54" fmla="*/ 5905577 h 6665555"/>
              <a:gd name="connsiteX55" fmla="*/ 1062784 w 11810107"/>
              <a:gd name="connsiteY55" fmla="*/ 6105112 h 6665555"/>
              <a:gd name="connsiteX56" fmla="*/ 1262319 w 11810107"/>
              <a:gd name="connsiteY56" fmla="*/ 6304646 h 6665555"/>
              <a:gd name="connsiteX57" fmla="*/ 1461853 w 11810107"/>
              <a:gd name="connsiteY57" fmla="*/ 6105112 h 6665555"/>
              <a:gd name="connsiteX58" fmla="*/ 1262319 w 11810107"/>
              <a:gd name="connsiteY58" fmla="*/ 5905577 h 6665555"/>
              <a:gd name="connsiteX59" fmla="*/ 1262319 w 11810107"/>
              <a:gd name="connsiteY59" fmla="*/ 5731783 h 6665555"/>
              <a:gd name="connsiteX60" fmla="*/ 1635648 w 11810107"/>
              <a:gd name="connsiteY60" fmla="*/ 6105112 h 6665555"/>
              <a:gd name="connsiteX61" fmla="*/ 1262319 w 11810107"/>
              <a:gd name="connsiteY61" fmla="*/ 6478441 h 6665555"/>
              <a:gd name="connsiteX62" fmla="*/ 888990 w 11810107"/>
              <a:gd name="connsiteY62" fmla="*/ 6105112 h 6665555"/>
              <a:gd name="connsiteX63" fmla="*/ 1262319 w 11810107"/>
              <a:gd name="connsiteY63" fmla="*/ 5731783 h 6665555"/>
              <a:gd name="connsiteX64" fmla="*/ 290552 w 11810107"/>
              <a:gd name="connsiteY64" fmla="*/ 5006411 h 6665555"/>
              <a:gd name="connsiteX65" fmla="*/ 317621 w 11810107"/>
              <a:gd name="connsiteY65" fmla="*/ 5012431 h 6665555"/>
              <a:gd name="connsiteX66" fmla="*/ 745724 w 11810107"/>
              <a:gd name="connsiteY66" fmla="*/ 5203521 h 6665555"/>
              <a:gd name="connsiteX67" fmla="*/ 781142 w 11810107"/>
              <a:gd name="connsiteY67" fmla="*/ 5295979 h 6665555"/>
              <a:gd name="connsiteX68" fmla="*/ 717101 w 11810107"/>
              <a:gd name="connsiteY68" fmla="*/ 5337368 h 6665555"/>
              <a:gd name="connsiteX69" fmla="*/ 688685 w 11810107"/>
              <a:gd name="connsiteY69" fmla="*/ 5331190 h 6665555"/>
              <a:gd name="connsiteX70" fmla="*/ 260580 w 11810107"/>
              <a:gd name="connsiteY70" fmla="*/ 5140305 h 6665555"/>
              <a:gd name="connsiteX71" fmla="*/ 225368 w 11810107"/>
              <a:gd name="connsiteY71" fmla="*/ 5047849 h 6665555"/>
              <a:gd name="connsiteX72" fmla="*/ 290552 w 11810107"/>
              <a:gd name="connsiteY72" fmla="*/ 5006411 h 6665555"/>
              <a:gd name="connsiteX73" fmla="*/ 437697 w 11810107"/>
              <a:gd name="connsiteY73" fmla="*/ 1550240 h 6665555"/>
              <a:gd name="connsiteX74" fmla="*/ 478559 w 11810107"/>
              <a:gd name="connsiteY74" fmla="*/ 1591102 h 6665555"/>
              <a:gd name="connsiteX75" fmla="*/ 437697 w 11810107"/>
              <a:gd name="connsiteY75" fmla="*/ 1631964 h 6665555"/>
              <a:gd name="connsiteX76" fmla="*/ 396835 w 11810107"/>
              <a:gd name="connsiteY76" fmla="*/ 1591102 h 6665555"/>
              <a:gd name="connsiteX77" fmla="*/ 437697 w 11810107"/>
              <a:gd name="connsiteY77" fmla="*/ 1550240 h 6665555"/>
              <a:gd name="connsiteX78" fmla="*/ 10901008 w 11810107"/>
              <a:gd name="connsiteY78" fmla="*/ 891156 h 6665555"/>
              <a:gd name="connsiteX79" fmla="*/ 10950579 w 11810107"/>
              <a:gd name="connsiteY79" fmla="*/ 925109 h 6665555"/>
              <a:gd name="connsiteX80" fmla="*/ 10974128 w 11810107"/>
              <a:gd name="connsiteY80" fmla="*/ 1051050 h 6665555"/>
              <a:gd name="connsiteX81" fmla="*/ 11100038 w 11810107"/>
              <a:gd name="connsiteY81" fmla="*/ 1027480 h 6665555"/>
              <a:gd name="connsiteX82" fmla="*/ 11149608 w 11810107"/>
              <a:gd name="connsiteY82" fmla="*/ 1061433 h 6665555"/>
              <a:gd name="connsiteX83" fmla="*/ 11115655 w 11810107"/>
              <a:gd name="connsiteY83" fmla="*/ 1111003 h 6665555"/>
              <a:gd name="connsiteX84" fmla="*/ 10989740 w 11810107"/>
              <a:gd name="connsiteY84" fmla="*/ 1134547 h 6665555"/>
              <a:gd name="connsiteX85" fmla="*/ 11013284 w 11810107"/>
              <a:gd name="connsiteY85" fmla="*/ 1260462 h 6665555"/>
              <a:gd name="connsiteX86" fmla="*/ 10979331 w 11810107"/>
              <a:gd name="connsiteY86" fmla="*/ 1310033 h 6665555"/>
              <a:gd name="connsiteX87" fmla="*/ 10929761 w 11810107"/>
              <a:gd name="connsiteY87" fmla="*/ 1276080 h 6665555"/>
              <a:gd name="connsiteX88" fmla="*/ 10906243 w 11810107"/>
              <a:gd name="connsiteY88" fmla="*/ 1150160 h 6665555"/>
              <a:gd name="connsiteX89" fmla="*/ 10780162 w 11810107"/>
              <a:gd name="connsiteY89" fmla="*/ 1173735 h 6665555"/>
              <a:gd name="connsiteX90" fmla="*/ 10730591 w 11810107"/>
              <a:gd name="connsiteY90" fmla="*/ 1139782 h 6665555"/>
              <a:gd name="connsiteX91" fmla="*/ 10737383 w 11810107"/>
              <a:gd name="connsiteY91" fmla="*/ 1107960 h 6665555"/>
              <a:gd name="connsiteX92" fmla="*/ 10764627 w 11810107"/>
              <a:gd name="connsiteY92" fmla="*/ 1090268 h 6665555"/>
              <a:gd name="connsiteX93" fmla="*/ 10890651 w 11810107"/>
              <a:gd name="connsiteY93" fmla="*/ 1066677 h 6665555"/>
              <a:gd name="connsiteX94" fmla="*/ 10867112 w 11810107"/>
              <a:gd name="connsiteY94" fmla="*/ 940643 h 6665555"/>
              <a:gd name="connsiteX95" fmla="*/ 10873764 w 11810107"/>
              <a:gd name="connsiteY95" fmla="*/ 908846 h 6665555"/>
              <a:gd name="connsiteX96" fmla="*/ 10901008 w 11810107"/>
              <a:gd name="connsiteY96" fmla="*/ 891156 h 6665555"/>
              <a:gd name="connsiteX97" fmla="*/ 172688 w 11810107"/>
              <a:gd name="connsiteY97" fmla="*/ 813612 h 6665555"/>
              <a:gd name="connsiteX98" fmla="*/ 80391 w 11810107"/>
              <a:gd name="connsiteY98" fmla="*/ 905910 h 6665555"/>
              <a:gd name="connsiteX99" fmla="*/ 172688 w 11810107"/>
              <a:gd name="connsiteY99" fmla="*/ 998207 h 6665555"/>
              <a:gd name="connsiteX100" fmla="*/ 264985 w 11810107"/>
              <a:gd name="connsiteY100" fmla="*/ 905910 h 6665555"/>
              <a:gd name="connsiteX101" fmla="*/ 172688 w 11810107"/>
              <a:gd name="connsiteY101" fmla="*/ 813612 h 6665555"/>
              <a:gd name="connsiteX102" fmla="*/ 172688 w 11810107"/>
              <a:gd name="connsiteY102" fmla="*/ 733127 h 6665555"/>
              <a:gd name="connsiteX103" fmla="*/ 345376 w 11810107"/>
              <a:gd name="connsiteY103" fmla="*/ 905814 h 6665555"/>
              <a:gd name="connsiteX104" fmla="*/ 172688 w 11810107"/>
              <a:gd name="connsiteY104" fmla="*/ 1078503 h 6665555"/>
              <a:gd name="connsiteX105" fmla="*/ 0 w 11810107"/>
              <a:gd name="connsiteY105" fmla="*/ 905814 h 6665555"/>
              <a:gd name="connsiteX106" fmla="*/ 172688 w 11810107"/>
              <a:gd name="connsiteY106" fmla="*/ 733127 h 6665555"/>
              <a:gd name="connsiteX107" fmla="*/ 1423185 w 11810107"/>
              <a:gd name="connsiteY107" fmla="*/ 261163 h 6665555"/>
              <a:gd name="connsiteX108" fmla="*/ 1330888 w 11810107"/>
              <a:gd name="connsiteY108" fmla="*/ 353460 h 6665555"/>
              <a:gd name="connsiteX109" fmla="*/ 1423185 w 11810107"/>
              <a:gd name="connsiteY109" fmla="*/ 445758 h 6665555"/>
              <a:gd name="connsiteX110" fmla="*/ 1515482 w 11810107"/>
              <a:gd name="connsiteY110" fmla="*/ 353460 h 6665555"/>
              <a:gd name="connsiteX111" fmla="*/ 1423185 w 11810107"/>
              <a:gd name="connsiteY111" fmla="*/ 261163 h 6665555"/>
              <a:gd name="connsiteX112" fmla="*/ 1423185 w 11810107"/>
              <a:gd name="connsiteY112" fmla="*/ 180677 h 6665555"/>
              <a:gd name="connsiteX113" fmla="*/ 1595873 w 11810107"/>
              <a:gd name="connsiteY113" fmla="*/ 353365 h 6665555"/>
              <a:gd name="connsiteX114" fmla="*/ 1423185 w 11810107"/>
              <a:gd name="connsiteY114" fmla="*/ 526053 h 6665555"/>
              <a:gd name="connsiteX115" fmla="*/ 1250497 w 11810107"/>
              <a:gd name="connsiteY115" fmla="*/ 353365 h 6665555"/>
              <a:gd name="connsiteX116" fmla="*/ 1423185 w 11810107"/>
              <a:gd name="connsiteY116" fmla="*/ 180677 h 6665555"/>
              <a:gd name="connsiteX117" fmla="*/ 11638869 w 11810107"/>
              <a:gd name="connsiteY117" fmla="*/ 156482 h 6665555"/>
              <a:gd name="connsiteX118" fmla="*/ 11361893 w 11810107"/>
              <a:gd name="connsiteY118" fmla="*/ 208272 h 6665555"/>
              <a:gd name="connsiteX119" fmla="*/ 11545241 w 11810107"/>
              <a:gd name="connsiteY119" fmla="*/ 422295 h 6665555"/>
              <a:gd name="connsiteX120" fmla="*/ 559506 w 11810107"/>
              <a:gd name="connsiteY120" fmla="*/ 45390 h 6665555"/>
              <a:gd name="connsiteX121" fmla="*/ 587938 w 11810107"/>
              <a:gd name="connsiteY121" fmla="*/ 57177 h 6665555"/>
              <a:gd name="connsiteX122" fmla="*/ 673711 w 11810107"/>
              <a:gd name="connsiteY122" fmla="*/ 142950 h 6665555"/>
              <a:gd name="connsiteX123" fmla="*/ 759388 w 11810107"/>
              <a:gd name="connsiteY123" fmla="*/ 57273 h 6665555"/>
              <a:gd name="connsiteX124" fmla="*/ 787820 w 11810107"/>
              <a:gd name="connsiteY124" fmla="*/ 45487 h 6665555"/>
              <a:gd name="connsiteX125" fmla="*/ 816252 w 11810107"/>
              <a:gd name="connsiteY125" fmla="*/ 57273 h 6665555"/>
              <a:gd name="connsiteX126" fmla="*/ 816252 w 11810107"/>
              <a:gd name="connsiteY126" fmla="*/ 114137 h 6665555"/>
              <a:gd name="connsiteX127" fmla="*/ 730576 w 11810107"/>
              <a:gd name="connsiteY127" fmla="*/ 199814 h 6665555"/>
              <a:gd name="connsiteX128" fmla="*/ 816348 w 11810107"/>
              <a:gd name="connsiteY128" fmla="*/ 285586 h 6665555"/>
              <a:gd name="connsiteX129" fmla="*/ 816348 w 11810107"/>
              <a:gd name="connsiteY129" fmla="*/ 342451 h 6665555"/>
              <a:gd name="connsiteX130" fmla="*/ 787868 w 11810107"/>
              <a:gd name="connsiteY130" fmla="*/ 354262 h 6665555"/>
              <a:gd name="connsiteX131" fmla="*/ 759484 w 11810107"/>
              <a:gd name="connsiteY131" fmla="*/ 342451 h 6665555"/>
              <a:gd name="connsiteX132" fmla="*/ 673711 w 11810107"/>
              <a:gd name="connsiteY132" fmla="*/ 256679 h 6665555"/>
              <a:gd name="connsiteX133" fmla="*/ 587843 w 11810107"/>
              <a:gd name="connsiteY133" fmla="*/ 342547 h 6665555"/>
              <a:gd name="connsiteX134" fmla="*/ 559459 w 11810107"/>
              <a:gd name="connsiteY134" fmla="*/ 354262 h 6665555"/>
              <a:gd name="connsiteX135" fmla="*/ 531074 w 11810107"/>
              <a:gd name="connsiteY135" fmla="*/ 342451 h 6665555"/>
              <a:gd name="connsiteX136" fmla="*/ 531074 w 11810107"/>
              <a:gd name="connsiteY136" fmla="*/ 285587 h 6665555"/>
              <a:gd name="connsiteX137" fmla="*/ 616847 w 11810107"/>
              <a:gd name="connsiteY137" fmla="*/ 199814 h 6665555"/>
              <a:gd name="connsiteX138" fmla="*/ 531074 w 11810107"/>
              <a:gd name="connsiteY138" fmla="*/ 114041 h 6665555"/>
              <a:gd name="connsiteX139" fmla="*/ 531074 w 11810107"/>
              <a:gd name="connsiteY139" fmla="*/ 57177 h 6665555"/>
              <a:gd name="connsiteX140" fmla="*/ 559506 w 11810107"/>
              <a:gd name="connsiteY140" fmla="*/ 45390 h 6665555"/>
              <a:gd name="connsiteX141" fmla="*/ 11729636 w 11810107"/>
              <a:gd name="connsiteY141" fmla="*/ 1162 h 6665555"/>
              <a:gd name="connsiteX142" fmla="*/ 11793775 w 11810107"/>
              <a:gd name="connsiteY142" fmla="*/ 23814 h 6665555"/>
              <a:gd name="connsiteX143" fmla="*/ 11806253 w 11810107"/>
              <a:gd name="connsiteY143" fmla="*/ 90539 h 6665555"/>
              <a:gd name="connsiteX144" fmla="*/ 11634334 w 11810107"/>
              <a:gd name="connsiteY144" fmla="*/ 578398 h 6665555"/>
              <a:gd name="connsiteX145" fmla="*/ 11582713 w 11810107"/>
              <a:gd name="connsiteY145" fmla="*/ 622695 h 6665555"/>
              <a:gd name="connsiteX146" fmla="*/ 11518573 w 11810107"/>
              <a:gd name="connsiteY146" fmla="*/ 600043 h 6665555"/>
              <a:gd name="connsiteX147" fmla="*/ 11181992 w 11810107"/>
              <a:gd name="connsiteY147" fmla="*/ 207265 h 6665555"/>
              <a:gd name="connsiteX148" fmla="*/ 11169514 w 11810107"/>
              <a:gd name="connsiteY148" fmla="*/ 140540 h 6665555"/>
              <a:gd name="connsiteX149" fmla="*/ 11221136 w 11810107"/>
              <a:gd name="connsiteY149" fmla="*/ 96242 h 66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810107" h="6665555">
                <a:moveTo>
                  <a:pt x="2271373" y="6386727"/>
                </a:moveTo>
                <a:lnTo>
                  <a:pt x="2110401" y="6429875"/>
                </a:lnTo>
                <a:lnTo>
                  <a:pt x="2228225" y="6547699"/>
                </a:lnTo>
                <a:close/>
                <a:moveTo>
                  <a:pt x="2317760" y="6291096"/>
                </a:moveTo>
                <a:cubicBezTo>
                  <a:pt x="2331666" y="6287381"/>
                  <a:pt x="2346431" y="6291381"/>
                  <a:pt x="2356622" y="6301478"/>
                </a:cubicBezTo>
                <a:cubicBezTo>
                  <a:pt x="2366814" y="6311670"/>
                  <a:pt x="2370720" y="6326433"/>
                  <a:pt x="2367004" y="6340340"/>
                </a:cubicBezTo>
                <a:lnTo>
                  <a:pt x="2287851" y="6635805"/>
                </a:lnTo>
                <a:cubicBezTo>
                  <a:pt x="2284138" y="6649712"/>
                  <a:pt x="2273279" y="6660475"/>
                  <a:pt x="2259467" y="6664190"/>
                </a:cubicBezTo>
                <a:cubicBezTo>
                  <a:pt x="2245560" y="6667905"/>
                  <a:pt x="2230797" y="6663904"/>
                  <a:pt x="2220605" y="6653808"/>
                </a:cubicBezTo>
                <a:lnTo>
                  <a:pt x="2004293" y="6437495"/>
                </a:lnTo>
                <a:cubicBezTo>
                  <a:pt x="1994100" y="6427303"/>
                  <a:pt x="1990195" y="6412539"/>
                  <a:pt x="1993910" y="6398633"/>
                </a:cubicBezTo>
                <a:cubicBezTo>
                  <a:pt x="1997624" y="6384726"/>
                  <a:pt x="2008483" y="6373963"/>
                  <a:pt x="2022294" y="6370248"/>
                </a:cubicBezTo>
                <a:close/>
                <a:moveTo>
                  <a:pt x="8947335" y="6273153"/>
                </a:moveTo>
                <a:cubicBezTo>
                  <a:pt x="8957622" y="6273153"/>
                  <a:pt x="8967909" y="6277058"/>
                  <a:pt x="8975720" y="6284964"/>
                </a:cubicBezTo>
                <a:lnTo>
                  <a:pt x="9061492" y="6370736"/>
                </a:lnTo>
                <a:lnTo>
                  <a:pt x="9147360" y="6284868"/>
                </a:lnTo>
                <a:cubicBezTo>
                  <a:pt x="9155171" y="6277058"/>
                  <a:pt x="9165458" y="6273153"/>
                  <a:pt x="9175745" y="6273153"/>
                </a:cubicBezTo>
                <a:cubicBezTo>
                  <a:pt x="9186032" y="6273153"/>
                  <a:pt x="9196319" y="6277058"/>
                  <a:pt x="9204129" y="6284964"/>
                </a:cubicBezTo>
                <a:cubicBezTo>
                  <a:pt x="9219846" y="6300680"/>
                  <a:pt x="9219846" y="6326112"/>
                  <a:pt x="9204129" y="6341828"/>
                </a:cubicBezTo>
                <a:lnTo>
                  <a:pt x="9118356" y="6427601"/>
                </a:lnTo>
                <a:lnTo>
                  <a:pt x="9204129" y="6513373"/>
                </a:lnTo>
                <a:cubicBezTo>
                  <a:pt x="9219846" y="6529089"/>
                  <a:pt x="9219846" y="6554521"/>
                  <a:pt x="9204129" y="6570238"/>
                </a:cubicBezTo>
                <a:cubicBezTo>
                  <a:pt x="9188413" y="6585954"/>
                  <a:pt x="9162981" y="6585954"/>
                  <a:pt x="9147265" y="6570238"/>
                </a:cubicBezTo>
                <a:lnTo>
                  <a:pt x="9061528" y="6484429"/>
                </a:lnTo>
                <a:lnTo>
                  <a:pt x="8975815" y="6570142"/>
                </a:lnTo>
                <a:cubicBezTo>
                  <a:pt x="8960099" y="6585858"/>
                  <a:pt x="8934667" y="6585858"/>
                  <a:pt x="8918951" y="6570142"/>
                </a:cubicBezTo>
                <a:cubicBezTo>
                  <a:pt x="8903235" y="6554426"/>
                  <a:pt x="8903235" y="6528994"/>
                  <a:pt x="8918951" y="6513278"/>
                </a:cubicBezTo>
                <a:lnTo>
                  <a:pt x="9004688" y="6427541"/>
                </a:lnTo>
                <a:lnTo>
                  <a:pt x="8918951" y="6341733"/>
                </a:lnTo>
                <a:cubicBezTo>
                  <a:pt x="8903235" y="6326016"/>
                  <a:pt x="8903235" y="6300585"/>
                  <a:pt x="8918951" y="6284868"/>
                </a:cubicBezTo>
                <a:cubicBezTo>
                  <a:pt x="8926761" y="6277058"/>
                  <a:pt x="8937048" y="6273153"/>
                  <a:pt x="8947335" y="6273153"/>
                </a:cubicBezTo>
                <a:close/>
                <a:moveTo>
                  <a:pt x="291228" y="6237846"/>
                </a:moveTo>
                <a:cubicBezTo>
                  <a:pt x="340030" y="6237846"/>
                  <a:pt x="379360" y="6277382"/>
                  <a:pt x="379360" y="6326185"/>
                </a:cubicBezTo>
                <a:cubicBezTo>
                  <a:pt x="379360" y="6374987"/>
                  <a:pt x="339824" y="6414523"/>
                  <a:pt x="291022" y="6414523"/>
                </a:cubicBezTo>
                <a:cubicBezTo>
                  <a:pt x="242220" y="6414523"/>
                  <a:pt x="202889" y="6374987"/>
                  <a:pt x="202889" y="6326185"/>
                </a:cubicBezTo>
                <a:cubicBezTo>
                  <a:pt x="202889" y="6277382"/>
                  <a:pt x="242425" y="6237846"/>
                  <a:pt x="291228" y="6237846"/>
                </a:cubicBezTo>
                <a:close/>
                <a:moveTo>
                  <a:pt x="11549050" y="6167171"/>
                </a:moveTo>
                <a:lnTo>
                  <a:pt x="11505902" y="6328144"/>
                </a:lnTo>
                <a:lnTo>
                  <a:pt x="11666875" y="6284996"/>
                </a:lnTo>
                <a:close/>
                <a:moveTo>
                  <a:pt x="11517808" y="6050681"/>
                </a:moveTo>
                <a:cubicBezTo>
                  <a:pt x="11531715" y="6046966"/>
                  <a:pt x="11546478" y="6050966"/>
                  <a:pt x="11556670" y="6061063"/>
                </a:cubicBezTo>
                <a:lnTo>
                  <a:pt x="11772983" y="6277376"/>
                </a:lnTo>
                <a:cubicBezTo>
                  <a:pt x="11783175" y="6287567"/>
                  <a:pt x="11787080" y="6302331"/>
                  <a:pt x="11783365" y="6316238"/>
                </a:cubicBezTo>
                <a:cubicBezTo>
                  <a:pt x="11779650" y="6330144"/>
                  <a:pt x="11768792" y="6340908"/>
                  <a:pt x="11754981" y="6344622"/>
                </a:cubicBezTo>
                <a:lnTo>
                  <a:pt x="11459515" y="6423775"/>
                </a:lnTo>
                <a:cubicBezTo>
                  <a:pt x="11445609" y="6427490"/>
                  <a:pt x="11430845" y="6423489"/>
                  <a:pt x="11420653" y="6413393"/>
                </a:cubicBezTo>
                <a:cubicBezTo>
                  <a:pt x="11410461" y="6403201"/>
                  <a:pt x="11406556" y="6388437"/>
                  <a:pt x="11410271" y="6374531"/>
                </a:cubicBezTo>
                <a:lnTo>
                  <a:pt x="11489424" y="6079065"/>
                </a:lnTo>
                <a:cubicBezTo>
                  <a:pt x="11493138" y="6065159"/>
                  <a:pt x="11503997" y="6054395"/>
                  <a:pt x="11517808" y="6050681"/>
                </a:cubicBezTo>
                <a:close/>
                <a:moveTo>
                  <a:pt x="8239165" y="5990893"/>
                </a:moveTo>
                <a:cubicBezTo>
                  <a:pt x="8261739" y="5990893"/>
                  <a:pt x="8280027" y="6009181"/>
                  <a:pt x="8280027" y="6031755"/>
                </a:cubicBezTo>
                <a:cubicBezTo>
                  <a:pt x="8280027" y="6054329"/>
                  <a:pt x="8261739" y="6072617"/>
                  <a:pt x="8239165" y="6072617"/>
                </a:cubicBezTo>
                <a:cubicBezTo>
                  <a:pt x="8216591" y="6072617"/>
                  <a:pt x="8198303" y="6054329"/>
                  <a:pt x="8198303" y="6031755"/>
                </a:cubicBezTo>
                <a:cubicBezTo>
                  <a:pt x="8198303" y="6009181"/>
                  <a:pt x="8216591" y="5990893"/>
                  <a:pt x="8239165" y="5990893"/>
                </a:cubicBezTo>
                <a:close/>
                <a:moveTo>
                  <a:pt x="1262319" y="5905577"/>
                </a:moveTo>
                <a:cubicBezTo>
                  <a:pt x="1152358" y="5905577"/>
                  <a:pt x="1062784" y="5995151"/>
                  <a:pt x="1062784" y="6105112"/>
                </a:cubicBezTo>
                <a:cubicBezTo>
                  <a:pt x="1062784" y="6215072"/>
                  <a:pt x="1152358" y="6304646"/>
                  <a:pt x="1262319" y="6304646"/>
                </a:cubicBezTo>
                <a:cubicBezTo>
                  <a:pt x="1372279" y="6304646"/>
                  <a:pt x="1461853" y="6215072"/>
                  <a:pt x="1461853" y="6105112"/>
                </a:cubicBezTo>
                <a:cubicBezTo>
                  <a:pt x="1461647" y="5995151"/>
                  <a:pt x="1372279" y="5905577"/>
                  <a:pt x="1262319" y="5905577"/>
                </a:cubicBezTo>
                <a:close/>
                <a:moveTo>
                  <a:pt x="1262319" y="5731783"/>
                </a:moveTo>
                <a:cubicBezTo>
                  <a:pt x="1468236" y="5731783"/>
                  <a:pt x="1635648" y="5899194"/>
                  <a:pt x="1635648" y="6105112"/>
                </a:cubicBezTo>
                <a:cubicBezTo>
                  <a:pt x="1635648" y="6311029"/>
                  <a:pt x="1468030" y="6478441"/>
                  <a:pt x="1262319" y="6478441"/>
                </a:cubicBezTo>
                <a:cubicBezTo>
                  <a:pt x="1056401" y="6478441"/>
                  <a:pt x="888990" y="6310823"/>
                  <a:pt x="888990" y="6105112"/>
                </a:cubicBezTo>
                <a:cubicBezTo>
                  <a:pt x="888990" y="5899400"/>
                  <a:pt x="1056401" y="5731783"/>
                  <a:pt x="1262319" y="5731783"/>
                </a:cubicBezTo>
                <a:close/>
                <a:moveTo>
                  <a:pt x="290552" y="5006411"/>
                </a:moveTo>
                <a:cubicBezTo>
                  <a:pt x="299628" y="5006575"/>
                  <a:pt x="308818" y="5008518"/>
                  <a:pt x="317621" y="5012431"/>
                </a:cubicBezTo>
                <a:lnTo>
                  <a:pt x="745724" y="5203521"/>
                </a:lnTo>
                <a:cubicBezTo>
                  <a:pt x="780936" y="5219171"/>
                  <a:pt x="796791" y="5260561"/>
                  <a:pt x="781142" y="5295979"/>
                </a:cubicBezTo>
                <a:cubicBezTo>
                  <a:pt x="769404" y="5321924"/>
                  <a:pt x="743871" y="5337368"/>
                  <a:pt x="717101" y="5337368"/>
                </a:cubicBezTo>
                <a:cubicBezTo>
                  <a:pt x="707629" y="5337368"/>
                  <a:pt x="697951" y="5335309"/>
                  <a:pt x="688685" y="5331190"/>
                </a:cubicBezTo>
                <a:lnTo>
                  <a:pt x="260580" y="5140305"/>
                </a:lnTo>
                <a:cubicBezTo>
                  <a:pt x="225368" y="5124449"/>
                  <a:pt x="209513" y="5083060"/>
                  <a:pt x="225368" y="5047849"/>
                </a:cubicBezTo>
                <a:cubicBezTo>
                  <a:pt x="237106" y="5021440"/>
                  <a:pt x="263322" y="5005918"/>
                  <a:pt x="290552" y="5006411"/>
                </a:cubicBezTo>
                <a:close/>
                <a:moveTo>
                  <a:pt x="437697" y="1550240"/>
                </a:moveTo>
                <a:cubicBezTo>
                  <a:pt x="460271" y="1550240"/>
                  <a:pt x="478559" y="1568528"/>
                  <a:pt x="478559" y="1591102"/>
                </a:cubicBezTo>
                <a:cubicBezTo>
                  <a:pt x="478559" y="1613676"/>
                  <a:pt x="460271" y="1631964"/>
                  <a:pt x="437697" y="1631964"/>
                </a:cubicBezTo>
                <a:cubicBezTo>
                  <a:pt x="415123" y="1631964"/>
                  <a:pt x="396835" y="1613676"/>
                  <a:pt x="396835" y="1591102"/>
                </a:cubicBezTo>
                <a:cubicBezTo>
                  <a:pt x="396835" y="1568528"/>
                  <a:pt x="415123" y="1550240"/>
                  <a:pt x="437697" y="1550240"/>
                </a:cubicBezTo>
                <a:close/>
                <a:moveTo>
                  <a:pt x="10901008" y="891156"/>
                </a:moveTo>
                <a:cubicBezTo>
                  <a:pt x="10924093" y="886839"/>
                  <a:pt x="10946262" y="902024"/>
                  <a:pt x="10950579" y="925109"/>
                </a:cubicBezTo>
                <a:lnTo>
                  <a:pt x="10974128" y="1051050"/>
                </a:lnTo>
                <a:lnTo>
                  <a:pt x="11100038" y="1027480"/>
                </a:lnTo>
                <a:cubicBezTo>
                  <a:pt x="11123122" y="1023164"/>
                  <a:pt x="11145292" y="1038348"/>
                  <a:pt x="11149608" y="1061433"/>
                </a:cubicBezTo>
                <a:cubicBezTo>
                  <a:pt x="11153924" y="1084517"/>
                  <a:pt x="11138740" y="1106686"/>
                  <a:pt x="11115655" y="1111003"/>
                </a:cubicBezTo>
                <a:lnTo>
                  <a:pt x="10989740" y="1134547"/>
                </a:lnTo>
                <a:lnTo>
                  <a:pt x="11013284" y="1260462"/>
                </a:lnTo>
                <a:cubicBezTo>
                  <a:pt x="11017600" y="1283547"/>
                  <a:pt x="11002415" y="1305716"/>
                  <a:pt x="10979331" y="1310033"/>
                </a:cubicBezTo>
                <a:cubicBezTo>
                  <a:pt x="10956247" y="1314349"/>
                  <a:pt x="10934077" y="1299164"/>
                  <a:pt x="10929761" y="1276080"/>
                </a:cubicBezTo>
                <a:lnTo>
                  <a:pt x="10906243" y="1150160"/>
                </a:lnTo>
                <a:lnTo>
                  <a:pt x="10780162" y="1173735"/>
                </a:lnTo>
                <a:cubicBezTo>
                  <a:pt x="10757077" y="1178051"/>
                  <a:pt x="10734907" y="1162866"/>
                  <a:pt x="10730591" y="1139782"/>
                </a:cubicBezTo>
                <a:cubicBezTo>
                  <a:pt x="10728502" y="1128226"/>
                  <a:pt x="10731241" y="1116927"/>
                  <a:pt x="10737383" y="1107960"/>
                </a:cubicBezTo>
                <a:cubicBezTo>
                  <a:pt x="10743525" y="1098992"/>
                  <a:pt x="10753071" y="1092356"/>
                  <a:pt x="10764627" y="1090268"/>
                </a:cubicBezTo>
                <a:lnTo>
                  <a:pt x="10890651" y="1066677"/>
                </a:lnTo>
                <a:lnTo>
                  <a:pt x="10867112" y="940643"/>
                </a:lnTo>
                <a:cubicBezTo>
                  <a:pt x="10864884" y="929113"/>
                  <a:pt x="10867621" y="917815"/>
                  <a:pt x="10873764" y="908846"/>
                </a:cubicBezTo>
                <a:cubicBezTo>
                  <a:pt x="10879906" y="899879"/>
                  <a:pt x="10889453" y="893243"/>
                  <a:pt x="10901008" y="891156"/>
                </a:cubicBezTo>
                <a:close/>
                <a:moveTo>
                  <a:pt x="172688" y="813612"/>
                </a:moveTo>
                <a:cubicBezTo>
                  <a:pt x="121825" y="813612"/>
                  <a:pt x="80391" y="855047"/>
                  <a:pt x="80391" y="905910"/>
                </a:cubicBezTo>
                <a:cubicBezTo>
                  <a:pt x="80391" y="956774"/>
                  <a:pt x="121825" y="998207"/>
                  <a:pt x="172688" y="998207"/>
                </a:cubicBezTo>
                <a:cubicBezTo>
                  <a:pt x="223552" y="998207"/>
                  <a:pt x="264985" y="956774"/>
                  <a:pt x="264985" y="905910"/>
                </a:cubicBezTo>
                <a:cubicBezTo>
                  <a:pt x="264985" y="854951"/>
                  <a:pt x="223552" y="813612"/>
                  <a:pt x="172688" y="813612"/>
                </a:cubicBezTo>
                <a:close/>
                <a:moveTo>
                  <a:pt x="172688" y="733127"/>
                </a:moveTo>
                <a:cubicBezTo>
                  <a:pt x="267938" y="733127"/>
                  <a:pt x="345376" y="810565"/>
                  <a:pt x="345376" y="905814"/>
                </a:cubicBezTo>
                <a:cubicBezTo>
                  <a:pt x="345376" y="1001065"/>
                  <a:pt x="267938" y="1078503"/>
                  <a:pt x="172688" y="1078503"/>
                </a:cubicBezTo>
                <a:cubicBezTo>
                  <a:pt x="77438" y="1078503"/>
                  <a:pt x="0" y="1001065"/>
                  <a:pt x="0" y="905814"/>
                </a:cubicBezTo>
                <a:cubicBezTo>
                  <a:pt x="0" y="810565"/>
                  <a:pt x="77438" y="733127"/>
                  <a:pt x="172688" y="733127"/>
                </a:cubicBezTo>
                <a:close/>
                <a:moveTo>
                  <a:pt x="1423185" y="261163"/>
                </a:moveTo>
                <a:cubicBezTo>
                  <a:pt x="1372322" y="261163"/>
                  <a:pt x="1330888" y="302597"/>
                  <a:pt x="1330888" y="353460"/>
                </a:cubicBezTo>
                <a:cubicBezTo>
                  <a:pt x="1330888" y="404324"/>
                  <a:pt x="1372322" y="445758"/>
                  <a:pt x="1423185" y="445758"/>
                </a:cubicBezTo>
                <a:cubicBezTo>
                  <a:pt x="1474049" y="445758"/>
                  <a:pt x="1515482" y="404324"/>
                  <a:pt x="1515482" y="353460"/>
                </a:cubicBezTo>
                <a:cubicBezTo>
                  <a:pt x="1515482" y="302502"/>
                  <a:pt x="1474049" y="261163"/>
                  <a:pt x="1423185" y="261163"/>
                </a:cubicBezTo>
                <a:close/>
                <a:moveTo>
                  <a:pt x="1423185" y="180677"/>
                </a:moveTo>
                <a:cubicBezTo>
                  <a:pt x="1518435" y="180677"/>
                  <a:pt x="1595873" y="258115"/>
                  <a:pt x="1595873" y="353365"/>
                </a:cubicBezTo>
                <a:cubicBezTo>
                  <a:pt x="1595873" y="448615"/>
                  <a:pt x="1518435" y="526053"/>
                  <a:pt x="1423185" y="526053"/>
                </a:cubicBezTo>
                <a:cubicBezTo>
                  <a:pt x="1327935" y="526053"/>
                  <a:pt x="1250497" y="448615"/>
                  <a:pt x="1250497" y="353365"/>
                </a:cubicBezTo>
                <a:cubicBezTo>
                  <a:pt x="1250497" y="258115"/>
                  <a:pt x="1327935" y="180677"/>
                  <a:pt x="1423185" y="180677"/>
                </a:cubicBezTo>
                <a:close/>
                <a:moveTo>
                  <a:pt x="11638869" y="156482"/>
                </a:moveTo>
                <a:lnTo>
                  <a:pt x="11361893" y="208272"/>
                </a:lnTo>
                <a:lnTo>
                  <a:pt x="11545241" y="422295"/>
                </a:lnTo>
                <a:close/>
                <a:moveTo>
                  <a:pt x="559506" y="45390"/>
                </a:moveTo>
                <a:cubicBezTo>
                  <a:pt x="569793" y="45390"/>
                  <a:pt x="580080" y="49319"/>
                  <a:pt x="587938" y="57177"/>
                </a:cubicBezTo>
                <a:lnTo>
                  <a:pt x="673711" y="142950"/>
                </a:lnTo>
                <a:lnTo>
                  <a:pt x="759388" y="57273"/>
                </a:lnTo>
                <a:cubicBezTo>
                  <a:pt x="767246" y="49415"/>
                  <a:pt x="777533" y="45486"/>
                  <a:pt x="787820" y="45487"/>
                </a:cubicBezTo>
                <a:cubicBezTo>
                  <a:pt x="798107" y="45486"/>
                  <a:pt x="808394" y="49415"/>
                  <a:pt x="816252" y="57273"/>
                </a:cubicBezTo>
                <a:cubicBezTo>
                  <a:pt x="831969" y="72989"/>
                  <a:pt x="831969" y="98421"/>
                  <a:pt x="816252" y="114137"/>
                </a:cubicBezTo>
                <a:lnTo>
                  <a:pt x="730576" y="199814"/>
                </a:lnTo>
                <a:lnTo>
                  <a:pt x="816348" y="285586"/>
                </a:lnTo>
                <a:cubicBezTo>
                  <a:pt x="832064" y="301303"/>
                  <a:pt x="832064" y="326734"/>
                  <a:pt x="816348" y="342451"/>
                </a:cubicBezTo>
                <a:cubicBezTo>
                  <a:pt x="808442" y="350356"/>
                  <a:pt x="798155" y="354262"/>
                  <a:pt x="787868" y="354262"/>
                </a:cubicBezTo>
                <a:cubicBezTo>
                  <a:pt x="777581" y="354262"/>
                  <a:pt x="767294" y="350356"/>
                  <a:pt x="759484" y="342451"/>
                </a:cubicBezTo>
                <a:lnTo>
                  <a:pt x="673711" y="256679"/>
                </a:lnTo>
                <a:lnTo>
                  <a:pt x="587843" y="342547"/>
                </a:lnTo>
                <a:cubicBezTo>
                  <a:pt x="580033" y="350357"/>
                  <a:pt x="569745" y="354262"/>
                  <a:pt x="559459" y="354262"/>
                </a:cubicBezTo>
                <a:cubicBezTo>
                  <a:pt x="549171" y="354262"/>
                  <a:pt x="538884" y="350357"/>
                  <a:pt x="531074" y="342451"/>
                </a:cubicBezTo>
                <a:cubicBezTo>
                  <a:pt x="515358" y="326735"/>
                  <a:pt x="515358" y="301303"/>
                  <a:pt x="531074" y="285587"/>
                </a:cubicBezTo>
                <a:lnTo>
                  <a:pt x="616847" y="199814"/>
                </a:lnTo>
                <a:lnTo>
                  <a:pt x="531074" y="114041"/>
                </a:lnTo>
                <a:cubicBezTo>
                  <a:pt x="515358" y="98325"/>
                  <a:pt x="515358" y="72893"/>
                  <a:pt x="531074" y="57177"/>
                </a:cubicBezTo>
                <a:cubicBezTo>
                  <a:pt x="538932" y="49319"/>
                  <a:pt x="549219" y="45390"/>
                  <a:pt x="559506" y="45390"/>
                </a:cubicBezTo>
                <a:close/>
                <a:moveTo>
                  <a:pt x="11729636" y="1162"/>
                </a:moveTo>
                <a:cubicBezTo>
                  <a:pt x="11753595" y="-3318"/>
                  <a:pt x="11777924" y="5342"/>
                  <a:pt x="11793775" y="23814"/>
                </a:cubicBezTo>
                <a:cubicBezTo>
                  <a:pt x="11809628" y="42286"/>
                  <a:pt x="11814268" y="67720"/>
                  <a:pt x="11806253" y="90539"/>
                </a:cubicBezTo>
                <a:lnTo>
                  <a:pt x="11634334" y="578398"/>
                </a:lnTo>
                <a:cubicBezTo>
                  <a:pt x="11626228" y="601349"/>
                  <a:pt x="11606539" y="618125"/>
                  <a:pt x="11582713" y="622695"/>
                </a:cubicBezTo>
                <a:cubicBezTo>
                  <a:pt x="11558754" y="627175"/>
                  <a:pt x="11534425" y="618516"/>
                  <a:pt x="11518573" y="600043"/>
                </a:cubicBezTo>
                <a:lnTo>
                  <a:pt x="11181992" y="207265"/>
                </a:lnTo>
                <a:cubicBezTo>
                  <a:pt x="11166139" y="188794"/>
                  <a:pt x="11161500" y="163358"/>
                  <a:pt x="11169514" y="140540"/>
                </a:cubicBezTo>
                <a:cubicBezTo>
                  <a:pt x="11177621" y="117587"/>
                  <a:pt x="11197311" y="100814"/>
                  <a:pt x="11221136" y="9624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>
                <a:alpha val="19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746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D05E25C3-743E-4E18-9DE8-7677DF788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42A4F778-D03A-44BB-89C4-12A183E75F48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24453E83-4697-42B2-9E7B-CCB5ED52B4AE}"/>
              </a:ext>
            </a:extLst>
          </p:cNvPr>
          <p:cNvSpPr/>
          <p:nvPr userDrawn="1"/>
        </p:nvSpPr>
        <p:spPr>
          <a:xfrm flipH="1">
            <a:off x="294550" y="142808"/>
            <a:ext cx="11610143" cy="6485444"/>
          </a:xfrm>
          <a:custGeom>
            <a:avLst/>
            <a:gdLst>
              <a:gd name="connsiteX0" fmla="*/ 666034 w 11610143"/>
              <a:gd name="connsiteY0" fmla="*/ 6171198 h 6485444"/>
              <a:gd name="connsiteX1" fmla="*/ 556579 w 11610143"/>
              <a:gd name="connsiteY1" fmla="*/ 6280654 h 6485444"/>
              <a:gd name="connsiteX2" fmla="*/ 666034 w 11610143"/>
              <a:gd name="connsiteY2" fmla="*/ 6390108 h 6485444"/>
              <a:gd name="connsiteX3" fmla="*/ 775489 w 11610143"/>
              <a:gd name="connsiteY3" fmla="*/ 6280654 h 6485444"/>
              <a:gd name="connsiteX4" fmla="*/ 666034 w 11610143"/>
              <a:gd name="connsiteY4" fmla="*/ 6171198 h 6485444"/>
              <a:gd name="connsiteX5" fmla="*/ 666034 w 11610143"/>
              <a:gd name="connsiteY5" fmla="*/ 6075863 h 6485444"/>
              <a:gd name="connsiteX6" fmla="*/ 870825 w 11610143"/>
              <a:gd name="connsiteY6" fmla="*/ 6280654 h 6485444"/>
              <a:gd name="connsiteX7" fmla="*/ 666034 w 11610143"/>
              <a:gd name="connsiteY7" fmla="*/ 6485444 h 6485444"/>
              <a:gd name="connsiteX8" fmla="*/ 461244 w 11610143"/>
              <a:gd name="connsiteY8" fmla="*/ 6280654 h 6485444"/>
              <a:gd name="connsiteX9" fmla="*/ 666034 w 11610143"/>
              <a:gd name="connsiteY9" fmla="*/ 6075863 h 6485444"/>
              <a:gd name="connsiteX10" fmla="*/ 7390422 w 11610143"/>
              <a:gd name="connsiteY10" fmla="*/ 6058390 h 6485444"/>
              <a:gd name="connsiteX11" fmla="*/ 7418807 w 11610143"/>
              <a:gd name="connsiteY11" fmla="*/ 6070201 h 6485444"/>
              <a:gd name="connsiteX12" fmla="*/ 7504579 w 11610143"/>
              <a:gd name="connsiteY12" fmla="*/ 6155973 h 6485444"/>
              <a:gd name="connsiteX13" fmla="*/ 7590447 w 11610143"/>
              <a:gd name="connsiteY13" fmla="*/ 6070105 h 6485444"/>
              <a:gd name="connsiteX14" fmla="*/ 7618832 w 11610143"/>
              <a:gd name="connsiteY14" fmla="*/ 6058390 h 6485444"/>
              <a:gd name="connsiteX15" fmla="*/ 7647216 w 11610143"/>
              <a:gd name="connsiteY15" fmla="*/ 6070201 h 6485444"/>
              <a:gd name="connsiteX16" fmla="*/ 7647216 w 11610143"/>
              <a:gd name="connsiteY16" fmla="*/ 6127065 h 6485444"/>
              <a:gd name="connsiteX17" fmla="*/ 7561444 w 11610143"/>
              <a:gd name="connsiteY17" fmla="*/ 6212838 h 6485444"/>
              <a:gd name="connsiteX18" fmla="*/ 7647216 w 11610143"/>
              <a:gd name="connsiteY18" fmla="*/ 6298610 h 6485444"/>
              <a:gd name="connsiteX19" fmla="*/ 7647216 w 11610143"/>
              <a:gd name="connsiteY19" fmla="*/ 6355475 h 6485444"/>
              <a:gd name="connsiteX20" fmla="*/ 7590352 w 11610143"/>
              <a:gd name="connsiteY20" fmla="*/ 6355475 h 6485444"/>
              <a:gd name="connsiteX21" fmla="*/ 7504615 w 11610143"/>
              <a:gd name="connsiteY21" fmla="*/ 6269666 h 6485444"/>
              <a:gd name="connsiteX22" fmla="*/ 7418902 w 11610143"/>
              <a:gd name="connsiteY22" fmla="*/ 6355379 h 6485444"/>
              <a:gd name="connsiteX23" fmla="*/ 7362038 w 11610143"/>
              <a:gd name="connsiteY23" fmla="*/ 6355379 h 6485444"/>
              <a:gd name="connsiteX24" fmla="*/ 7362038 w 11610143"/>
              <a:gd name="connsiteY24" fmla="*/ 6298515 h 6485444"/>
              <a:gd name="connsiteX25" fmla="*/ 7447775 w 11610143"/>
              <a:gd name="connsiteY25" fmla="*/ 6212778 h 6485444"/>
              <a:gd name="connsiteX26" fmla="*/ 7362038 w 11610143"/>
              <a:gd name="connsiteY26" fmla="*/ 6126970 h 6485444"/>
              <a:gd name="connsiteX27" fmla="*/ 7362038 w 11610143"/>
              <a:gd name="connsiteY27" fmla="*/ 6070105 h 6485444"/>
              <a:gd name="connsiteX28" fmla="*/ 7390422 w 11610143"/>
              <a:gd name="connsiteY28" fmla="*/ 6058390 h 6485444"/>
              <a:gd name="connsiteX29" fmla="*/ 6943509 w 11610143"/>
              <a:gd name="connsiteY29" fmla="*/ 5922270 h 6485444"/>
              <a:gd name="connsiteX30" fmla="*/ 6984371 w 11610143"/>
              <a:gd name="connsiteY30" fmla="*/ 5963132 h 6485444"/>
              <a:gd name="connsiteX31" fmla="*/ 6943509 w 11610143"/>
              <a:gd name="connsiteY31" fmla="*/ 6003994 h 6485444"/>
              <a:gd name="connsiteX32" fmla="*/ 6902647 w 11610143"/>
              <a:gd name="connsiteY32" fmla="*/ 5963132 h 6485444"/>
              <a:gd name="connsiteX33" fmla="*/ 6943509 w 11610143"/>
              <a:gd name="connsiteY33" fmla="*/ 5922270 h 6485444"/>
              <a:gd name="connsiteX34" fmla="*/ 10983062 w 11610143"/>
              <a:gd name="connsiteY34" fmla="*/ 5818721 h 6485444"/>
              <a:gd name="connsiteX35" fmla="*/ 10939914 w 11610143"/>
              <a:gd name="connsiteY35" fmla="*/ 5979694 h 6485444"/>
              <a:gd name="connsiteX36" fmla="*/ 11100887 w 11610143"/>
              <a:gd name="connsiteY36" fmla="*/ 5936546 h 6485444"/>
              <a:gd name="connsiteX37" fmla="*/ 10951820 w 11610143"/>
              <a:gd name="connsiteY37" fmla="*/ 5702231 h 6485444"/>
              <a:gd name="connsiteX38" fmla="*/ 10990682 w 11610143"/>
              <a:gd name="connsiteY38" fmla="*/ 5712613 h 6485444"/>
              <a:gd name="connsiteX39" fmla="*/ 11206995 w 11610143"/>
              <a:gd name="connsiteY39" fmla="*/ 5928926 h 6485444"/>
              <a:gd name="connsiteX40" fmla="*/ 11217377 w 11610143"/>
              <a:gd name="connsiteY40" fmla="*/ 5967788 h 6485444"/>
              <a:gd name="connsiteX41" fmla="*/ 11188993 w 11610143"/>
              <a:gd name="connsiteY41" fmla="*/ 5996172 h 6485444"/>
              <a:gd name="connsiteX42" fmla="*/ 10893527 w 11610143"/>
              <a:gd name="connsiteY42" fmla="*/ 6075325 h 6485444"/>
              <a:gd name="connsiteX43" fmla="*/ 10854665 w 11610143"/>
              <a:gd name="connsiteY43" fmla="*/ 6064943 h 6485444"/>
              <a:gd name="connsiteX44" fmla="*/ 10844283 w 11610143"/>
              <a:gd name="connsiteY44" fmla="*/ 6026081 h 6485444"/>
              <a:gd name="connsiteX45" fmla="*/ 10923436 w 11610143"/>
              <a:gd name="connsiteY45" fmla="*/ 5730615 h 6485444"/>
              <a:gd name="connsiteX46" fmla="*/ 10951820 w 11610143"/>
              <a:gd name="connsiteY46" fmla="*/ 5702231 h 6485444"/>
              <a:gd name="connsiteX47" fmla="*/ 118491 w 11610143"/>
              <a:gd name="connsiteY47" fmla="*/ 5680513 h 6485444"/>
              <a:gd name="connsiteX48" fmla="*/ 147818 w 11610143"/>
              <a:gd name="connsiteY48" fmla="*/ 5681262 h 6485444"/>
              <a:gd name="connsiteX49" fmla="*/ 382654 w 11610143"/>
              <a:gd name="connsiteY49" fmla="*/ 5786085 h 6485444"/>
              <a:gd name="connsiteX50" fmla="*/ 402083 w 11610143"/>
              <a:gd name="connsiteY50" fmla="*/ 5836802 h 6485444"/>
              <a:gd name="connsiteX51" fmla="*/ 366953 w 11610143"/>
              <a:gd name="connsiteY51" fmla="*/ 5859506 h 6485444"/>
              <a:gd name="connsiteX52" fmla="*/ 351365 w 11610143"/>
              <a:gd name="connsiteY52" fmla="*/ 5856118 h 6485444"/>
              <a:gd name="connsiteX53" fmla="*/ 116529 w 11610143"/>
              <a:gd name="connsiteY53" fmla="*/ 5751408 h 6485444"/>
              <a:gd name="connsiteX54" fmla="*/ 97213 w 11610143"/>
              <a:gd name="connsiteY54" fmla="*/ 5700690 h 6485444"/>
              <a:gd name="connsiteX55" fmla="*/ 118491 w 11610143"/>
              <a:gd name="connsiteY55" fmla="*/ 5680513 h 6485444"/>
              <a:gd name="connsiteX56" fmla="*/ 1411173 w 11610143"/>
              <a:gd name="connsiteY56" fmla="*/ 5445192 h 6485444"/>
              <a:gd name="connsiteX57" fmla="*/ 1459518 w 11610143"/>
              <a:gd name="connsiteY57" fmla="*/ 5493651 h 6485444"/>
              <a:gd name="connsiteX58" fmla="*/ 1411060 w 11610143"/>
              <a:gd name="connsiteY58" fmla="*/ 5542109 h 6485444"/>
              <a:gd name="connsiteX59" fmla="*/ 1362714 w 11610143"/>
              <a:gd name="connsiteY59" fmla="*/ 5493651 h 6485444"/>
              <a:gd name="connsiteX60" fmla="*/ 1411173 w 11610143"/>
              <a:gd name="connsiteY60" fmla="*/ 5445192 h 6485444"/>
              <a:gd name="connsiteX61" fmla="*/ 10153813 w 11610143"/>
              <a:gd name="connsiteY61" fmla="*/ 3744562 h 6485444"/>
              <a:gd name="connsiteX62" fmla="*/ 10178542 w 11610143"/>
              <a:gd name="connsiteY62" fmla="*/ 3745193 h 6485444"/>
              <a:gd name="connsiteX63" fmla="*/ 10376566 w 11610143"/>
              <a:gd name="connsiteY63" fmla="*/ 3833585 h 6485444"/>
              <a:gd name="connsiteX64" fmla="*/ 10392949 w 11610143"/>
              <a:gd name="connsiteY64" fmla="*/ 3876352 h 6485444"/>
              <a:gd name="connsiteX65" fmla="*/ 10363327 w 11610143"/>
              <a:gd name="connsiteY65" fmla="*/ 3895497 h 6485444"/>
              <a:gd name="connsiteX66" fmla="*/ 10350182 w 11610143"/>
              <a:gd name="connsiteY66" fmla="*/ 3892640 h 6485444"/>
              <a:gd name="connsiteX67" fmla="*/ 10152157 w 11610143"/>
              <a:gd name="connsiteY67" fmla="*/ 3804343 h 6485444"/>
              <a:gd name="connsiteX68" fmla="*/ 10135870 w 11610143"/>
              <a:gd name="connsiteY68" fmla="*/ 3761576 h 6485444"/>
              <a:gd name="connsiteX69" fmla="*/ 10153813 w 11610143"/>
              <a:gd name="connsiteY69" fmla="*/ 3744562 h 6485444"/>
              <a:gd name="connsiteX70" fmla="*/ 2063166 w 11610143"/>
              <a:gd name="connsiteY70" fmla="*/ 3619336 h 6485444"/>
              <a:gd name="connsiteX71" fmla="*/ 1993700 w 11610143"/>
              <a:gd name="connsiteY71" fmla="*/ 3688802 h 6485444"/>
              <a:gd name="connsiteX72" fmla="*/ 2063166 w 11610143"/>
              <a:gd name="connsiteY72" fmla="*/ 3758269 h 6485444"/>
              <a:gd name="connsiteX73" fmla="*/ 2132632 w 11610143"/>
              <a:gd name="connsiteY73" fmla="*/ 3688802 h 6485444"/>
              <a:gd name="connsiteX74" fmla="*/ 2063166 w 11610143"/>
              <a:gd name="connsiteY74" fmla="*/ 3619336 h 6485444"/>
              <a:gd name="connsiteX75" fmla="*/ 9732551 w 11610143"/>
              <a:gd name="connsiteY75" fmla="*/ 3590921 h 6485444"/>
              <a:gd name="connsiteX76" fmla="*/ 9640254 w 11610143"/>
              <a:gd name="connsiteY76" fmla="*/ 3683218 h 6485444"/>
              <a:gd name="connsiteX77" fmla="*/ 9732551 w 11610143"/>
              <a:gd name="connsiteY77" fmla="*/ 3775516 h 6485444"/>
              <a:gd name="connsiteX78" fmla="*/ 9824848 w 11610143"/>
              <a:gd name="connsiteY78" fmla="*/ 3683218 h 6485444"/>
              <a:gd name="connsiteX79" fmla="*/ 9732551 w 11610143"/>
              <a:gd name="connsiteY79" fmla="*/ 3590921 h 6485444"/>
              <a:gd name="connsiteX80" fmla="*/ 2063166 w 11610143"/>
              <a:gd name="connsiteY80" fmla="*/ 3558759 h 6485444"/>
              <a:gd name="connsiteX81" fmla="*/ 2193138 w 11610143"/>
              <a:gd name="connsiteY81" fmla="*/ 3688730 h 6485444"/>
              <a:gd name="connsiteX82" fmla="*/ 2063166 w 11610143"/>
              <a:gd name="connsiteY82" fmla="*/ 3818702 h 6485444"/>
              <a:gd name="connsiteX83" fmla="*/ 1933194 w 11610143"/>
              <a:gd name="connsiteY83" fmla="*/ 3688730 h 6485444"/>
              <a:gd name="connsiteX84" fmla="*/ 2063166 w 11610143"/>
              <a:gd name="connsiteY84" fmla="*/ 3558759 h 6485444"/>
              <a:gd name="connsiteX85" fmla="*/ 3181124 w 11610143"/>
              <a:gd name="connsiteY85" fmla="*/ 3525547 h 6485444"/>
              <a:gd name="connsiteX86" fmla="*/ 3199736 w 11610143"/>
              <a:gd name="connsiteY86" fmla="*/ 3526022 h 6485444"/>
              <a:gd name="connsiteX87" fmla="*/ 3348778 w 11610143"/>
              <a:gd name="connsiteY87" fmla="*/ 3592550 h 6485444"/>
              <a:gd name="connsiteX88" fmla="*/ 3361108 w 11610143"/>
              <a:gd name="connsiteY88" fmla="*/ 3624738 h 6485444"/>
              <a:gd name="connsiteX89" fmla="*/ 3338813 w 11610143"/>
              <a:gd name="connsiteY89" fmla="*/ 3639147 h 6485444"/>
              <a:gd name="connsiteX90" fmla="*/ 3328920 w 11610143"/>
              <a:gd name="connsiteY90" fmla="*/ 3636997 h 6485444"/>
              <a:gd name="connsiteX91" fmla="*/ 3179878 w 11610143"/>
              <a:gd name="connsiteY91" fmla="*/ 3570541 h 6485444"/>
              <a:gd name="connsiteX92" fmla="*/ 3167620 w 11610143"/>
              <a:gd name="connsiteY92" fmla="*/ 3538352 h 6485444"/>
              <a:gd name="connsiteX93" fmla="*/ 3181124 w 11610143"/>
              <a:gd name="connsiteY93" fmla="*/ 3525547 h 6485444"/>
              <a:gd name="connsiteX94" fmla="*/ 9732551 w 11610143"/>
              <a:gd name="connsiteY94" fmla="*/ 3510435 h 6485444"/>
              <a:gd name="connsiteX95" fmla="*/ 9905239 w 11610143"/>
              <a:gd name="connsiteY95" fmla="*/ 3683123 h 6485444"/>
              <a:gd name="connsiteX96" fmla="*/ 9732551 w 11610143"/>
              <a:gd name="connsiteY96" fmla="*/ 3855811 h 6485444"/>
              <a:gd name="connsiteX97" fmla="*/ 9559863 w 11610143"/>
              <a:gd name="connsiteY97" fmla="*/ 3683123 h 6485444"/>
              <a:gd name="connsiteX98" fmla="*/ 9732551 w 11610143"/>
              <a:gd name="connsiteY98" fmla="*/ 3510435 h 6485444"/>
              <a:gd name="connsiteX99" fmla="*/ 1734227 w 11610143"/>
              <a:gd name="connsiteY99" fmla="*/ 3438325 h 6485444"/>
              <a:gd name="connsiteX100" fmla="*/ 1770613 w 11610143"/>
              <a:gd name="connsiteY100" fmla="*/ 3474796 h 6485444"/>
              <a:gd name="connsiteX101" fmla="*/ 1734142 w 11610143"/>
              <a:gd name="connsiteY101" fmla="*/ 3511267 h 6485444"/>
              <a:gd name="connsiteX102" fmla="*/ 1697756 w 11610143"/>
              <a:gd name="connsiteY102" fmla="*/ 3474796 h 6485444"/>
              <a:gd name="connsiteX103" fmla="*/ 1734227 w 11610143"/>
              <a:gd name="connsiteY103" fmla="*/ 3438325 h 6485444"/>
              <a:gd name="connsiteX104" fmla="*/ 11264767 w 11610143"/>
              <a:gd name="connsiteY104" fmla="*/ 1082112 h 6485444"/>
              <a:gd name="connsiteX105" fmla="*/ 11305629 w 11610143"/>
              <a:gd name="connsiteY105" fmla="*/ 1122975 h 6485444"/>
              <a:gd name="connsiteX106" fmla="*/ 11264767 w 11610143"/>
              <a:gd name="connsiteY106" fmla="*/ 1163837 h 6485444"/>
              <a:gd name="connsiteX107" fmla="*/ 11223905 w 11610143"/>
              <a:gd name="connsiteY107" fmla="*/ 1122975 h 6485444"/>
              <a:gd name="connsiteX108" fmla="*/ 11264767 w 11610143"/>
              <a:gd name="connsiteY108" fmla="*/ 1082112 h 6485444"/>
              <a:gd name="connsiteX109" fmla="*/ 11437455 w 11610143"/>
              <a:gd name="connsiteY109" fmla="*/ 388120 h 6485444"/>
              <a:gd name="connsiteX110" fmla="*/ 11345158 w 11610143"/>
              <a:gd name="connsiteY110" fmla="*/ 480417 h 6485444"/>
              <a:gd name="connsiteX111" fmla="*/ 11437455 w 11610143"/>
              <a:gd name="connsiteY111" fmla="*/ 572715 h 6485444"/>
              <a:gd name="connsiteX112" fmla="*/ 11529752 w 11610143"/>
              <a:gd name="connsiteY112" fmla="*/ 480417 h 6485444"/>
              <a:gd name="connsiteX113" fmla="*/ 11437455 w 11610143"/>
              <a:gd name="connsiteY113" fmla="*/ 388120 h 6485444"/>
              <a:gd name="connsiteX114" fmla="*/ 6940757 w 11610143"/>
              <a:gd name="connsiteY114" fmla="*/ 336895 h 6485444"/>
              <a:gd name="connsiteX115" fmla="*/ 6989102 w 11610143"/>
              <a:gd name="connsiteY115" fmla="*/ 385353 h 6485444"/>
              <a:gd name="connsiteX116" fmla="*/ 6940644 w 11610143"/>
              <a:gd name="connsiteY116" fmla="*/ 433812 h 6485444"/>
              <a:gd name="connsiteX117" fmla="*/ 6892298 w 11610143"/>
              <a:gd name="connsiteY117" fmla="*/ 385353 h 6485444"/>
              <a:gd name="connsiteX118" fmla="*/ 6940757 w 11610143"/>
              <a:gd name="connsiteY118" fmla="*/ 336895 h 6485444"/>
              <a:gd name="connsiteX119" fmla="*/ 11437455 w 11610143"/>
              <a:gd name="connsiteY119" fmla="*/ 307634 h 6485444"/>
              <a:gd name="connsiteX120" fmla="*/ 11610143 w 11610143"/>
              <a:gd name="connsiteY120" fmla="*/ 480322 h 6485444"/>
              <a:gd name="connsiteX121" fmla="*/ 11437455 w 11610143"/>
              <a:gd name="connsiteY121" fmla="*/ 653010 h 6485444"/>
              <a:gd name="connsiteX122" fmla="*/ 11264767 w 11610143"/>
              <a:gd name="connsiteY122" fmla="*/ 480322 h 6485444"/>
              <a:gd name="connsiteX123" fmla="*/ 11437455 w 11610143"/>
              <a:gd name="connsiteY123" fmla="*/ 307634 h 6485444"/>
              <a:gd name="connsiteX124" fmla="*/ 278840 w 11610143"/>
              <a:gd name="connsiteY124" fmla="*/ 300742 h 6485444"/>
              <a:gd name="connsiteX125" fmla="*/ 117868 w 11610143"/>
              <a:gd name="connsiteY125" fmla="*/ 343890 h 6485444"/>
              <a:gd name="connsiteX126" fmla="*/ 235692 w 11610143"/>
              <a:gd name="connsiteY126" fmla="*/ 461714 h 6485444"/>
              <a:gd name="connsiteX127" fmla="*/ 755729 w 11610143"/>
              <a:gd name="connsiteY127" fmla="*/ 272824 h 6485444"/>
              <a:gd name="connsiteX128" fmla="*/ 784161 w 11610143"/>
              <a:gd name="connsiteY128" fmla="*/ 284611 h 6485444"/>
              <a:gd name="connsiteX129" fmla="*/ 869887 w 11610143"/>
              <a:gd name="connsiteY129" fmla="*/ 370336 h 6485444"/>
              <a:gd name="connsiteX130" fmla="*/ 955612 w 11610143"/>
              <a:gd name="connsiteY130" fmla="*/ 284611 h 6485444"/>
              <a:gd name="connsiteX131" fmla="*/ 984044 w 11610143"/>
              <a:gd name="connsiteY131" fmla="*/ 272824 h 6485444"/>
              <a:gd name="connsiteX132" fmla="*/ 1012476 w 11610143"/>
              <a:gd name="connsiteY132" fmla="*/ 284611 h 6485444"/>
              <a:gd name="connsiteX133" fmla="*/ 1012476 w 11610143"/>
              <a:gd name="connsiteY133" fmla="*/ 341475 h 6485444"/>
              <a:gd name="connsiteX134" fmla="*/ 926733 w 11610143"/>
              <a:gd name="connsiteY134" fmla="*/ 427182 h 6485444"/>
              <a:gd name="connsiteX135" fmla="*/ 1012571 w 11610143"/>
              <a:gd name="connsiteY135" fmla="*/ 513020 h 6485444"/>
              <a:gd name="connsiteX136" fmla="*/ 1012571 w 11610143"/>
              <a:gd name="connsiteY136" fmla="*/ 569885 h 6485444"/>
              <a:gd name="connsiteX137" fmla="*/ 984092 w 11610143"/>
              <a:gd name="connsiteY137" fmla="*/ 581600 h 6485444"/>
              <a:gd name="connsiteX138" fmla="*/ 955706 w 11610143"/>
              <a:gd name="connsiteY138" fmla="*/ 569789 h 6485444"/>
              <a:gd name="connsiteX139" fmla="*/ 869887 w 11610143"/>
              <a:gd name="connsiteY139" fmla="*/ 484005 h 6485444"/>
              <a:gd name="connsiteX140" fmla="*/ 784067 w 11610143"/>
              <a:gd name="connsiteY140" fmla="*/ 569789 h 6485444"/>
              <a:gd name="connsiteX141" fmla="*/ 755682 w 11610143"/>
              <a:gd name="connsiteY141" fmla="*/ 581600 h 6485444"/>
              <a:gd name="connsiteX142" fmla="*/ 727298 w 11610143"/>
              <a:gd name="connsiteY142" fmla="*/ 569789 h 6485444"/>
              <a:gd name="connsiteX143" fmla="*/ 727298 w 11610143"/>
              <a:gd name="connsiteY143" fmla="*/ 512925 h 6485444"/>
              <a:gd name="connsiteX144" fmla="*/ 813040 w 11610143"/>
              <a:gd name="connsiteY144" fmla="*/ 427183 h 6485444"/>
              <a:gd name="connsiteX145" fmla="*/ 727297 w 11610143"/>
              <a:gd name="connsiteY145" fmla="*/ 341475 h 6485444"/>
              <a:gd name="connsiteX146" fmla="*/ 727297 w 11610143"/>
              <a:gd name="connsiteY146" fmla="*/ 284611 h 6485444"/>
              <a:gd name="connsiteX147" fmla="*/ 755729 w 11610143"/>
              <a:gd name="connsiteY147" fmla="*/ 272824 h 6485444"/>
              <a:gd name="connsiteX148" fmla="*/ 5046248 w 11610143"/>
              <a:gd name="connsiteY148" fmla="*/ 263434 h 6485444"/>
              <a:gd name="connsiteX149" fmla="*/ 5070977 w 11610143"/>
              <a:gd name="connsiteY149" fmla="*/ 264065 h 6485444"/>
              <a:gd name="connsiteX150" fmla="*/ 5269001 w 11610143"/>
              <a:gd name="connsiteY150" fmla="*/ 352457 h 6485444"/>
              <a:gd name="connsiteX151" fmla="*/ 5285384 w 11610143"/>
              <a:gd name="connsiteY151" fmla="*/ 395224 h 6485444"/>
              <a:gd name="connsiteX152" fmla="*/ 5255762 w 11610143"/>
              <a:gd name="connsiteY152" fmla="*/ 414369 h 6485444"/>
              <a:gd name="connsiteX153" fmla="*/ 5242617 w 11610143"/>
              <a:gd name="connsiteY153" fmla="*/ 411512 h 6485444"/>
              <a:gd name="connsiteX154" fmla="*/ 5044592 w 11610143"/>
              <a:gd name="connsiteY154" fmla="*/ 323215 h 6485444"/>
              <a:gd name="connsiteX155" fmla="*/ 5028305 w 11610143"/>
              <a:gd name="connsiteY155" fmla="*/ 280448 h 6485444"/>
              <a:gd name="connsiteX156" fmla="*/ 5046248 w 11610143"/>
              <a:gd name="connsiteY156" fmla="*/ 263434 h 6485444"/>
              <a:gd name="connsiteX157" fmla="*/ 6243269 w 11610143"/>
              <a:gd name="connsiteY157" fmla="*/ 225064 h 6485444"/>
              <a:gd name="connsiteX158" fmla="*/ 6076842 w 11610143"/>
              <a:gd name="connsiteY158" fmla="*/ 233790 h 6485444"/>
              <a:gd name="connsiteX159" fmla="*/ 6167586 w 11610143"/>
              <a:gd name="connsiteY159" fmla="*/ 373543 h 6485444"/>
              <a:gd name="connsiteX160" fmla="*/ 325227 w 11610143"/>
              <a:gd name="connsiteY160" fmla="*/ 205111 h 6485444"/>
              <a:gd name="connsiteX161" fmla="*/ 364089 w 11610143"/>
              <a:gd name="connsiteY161" fmla="*/ 215493 h 6485444"/>
              <a:gd name="connsiteX162" fmla="*/ 374471 w 11610143"/>
              <a:gd name="connsiteY162" fmla="*/ 254355 h 6485444"/>
              <a:gd name="connsiteX163" fmla="*/ 295318 w 11610143"/>
              <a:gd name="connsiteY163" fmla="*/ 549820 h 6485444"/>
              <a:gd name="connsiteX164" fmla="*/ 266934 w 11610143"/>
              <a:gd name="connsiteY164" fmla="*/ 578205 h 6485444"/>
              <a:gd name="connsiteX165" fmla="*/ 228072 w 11610143"/>
              <a:gd name="connsiteY165" fmla="*/ 567823 h 6485444"/>
              <a:gd name="connsiteX166" fmla="*/ 11759 w 11610143"/>
              <a:gd name="connsiteY166" fmla="*/ 351510 h 6485444"/>
              <a:gd name="connsiteX167" fmla="*/ 1378 w 11610143"/>
              <a:gd name="connsiteY167" fmla="*/ 312648 h 6485444"/>
              <a:gd name="connsiteX168" fmla="*/ 29762 w 11610143"/>
              <a:gd name="connsiteY168" fmla="*/ 284263 h 6485444"/>
              <a:gd name="connsiteX169" fmla="*/ 6308530 w 11610143"/>
              <a:gd name="connsiteY169" fmla="*/ 141171 h 6485444"/>
              <a:gd name="connsiteX170" fmla="*/ 6344383 w 11610143"/>
              <a:gd name="connsiteY170" fmla="*/ 159408 h 6485444"/>
              <a:gd name="connsiteX171" fmla="*/ 6346456 w 11610143"/>
              <a:gd name="connsiteY171" fmla="*/ 199580 h 6485444"/>
              <a:gd name="connsiteX172" fmla="*/ 6207584 w 11610143"/>
              <a:gd name="connsiteY172" fmla="*/ 472123 h 6485444"/>
              <a:gd name="connsiteX173" fmla="*/ 6173917 w 11610143"/>
              <a:gd name="connsiteY173" fmla="*/ 493984 h 6485444"/>
              <a:gd name="connsiteX174" fmla="*/ 6138064 w 11610143"/>
              <a:gd name="connsiteY174" fmla="*/ 475746 h 6485444"/>
              <a:gd name="connsiteX175" fmla="*/ 5971469 w 11610143"/>
              <a:gd name="connsiteY175" fmla="*/ 219175 h 6485444"/>
              <a:gd name="connsiteX176" fmla="*/ 5969396 w 11610143"/>
              <a:gd name="connsiteY176" fmla="*/ 179004 h 6485444"/>
              <a:gd name="connsiteX177" fmla="*/ 6003063 w 11610143"/>
              <a:gd name="connsiteY177" fmla="*/ 157143 h 6485444"/>
              <a:gd name="connsiteX178" fmla="*/ 10573776 w 11610143"/>
              <a:gd name="connsiteY178" fmla="*/ 0 h 6485444"/>
              <a:gd name="connsiteX179" fmla="*/ 10602208 w 11610143"/>
              <a:gd name="connsiteY179" fmla="*/ 11787 h 6485444"/>
              <a:gd name="connsiteX180" fmla="*/ 10687981 w 11610143"/>
              <a:gd name="connsiteY180" fmla="*/ 97560 h 6485444"/>
              <a:gd name="connsiteX181" fmla="*/ 10773658 w 11610143"/>
              <a:gd name="connsiteY181" fmla="*/ 11883 h 6485444"/>
              <a:gd name="connsiteX182" fmla="*/ 10802090 w 11610143"/>
              <a:gd name="connsiteY182" fmla="*/ 96 h 6485444"/>
              <a:gd name="connsiteX183" fmla="*/ 10830522 w 11610143"/>
              <a:gd name="connsiteY183" fmla="*/ 11883 h 6485444"/>
              <a:gd name="connsiteX184" fmla="*/ 10830522 w 11610143"/>
              <a:gd name="connsiteY184" fmla="*/ 68747 h 6485444"/>
              <a:gd name="connsiteX185" fmla="*/ 10744846 w 11610143"/>
              <a:gd name="connsiteY185" fmla="*/ 154424 h 6485444"/>
              <a:gd name="connsiteX186" fmla="*/ 10830618 w 11610143"/>
              <a:gd name="connsiteY186" fmla="*/ 240196 h 6485444"/>
              <a:gd name="connsiteX187" fmla="*/ 10830618 w 11610143"/>
              <a:gd name="connsiteY187" fmla="*/ 297061 h 6485444"/>
              <a:gd name="connsiteX188" fmla="*/ 10802138 w 11610143"/>
              <a:gd name="connsiteY188" fmla="*/ 308872 h 6485444"/>
              <a:gd name="connsiteX189" fmla="*/ 10773754 w 11610143"/>
              <a:gd name="connsiteY189" fmla="*/ 297061 h 6485444"/>
              <a:gd name="connsiteX190" fmla="*/ 10687981 w 11610143"/>
              <a:gd name="connsiteY190" fmla="*/ 211289 h 6485444"/>
              <a:gd name="connsiteX191" fmla="*/ 10602113 w 11610143"/>
              <a:gd name="connsiteY191" fmla="*/ 297157 h 6485444"/>
              <a:gd name="connsiteX192" fmla="*/ 10573729 w 11610143"/>
              <a:gd name="connsiteY192" fmla="*/ 308872 h 6485444"/>
              <a:gd name="connsiteX193" fmla="*/ 10545344 w 11610143"/>
              <a:gd name="connsiteY193" fmla="*/ 297061 h 6485444"/>
              <a:gd name="connsiteX194" fmla="*/ 10545344 w 11610143"/>
              <a:gd name="connsiteY194" fmla="*/ 240197 h 6485444"/>
              <a:gd name="connsiteX195" fmla="*/ 10631117 w 11610143"/>
              <a:gd name="connsiteY195" fmla="*/ 154424 h 6485444"/>
              <a:gd name="connsiteX196" fmla="*/ 10545344 w 11610143"/>
              <a:gd name="connsiteY196" fmla="*/ 68651 h 6485444"/>
              <a:gd name="connsiteX197" fmla="*/ 10545344 w 11610143"/>
              <a:gd name="connsiteY197" fmla="*/ 11787 h 6485444"/>
              <a:gd name="connsiteX198" fmla="*/ 10573776 w 11610143"/>
              <a:gd name="connsiteY198" fmla="*/ 0 h 648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11610143" h="6485444">
                <a:moveTo>
                  <a:pt x="666034" y="6171198"/>
                </a:moveTo>
                <a:cubicBezTo>
                  <a:pt x="605715" y="6171198"/>
                  <a:pt x="556579" y="6220335"/>
                  <a:pt x="556579" y="6280654"/>
                </a:cubicBezTo>
                <a:cubicBezTo>
                  <a:pt x="556579" y="6340972"/>
                  <a:pt x="605715" y="6390108"/>
                  <a:pt x="666034" y="6390108"/>
                </a:cubicBezTo>
                <a:cubicBezTo>
                  <a:pt x="726352" y="6390108"/>
                  <a:pt x="775489" y="6340972"/>
                  <a:pt x="775489" y="6280654"/>
                </a:cubicBezTo>
                <a:cubicBezTo>
                  <a:pt x="775375" y="6220335"/>
                  <a:pt x="726352" y="6171198"/>
                  <a:pt x="666034" y="6171198"/>
                </a:cubicBezTo>
                <a:close/>
                <a:moveTo>
                  <a:pt x="666034" y="6075863"/>
                </a:moveTo>
                <a:cubicBezTo>
                  <a:pt x="778991" y="6075863"/>
                  <a:pt x="870825" y="6167696"/>
                  <a:pt x="870825" y="6280654"/>
                </a:cubicBezTo>
                <a:cubicBezTo>
                  <a:pt x="870825" y="6393610"/>
                  <a:pt x="778878" y="6485444"/>
                  <a:pt x="666034" y="6485444"/>
                </a:cubicBezTo>
                <a:cubicBezTo>
                  <a:pt x="553077" y="6485444"/>
                  <a:pt x="461244" y="6393497"/>
                  <a:pt x="461244" y="6280654"/>
                </a:cubicBezTo>
                <a:cubicBezTo>
                  <a:pt x="461244" y="6167809"/>
                  <a:pt x="553077" y="6075863"/>
                  <a:pt x="666034" y="6075863"/>
                </a:cubicBezTo>
                <a:close/>
                <a:moveTo>
                  <a:pt x="7390422" y="6058390"/>
                </a:moveTo>
                <a:cubicBezTo>
                  <a:pt x="7400709" y="6058390"/>
                  <a:pt x="7410996" y="6062295"/>
                  <a:pt x="7418807" y="6070201"/>
                </a:cubicBezTo>
                <a:lnTo>
                  <a:pt x="7504579" y="6155973"/>
                </a:lnTo>
                <a:lnTo>
                  <a:pt x="7590447" y="6070105"/>
                </a:lnTo>
                <a:cubicBezTo>
                  <a:pt x="7598258" y="6062295"/>
                  <a:pt x="7608545" y="6058390"/>
                  <a:pt x="7618832" y="6058390"/>
                </a:cubicBezTo>
                <a:cubicBezTo>
                  <a:pt x="7629119" y="6058390"/>
                  <a:pt x="7639406" y="6062295"/>
                  <a:pt x="7647216" y="6070201"/>
                </a:cubicBezTo>
                <a:cubicBezTo>
                  <a:pt x="7662933" y="6085917"/>
                  <a:pt x="7662933" y="6111349"/>
                  <a:pt x="7647216" y="6127065"/>
                </a:cubicBezTo>
                <a:lnTo>
                  <a:pt x="7561444" y="6212838"/>
                </a:lnTo>
                <a:lnTo>
                  <a:pt x="7647216" y="6298610"/>
                </a:lnTo>
                <a:cubicBezTo>
                  <a:pt x="7662933" y="6314326"/>
                  <a:pt x="7662933" y="6339758"/>
                  <a:pt x="7647216" y="6355475"/>
                </a:cubicBezTo>
                <a:cubicBezTo>
                  <a:pt x="7631500" y="6371191"/>
                  <a:pt x="7606068" y="6371191"/>
                  <a:pt x="7590352" y="6355475"/>
                </a:cubicBezTo>
                <a:lnTo>
                  <a:pt x="7504615" y="6269666"/>
                </a:lnTo>
                <a:lnTo>
                  <a:pt x="7418902" y="6355379"/>
                </a:lnTo>
                <a:cubicBezTo>
                  <a:pt x="7403186" y="6371095"/>
                  <a:pt x="7377754" y="6371095"/>
                  <a:pt x="7362038" y="6355379"/>
                </a:cubicBezTo>
                <a:cubicBezTo>
                  <a:pt x="7346322" y="6339663"/>
                  <a:pt x="7346322" y="6314231"/>
                  <a:pt x="7362038" y="6298515"/>
                </a:cubicBezTo>
                <a:lnTo>
                  <a:pt x="7447775" y="6212778"/>
                </a:lnTo>
                <a:lnTo>
                  <a:pt x="7362038" y="6126970"/>
                </a:lnTo>
                <a:cubicBezTo>
                  <a:pt x="7346322" y="6111253"/>
                  <a:pt x="7346322" y="6085822"/>
                  <a:pt x="7362038" y="6070105"/>
                </a:cubicBezTo>
                <a:cubicBezTo>
                  <a:pt x="7369848" y="6062295"/>
                  <a:pt x="7380135" y="6058390"/>
                  <a:pt x="7390422" y="6058390"/>
                </a:cubicBezTo>
                <a:close/>
                <a:moveTo>
                  <a:pt x="6943509" y="5922270"/>
                </a:moveTo>
                <a:cubicBezTo>
                  <a:pt x="6966083" y="5922270"/>
                  <a:pt x="6984371" y="5940558"/>
                  <a:pt x="6984371" y="5963132"/>
                </a:cubicBezTo>
                <a:cubicBezTo>
                  <a:pt x="6984371" y="5985706"/>
                  <a:pt x="6966083" y="6003994"/>
                  <a:pt x="6943509" y="6003994"/>
                </a:cubicBezTo>
                <a:cubicBezTo>
                  <a:pt x="6920935" y="6003994"/>
                  <a:pt x="6902647" y="5985706"/>
                  <a:pt x="6902647" y="5963132"/>
                </a:cubicBezTo>
                <a:cubicBezTo>
                  <a:pt x="6902647" y="5940558"/>
                  <a:pt x="6920935" y="5922270"/>
                  <a:pt x="6943509" y="5922270"/>
                </a:cubicBezTo>
                <a:close/>
                <a:moveTo>
                  <a:pt x="10983062" y="5818721"/>
                </a:moveTo>
                <a:lnTo>
                  <a:pt x="10939914" y="5979694"/>
                </a:lnTo>
                <a:lnTo>
                  <a:pt x="11100887" y="5936546"/>
                </a:lnTo>
                <a:close/>
                <a:moveTo>
                  <a:pt x="10951820" y="5702231"/>
                </a:moveTo>
                <a:cubicBezTo>
                  <a:pt x="10965727" y="5698516"/>
                  <a:pt x="10980490" y="5702516"/>
                  <a:pt x="10990682" y="5712613"/>
                </a:cubicBezTo>
                <a:lnTo>
                  <a:pt x="11206995" y="5928926"/>
                </a:lnTo>
                <a:cubicBezTo>
                  <a:pt x="11217187" y="5939117"/>
                  <a:pt x="11221092" y="5953881"/>
                  <a:pt x="11217377" y="5967788"/>
                </a:cubicBezTo>
                <a:cubicBezTo>
                  <a:pt x="11213662" y="5981694"/>
                  <a:pt x="11202804" y="5992458"/>
                  <a:pt x="11188993" y="5996172"/>
                </a:cubicBezTo>
                <a:lnTo>
                  <a:pt x="10893527" y="6075325"/>
                </a:lnTo>
                <a:cubicBezTo>
                  <a:pt x="10879621" y="6079040"/>
                  <a:pt x="10864857" y="6075039"/>
                  <a:pt x="10854665" y="6064943"/>
                </a:cubicBezTo>
                <a:cubicBezTo>
                  <a:pt x="10844473" y="6054751"/>
                  <a:pt x="10840568" y="6039987"/>
                  <a:pt x="10844283" y="6026081"/>
                </a:cubicBezTo>
                <a:lnTo>
                  <a:pt x="10923436" y="5730615"/>
                </a:lnTo>
                <a:cubicBezTo>
                  <a:pt x="10927150" y="5716709"/>
                  <a:pt x="10938009" y="5705945"/>
                  <a:pt x="10951820" y="5702231"/>
                </a:cubicBezTo>
                <a:close/>
                <a:moveTo>
                  <a:pt x="118491" y="5680513"/>
                </a:moveTo>
                <a:cubicBezTo>
                  <a:pt x="127655" y="5676998"/>
                  <a:pt x="138160" y="5676970"/>
                  <a:pt x="147818" y="5681262"/>
                </a:cubicBezTo>
                <a:lnTo>
                  <a:pt x="382654" y="5786085"/>
                </a:lnTo>
                <a:cubicBezTo>
                  <a:pt x="401970" y="5794670"/>
                  <a:pt x="410667" y="5817374"/>
                  <a:pt x="402083" y="5836802"/>
                </a:cubicBezTo>
                <a:cubicBezTo>
                  <a:pt x="395644" y="5851035"/>
                  <a:pt x="381638" y="5859506"/>
                  <a:pt x="366953" y="5859506"/>
                </a:cubicBezTo>
                <a:cubicBezTo>
                  <a:pt x="361757" y="5859506"/>
                  <a:pt x="356448" y="5858377"/>
                  <a:pt x="351365" y="5856118"/>
                </a:cubicBezTo>
                <a:lnTo>
                  <a:pt x="116529" y="5751408"/>
                </a:lnTo>
                <a:cubicBezTo>
                  <a:pt x="97213" y="5742710"/>
                  <a:pt x="88516" y="5720006"/>
                  <a:pt x="97213" y="5700690"/>
                </a:cubicBezTo>
                <a:cubicBezTo>
                  <a:pt x="101505" y="5691032"/>
                  <a:pt x="109328" y="5684029"/>
                  <a:pt x="118491" y="5680513"/>
                </a:cubicBezTo>
                <a:close/>
                <a:moveTo>
                  <a:pt x="1411173" y="5445192"/>
                </a:moveTo>
                <a:cubicBezTo>
                  <a:pt x="1437943" y="5445192"/>
                  <a:pt x="1459518" y="5466880"/>
                  <a:pt x="1459518" y="5493651"/>
                </a:cubicBezTo>
                <a:cubicBezTo>
                  <a:pt x="1459518" y="5520421"/>
                  <a:pt x="1437830" y="5542109"/>
                  <a:pt x="1411060" y="5542109"/>
                </a:cubicBezTo>
                <a:cubicBezTo>
                  <a:pt x="1384289" y="5542109"/>
                  <a:pt x="1362714" y="5520421"/>
                  <a:pt x="1362714" y="5493651"/>
                </a:cubicBezTo>
                <a:cubicBezTo>
                  <a:pt x="1362714" y="5466880"/>
                  <a:pt x="1384402" y="5445192"/>
                  <a:pt x="1411173" y="5445192"/>
                </a:cubicBezTo>
                <a:close/>
                <a:moveTo>
                  <a:pt x="10153813" y="3744562"/>
                </a:moveTo>
                <a:cubicBezTo>
                  <a:pt x="10161540" y="3741597"/>
                  <a:pt x="10170398" y="3741574"/>
                  <a:pt x="10178542" y="3745193"/>
                </a:cubicBezTo>
                <a:lnTo>
                  <a:pt x="10376566" y="3833585"/>
                </a:lnTo>
                <a:cubicBezTo>
                  <a:pt x="10392854" y="3840824"/>
                  <a:pt x="10400188" y="3859969"/>
                  <a:pt x="10392949" y="3876352"/>
                </a:cubicBezTo>
                <a:cubicBezTo>
                  <a:pt x="10387520" y="3888353"/>
                  <a:pt x="10375709" y="3895497"/>
                  <a:pt x="10363327" y="3895497"/>
                </a:cubicBezTo>
                <a:cubicBezTo>
                  <a:pt x="10358945" y="3895497"/>
                  <a:pt x="10354468" y="3894545"/>
                  <a:pt x="10350182" y="3892640"/>
                </a:cubicBezTo>
                <a:lnTo>
                  <a:pt x="10152157" y="3804343"/>
                </a:lnTo>
                <a:cubicBezTo>
                  <a:pt x="10135870" y="3797009"/>
                  <a:pt x="10128535" y="3777863"/>
                  <a:pt x="10135870" y="3761576"/>
                </a:cubicBezTo>
                <a:cubicBezTo>
                  <a:pt x="10139489" y="3753432"/>
                  <a:pt x="10146085" y="3747527"/>
                  <a:pt x="10153813" y="3744562"/>
                </a:cubicBezTo>
                <a:close/>
                <a:moveTo>
                  <a:pt x="2063166" y="3619336"/>
                </a:moveTo>
                <a:cubicBezTo>
                  <a:pt x="2024885" y="3619336"/>
                  <a:pt x="1993700" y="3650520"/>
                  <a:pt x="1993700" y="3688802"/>
                </a:cubicBezTo>
                <a:cubicBezTo>
                  <a:pt x="1993700" y="3727084"/>
                  <a:pt x="2024885" y="3758269"/>
                  <a:pt x="2063166" y="3758269"/>
                </a:cubicBezTo>
                <a:cubicBezTo>
                  <a:pt x="2101448" y="3758269"/>
                  <a:pt x="2132632" y="3727084"/>
                  <a:pt x="2132632" y="3688802"/>
                </a:cubicBezTo>
                <a:cubicBezTo>
                  <a:pt x="2132632" y="3650449"/>
                  <a:pt x="2101448" y="3619336"/>
                  <a:pt x="2063166" y="3619336"/>
                </a:cubicBezTo>
                <a:close/>
                <a:moveTo>
                  <a:pt x="9732551" y="3590921"/>
                </a:moveTo>
                <a:cubicBezTo>
                  <a:pt x="9681688" y="3590921"/>
                  <a:pt x="9640254" y="3632355"/>
                  <a:pt x="9640254" y="3683218"/>
                </a:cubicBezTo>
                <a:cubicBezTo>
                  <a:pt x="9640254" y="3734082"/>
                  <a:pt x="9681688" y="3775516"/>
                  <a:pt x="9732551" y="3775516"/>
                </a:cubicBezTo>
                <a:cubicBezTo>
                  <a:pt x="9783415" y="3775516"/>
                  <a:pt x="9824848" y="3734082"/>
                  <a:pt x="9824848" y="3683218"/>
                </a:cubicBezTo>
                <a:cubicBezTo>
                  <a:pt x="9824848" y="3632260"/>
                  <a:pt x="9783415" y="3590921"/>
                  <a:pt x="9732551" y="3590921"/>
                </a:cubicBezTo>
                <a:close/>
                <a:moveTo>
                  <a:pt x="2063166" y="3558759"/>
                </a:moveTo>
                <a:cubicBezTo>
                  <a:pt x="2134854" y="3558759"/>
                  <a:pt x="2193138" y="3617042"/>
                  <a:pt x="2193138" y="3688730"/>
                </a:cubicBezTo>
                <a:cubicBezTo>
                  <a:pt x="2193138" y="3760419"/>
                  <a:pt x="2134854" y="3818702"/>
                  <a:pt x="2063166" y="3818702"/>
                </a:cubicBezTo>
                <a:cubicBezTo>
                  <a:pt x="1991477" y="3818702"/>
                  <a:pt x="1933194" y="3760419"/>
                  <a:pt x="1933194" y="3688730"/>
                </a:cubicBezTo>
                <a:cubicBezTo>
                  <a:pt x="1933194" y="3617042"/>
                  <a:pt x="1991477" y="3558759"/>
                  <a:pt x="2063166" y="3558759"/>
                </a:cubicBezTo>
                <a:close/>
                <a:moveTo>
                  <a:pt x="3181124" y="3525547"/>
                </a:moveTo>
                <a:cubicBezTo>
                  <a:pt x="3186939" y="3523315"/>
                  <a:pt x="3193607" y="3523298"/>
                  <a:pt x="3199736" y="3526022"/>
                </a:cubicBezTo>
                <a:lnTo>
                  <a:pt x="3348778" y="3592550"/>
                </a:lnTo>
                <a:cubicBezTo>
                  <a:pt x="3361036" y="3597998"/>
                  <a:pt x="3366556" y="3612408"/>
                  <a:pt x="3361108" y="3624738"/>
                </a:cubicBezTo>
                <a:cubicBezTo>
                  <a:pt x="3357022" y="3633771"/>
                  <a:pt x="3348132" y="3639147"/>
                  <a:pt x="3338813" y="3639147"/>
                </a:cubicBezTo>
                <a:cubicBezTo>
                  <a:pt x="3335515" y="3639147"/>
                  <a:pt x="3332146" y="3638431"/>
                  <a:pt x="3328920" y="3636997"/>
                </a:cubicBezTo>
                <a:lnTo>
                  <a:pt x="3179878" y="3570541"/>
                </a:lnTo>
                <a:cubicBezTo>
                  <a:pt x="3167620" y="3565021"/>
                  <a:pt x="3162099" y="3550611"/>
                  <a:pt x="3167620" y="3538352"/>
                </a:cubicBezTo>
                <a:cubicBezTo>
                  <a:pt x="3170344" y="3532223"/>
                  <a:pt x="3175309" y="3527778"/>
                  <a:pt x="3181124" y="3525547"/>
                </a:cubicBezTo>
                <a:close/>
                <a:moveTo>
                  <a:pt x="9732551" y="3510435"/>
                </a:moveTo>
                <a:cubicBezTo>
                  <a:pt x="9827801" y="3510435"/>
                  <a:pt x="9905239" y="3587873"/>
                  <a:pt x="9905239" y="3683123"/>
                </a:cubicBezTo>
                <a:cubicBezTo>
                  <a:pt x="9905239" y="3778373"/>
                  <a:pt x="9827801" y="3855811"/>
                  <a:pt x="9732551" y="3855811"/>
                </a:cubicBezTo>
                <a:cubicBezTo>
                  <a:pt x="9637301" y="3855811"/>
                  <a:pt x="9559863" y="3778373"/>
                  <a:pt x="9559863" y="3683123"/>
                </a:cubicBezTo>
                <a:cubicBezTo>
                  <a:pt x="9559863" y="3587873"/>
                  <a:pt x="9637301" y="3510435"/>
                  <a:pt x="9732551" y="3510435"/>
                </a:cubicBezTo>
                <a:close/>
                <a:moveTo>
                  <a:pt x="1734227" y="3438325"/>
                </a:moveTo>
                <a:cubicBezTo>
                  <a:pt x="1754376" y="3438325"/>
                  <a:pt x="1770613" y="3454648"/>
                  <a:pt x="1770613" y="3474796"/>
                </a:cubicBezTo>
                <a:cubicBezTo>
                  <a:pt x="1770613" y="3494945"/>
                  <a:pt x="1754291" y="3511267"/>
                  <a:pt x="1734142" y="3511267"/>
                </a:cubicBezTo>
                <a:cubicBezTo>
                  <a:pt x="1713994" y="3511267"/>
                  <a:pt x="1697756" y="3494945"/>
                  <a:pt x="1697756" y="3474796"/>
                </a:cubicBezTo>
                <a:cubicBezTo>
                  <a:pt x="1697756" y="3454648"/>
                  <a:pt x="1714079" y="3438325"/>
                  <a:pt x="1734227" y="3438325"/>
                </a:cubicBezTo>
                <a:close/>
                <a:moveTo>
                  <a:pt x="11264767" y="1082112"/>
                </a:moveTo>
                <a:cubicBezTo>
                  <a:pt x="11287341" y="1082112"/>
                  <a:pt x="11305629" y="1100401"/>
                  <a:pt x="11305629" y="1122975"/>
                </a:cubicBezTo>
                <a:cubicBezTo>
                  <a:pt x="11305629" y="1145549"/>
                  <a:pt x="11287341" y="1163837"/>
                  <a:pt x="11264767" y="1163837"/>
                </a:cubicBezTo>
                <a:cubicBezTo>
                  <a:pt x="11242193" y="1163837"/>
                  <a:pt x="11223905" y="1145549"/>
                  <a:pt x="11223905" y="1122975"/>
                </a:cubicBezTo>
                <a:cubicBezTo>
                  <a:pt x="11223905" y="1100401"/>
                  <a:pt x="11242193" y="1082112"/>
                  <a:pt x="11264767" y="1082112"/>
                </a:cubicBezTo>
                <a:close/>
                <a:moveTo>
                  <a:pt x="11437455" y="388120"/>
                </a:moveTo>
                <a:cubicBezTo>
                  <a:pt x="11386592" y="388120"/>
                  <a:pt x="11345158" y="429554"/>
                  <a:pt x="11345158" y="480417"/>
                </a:cubicBezTo>
                <a:cubicBezTo>
                  <a:pt x="11345158" y="531281"/>
                  <a:pt x="11386592" y="572715"/>
                  <a:pt x="11437455" y="572715"/>
                </a:cubicBezTo>
                <a:cubicBezTo>
                  <a:pt x="11488319" y="572715"/>
                  <a:pt x="11529752" y="531281"/>
                  <a:pt x="11529752" y="480417"/>
                </a:cubicBezTo>
                <a:cubicBezTo>
                  <a:pt x="11529752" y="429459"/>
                  <a:pt x="11488319" y="388120"/>
                  <a:pt x="11437455" y="388120"/>
                </a:cubicBezTo>
                <a:close/>
                <a:moveTo>
                  <a:pt x="6940757" y="336895"/>
                </a:moveTo>
                <a:cubicBezTo>
                  <a:pt x="6967527" y="336895"/>
                  <a:pt x="6989102" y="358582"/>
                  <a:pt x="6989102" y="385353"/>
                </a:cubicBezTo>
                <a:cubicBezTo>
                  <a:pt x="6989102" y="412124"/>
                  <a:pt x="6967414" y="433812"/>
                  <a:pt x="6940644" y="433812"/>
                </a:cubicBezTo>
                <a:cubicBezTo>
                  <a:pt x="6913873" y="433812"/>
                  <a:pt x="6892298" y="412124"/>
                  <a:pt x="6892298" y="385353"/>
                </a:cubicBezTo>
                <a:cubicBezTo>
                  <a:pt x="6892298" y="358582"/>
                  <a:pt x="6913986" y="336895"/>
                  <a:pt x="6940757" y="336895"/>
                </a:cubicBezTo>
                <a:close/>
                <a:moveTo>
                  <a:pt x="11437455" y="307634"/>
                </a:moveTo>
                <a:cubicBezTo>
                  <a:pt x="11532705" y="307634"/>
                  <a:pt x="11610143" y="385072"/>
                  <a:pt x="11610143" y="480322"/>
                </a:cubicBezTo>
                <a:cubicBezTo>
                  <a:pt x="11610143" y="575572"/>
                  <a:pt x="11532705" y="653010"/>
                  <a:pt x="11437455" y="653010"/>
                </a:cubicBezTo>
                <a:cubicBezTo>
                  <a:pt x="11342205" y="653010"/>
                  <a:pt x="11264767" y="575572"/>
                  <a:pt x="11264767" y="480322"/>
                </a:cubicBezTo>
                <a:cubicBezTo>
                  <a:pt x="11264767" y="385072"/>
                  <a:pt x="11342205" y="307634"/>
                  <a:pt x="11437455" y="307634"/>
                </a:cubicBezTo>
                <a:close/>
                <a:moveTo>
                  <a:pt x="278840" y="300742"/>
                </a:moveTo>
                <a:lnTo>
                  <a:pt x="117868" y="343890"/>
                </a:lnTo>
                <a:lnTo>
                  <a:pt x="235692" y="461714"/>
                </a:lnTo>
                <a:close/>
                <a:moveTo>
                  <a:pt x="755729" y="272824"/>
                </a:moveTo>
                <a:cubicBezTo>
                  <a:pt x="766016" y="272824"/>
                  <a:pt x="776303" y="276753"/>
                  <a:pt x="784161" y="284611"/>
                </a:cubicBezTo>
                <a:lnTo>
                  <a:pt x="869887" y="370336"/>
                </a:lnTo>
                <a:lnTo>
                  <a:pt x="955612" y="284611"/>
                </a:lnTo>
                <a:cubicBezTo>
                  <a:pt x="963470" y="276753"/>
                  <a:pt x="973757" y="272824"/>
                  <a:pt x="984044" y="272824"/>
                </a:cubicBezTo>
                <a:cubicBezTo>
                  <a:pt x="994331" y="272824"/>
                  <a:pt x="1004617" y="276753"/>
                  <a:pt x="1012476" y="284611"/>
                </a:cubicBezTo>
                <a:cubicBezTo>
                  <a:pt x="1028193" y="300327"/>
                  <a:pt x="1028193" y="325759"/>
                  <a:pt x="1012476" y="341475"/>
                </a:cubicBezTo>
                <a:lnTo>
                  <a:pt x="926733" y="427182"/>
                </a:lnTo>
                <a:lnTo>
                  <a:pt x="1012571" y="513020"/>
                </a:lnTo>
                <a:cubicBezTo>
                  <a:pt x="1028287" y="528737"/>
                  <a:pt x="1028287" y="554168"/>
                  <a:pt x="1012571" y="569885"/>
                </a:cubicBezTo>
                <a:cubicBezTo>
                  <a:pt x="1004665" y="577695"/>
                  <a:pt x="994378" y="581600"/>
                  <a:pt x="984092" y="581600"/>
                </a:cubicBezTo>
                <a:cubicBezTo>
                  <a:pt x="973804" y="581600"/>
                  <a:pt x="963517" y="577695"/>
                  <a:pt x="955706" y="569789"/>
                </a:cubicBezTo>
                <a:lnTo>
                  <a:pt x="869887" y="484005"/>
                </a:lnTo>
                <a:lnTo>
                  <a:pt x="784067" y="569789"/>
                </a:lnTo>
                <a:cubicBezTo>
                  <a:pt x="776256" y="577695"/>
                  <a:pt x="765969" y="581600"/>
                  <a:pt x="755682" y="581600"/>
                </a:cubicBezTo>
                <a:cubicBezTo>
                  <a:pt x="745395" y="581600"/>
                  <a:pt x="735108" y="577695"/>
                  <a:pt x="727298" y="569789"/>
                </a:cubicBezTo>
                <a:cubicBezTo>
                  <a:pt x="711582" y="554073"/>
                  <a:pt x="711582" y="528641"/>
                  <a:pt x="727298" y="512925"/>
                </a:cubicBezTo>
                <a:lnTo>
                  <a:pt x="813040" y="427183"/>
                </a:lnTo>
                <a:lnTo>
                  <a:pt x="727297" y="341475"/>
                </a:lnTo>
                <a:cubicBezTo>
                  <a:pt x="711581" y="325759"/>
                  <a:pt x="711581" y="300327"/>
                  <a:pt x="727297" y="284611"/>
                </a:cubicBezTo>
                <a:cubicBezTo>
                  <a:pt x="735155" y="276753"/>
                  <a:pt x="745442" y="272824"/>
                  <a:pt x="755729" y="272824"/>
                </a:cubicBezTo>
                <a:close/>
                <a:moveTo>
                  <a:pt x="5046248" y="263434"/>
                </a:moveTo>
                <a:cubicBezTo>
                  <a:pt x="5053975" y="260469"/>
                  <a:pt x="5062833" y="260445"/>
                  <a:pt x="5070977" y="264065"/>
                </a:cubicBezTo>
                <a:lnTo>
                  <a:pt x="5269001" y="352457"/>
                </a:lnTo>
                <a:cubicBezTo>
                  <a:pt x="5285289" y="359696"/>
                  <a:pt x="5292623" y="378841"/>
                  <a:pt x="5285384" y="395224"/>
                </a:cubicBezTo>
                <a:cubicBezTo>
                  <a:pt x="5279955" y="407225"/>
                  <a:pt x="5268144" y="414369"/>
                  <a:pt x="5255762" y="414369"/>
                </a:cubicBezTo>
                <a:cubicBezTo>
                  <a:pt x="5251380" y="414369"/>
                  <a:pt x="5246903" y="413417"/>
                  <a:pt x="5242617" y="411512"/>
                </a:cubicBezTo>
                <a:lnTo>
                  <a:pt x="5044592" y="323215"/>
                </a:lnTo>
                <a:cubicBezTo>
                  <a:pt x="5028305" y="315881"/>
                  <a:pt x="5020970" y="296735"/>
                  <a:pt x="5028305" y="280448"/>
                </a:cubicBezTo>
                <a:cubicBezTo>
                  <a:pt x="5031924" y="272304"/>
                  <a:pt x="5038521" y="266398"/>
                  <a:pt x="5046248" y="263434"/>
                </a:cubicBezTo>
                <a:close/>
                <a:moveTo>
                  <a:pt x="6243269" y="225064"/>
                </a:moveTo>
                <a:lnTo>
                  <a:pt x="6076842" y="233790"/>
                </a:lnTo>
                <a:lnTo>
                  <a:pt x="6167586" y="373543"/>
                </a:lnTo>
                <a:close/>
                <a:moveTo>
                  <a:pt x="325227" y="205111"/>
                </a:moveTo>
                <a:cubicBezTo>
                  <a:pt x="339133" y="201396"/>
                  <a:pt x="353897" y="205396"/>
                  <a:pt x="364089" y="215493"/>
                </a:cubicBezTo>
                <a:cubicBezTo>
                  <a:pt x="374281" y="225685"/>
                  <a:pt x="378186" y="240448"/>
                  <a:pt x="374471" y="254355"/>
                </a:cubicBezTo>
                <a:lnTo>
                  <a:pt x="295318" y="549820"/>
                </a:lnTo>
                <a:cubicBezTo>
                  <a:pt x="291604" y="563727"/>
                  <a:pt x="280745" y="574490"/>
                  <a:pt x="266934" y="578205"/>
                </a:cubicBezTo>
                <a:cubicBezTo>
                  <a:pt x="253027" y="581920"/>
                  <a:pt x="238264" y="577919"/>
                  <a:pt x="228072" y="567823"/>
                </a:cubicBezTo>
                <a:lnTo>
                  <a:pt x="11759" y="351510"/>
                </a:lnTo>
                <a:cubicBezTo>
                  <a:pt x="1567" y="341318"/>
                  <a:pt x="-2338" y="326554"/>
                  <a:pt x="1378" y="312648"/>
                </a:cubicBezTo>
                <a:cubicBezTo>
                  <a:pt x="5092" y="298741"/>
                  <a:pt x="15950" y="287978"/>
                  <a:pt x="29762" y="284263"/>
                </a:cubicBezTo>
                <a:close/>
                <a:moveTo>
                  <a:pt x="6308530" y="141171"/>
                </a:moveTo>
                <a:cubicBezTo>
                  <a:pt x="6322905" y="140429"/>
                  <a:pt x="6336514" y="147413"/>
                  <a:pt x="6344383" y="159408"/>
                </a:cubicBezTo>
                <a:cubicBezTo>
                  <a:pt x="6352233" y="171497"/>
                  <a:pt x="6352982" y="186751"/>
                  <a:pt x="6346456" y="199580"/>
                </a:cubicBezTo>
                <a:lnTo>
                  <a:pt x="6207584" y="472123"/>
                </a:lnTo>
                <a:cubicBezTo>
                  <a:pt x="6201059" y="484953"/>
                  <a:pt x="6188199" y="493223"/>
                  <a:pt x="6173917" y="493984"/>
                </a:cubicBezTo>
                <a:cubicBezTo>
                  <a:pt x="6159542" y="494725"/>
                  <a:pt x="6145933" y="487742"/>
                  <a:pt x="6138064" y="475746"/>
                </a:cubicBezTo>
                <a:lnTo>
                  <a:pt x="5971469" y="219175"/>
                </a:lnTo>
                <a:cubicBezTo>
                  <a:pt x="5963619" y="207087"/>
                  <a:pt x="5962870" y="191834"/>
                  <a:pt x="5969396" y="179004"/>
                </a:cubicBezTo>
                <a:cubicBezTo>
                  <a:pt x="5975922" y="166174"/>
                  <a:pt x="5988782" y="157904"/>
                  <a:pt x="6003063" y="157143"/>
                </a:cubicBezTo>
                <a:close/>
                <a:moveTo>
                  <a:pt x="10573776" y="0"/>
                </a:moveTo>
                <a:cubicBezTo>
                  <a:pt x="10584063" y="0"/>
                  <a:pt x="10594350" y="3929"/>
                  <a:pt x="10602208" y="11787"/>
                </a:cubicBezTo>
                <a:lnTo>
                  <a:pt x="10687981" y="97560"/>
                </a:lnTo>
                <a:lnTo>
                  <a:pt x="10773658" y="11883"/>
                </a:lnTo>
                <a:cubicBezTo>
                  <a:pt x="10781516" y="4025"/>
                  <a:pt x="10791803" y="96"/>
                  <a:pt x="10802090" y="96"/>
                </a:cubicBezTo>
                <a:cubicBezTo>
                  <a:pt x="10812377" y="96"/>
                  <a:pt x="10822664" y="4025"/>
                  <a:pt x="10830522" y="11883"/>
                </a:cubicBezTo>
                <a:cubicBezTo>
                  <a:pt x="10846239" y="27599"/>
                  <a:pt x="10846239" y="53031"/>
                  <a:pt x="10830522" y="68747"/>
                </a:cubicBezTo>
                <a:lnTo>
                  <a:pt x="10744846" y="154424"/>
                </a:lnTo>
                <a:lnTo>
                  <a:pt x="10830618" y="240196"/>
                </a:lnTo>
                <a:cubicBezTo>
                  <a:pt x="10846334" y="255913"/>
                  <a:pt x="10846334" y="281344"/>
                  <a:pt x="10830618" y="297061"/>
                </a:cubicBezTo>
                <a:cubicBezTo>
                  <a:pt x="10822712" y="304966"/>
                  <a:pt x="10812425" y="308872"/>
                  <a:pt x="10802138" y="308872"/>
                </a:cubicBezTo>
                <a:cubicBezTo>
                  <a:pt x="10791851" y="308872"/>
                  <a:pt x="10781564" y="304966"/>
                  <a:pt x="10773754" y="297061"/>
                </a:cubicBezTo>
                <a:lnTo>
                  <a:pt x="10687981" y="211289"/>
                </a:lnTo>
                <a:lnTo>
                  <a:pt x="10602113" y="297157"/>
                </a:lnTo>
                <a:cubicBezTo>
                  <a:pt x="10594303" y="304967"/>
                  <a:pt x="10584015" y="308872"/>
                  <a:pt x="10573729" y="308872"/>
                </a:cubicBezTo>
                <a:cubicBezTo>
                  <a:pt x="10563441" y="308872"/>
                  <a:pt x="10553154" y="304967"/>
                  <a:pt x="10545344" y="297061"/>
                </a:cubicBezTo>
                <a:cubicBezTo>
                  <a:pt x="10529628" y="281345"/>
                  <a:pt x="10529628" y="255913"/>
                  <a:pt x="10545344" y="240197"/>
                </a:cubicBezTo>
                <a:lnTo>
                  <a:pt x="10631117" y="154424"/>
                </a:lnTo>
                <a:lnTo>
                  <a:pt x="10545344" y="68651"/>
                </a:lnTo>
                <a:cubicBezTo>
                  <a:pt x="10529628" y="52935"/>
                  <a:pt x="10529628" y="27503"/>
                  <a:pt x="10545344" y="11787"/>
                </a:cubicBezTo>
                <a:cubicBezTo>
                  <a:pt x="10553202" y="3929"/>
                  <a:pt x="10563489" y="0"/>
                  <a:pt x="1057377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>
                <a:alpha val="19000"/>
              </a:srgbClr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4628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D05E25C3-743E-4E18-9DE8-7677DF788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42A4F778-D03A-44BB-89C4-12A183E75F48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27130CA7-224E-405F-A395-2015F162D1E3}"/>
              </a:ext>
            </a:extLst>
          </p:cNvPr>
          <p:cNvSpPr/>
          <p:nvPr userDrawn="1"/>
        </p:nvSpPr>
        <p:spPr>
          <a:xfrm flipH="1" flipV="1">
            <a:off x="169183" y="152227"/>
            <a:ext cx="11810107" cy="6665555"/>
          </a:xfrm>
          <a:custGeom>
            <a:avLst/>
            <a:gdLst>
              <a:gd name="connsiteX0" fmla="*/ 2271373 w 11810107"/>
              <a:gd name="connsiteY0" fmla="*/ 6386727 h 6665555"/>
              <a:gd name="connsiteX1" fmla="*/ 2110401 w 11810107"/>
              <a:gd name="connsiteY1" fmla="*/ 6429875 h 6665555"/>
              <a:gd name="connsiteX2" fmla="*/ 2228225 w 11810107"/>
              <a:gd name="connsiteY2" fmla="*/ 6547699 h 6665555"/>
              <a:gd name="connsiteX3" fmla="*/ 2317760 w 11810107"/>
              <a:gd name="connsiteY3" fmla="*/ 6291096 h 6665555"/>
              <a:gd name="connsiteX4" fmla="*/ 2356622 w 11810107"/>
              <a:gd name="connsiteY4" fmla="*/ 6301478 h 6665555"/>
              <a:gd name="connsiteX5" fmla="*/ 2367004 w 11810107"/>
              <a:gd name="connsiteY5" fmla="*/ 6340340 h 6665555"/>
              <a:gd name="connsiteX6" fmla="*/ 2287851 w 11810107"/>
              <a:gd name="connsiteY6" fmla="*/ 6635805 h 6665555"/>
              <a:gd name="connsiteX7" fmla="*/ 2259467 w 11810107"/>
              <a:gd name="connsiteY7" fmla="*/ 6664190 h 6665555"/>
              <a:gd name="connsiteX8" fmla="*/ 2220605 w 11810107"/>
              <a:gd name="connsiteY8" fmla="*/ 6653808 h 6665555"/>
              <a:gd name="connsiteX9" fmla="*/ 2004293 w 11810107"/>
              <a:gd name="connsiteY9" fmla="*/ 6437495 h 6665555"/>
              <a:gd name="connsiteX10" fmla="*/ 1993910 w 11810107"/>
              <a:gd name="connsiteY10" fmla="*/ 6398633 h 6665555"/>
              <a:gd name="connsiteX11" fmla="*/ 2022294 w 11810107"/>
              <a:gd name="connsiteY11" fmla="*/ 6370248 h 6665555"/>
              <a:gd name="connsiteX12" fmla="*/ 8947335 w 11810107"/>
              <a:gd name="connsiteY12" fmla="*/ 6273153 h 6665555"/>
              <a:gd name="connsiteX13" fmla="*/ 8975720 w 11810107"/>
              <a:gd name="connsiteY13" fmla="*/ 6284964 h 6665555"/>
              <a:gd name="connsiteX14" fmla="*/ 9061492 w 11810107"/>
              <a:gd name="connsiteY14" fmla="*/ 6370736 h 6665555"/>
              <a:gd name="connsiteX15" fmla="*/ 9147360 w 11810107"/>
              <a:gd name="connsiteY15" fmla="*/ 6284868 h 6665555"/>
              <a:gd name="connsiteX16" fmla="*/ 9175745 w 11810107"/>
              <a:gd name="connsiteY16" fmla="*/ 6273153 h 6665555"/>
              <a:gd name="connsiteX17" fmla="*/ 9204129 w 11810107"/>
              <a:gd name="connsiteY17" fmla="*/ 6284964 h 6665555"/>
              <a:gd name="connsiteX18" fmla="*/ 9204129 w 11810107"/>
              <a:gd name="connsiteY18" fmla="*/ 6341828 h 6665555"/>
              <a:gd name="connsiteX19" fmla="*/ 9118356 w 11810107"/>
              <a:gd name="connsiteY19" fmla="*/ 6427601 h 6665555"/>
              <a:gd name="connsiteX20" fmla="*/ 9204129 w 11810107"/>
              <a:gd name="connsiteY20" fmla="*/ 6513373 h 6665555"/>
              <a:gd name="connsiteX21" fmla="*/ 9204129 w 11810107"/>
              <a:gd name="connsiteY21" fmla="*/ 6570238 h 6665555"/>
              <a:gd name="connsiteX22" fmla="*/ 9147265 w 11810107"/>
              <a:gd name="connsiteY22" fmla="*/ 6570238 h 6665555"/>
              <a:gd name="connsiteX23" fmla="*/ 9061528 w 11810107"/>
              <a:gd name="connsiteY23" fmla="*/ 6484429 h 6665555"/>
              <a:gd name="connsiteX24" fmla="*/ 8975815 w 11810107"/>
              <a:gd name="connsiteY24" fmla="*/ 6570142 h 6665555"/>
              <a:gd name="connsiteX25" fmla="*/ 8918951 w 11810107"/>
              <a:gd name="connsiteY25" fmla="*/ 6570142 h 6665555"/>
              <a:gd name="connsiteX26" fmla="*/ 8918951 w 11810107"/>
              <a:gd name="connsiteY26" fmla="*/ 6513278 h 6665555"/>
              <a:gd name="connsiteX27" fmla="*/ 9004688 w 11810107"/>
              <a:gd name="connsiteY27" fmla="*/ 6427541 h 6665555"/>
              <a:gd name="connsiteX28" fmla="*/ 8918951 w 11810107"/>
              <a:gd name="connsiteY28" fmla="*/ 6341733 h 6665555"/>
              <a:gd name="connsiteX29" fmla="*/ 8918951 w 11810107"/>
              <a:gd name="connsiteY29" fmla="*/ 6284868 h 6665555"/>
              <a:gd name="connsiteX30" fmla="*/ 8947335 w 11810107"/>
              <a:gd name="connsiteY30" fmla="*/ 6273153 h 6665555"/>
              <a:gd name="connsiteX31" fmla="*/ 291228 w 11810107"/>
              <a:gd name="connsiteY31" fmla="*/ 6237846 h 6665555"/>
              <a:gd name="connsiteX32" fmla="*/ 379360 w 11810107"/>
              <a:gd name="connsiteY32" fmla="*/ 6326185 h 6665555"/>
              <a:gd name="connsiteX33" fmla="*/ 291022 w 11810107"/>
              <a:gd name="connsiteY33" fmla="*/ 6414523 h 6665555"/>
              <a:gd name="connsiteX34" fmla="*/ 202889 w 11810107"/>
              <a:gd name="connsiteY34" fmla="*/ 6326185 h 6665555"/>
              <a:gd name="connsiteX35" fmla="*/ 291228 w 11810107"/>
              <a:gd name="connsiteY35" fmla="*/ 6237846 h 6665555"/>
              <a:gd name="connsiteX36" fmla="*/ 11549050 w 11810107"/>
              <a:gd name="connsiteY36" fmla="*/ 6167171 h 6665555"/>
              <a:gd name="connsiteX37" fmla="*/ 11505902 w 11810107"/>
              <a:gd name="connsiteY37" fmla="*/ 6328144 h 6665555"/>
              <a:gd name="connsiteX38" fmla="*/ 11666875 w 11810107"/>
              <a:gd name="connsiteY38" fmla="*/ 6284996 h 6665555"/>
              <a:gd name="connsiteX39" fmla="*/ 11517808 w 11810107"/>
              <a:gd name="connsiteY39" fmla="*/ 6050681 h 6665555"/>
              <a:gd name="connsiteX40" fmla="*/ 11556670 w 11810107"/>
              <a:gd name="connsiteY40" fmla="*/ 6061063 h 6665555"/>
              <a:gd name="connsiteX41" fmla="*/ 11772983 w 11810107"/>
              <a:gd name="connsiteY41" fmla="*/ 6277376 h 6665555"/>
              <a:gd name="connsiteX42" fmla="*/ 11783365 w 11810107"/>
              <a:gd name="connsiteY42" fmla="*/ 6316238 h 6665555"/>
              <a:gd name="connsiteX43" fmla="*/ 11754981 w 11810107"/>
              <a:gd name="connsiteY43" fmla="*/ 6344622 h 6665555"/>
              <a:gd name="connsiteX44" fmla="*/ 11459515 w 11810107"/>
              <a:gd name="connsiteY44" fmla="*/ 6423775 h 6665555"/>
              <a:gd name="connsiteX45" fmla="*/ 11420653 w 11810107"/>
              <a:gd name="connsiteY45" fmla="*/ 6413393 h 6665555"/>
              <a:gd name="connsiteX46" fmla="*/ 11410271 w 11810107"/>
              <a:gd name="connsiteY46" fmla="*/ 6374531 h 6665555"/>
              <a:gd name="connsiteX47" fmla="*/ 11489424 w 11810107"/>
              <a:gd name="connsiteY47" fmla="*/ 6079065 h 6665555"/>
              <a:gd name="connsiteX48" fmla="*/ 11517808 w 11810107"/>
              <a:gd name="connsiteY48" fmla="*/ 6050681 h 6665555"/>
              <a:gd name="connsiteX49" fmla="*/ 8239165 w 11810107"/>
              <a:gd name="connsiteY49" fmla="*/ 5990893 h 6665555"/>
              <a:gd name="connsiteX50" fmla="*/ 8280027 w 11810107"/>
              <a:gd name="connsiteY50" fmla="*/ 6031755 h 6665555"/>
              <a:gd name="connsiteX51" fmla="*/ 8239165 w 11810107"/>
              <a:gd name="connsiteY51" fmla="*/ 6072617 h 6665555"/>
              <a:gd name="connsiteX52" fmla="*/ 8198303 w 11810107"/>
              <a:gd name="connsiteY52" fmla="*/ 6031755 h 6665555"/>
              <a:gd name="connsiteX53" fmla="*/ 8239165 w 11810107"/>
              <a:gd name="connsiteY53" fmla="*/ 5990893 h 6665555"/>
              <a:gd name="connsiteX54" fmla="*/ 1262319 w 11810107"/>
              <a:gd name="connsiteY54" fmla="*/ 5905577 h 6665555"/>
              <a:gd name="connsiteX55" fmla="*/ 1062784 w 11810107"/>
              <a:gd name="connsiteY55" fmla="*/ 6105112 h 6665555"/>
              <a:gd name="connsiteX56" fmla="*/ 1262319 w 11810107"/>
              <a:gd name="connsiteY56" fmla="*/ 6304646 h 6665555"/>
              <a:gd name="connsiteX57" fmla="*/ 1461853 w 11810107"/>
              <a:gd name="connsiteY57" fmla="*/ 6105112 h 6665555"/>
              <a:gd name="connsiteX58" fmla="*/ 1262319 w 11810107"/>
              <a:gd name="connsiteY58" fmla="*/ 5905577 h 6665555"/>
              <a:gd name="connsiteX59" fmla="*/ 1262319 w 11810107"/>
              <a:gd name="connsiteY59" fmla="*/ 5731783 h 6665555"/>
              <a:gd name="connsiteX60" fmla="*/ 1635648 w 11810107"/>
              <a:gd name="connsiteY60" fmla="*/ 6105112 h 6665555"/>
              <a:gd name="connsiteX61" fmla="*/ 1262319 w 11810107"/>
              <a:gd name="connsiteY61" fmla="*/ 6478441 h 6665555"/>
              <a:gd name="connsiteX62" fmla="*/ 888990 w 11810107"/>
              <a:gd name="connsiteY62" fmla="*/ 6105112 h 6665555"/>
              <a:gd name="connsiteX63" fmla="*/ 1262319 w 11810107"/>
              <a:gd name="connsiteY63" fmla="*/ 5731783 h 6665555"/>
              <a:gd name="connsiteX64" fmla="*/ 290552 w 11810107"/>
              <a:gd name="connsiteY64" fmla="*/ 5006411 h 6665555"/>
              <a:gd name="connsiteX65" fmla="*/ 317621 w 11810107"/>
              <a:gd name="connsiteY65" fmla="*/ 5012431 h 6665555"/>
              <a:gd name="connsiteX66" fmla="*/ 745724 w 11810107"/>
              <a:gd name="connsiteY66" fmla="*/ 5203521 h 6665555"/>
              <a:gd name="connsiteX67" fmla="*/ 781142 w 11810107"/>
              <a:gd name="connsiteY67" fmla="*/ 5295979 h 6665555"/>
              <a:gd name="connsiteX68" fmla="*/ 717101 w 11810107"/>
              <a:gd name="connsiteY68" fmla="*/ 5337368 h 6665555"/>
              <a:gd name="connsiteX69" fmla="*/ 688685 w 11810107"/>
              <a:gd name="connsiteY69" fmla="*/ 5331190 h 6665555"/>
              <a:gd name="connsiteX70" fmla="*/ 260580 w 11810107"/>
              <a:gd name="connsiteY70" fmla="*/ 5140305 h 6665555"/>
              <a:gd name="connsiteX71" fmla="*/ 225368 w 11810107"/>
              <a:gd name="connsiteY71" fmla="*/ 5047849 h 6665555"/>
              <a:gd name="connsiteX72" fmla="*/ 290552 w 11810107"/>
              <a:gd name="connsiteY72" fmla="*/ 5006411 h 6665555"/>
              <a:gd name="connsiteX73" fmla="*/ 437697 w 11810107"/>
              <a:gd name="connsiteY73" fmla="*/ 1550240 h 6665555"/>
              <a:gd name="connsiteX74" fmla="*/ 478559 w 11810107"/>
              <a:gd name="connsiteY74" fmla="*/ 1591102 h 6665555"/>
              <a:gd name="connsiteX75" fmla="*/ 437697 w 11810107"/>
              <a:gd name="connsiteY75" fmla="*/ 1631964 h 6665555"/>
              <a:gd name="connsiteX76" fmla="*/ 396835 w 11810107"/>
              <a:gd name="connsiteY76" fmla="*/ 1591102 h 6665555"/>
              <a:gd name="connsiteX77" fmla="*/ 437697 w 11810107"/>
              <a:gd name="connsiteY77" fmla="*/ 1550240 h 6665555"/>
              <a:gd name="connsiteX78" fmla="*/ 10901008 w 11810107"/>
              <a:gd name="connsiteY78" fmla="*/ 891156 h 6665555"/>
              <a:gd name="connsiteX79" fmla="*/ 10950579 w 11810107"/>
              <a:gd name="connsiteY79" fmla="*/ 925109 h 6665555"/>
              <a:gd name="connsiteX80" fmla="*/ 10974128 w 11810107"/>
              <a:gd name="connsiteY80" fmla="*/ 1051050 h 6665555"/>
              <a:gd name="connsiteX81" fmla="*/ 11100038 w 11810107"/>
              <a:gd name="connsiteY81" fmla="*/ 1027480 h 6665555"/>
              <a:gd name="connsiteX82" fmla="*/ 11149608 w 11810107"/>
              <a:gd name="connsiteY82" fmla="*/ 1061433 h 6665555"/>
              <a:gd name="connsiteX83" fmla="*/ 11115655 w 11810107"/>
              <a:gd name="connsiteY83" fmla="*/ 1111003 h 6665555"/>
              <a:gd name="connsiteX84" fmla="*/ 10989740 w 11810107"/>
              <a:gd name="connsiteY84" fmla="*/ 1134547 h 6665555"/>
              <a:gd name="connsiteX85" fmla="*/ 11013284 w 11810107"/>
              <a:gd name="connsiteY85" fmla="*/ 1260462 h 6665555"/>
              <a:gd name="connsiteX86" fmla="*/ 10979331 w 11810107"/>
              <a:gd name="connsiteY86" fmla="*/ 1310033 h 6665555"/>
              <a:gd name="connsiteX87" fmla="*/ 10929761 w 11810107"/>
              <a:gd name="connsiteY87" fmla="*/ 1276080 h 6665555"/>
              <a:gd name="connsiteX88" fmla="*/ 10906243 w 11810107"/>
              <a:gd name="connsiteY88" fmla="*/ 1150160 h 6665555"/>
              <a:gd name="connsiteX89" fmla="*/ 10780162 w 11810107"/>
              <a:gd name="connsiteY89" fmla="*/ 1173735 h 6665555"/>
              <a:gd name="connsiteX90" fmla="*/ 10730591 w 11810107"/>
              <a:gd name="connsiteY90" fmla="*/ 1139782 h 6665555"/>
              <a:gd name="connsiteX91" fmla="*/ 10737383 w 11810107"/>
              <a:gd name="connsiteY91" fmla="*/ 1107960 h 6665555"/>
              <a:gd name="connsiteX92" fmla="*/ 10764627 w 11810107"/>
              <a:gd name="connsiteY92" fmla="*/ 1090268 h 6665555"/>
              <a:gd name="connsiteX93" fmla="*/ 10890651 w 11810107"/>
              <a:gd name="connsiteY93" fmla="*/ 1066677 h 6665555"/>
              <a:gd name="connsiteX94" fmla="*/ 10867112 w 11810107"/>
              <a:gd name="connsiteY94" fmla="*/ 940643 h 6665555"/>
              <a:gd name="connsiteX95" fmla="*/ 10873764 w 11810107"/>
              <a:gd name="connsiteY95" fmla="*/ 908846 h 6665555"/>
              <a:gd name="connsiteX96" fmla="*/ 10901008 w 11810107"/>
              <a:gd name="connsiteY96" fmla="*/ 891156 h 6665555"/>
              <a:gd name="connsiteX97" fmla="*/ 172688 w 11810107"/>
              <a:gd name="connsiteY97" fmla="*/ 813612 h 6665555"/>
              <a:gd name="connsiteX98" fmla="*/ 80391 w 11810107"/>
              <a:gd name="connsiteY98" fmla="*/ 905910 h 6665555"/>
              <a:gd name="connsiteX99" fmla="*/ 172688 w 11810107"/>
              <a:gd name="connsiteY99" fmla="*/ 998207 h 6665555"/>
              <a:gd name="connsiteX100" fmla="*/ 264985 w 11810107"/>
              <a:gd name="connsiteY100" fmla="*/ 905910 h 6665555"/>
              <a:gd name="connsiteX101" fmla="*/ 172688 w 11810107"/>
              <a:gd name="connsiteY101" fmla="*/ 813612 h 6665555"/>
              <a:gd name="connsiteX102" fmla="*/ 172688 w 11810107"/>
              <a:gd name="connsiteY102" fmla="*/ 733127 h 6665555"/>
              <a:gd name="connsiteX103" fmla="*/ 345376 w 11810107"/>
              <a:gd name="connsiteY103" fmla="*/ 905814 h 6665555"/>
              <a:gd name="connsiteX104" fmla="*/ 172688 w 11810107"/>
              <a:gd name="connsiteY104" fmla="*/ 1078503 h 6665555"/>
              <a:gd name="connsiteX105" fmla="*/ 0 w 11810107"/>
              <a:gd name="connsiteY105" fmla="*/ 905814 h 6665555"/>
              <a:gd name="connsiteX106" fmla="*/ 172688 w 11810107"/>
              <a:gd name="connsiteY106" fmla="*/ 733127 h 6665555"/>
              <a:gd name="connsiteX107" fmla="*/ 1423185 w 11810107"/>
              <a:gd name="connsiteY107" fmla="*/ 261163 h 6665555"/>
              <a:gd name="connsiteX108" fmla="*/ 1330888 w 11810107"/>
              <a:gd name="connsiteY108" fmla="*/ 353460 h 6665555"/>
              <a:gd name="connsiteX109" fmla="*/ 1423185 w 11810107"/>
              <a:gd name="connsiteY109" fmla="*/ 445758 h 6665555"/>
              <a:gd name="connsiteX110" fmla="*/ 1515482 w 11810107"/>
              <a:gd name="connsiteY110" fmla="*/ 353460 h 6665555"/>
              <a:gd name="connsiteX111" fmla="*/ 1423185 w 11810107"/>
              <a:gd name="connsiteY111" fmla="*/ 261163 h 6665555"/>
              <a:gd name="connsiteX112" fmla="*/ 1423185 w 11810107"/>
              <a:gd name="connsiteY112" fmla="*/ 180677 h 6665555"/>
              <a:gd name="connsiteX113" fmla="*/ 1595873 w 11810107"/>
              <a:gd name="connsiteY113" fmla="*/ 353365 h 6665555"/>
              <a:gd name="connsiteX114" fmla="*/ 1423185 w 11810107"/>
              <a:gd name="connsiteY114" fmla="*/ 526053 h 6665555"/>
              <a:gd name="connsiteX115" fmla="*/ 1250497 w 11810107"/>
              <a:gd name="connsiteY115" fmla="*/ 353365 h 6665555"/>
              <a:gd name="connsiteX116" fmla="*/ 1423185 w 11810107"/>
              <a:gd name="connsiteY116" fmla="*/ 180677 h 6665555"/>
              <a:gd name="connsiteX117" fmla="*/ 11638869 w 11810107"/>
              <a:gd name="connsiteY117" fmla="*/ 156482 h 6665555"/>
              <a:gd name="connsiteX118" fmla="*/ 11361893 w 11810107"/>
              <a:gd name="connsiteY118" fmla="*/ 208272 h 6665555"/>
              <a:gd name="connsiteX119" fmla="*/ 11545241 w 11810107"/>
              <a:gd name="connsiteY119" fmla="*/ 422295 h 6665555"/>
              <a:gd name="connsiteX120" fmla="*/ 559506 w 11810107"/>
              <a:gd name="connsiteY120" fmla="*/ 45390 h 6665555"/>
              <a:gd name="connsiteX121" fmla="*/ 587938 w 11810107"/>
              <a:gd name="connsiteY121" fmla="*/ 57177 h 6665555"/>
              <a:gd name="connsiteX122" fmla="*/ 673711 w 11810107"/>
              <a:gd name="connsiteY122" fmla="*/ 142950 h 6665555"/>
              <a:gd name="connsiteX123" fmla="*/ 759388 w 11810107"/>
              <a:gd name="connsiteY123" fmla="*/ 57273 h 6665555"/>
              <a:gd name="connsiteX124" fmla="*/ 787820 w 11810107"/>
              <a:gd name="connsiteY124" fmla="*/ 45487 h 6665555"/>
              <a:gd name="connsiteX125" fmla="*/ 816252 w 11810107"/>
              <a:gd name="connsiteY125" fmla="*/ 57273 h 6665555"/>
              <a:gd name="connsiteX126" fmla="*/ 816252 w 11810107"/>
              <a:gd name="connsiteY126" fmla="*/ 114137 h 6665555"/>
              <a:gd name="connsiteX127" fmla="*/ 730576 w 11810107"/>
              <a:gd name="connsiteY127" fmla="*/ 199814 h 6665555"/>
              <a:gd name="connsiteX128" fmla="*/ 816348 w 11810107"/>
              <a:gd name="connsiteY128" fmla="*/ 285586 h 6665555"/>
              <a:gd name="connsiteX129" fmla="*/ 816348 w 11810107"/>
              <a:gd name="connsiteY129" fmla="*/ 342451 h 6665555"/>
              <a:gd name="connsiteX130" fmla="*/ 787868 w 11810107"/>
              <a:gd name="connsiteY130" fmla="*/ 354262 h 6665555"/>
              <a:gd name="connsiteX131" fmla="*/ 759484 w 11810107"/>
              <a:gd name="connsiteY131" fmla="*/ 342451 h 6665555"/>
              <a:gd name="connsiteX132" fmla="*/ 673711 w 11810107"/>
              <a:gd name="connsiteY132" fmla="*/ 256679 h 6665555"/>
              <a:gd name="connsiteX133" fmla="*/ 587843 w 11810107"/>
              <a:gd name="connsiteY133" fmla="*/ 342547 h 6665555"/>
              <a:gd name="connsiteX134" fmla="*/ 559459 w 11810107"/>
              <a:gd name="connsiteY134" fmla="*/ 354262 h 6665555"/>
              <a:gd name="connsiteX135" fmla="*/ 531074 w 11810107"/>
              <a:gd name="connsiteY135" fmla="*/ 342451 h 6665555"/>
              <a:gd name="connsiteX136" fmla="*/ 531074 w 11810107"/>
              <a:gd name="connsiteY136" fmla="*/ 285587 h 6665555"/>
              <a:gd name="connsiteX137" fmla="*/ 616847 w 11810107"/>
              <a:gd name="connsiteY137" fmla="*/ 199814 h 6665555"/>
              <a:gd name="connsiteX138" fmla="*/ 531074 w 11810107"/>
              <a:gd name="connsiteY138" fmla="*/ 114041 h 6665555"/>
              <a:gd name="connsiteX139" fmla="*/ 531074 w 11810107"/>
              <a:gd name="connsiteY139" fmla="*/ 57177 h 6665555"/>
              <a:gd name="connsiteX140" fmla="*/ 559506 w 11810107"/>
              <a:gd name="connsiteY140" fmla="*/ 45390 h 6665555"/>
              <a:gd name="connsiteX141" fmla="*/ 11729636 w 11810107"/>
              <a:gd name="connsiteY141" fmla="*/ 1162 h 6665555"/>
              <a:gd name="connsiteX142" fmla="*/ 11793775 w 11810107"/>
              <a:gd name="connsiteY142" fmla="*/ 23814 h 6665555"/>
              <a:gd name="connsiteX143" fmla="*/ 11806253 w 11810107"/>
              <a:gd name="connsiteY143" fmla="*/ 90539 h 6665555"/>
              <a:gd name="connsiteX144" fmla="*/ 11634334 w 11810107"/>
              <a:gd name="connsiteY144" fmla="*/ 578398 h 6665555"/>
              <a:gd name="connsiteX145" fmla="*/ 11582713 w 11810107"/>
              <a:gd name="connsiteY145" fmla="*/ 622695 h 6665555"/>
              <a:gd name="connsiteX146" fmla="*/ 11518573 w 11810107"/>
              <a:gd name="connsiteY146" fmla="*/ 600043 h 6665555"/>
              <a:gd name="connsiteX147" fmla="*/ 11181992 w 11810107"/>
              <a:gd name="connsiteY147" fmla="*/ 207265 h 6665555"/>
              <a:gd name="connsiteX148" fmla="*/ 11169514 w 11810107"/>
              <a:gd name="connsiteY148" fmla="*/ 140540 h 6665555"/>
              <a:gd name="connsiteX149" fmla="*/ 11221136 w 11810107"/>
              <a:gd name="connsiteY149" fmla="*/ 96242 h 66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810107" h="6665555">
                <a:moveTo>
                  <a:pt x="2271373" y="6386727"/>
                </a:moveTo>
                <a:lnTo>
                  <a:pt x="2110401" y="6429875"/>
                </a:lnTo>
                <a:lnTo>
                  <a:pt x="2228225" y="6547699"/>
                </a:lnTo>
                <a:close/>
                <a:moveTo>
                  <a:pt x="2317760" y="6291096"/>
                </a:moveTo>
                <a:cubicBezTo>
                  <a:pt x="2331666" y="6287381"/>
                  <a:pt x="2346431" y="6291381"/>
                  <a:pt x="2356622" y="6301478"/>
                </a:cubicBezTo>
                <a:cubicBezTo>
                  <a:pt x="2366814" y="6311670"/>
                  <a:pt x="2370720" y="6326433"/>
                  <a:pt x="2367004" y="6340340"/>
                </a:cubicBezTo>
                <a:lnTo>
                  <a:pt x="2287851" y="6635805"/>
                </a:lnTo>
                <a:cubicBezTo>
                  <a:pt x="2284138" y="6649712"/>
                  <a:pt x="2273279" y="6660475"/>
                  <a:pt x="2259467" y="6664190"/>
                </a:cubicBezTo>
                <a:cubicBezTo>
                  <a:pt x="2245560" y="6667905"/>
                  <a:pt x="2230797" y="6663904"/>
                  <a:pt x="2220605" y="6653808"/>
                </a:cubicBezTo>
                <a:lnTo>
                  <a:pt x="2004293" y="6437495"/>
                </a:lnTo>
                <a:cubicBezTo>
                  <a:pt x="1994100" y="6427303"/>
                  <a:pt x="1990195" y="6412539"/>
                  <a:pt x="1993910" y="6398633"/>
                </a:cubicBezTo>
                <a:cubicBezTo>
                  <a:pt x="1997624" y="6384726"/>
                  <a:pt x="2008483" y="6373963"/>
                  <a:pt x="2022294" y="6370248"/>
                </a:cubicBezTo>
                <a:close/>
                <a:moveTo>
                  <a:pt x="8947335" y="6273153"/>
                </a:moveTo>
                <a:cubicBezTo>
                  <a:pt x="8957622" y="6273153"/>
                  <a:pt x="8967909" y="6277058"/>
                  <a:pt x="8975720" y="6284964"/>
                </a:cubicBezTo>
                <a:lnTo>
                  <a:pt x="9061492" y="6370736"/>
                </a:lnTo>
                <a:lnTo>
                  <a:pt x="9147360" y="6284868"/>
                </a:lnTo>
                <a:cubicBezTo>
                  <a:pt x="9155171" y="6277058"/>
                  <a:pt x="9165458" y="6273153"/>
                  <a:pt x="9175745" y="6273153"/>
                </a:cubicBezTo>
                <a:cubicBezTo>
                  <a:pt x="9186032" y="6273153"/>
                  <a:pt x="9196319" y="6277058"/>
                  <a:pt x="9204129" y="6284964"/>
                </a:cubicBezTo>
                <a:cubicBezTo>
                  <a:pt x="9219846" y="6300680"/>
                  <a:pt x="9219846" y="6326112"/>
                  <a:pt x="9204129" y="6341828"/>
                </a:cubicBezTo>
                <a:lnTo>
                  <a:pt x="9118356" y="6427601"/>
                </a:lnTo>
                <a:lnTo>
                  <a:pt x="9204129" y="6513373"/>
                </a:lnTo>
                <a:cubicBezTo>
                  <a:pt x="9219846" y="6529089"/>
                  <a:pt x="9219846" y="6554521"/>
                  <a:pt x="9204129" y="6570238"/>
                </a:cubicBezTo>
                <a:cubicBezTo>
                  <a:pt x="9188413" y="6585954"/>
                  <a:pt x="9162981" y="6585954"/>
                  <a:pt x="9147265" y="6570238"/>
                </a:cubicBezTo>
                <a:lnTo>
                  <a:pt x="9061528" y="6484429"/>
                </a:lnTo>
                <a:lnTo>
                  <a:pt x="8975815" y="6570142"/>
                </a:lnTo>
                <a:cubicBezTo>
                  <a:pt x="8960099" y="6585858"/>
                  <a:pt x="8934667" y="6585858"/>
                  <a:pt x="8918951" y="6570142"/>
                </a:cubicBezTo>
                <a:cubicBezTo>
                  <a:pt x="8903235" y="6554426"/>
                  <a:pt x="8903235" y="6528994"/>
                  <a:pt x="8918951" y="6513278"/>
                </a:cubicBezTo>
                <a:lnTo>
                  <a:pt x="9004688" y="6427541"/>
                </a:lnTo>
                <a:lnTo>
                  <a:pt x="8918951" y="6341733"/>
                </a:lnTo>
                <a:cubicBezTo>
                  <a:pt x="8903235" y="6326016"/>
                  <a:pt x="8903235" y="6300585"/>
                  <a:pt x="8918951" y="6284868"/>
                </a:cubicBezTo>
                <a:cubicBezTo>
                  <a:pt x="8926761" y="6277058"/>
                  <a:pt x="8937048" y="6273153"/>
                  <a:pt x="8947335" y="6273153"/>
                </a:cubicBezTo>
                <a:close/>
                <a:moveTo>
                  <a:pt x="291228" y="6237846"/>
                </a:moveTo>
                <a:cubicBezTo>
                  <a:pt x="340030" y="6237846"/>
                  <a:pt x="379360" y="6277382"/>
                  <a:pt x="379360" y="6326185"/>
                </a:cubicBezTo>
                <a:cubicBezTo>
                  <a:pt x="379360" y="6374987"/>
                  <a:pt x="339824" y="6414523"/>
                  <a:pt x="291022" y="6414523"/>
                </a:cubicBezTo>
                <a:cubicBezTo>
                  <a:pt x="242220" y="6414523"/>
                  <a:pt x="202889" y="6374987"/>
                  <a:pt x="202889" y="6326185"/>
                </a:cubicBezTo>
                <a:cubicBezTo>
                  <a:pt x="202889" y="6277382"/>
                  <a:pt x="242425" y="6237846"/>
                  <a:pt x="291228" y="6237846"/>
                </a:cubicBezTo>
                <a:close/>
                <a:moveTo>
                  <a:pt x="11549050" y="6167171"/>
                </a:moveTo>
                <a:lnTo>
                  <a:pt x="11505902" y="6328144"/>
                </a:lnTo>
                <a:lnTo>
                  <a:pt x="11666875" y="6284996"/>
                </a:lnTo>
                <a:close/>
                <a:moveTo>
                  <a:pt x="11517808" y="6050681"/>
                </a:moveTo>
                <a:cubicBezTo>
                  <a:pt x="11531715" y="6046966"/>
                  <a:pt x="11546478" y="6050966"/>
                  <a:pt x="11556670" y="6061063"/>
                </a:cubicBezTo>
                <a:lnTo>
                  <a:pt x="11772983" y="6277376"/>
                </a:lnTo>
                <a:cubicBezTo>
                  <a:pt x="11783175" y="6287567"/>
                  <a:pt x="11787080" y="6302331"/>
                  <a:pt x="11783365" y="6316238"/>
                </a:cubicBezTo>
                <a:cubicBezTo>
                  <a:pt x="11779650" y="6330144"/>
                  <a:pt x="11768792" y="6340908"/>
                  <a:pt x="11754981" y="6344622"/>
                </a:cubicBezTo>
                <a:lnTo>
                  <a:pt x="11459515" y="6423775"/>
                </a:lnTo>
                <a:cubicBezTo>
                  <a:pt x="11445609" y="6427490"/>
                  <a:pt x="11430845" y="6423489"/>
                  <a:pt x="11420653" y="6413393"/>
                </a:cubicBezTo>
                <a:cubicBezTo>
                  <a:pt x="11410461" y="6403201"/>
                  <a:pt x="11406556" y="6388437"/>
                  <a:pt x="11410271" y="6374531"/>
                </a:cubicBezTo>
                <a:lnTo>
                  <a:pt x="11489424" y="6079065"/>
                </a:lnTo>
                <a:cubicBezTo>
                  <a:pt x="11493138" y="6065159"/>
                  <a:pt x="11503997" y="6054395"/>
                  <a:pt x="11517808" y="6050681"/>
                </a:cubicBezTo>
                <a:close/>
                <a:moveTo>
                  <a:pt x="8239165" y="5990893"/>
                </a:moveTo>
                <a:cubicBezTo>
                  <a:pt x="8261739" y="5990893"/>
                  <a:pt x="8280027" y="6009181"/>
                  <a:pt x="8280027" y="6031755"/>
                </a:cubicBezTo>
                <a:cubicBezTo>
                  <a:pt x="8280027" y="6054329"/>
                  <a:pt x="8261739" y="6072617"/>
                  <a:pt x="8239165" y="6072617"/>
                </a:cubicBezTo>
                <a:cubicBezTo>
                  <a:pt x="8216591" y="6072617"/>
                  <a:pt x="8198303" y="6054329"/>
                  <a:pt x="8198303" y="6031755"/>
                </a:cubicBezTo>
                <a:cubicBezTo>
                  <a:pt x="8198303" y="6009181"/>
                  <a:pt x="8216591" y="5990893"/>
                  <a:pt x="8239165" y="5990893"/>
                </a:cubicBezTo>
                <a:close/>
                <a:moveTo>
                  <a:pt x="1262319" y="5905577"/>
                </a:moveTo>
                <a:cubicBezTo>
                  <a:pt x="1152358" y="5905577"/>
                  <a:pt x="1062784" y="5995151"/>
                  <a:pt x="1062784" y="6105112"/>
                </a:cubicBezTo>
                <a:cubicBezTo>
                  <a:pt x="1062784" y="6215072"/>
                  <a:pt x="1152358" y="6304646"/>
                  <a:pt x="1262319" y="6304646"/>
                </a:cubicBezTo>
                <a:cubicBezTo>
                  <a:pt x="1372279" y="6304646"/>
                  <a:pt x="1461853" y="6215072"/>
                  <a:pt x="1461853" y="6105112"/>
                </a:cubicBezTo>
                <a:cubicBezTo>
                  <a:pt x="1461647" y="5995151"/>
                  <a:pt x="1372279" y="5905577"/>
                  <a:pt x="1262319" y="5905577"/>
                </a:cubicBezTo>
                <a:close/>
                <a:moveTo>
                  <a:pt x="1262319" y="5731783"/>
                </a:moveTo>
                <a:cubicBezTo>
                  <a:pt x="1468236" y="5731783"/>
                  <a:pt x="1635648" y="5899194"/>
                  <a:pt x="1635648" y="6105112"/>
                </a:cubicBezTo>
                <a:cubicBezTo>
                  <a:pt x="1635648" y="6311029"/>
                  <a:pt x="1468030" y="6478441"/>
                  <a:pt x="1262319" y="6478441"/>
                </a:cubicBezTo>
                <a:cubicBezTo>
                  <a:pt x="1056401" y="6478441"/>
                  <a:pt x="888990" y="6310823"/>
                  <a:pt x="888990" y="6105112"/>
                </a:cubicBezTo>
                <a:cubicBezTo>
                  <a:pt x="888990" y="5899400"/>
                  <a:pt x="1056401" y="5731783"/>
                  <a:pt x="1262319" y="5731783"/>
                </a:cubicBezTo>
                <a:close/>
                <a:moveTo>
                  <a:pt x="290552" y="5006411"/>
                </a:moveTo>
                <a:cubicBezTo>
                  <a:pt x="299628" y="5006575"/>
                  <a:pt x="308818" y="5008518"/>
                  <a:pt x="317621" y="5012431"/>
                </a:cubicBezTo>
                <a:lnTo>
                  <a:pt x="745724" y="5203521"/>
                </a:lnTo>
                <a:cubicBezTo>
                  <a:pt x="780936" y="5219171"/>
                  <a:pt x="796791" y="5260561"/>
                  <a:pt x="781142" y="5295979"/>
                </a:cubicBezTo>
                <a:cubicBezTo>
                  <a:pt x="769404" y="5321924"/>
                  <a:pt x="743871" y="5337368"/>
                  <a:pt x="717101" y="5337368"/>
                </a:cubicBezTo>
                <a:cubicBezTo>
                  <a:pt x="707629" y="5337368"/>
                  <a:pt x="697951" y="5335309"/>
                  <a:pt x="688685" y="5331190"/>
                </a:cubicBezTo>
                <a:lnTo>
                  <a:pt x="260580" y="5140305"/>
                </a:lnTo>
                <a:cubicBezTo>
                  <a:pt x="225368" y="5124449"/>
                  <a:pt x="209513" y="5083060"/>
                  <a:pt x="225368" y="5047849"/>
                </a:cubicBezTo>
                <a:cubicBezTo>
                  <a:pt x="237106" y="5021440"/>
                  <a:pt x="263322" y="5005918"/>
                  <a:pt x="290552" y="5006411"/>
                </a:cubicBezTo>
                <a:close/>
                <a:moveTo>
                  <a:pt x="437697" y="1550240"/>
                </a:moveTo>
                <a:cubicBezTo>
                  <a:pt x="460271" y="1550240"/>
                  <a:pt x="478559" y="1568528"/>
                  <a:pt x="478559" y="1591102"/>
                </a:cubicBezTo>
                <a:cubicBezTo>
                  <a:pt x="478559" y="1613676"/>
                  <a:pt x="460271" y="1631964"/>
                  <a:pt x="437697" y="1631964"/>
                </a:cubicBezTo>
                <a:cubicBezTo>
                  <a:pt x="415123" y="1631964"/>
                  <a:pt x="396835" y="1613676"/>
                  <a:pt x="396835" y="1591102"/>
                </a:cubicBezTo>
                <a:cubicBezTo>
                  <a:pt x="396835" y="1568528"/>
                  <a:pt x="415123" y="1550240"/>
                  <a:pt x="437697" y="1550240"/>
                </a:cubicBezTo>
                <a:close/>
                <a:moveTo>
                  <a:pt x="10901008" y="891156"/>
                </a:moveTo>
                <a:cubicBezTo>
                  <a:pt x="10924093" y="886839"/>
                  <a:pt x="10946262" y="902024"/>
                  <a:pt x="10950579" y="925109"/>
                </a:cubicBezTo>
                <a:lnTo>
                  <a:pt x="10974128" y="1051050"/>
                </a:lnTo>
                <a:lnTo>
                  <a:pt x="11100038" y="1027480"/>
                </a:lnTo>
                <a:cubicBezTo>
                  <a:pt x="11123122" y="1023164"/>
                  <a:pt x="11145292" y="1038348"/>
                  <a:pt x="11149608" y="1061433"/>
                </a:cubicBezTo>
                <a:cubicBezTo>
                  <a:pt x="11153924" y="1084517"/>
                  <a:pt x="11138740" y="1106686"/>
                  <a:pt x="11115655" y="1111003"/>
                </a:cubicBezTo>
                <a:lnTo>
                  <a:pt x="10989740" y="1134547"/>
                </a:lnTo>
                <a:lnTo>
                  <a:pt x="11013284" y="1260462"/>
                </a:lnTo>
                <a:cubicBezTo>
                  <a:pt x="11017600" y="1283547"/>
                  <a:pt x="11002415" y="1305716"/>
                  <a:pt x="10979331" y="1310033"/>
                </a:cubicBezTo>
                <a:cubicBezTo>
                  <a:pt x="10956247" y="1314349"/>
                  <a:pt x="10934077" y="1299164"/>
                  <a:pt x="10929761" y="1276080"/>
                </a:cubicBezTo>
                <a:lnTo>
                  <a:pt x="10906243" y="1150160"/>
                </a:lnTo>
                <a:lnTo>
                  <a:pt x="10780162" y="1173735"/>
                </a:lnTo>
                <a:cubicBezTo>
                  <a:pt x="10757077" y="1178051"/>
                  <a:pt x="10734907" y="1162866"/>
                  <a:pt x="10730591" y="1139782"/>
                </a:cubicBezTo>
                <a:cubicBezTo>
                  <a:pt x="10728502" y="1128226"/>
                  <a:pt x="10731241" y="1116927"/>
                  <a:pt x="10737383" y="1107960"/>
                </a:cubicBezTo>
                <a:cubicBezTo>
                  <a:pt x="10743525" y="1098992"/>
                  <a:pt x="10753071" y="1092356"/>
                  <a:pt x="10764627" y="1090268"/>
                </a:cubicBezTo>
                <a:lnTo>
                  <a:pt x="10890651" y="1066677"/>
                </a:lnTo>
                <a:lnTo>
                  <a:pt x="10867112" y="940643"/>
                </a:lnTo>
                <a:cubicBezTo>
                  <a:pt x="10864884" y="929113"/>
                  <a:pt x="10867621" y="917815"/>
                  <a:pt x="10873764" y="908846"/>
                </a:cubicBezTo>
                <a:cubicBezTo>
                  <a:pt x="10879906" y="899879"/>
                  <a:pt x="10889453" y="893243"/>
                  <a:pt x="10901008" y="891156"/>
                </a:cubicBezTo>
                <a:close/>
                <a:moveTo>
                  <a:pt x="172688" y="813612"/>
                </a:moveTo>
                <a:cubicBezTo>
                  <a:pt x="121825" y="813612"/>
                  <a:pt x="80391" y="855047"/>
                  <a:pt x="80391" y="905910"/>
                </a:cubicBezTo>
                <a:cubicBezTo>
                  <a:pt x="80391" y="956774"/>
                  <a:pt x="121825" y="998207"/>
                  <a:pt x="172688" y="998207"/>
                </a:cubicBezTo>
                <a:cubicBezTo>
                  <a:pt x="223552" y="998207"/>
                  <a:pt x="264985" y="956774"/>
                  <a:pt x="264985" y="905910"/>
                </a:cubicBezTo>
                <a:cubicBezTo>
                  <a:pt x="264985" y="854951"/>
                  <a:pt x="223552" y="813612"/>
                  <a:pt x="172688" y="813612"/>
                </a:cubicBezTo>
                <a:close/>
                <a:moveTo>
                  <a:pt x="172688" y="733127"/>
                </a:moveTo>
                <a:cubicBezTo>
                  <a:pt x="267938" y="733127"/>
                  <a:pt x="345376" y="810565"/>
                  <a:pt x="345376" y="905814"/>
                </a:cubicBezTo>
                <a:cubicBezTo>
                  <a:pt x="345376" y="1001065"/>
                  <a:pt x="267938" y="1078503"/>
                  <a:pt x="172688" y="1078503"/>
                </a:cubicBezTo>
                <a:cubicBezTo>
                  <a:pt x="77438" y="1078503"/>
                  <a:pt x="0" y="1001065"/>
                  <a:pt x="0" y="905814"/>
                </a:cubicBezTo>
                <a:cubicBezTo>
                  <a:pt x="0" y="810565"/>
                  <a:pt x="77438" y="733127"/>
                  <a:pt x="172688" y="733127"/>
                </a:cubicBezTo>
                <a:close/>
                <a:moveTo>
                  <a:pt x="1423185" y="261163"/>
                </a:moveTo>
                <a:cubicBezTo>
                  <a:pt x="1372322" y="261163"/>
                  <a:pt x="1330888" y="302597"/>
                  <a:pt x="1330888" y="353460"/>
                </a:cubicBezTo>
                <a:cubicBezTo>
                  <a:pt x="1330888" y="404324"/>
                  <a:pt x="1372322" y="445758"/>
                  <a:pt x="1423185" y="445758"/>
                </a:cubicBezTo>
                <a:cubicBezTo>
                  <a:pt x="1474049" y="445758"/>
                  <a:pt x="1515482" y="404324"/>
                  <a:pt x="1515482" y="353460"/>
                </a:cubicBezTo>
                <a:cubicBezTo>
                  <a:pt x="1515482" y="302502"/>
                  <a:pt x="1474049" y="261163"/>
                  <a:pt x="1423185" y="261163"/>
                </a:cubicBezTo>
                <a:close/>
                <a:moveTo>
                  <a:pt x="1423185" y="180677"/>
                </a:moveTo>
                <a:cubicBezTo>
                  <a:pt x="1518435" y="180677"/>
                  <a:pt x="1595873" y="258115"/>
                  <a:pt x="1595873" y="353365"/>
                </a:cubicBezTo>
                <a:cubicBezTo>
                  <a:pt x="1595873" y="448615"/>
                  <a:pt x="1518435" y="526053"/>
                  <a:pt x="1423185" y="526053"/>
                </a:cubicBezTo>
                <a:cubicBezTo>
                  <a:pt x="1327935" y="526053"/>
                  <a:pt x="1250497" y="448615"/>
                  <a:pt x="1250497" y="353365"/>
                </a:cubicBezTo>
                <a:cubicBezTo>
                  <a:pt x="1250497" y="258115"/>
                  <a:pt x="1327935" y="180677"/>
                  <a:pt x="1423185" y="180677"/>
                </a:cubicBezTo>
                <a:close/>
                <a:moveTo>
                  <a:pt x="11638869" y="156482"/>
                </a:moveTo>
                <a:lnTo>
                  <a:pt x="11361893" y="208272"/>
                </a:lnTo>
                <a:lnTo>
                  <a:pt x="11545241" y="422295"/>
                </a:lnTo>
                <a:close/>
                <a:moveTo>
                  <a:pt x="559506" y="45390"/>
                </a:moveTo>
                <a:cubicBezTo>
                  <a:pt x="569793" y="45390"/>
                  <a:pt x="580080" y="49319"/>
                  <a:pt x="587938" y="57177"/>
                </a:cubicBezTo>
                <a:lnTo>
                  <a:pt x="673711" y="142950"/>
                </a:lnTo>
                <a:lnTo>
                  <a:pt x="759388" y="57273"/>
                </a:lnTo>
                <a:cubicBezTo>
                  <a:pt x="767246" y="49415"/>
                  <a:pt x="777533" y="45486"/>
                  <a:pt x="787820" y="45487"/>
                </a:cubicBezTo>
                <a:cubicBezTo>
                  <a:pt x="798107" y="45486"/>
                  <a:pt x="808394" y="49415"/>
                  <a:pt x="816252" y="57273"/>
                </a:cubicBezTo>
                <a:cubicBezTo>
                  <a:pt x="831969" y="72989"/>
                  <a:pt x="831969" y="98421"/>
                  <a:pt x="816252" y="114137"/>
                </a:cubicBezTo>
                <a:lnTo>
                  <a:pt x="730576" y="199814"/>
                </a:lnTo>
                <a:lnTo>
                  <a:pt x="816348" y="285586"/>
                </a:lnTo>
                <a:cubicBezTo>
                  <a:pt x="832064" y="301303"/>
                  <a:pt x="832064" y="326734"/>
                  <a:pt x="816348" y="342451"/>
                </a:cubicBezTo>
                <a:cubicBezTo>
                  <a:pt x="808442" y="350356"/>
                  <a:pt x="798155" y="354262"/>
                  <a:pt x="787868" y="354262"/>
                </a:cubicBezTo>
                <a:cubicBezTo>
                  <a:pt x="777581" y="354262"/>
                  <a:pt x="767294" y="350356"/>
                  <a:pt x="759484" y="342451"/>
                </a:cubicBezTo>
                <a:lnTo>
                  <a:pt x="673711" y="256679"/>
                </a:lnTo>
                <a:lnTo>
                  <a:pt x="587843" y="342547"/>
                </a:lnTo>
                <a:cubicBezTo>
                  <a:pt x="580033" y="350357"/>
                  <a:pt x="569745" y="354262"/>
                  <a:pt x="559459" y="354262"/>
                </a:cubicBezTo>
                <a:cubicBezTo>
                  <a:pt x="549171" y="354262"/>
                  <a:pt x="538884" y="350357"/>
                  <a:pt x="531074" y="342451"/>
                </a:cubicBezTo>
                <a:cubicBezTo>
                  <a:pt x="515358" y="326735"/>
                  <a:pt x="515358" y="301303"/>
                  <a:pt x="531074" y="285587"/>
                </a:cubicBezTo>
                <a:lnTo>
                  <a:pt x="616847" y="199814"/>
                </a:lnTo>
                <a:lnTo>
                  <a:pt x="531074" y="114041"/>
                </a:lnTo>
                <a:cubicBezTo>
                  <a:pt x="515358" y="98325"/>
                  <a:pt x="515358" y="72893"/>
                  <a:pt x="531074" y="57177"/>
                </a:cubicBezTo>
                <a:cubicBezTo>
                  <a:pt x="538932" y="49319"/>
                  <a:pt x="549219" y="45390"/>
                  <a:pt x="559506" y="45390"/>
                </a:cubicBezTo>
                <a:close/>
                <a:moveTo>
                  <a:pt x="11729636" y="1162"/>
                </a:moveTo>
                <a:cubicBezTo>
                  <a:pt x="11753595" y="-3318"/>
                  <a:pt x="11777924" y="5342"/>
                  <a:pt x="11793775" y="23814"/>
                </a:cubicBezTo>
                <a:cubicBezTo>
                  <a:pt x="11809628" y="42286"/>
                  <a:pt x="11814268" y="67720"/>
                  <a:pt x="11806253" y="90539"/>
                </a:cubicBezTo>
                <a:lnTo>
                  <a:pt x="11634334" y="578398"/>
                </a:lnTo>
                <a:cubicBezTo>
                  <a:pt x="11626228" y="601349"/>
                  <a:pt x="11606539" y="618125"/>
                  <a:pt x="11582713" y="622695"/>
                </a:cubicBezTo>
                <a:cubicBezTo>
                  <a:pt x="11558754" y="627175"/>
                  <a:pt x="11534425" y="618516"/>
                  <a:pt x="11518573" y="600043"/>
                </a:cubicBezTo>
                <a:lnTo>
                  <a:pt x="11181992" y="207265"/>
                </a:lnTo>
                <a:cubicBezTo>
                  <a:pt x="11166139" y="188794"/>
                  <a:pt x="11161500" y="163358"/>
                  <a:pt x="11169514" y="140540"/>
                </a:cubicBezTo>
                <a:cubicBezTo>
                  <a:pt x="11177621" y="117587"/>
                  <a:pt x="11197311" y="100814"/>
                  <a:pt x="11221136" y="9624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>
                <a:alpha val="19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1561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D05E25C3-743E-4E18-9DE8-7677DF788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42A4F778-D03A-44BB-89C4-12A183E75F48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24453E83-4697-42B2-9E7B-CCB5ED52B4AE}"/>
              </a:ext>
            </a:extLst>
          </p:cNvPr>
          <p:cNvSpPr/>
          <p:nvPr userDrawn="1"/>
        </p:nvSpPr>
        <p:spPr>
          <a:xfrm flipH="1" flipV="1">
            <a:off x="294550" y="142808"/>
            <a:ext cx="11610143" cy="6485444"/>
          </a:xfrm>
          <a:custGeom>
            <a:avLst/>
            <a:gdLst>
              <a:gd name="connsiteX0" fmla="*/ 666034 w 11610143"/>
              <a:gd name="connsiteY0" fmla="*/ 6171198 h 6485444"/>
              <a:gd name="connsiteX1" fmla="*/ 556579 w 11610143"/>
              <a:gd name="connsiteY1" fmla="*/ 6280654 h 6485444"/>
              <a:gd name="connsiteX2" fmla="*/ 666034 w 11610143"/>
              <a:gd name="connsiteY2" fmla="*/ 6390108 h 6485444"/>
              <a:gd name="connsiteX3" fmla="*/ 775489 w 11610143"/>
              <a:gd name="connsiteY3" fmla="*/ 6280654 h 6485444"/>
              <a:gd name="connsiteX4" fmla="*/ 666034 w 11610143"/>
              <a:gd name="connsiteY4" fmla="*/ 6171198 h 6485444"/>
              <a:gd name="connsiteX5" fmla="*/ 666034 w 11610143"/>
              <a:gd name="connsiteY5" fmla="*/ 6075863 h 6485444"/>
              <a:gd name="connsiteX6" fmla="*/ 870825 w 11610143"/>
              <a:gd name="connsiteY6" fmla="*/ 6280654 h 6485444"/>
              <a:gd name="connsiteX7" fmla="*/ 666034 w 11610143"/>
              <a:gd name="connsiteY7" fmla="*/ 6485444 h 6485444"/>
              <a:gd name="connsiteX8" fmla="*/ 461244 w 11610143"/>
              <a:gd name="connsiteY8" fmla="*/ 6280654 h 6485444"/>
              <a:gd name="connsiteX9" fmla="*/ 666034 w 11610143"/>
              <a:gd name="connsiteY9" fmla="*/ 6075863 h 6485444"/>
              <a:gd name="connsiteX10" fmla="*/ 7390422 w 11610143"/>
              <a:gd name="connsiteY10" fmla="*/ 6058390 h 6485444"/>
              <a:gd name="connsiteX11" fmla="*/ 7418807 w 11610143"/>
              <a:gd name="connsiteY11" fmla="*/ 6070201 h 6485444"/>
              <a:gd name="connsiteX12" fmla="*/ 7504579 w 11610143"/>
              <a:gd name="connsiteY12" fmla="*/ 6155973 h 6485444"/>
              <a:gd name="connsiteX13" fmla="*/ 7590447 w 11610143"/>
              <a:gd name="connsiteY13" fmla="*/ 6070105 h 6485444"/>
              <a:gd name="connsiteX14" fmla="*/ 7618832 w 11610143"/>
              <a:gd name="connsiteY14" fmla="*/ 6058390 h 6485444"/>
              <a:gd name="connsiteX15" fmla="*/ 7647216 w 11610143"/>
              <a:gd name="connsiteY15" fmla="*/ 6070201 h 6485444"/>
              <a:gd name="connsiteX16" fmla="*/ 7647216 w 11610143"/>
              <a:gd name="connsiteY16" fmla="*/ 6127065 h 6485444"/>
              <a:gd name="connsiteX17" fmla="*/ 7561444 w 11610143"/>
              <a:gd name="connsiteY17" fmla="*/ 6212838 h 6485444"/>
              <a:gd name="connsiteX18" fmla="*/ 7647216 w 11610143"/>
              <a:gd name="connsiteY18" fmla="*/ 6298610 h 6485444"/>
              <a:gd name="connsiteX19" fmla="*/ 7647216 w 11610143"/>
              <a:gd name="connsiteY19" fmla="*/ 6355475 h 6485444"/>
              <a:gd name="connsiteX20" fmla="*/ 7590352 w 11610143"/>
              <a:gd name="connsiteY20" fmla="*/ 6355475 h 6485444"/>
              <a:gd name="connsiteX21" fmla="*/ 7504615 w 11610143"/>
              <a:gd name="connsiteY21" fmla="*/ 6269666 h 6485444"/>
              <a:gd name="connsiteX22" fmla="*/ 7418902 w 11610143"/>
              <a:gd name="connsiteY22" fmla="*/ 6355379 h 6485444"/>
              <a:gd name="connsiteX23" fmla="*/ 7362038 w 11610143"/>
              <a:gd name="connsiteY23" fmla="*/ 6355379 h 6485444"/>
              <a:gd name="connsiteX24" fmla="*/ 7362038 w 11610143"/>
              <a:gd name="connsiteY24" fmla="*/ 6298515 h 6485444"/>
              <a:gd name="connsiteX25" fmla="*/ 7447775 w 11610143"/>
              <a:gd name="connsiteY25" fmla="*/ 6212778 h 6485444"/>
              <a:gd name="connsiteX26" fmla="*/ 7362038 w 11610143"/>
              <a:gd name="connsiteY26" fmla="*/ 6126970 h 6485444"/>
              <a:gd name="connsiteX27" fmla="*/ 7362038 w 11610143"/>
              <a:gd name="connsiteY27" fmla="*/ 6070105 h 6485444"/>
              <a:gd name="connsiteX28" fmla="*/ 7390422 w 11610143"/>
              <a:gd name="connsiteY28" fmla="*/ 6058390 h 6485444"/>
              <a:gd name="connsiteX29" fmla="*/ 6943509 w 11610143"/>
              <a:gd name="connsiteY29" fmla="*/ 5922270 h 6485444"/>
              <a:gd name="connsiteX30" fmla="*/ 6984371 w 11610143"/>
              <a:gd name="connsiteY30" fmla="*/ 5963132 h 6485444"/>
              <a:gd name="connsiteX31" fmla="*/ 6943509 w 11610143"/>
              <a:gd name="connsiteY31" fmla="*/ 6003994 h 6485444"/>
              <a:gd name="connsiteX32" fmla="*/ 6902647 w 11610143"/>
              <a:gd name="connsiteY32" fmla="*/ 5963132 h 6485444"/>
              <a:gd name="connsiteX33" fmla="*/ 6943509 w 11610143"/>
              <a:gd name="connsiteY33" fmla="*/ 5922270 h 6485444"/>
              <a:gd name="connsiteX34" fmla="*/ 10983062 w 11610143"/>
              <a:gd name="connsiteY34" fmla="*/ 5818721 h 6485444"/>
              <a:gd name="connsiteX35" fmla="*/ 10939914 w 11610143"/>
              <a:gd name="connsiteY35" fmla="*/ 5979694 h 6485444"/>
              <a:gd name="connsiteX36" fmla="*/ 11100887 w 11610143"/>
              <a:gd name="connsiteY36" fmla="*/ 5936546 h 6485444"/>
              <a:gd name="connsiteX37" fmla="*/ 10951820 w 11610143"/>
              <a:gd name="connsiteY37" fmla="*/ 5702231 h 6485444"/>
              <a:gd name="connsiteX38" fmla="*/ 10990682 w 11610143"/>
              <a:gd name="connsiteY38" fmla="*/ 5712613 h 6485444"/>
              <a:gd name="connsiteX39" fmla="*/ 11206995 w 11610143"/>
              <a:gd name="connsiteY39" fmla="*/ 5928926 h 6485444"/>
              <a:gd name="connsiteX40" fmla="*/ 11217377 w 11610143"/>
              <a:gd name="connsiteY40" fmla="*/ 5967788 h 6485444"/>
              <a:gd name="connsiteX41" fmla="*/ 11188993 w 11610143"/>
              <a:gd name="connsiteY41" fmla="*/ 5996172 h 6485444"/>
              <a:gd name="connsiteX42" fmla="*/ 10893527 w 11610143"/>
              <a:gd name="connsiteY42" fmla="*/ 6075325 h 6485444"/>
              <a:gd name="connsiteX43" fmla="*/ 10854665 w 11610143"/>
              <a:gd name="connsiteY43" fmla="*/ 6064943 h 6485444"/>
              <a:gd name="connsiteX44" fmla="*/ 10844283 w 11610143"/>
              <a:gd name="connsiteY44" fmla="*/ 6026081 h 6485444"/>
              <a:gd name="connsiteX45" fmla="*/ 10923436 w 11610143"/>
              <a:gd name="connsiteY45" fmla="*/ 5730615 h 6485444"/>
              <a:gd name="connsiteX46" fmla="*/ 10951820 w 11610143"/>
              <a:gd name="connsiteY46" fmla="*/ 5702231 h 6485444"/>
              <a:gd name="connsiteX47" fmla="*/ 118491 w 11610143"/>
              <a:gd name="connsiteY47" fmla="*/ 5680513 h 6485444"/>
              <a:gd name="connsiteX48" fmla="*/ 147818 w 11610143"/>
              <a:gd name="connsiteY48" fmla="*/ 5681262 h 6485444"/>
              <a:gd name="connsiteX49" fmla="*/ 382654 w 11610143"/>
              <a:gd name="connsiteY49" fmla="*/ 5786085 h 6485444"/>
              <a:gd name="connsiteX50" fmla="*/ 402083 w 11610143"/>
              <a:gd name="connsiteY50" fmla="*/ 5836802 h 6485444"/>
              <a:gd name="connsiteX51" fmla="*/ 366953 w 11610143"/>
              <a:gd name="connsiteY51" fmla="*/ 5859506 h 6485444"/>
              <a:gd name="connsiteX52" fmla="*/ 351365 w 11610143"/>
              <a:gd name="connsiteY52" fmla="*/ 5856118 h 6485444"/>
              <a:gd name="connsiteX53" fmla="*/ 116529 w 11610143"/>
              <a:gd name="connsiteY53" fmla="*/ 5751408 h 6485444"/>
              <a:gd name="connsiteX54" fmla="*/ 97213 w 11610143"/>
              <a:gd name="connsiteY54" fmla="*/ 5700690 h 6485444"/>
              <a:gd name="connsiteX55" fmla="*/ 118491 w 11610143"/>
              <a:gd name="connsiteY55" fmla="*/ 5680513 h 6485444"/>
              <a:gd name="connsiteX56" fmla="*/ 1411173 w 11610143"/>
              <a:gd name="connsiteY56" fmla="*/ 5445192 h 6485444"/>
              <a:gd name="connsiteX57" fmla="*/ 1459518 w 11610143"/>
              <a:gd name="connsiteY57" fmla="*/ 5493651 h 6485444"/>
              <a:gd name="connsiteX58" fmla="*/ 1411060 w 11610143"/>
              <a:gd name="connsiteY58" fmla="*/ 5542109 h 6485444"/>
              <a:gd name="connsiteX59" fmla="*/ 1362714 w 11610143"/>
              <a:gd name="connsiteY59" fmla="*/ 5493651 h 6485444"/>
              <a:gd name="connsiteX60" fmla="*/ 1411173 w 11610143"/>
              <a:gd name="connsiteY60" fmla="*/ 5445192 h 6485444"/>
              <a:gd name="connsiteX61" fmla="*/ 10153813 w 11610143"/>
              <a:gd name="connsiteY61" fmla="*/ 3744562 h 6485444"/>
              <a:gd name="connsiteX62" fmla="*/ 10178542 w 11610143"/>
              <a:gd name="connsiteY62" fmla="*/ 3745193 h 6485444"/>
              <a:gd name="connsiteX63" fmla="*/ 10376566 w 11610143"/>
              <a:gd name="connsiteY63" fmla="*/ 3833585 h 6485444"/>
              <a:gd name="connsiteX64" fmla="*/ 10392949 w 11610143"/>
              <a:gd name="connsiteY64" fmla="*/ 3876352 h 6485444"/>
              <a:gd name="connsiteX65" fmla="*/ 10363327 w 11610143"/>
              <a:gd name="connsiteY65" fmla="*/ 3895497 h 6485444"/>
              <a:gd name="connsiteX66" fmla="*/ 10350182 w 11610143"/>
              <a:gd name="connsiteY66" fmla="*/ 3892640 h 6485444"/>
              <a:gd name="connsiteX67" fmla="*/ 10152157 w 11610143"/>
              <a:gd name="connsiteY67" fmla="*/ 3804343 h 6485444"/>
              <a:gd name="connsiteX68" fmla="*/ 10135870 w 11610143"/>
              <a:gd name="connsiteY68" fmla="*/ 3761576 h 6485444"/>
              <a:gd name="connsiteX69" fmla="*/ 10153813 w 11610143"/>
              <a:gd name="connsiteY69" fmla="*/ 3744562 h 6485444"/>
              <a:gd name="connsiteX70" fmla="*/ 2063166 w 11610143"/>
              <a:gd name="connsiteY70" fmla="*/ 3619336 h 6485444"/>
              <a:gd name="connsiteX71" fmla="*/ 1993700 w 11610143"/>
              <a:gd name="connsiteY71" fmla="*/ 3688802 h 6485444"/>
              <a:gd name="connsiteX72" fmla="*/ 2063166 w 11610143"/>
              <a:gd name="connsiteY72" fmla="*/ 3758269 h 6485444"/>
              <a:gd name="connsiteX73" fmla="*/ 2132632 w 11610143"/>
              <a:gd name="connsiteY73" fmla="*/ 3688802 h 6485444"/>
              <a:gd name="connsiteX74" fmla="*/ 2063166 w 11610143"/>
              <a:gd name="connsiteY74" fmla="*/ 3619336 h 6485444"/>
              <a:gd name="connsiteX75" fmla="*/ 9732551 w 11610143"/>
              <a:gd name="connsiteY75" fmla="*/ 3590921 h 6485444"/>
              <a:gd name="connsiteX76" fmla="*/ 9640254 w 11610143"/>
              <a:gd name="connsiteY76" fmla="*/ 3683218 h 6485444"/>
              <a:gd name="connsiteX77" fmla="*/ 9732551 w 11610143"/>
              <a:gd name="connsiteY77" fmla="*/ 3775516 h 6485444"/>
              <a:gd name="connsiteX78" fmla="*/ 9824848 w 11610143"/>
              <a:gd name="connsiteY78" fmla="*/ 3683218 h 6485444"/>
              <a:gd name="connsiteX79" fmla="*/ 9732551 w 11610143"/>
              <a:gd name="connsiteY79" fmla="*/ 3590921 h 6485444"/>
              <a:gd name="connsiteX80" fmla="*/ 2063166 w 11610143"/>
              <a:gd name="connsiteY80" fmla="*/ 3558759 h 6485444"/>
              <a:gd name="connsiteX81" fmla="*/ 2193138 w 11610143"/>
              <a:gd name="connsiteY81" fmla="*/ 3688730 h 6485444"/>
              <a:gd name="connsiteX82" fmla="*/ 2063166 w 11610143"/>
              <a:gd name="connsiteY82" fmla="*/ 3818702 h 6485444"/>
              <a:gd name="connsiteX83" fmla="*/ 1933194 w 11610143"/>
              <a:gd name="connsiteY83" fmla="*/ 3688730 h 6485444"/>
              <a:gd name="connsiteX84" fmla="*/ 2063166 w 11610143"/>
              <a:gd name="connsiteY84" fmla="*/ 3558759 h 6485444"/>
              <a:gd name="connsiteX85" fmla="*/ 3181124 w 11610143"/>
              <a:gd name="connsiteY85" fmla="*/ 3525547 h 6485444"/>
              <a:gd name="connsiteX86" fmla="*/ 3199736 w 11610143"/>
              <a:gd name="connsiteY86" fmla="*/ 3526022 h 6485444"/>
              <a:gd name="connsiteX87" fmla="*/ 3348778 w 11610143"/>
              <a:gd name="connsiteY87" fmla="*/ 3592550 h 6485444"/>
              <a:gd name="connsiteX88" fmla="*/ 3361108 w 11610143"/>
              <a:gd name="connsiteY88" fmla="*/ 3624738 h 6485444"/>
              <a:gd name="connsiteX89" fmla="*/ 3338813 w 11610143"/>
              <a:gd name="connsiteY89" fmla="*/ 3639147 h 6485444"/>
              <a:gd name="connsiteX90" fmla="*/ 3328920 w 11610143"/>
              <a:gd name="connsiteY90" fmla="*/ 3636997 h 6485444"/>
              <a:gd name="connsiteX91" fmla="*/ 3179878 w 11610143"/>
              <a:gd name="connsiteY91" fmla="*/ 3570541 h 6485444"/>
              <a:gd name="connsiteX92" fmla="*/ 3167620 w 11610143"/>
              <a:gd name="connsiteY92" fmla="*/ 3538352 h 6485444"/>
              <a:gd name="connsiteX93" fmla="*/ 3181124 w 11610143"/>
              <a:gd name="connsiteY93" fmla="*/ 3525547 h 6485444"/>
              <a:gd name="connsiteX94" fmla="*/ 9732551 w 11610143"/>
              <a:gd name="connsiteY94" fmla="*/ 3510435 h 6485444"/>
              <a:gd name="connsiteX95" fmla="*/ 9905239 w 11610143"/>
              <a:gd name="connsiteY95" fmla="*/ 3683123 h 6485444"/>
              <a:gd name="connsiteX96" fmla="*/ 9732551 w 11610143"/>
              <a:gd name="connsiteY96" fmla="*/ 3855811 h 6485444"/>
              <a:gd name="connsiteX97" fmla="*/ 9559863 w 11610143"/>
              <a:gd name="connsiteY97" fmla="*/ 3683123 h 6485444"/>
              <a:gd name="connsiteX98" fmla="*/ 9732551 w 11610143"/>
              <a:gd name="connsiteY98" fmla="*/ 3510435 h 6485444"/>
              <a:gd name="connsiteX99" fmla="*/ 1734227 w 11610143"/>
              <a:gd name="connsiteY99" fmla="*/ 3438325 h 6485444"/>
              <a:gd name="connsiteX100" fmla="*/ 1770613 w 11610143"/>
              <a:gd name="connsiteY100" fmla="*/ 3474796 h 6485444"/>
              <a:gd name="connsiteX101" fmla="*/ 1734142 w 11610143"/>
              <a:gd name="connsiteY101" fmla="*/ 3511267 h 6485444"/>
              <a:gd name="connsiteX102" fmla="*/ 1697756 w 11610143"/>
              <a:gd name="connsiteY102" fmla="*/ 3474796 h 6485444"/>
              <a:gd name="connsiteX103" fmla="*/ 1734227 w 11610143"/>
              <a:gd name="connsiteY103" fmla="*/ 3438325 h 6485444"/>
              <a:gd name="connsiteX104" fmla="*/ 11264767 w 11610143"/>
              <a:gd name="connsiteY104" fmla="*/ 1082112 h 6485444"/>
              <a:gd name="connsiteX105" fmla="*/ 11305629 w 11610143"/>
              <a:gd name="connsiteY105" fmla="*/ 1122975 h 6485444"/>
              <a:gd name="connsiteX106" fmla="*/ 11264767 w 11610143"/>
              <a:gd name="connsiteY106" fmla="*/ 1163837 h 6485444"/>
              <a:gd name="connsiteX107" fmla="*/ 11223905 w 11610143"/>
              <a:gd name="connsiteY107" fmla="*/ 1122975 h 6485444"/>
              <a:gd name="connsiteX108" fmla="*/ 11264767 w 11610143"/>
              <a:gd name="connsiteY108" fmla="*/ 1082112 h 6485444"/>
              <a:gd name="connsiteX109" fmla="*/ 11437455 w 11610143"/>
              <a:gd name="connsiteY109" fmla="*/ 388120 h 6485444"/>
              <a:gd name="connsiteX110" fmla="*/ 11345158 w 11610143"/>
              <a:gd name="connsiteY110" fmla="*/ 480417 h 6485444"/>
              <a:gd name="connsiteX111" fmla="*/ 11437455 w 11610143"/>
              <a:gd name="connsiteY111" fmla="*/ 572715 h 6485444"/>
              <a:gd name="connsiteX112" fmla="*/ 11529752 w 11610143"/>
              <a:gd name="connsiteY112" fmla="*/ 480417 h 6485444"/>
              <a:gd name="connsiteX113" fmla="*/ 11437455 w 11610143"/>
              <a:gd name="connsiteY113" fmla="*/ 388120 h 6485444"/>
              <a:gd name="connsiteX114" fmla="*/ 6940757 w 11610143"/>
              <a:gd name="connsiteY114" fmla="*/ 336895 h 6485444"/>
              <a:gd name="connsiteX115" fmla="*/ 6989102 w 11610143"/>
              <a:gd name="connsiteY115" fmla="*/ 385353 h 6485444"/>
              <a:gd name="connsiteX116" fmla="*/ 6940644 w 11610143"/>
              <a:gd name="connsiteY116" fmla="*/ 433812 h 6485444"/>
              <a:gd name="connsiteX117" fmla="*/ 6892298 w 11610143"/>
              <a:gd name="connsiteY117" fmla="*/ 385353 h 6485444"/>
              <a:gd name="connsiteX118" fmla="*/ 6940757 w 11610143"/>
              <a:gd name="connsiteY118" fmla="*/ 336895 h 6485444"/>
              <a:gd name="connsiteX119" fmla="*/ 11437455 w 11610143"/>
              <a:gd name="connsiteY119" fmla="*/ 307634 h 6485444"/>
              <a:gd name="connsiteX120" fmla="*/ 11610143 w 11610143"/>
              <a:gd name="connsiteY120" fmla="*/ 480322 h 6485444"/>
              <a:gd name="connsiteX121" fmla="*/ 11437455 w 11610143"/>
              <a:gd name="connsiteY121" fmla="*/ 653010 h 6485444"/>
              <a:gd name="connsiteX122" fmla="*/ 11264767 w 11610143"/>
              <a:gd name="connsiteY122" fmla="*/ 480322 h 6485444"/>
              <a:gd name="connsiteX123" fmla="*/ 11437455 w 11610143"/>
              <a:gd name="connsiteY123" fmla="*/ 307634 h 6485444"/>
              <a:gd name="connsiteX124" fmla="*/ 278840 w 11610143"/>
              <a:gd name="connsiteY124" fmla="*/ 300742 h 6485444"/>
              <a:gd name="connsiteX125" fmla="*/ 117868 w 11610143"/>
              <a:gd name="connsiteY125" fmla="*/ 343890 h 6485444"/>
              <a:gd name="connsiteX126" fmla="*/ 235692 w 11610143"/>
              <a:gd name="connsiteY126" fmla="*/ 461714 h 6485444"/>
              <a:gd name="connsiteX127" fmla="*/ 755729 w 11610143"/>
              <a:gd name="connsiteY127" fmla="*/ 272824 h 6485444"/>
              <a:gd name="connsiteX128" fmla="*/ 784161 w 11610143"/>
              <a:gd name="connsiteY128" fmla="*/ 284611 h 6485444"/>
              <a:gd name="connsiteX129" fmla="*/ 869887 w 11610143"/>
              <a:gd name="connsiteY129" fmla="*/ 370336 h 6485444"/>
              <a:gd name="connsiteX130" fmla="*/ 955612 w 11610143"/>
              <a:gd name="connsiteY130" fmla="*/ 284611 h 6485444"/>
              <a:gd name="connsiteX131" fmla="*/ 984044 w 11610143"/>
              <a:gd name="connsiteY131" fmla="*/ 272824 h 6485444"/>
              <a:gd name="connsiteX132" fmla="*/ 1012476 w 11610143"/>
              <a:gd name="connsiteY132" fmla="*/ 284611 h 6485444"/>
              <a:gd name="connsiteX133" fmla="*/ 1012476 w 11610143"/>
              <a:gd name="connsiteY133" fmla="*/ 341475 h 6485444"/>
              <a:gd name="connsiteX134" fmla="*/ 926733 w 11610143"/>
              <a:gd name="connsiteY134" fmla="*/ 427182 h 6485444"/>
              <a:gd name="connsiteX135" fmla="*/ 1012571 w 11610143"/>
              <a:gd name="connsiteY135" fmla="*/ 513020 h 6485444"/>
              <a:gd name="connsiteX136" fmla="*/ 1012571 w 11610143"/>
              <a:gd name="connsiteY136" fmla="*/ 569885 h 6485444"/>
              <a:gd name="connsiteX137" fmla="*/ 984092 w 11610143"/>
              <a:gd name="connsiteY137" fmla="*/ 581600 h 6485444"/>
              <a:gd name="connsiteX138" fmla="*/ 955706 w 11610143"/>
              <a:gd name="connsiteY138" fmla="*/ 569789 h 6485444"/>
              <a:gd name="connsiteX139" fmla="*/ 869887 w 11610143"/>
              <a:gd name="connsiteY139" fmla="*/ 484005 h 6485444"/>
              <a:gd name="connsiteX140" fmla="*/ 784067 w 11610143"/>
              <a:gd name="connsiteY140" fmla="*/ 569789 h 6485444"/>
              <a:gd name="connsiteX141" fmla="*/ 755682 w 11610143"/>
              <a:gd name="connsiteY141" fmla="*/ 581600 h 6485444"/>
              <a:gd name="connsiteX142" fmla="*/ 727298 w 11610143"/>
              <a:gd name="connsiteY142" fmla="*/ 569789 h 6485444"/>
              <a:gd name="connsiteX143" fmla="*/ 727298 w 11610143"/>
              <a:gd name="connsiteY143" fmla="*/ 512925 h 6485444"/>
              <a:gd name="connsiteX144" fmla="*/ 813040 w 11610143"/>
              <a:gd name="connsiteY144" fmla="*/ 427183 h 6485444"/>
              <a:gd name="connsiteX145" fmla="*/ 727297 w 11610143"/>
              <a:gd name="connsiteY145" fmla="*/ 341475 h 6485444"/>
              <a:gd name="connsiteX146" fmla="*/ 727297 w 11610143"/>
              <a:gd name="connsiteY146" fmla="*/ 284611 h 6485444"/>
              <a:gd name="connsiteX147" fmla="*/ 755729 w 11610143"/>
              <a:gd name="connsiteY147" fmla="*/ 272824 h 6485444"/>
              <a:gd name="connsiteX148" fmla="*/ 5046248 w 11610143"/>
              <a:gd name="connsiteY148" fmla="*/ 263434 h 6485444"/>
              <a:gd name="connsiteX149" fmla="*/ 5070977 w 11610143"/>
              <a:gd name="connsiteY149" fmla="*/ 264065 h 6485444"/>
              <a:gd name="connsiteX150" fmla="*/ 5269001 w 11610143"/>
              <a:gd name="connsiteY150" fmla="*/ 352457 h 6485444"/>
              <a:gd name="connsiteX151" fmla="*/ 5285384 w 11610143"/>
              <a:gd name="connsiteY151" fmla="*/ 395224 h 6485444"/>
              <a:gd name="connsiteX152" fmla="*/ 5255762 w 11610143"/>
              <a:gd name="connsiteY152" fmla="*/ 414369 h 6485444"/>
              <a:gd name="connsiteX153" fmla="*/ 5242617 w 11610143"/>
              <a:gd name="connsiteY153" fmla="*/ 411512 h 6485444"/>
              <a:gd name="connsiteX154" fmla="*/ 5044592 w 11610143"/>
              <a:gd name="connsiteY154" fmla="*/ 323215 h 6485444"/>
              <a:gd name="connsiteX155" fmla="*/ 5028305 w 11610143"/>
              <a:gd name="connsiteY155" fmla="*/ 280448 h 6485444"/>
              <a:gd name="connsiteX156" fmla="*/ 5046248 w 11610143"/>
              <a:gd name="connsiteY156" fmla="*/ 263434 h 6485444"/>
              <a:gd name="connsiteX157" fmla="*/ 6243269 w 11610143"/>
              <a:gd name="connsiteY157" fmla="*/ 225064 h 6485444"/>
              <a:gd name="connsiteX158" fmla="*/ 6076842 w 11610143"/>
              <a:gd name="connsiteY158" fmla="*/ 233790 h 6485444"/>
              <a:gd name="connsiteX159" fmla="*/ 6167586 w 11610143"/>
              <a:gd name="connsiteY159" fmla="*/ 373543 h 6485444"/>
              <a:gd name="connsiteX160" fmla="*/ 325227 w 11610143"/>
              <a:gd name="connsiteY160" fmla="*/ 205111 h 6485444"/>
              <a:gd name="connsiteX161" fmla="*/ 364089 w 11610143"/>
              <a:gd name="connsiteY161" fmla="*/ 215493 h 6485444"/>
              <a:gd name="connsiteX162" fmla="*/ 374471 w 11610143"/>
              <a:gd name="connsiteY162" fmla="*/ 254355 h 6485444"/>
              <a:gd name="connsiteX163" fmla="*/ 295318 w 11610143"/>
              <a:gd name="connsiteY163" fmla="*/ 549820 h 6485444"/>
              <a:gd name="connsiteX164" fmla="*/ 266934 w 11610143"/>
              <a:gd name="connsiteY164" fmla="*/ 578205 h 6485444"/>
              <a:gd name="connsiteX165" fmla="*/ 228072 w 11610143"/>
              <a:gd name="connsiteY165" fmla="*/ 567823 h 6485444"/>
              <a:gd name="connsiteX166" fmla="*/ 11759 w 11610143"/>
              <a:gd name="connsiteY166" fmla="*/ 351510 h 6485444"/>
              <a:gd name="connsiteX167" fmla="*/ 1378 w 11610143"/>
              <a:gd name="connsiteY167" fmla="*/ 312648 h 6485444"/>
              <a:gd name="connsiteX168" fmla="*/ 29762 w 11610143"/>
              <a:gd name="connsiteY168" fmla="*/ 284263 h 6485444"/>
              <a:gd name="connsiteX169" fmla="*/ 6308530 w 11610143"/>
              <a:gd name="connsiteY169" fmla="*/ 141171 h 6485444"/>
              <a:gd name="connsiteX170" fmla="*/ 6344383 w 11610143"/>
              <a:gd name="connsiteY170" fmla="*/ 159408 h 6485444"/>
              <a:gd name="connsiteX171" fmla="*/ 6346456 w 11610143"/>
              <a:gd name="connsiteY171" fmla="*/ 199580 h 6485444"/>
              <a:gd name="connsiteX172" fmla="*/ 6207584 w 11610143"/>
              <a:gd name="connsiteY172" fmla="*/ 472123 h 6485444"/>
              <a:gd name="connsiteX173" fmla="*/ 6173917 w 11610143"/>
              <a:gd name="connsiteY173" fmla="*/ 493984 h 6485444"/>
              <a:gd name="connsiteX174" fmla="*/ 6138064 w 11610143"/>
              <a:gd name="connsiteY174" fmla="*/ 475746 h 6485444"/>
              <a:gd name="connsiteX175" fmla="*/ 5971469 w 11610143"/>
              <a:gd name="connsiteY175" fmla="*/ 219175 h 6485444"/>
              <a:gd name="connsiteX176" fmla="*/ 5969396 w 11610143"/>
              <a:gd name="connsiteY176" fmla="*/ 179004 h 6485444"/>
              <a:gd name="connsiteX177" fmla="*/ 6003063 w 11610143"/>
              <a:gd name="connsiteY177" fmla="*/ 157143 h 6485444"/>
              <a:gd name="connsiteX178" fmla="*/ 10573776 w 11610143"/>
              <a:gd name="connsiteY178" fmla="*/ 0 h 6485444"/>
              <a:gd name="connsiteX179" fmla="*/ 10602208 w 11610143"/>
              <a:gd name="connsiteY179" fmla="*/ 11787 h 6485444"/>
              <a:gd name="connsiteX180" fmla="*/ 10687981 w 11610143"/>
              <a:gd name="connsiteY180" fmla="*/ 97560 h 6485444"/>
              <a:gd name="connsiteX181" fmla="*/ 10773658 w 11610143"/>
              <a:gd name="connsiteY181" fmla="*/ 11883 h 6485444"/>
              <a:gd name="connsiteX182" fmla="*/ 10802090 w 11610143"/>
              <a:gd name="connsiteY182" fmla="*/ 96 h 6485444"/>
              <a:gd name="connsiteX183" fmla="*/ 10830522 w 11610143"/>
              <a:gd name="connsiteY183" fmla="*/ 11883 h 6485444"/>
              <a:gd name="connsiteX184" fmla="*/ 10830522 w 11610143"/>
              <a:gd name="connsiteY184" fmla="*/ 68747 h 6485444"/>
              <a:gd name="connsiteX185" fmla="*/ 10744846 w 11610143"/>
              <a:gd name="connsiteY185" fmla="*/ 154424 h 6485444"/>
              <a:gd name="connsiteX186" fmla="*/ 10830618 w 11610143"/>
              <a:gd name="connsiteY186" fmla="*/ 240196 h 6485444"/>
              <a:gd name="connsiteX187" fmla="*/ 10830618 w 11610143"/>
              <a:gd name="connsiteY187" fmla="*/ 297061 h 6485444"/>
              <a:gd name="connsiteX188" fmla="*/ 10802138 w 11610143"/>
              <a:gd name="connsiteY188" fmla="*/ 308872 h 6485444"/>
              <a:gd name="connsiteX189" fmla="*/ 10773754 w 11610143"/>
              <a:gd name="connsiteY189" fmla="*/ 297061 h 6485444"/>
              <a:gd name="connsiteX190" fmla="*/ 10687981 w 11610143"/>
              <a:gd name="connsiteY190" fmla="*/ 211289 h 6485444"/>
              <a:gd name="connsiteX191" fmla="*/ 10602113 w 11610143"/>
              <a:gd name="connsiteY191" fmla="*/ 297157 h 6485444"/>
              <a:gd name="connsiteX192" fmla="*/ 10573729 w 11610143"/>
              <a:gd name="connsiteY192" fmla="*/ 308872 h 6485444"/>
              <a:gd name="connsiteX193" fmla="*/ 10545344 w 11610143"/>
              <a:gd name="connsiteY193" fmla="*/ 297061 h 6485444"/>
              <a:gd name="connsiteX194" fmla="*/ 10545344 w 11610143"/>
              <a:gd name="connsiteY194" fmla="*/ 240197 h 6485444"/>
              <a:gd name="connsiteX195" fmla="*/ 10631117 w 11610143"/>
              <a:gd name="connsiteY195" fmla="*/ 154424 h 6485444"/>
              <a:gd name="connsiteX196" fmla="*/ 10545344 w 11610143"/>
              <a:gd name="connsiteY196" fmla="*/ 68651 h 6485444"/>
              <a:gd name="connsiteX197" fmla="*/ 10545344 w 11610143"/>
              <a:gd name="connsiteY197" fmla="*/ 11787 h 6485444"/>
              <a:gd name="connsiteX198" fmla="*/ 10573776 w 11610143"/>
              <a:gd name="connsiteY198" fmla="*/ 0 h 648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11610143" h="6485444">
                <a:moveTo>
                  <a:pt x="666034" y="6171198"/>
                </a:moveTo>
                <a:cubicBezTo>
                  <a:pt x="605715" y="6171198"/>
                  <a:pt x="556579" y="6220335"/>
                  <a:pt x="556579" y="6280654"/>
                </a:cubicBezTo>
                <a:cubicBezTo>
                  <a:pt x="556579" y="6340972"/>
                  <a:pt x="605715" y="6390108"/>
                  <a:pt x="666034" y="6390108"/>
                </a:cubicBezTo>
                <a:cubicBezTo>
                  <a:pt x="726352" y="6390108"/>
                  <a:pt x="775489" y="6340972"/>
                  <a:pt x="775489" y="6280654"/>
                </a:cubicBezTo>
                <a:cubicBezTo>
                  <a:pt x="775375" y="6220335"/>
                  <a:pt x="726352" y="6171198"/>
                  <a:pt x="666034" y="6171198"/>
                </a:cubicBezTo>
                <a:close/>
                <a:moveTo>
                  <a:pt x="666034" y="6075863"/>
                </a:moveTo>
                <a:cubicBezTo>
                  <a:pt x="778991" y="6075863"/>
                  <a:pt x="870825" y="6167696"/>
                  <a:pt x="870825" y="6280654"/>
                </a:cubicBezTo>
                <a:cubicBezTo>
                  <a:pt x="870825" y="6393610"/>
                  <a:pt x="778878" y="6485444"/>
                  <a:pt x="666034" y="6485444"/>
                </a:cubicBezTo>
                <a:cubicBezTo>
                  <a:pt x="553077" y="6485444"/>
                  <a:pt x="461244" y="6393497"/>
                  <a:pt x="461244" y="6280654"/>
                </a:cubicBezTo>
                <a:cubicBezTo>
                  <a:pt x="461244" y="6167809"/>
                  <a:pt x="553077" y="6075863"/>
                  <a:pt x="666034" y="6075863"/>
                </a:cubicBezTo>
                <a:close/>
                <a:moveTo>
                  <a:pt x="7390422" y="6058390"/>
                </a:moveTo>
                <a:cubicBezTo>
                  <a:pt x="7400709" y="6058390"/>
                  <a:pt x="7410996" y="6062295"/>
                  <a:pt x="7418807" y="6070201"/>
                </a:cubicBezTo>
                <a:lnTo>
                  <a:pt x="7504579" y="6155973"/>
                </a:lnTo>
                <a:lnTo>
                  <a:pt x="7590447" y="6070105"/>
                </a:lnTo>
                <a:cubicBezTo>
                  <a:pt x="7598258" y="6062295"/>
                  <a:pt x="7608545" y="6058390"/>
                  <a:pt x="7618832" y="6058390"/>
                </a:cubicBezTo>
                <a:cubicBezTo>
                  <a:pt x="7629119" y="6058390"/>
                  <a:pt x="7639406" y="6062295"/>
                  <a:pt x="7647216" y="6070201"/>
                </a:cubicBezTo>
                <a:cubicBezTo>
                  <a:pt x="7662933" y="6085917"/>
                  <a:pt x="7662933" y="6111349"/>
                  <a:pt x="7647216" y="6127065"/>
                </a:cubicBezTo>
                <a:lnTo>
                  <a:pt x="7561444" y="6212838"/>
                </a:lnTo>
                <a:lnTo>
                  <a:pt x="7647216" y="6298610"/>
                </a:lnTo>
                <a:cubicBezTo>
                  <a:pt x="7662933" y="6314326"/>
                  <a:pt x="7662933" y="6339758"/>
                  <a:pt x="7647216" y="6355475"/>
                </a:cubicBezTo>
                <a:cubicBezTo>
                  <a:pt x="7631500" y="6371191"/>
                  <a:pt x="7606068" y="6371191"/>
                  <a:pt x="7590352" y="6355475"/>
                </a:cubicBezTo>
                <a:lnTo>
                  <a:pt x="7504615" y="6269666"/>
                </a:lnTo>
                <a:lnTo>
                  <a:pt x="7418902" y="6355379"/>
                </a:lnTo>
                <a:cubicBezTo>
                  <a:pt x="7403186" y="6371095"/>
                  <a:pt x="7377754" y="6371095"/>
                  <a:pt x="7362038" y="6355379"/>
                </a:cubicBezTo>
                <a:cubicBezTo>
                  <a:pt x="7346322" y="6339663"/>
                  <a:pt x="7346322" y="6314231"/>
                  <a:pt x="7362038" y="6298515"/>
                </a:cubicBezTo>
                <a:lnTo>
                  <a:pt x="7447775" y="6212778"/>
                </a:lnTo>
                <a:lnTo>
                  <a:pt x="7362038" y="6126970"/>
                </a:lnTo>
                <a:cubicBezTo>
                  <a:pt x="7346322" y="6111253"/>
                  <a:pt x="7346322" y="6085822"/>
                  <a:pt x="7362038" y="6070105"/>
                </a:cubicBezTo>
                <a:cubicBezTo>
                  <a:pt x="7369848" y="6062295"/>
                  <a:pt x="7380135" y="6058390"/>
                  <a:pt x="7390422" y="6058390"/>
                </a:cubicBezTo>
                <a:close/>
                <a:moveTo>
                  <a:pt x="6943509" y="5922270"/>
                </a:moveTo>
                <a:cubicBezTo>
                  <a:pt x="6966083" y="5922270"/>
                  <a:pt x="6984371" y="5940558"/>
                  <a:pt x="6984371" y="5963132"/>
                </a:cubicBezTo>
                <a:cubicBezTo>
                  <a:pt x="6984371" y="5985706"/>
                  <a:pt x="6966083" y="6003994"/>
                  <a:pt x="6943509" y="6003994"/>
                </a:cubicBezTo>
                <a:cubicBezTo>
                  <a:pt x="6920935" y="6003994"/>
                  <a:pt x="6902647" y="5985706"/>
                  <a:pt x="6902647" y="5963132"/>
                </a:cubicBezTo>
                <a:cubicBezTo>
                  <a:pt x="6902647" y="5940558"/>
                  <a:pt x="6920935" y="5922270"/>
                  <a:pt x="6943509" y="5922270"/>
                </a:cubicBezTo>
                <a:close/>
                <a:moveTo>
                  <a:pt x="10983062" y="5818721"/>
                </a:moveTo>
                <a:lnTo>
                  <a:pt x="10939914" y="5979694"/>
                </a:lnTo>
                <a:lnTo>
                  <a:pt x="11100887" y="5936546"/>
                </a:lnTo>
                <a:close/>
                <a:moveTo>
                  <a:pt x="10951820" y="5702231"/>
                </a:moveTo>
                <a:cubicBezTo>
                  <a:pt x="10965727" y="5698516"/>
                  <a:pt x="10980490" y="5702516"/>
                  <a:pt x="10990682" y="5712613"/>
                </a:cubicBezTo>
                <a:lnTo>
                  <a:pt x="11206995" y="5928926"/>
                </a:lnTo>
                <a:cubicBezTo>
                  <a:pt x="11217187" y="5939117"/>
                  <a:pt x="11221092" y="5953881"/>
                  <a:pt x="11217377" y="5967788"/>
                </a:cubicBezTo>
                <a:cubicBezTo>
                  <a:pt x="11213662" y="5981694"/>
                  <a:pt x="11202804" y="5992458"/>
                  <a:pt x="11188993" y="5996172"/>
                </a:cubicBezTo>
                <a:lnTo>
                  <a:pt x="10893527" y="6075325"/>
                </a:lnTo>
                <a:cubicBezTo>
                  <a:pt x="10879621" y="6079040"/>
                  <a:pt x="10864857" y="6075039"/>
                  <a:pt x="10854665" y="6064943"/>
                </a:cubicBezTo>
                <a:cubicBezTo>
                  <a:pt x="10844473" y="6054751"/>
                  <a:pt x="10840568" y="6039987"/>
                  <a:pt x="10844283" y="6026081"/>
                </a:cubicBezTo>
                <a:lnTo>
                  <a:pt x="10923436" y="5730615"/>
                </a:lnTo>
                <a:cubicBezTo>
                  <a:pt x="10927150" y="5716709"/>
                  <a:pt x="10938009" y="5705945"/>
                  <a:pt x="10951820" y="5702231"/>
                </a:cubicBezTo>
                <a:close/>
                <a:moveTo>
                  <a:pt x="118491" y="5680513"/>
                </a:moveTo>
                <a:cubicBezTo>
                  <a:pt x="127655" y="5676998"/>
                  <a:pt x="138160" y="5676970"/>
                  <a:pt x="147818" y="5681262"/>
                </a:cubicBezTo>
                <a:lnTo>
                  <a:pt x="382654" y="5786085"/>
                </a:lnTo>
                <a:cubicBezTo>
                  <a:pt x="401970" y="5794670"/>
                  <a:pt x="410667" y="5817374"/>
                  <a:pt x="402083" y="5836802"/>
                </a:cubicBezTo>
                <a:cubicBezTo>
                  <a:pt x="395644" y="5851035"/>
                  <a:pt x="381638" y="5859506"/>
                  <a:pt x="366953" y="5859506"/>
                </a:cubicBezTo>
                <a:cubicBezTo>
                  <a:pt x="361757" y="5859506"/>
                  <a:pt x="356448" y="5858377"/>
                  <a:pt x="351365" y="5856118"/>
                </a:cubicBezTo>
                <a:lnTo>
                  <a:pt x="116529" y="5751408"/>
                </a:lnTo>
                <a:cubicBezTo>
                  <a:pt x="97213" y="5742710"/>
                  <a:pt x="88516" y="5720006"/>
                  <a:pt x="97213" y="5700690"/>
                </a:cubicBezTo>
                <a:cubicBezTo>
                  <a:pt x="101505" y="5691032"/>
                  <a:pt x="109328" y="5684029"/>
                  <a:pt x="118491" y="5680513"/>
                </a:cubicBezTo>
                <a:close/>
                <a:moveTo>
                  <a:pt x="1411173" y="5445192"/>
                </a:moveTo>
                <a:cubicBezTo>
                  <a:pt x="1437943" y="5445192"/>
                  <a:pt x="1459518" y="5466880"/>
                  <a:pt x="1459518" y="5493651"/>
                </a:cubicBezTo>
                <a:cubicBezTo>
                  <a:pt x="1459518" y="5520421"/>
                  <a:pt x="1437830" y="5542109"/>
                  <a:pt x="1411060" y="5542109"/>
                </a:cubicBezTo>
                <a:cubicBezTo>
                  <a:pt x="1384289" y="5542109"/>
                  <a:pt x="1362714" y="5520421"/>
                  <a:pt x="1362714" y="5493651"/>
                </a:cubicBezTo>
                <a:cubicBezTo>
                  <a:pt x="1362714" y="5466880"/>
                  <a:pt x="1384402" y="5445192"/>
                  <a:pt x="1411173" y="5445192"/>
                </a:cubicBezTo>
                <a:close/>
                <a:moveTo>
                  <a:pt x="10153813" y="3744562"/>
                </a:moveTo>
                <a:cubicBezTo>
                  <a:pt x="10161540" y="3741597"/>
                  <a:pt x="10170398" y="3741574"/>
                  <a:pt x="10178542" y="3745193"/>
                </a:cubicBezTo>
                <a:lnTo>
                  <a:pt x="10376566" y="3833585"/>
                </a:lnTo>
                <a:cubicBezTo>
                  <a:pt x="10392854" y="3840824"/>
                  <a:pt x="10400188" y="3859969"/>
                  <a:pt x="10392949" y="3876352"/>
                </a:cubicBezTo>
                <a:cubicBezTo>
                  <a:pt x="10387520" y="3888353"/>
                  <a:pt x="10375709" y="3895497"/>
                  <a:pt x="10363327" y="3895497"/>
                </a:cubicBezTo>
                <a:cubicBezTo>
                  <a:pt x="10358945" y="3895497"/>
                  <a:pt x="10354468" y="3894545"/>
                  <a:pt x="10350182" y="3892640"/>
                </a:cubicBezTo>
                <a:lnTo>
                  <a:pt x="10152157" y="3804343"/>
                </a:lnTo>
                <a:cubicBezTo>
                  <a:pt x="10135870" y="3797009"/>
                  <a:pt x="10128535" y="3777863"/>
                  <a:pt x="10135870" y="3761576"/>
                </a:cubicBezTo>
                <a:cubicBezTo>
                  <a:pt x="10139489" y="3753432"/>
                  <a:pt x="10146085" y="3747527"/>
                  <a:pt x="10153813" y="3744562"/>
                </a:cubicBezTo>
                <a:close/>
                <a:moveTo>
                  <a:pt x="2063166" y="3619336"/>
                </a:moveTo>
                <a:cubicBezTo>
                  <a:pt x="2024885" y="3619336"/>
                  <a:pt x="1993700" y="3650520"/>
                  <a:pt x="1993700" y="3688802"/>
                </a:cubicBezTo>
                <a:cubicBezTo>
                  <a:pt x="1993700" y="3727084"/>
                  <a:pt x="2024885" y="3758269"/>
                  <a:pt x="2063166" y="3758269"/>
                </a:cubicBezTo>
                <a:cubicBezTo>
                  <a:pt x="2101448" y="3758269"/>
                  <a:pt x="2132632" y="3727084"/>
                  <a:pt x="2132632" y="3688802"/>
                </a:cubicBezTo>
                <a:cubicBezTo>
                  <a:pt x="2132632" y="3650449"/>
                  <a:pt x="2101448" y="3619336"/>
                  <a:pt x="2063166" y="3619336"/>
                </a:cubicBezTo>
                <a:close/>
                <a:moveTo>
                  <a:pt x="9732551" y="3590921"/>
                </a:moveTo>
                <a:cubicBezTo>
                  <a:pt x="9681688" y="3590921"/>
                  <a:pt x="9640254" y="3632355"/>
                  <a:pt x="9640254" y="3683218"/>
                </a:cubicBezTo>
                <a:cubicBezTo>
                  <a:pt x="9640254" y="3734082"/>
                  <a:pt x="9681688" y="3775516"/>
                  <a:pt x="9732551" y="3775516"/>
                </a:cubicBezTo>
                <a:cubicBezTo>
                  <a:pt x="9783415" y="3775516"/>
                  <a:pt x="9824848" y="3734082"/>
                  <a:pt x="9824848" y="3683218"/>
                </a:cubicBezTo>
                <a:cubicBezTo>
                  <a:pt x="9824848" y="3632260"/>
                  <a:pt x="9783415" y="3590921"/>
                  <a:pt x="9732551" y="3590921"/>
                </a:cubicBezTo>
                <a:close/>
                <a:moveTo>
                  <a:pt x="2063166" y="3558759"/>
                </a:moveTo>
                <a:cubicBezTo>
                  <a:pt x="2134854" y="3558759"/>
                  <a:pt x="2193138" y="3617042"/>
                  <a:pt x="2193138" y="3688730"/>
                </a:cubicBezTo>
                <a:cubicBezTo>
                  <a:pt x="2193138" y="3760419"/>
                  <a:pt x="2134854" y="3818702"/>
                  <a:pt x="2063166" y="3818702"/>
                </a:cubicBezTo>
                <a:cubicBezTo>
                  <a:pt x="1991477" y="3818702"/>
                  <a:pt x="1933194" y="3760419"/>
                  <a:pt x="1933194" y="3688730"/>
                </a:cubicBezTo>
                <a:cubicBezTo>
                  <a:pt x="1933194" y="3617042"/>
                  <a:pt x="1991477" y="3558759"/>
                  <a:pt x="2063166" y="3558759"/>
                </a:cubicBezTo>
                <a:close/>
                <a:moveTo>
                  <a:pt x="3181124" y="3525547"/>
                </a:moveTo>
                <a:cubicBezTo>
                  <a:pt x="3186939" y="3523315"/>
                  <a:pt x="3193607" y="3523298"/>
                  <a:pt x="3199736" y="3526022"/>
                </a:cubicBezTo>
                <a:lnTo>
                  <a:pt x="3348778" y="3592550"/>
                </a:lnTo>
                <a:cubicBezTo>
                  <a:pt x="3361036" y="3597998"/>
                  <a:pt x="3366556" y="3612408"/>
                  <a:pt x="3361108" y="3624738"/>
                </a:cubicBezTo>
                <a:cubicBezTo>
                  <a:pt x="3357022" y="3633771"/>
                  <a:pt x="3348132" y="3639147"/>
                  <a:pt x="3338813" y="3639147"/>
                </a:cubicBezTo>
                <a:cubicBezTo>
                  <a:pt x="3335515" y="3639147"/>
                  <a:pt x="3332146" y="3638431"/>
                  <a:pt x="3328920" y="3636997"/>
                </a:cubicBezTo>
                <a:lnTo>
                  <a:pt x="3179878" y="3570541"/>
                </a:lnTo>
                <a:cubicBezTo>
                  <a:pt x="3167620" y="3565021"/>
                  <a:pt x="3162099" y="3550611"/>
                  <a:pt x="3167620" y="3538352"/>
                </a:cubicBezTo>
                <a:cubicBezTo>
                  <a:pt x="3170344" y="3532223"/>
                  <a:pt x="3175309" y="3527778"/>
                  <a:pt x="3181124" y="3525547"/>
                </a:cubicBezTo>
                <a:close/>
                <a:moveTo>
                  <a:pt x="9732551" y="3510435"/>
                </a:moveTo>
                <a:cubicBezTo>
                  <a:pt x="9827801" y="3510435"/>
                  <a:pt x="9905239" y="3587873"/>
                  <a:pt x="9905239" y="3683123"/>
                </a:cubicBezTo>
                <a:cubicBezTo>
                  <a:pt x="9905239" y="3778373"/>
                  <a:pt x="9827801" y="3855811"/>
                  <a:pt x="9732551" y="3855811"/>
                </a:cubicBezTo>
                <a:cubicBezTo>
                  <a:pt x="9637301" y="3855811"/>
                  <a:pt x="9559863" y="3778373"/>
                  <a:pt x="9559863" y="3683123"/>
                </a:cubicBezTo>
                <a:cubicBezTo>
                  <a:pt x="9559863" y="3587873"/>
                  <a:pt x="9637301" y="3510435"/>
                  <a:pt x="9732551" y="3510435"/>
                </a:cubicBezTo>
                <a:close/>
                <a:moveTo>
                  <a:pt x="1734227" y="3438325"/>
                </a:moveTo>
                <a:cubicBezTo>
                  <a:pt x="1754376" y="3438325"/>
                  <a:pt x="1770613" y="3454648"/>
                  <a:pt x="1770613" y="3474796"/>
                </a:cubicBezTo>
                <a:cubicBezTo>
                  <a:pt x="1770613" y="3494945"/>
                  <a:pt x="1754291" y="3511267"/>
                  <a:pt x="1734142" y="3511267"/>
                </a:cubicBezTo>
                <a:cubicBezTo>
                  <a:pt x="1713994" y="3511267"/>
                  <a:pt x="1697756" y="3494945"/>
                  <a:pt x="1697756" y="3474796"/>
                </a:cubicBezTo>
                <a:cubicBezTo>
                  <a:pt x="1697756" y="3454648"/>
                  <a:pt x="1714079" y="3438325"/>
                  <a:pt x="1734227" y="3438325"/>
                </a:cubicBezTo>
                <a:close/>
                <a:moveTo>
                  <a:pt x="11264767" y="1082112"/>
                </a:moveTo>
                <a:cubicBezTo>
                  <a:pt x="11287341" y="1082112"/>
                  <a:pt x="11305629" y="1100401"/>
                  <a:pt x="11305629" y="1122975"/>
                </a:cubicBezTo>
                <a:cubicBezTo>
                  <a:pt x="11305629" y="1145549"/>
                  <a:pt x="11287341" y="1163837"/>
                  <a:pt x="11264767" y="1163837"/>
                </a:cubicBezTo>
                <a:cubicBezTo>
                  <a:pt x="11242193" y="1163837"/>
                  <a:pt x="11223905" y="1145549"/>
                  <a:pt x="11223905" y="1122975"/>
                </a:cubicBezTo>
                <a:cubicBezTo>
                  <a:pt x="11223905" y="1100401"/>
                  <a:pt x="11242193" y="1082112"/>
                  <a:pt x="11264767" y="1082112"/>
                </a:cubicBezTo>
                <a:close/>
                <a:moveTo>
                  <a:pt x="11437455" y="388120"/>
                </a:moveTo>
                <a:cubicBezTo>
                  <a:pt x="11386592" y="388120"/>
                  <a:pt x="11345158" y="429554"/>
                  <a:pt x="11345158" y="480417"/>
                </a:cubicBezTo>
                <a:cubicBezTo>
                  <a:pt x="11345158" y="531281"/>
                  <a:pt x="11386592" y="572715"/>
                  <a:pt x="11437455" y="572715"/>
                </a:cubicBezTo>
                <a:cubicBezTo>
                  <a:pt x="11488319" y="572715"/>
                  <a:pt x="11529752" y="531281"/>
                  <a:pt x="11529752" y="480417"/>
                </a:cubicBezTo>
                <a:cubicBezTo>
                  <a:pt x="11529752" y="429459"/>
                  <a:pt x="11488319" y="388120"/>
                  <a:pt x="11437455" y="388120"/>
                </a:cubicBezTo>
                <a:close/>
                <a:moveTo>
                  <a:pt x="6940757" y="336895"/>
                </a:moveTo>
                <a:cubicBezTo>
                  <a:pt x="6967527" y="336895"/>
                  <a:pt x="6989102" y="358582"/>
                  <a:pt x="6989102" y="385353"/>
                </a:cubicBezTo>
                <a:cubicBezTo>
                  <a:pt x="6989102" y="412124"/>
                  <a:pt x="6967414" y="433812"/>
                  <a:pt x="6940644" y="433812"/>
                </a:cubicBezTo>
                <a:cubicBezTo>
                  <a:pt x="6913873" y="433812"/>
                  <a:pt x="6892298" y="412124"/>
                  <a:pt x="6892298" y="385353"/>
                </a:cubicBezTo>
                <a:cubicBezTo>
                  <a:pt x="6892298" y="358582"/>
                  <a:pt x="6913986" y="336895"/>
                  <a:pt x="6940757" y="336895"/>
                </a:cubicBezTo>
                <a:close/>
                <a:moveTo>
                  <a:pt x="11437455" y="307634"/>
                </a:moveTo>
                <a:cubicBezTo>
                  <a:pt x="11532705" y="307634"/>
                  <a:pt x="11610143" y="385072"/>
                  <a:pt x="11610143" y="480322"/>
                </a:cubicBezTo>
                <a:cubicBezTo>
                  <a:pt x="11610143" y="575572"/>
                  <a:pt x="11532705" y="653010"/>
                  <a:pt x="11437455" y="653010"/>
                </a:cubicBezTo>
                <a:cubicBezTo>
                  <a:pt x="11342205" y="653010"/>
                  <a:pt x="11264767" y="575572"/>
                  <a:pt x="11264767" y="480322"/>
                </a:cubicBezTo>
                <a:cubicBezTo>
                  <a:pt x="11264767" y="385072"/>
                  <a:pt x="11342205" y="307634"/>
                  <a:pt x="11437455" y="307634"/>
                </a:cubicBezTo>
                <a:close/>
                <a:moveTo>
                  <a:pt x="278840" y="300742"/>
                </a:moveTo>
                <a:lnTo>
                  <a:pt x="117868" y="343890"/>
                </a:lnTo>
                <a:lnTo>
                  <a:pt x="235692" y="461714"/>
                </a:lnTo>
                <a:close/>
                <a:moveTo>
                  <a:pt x="755729" y="272824"/>
                </a:moveTo>
                <a:cubicBezTo>
                  <a:pt x="766016" y="272824"/>
                  <a:pt x="776303" y="276753"/>
                  <a:pt x="784161" y="284611"/>
                </a:cubicBezTo>
                <a:lnTo>
                  <a:pt x="869887" y="370336"/>
                </a:lnTo>
                <a:lnTo>
                  <a:pt x="955612" y="284611"/>
                </a:lnTo>
                <a:cubicBezTo>
                  <a:pt x="963470" y="276753"/>
                  <a:pt x="973757" y="272824"/>
                  <a:pt x="984044" y="272824"/>
                </a:cubicBezTo>
                <a:cubicBezTo>
                  <a:pt x="994331" y="272824"/>
                  <a:pt x="1004617" y="276753"/>
                  <a:pt x="1012476" y="284611"/>
                </a:cubicBezTo>
                <a:cubicBezTo>
                  <a:pt x="1028193" y="300327"/>
                  <a:pt x="1028193" y="325759"/>
                  <a:pt x="1012476" y="341475"/>
                </a:cubicBezTo>
                <a:lnTo>
                  <a:pt x="926733" y="427182"/>
                </a:lnTo>
                <a:lnTo>
                  <a:pt x="1012571" y="513020"/>
                </a:lnTo>
                <a:cubicBezTo>
                  <a:pt x="1028287" y="528737"/>
                  <a:pt x="1028287" y="554168"/>
                  <a:pt x="1012571" y="569885"/>
                </a:cubicBezTo>
                <a:cubicBezTo>
                  <a:pt x="1004665" y="577695"/>
                  <a:pt x="994378" y="581600"/>
                  <a:pt x="984092" y="581600"/>
                </a:cubicBezTo>
                <a:cubicBezTo>
                  <a:pt x="973804" y="581600"/>
                  <a:pt x="963517" y="577695"/>
                  <a:pt x="955706" y="569789"/>
                </a:cubicBezTo>
                <a:lnTo>
                  <a:pt x="869887" y="484005"/>
                </a:lnTo>
                <a:lnTo>
                  <a:pt x="784067" y="569789"/>
                </a:lnTo>
                <a:cubicBezTo>
                  <a:pt x="776256" y="577695"/>
                  <a:pt x="765969" y="581600"/>
                  <a:pt x="755682" y="581600"/>
                </a:cubicBezTo>
                <a:cubicBezTo>
                  <a:pt x="745395" y="581600"/>
                  <a:pt x="735108" y="577695"/>
                  <a:pt x="727298" y="569789"/>
                </a:cubicBezTo>
                <a:cubicBezTo>
                  <a:pt x="711582" y="554073"/>
                  <a:pt x="711582" y="528641"/>
                  <a:pt x="727298" y="512925"/>
                </a:cubicBezTo>
                <a:lnTo>
                  <a:pt x="813040" y="427183"/>
                </a:lnTo>
                <a:lnTo>
                  <a:pt x="727297" y="341475"/>
                </a:lnTo>
                <a:cubicBezTo>
                  <a:pt x="711581" y="325759"/>
                  <a:pt x="711581" y="300327"/>
                  <a:pt x="727297" y="284611"/>
                </a:cubicBezTo>
                <a:cubicBezTo>
                  <a:pt x="735155" y="276753"/>
                  <a:pt x="745442" y="272824"/>
                  <a:pt x="755729" y="272824"/>
                </a:cubicBezTo>
                <a:close/>
                <a:moveTo>
                  <a:pt x="5046248" y="263434"/>
                </a:moveTo>
                <a:cubicBezTo>
                  <a:pt x="5053975" y="260469"/>
                  <a:pt x="5062833" y="260445"/>
                  <a:pt x="5070977" y="264065"/>
                </a:cubicBezTo>
                <a:lnTo>
                  <a:pt x="5269001" y="352457"/>
                </a:lnTo>
                <a:cubicBezTo>
                  <a:pt x="5285289" y="359696"/>
                  <a:pt x="5292623" y="378841"/>
                  <a:pt x="5285384" y="395224"/>
                </a:cubicBezTo>
                <a:cubicBezTo>
                  <a:pt x="5279955" y="407225"/>
                  <a:pt x="5268144" y="414369"/>
                  <a:pt x="5255762" y="414369"/>
                </a:cubicBezTo>
                <a:cubicBezTo>
                  <a:pt x="5251380" y="414369"/>
                  <a:pt x="5246903" y="413417"/>
                  <a:pt x="5242617" y="411512"/>
                </a:cubicBezTo>
                <a:lnTo>
                  <a:pt x="5044592" y="323215"/>
                </a:lnTo>
                <a:cubicBezTo>
                  <a:pt x="5028305" y="315881"/>
                  <a:pt x="5020970" y="296735"/>
                  <a:pt x="5028305" y="280448"/>
                </a:cubicBezTo>
                <a:cubicBezTo>
                  <a:pt x="5031924" y="272304"/>
                  <a:pt x="5038521" y="266398"/>
                  <a:pt x="5046248" y="263434"/>
                </a:cubicBezTo>
                <a:close/>
                <a:moveTo>
                  <a:pt x="6243269" y="225064"/>
                </a:moveTo>
                <a:lnTo>
                  <a:pt x="6076842" y="233790"/>
                </a:lnTo>
                <a:lnTo>
                  <a:pt x="6167586" y="373543"/>
                </a:lnTo>
                <a:close/>
                <a:moveTo>
                  <a:pt x="325227" y="205111"/>
                </a:moveTo>
                <a:cubicBezTo>
                  <a:pt x="339133" y="201396"/>
                  <a:pt x="353897" y="205396"/>
                  <a:pt x="364089" y="215493"/>
                </a:cubicBezTo>
                <a:cubicBezTo>
                  <a:pt x="374281" y="225685"/>
                  <a:pt x="378186" y="240448"/>
                  <a:pt x="374471" y="254355"/>
                </a:cubicBezTo>
                <a:lnTo>
                  <a:pt x="295318" y="549820"/>
                </a:lnTo>
                <a:cubicBezTo>
                  <a:pt x="291604" y="563727"/>
                  <a:pt x="280745" y="574490"/>
                  <a:pt x="266934" y="578205"/>
                </a:cubicBezTo>
                <a:cubicBezTo>
                  <a:pt x="253027" y="581920"/>
                  <a:pt x="238264" y="577919"/>
                  <a:pt x="228072" y="567823"/>
                </a:cubicBezTo>
                <a:lnTo>
                  <a:pt x="11759" y="351510"/>
                </a:lnTo>
                <a:cubicBezTo>
                  <a:pt x="1567" y="341318"/>
                  <a:pt x="-2338" y="326554"/>
                  <a:pt x="1378" y="312648"/>
                </a:cubicBezTo>
                <a:cubicBezTo>
                  <a:pt x="5092" y="298741"/>
                  <a:pt x="15950" y="287978"/>
                  <a:pt x="29762" y="284263"/>
                </a:cubicBezTo>
                <a:close/>
                <a:moveTo>
                  <a:pt x="6308530" y="141171"/>
                </a:moveTo>
                <a:cubicBezTo>
                  <a:pt x="6322905" y="140429"/>
                  <a:pt x="6336514" y="147413"/>
                  <a:pt x="6344383" y="159408"/>
                </a:cubicBezTo>
                <a:cubicBezTo>
                  <a:pt x="6352233" y="171497"/>
                  <a:pt x="6352982" y="186751"/>
                  <a:pt x="6346456" y="199580"/>
                </a:cubicBezTo>
                <a:lnTo>
                  <a:pt x="6207584" y="472123"/>
                </a:lnTo>
                <a:cubicBezTo>
                  <a:pt x="6201059" y="484953"/>
                  <a:pt x="6188199" y="493223"/>
                  <a:pt x="6173917" y="493984"/>
                </a:cubicBezTo>
                <a:cubicBezTo>
                  <a:pt x="6159542" y="494725"/>
                  <a:pt x="6145933" y="487742"/>
                  <a:pt x="6138064" y="475746"/>
                </a:cubicBezTo>
                <a:lnTo>
                  <a:pt x="5971469" y="219175"/>
                </a:lnTo>
                <a:cubicBezTo>
                  <a:pt x="5963619" y="207087"/>
                  <a:pt x="5962870" y="191834"/>
                  <a:pt x="5969396" y="179004"/>
                </a:cubicBezTo>
                <a:cubicBezTo>
                  <a:pt x="5975922" y="166174"/>
                  <a:pt x="5988782" y="157904"/>
                  <a:pt x="6003063" y="157143"/>
                </a:cubicBezTo>
                <a:close/>
                <a:moveTo>
                  <a:pt x="10573776" y="0"/>
                </a:moveTo>
                <a:cubicBezTo>
                  <a:pt x="10584063" y="0"/>
                  <a:pt x="10594350" y="3929"/>
                  <a:pt x="10602208" y="11787"/>
                </a:cubicBezTo>
                <a:lnTo>
                  <a:pt x="10687981" y="97560"/>
                </a:lnTo>
                <a:lnTo>
                  <a:pt x="10773658" y="11883"/>
                </a:lnTo>
                <a:cubicBezTo>
                  <a:pt x="10781516" y="4025"/>
                  <a:pt x="10791803" y="96"/>
                  <a:pt x="10802090" y="96"/>
                </a:cubicBezTo>
                <a:cubicBezTo>
                  <a:pt x="10812377" y="96"/>
                  <a:pt x="10822664" y="4025"/>
                  <a:pt x="10830522" y="11883"/>
                </a:cubicBezTo>
                <a:cubicBezTo>
                  <a:pt x="10846239" y="27599"/>
                  <a:pt x="10846239" y="53031"/>
                  <a:pt x="10830522" y="68747"/>
                </a:cubicBezTo>
                <a:lnTo>
                  <a:pt x="10744846" y="154424"/>
                </a:lnTo>
                <a:lnTo>
                  <a:pt x="10830618" y="240196"/>
                </a:lnTo>
                <a:cubicBezTo>
                  <a:pt x="10846334" y="255913"/>
                  <a:pt x="10846334" y="281344"/>
                  <a:pt x="10830618" y="297061"/>
                </a:cubicBezTo>
                <a:cubicBezTo>
                  <a:pt x="10822712" y="304966"/>
                  <a:pt x="10812425" y="308872"/>
                  <a:pt x="10802138" y="308872"/>
                </a:cubicBezTo>
                <a:cubicBezTo>
                  <a:pt x="10791851" y="308872"/>
                  <a:pt x="10781564" y="304966"/>
                  <a:pt x="10773754" y="297061"/>
                </a:cubicBezTo>
                <a:lnTo>
                  <a:pt x="10687981" y="211289"/>
                </a:lnTo>
                <a:lnTo>
                  <a:pt x="10602113" y="297157"/>
                </a:lnTo>
                <a:cubicBezTo>
                  <a:pt x="10594303" y="304967"/>
                  <a:pt x="10584015" y="308872"/>
                  <a:pt x="10573729" y="308872"/>
                </a:cubicBezTo>
                <a:cubicBezTo>
                  <a:pt x="10563441" y="308872"/>
                  <a:pt x="10553154" y="304967"/>
                  <a:pt x="10545344" y="297061"/>
                </a:cubicBezTo>
                <a:cubicBezTo>
                  <a:pt x="10529628" y="281345"/>
                  <a:pt x="10529628" y="255913"/>
                  <a:pt x="10545344" y="240197"/>
                </a:cubicBezTo>
                <a:lnTo>
                  <a:pt x="10631117" y="154424"/>
                </a:lnTo>
                <a:lnTo>
                  <a:pt x="10545344" y="68651"/>
                </a:lnTo>
                <a:cubicBezTo>
                  <a:pt x="10529628" y="52935"/>
                  <a:pt x="10529628" y="27503"/>
                  <a:pt x="10545344" y="11787"/>
                </a:cubicBezTo>
                <a:cubicBezTo>
                  <a:pt x="10553202" y="3929"/>
                  <a:pt x="10563489" y="0"/>
                  <a:pt x="1057377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>
                <a:alpha val="19000"/>
              </a:srgbClr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7959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AE90F0D-99D1-41C7-907D-D3948CC015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A44D1B56-2FF3-4337-B274-0F8C1592925F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그래픽 70">
            <a:extLst>
              <a:ext uri="{FF2B5EF4-FFF2-40B4-BE49-F238E27FC236}">
                <a16:creationId xmlns:a16="http://schemas.microsoft.com/office/drawing/2014/main" id="{8965B9E1-697D-4D27-8CD5-65F0F392F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9523" y="456536"/>
            <a:ext cx="3464450" cy="3794033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73D27553-BDB5-4930-9E5F-F3AF2A5762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5499" y="3841159"/>
            <a:ext cx="275930" cy="275930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9AB8077D-1DA1-4E9A-8E8D-2FDFAFC3CD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39014" y="241300"/>
            <a:ext cx="245271" cy="245271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80ECEE3E-E917-40F6-9B4B-A0055EFFAF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897976">
            <a:off x="11297147" y="3635490"/>
            <a:ext cx="298924" cy="298924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EC6543C1-33D7-4605-BD8D-A4014130584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87198" y="3413213"/>
            <a:ext cx="68982" cy="68982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4714FB88-B87A-4292-98FA-550F109997E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776594" y="3181995"/>
            <a:ext cx="214612" cy="122635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1DC1DA55-B0D0-4C4A-B220-7F98C790338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14540" y="1462544"/>
            <a:ext cx="298924" cy="298924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8C7C3DD9-4DE5-482D-AF1F-18E887802BE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60009" y="1925843"/>
            <a:ext cx="743477" cy="1318331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94C54743-0472-46BA-9803-99EFCEAC0C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2700000">
            <a:off x="770551" y="969780"/>
            <a:ext cx="602650" cy="602650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4D4802E8-971E-4B16-9EFE-5E9C243A1AF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8374" y="5820794"/>
            <a:ext cx="316278" cy="180729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48526B03-DB64-44C0-B82E-4750FC3A00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5793" y="6218671"/>
            <a:ext cx="406643" cy="406643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A5A323EE-76B6-4BB6-9D28-1CC5C7FADA7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657264" y="5588000"/>
            <a:ext cx="101660" cy="101660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  <p:pic>
        <p:nvPicPr>
          <p:cNvPr id="30" name="Graphic 3">
            <a:hlinkClick r:id="rId20"/>
            <a:extLst>
              <a:ext uri="{FF2B5EF4-FFF2-40B4-BE49-F238E27FC236}">
                <a16:creationId xmlns:a16="http://schemas.microsoft.com/office/drawing/2014/main" id="{7DDFFD3B-7552-4E1F-BEC4-9818A05FE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1" name="TextBox 30">
            <a:hlinkClick r:id="rId23"/>
            <a:extLst>
              <a:ext uri="{FF2B5EF4-FFF2-40B4-BE49-F238E27FC236}">
                <a16:creationId xmlns:a16="http://schemas.microsoft.com/office/drawing/2014/main" id="{30434F93-5C27-486C-88CB-98C0CAEE3C98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FA0B99DE-F5F4-47F1-A006-47B25CCC56F2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96575" y="5372100"/>
            <a:ext cx="1495425" cy="1485900"/>
          </a:xfrm>
          <a:prstGeom prst="rect">
            <a:avLst/>
          </a:prstGeom>
          <a:effectLst>
            <a:outerShdw dist="63500" dir="2700000" algn="tl" rotWithShape="0">
              <a:srgbClr val="FFDF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024280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A836C6-82A3-44BA-95DC-2C215C07C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E048E58-294D-4302-83D2-32E4826B2D93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FD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E2F218F0-807F-4C38-B1CA-8AA0EBB344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ED74606D-2CB6-4D28-86F5-79B54096C5CC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41DF22B1-6498-41C1-8C81-A5F4E0BB834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05761" y="527760"/>
            <a:ext cx="1953408" cy="2139241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D5AF8EF-F51D-4609-B833-7F981B1B70E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04984" y="2436158"/>
            <a:ext cx="155581" cy="155581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2791508-806D-4BD9-A30B-654D90C3A9C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97181" y="406401"/>
            <a:ext cx="138294" cy="138294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D7019A9-B1EE-4CA7-ADBB-BB1A1CD0784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5897976">
            <a:off x="11439567" y="2320193"/>
            <a:ext cx="168546" cy="168546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E6A4E55-9CCE-42D6-939E-B53EE2B7E32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49886" y="2194863"/>
            <a:ext cx="38895" cy="38895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3345B6A6-726D-45C4-A94F-F76B79470C1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709900" y="2064493"/>
            <a:ext cx="121008" cy="69147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0A7D058F-4D14-4687-8144-D0F1EA6AD8A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14228" y="1094991"/>
            <a:ext cx="168546" cy="168546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98A95E8-9199-44A6-9757-B2802BB07DD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72862" y="1356220"/>
            <a:ext cx="419205" cy="743332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AB104F84-479F-4707-A562-9406959A1BC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2700000">
            <a:off x="770551" y="969780"/>
            <a:ext cx="602650" cy="602650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1681D102-0802-4B82-ABC9-BE59FAC81D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88374" y="5820794"/>
            <a:ext cx="316278" cy="180729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0C40D0AA-94CD-481B-B2D7-8F65DB937A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55793" y="6218671"/>
            <a:ext cx="406643" cy="406643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F36A1DD6-75CC-4AF5-9016-ECF0CB28D4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657264" y="5588000"/>
            <a:ext cx="101660" cy="101660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07B766EE-18AD-4A7E-867E-D50376C96EF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96575" y="5372100"/>
            <a:ext cx="1495425" cy="1485900"/>
          </a:xfrm>
          <a:prstGeom prst="rect">
            <a:avLst/>
          </a:prstGeom>
          <a:effectLst>
            <a:outerShdw dist="38100" dir="2700000" algn="tl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40369308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FC9404AA-65EB-4A4A-8F74-79FDE699D0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F8684E8C-856D-4884-AE53-8FF05D4581FF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F7789BC8-CDF0-43DD-9EF3-48F75F82F770}"/>
              </a:ext>
            </a:extLst>
          </p:cNvPr>
          <p:cNvSpPr/>
          <p:nvPr/>
        </p:nvSpPr>
        <p:spPr>
          <a:xfrm>
            <a:off x="294550" y="142808"/>
            <a:ext cx="11610143" cy="6485444"/>
          </a:xfrm>
          <a:custGeom>
            <a:avLst/>
            <a:gdLst>
              <a:gd name="connsiteX0" fmla="*/ 666034 w 11610143"/>
              <a:gd name="connsiteY0" fmla="*/ 6171198 h 6485444"/>
              <a:gd name="connsiteX1" fmla="*/ 556579 w 11610143"/>
              <a:gd name="connsiteY1" fmla="*/ 6280654 h 6485444"/>
              <a:gd name="connsiteX2" fmla="*/ 666034 w 11610143"/>
              <a:gd name="connsiteY2" fmla="*/ 6390108 h 6485444"/>
              <a:gd name="connsiteX3" fmla="*/ 775489 w 11610143"/>
              <a:gd name="connsiteY3" fmla="*/ 6280654 h 6485444"/>
              <a:gd name="connsiteX4" fmla="*/ 666034 w 11610143"/>
              <a:gd name="connsiteY4" fmla="*/ 6171198 h 6485444"/>
              <a:gd name="connsiteX5" fmla="*/ 666034 w 11610143"/>
              <a:gd name="connsiteY5" fmla="*/ 6075863 h 6485444"/>
              <a:gd name="connsiteX6" fmla="*/ 870825 w 11610143"/>
              <a:gd name="connsiteY6" fmla="*/ 6280654 h 6485444"/>
              <a:gd name="connsiteX7" fmla="*/ 666034 w 11610143"/>
              <a:gd name="connsiteY7" fmla="*/ 6485444 h 6485444"/>
              <a:gd name="connsiteX8" fmla="*/ 461244 w 11610143"/>
              <a:gd name="connsiteY8" fmla="*/ 6280654 h 6485444"/>
              <a:gd name="connsiteX9" fmla="*/ 666034 w 11610143"/>
              <a:gd name="connsiteY9" fmla="*/ 6075863 h 6485444"/>
              <a:gd name="connsiteX10" fmla="*/ 7390422 w 11610143"/>
              <a:gd name="connsiteY10" fmla="*/ 6058390 h 6485444"/>
              <a:gd name="connsiteX11" fmla="*/ 7418807 w 11610143"/>
              <a:gd name="connsiteY11" fmla="*/ 6070201 h 6485444"/>
              <a:gd name="connsiteX12" fmla="*/ 7504579 w 11610143"/>
              <a:gd name="connsiteY12" fmla="*/ 6155973 h 6485444"/>
              <a:gd name="connsiteX13" fmla="*/ 7590447 w 11610143"/>
              <a:gd name="connsiteY13" fmla="*/ 6070105 h 6485444"/>
              <a:gd name="connsiteX14" fmla="*/ 7618832 w 11610143"/>
              <a:gd name="connsiteY14" fmla="*/ 6058390 h 6485444"/>
              <a:gd name="connsiteX15" fmla="*/ 7647216 w 11610143"/>
              <a:gd name="connsiteY15" fmla="*/ 6070201 h 6485444"/>
              <a:gd name="connsiteX16" fmla="*/ 7647216 w 11610143"/>
              <a:gd name="connsiteY16" fmla="*/ 6127065 h 6485444"/>
              <a:gd name="connsiteX17" fmla="*/ 7561444 w 11610143"/>
              <a:gd name="connsiteY17" fmla="*/ 6212838 h 6485444"/>
              <a:gd name="connsiteX18" fmla="*/ 7647216 w 11610143"/>
              <a:gd name="connsiteY18" fmla="*/ 6298610 h 6485444"/>
              <a:gd name="connsiteX19" fmla="*/ 7647216 w 11610143"/>
              <a:gd name="connsiteY19" fmla="*/ 6355475 h 6485444"/>
              <a:gd name="connsiteX20" fmla="*/ 7590352 w 11610143"/>
              <a:gd name="connsiteY20" fmla="*/ 6355475 h 6485444"/>
              <a:gd name="connsiteX21" fmla="*/ 7504615 w 11610143"/>
              <a:gd name="connsiteY21" fmla="*/ 6269666 h 6485444"/>
              <a:gd name="connsiteX22" fmla="*/ 7418902 w 11610143"/>
              <a:gd name="connsiteY22" fmla="*/ 6355379 h 6485444"/>
              <a:gd name="connsiteX23" fmla="*/ 7362038 w 11610143"/>
              <a:gd name="connsiteY23" fmla="*/ 6355379 h 6485444"/>
              <a:gd name="connsiteX24" fmla="*/ 7362038 w 11610143"/>
              <a:gd name="connsiteY24" fmla="*/ 6298515 h 6485444"/>
              <a:gd name="connsiteX25" fmla="*/ 7447775 w 11610143"/>
              <a:gd name="connsiteY25" fmla="*/ 6212778 h 6485444"/>
              <a:gd name="connsiteX26" fmla="*/ 7362038 w 11610143"/>
              <a:gd name="connsiteY26" fmla="*/ 6126970 h 6485444"/>
              <a:gd name="connsiteX27" fmla="*/ 7362038 w 11610143"/>
              <a:gd name="connsiteY27" fmla="*/ 6070105 h 6485444"/>
              <a:gd name="connsiteX28" fmla="*/ 7390422 w 11610143"/>
              <a:gd name="connsiteY28" fmla="*/ 6058390 h 6485444"/>
              <a:gd name="connsiteX29" fmla="*/ 6943509 w 11610143"/>
              <a:gd name="connsiteY29" fmla="*/ 5922270 h 6485444"/>
              <a:gd name="connsiteX30" fmla="*/ 6984371 w 11610143"/>
              <a:gd name="connsiteY30" fmla="*/ 5963132 h 6485444"/>
              <a:gd name="connsiteX31" fmla="*/ 6943509 w 11610143"/>
              <a:gd name="connsiteY31" fmla="*/ 6003994 h 6485444"/>
              <a:gd name="connsiteX32" fmla="*/ 6902647 w 11610143"/>
              <a:gd name="connsiteY32" fmla="*/ 5963132 h 6485444"/>
              <a:gd name="connsiteX33" fmla="*/ 6943509 w 11610143"/>
              <a:gd name="connsiteY33" fmla="*/ 5922270 h 6485444"/>
              <a:gd name="connsiteX34" fmla="*/ 10983062 w 11610143"/>
              <a:gd name="connsiteY34" fmla="*/ 5818721 h 6485444"/>
              <a:gd name="connsiteX35" fmla="*/ 10939914 w 11610143"/>
              <a:gd name="connsiteY35" fmla="*/ 5979694 h 6485444"/>
              <a:gd name="connsiteX36" fmla="*/ 11100887 w 11610143"/>
              <a:gd name="connsiteY36" fmla="*/ 5936546 h 6485444"/>
              <a:gd name="connsiteX37" fmla="*/ 10951820 w 11610143"/>
              <a:gd name="connsiteY37" fmla="*/ 5702231 h 6485444"/>
              <a:gd name="connsiteX38" fmla="*/ 10990682 w 11610143"/>
              <a:gd name="connsiteY38" fmla="*/ 5712613 h 6485444"/>
              <a:gd name="connsiteX39" fmla="*/ 11206995 w 11610143"/>
              <a:gd name="connsiteY39" fmla="*/ 5928926 h 6485444"/>
              <a:gd name="connsiteX40" fmla="*/ 11217377 w 11610143"/>
              <a:gd name="connsiteY40" fmla="*/ 5967788 h 6485444"/>
              <a:gd name="connsiteX41" fmla="*/ 11188993 w 11610143"/>
              <a:gd name="connsiteY41" fmla="*/ 5996172 h 6485444"/>
              <a:gd name="connsiteX42" fmla="*/ 10893527 w 11610143"/>
              <a:gd name="connsiteY42" fmla="*/ 6075325 h 6485444"/>
              <a:gd name="connsiteX43" fmla="*/ 10854665 w 11610143"/>
              <a:gd name="connsiteY43" fmla="*/ 6064943 h 6485444"/>
              <a:gd name="connsiteX44" fmla="*/ 10844283 w 11610143"/>
              <a:gd name="connsiteY44" fmla="*/ 6026081 h 6485444"/>
              <a:gd name="connsiteX45" fmla="*/ 10923436 w 11610143"/>
              <a:gd name="connsiteY45" fmla="*/ 5730615 h 6485444"/>
              <a:gd name="connsiteX46" fmla="*/ 10951820 w 11610143"/>
              <a:gd name="connsiteY46" fmla="*/ 5702231 h 6485444"/>
              <a:gd name="connsiteX47" fmla="*/ 118491 w 11610143"/>
              <a:gd name="connsiteY47" fmla="*/ 5680513 h 6485444"/>
              <a:gd name="connsiteX48" fmla="*/ 147818 w 11610143"/>
              <a:gd name="connsiteY48" fmla="*/ 5681262 h 6485444"/>
              <a:gd name="connsiteX49" fmla="*/ 382654 w 11610143"/>
              <a:gd name="connsiteY49" fmla="*/ 5786085 h 6485444"/>
              <a:gd name="connsiteX50" fmla="*/ 402083 w 11610143"/>
              <a:gd name="connsiteY50" fmla="*/ 5836802 h 6485444"/>
              <a:gd name="connsiteX51" fmla="*/ 366953 w 11610143"/>
              <a:gd name="connsiteY51" fmla="*/ 5859506 h 6485444"/>
              <a:gd name="connsiteX52" fmla="*/ 351365 w 11610143"/>
              <a:gd name="connsiteY52" fmla="*/ 5856118 h 6485444"/>
              <a:gd name="connsiteX53" fmla="*/ 116529 w 11610143"/>
              <a:gd name="connsiteY53" fmla="*/ 5751408 h 6485444"/>
              <a:gd name="connsiteX54" fmla="*/ 97213 w 11610143"/>
              <a:gd name="connsiteY54" fmla="*/ 5700690 h 6485444"/>
              <a:gd name="connsiteX55" fmla="*/ 118491 w 11610143"/>
              <a:gd name="connsiteY55" fmla="*/ 5680513 h 6485444"/>
              <a:gd name="connsiteX56" fmla="*/ 1411173 w 11610143"/>
              <a:gd name="connsiteY56" fmla="*/ 5445192 h 6485444"/>
              <a:gd name="connsiteX57" fmla="*/ 1459518 w 11610143"/>
              <a:gd name="connsiteY57" fmla="*/ 5493651 h 6485444"/>
              <a:gd name="connsiteX58" fmla="*/ 1411060 w 11610143"/>
              <a:gd name="connsiteY58" fmla="*/ 5542109 h 6485444"/>
              <a:gd name="connsiteX59" fmla="*/ 1362714 w 11610143"/>
              <a:gd name="connsiteY59" fmla="*/ 5493651 h 6485444"/>
              <a:gd name="connsiteX60" fmla="*/ 1411173 w 11610143"/>
              <a:gd name="connsiteY60" fmla="*/ 5445192 h 6485444"/>
              <a:gd name="connsiteX61" fmla="*/ 10153813 w 11610143"/>
              <a:gd name="connsiteY61" fmla="*/ 3744562 h 6485444"/>
              <a:gd name="connsiteX62" fmla="*/ 10178542 w 11610143"/>
              <a:gd name="connsiteY62" fmla="*/ 3745193 h 6485444"/>
              <a:gd name="connsiteX63" fmla="*/ 10376566 w 11610143"/>
              <a:gd name="connsiteY63" fmla="*/ 3833585 h 6485444"/>
              <a:gd name="connsiteX64" fmla="*/ 10392949 w 11610143"/>
              <a:gd name="connsiteY64" fmla="*/ 3876352 h 6485444"/>
              <a:gd name="connsiteX65" fmla="*/ 10363327 w 11610143"/>
              <a:gd name="connsiteY65" fmla="*/ 3895497 h 6485444"/>
              <a:gd name="connsiteX66" fmla="*/ 10350182 w 11610143"/>
              <a:gd name="connsiteY66" fmla="*/ 3892640 h 6485444"/>
              <a:gd name="connsiteX67" fmla="*/ 10152157 w 11610143"/>
              <a:gd name="connsiteY67" fmla="*/ 3804343 h 6485444"/>
              <a:gd name="connsiteX68" fmla="*/ 10135870 w 11610143"/>
              <a:gd name="connsiteY68" fmla="*/ 3761576 h 6485444"/>
              <a:gd name="connsiteX69" fmla="*/ 10153813 w 11610143"/>
              <a:gd name="connsiteY69" fmla="*/ 3744562 h 6485444"/>
              <a:gd name="connsiteX70" fmla="*/ 2063166 w 11610143"/>
              <a:gd name="connsiteY70" fmla="*/ 3619336 h 6485444"/>
              <a:gd name="connsiteX71" fmla="*/ 1993700 w 11610143"/>
              <a:gd name="connsiteY71" fmla="*/ 3688802 h 6485444"/>
              <a:gd name="connsiteX72" fmla="*/ 2063166 w 11610143"/>
              <a:gd name="connsiteY72" fmla="*/ 3758269 h 6485444"/>
              <a:gd name="connsiteX73" fmla="*/ 2132632 w 11610143"/>
              <a:gd name="connsiteY73" fmla="*/ 3688802 h 6485444"/>
              <a:gd name="connsiteX74" fmla="*/ 2063166 w 11610143"/>
              <a:gd name="connsiteY74" fmla="*/ 3619336 h 6485444"/>
              <a:gd name="connsiteX75" fmla="*/ 9732551 w 11610143"/>
              <a:gd name="connsiteY75" fmla="*/ 3590921 h 6485444"/>
              <a:gd name="connsiteX76" fmla="*/ 9640254 w 11610143"/>
              <a:gd name="connsiteY76" fmla="*/ 3683218 h 6485444"/>
              <a:gd name="connsiteX77" fmla="*/ 9732551 w 11610143"/>
              <a:gd name="connsiteY77" fmla="*/ 3775516 h 6485444"/>
              <a:gd name="connsiteX78" fmla="*/ 9824848 w 11610143"/>
              <a:gd name="connsiteY78" fmla="*/ 3683218 h 6485444"/>
              <a:gd name="connsiteX79" fmla="*/ 9732551 w 11610143"/>
              <a:gd name="connsiteY79" fmla="*/ 3590921 h 6485444"/>
              <a:gd name="connsiteX80" fmla="*/ 2063166 w 11610143"/>
              <a:gd name="connsiteY80" fmla="*/ 3558759 h 6485444"/>
              <a:gd name="connsiteX81" fmla="*/ 2193138 w 11610143"/>
              <a:gd name="connsiteY81" fmla="*/ 3688730 h 6485444"/>
              <a:gd name="connsiteX82" fmla="*/ 2063166 w 11610143"/>
              <a:gd name="connsiteY82" fmla="*/ 3818702 h 6485444"/>
              <a:gd name="connsiteX83" fmla="*/ 1933194 w 11610143"/>
              <a:gd name="connsiteY83" fmla="*/ 3688730 h 6485444"/>
              <a:gd name="connsiteX84" fmla="*/ 2063166 w 11610143"/>
              <a:gd name="connsiteY84" fmla="*/ 3558759 h 6485444"/>
              <a:gd name="connsiteX85" fmla="*/ 3181124 w 11610143"/>
              <a:gd name="connsiteY85" fmla="*/ 3525547 h 6485444"/>
              <a:gd name="connsiteX86" fmla="*/ 3199736 w 11610143"/>
              <a:gd name="connsiteY86" fmla="*/ 3526022 h 6485444"/>
              <a:gd name="connsiteX87" fmla="*/ 3348778 w 11610143"/>
              <a:gd name="connsiteY87" fmla="*/ 3592550 h 6485444"/>
              <a:gd name="connsiteX88" fmla="*/ 3361108 w 11610143"/>
              <a:gd name="connsiteY88" fmla="*/ 3624738 h 6485444"/>
              <a:gd name="connsiteX89" fmla="*/ 3338813 w 11610143"/>
              <a:gd name="connsiteY89" fmla="*/ 3639147 h 6485444"/>
              <a:gd name="connsiteX90" fmla="*/ 3328920 w 11610143"/>
              <a:gd name="connsiteY90" fmla="*/ 3636997 h 6485444"/>
              <a:gd name="connsiteX91" fmla="*/ 3179878 w 11610143"/>
              <a:gd name="connsiteY91" fmla="*/ 3570541 h 6485444"/>
              <a:gd name="connsiteX92" fmla="*/ 3167620 w 11610143"/>
              <a:gd name="connsiteY92" fmla="*/ 3538352 h 6485444"/>
              <a:gd name="connsiteX93" fmla="*/ 3181124 w 11610143"/>
              <a:gd name="connsiteY93" fmla="*/ 3525547 h 6485444"/>
              <a:gd name="connsiteX94" fmla="*/ 9732551 w 11610143"/>
              <a:gd name="connsiteY94" fmla="*/ 3510435 h 6485444"/>
              <a:gd name="connsiteX95" fmla="*/ 9905239 w 11610143"/>
              <a:gd name="connsiteY95" fmla="*/ 3683123 h 6485444"/>
              <a:gd name="connsiteX96" fmla="*/ 9732551 w 11610143"/>
              <a:gd name="connsiteY96" fmla="*/ 3855811 h 6485444"/>
              <a:gd name="connsiteX97" fmla="*/ 9559863 w 11610143"/>
              <a:gd name="connsiteY97" fmla="*/ 3683123 h 6485444"/>
              <a:gd name="connsiteX98" fmla="*/ 9732551 w 11610143"/>
              <a:gd name="connsiteY98" fmla="*/ 3510435 h 6485444"/>
              <a:gd name="connsiteX99" fmla="*/ 1734227 w 11610143"/>
              <a:gd name="connsiteY99" fmla="*/ 3438325 h 6485444"/>
              <a:gd name="connsiteX100" fmla="*/ 1770613 w 11610143"/>
              <a:gd name="connsiteY100" fmla="*/ 3474796 h 6485444"/>
              <a:gd name="connsiteX101" fmla="*/ 1734142 w 11610143"/>
              <a:gd name="connsiteY101" fmla="*/ 3511267 h 6485444"/>
              <a:gd name="connsiteX102" fmla="*/ 1697756 w 11610143"/>
              <a:gd name="connsiteY102" fmla="*/ 3474796 h 6485444"/>
              <a:gd name="connsiteX103" fmla="*/ 1734227 w 11610143"/>
              <a:gd name="connsiteY103" fmla="*/ 3438325 h 6485444"/>
              <a:gd name="connsiteX104" fmla="*/ 11264767 w 11610143"/>
              <a:gd name="connsiteY104" fmla="*/ 1082112 h 6485444"/>
              <a:gd name="connsiteX105" fmla="*/ 11305629 w 11610143"/>
              <a:gd name="connsiteY105" fmla="*/ 1122975 h 6485444"/>
              <a:gd name="connsiteX106" fmla="*/ 11264767 w 11610143"/>
              <a:gd name="connsiteY106" fmla="*/ 1163837 h 6485444"/>
              <a:gd name="connsiteX107" fmla="*/ 11223905 w 11610143"/>
              <a:gd name="connsiteY107" fmla="*/ 1122975 h 6485444"/>
              <a:gd name="connsiteX108" fmla="*/ 11264767 w 11610143"/>
              <a:gd name="connsiteY108" fmla="*/ 1082112 h 6485444"/>
              <a:gd name="connsiteX109" fmla="*/ 11437455 w 11610143"/>
              <a:gd name="connsiteY109" fmla="*/ 388120 h 6485444"/>
              <a:gd name="connsiteX110" fmla="*/ 11345158 w 11610143"/>
              <a:gd name="connsiteY110" fmla="*/ 480417 h 6485444"/>
              <a:gd name="connsiteX111" fmla="*/ 11437455 w 11610143"/>
              <a:gd name="connsiteY111" fmla="*/ 572715 h 6485444"/>
              <a:gd name="connsiteX112" fmla="*/ 11529752 w 11610143"/>
              <a:gd name="connsiteY112" fmla="*/ 480417 h 6485444"/>
              <a:gd name="connsiteX113" fmla="*/ 11437455 w 11610143"/>
              <a:gd name="connsiteY113" fmla="*/ 388120 h 6485444"/>
              <a:gd name="connsiteX114" fmla="*/ 6940757 w 11610143"/>
              <a:gd name="connsiteY114" fmla="*/ 336895 h 6485444"/>
              <a:gd name="connsiteX115" fmla="*/ 6989102 w 11610143"/>
              <a:gd name="connsiteY115" fmla="*/ 385353 h 6485444"/>
              <a:gd name="connsiteX116" fmla="*/ 6940644 w 11610143"/>
              <a:gd name="connsiteY116" fmla="*/ 433812 h 6485444"/>
              <a:gd name="connsiteX117" fmla="*/ 6892298 w 11610143"/>
              <a:gd name="connsiteY117" fmla="*/ 385353 h 6485444"/>
              <a:gd name="connsiteX118" fmla="*/ 6940757 w 11610143"/>
              <a:gd name="connsiteY118" fmla="*/ 336895 h 6485444"/>
              <a:gd name="connsiteX119" fmla="*/ 11437455 w 11610143"/>
              <a:gd name="connsiteY119" fmla="*/ 307634 h 6485444"/>
              <a:gd name="connsiteX120" fmla="*/ 11610143 w 11610143"/>
              <a:gd name="connsiteY120" fmla="*/ 480322 h 6485444"/>
              <a:gd name="connsiteX121" fmla="*/ 11437455 w 11610143"/>
              <a:gd name="connsiteY121" fmla="*/ 653010 h 6485444"/>
              <a:gd name="connsiteX122" fmla="*/ 11264767 w 11610143"/>
              <a:gd name="connsiteY122" fmla="*/ 480322 h 6485444"/>
              <a:gd name="connsiteX123" fmla="*/ 11437455 w 11610143"/>
              <a:gd name="connsiteY123" fmla="*/ 307634 h 6485444"/>
              <a:gd name="connsiteX124" fmla="*/ 278840 w 11610143"/>
              <a:gd name="connsiteY124" fmla="*/ 300742 h 6485444"/>
              <a:gd name="connsiteX125" fmla="*/ 117868 w 11610143"/>
              <a:gd name="connsiteY125" fmla="*/ 343890 h 6485444"/>
              <a:gd name="connsiteX126" fmla="*/ 235692 w 11610143"/>
              <a:gd name="connsiteY126" fmla="*/ 461714 h 6485444"/>
              <a:gd name="connsiteX127" fmla="*/ 755729 w 11610143"/>
              <a:gd name="connsiteY127" fmla="*/ 272824 h 6485444"/>
              <a:gd name="connsiteX128" fmla="*/ 784161 w 11610143"/>
              <a:gd name="connsiteY128" fmla="*/ 284611 h 6485444"/>
              <a:gd name="connsiteX129" fmla="*/ 869887 w 11610143"/>
              <a:gd name="connsiteY129" fmla="*/ 370336 h 6485444"/>
              <a:gd name="connsiteX130" fmla="*/ 955612 w 11610143"/>
              <a:gd name="connsiteY130" fmla="*/ 284611 h 6485444"/>
              <a:gd name="connsiteX131" fmla="*/ 984044 w 11610143"/>
              <a:gd name="connsiteY131" fmla="*/ 272824 h 6485444"/>
              <a:gd name="connsiteX132" fmla="*/ 1012476 w 11610143"/>
              <a:gd name="connsiteY132" fmla="*/ 284611 h 6485444"/>
              <a:gd name="connsiteX133" fmla="*/ 1012476 w 11610143"/>
              <a:gd name="connsiteY133" fmla="*/ 341475 h 6485444"/>
              <a:gd name="connsiteX134" fmla="*/ 926733 w 11610143"/>
              <a:gd name="connsiteY134" fmla="*/ 427182 h 6485444"/>
              <a:gd name="connsiteX135" fmla="*/ 1012571 w 11610143"/>
              <a:gd name="connsiteY135" fmla="*/ 513020 h 6485444"/>
              <a:gd name="connsiteX136" fmla="*/ 1012571 w 11610143"/>
              <a:gd name="connsiteY136" fmla="*/ 569885 h 6485444"/>
              <a:gd name="connsiteX137" fmla="*/ 984092 w 11610143"/>
              <a:gd name="connsiteY137" fmla="*/ 581600 h 6485444"/>
              <a:gd name="connsiteX138" fmla="*/ 955706 w 11610143"/>
              <a:gd name="connsiteY138" fmla="*/ 569789 h 6485444"/>
              <a:gd name="connsiteX139" fmla="*/ 869887 w 11610143"/>
              <a:gd name="connsiteY139" fmla="*/ 484005 h 6485444"/>
              <a:gd name="connsiteX140" fmla="*/ 784067 w 11610143"/>
              <a:gd name="connsiteY140" fmla="*/ 569789 h 6485444"/>
              <a:gd name="connsiteX141" fmla="*/ 755682 w 11610143"/>
              <a:gd name="connsiteY141" fmla="*/ 581600 h 6485444"/>
              <a:gd name="connsiteX142" fmla="*/ 727298 w 11610143"/>
              <a:gd name="connsiteY142" fmla="*/ 569789 h 6485444"/>
              <a:gd name="connsiteX143" fmla="*/ 727298 w 11610143"/>
              <a:gd name="connsiteY143" fmla="*/ 512925 h 6485444"/>
              <a:gd name="connsiteX144" fmla="*/ 813040 w 11610143"/>
              <a:gd name="connsiteY144" fmla="*/ 427183 h 6485444"/>
              <a:gd name="connsiteX145" fmla="*/ 727297 w 11610143"/>
              <a:gd name="connsiteY145" fmla="*/ 341475 h 6485444"/>
              <a:gd name="connsiteX146" fmla="*/ 727297 w 11610143"/>
              <a:gd name="connsiteY146" fmla="*/ 284611 h 6485444"/>
              <a:gd name="connsiteX147" fmla="*/ 755729 w 11610143"/>
              <a:gd name="connsiteY147" fmla="*/ 272824 h 6485444"/>
              <a:gd name="connsiteX148" fmla="*/ 5046248 w 11610143"/>
              <a:gd name="connsiteY148" fmla="*/ 263434 h 6485444"/>
              <a:gd name="connsiteX149" fmla="*/ 5070977 w 11610143"/>
              <a:gd name="connsiteY149" fmla="*/ 264065 h 6485444"/>
              <a:gd name="connsiteX150" fmla="*/ 5269001 w 11610143"/>
              <a:gd name="connsiteY150" fmla="*/ 352457 h 6485444"/>
              <a:gd name="connsiteX151" fmla="*/ 5285384 w 11610143"/>
              <a:gd name="connsiteY151" fmla="*/ 395224 h 6485444"/>
              <a:gd name="connsiteX152" fmla="*/ 5255762 w 11610143"/>
              <a:gd name="connsiteY152" fmla="*/ 414369 h 6485444"/>
              <a:gd name="connsiteX153" fmla="*/ 5242617 w 11610143"/>
              <a:gd name="connsiteY153" fmla="*/ 411512 h 6485444"/>
              <a:gd name="connsiteX154" fmla="*/ 5044592 w 11610143"/>
              <a:gd name="connsiteY154" fmla="*/ 323215 h 6485444"/>
              <a:gd name="connsiteX155" fmla="*/ 5028305 w 11610143"/>
              <a:gd name="connsiteY155" fmla="*/ 280448 h 6485444"/>
              <a:gd name="connsiteX156" fmla="*/ 5046248 w 11610143"/>
              <a:gd name="connsiteY156" fmla="*/ 263434 h 6485444"/>
              <a:gd name="connsiteX157" fmla="*/ 6243269 w 11610143"/>
              <a:gd name="connsiteY157" fmla="*/ 225064 h 6485444"/>
              <a:gd name="connsiteX158" fmla="*/ 6076842 w 11610143"/>
              <a:gd name="connsiteY158" fmla="*/ 233790 h 6485444"/>
              <a:gd name="connsiteX159" fmla="*/ 6167586 w 11610143"/>
              <a:gd name="connsiteY159" fmla="*/ 373543 h 6485444"/>
              <a:gd name="connsiteX160" fmla="*/ 325227 w 11610143"/>
              <a:gd name="connsiteY160" fmla="*/ 205111 h 6485444"/>
              <a:gd name="connsiteX161" fmla="*/ 364089 w 11610143"/>
              <a:gd name="connsiteY161" fmla="*/ 215493 h 6485444"/>
              <a:gd name="connsiteX162" fmla="*/ 374471 w 11610143"/>
              <a:gd name="connsiteY162" fmla="*/ 254355 h 6485444"/>
              <a:gd name="connsiteX163" fmla="*/ 295318 w 11610143"/>
              <a:gd name="connsiteY163" fmla="*/ 549820 h 6485444"/>
              <a:gd name="connsiteX164" fmla="*/ 266934 w 11610143"/>
              <a:gd name="connsiteY164" fmla="*/ 578205 h 6485444"/>
              <a:gd name="connsiteX165" fmla="*/ 228072 w 11610143"/>
              <a:gd name="connsiteY165" fmla="*/ 567823 h 6485444"/>
              <a:gd name="connsiteX166" fmla="*/ 11759 w 11610143"/>
              <a:gd name="connsiteY166" fmla="*/ 351510 h 6485444"/>
              <a:gd name="connsiteX167" fmla="*/ 1378 w 11610143"/>
              <a:gd name="connsiteY167" fmla="*/ 312648 h 6485444"/>
              <a:gd name="connsiteX168" fmla="*/ 29762 w 11610143"/>
              <a:gd name="connsiteY168" fmla="*/ 284263 h 6485444"/>
              <a:gd name="connsiteX169" fmla="*/ 6308530 w 11610143"/>
              <a:gd name="connsiteY169" fmla="*/ 141171 h 6485444"/>
              <a:gd name="connsiteX170" fmla="*/ 6344383 w 11610143"/>
              <a:gd name="connsiteY170" fmla="*/ 159408 h 6485444"/>
              <a:gd name="connsiteX171" fmla="*/ 6346456 w 11610143"/>
              <a:gd name="connsiteY171" fmla="*/ 199580 h 6485444"/>
              <a:gd name="connsiteX172" fmla="*/ 6207584 w 11610143"/>
              <a:gd name="connsiteY172" fmla="*/ 472123 h 6485444"/>
              <a:gd name="connsiteX173" fmla="*/ 6173917 w 11610143"/>
              <a:gd name="connsiteY173" fmla="*/ 493984 h 6485444"/>
              <a:gd name="connsiteX174" fmla="*/ 6138064 w 11610143"/>
              <a:gd name="connsiteY174" fmla="*/ 475746 h 6485444"/>
              <a:gd name="connsiteX175" fmla="*/ 5971469 w 11610143"/>
              <a:gd name="connsiteY175" fmla="*/ 219175 h 6485444"/>
              <a:gd name="connsiteX176" fmla="*/ 5969396 w 11610143"/>
              <a:gd name="connsiteY176" fmla="*/ 179004 h 6485444"/>
              <a:gd name="connsiteX177" fmla="*/ 6003063 w 11610143"/>
              <a:gd name="connsiteY177" fmla="*/ 157143 h 6485444"/>
              <a:gd name="connsiteX178" fmla="*/ 10573776 w 11610143"/>
              <a:gd name="connsiteY178" fmla="*/ 0 h 6485444"/>
              <a:gd name="connsiteX179" fmla="*/ 10602208 w 11610143"/>
              <a:gd name="connsiteY179" fmla="*/ 11787 h 6485444"/>
              <a:gd name="connsiteX180" fmla="*/ 10687981 w 11610143"/>
              <a:gd name="connsiteY180" fmla="*/ 97560 h 6485444"/>
              <a:gd name="connsiteX181" fmla="*/ 10773658 w 11610143"/>
              <a:gd name="connsiteY181" fmla="*/ 11883 h 6485444"/>
              <a:gd name="connsiteX182" fmla="*/ 10802090 w 11610143"/>
              <a:gd name="connsiteY182" fmla="*/ 96 h 6485444"/>
              <a:gd name="connsiteX183" fmla="*/ 10830522 w 11610143"/>
              <a:gd name="connsiteY183" fmla="*/ 11883 h 6485444"/>
              <a:gd name="connsiteX184" fmla="*/ 10830522 w 11610143"/>
              <a:gd name="connsiteY184" fmla="*/ 68747 h 6485444"/>
              <a:gd name="connsiteX185" fmla="*/ 10744846 w 11610143"/>
              <a:gd name="connsiteY185" fmla="*/ 154424 h 6485444"/>
              <a:gd name="connsiteX186" fmla="*/ 10830618 w 11610143"/>
              <a:gd name="connsiteY186" fmla="*/ 240196 h 6485444"/>
              <a:gd name="connsiteX187" fmla="*/ 10830618 w 11610143"/>
              <a:gd name="connsiteY187" fmla="*/ 297061 h 6485444"/>
              <a:gd name="connsiteX188" fmla="*/ 10802138 w 11610143"/>
              <a:gd name="connsiteY188" fmla="*/ 308872 h 6485444"/>
              <a:gd name="connsiteX189" fmla="*/ 10773754 w 11610143"/>
              <a:gd name="connsiteY189" fmla="*/ 297061 h 6485444"/>
              <a:gd name="connsiteX190" fmla="*/ 10687981 w 11610143"/>
              <a:gd name="connsiteY190" fmla="*/ 211289 h 6485444"/>
              <a:gd name="connsiteX191" fmla="*/ 10602113 w 11610143"/>
              <a:gd name="connsiteY191" fmla="*/ 297157 h 6485444"/>
              <a:gd name="connsiteX192" fmla="*/ 10573729 w 11610143"/>
              <a:gd name="connsiteY192" fmla="*/ 308872 h 6485444"/>
              <a:gd name="connsiteX193" fmla="*/ 10545344 w 11610143"/>
              <a:gd name="connsiteY193" fmla="*/ 297061 h 6485444"/>
              <a:gd name="connsiteX194" fmla="*/ 10545344 w 11610143"/>
              <a:gd name="connsiteY194" fmla="*/ 240197 h 6485444"/>
              <a:gd name="connsiteX195" fmla="*/ 10631117 w 11610143"/>
              <a:gd name="connsiteY195" fmla="*/ 154424 h 6485444"/>
              <a:gd name="connsiteX196" fmla="*/ 10545344 w 11610143"/>
              <a:gd name="connsiteY196" fmla="*/ 68651 h 6485444"/>
              <a:gd name="connsiteX197" fmla="*/ 10545344 w 11610143"/>
              <a:gd name="connsiteY197" fmla="*/ 11787 h 6485444"/>
              <a:gd name="connsiteX198" fmla="*/ 10573776 w 11610143"/>
              <a:gd name="connsiteY198" fmla="*/ 0 h 648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11610143" h="6485444">
                <a:moveTo>
                  <a:pt x="666034" y="6171198"/>
                </a:moveTo>
                <a:cubicBezTo>
                  <a:pt x="605715" y="6171198"/>
                  <a:pt x="556579" y="6220335"/>
                  <a:pt x="556579" y="6280654"/>
                </a:cubicBezTo>
                <a:cubicBezTo>
                  <a:pt x="556579" y="6340972"/>
                  <a:pt x="605715" y="6390108"/>
                  <a:pt x="666034" y="6390108"/>
                </a:cubicBezTo>
                <a:cubicBezTo>
                  <a:pt x="726352" y="6390108"/>
                  <a:pt x="775489" y="6340972"/>
                  <a:pt x="775489" y="6280654"/>
                </a:cubicBezTo>
                <a:cubicBezTo>
                  <a:pt x="775375" y="6220335"/>
                  <a:pt x="726352" y="6171198"/>
                  <a:pt x="666034" y="6171198"/>
                </a:cubicBezTo>
                <a:close/>
                <a:moveTo>
                  <a:pt x="666034" y="6075863"/>
                </a:moveTo>
                <a:cubicBezTo>
                  <a:pt x="778991" y="6075863"/>
                  <a:pt x="870825" y="6167696"/>
                  <a:pt x="870825" y="6280654"/>
                </a:cubicBezTo>
                <a:cubicBezTo>
                  <a:pt x="870825" y="6393610"/>
                  <a:pt x="778878" y="6485444"/>
                  <a:pt x="666034" y="6485444"/>
                </a:cubicBezTo>
                <a:cubicBezTo>
                  <a:pt x="553077" y="6485444"/>
                  <a:pt x="461244" y="6393497"/>
                  <a:pt x="461244" y="6280654"/>
                </a:cubicBezTo>
                <a:cubicBezTo>
                  <a:pt x="461244" y="6167809"/>
                  <a:pt x="553077" y="6075863"/>
                  <a:pt x="666034" y="6075863"/>
                </a:cubicBezTo>
                <a:close/>
                <a:moveTo>
                  <a:pt x="7390422" y="6058390"/>
                </a:moveTo>
                <a:cubicBezTo>
                  <a:pt x="7400709" y="6058390"/>
                  <a:pt x="7410996" y="6062295"/>
                  <a:pt x="7418807" y="6070201"/>
                </a:cubicBezTo>
                <a:lnTo>
                  <a:pt x="7504579" y="6155973"/>
                </a:lnTo>
                <a:lnTo>
                  <a:pt x="7590447" y="6070105"/>
                </a:lnTo>
                <a:cubicBezTo>
                  <a:pt x="7598258" y="6062295"/>
                  <a:pt x="7608545" y="6058390"/>
                  <a:pt x="7618832" y="6058390"/>
                </a:cubicBezTo>
                <a:cubicBezTo>
                  <a:pt x="7629119" y="6058390"/>
                  <a:pt x="7639406" y="6062295"/>
                  <a:pt x="7647216" y="6070201"/>
                </a:cubicBezTo>
                <a:cubicBezTo>
                  <a:pt x="7662933" y="6085917"/>
                  <a:pt x="7662933" y="6111349"/>
                  <a:pt x="7647216" y="6127065"/>
                </a:cubicBezTo>
                <a:lnTo>
                  <a:pt x="7561444" y="6212838"/>
                </a:lnTo>
                <a:lnTo>
                  <a:pt x="7647216" y="6298610"/>
                </a:lnTo>
                <a:cubicBezTo>
                  <a:pt x="7662933" y="6314326"/>
                  <a:pt x="7662933" y="6339758"/>
                  <a:pt x="7647216" y="6355475"/>
                </a:cubicBezTo>
                <a:cubicBezTo>
                  <a:pt x="7631500" y="6371191"/>
                  <a:pt x="7606068" y="6371191"/>
                  <a:pt x="7590352" y="6355475"/>
                </a:cubicBezTo>
                <a:lnTo>
                  <a:pt x="7504615" y="6269666"/>
                </a:lnTo>
                <a:lnTo>
                  <a:pt x="7418902" y="6355379"/>
                </a:lnTo>
                <a:cubicBezTo>
                  <a:pt x="7403186" y="6371095"/>
                  <a:pt x="7377754" y="6371095"/>
                  <a:pt x="7362038" y="6355379"/>
                </a:cubicBezTo>
                <a:cubicBezTo>
                  <a:pt x="7346322" y="6339663"/>
                  <a:pt x="7346322" y="6314231"/>
                  <a:pt x="7362038" y="6298515"/>
                </a:cubicBezTo>
                <a:lnTo>
                  <a:pt x="7447775" y="6212778"/>
                </a:lnTo>
                <a:lnTo>
                  <a:pt x="7362038" y="6126970"/>
                </a:lnTo>
                <a:cubicBezTo>
                  <a:pt x="7346322" y="6111253"/>
                  <a:pt x="7346322" y="6085822"/>
                  <a:pt x="7362038" y="6070105"/>
                </a:cubicBezTo>
                <a:cubicBezTo>
                  <a:pt x="7369848" y="6062295"/>
                  <a:pt x="7380135" y="6058390"/>
                  <a:pt x="7390422" y="6058390"/>
                </a:cubicBezTo>
                <a:close/>
                <a:moveTo>
                  <a:pt x="6943509" y="5922270"/>
                </a:moveTo>
                <a:cubicBezTo>
                  <a:pt x="6966083" y="5922270"/>
                  <a:pt x="6984371" y="5940558"/>
                  <a:pt x="6984371" y="5963132"/>
                </a:cubicBezTo>
                <a:cubicBezTo>
                  <a:pt x="6984371" y="5985706"/>
                  <a:pt x="6966083" y="6003994"/>
                  <a:pt x="6943509" y="6003994"/>
                </a:cubicBezTo>
                <a:cubicBezTo>
                  <a:pt x="6920935" y="6003994"/>
                  <a:pt x="6902647" y="5985706"/>
                  <a:pt x="6902647" y="5963132"/>
                </a:cubicBezTo>
                <a:cubicBezTo>
                  <a:pt x="6902647" y="5940558"/>
                  <a:pt x="6920935" y="5922270"/>
                  <a:pt x="6943509" y="5922270"/>
                </a:cubicBezTo>
                <a:close/>
                <a:moveTo>
                  <a:pt x="10983062" y="5818721"/>
                </a:moveTo>
                <a:lnTo>
                  <a:pt x="10939914" y="5979694"/>
                </a:lnTo>
                <a:lnTo>
                  <a:pt x="11100887" y="5936546"/>
                </a:lnTo>
                <a:close/>
                <a:moveTo>
                  <a:pt x="10951820" y="5702231"/>
                </a:moveTo>
                <a:cubicBezTo>
                  <a:pt x="10965727" y="5698516"/>
                  <a:pt x="10980490" y="5702516"/>
                  <a:pt x="10990682" y="5712613"/>
                </a:cubicBezTo>
                <a:lnTo>
                  <a:pt x="11206995" y="5928926"/>
                </a:lnTo>
                <a:cubicBezTo>
                  <a:pt x="11217187" y="5939117"/>
                  <a:pt x="11221092" y="5953881"/>
                  <a:pt x="11217377" y="5967788"/>
                </a:cubicBezTo>
                <a:cubicBezTo>
                  <a:pt x="11213662" y="5981694"/>
                  <a:pt x="11202804" y="5992458"/>
                  <a:pt x="11188993" y="5996172"/>
                </a:cubicBezTo>
                <a:lnTo>
                  <a:pt x="10893527" y="6075325"/>
                </a:lnTo>
                <a:cubicBezTo>
                  <a:pt x="10879621" y="6079040"/>
                  <a:pt x="10864857" y="6075039"/>
                  <a:pt x="10854665" y="6064943"/>
                </a:cubicBezTo>
                <a:cubicBezTo>
                  <a:pt x="10844473" y="6054751"/>
                  <a:pt x="10840568" y="6039987"/>
                  <a:pt x="10844283" y="6026081"/>
                </a:cubicBezTo>
                <a:lnTo>
                  <a:pt x="10923436" y="5730615"/>
                </a:lnTo>
                <a:cubicBezTo>
                  <a:pt x="10927150" y="5716709"/>
                  <a:pt x="10938009" y="5705945"/>
                  <a:pt x="10951820" y="5702231"/>
                </a:cubicBezTo>
                <a:close/>
                <a:moveTo>
                  <a:pt x="118491" y="5680513"/>
                </a:moveTo>
                <a:cubicBezTo>
                  <a:pt x="127655" y="5676998"/>
                  <a:pt x="138160" y="5676970"/>
                  <a:pt x="147818" y="5681262"/>
                </a:cubicBezTo>
                <a:lnTo>
                  <a:pt x="382654" y="5786085"/>
                </a:lnTo>
                <a:cubicBezTo>
                  <a:pt x="401970" y="5794670"/>
                  <a:pt x="410667" y="5817374"/>
                  <a:pt x="402083" y="5836802"/>
                </a:cubicBezTo>
                <a:cubicBezTo>
                  <a:pt x="395644" y="5851035"/>
                  <a:pt x="381638" y="5859506"/>
                  <a:pt x="366953" y="5859506"/>
                </a:cubicBezTo>
                <a:cubicBezTo>
                  <a:pt x="361757" y="5859506"/>
                  <a:pt x="356448" y="5858377"/>
                  <a:pt x="351365" y="5856118"/>
                </a:cubicBezTo>
                <a:lnTo>
                  <a:pt x="116529" y="5751408"/>
                </a:lnTo>
                <a:cubicBezTo>
                  <a:pt x="97213" y="5742710"/>
                  <a:pt x="88516" y="5720006"/>
                  <a:pt x="97213" y="5700690"/>
                </a:cubicBezTo>
                <a:cubicBezTo>
                  <a:pt x="101505" y="5691032"/>
                  <a:pt x="109328" y="5684029"/>
                  <a:pt x="118491" y="5680513"/>
                </a:cubicBezTo>
                <a:close/>
                <a:moveTo>
                  <a:pt x="1411173" y="5445192"/>
                </a:moveTo>
                <a:cubicBezTo>
                  <a:pt x="1437943" y="5445192"/>
                  <a:pt x="1459518" y="5466880"/>
                  <a:pt x="1459518" y="5493651"/>
                </a:cubicBezTo>
                <a:cubicBezTo>
                  <a:pt x="1459518" y="5520421"/>
                  <a:pt x="1437830" y="5542109"/>
                  <a:pt x="1411060" y="5542109"/>
                </a:cubicBezTo>
                <a:cubicBezTo>
                  <a:pt x="1384289" y="5542109"/>
                  <a:pt x="1362714" y="5520421"/>
                  <a:pt x="1362714" y="5493651"/>
                </a:cubicBezTo>
                <a:cubicBezTo>
                  <a:pt x="1362714" y="5466880"/>
                  <a:pt x="1384402" y="5445192"/>
                  <a:pt x="1411173" y="5445192"/>
                </a:cubicBezTo>
                <a:close/>
                <a:moveTo>
                  <a:pt x="10153813" y="3744562"/>
                </a:moveTo>
                <a:cubicBezTo>
                  <a:pt x="10161540" y="3741597"/>
                  <a:pt x="10170398" y="3741574"/>
                  <a:pt x="10178542" y="3745193"/>
                </a:cubicBezTo>
                <a:lnTo>
                  <a:pt x="10376566" y="3833585"/>
                </a:lnTo>
                <a:cubicBezTo>
                  <a:pt x="10392854" y="3840824"/>
                  <a:pt x="10400188" y="3859969"/>
                  <a:pt x="10392949" y="3876352"/>
                </a:cubicBezTo>
                <a:cubicBezTo>
                  <a:pt x="10387520" y="3888353"/>
                  <a:pt x="10375709" y="3895497"/>
                  <a:pt x="10363327" y="3895497"/>
                </a:cubicBezTo>
                <a:cubicBezTo>
                  <a:pt x="10358945" y="3895497"/>
                  <a:pt x="10354468" y="3894545"/>
                  <a:pt x="10350182" y="3892640"/>
                </a:cubicBezTo>
                <a:lnTo>
                  <a:pt x="10152157" y="3804343"/>
                </a:lnTo>
                <a:cubicBezTo>
                  <a:pt x="10135870" y="3797009"/>
                  <a:pt x="10128535" y="3777863"/>
                  <a:pt x="10135870" y="3761576"/>
                </a:cubicBezTo>
                <a:cubicBezTo>
                  <a:pt x="10139489" y="3753432"/>
                  <a:pt x="10146085" y="3747527"/>
                  <a:pt x="10153813" y="3744562"/>
                </a:cubicBezTo>
                <a:close/>
                <a:moveTo>
                  <a:pt x="2063166" y="3619336"/>
                </a:moveTo>
                <a:cubicBezTo>
                  <a:pt x="2024885" y="3619336"/>
                  <a:pt x="1993700" y="3650520"/>
                  <a:pt x="1993700" y="3688802"/>
                </a:cubicBezTo>
                <a:cubicBezTo>
                  <a:pt x="1993700" y="3727084"/>
                  <a:pt x="2024885" y="3758269"/>
                  <a:pt x="2063166" y="3758269"/>
                </a:cubicBezTo>
                <a:cubicBezTo>
                  <a:pt x="2101448" y="3758269"/>
                  <a:pt x="2132632" y="3727084"/>
                  <a:pt x="2132632" y="3688802"/>
                </a:cubicBezTo>
                <a:cubicBezTo>
                  <a:pt x="2132632" y="3650449"/>
                  <a:pt x="2101448" y="3619336"/>
                  <a:pt x="2063166" y="3619336"/>
                </a:cubicBezTo>
                <a:close/>
                <a:moveTo>
                  <a:pt x="9732551" y="3590921"/>
                </a:moveTo>
                <a:cubicBezTo>
                  <a:pt x="9681688" y="3590921"/>
                  <a:pt x="9640254" y="3632355"/>
                  <a:pt x="9640254" y="3683218"/>
                </a:cubicBezTo>
                <a:cubicBezTo>
                  <a:pt x="9640254" y="3734082"/>
                  <a:pt x="9681688" y="3775516"/>
                  <a:pt x="9732551" y="3775516"/>
                </a:cubicBezTo>
                <a:cubicBezTo>
                  <a:pt x="9783415" y="3775516"/>
                  <a:pt x="9824848" y="3734082"/>
                  <a:pt x="9824848" y="3683218"/>
                </a:cubicBezTo>
                <a:cubicBezTo>
                  <a:pt x="9824848" y="3632260"/>
                  <a:pt x="9783415" y="3590921"/>
                  <a:pt x="9732551" y="3590921"/>
                </a:cubicBezTo>
                <a:close/>
                <a:moveTo>
                  <a:pt x="2063166" y="3558759"/>
                </a:moveTo>
                <a:cubicBezTo>
                  <a:pt x="2134854" y="3558759"/>
                  <a:pt x="2193138" y="3617042"/>
                  <a:pt x="2193138" y="3688730"/>
                </a:cubicBezTo>
                <a:cubicBezTo>
                  <a:pt x="2193138" y="3760419"/>
                  <a:pt x="2134854" y="3818702"/>
                  <a:pt x="2063166" y="3818702"/>
                </a:cubicBezTo>
                <a:cubicBezTo>
                  <a:pt x="1991477" y="3818702"/>
                  <a:pt x="1933194" y="3760419"/>
                  <a:pt x="1933194" y="3688730"/>
                </a:cubicBezTo>
                <a:cubicBezTo>
                  <a:pt x="1933194" y="3617042"/>
                  <a:pt x="1991477" y="3558759"/>
                  <a:pt x="2063166" y="3558759"/>
                </a:cubicBezTo>
                <a:close/>
                <a:moveTo>
                  <a:pt x="3181124" y="3525547"/>
                </a:moveTo>
                <a:cubicBezTo>
                  <a:pt x="3186939" y="3523315"/>
                  <a:pt x="3193607" y="3523298"/>
                  <a:pt x="3199736" y="3526022"/>
                </a:cubicBezTo>
                <a:lnTo>
                  <a:pt x="3348778" y="3592550"/>
                </a:lnTo>
                <a:cubicBezTo>
                  <a:pt x="3361036" y="3597998"/>
                  <a:pt x="3366556" y="3612408"/>
                  <a:pt x="3361108" y="3624738"/>
                </a:cubicBezTo>
                <a:cubicBezTo>
                  <a:pt x="3357022" y="3633771"/>
                  <a:pt x="3348132" y="3639147"/>
                  <a:pt x="3338813" y="3639147"/>
                </a:cubicBezTo>
                <a:cubicBezTo>
                  <a:pt x="3335515" y="3639147"/>
                  <a:pt x="3332146" y="3638431"/>
                  <a:pt x="3328920" y="3636997"/>
                </a:cubicBezTo>
                <a:lnTo>
                  <a:pt x="3179878" y="3570541"/>
                </a:lnTo>
                <a:cubicBezTo>
                  <a:pt x="3167620" y="3565021"/>
                  <a:pt x="3162099" y="3550611"/>
                  <a:pt x="3167620" y="3538352"/>
                </a:cubicBezTo>
                <a:cubicBezTo>
                  <a:pt x="3170344" y="3532223"/>
                  <a:pt x="3175309" y="3527778"/>
                  <a:pt x="3181124" y="3525547"/>
                </a:cubicBezTo>
                <a:close/>
                <a:moveTo>
                  <a:pt x="9732551" y="3510435"/>
                </a:moveTo>
                <a:cubicBezTo>
                  <a:pt x="9827801" y="3510435"/>
                  <a:pt x="9905239" y="3587873"/>
                  <a:pt x="9905239" y="3683123"/>
                </a:cubicBezTo>
                <a:cubicBezTo>
                  <a:pt x="9905239" y="3778373"/>
                  <a:pt x="9827801" y="3855811"/>
                  <a:pt x="9732551" y="3855811"/>
                </a:cubicBezTo>
                <a:cubicBezTo>
                  <a:pt x="9637301" y="3855811"/>
                  <a:pt x="9559863" y="3778373"/>
                  <a:pt x="9559863" y="3683123"/>
                </a:cubicBezTo>
                <a:cubicBezTo>
                  <a:pt x="9559863" y="3587873"/>
                  <a:pt x="9637301" y="3510435"/>
                  <a:pt x="9732551" y="3510435"/>
                </a:cubicBezTo>
                <a:close/>
                <a:moveTo>
                  <a:pt x="1734227" y="3438325"/>
                </a:moveTo>
                <a:cubicBezTo>
                  <a:pt x="1754376" y="3438325"/>
                  <a:pt x="1770613" y="3454648"/>
                  <a:pt x="1770613" y="3474796"/>
                </a:cubicBezTo>
                <a:cubicBezTo>
                  <a:pt x="1770613" y="3494945"/>
                  <a:pt x="1754291" y="3511267"/>
                  <a:pt x="1734142" y="3511267"/>
                </a:cubicBezTo>
                <a:cubicBezTo>
                  <a:pt x="1713994" y="3511267"/>
                  <a:pt x="1697756" y="3494945"/>
                  <a:pt x="1697756" y="3474796"/>
                </a:cubicBezTo>
                <a:cubicBezTo>
                  <a:pt x="1697756" y="3454648"/>
                  <a:pt x="1714079" y="3438325"/>
                  <a:pt x="1734227" y="3438325"/>
                </a:cubicBezTo>
                <a:close/>
                <a:moveTo>
                  <a:pt x="11264767" y="1082112"/>
                </a:moveTo>
                <a:cubicBezTo>
                  <a:pt x="11287341" y="1082112"/>
                  <a:pt x="11305629" y="1100401"/>
                  <a:pt x="11305629" y="1122975"/>
                </a:cubicBezTo>
                <a:cubicBezTo>
                  <a:pt x="11305629" y="1145549"/>
                  <a:pt x="11287341" y="1163837"/>
                  <a:pt x="11264767" y="1163837"/>
                </a:cubicBezTo>
                <a:cubicBezTo>
                  <a:pt x="11242193" y="1163837"/>
                  <a:pt x="11223905" y="1145549"/>
                  <a:pt x="11223905" y="1122975"/>
                </a:cubicBezTo>
                <a:cubicBezTo>
                  <a:pt x="11223905" y="1100401"/>
                  <a:pt x="11242193" y="1082112"/>
                  <a:pt x="11264767" y="1082112"/>
                </a:cubicBezTo>
                <a:close/>
                <a:moveTo>
                  <a:pt x="11437455" y="388120"/>
                </a:moveTo>
                <a:cubicBezTo>
                  <a:pt x="11386592" y="388120"/>
                  <a:pt x="11345158" y="429554"/>
                  <a:pt x="11345158" y="480417"/>
                </a:cubicBezTo>
                <a:cubicBezTo>
                  <a:pt x="11345158" y="531281"/>
                  <a:pt x="11386592" y="572715"/>
                  <a:pt x="11437455" y="572715"/>
                </a:cubicBezTo>
                <a:cubicBezTo>
                  <a:pt x="11488319" y="572715"/>
                  <a:pt x="11529752" y="531281"/>
                  <a:pt x="11529752" y="480417"/>
                </a:cubicBezTo>
                <a:cubicBezTo>
                  <a:pt x="11529752" y="429459"/>
                  <a:pt x="11488319" y="388120"/>
                  <a:pt x="11437455" y="388120"/>
                </a:cubicBezTo>
                <a:close/>
                <a:moveTo>
                  <a:pt x="6940757" y="336895"/>
                </a:moveTo>
                <a:cubicBezTo>
                  <a:pt x="6967527" y="336895"/>
                  <a:pt x="6989102" y="358582"/>
                  <a:pt x="6989102" y="385353"/>
                </a:cubicBezTo>
                <a:cubicBezTo>
                  <a:pt x="6989102" y="412124"/>
                  <a:pt x="6967414" y="433812"/>
                  <a:pt x="6940644" y="433812"/>
                </a:cubicBezTo>
                <a:cubicBezTo>
                  <a:pt x="6913873" y="433812"/>
                  <a:pt x="6892298" y="412124"/>
                  <a:pt x="6892298" y="385353"/>
                </a:cubicBezTo>
                <a:cubicBezTo>
                  <a:pt x="6892298" y="358582"/>
                  <a:pt x="6913986" y="336895"/>
                  <a:pt x="6940757" y="336895"/>
                </a:cubicBezTo>
                <a:close/>
                <a:moveTo>
                  <a:pt x="11437455" y="307634"/>
                </a:moveTo>
                <a:cubicBezTo>
                  <a:pt x="11532705" y="307634"/>
                  <a:pt x="11610143" y="385072"/>
                  <a:pt x="11610143" y="480322"/>
                </a:cubicBezTo>
                <a:cubicBezTo>
                  <a:pt x="11610143" y="575572"/>
                  <a:pt x="11532705" y="653010"/>
                  <a:pt x="11437455" y="653010"/>
                </a:cubicBezTo>
                <a:cubicBezTo>
                  <a:pt x="11342205" y="653010"/>
                  <a:pt x="11264767" y="575572"/>
                  <a:pt x="11264767" y="480322"/>
                </a:cubicBezTo>
                <a:cubicBezTo>
                  <a:pt x="11264767" y="385072"/>
                  <a:pt x="11342205" y="307634"/>
                  <a:pt x="11437455" y="307634"/>
                </a:cubicBezTo>
                <a:close/>
                <a:moveTo>
                  <a:pt x="278840" y="300742"/>
                </a:moveTo>
                <a:lnTo>
                  <a:pt x="117868" y="343890"/>
                </a:lnTo>
                <a:lnTo>
                  <a:pt x="235692" y="461714"/>
                </a:lnTo>
                <a:close/>
                <a:moveTo>
                  <a:pt x="755729" y="272824"/>
                </a:moveTo>
                <a:cubicBezTo>
                  <a:pt x="766016" y="272824"/>
                  <a:pt x="776303" y="276753"/>
                  <a:pt x="784161" y="284611"/>
                </a:cubicBezTo>
                <a:lnTo>
                  <a:pt x="869887" y="370336"/>
                </a:lnTo>
                <a:lnTo>
                  <a:pt x="955612" y="284611"/>
                </a:lnTo>
                <a:cubicBezTo>
                  <a:pt x="963470" y="276753"/>
                  <a:pt x="973757" y="272824"/>
                  <a:pt x="984044" y="272824"/>
                </a:cubicBezTo>
                <a:cubicBezTo>
                  <a:pt x="994331" y="272824"/>
                  <a:pt x="1004617" y="276753"/>
                  <a:pt x="1012476" y="284611"/>
                </a:cubicBezTo>
                <a:cubicBezTo>
                  <a:pt x="1028193" y="300327"/>
                  <a:pt x="1028193" y="325759"/>
                  <a:pt x="1012476" y="341475"/>
                </a:cubicBezTo>
                <a:lnTo>
                  <a:pt x="926733" y="427182"/>
                </a:lnTo>
                <a:lnTo>
                  <a:pt x="1012571" y="513020"/>
                </a:lnTo>
                <a:cubicBezTo>
                  <a:pt x="1028287" y="528737"/>
                  <a:pt x="1028287" y="554168"/>
                  <a:pt x="1012571" y="569885"/>
                </a:cubicBezTo>
                <a:cubicBezTo>
                  <a:pt x="1004665" y="577695"/>
                  <a:pt x="994378" y="581600"/>
                  <a:pt x="984092" y="581600"/>
                </a:cubicBezTo>
                <a:cubicBezTo>
                  <a:pt x="973804" y="581600"/>
                  <a:pt x="963517" y="577695"/>
                  <a:pt x="955706" y="569789"/>
                </a:cubicBezTo>
                <a:lnTo>
                  <a:pt x="869887" y="484005"/>
                </a:lnTo>
                <a:lnTo>
                  <a:pt x="784067" y="569789"/>
                </a:lnTo>
                <a:cubicBezTo>
                  <a:pt x="776256" y="577695"/>
                  <a:pt x="765969" y="581600"/>
                  <a:pt x="755682" y="581600"/>
                </a:cubicBezTo>
                <a:cubicBezTo>
                  <a:pt x="745395" y="581600"/>
                  <a:pt x="735108" y="577695"/>
                  <a:pt x="727298" y="569789"/>
                </a:cubicBezTo>
                <a:cubicBezTo>
                  <a:pt x="711582" y="554073"/>
                  <a:pt x="711582" y="528641"/>
                  <a:pt x="727298" y="512925"/>
                </a:cubicBezTo>
                <a:lnTo>
                  <a:pt x="813040" y="427183"/>
                </a:lnTo>
                <a:lnTo>
                  <a:pt x="727297" y="341475"/>
                </a:lnTo>
                <a:cubicBezTo>
                  <a:pt x="711581" y="325759"/>
                  <a:pt x="711581" y="300327"/>
                  <a:pt x="727297" y="284611"/>
                </a:cubicBezTo>
                <a:cubicBezTo>
                  <a:pt x="735155" y="276753"/>
                  <a:pt x="745442" y="272824"/>
                  <a:pt x="755729" y="272824"/>
                </a:cubicBezTo>
                <a:close/>
                <a:moveTo>
                  <a:pt x="5046248" y="263434"/>
                </a:moveTo>
                <a:cubicBezTo>
                  <a:pt x="5053975" y="260469"/>
                  <a:pt x="5062833" y="260445"/>
                  <a:pt x="5070977" y="264065"/>
                </a:cubicBezTo>
                <a:lnTo>
                  <a:pt x="5269001" y="352457"/>
                </a:lnTo>
                <a:cubicBezTo>
                  <a:pt x="5285289" y="359696"/>
                  <a:pt x="5292623" y="378841"/>
                  <a:pt x="5285384" y="395224"/>
                </a:cubicBezTo>
                <a:cubicBezTo>
                  <a:pt x="5279955" y="407225"/>
                  <a:pt x="5268144" y="414369"/>
                  <a:pt x="5255762" y="414369"/>
                </a:cubicBezTo>
                <a:cubicBezTo>
                  <a:pt x="5251380" y="414369"/>
                  <a:pt x="5246903" y="413417"/>
                  <a:pt x="5242617" y="411512"/>
                </a:cubicBezTo>
                <a:lnTo>
                  <a:pt x="5044592" y="323215"/>
                </a:lnTo>
                <a:cubicBezTo>
                  <a:pt x="5028305" y="315881"/>
                  <a:pt x="5020970" y="296735"/>
                  <a:pt x="5028305" y="280448"/>
                </a:cubicBezTo>
                <a:cubicBezTo>
                  <a:pt x="5031924" y="272304"/>
                  <a:pt x="5038521" y="266398"/>
                  <a:pt x="5046248" y="263434"/>
                </a:cubicBezTo>
                <a:close/>
                <a:moveTo>
                  <a:pt x="6243269" y="225064"/>
                </a:moveTo>
                <a:lnTo>
                  <a:pt x="6076842" y="233790"/>
                </a:lnTo>
                <a:lnTo>
                  <a:pt x="6167586" y="373543"/>
                </a:lnTo>
                <a:close/>
                <a:moveTo>
                  <a:pt x="325227" y="205111"/>
                </a:moveTo>
                <a:cubicBezTo>
                  <a:pt x="339133" y="201396"/>
                  <a:pt x="353897" y="205396"/>
                  <a:pt x="364089" y="215493"/>
                </a:cubicBezTo>
                <a:cubicBezTo>
                  <a:pt x="374281" y="225685"/>
                  <a:pt x="378186" y="240448"/>
                  <a:pt x="374471" y="254355"/>
                </a:cubicBezTo>
                <a:lnTo>
                  <a:pt x="295318" y="549820"/>
                </a:lnTo>
                <a:cubicBezTo>
                  <a:pt x="291604" y="563727"/>
                  <a:pt x="280745" y="574490"/>
                  <a:pt x="266934" y="578205"/>
                </a:cubicBezTo>
                <a:cubicBezTo>
                  <a:pt x="253027" y="581920"/>
                  <a:pt x="238264" y="577919"/>
                  <a:pt x="228072" y="567823"/>
                </a:cubicBezTo>
                <a:lnTo>
                  <a:pt x="11759" y="351510"/>
                </a:lnTo>
                <a:cubicBezTo>
                  <a:pt x="1567" y="341318"/>
                  <a:pt x="-2338" y="326554"/>
                  <a:pt x="1378" y="312648"/>
                </a:cubicBezTo>
                <a:cubicBezTo>
                  <a:pt x="5092" y="298741"/>
                  <a:pt x="15950" y="287978"/>
                  <a:pt x="29762" y="284263"/>
                </a:cubicBezTo>
                <a:close/>
                <a:moveTo>
                  <a:pt x="6308530" y="141171"/>
                </a:moveTo>
                <a:cubicBezTo>
                  <a:pt x="6322905" y="140429"/>
                  <a:pt x="6336514" y="147413"/>
                  <a:pt x="6344383" y="159408"/>
                </a:cubicBezTo>
                <a:cubicBezTo>
                  <a:pt x="6352233" y="171497"/>
                  <a:pt x="6352982" y="186751"/>
                  <a:pt x="6346456" y="199580"/>
                </a:cubicBezTo>
                <a:lnTo>
                  <a:pt x="6207584" y="472123"/>
                </a:lnTo>
                <a:cubicBezTo>
                  <a:pt x="6201059" y="484953"/>
                  <a:pt x="6188199" y="493223"/>
                  <a:pt x="6173917" y="493984"/>
                </a:cubicBezTo>
                <a:cubicBezTo>
                  <a:pt x="6159542" y="494725"/>
                  <a:pt x="6145933" y="487742"/>
                  <a:pt x="6138064" y="475746"/>
                </a:cubicBezTo>
                <a:lnTo>
                  <a:pt x="5971469" y="219175"/>
                </a:lnTo>
                <a:cubicBezTo>
                  <a:pt x="5963619" y="207087"/>
                  <a:pt x="5962870" y="191834"/>
                  <a:pt x="5969396" y="179004"/>
                </a:cubicBezTo>
                <a:cubicBezTo>
                  <a:pt x="5975922" y="166174"/>
                  <a:pt x="5988782" y="157904"/>
                  <a:pt x="6003063" y="157143"/>
                </a:cubicBezTo>
                <a:close/>
                <a:moveTo>
                  <a:pt x="10573776" y="0"/>
                </a:moveTo>
                <a:cubicBezTo>
                  <a:pt x="10584063" y="0"/>
                  <a:pt x="10594350" y="3929"/>
                  <a:pt x="10602208" y="11787"/>
                </a:cubicBezTo>
                <a:lnTo>
                  <a:pt x="10687981" y="97560"/>
                </a:lnTo>
                <a:lnTo>
                  <a:pt x="10773658" y="11883"/>
                </a:lnTo>
                <a:cubicBezTo>
                  <a:pt x="10781516" y="4025"/>
                  <a:pt x="10791803" y="96"/>
                  <a:pt x="10802090" y="96"/>
                </a:cubicBezTo>
                <a:cubicBezTo>
                  <a:pt x="10812377" y="96"/>
                  <a:pt x="10822664" y="4025"/>
                  <a:pt x="10830522" y="11883"/>
                </a:cubicBezTo>
                <a:cubicBezTo>
                  <a:pt x="10846239" y="27599"/>
                  <a:pt x="10846239" y="53031"/>
                  <a:pt x="10830522" y="68747"/>
                </a:cubicBezTo>
                <a:lnTo>
                  <a:pt x="10744846" y="154424"/>
                </a:lnTo>
                <a:lnTo>
                  <a:pt x="10830618" y="240196"/>
                </a:lnTo>
                <a:cubicBezTo>
                  <a:pt x="10846334" y="255913"/>
                  <a:pt x="10846334" y="281344"/>
                  <a:pt x="10830618" y="297061"/>
                </a:cubicBezTo>
                <a:cubicBezTo>
                  <a:pt x="10822712" y="304966"/>
                  <a:pt x="10812425" y="308872"/>
                  <a:pt x="10802138" y="308872"/>
                </a:cubicBezTo>
                <a:cubicBezTo>
                  <a:pt x="10791851" y="308872"/>
                  <a:pt x="10781564" y="304966"/>
                  <a:pt x="10773754" y="297061"/>
                </a:cubicBezTo>
                <a:lnTo>
                  <a:pt x="10687981" y="211289"/>
                </a:lnTo>
                <a:lnTo>
                  <a:pt x="10602113" y="297157"/>
                </a:lnTo>
                <a:cubicBezTo>
                  <a:pt x="10594303" y="304967"/>
                  <a:pt x="10584015" y="308872"/>
                  <a:pt x="10573729" y="308872"/>
                </a:cubicBezTo>
                <a:cubicBezTo>
                  <a:pt x="10563441" y="308872"/>
                  <a:pt x="10553154" y="304967"/>
                  <a:pt x="10545344" y="297061"/>
                </a:cubicBezTo>
                <a:cubicBezTo>
                  <a:pt x="10529628" y="281345"/>
                  <a:pt x="10529628" y="255913"/>
                  <a:pt x="10545344" y="240197"/>
                </a:cubicBezTo>
                <a:lnTo>
                  <a:pt x="10631117" y="154424"/>
                </a:lnTo>
                <a:lnTo>
                  <a:pt x="10545344" y="68651"/>
                </a:lnTo>
                <a:cubicBezTo>
                  <a:pt x="10529628" y="52935"/>
                  <a:pt x="10529628" y="27503"/>
                  <a:pt x="10545344" y="11787"/>
                </a:cubicBezTo>
                <a:cubicBezTo>
                  <a:pt x="10553202" y="3929"/>
                  <a:pt x="10563489" y="0"/>
                  <a:pt x="10573776" y="0"/>
                </a:cubicBezTo>
                <a:close/>
              </a:path>
            </a:pathLst>
          </a:custGeom>
          <a:solidFill>
            <a:srgbClr val="232020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/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81182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D05E25C3-743E-4E18-9DE8-7677DF788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42A4F778-D03A-44BB-89C4-12A183E75F48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24453E83-4697-42B2-9E7B-CCB5ED52B4AE}"/>
              </a:ext>
            </a:extLst>
          </p:cNvPr>
          <p:cNvSpPr/>
          <p:nvPr userDrawn="1"/>
        </p:nvSpPr>
        <p:spPr>
          <a:xfrm>
            <a:off x="294550" y="142808"/>
            <a:ext cx="11610143" cy="6485444"/>
          </a:xfrm>
          <a:custGeom>
            <a:avLst/>
            <a:gdLst>
              <a:gd name="connsiteX0" fmla="*/ 666034 w 11610143"/>
              <a:gd name="connsiteY0" fmla="*/ 6171198 h 6485444"/>
              <a:gd name="connsiteX1" fmla="*/ 556579 w 11610143"/>
              <a:gd name="connsiteY1" fmla="*/ 6280654 h 6485444"/>
              <a:gd name="connsiteX2" fmla="*/ 666034 w 11610143"/>
              <a:gd name="connsiteY2" fmla="*/ 6390108 h 6485444"/>
              <a:gd name="connsiteX3" fmla="*/ 775489 w 11610143"/>
              <a:gd name="connsiteY3" fmla="*/ 6280654 h 6485444"/>
              <a:gd name="connsiteX4" fmla="*/ 666034 w 11610143"/>
              <a:gd name="connsiteY4" fmla="*/ 6171198 h 6485444"/>
              <a:gd name="connsiteX5" fmla="*/ 666034 w 11610143"/>
              <a:gd name="connsiteY5" fmla="*/ 6075863 h 6485444"/>
              <a:gd name="connsiteX6" fmla="*/ 870825 w 11610143"/>
              <a:gd name="connsiteY6" fmla="*/ 6280654 h 6485444"/>
              <a:gd name="connsiteX7" fmla="*/ 666034 w 11610143"/>
              <a:gd name="connsiteY7" fmla="*/ 6485444 h 6485444"/>
              <a:gd name="connsiteX8" fmla="*/ 461244 w 11610143"/>
              <a:gd name="connsiteY8" fmla="*/ 6280654 h 6485444"/>
              <a:gd name="connsiteX9" fmla="*/ 666034 w 11610143"/>
              <a:gd name="connsiteY9" fmla="*/ 6075863 h 6485444"/>
              <a:gd name="connsiteX10" fmla="*/ 7390422 w 11610143"/>
              <a:gd name="connsiteY10" fmla="*/ 6058390 h 6485444"/>
              <a:gd name="connsiteX11" fmla="*/ 7418807 w 11610143"/>
              <a:gd name="connsiteY11" fmla="*/ 6070201 h 6485444"/>
              <a:gd name="connsiteX12" fmla="*/ 7504579 w 11610143"/>
              <a:gd name="connsiteY12" fmla="*/ 6155973 h 6485444"/>
              <a:gd name="connsiteX13" fmla="*/ 7590447 w 11610143"/>
              <a:gd name="connsiteY13" fmla="*/ 6070105 h 6485444"/>
              <a:gd name="connsiteX14" fmla="*/ 7618832 w 11610143"/>
              <a:gd name="connsiteY14" fmla="*/ 6058390 h 6485444"/>
              <a:gd name="connsiteX15" fmla="*/ 7647216 w 11610143"/>
              <a:gd name="connsiteY15" fmla="*/ 6070201 h 6485444"/>
              <a:gd name="connsiteX16" fmla="*/ 7647216 w 11610143"/>
              <a:gd name="connsiteY16" fmla="*/ 6127065 h 6485444"/>
              <a:gd name="connsiteX17" fmla="*/ 7561444 w 11610143"/>
              <a:gd name="connsiteY17" fmla="*/ 6212838 h 6485444"/>
              <a:gd name="connsiteX18" fmla="*/ 7647216 w 11610143"/>
              <a:gd name="connsiteY18" fmla="*/ 6298610 h 6485444"/>
              <a:gd name="connsiteX19" fmla="*/ 7647216 w 11610143"/>
              <a:gd name="connsiteY19" fmla="*/ 6355475 h 6485444"/>
              <a:gd name="connsiteX20" fmla="*/ 7590352 w 11610143"/>
              <a:gd name="connsiteY20" fmla="*/ 6355475 h 6485444"/>
              <a:gd name="connsiteX21" fmla="*/ 7504615 w 11610143"/>
              <a:gd name="connsiteY21" fmla="*/ 6269666 h 6485444"/>
              <a:gd name="connsiteX22" fmla="*/ 7418902 w 11610143"/>
              <a:gd name="connsiteY22" fmla="*/ 6355379 h 6485444"/>
              <a:gd name="connsiteX23" fmla="*/ 7362038 w 11610143"/>
              <a:gd name="connsiteY23" fmla="*/ 6355379 h 6485444"/>
              <a:gd name="connsiteX24" fmla="*/ 7362038 w 11610143"/>
              <a:gd name="connsiteY24" fmla="*/ 6298515 h 6485444"/>
              <a:gd name="connsiteX25" fmla="*/ 7447775 w 11610143"/>
              <a:gd name="connsiteY25" fmla="*/ 6212778 h 6485444"/>
              <a:gd name="connsiteX26" fmla="*/ 7362038 w 11610143"/>
              <a:gd name="connsiteY26" fmla="*/ 6126970 h 6485444"/>
              <a:gd name="connsiteX27" fmla="*/ 7362038 w 11610143"/>
              <a:gd name="connsiteY27" fmla="*/ 6070105 h 6485444"/>
              <a:gd name="connsiteX28" fmla="*/ 7390422 w 11610143"/>
              <a:gd name="connsiteY28" fmla="*/ 6058390 h 6485444"/>
              <a:gd name="connsiteX29" fmla="*/ 6943509 w 11610143"/>
              <a:gd name="connsiteY29" fmla="*/ 5922270 h 6485444"/>
              <a:gd name="connsiteX30" fmla="*/ 6984371 w 11610143"/>
              <a:gd name="connsiteY30" fmla="*/ 5963132 h 6485444"/>
              <a:gd name="connsiteX31" fmla="*/ 6943509 w 11610143"/>
              <a:gd name="connsiteY31" fmla="*/ 6003994 h 6485444"/>
              <a:gd name="connsiteX32" fmla="*/ 6902647 w 11610143"/>
              <a:gd name="connsiteY32" fmla="*/ 5963132 h 6485444"/>
              <a:gd name="connsiteX33" fmla="*/ 6943509 w 11610143"/>
              <a:gd name="connsiteY33" fmla="*/ 5922270 h 6485444"/>
              <a:gd name="connsiteX34" fmla="*/ 10983062 w 11610143"/>
              <a:gd name="connsiteY34" fmla="*/ 5818721 h 6485444"/>
              <a:gd name="connsiteX35" fmla="*/ 10939914 w 11610143"/>
              <a:gd name="connsiteY35" fmla="*/ 5979694 h 6485444"/>
              <a:gd name="connsiteX36" fmla="*/ 11100887 w 11610143"/>
              <a:gd name="connsiteY36" fmla="*/ 5936546 h 6485444"/>
              <a:gd name="connsiteX37" fmla="*/ 10951820 w 11610143"/>
              <a:gd name="connsiteY37" fmla="*/ 5702231 h 6485444"/>
              <a:gd name="connsiteX38" fmla="*/ 10990682 w 11610143"/>
              <a:gd name="connsiteY38" fmla="*/ 5712613 h 6485444"/>
              <a:gd name="connsiteX39" fmla="*/ 11206995 w 11610143"/>
              <a:gd name="connsiteY39" fmla="*/ 5928926 h 6485444"/>
              <a:gd name="connsiteX40" fmla="*/ 11217377 w 11610143"/>
              <a:gd name="connsiteY40" fmla="*/ 5967788 h 6485444"/>
              <a:gd name="connsiteX41" fmla="*/ 11188993 w 11610143"/>
              <a:gd name="connsiteY41" fmla="*/ 5996172 h 6485444"/>
              <a:gd name="connsiteX42" fmla="*/ 10893527 w 11610143"/>
              <a:gd name="connsiteY42" fmla="*/ 6075325 h 6485444"/>
              <a:gd name="connsiteX43" fmla="*/ 10854665 w 11610143"/>
              <a:gd name="connsiteY43" fmla="*/ 6064943 h 6485444"/>
              <a:gd name="connsiteX44" fmla="*/ 10844283 w 11610143"/>
              <a:gd name="connsiteY44" fmla="*/ 6026081 h 6485444"/>
              <a:gd name="connsiteX45" fmla="*/ 10923436 w 11610143"/>
              <a:gd name="connsiteY45" fmla="*/ 5730615 h 6485444"/>
              <a:gd name="connsiteX46" fmla="*/ 10951820 w 11610143"/>
              <a:gd name="connsiteY46" fmla="*/ 5702231 h 6485444"/>
              <a:gd name="connsiteX47" fmla="*/ 118491 w 11610143"/>
              <a:gd name="connsiteY47" fmla="*/ 5680513 h 6485444"/>
              <a:gd name="connsiteX48" fmla="*/ 147818 w 11610143"/>
              <a:gd name="connsiteY48" fmla="*/ 5681262 h 6485444"/>
              <a:gd name="connsiteX49" fmla="*/ 382654 w 11610143"/>
              <a:gd name="connsiteY49" fmla="*/ 5786085 h 6485444"/>
              <a:gd name="connsiteX50" fmla="*/ 402083 w 11610143"/>
              <a:gd name="connsiteY50" fmla="*/ 5836802 h 6485444"/>
              <a:gd name="connsiteX51" fmla="*/ 366953 w 11610143"/>
              <a:gd name="connsiteY51" fmla="*/ 5859506 h 6485444"/>
              <a:gd name="connsiteX52" fmla="*/ 351365 w 11610143"/>
              <a:gd name="connsiteY52" fmla="*/ 5856118 h 6485444"/>
              <a:gd name="connsiteX53" fmla="*/ 116529 w 11610143"/>
              <a:gd name="connsiteY53" fmla="*/ 5751408 h 6485444"/>
              <a:gd name="connsiteX54" fmla="*/ 97213 w 11610143"/>
              <a:gd name="connsiteY54" fmla="*/ 5700690 h 6485444"/>
              <a:gd name="connsiteX55" fmla="*/ 118491 w 11610143"/>
              <a:gd name="connsiteY55" fmla="*/ 5680513 h 6485444"/>
              <a:gd name="connsiteX56" fmla="*/ 1411173 w 11610143"/>
              <a:gd name="connsiteY56" fmla="*/ 5445192 h 6485444"/>
              <a:gd name="connsiteX57" fmla="*/ 1459518 w 11610143"/>
              <a:gd name="connsiteY57" fmla="*/ 5493651 h 6485444"/>
              <a:gd name="connsiteX58" fmla="*/ 1411060 w 11610143"/>
              <a:gd name="connsiteY58" fmla="*/ 5542109 h 6485444"/>
              <a:gd name="connsiteX59" fmla="*/ 1362714 w 11610143"/>
              <a:gd name="connsiteY59" fmla="*/ 5493651 h 6485444"/>
              <a:gd name="connsiteX60" fmla="*/ 1411173 w 11610143"/>
              <a:gd name="connsiteY60" fmla="*/ 5445192 h 6485444"/>
              <a:gd name="connsiteX61" fmla="*/ 10153813 w 11610143"/>
              <a:gd name="connsiteY61" fmla="*/ 3744562 h 6485444"/>
              <a:gd name="connsiteX62" fmla="*/ 10178542 w 11610143"/>
              <a:gd name="connsiteY62" fmla="*/ 3745193 h 6485444"/>
              <a:gd name="connsiteX63" fmla="*/ 10376566 w 11610143"/>
              <a:gd name="connsiteY63" fmla="*/ 3833585 h 6485444"/>
              <a:gd name="connsiteX64" fmla="*/ 10392949 w 11610143"/>
              <a:gd name="connsiteY64" fmla="*/ 3876352 h 6485444"/>
              <a:gd name="connsiteX65" fmla="*/ 10363327 w 11610143"/>
              <a:gd name="connsiteY65" fmla="*/ 3895497 h 6485444"/>
              <a:gd name="connsiteX66" fmla="*/ 10350182 w 11610143"/>
              <a:gd name="connsiteY66" fmla="*/ 3892640 h 6485444"/>
              <a:gd name="connsiteX67" fmla="*/ 10152157 w 11610143"/>
              <a:gd name="connsiteY67" fmla="*/ 3804343 h 6485444"/>
              <a:gd name="connsiteX68" fmla="*/ 10135870 w 11610143"/>
              <a:gd name="connsiteY68" fmla="*/ 3761576 h 6485444"/>
              <a:gd name="connsiteX69" fmla="*/ 10153813 w 11610143"/>
              <a:gd name="connsiteY69" fmla="*/ 3744562 h 6485444"/>
              <a:gd name="connsiteX70" fmla="*/ 2063166 w 11610143"/>
              <a:gd name="connsiteY70" fmla="*/ 3619336 h 6485444"/>
              <a:gd name="connsiteX71" fmla="*/ 1993700 w 11610143"/>
              <a:gd name="connsiteY71" fmla="*/ 3688802 h 6485444"/>
              <a:gd name="connsiteX72" fmla="*/ 2063166 w 11610143"/>
              <a:gd name="connsiteY72" fmla="*/ 3758269 h 6485444"/>
              <a:gd name="connsiteX73" fmla="*/ 2132632 w 11610143"/>
              <a:gd name="connsiteY73" fmla="*/ 3688802 h 6485444"/>
              <a:gd name="connsiteX74" fmla="*/ 2063166 w 11610143"/>
              <a:gd name="connsiteY74" fmla="*/ 3619336 h 6485444"/>
              <a:gd name="connsiteX75" fmla="*/ 9732551 w 11610143"/>
              <a:gd name="connsiteY75" fmla="*/ 3590921 h 6485444"/>
              <a:gd name="connsiteX76" fmla="*/ 9640254 w 11610143"/>
              <a:gd name="connsiteY76" fmla="*/ 3683218 h 6485444"/>
              <a:gd name="connsiteX77" fmla="*/ 9732551 w 11610143"/>
              <a:gd name="connsiteY77" fmla="*/ 3775516 h 6485444"/>
              <a:gd name="connsiteX78" fmla="*/ 9824848 w 11610143"/>
              <a:gd name="connsiteY78" fmla="*/ 3683218 h 6485444"/>
              <a:gd name="connsiteX79" fmla="*/ 9732551 w 11610143"/>
              <a:gd name="connsiteY79" fmla="*/ 3590921 h 6485444"/>
              <a:gd name="connsiteX80" fmla="*/ 2063166 w 11610143"/>
              <a:gd name="connsiteY80" fmla="*/ 3558759 h 6485444"/>
              <a:gd name="connsiteX81" fmla="*/ 2193138 w 11610143"/>
              <a:gd name="connsiteY81" fmla="*/ 3688730 h 6485444"/>
              <a:gd name="connsiteX82" fmla="*/ 2063166 w 11610143"/>
              <a:gd name="connsiteY82" fmla="*/ 3818702 h 6485444"/>
              <a:gd name="connsiteX83" fmla="*/ 1933194 w 11610143"/>
              <a:gd name="connsiteY83" fmla="*/ 3688730 h 6485444"/>
              <a:gd name="connsiteX84" fmla="*/ 2063166 w 11610143"/>
              <a:gd name="connsiteY84" fmla="*/ 3558759 h 6485444"/>
              <a:gd name="connsiteX85" fmla="*/ 3181124 w 11610143"/>
              <a:gd name="connsiteY85" fmla="*/ 3525547 h 6485444"/>
              <a:gd name="connsiteX86" fmla="*/ 3199736 w 11610143"/>
              <a:gd name="connsiteY86" fmla="*/ 3526022 h 6485444"/>
              <a:gd name="connsiteX87" fmla="*/ 3348778 w 11610143"/>
              <a:gd name="connsiteY87" fmla="*/ 3592550 h 6485444"/>
              <a:gd name="connsiteX88" fmla="*/ 3361108 w 11610143"/>
              <a:gd name="connsiteY88" fmla="*/ 3624738 h 6485444"/>
              <a:gd name="connsiteX89" fmla="*/ 3338813 w 11610143"/>
              <a:gd name="connsiteY89" fmla="*/ 3639147 h 6485444"/>
              <a:gd name="connsiteX90" fmla="*/ 3328920 w 11610143"/>
              <a:gd name="connsiteY90" fmla="*/ 3636997 h 6485444"/>
              <a:gd name="connsiteX91" fmla="*/ 3179878 w 11610143"/>
              <a:gd name="connsiteY91" fmla="*/ 3570541 h 6485444"/>
              <a:gd name="connsiteX92" fmla="*/ 3167620 w 11610143"/>
              <a:gd name="connsiteY92" fmla="*/ 3538352 h 6485444"/>
              <a:gd name="connsiteX93" fmla="*/ 3181124 w 11610143"/>
              <a:gd name="connsiteY93" fmla="*/ 3525547 h 6485444"/>
              <a:gd name="connsiteX94" fmla="*/ 9732551 w 11610143"/>
              <a:gd name="connsiteY94" fmla="*/ 3510435 h 6485444"/>
              <a:gd name="connsiteX95" fmla="*/ 9905239 w 11610143"/>
              <a:gd name="connsiteY95" fmla="*/ 3683123 h 6485444"/>
              <a:gd name="connsiteX96" fmla="*/ 9732551 w 11610143"/>
              <a:gd name="connsiteY96" fmla="*/ 3855811 h 6485444"/>
              <a:gd name="connsiteX97" fmla="*/ 9559863 w 11610143"/>
              <a:gd name="connsiteY97" fmla="*/ 3683123 h 6485444"/>
              <a:gd name="connsiteX98" fmla="*/ 9732551 w 11610143"/>
              <a:gd name="connsiteY98" fmla="*/ 3510435 h 6485444"/>
              <a:gd name="connsiteX99" fmla="*/ 1734227 w 11610143"/>
              <a:gd name="connsiteY99" fmla="*/ 3438325 h 6485444"/>
              <a:gd name="connsiteX100" fmla="*/ 1770613 w 11610143"/>
              <a:gd name="connsiteY100" fmla="*/ 3474796 h 6485444"/>
              <a:gd name="connsiteX101" fmla="*/ 1734142 w 11610143"/>
              <a:gd name="connsiteY101" fmla="*/ 3511267 h 6485444"/>
              <a:gd name="connsiteX102" fmla="*/ 1697756 w 11610143"/>
              <a:gd name="connsiteY102" fmla="*/ 3474796 h 6485444"/>
              <a:gd name="connsiteX103" fmla="*/ 1734227 w 11610143"/>
              <a:gd name="connsiteY103" fmla="*/ 3438325 h 6485444"/>
              <a:gd name="connsiteX104" fmla="*/ 11264767 w 11610143"/>
              <a:gd name="connsiteY104" fmla="*/ 1082112 h 6485444"/>
              <a:gd name="connsiteX105" fmla="*/ 11305629 w 11610143"/>
              <a:gd name="connsiteY105" fmla="*/ 1122975 h 6485444"/>
              <a:gd name="connsiteX106" fmla="*/ 11264767 w 11610143"/>
              <a:gd name="connsiteY106" fmla="*/ 1163837 h 6485444"/>
              <a:gd name="connsiteX107" fmla="*/ 11223905 w 11610143"/>
              <a:gd name="connsiteY107" fmla="*/ 1122975 h 6485444"/>
              <a:gd name="connsiteX108" fmla="*/ 11264767 w 11610143"/>
              <a:gd name="connsiteY108" fmla="*/ 1082112 h 6485444"/>
              <a:gd name="connsiteX109" fmla="*/ 11437455 w 11610143"/>
              <a:gd name="connsiteY109" fmla="*/ 388120 h 6485444"/>
              <a:gd name="connsiteX110" fmla="*/ 11345158 w 11610143"/>
              <a:gd name="connsiteY110" fmla="*/ 480417 h 6485444"/>
              <a:gd name="connsiteX111" fmla="*/ 11437455 w 11610143"/>
              <a:gd name="connsiteY111" fmla="*/ 572715 h 6485444"/>
              <a:gd name="connsiteX112" fmla="*/ 11529752 w 11610143"/>
              <a:gd name="connsiteY112" fmla="*/ 480417 h 6485444"/>
              <a:gd name="connsiteX113" fmla="*/ 11437455 w 11610143"/>
              <a:gd name="connsiteY113" fmla="*/ 388120 h 6485444"/>
              <a:gd name="connsiteX114" fmla="*/ 6940757 w 11610143"/>
              <a:gd name="connsiteY114" fmla="*/ 336895 h 6485444"/>
              <a:gd name="connsiteX115" fmla="*/ 6989102 w 11610143"/>
              <a:gd name="connsiteY115" fmla="*/ 385353 h 6485444"/>
              <a:gd name="connsiteX116" fmla="*/ 6940644 w 11610143"/>
              <a:gd name="connsiteY116" fmla="*/ 433812 h 6485444"/>
              <a:gd name="connsiteX117" fmla="*/ 6892298 w 11610143"/>
              <a:gd name="connsiteY117" fmla="*/ 385353 h 6485444"/>
              <a:gd name="connsiteX118" fmla="*/ 6940757 w 11610143"/>
              <a:gd name="connsiteY118" fmla="*/ 336895 h 6485444"/>
              <a:gd name="connsiteX119" fmla="*/ 11437455 w 11610143"/>
              <a:gd name="connsiteY119" fmla="*/ 307634 h 6485444"/>
              <a:gd name="connsiteX120" fmla="*/ 11610143 w 11610143"/>
              <a:gd name="connsiteY120" fmla="*/ 480322 h 6485444"/>
              <a:gd name="connsiteX121" fmla="*/ 11437455 w 11610143"/>
              <a:gd name="connsiteY121" fmla="*/ 653010 h 6485444"/>
              <a:gd name="connsiteX122" fmla="*/ 11264767 w 11610143"/>
              <a:gd name="connsiteY122" fmla="*/ 480322 h 6485444"/>
              <a:gd name="connsiteX123" fmla="*/ 11437455 w 11610143"/>
              <a:gd name="connsiteY123" fmla="*/ 307634 h 6485444"/>
              <a:gd name="connsiteX124" fmla="*/ 278840 w 11610143"/>
              <a:gd name="connsiteY124" fmla="*/ 300742 h 6485444"/>
              <a:gd name="connsiteX125" fmla="*/ 117868 w 11610143"/>
              <a:gd name="connsiteY125" fmla="*/ 343890 h 6485444"/>
              <a:gd name="connsiteX126" fmla="*/ 235692 w 11610143"/>
              <a:gd name="connsiteY126" fmla="*/ 461714 h 6485444"/>
              <a:gd name="connsiteX127" fmla="*/ 755729 w 11610143"/>
              <a:gd name="connsiteY127" fmla="*/ 272824 h 6485444"/>
              <a:gd name="connsiteX128" fmla="*/ 784161 w 11610143"/>
              <a:gd name="connsiteY128" fmla="*/ 284611 h 6485444"/>
              <a:gd name="connsiteX129" fmla="*/ 869887 w 11610143"/>
              <a:gd name="connsiteY129" fmla="*/ 370336 h 6485444"/>
              <a:gd name="connsiteX130" fmla="*/ 955612 w 11610143"/>
              <a:gd name="connsiteY130" fmla="*/ 284611 h 6485444"/>
              <a:gd name="connsiteX131" fmla="*/ 984044 w 11610143"/>
              <a:gd name="connsiteY131" fmla="*/ 272824 h 6485444"/>
              <a:gd name="connsiteX132" fmla="*/ 1012476 w 11610143"/>
              <a:gd name="connsiteY132" fmla="*/ 284611 h 6485444"/>
              <a:gd name="connsiteX133" fmla="*/ 1012476 w 11610143"/>
              <a:gd name="connsiteY133" fmla="*/ 341475 h 6485444"/>
              <a:gd name="connsiteX134" fmla="*/ 926733 w 11610143"/>
              <a:gd name="connsiteY134" fmla="*/ 427182 h 6485444"/>
              <a:gd name="connsiteX135" fmla="*/ 1012571 w 11610143"/>
              <a:gd name="connsiteY135" fmla="*/ 513020 h 6485444"/>
              <a:gd name="connsiteX136" fmla="*/ 1012571 w 11610143"/>
              <a:gd name="connsiteY136" fmla="*/ 569885 h 6485444"/>
              <a:gd name="connsiteX137" fmla="*/ 984092 w 11610143"/>
              <a:gd name="connsiteY137" fmla="*/ 581600 h 6485444"/>
              <a:gd name="connsiteX138" fmla="*/ 955706 w 11610143"/>
              <a:gd name="connsiteY138" fmla="*/ 569789 h 6485444"/>
              <a:gd name="connsiteX139" fmla="*/ 869887 w 11610143"/>
              <a:gd name="connsiteY139" fmla="*/ 484005 h 6485444"/>
              <a:gd name="connsiteX140" fmla="*/ 784067 w 11610143"/>
              <a:gd name="connsiteY140" fmla="*/ 569789 h 6485444"/>
              <a:gd name="connsiteX141" fmla="*/ 755682 w 11610143"/>
              <a:gd name="connsiteY141" fmla="*/ 581600 h 6485444"/>
              <a:gd name="connsiteX142" fmla="*/ 727298 w 11610143"/>
              <a:gd name="connsiteY142" fmla="*/ 569789 h 6485444"/>
              <a:gd name="connsiteX143" fmla="*/ 727298 w 11610143"/>
              <a:gd name="connsiteY143" fmla="*/ 512925 h 6485444"/>
              <a:gd name="connsiteX144" fmla="*/ 813040 w 11610143"/>
              <a:gd name="connsiteY144" fmla="*/ 427183 h 6485444"/>
              <a:gd name="connsiteX145" fmla="*/ 727297 w 11610143"/>
              <a:gd name="connsiteY145" fmla="*/ 341475 h 6485444"/>
              <a:gd name="connsiteX146" fmla="*/ 727297 w 11610143"/>
              <a:gd name="connsiteY146" fmla="*/ 284611 h 6485444"/>
              <a:gd name="connsiteX147" fmla="*/ 755729 w 11610143"/>
              <a:gd name="connsiteY147" fmla="*/ 272824 h 6485444"/>
              <a:gd name="connsiteX148" fmla="*/ 5046248 w 11610143"/>
              <a:gd name="connsiteY148" fmla="*/ 263434 h 6485444"/>
              <a:gd name="connsiteX149" fmla="*/ 5070977 w 11610143"/>
              <a:gd name="connsiteY149" fmla="*/ 264065 h 6485444"/>
              <a:gd name="connsiteX150" fmla="*/ 5269001 w 11610143"/>
              <a:gd name="connsiteY150" fmla="*/ 352457 h 6485444"/>
              <a:gd name="connsiteX151" fmla="*/ 5285384 w 11610143"/>
              <a:gd name="connsiteY151" fmla="*/ 395224 h 6485444"/>
              <a:gd name="connsiteX152" fmla="*/ 5255762 w 11610143"/>
              <a:gd name="connsiteY152" fmla="*/ 414369 h 6485444"/>
              <a:gd name="connsiteX153" fmla="*/ 5242617 w 11610143"/>
              <a:gd name="connsiteY153" fmla="*/ 411512 h 6485444"/>
              <a:gd name="connsiteX154" fmla="*/ 5044592 w 11610143"/>
              <a:gd name="connsiteY154" fmla="*/ 323215 h 6485444"/>
              <a:gd name="connsiteX155" fmla="*/ 5028305 w 11610143"/>
              <a:gd name="connsiteY155" fmla="*/ 280448 h 6485444"/>
              <a:gd name="connsiteX156" fmla="*/ 5046248 w 11610143"/>
              <a:gd name="connsiteY156" fmla="*/ 263434 h 6485444"/>
              <a:gd name="connsiteX157" fmla="*/ 6243269 w 11610143"/>
              <a:gd name="connsiteY157" fmla="*/ 225064 h 6485444"/>
              <a:gd name="connsiteX158" fmla="*/ 6076842 w 11610143"/>
              <a:gd name="connsiteY158" fmla="*/ 233790 h 6485444"/>
              <a:gd name="connsiteX159" fmla="*/ 6167586 w 11610143"/>
              <a:gd name="connsiteY159" fmla="*/ 373543 h 6485444"/>
              <a:gd name="connsiteX160" fmla="*/ 325227 w 11610143"/>
              <a:gd name="connsiteY160" fmla="*/ 205111 h 6485444"/>
              <a:gd name="connsiteX161" fmla="*/ 364089 w 11610143"/>
              <a:gd name="connsiteY161" fmla="*/ 215493 h 6485444"/>
              <a:gd name="connsiteX162" fmla="*/ 374471 w 11610143"/>
              <a:gd name="connsiteY162" fmla="*/ 254355 h 6485444"/>
              <a:gd name="connsiteX163" fmla="*/ 295318 w 11610143"/>
              <a:gd name="connsiteY163" fmla="*/ 549820 h 6485444"/>
              <a:gd name="connsiteX164" fmla="*/ 266934 w 11610143"/>
              <a:gd name="connsiteY164" fmla="*/ 578205 h 6485444"/>
              <a:gd name="connsiteX165" fmla="*/ 228072 w 11610143"/>
              <a:gd name="connsiteY165" fmla="*/ 567823 h 6485444"/>
              <a:gd name="connsiteX166" fmla="*/ 11759 w 11610143"/>
              <a:gd name="connsiteY166" fmla="*/ 351510 h 6485444"/>
              <a:gd name="connsiteX167" fmla="*/ 1378 w 11610143"/>
              <a:gd name="connsiteY167" fmla="*/ 312648 h 6485444"/>
              <a:gd name="connsiteX168" fmla="*/ 29762 w 11610143"/>
              <a:gd name="connsiteY168" fmla="*/ 284263 h 6485444"/>
              <a:gd name="connsiteX169" fmla="*/ 6308530 w 11610143"/>
              <a:gd name="connsiteY169" fmla="*/ 141171 h 6485444"/>
              <a:gd name="connsiteX170" fmla="*/ 6344383 w 11610143"/>
              <a:gd name="connsiteY170" fmla="*/ 159408 h 6485444"/>
              <a:gd name="connsiteX171" fmla="*/ 6346456 w 11610143"/>
              <a:gd name="connsiteY171" fmla="*/ 199580 h 6485444"/>
              <a:gd name="connsiteX172" fmla="*/ 6207584 w 11610143"/>
              <a:gd name="connsiteY172" fmla="*/ 472123 h 6485444"/>
              <a:gd name="connsiteX173" fmla="*/ 6173917 w 11610143"/>
              <a:gd name="connsiteY173" fmla="*/ 493984 h 6485444"/>
              <a:gd name="connsiteX174" fmla="*/ 6138064 w 11610143"/>
              <a:gd name="connsiteY174" fmla="*/ 475746 h 6485444"/>
              <a:gd name="connsiteX175" fmla="*/ 5971469 w 11610143"/>
              <a:gd name="connsiteY175" fmla="*/ 219175 h 6485444"/>
              <a:gd name="connsiteX176" fmla="*/ 5969396 w 11610143"/>
              <a:gd name="connsiteY176" fmla="*/ 179004 h 6485444"/>
              <a:gd name="connsiteX177" fmla="*/ 6003063 w 11610143"/>
              <a:gd name="connsiteY177" fmla="*/ 157143 h 6485444"/>
              <a:gd name="connsiteX178" fmla="*/ 10573776 w 11610143"/>
              <a:gd name="connsiteY178" fmla="*/ 0 h 6485444"/>
              <a:gd name="connsiteX179" fmla="*/ 10602208 w 11610143"/>
              <a:gd name="connsiteY179" fmla="*/ 11787 h 6485444"/>
              <a:gd name="connsiteX180" fmla="*/ 10687981 w 11610143"/>
              <a:gd name="connsiteY180" fmla="*/ 97560 h 6485444"/>
              <a:gd name="connsiteX181" fmla="*/ 10773658 w 11610143"/>
              <a:gd name="connsiteY181" fmla="*/ 11883 h 6485444"/>
              <a:gd name="connsiteX182" fmla="*/ 10802090 w 11610143"/>
              <a:gd name="connsiteY182" fmla="*/ 96 h 6485444"/>
              <a:gd name="connsiteX183" fmla="*/ 10830522 w 11610143"/>
              <a:gd name="connsiteY183" fmla="*/ 11883 h 6485444"/>
              <a:gd name="connsiteX184" fmla="*/ 10830522 w 11610143"/>
              <a:gd name="connsiteY184" fmla="*/ 68747 h 6485444"/>
              <a:gd name="connsiteX185" fmla="*/ 10744846 w 11610143"/>
              <a:gd name="connsiteY185" fmla="*/ 154424 h 6485444"/>
              <a:gd name="connsiteX186" fmla="*/ 10830618 w 11610143"/>
              <a:gd name="connsiteY186" fmla="*/ 240196 h 6485444"/>
              <a:gd name="connsiteX187" fmla="*/ 10830618 w 11610143"/>
              <a:gd name="connsiteY187" fmla="*/ 297061 h 6485444"/>
              <a:gd name="connsiteX188" fmla="*/ 10802138 w 11610143"/>
              <a:gd name="connsiteY188" fmla="*/ 308872 h 6485444"/>
              <a:gd name="connsiteX189" fmla="*/ 10773754 w 11610143"/>
              <a:gd name="connsiteY189" fmla="*/ 297061 h 6485444"/>
              <a:gd name="connsiteX190" fmla="*/ 10687981 w 11610143"/>
              <a:gd name="connsiteY190" fmla="*/ 211289 h 6485444"/>
              <a:gd name="connsiteX191" fmla="*/ 10602113 w 11610143"/>
              <a:gd name="connsiteY191" fmla="*/ 297157 h 6485444"/>
              <a:gd name="connsiteX192" fmla="*/ 10573729 w 11610143"/>
              <a:gd name="connsiteY192" fmla="*/ 308872 h 6485444"/>
              <a:gd name="connsiteX193" fmla="*/ 10545344 w 11610143"/>
              <a:gd name="connsiteY193" fmla="*/ 297061 h 6485444"/>
              <a:gd name="connsiteX194" fmla="*/ 10545344 w 11610143"/>
              <a:gd name="connsiteY194" fmla="*/ 240197 h 6485444"/>
              <a:gd name="connsiteX195" fmla="*/ 10631117 w 11610143"/>
              <a:gd name="connsiteY195" fmla="*/ 154424 h 6485444"/>
              <a:gd name="connsiteX196" fmla="*/ 10545344 w 11610143"/>
              <a:gd name="connsiteY196" fmla="*/ 68651 h 6485444"/>
              <a:gd name="connsiteX197" fmla="*/ 10545344 w 11610143"/>
              <a:gd name="connsiteY197" fmla="*/ 11787 h 6485444"/>
              <a:gd name="connsiteX198" fmla="*/ 10573776 w 11610143"/>
              <a:gd name="connsiteY198" fmla="*/ 0 h 648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11610143" h="6485444">
                <a:moveTo>
                  <a:pt x="666034" y="6171198"/>
                </a:moveTo>
                <a:cubicBezTo>
                  <a:pt x="605715" y="6171198"/>
                  <a:pt x="556579" y="6220335"/>
                  <a:pt x="556579" y="6280654"/>
                </a:cubicBezTo>
                <a:cubicBezTo>
                  <a:pt x="556579" y="6340972"/>
                  <a:pt x="605715" y="6390108"/>
                  <a:pt x="666034" y="6390108"/>
                </a:cubicBezTo>
                <a:cubicBezTo>
                  <a:pt x="726352" y="6390108"/>
                  <a:pt x="775489" y="6340972"/>
                  <a:pt x="775489" y="6280654"/>
                </a:cubicBezTo>
                <a:cubicBezTo>
                  <a:pt x="775375" y="6220335"/>
                  <a:pt x="726352" y="6171198"/>
                  <a:pt x="666034" y="6171198"/>
                </a:cubicBezTo>
                <a:close/>
                <a:moveTo>
                  <a:pt x="666034" y="6075863"/>
                </a:moveTo>
                <a:cubicBezTo>
                  <a:pt x="778991" y="6075863"/>
                  <a:pt x="870825" y="6167696"/>
                  <a:pt x="870825" y="6280654"/>
                </a:cubicBezTo>
                <a:cubicBezTo>
                  <a:pt x="870825" y="6393610"/>
                  <a:pt x="778878" y="6485444"/>
                  <a:pt x="666034" y="6485444"/>
                </a:cubicBezTo>
                <a:cubicBezTo>
                  <a:pt x="553077" y="6485444"/>
                  <a:pt x="461244" y="6393497"/>
                  <a:pt x="461244" y="6280654"/>
                </a:cubicBezTo>
                <a:cubicBezTo>
                  <a:pt x="461244" y="6167809"/>
                  <a:pt x="553077" y="6075863"/>
                  <a:pt x="666034" y="6075863"/>
                </a:cubicBezTo>
                <a:close/>
                <a:moveTo>
                  <a:pt x="7390422" y="6058390"/>
                </a:moveTo>
                <a:cubicBezTo>
                  <a:pt x="7400709" y="6058390"/>
                  <a:pt x="7410996" y="6062295"/>
                  <a:pt x="7418807" y="6070201"/>
                </a:cubicBezTo>
                <a:lnTo>
                  <a:pt x="7504579" y="6155973"/>
                </a:lnTo>
                <a:lnTo>
                  <a:pt x="7590447" y="6070105"/>
                </a:lnTo>
                <a:cubicBezTo>
                  <a:pt x="7598258" y="6062295"/>
                  <a:pt x="7608545" y="6058390"/>
                  <a:pt x="7618832" y="6058390"/>
                </a:cubicBezTo>
                <a:cubicBezTo>
                  <a:pt x="7629119" y="6058390"/>
                  <a:pt x="7639406" y="6062295"/>
                  <a:pt x="7647216" y="6070201"/>
                </a:cubicBezTo>
                <a:cubicBezTo>
                  <a:pt x="7662933" y="6085917"/>
                  <a:pt x="7662933" y="6111349"/>
                  <a:pt x="7647216" y="6127065"/>
                </a:cubicBezTo>
                <a:lnTo>
                  <a:pt x="7561444" y="6212838"/>
                </a:lnTo>
                <a:lnTo>
                  <a:pt x="7647216" y="6298610"/>
                </a:lnTo>
                <a:cubicBezTo>
                  <a:pt x="7662933" y="6314326"/>
                  <a:pt x="7662933" y="6339758"/>
                  <a:pt x="7647216" y="6355475"/>
                </a:cubicBezTo>
                <a:cubicBezTo>
                  <a:pt x="7631500" y="6371191"/>
                  <a:pt x="7606068" y="6371191"/>
                  <a:pt x="7590352" y="6355475"/>
                </a:cubicBezTo>
                <a:lnTo>
                  <a:pt x="7504615" y="6269666"/>
                </a:lnTo>
                <a:lnTo>
                  <a:pt x="7418902" y="6355379"/>
                </a:lnTo>
                <a:cubicBezTo>
                  <a:pt x="7403186" y="6371095"/>
                  <a:pt x="7377754" y="6371095"/>
                  <a:pt x="7362038" y="6355379"/>
                </a:cubicBezTo>
                <a:cubicBezTo>
                  <a:pt x="7346322" y="6339663"/>
                  <a:pt x="7346322" y="6314231"/>
                  <a:pt x="7362038" y="6298515"/>
                </a:cubicBezTo>
                <a:lnTo>
                  <a:pt x="7447775" y="6212778"/>
                </a:lnTo>
                <a:lnTo>
                  <a:pt x="7362038" y="6126970"/>
                </a:lnTo>
                <a:cubicBezTo>
                  <a:pt x="7346322" y="6111253"/>
                  <a:pt x="7346322" y="6085822"/>
                  <a:pt x="7362038" y="6070105"/>
                </a:cubicBezTo>
                <a:cubicBezTo>
                  <a:pt x="7369848" y="6062295"/>
                  <a:pt x="7380135" y="6058390"/>
                  <a:pt x="7390422" y="6058390"/>
                </a:cubicBezTo>
                <a:close/>
                <a:moveTo>
                  <a:pt x="6943509" y="5922270"/>
                </a:moveTo>
                <a:cubicBezTo>
                  <a:pt x="6966083" y="5922270"/>
                  <a:pt x="6984371" y="5940558"/>
                  <a:pt x="6984371" y="5963132"/>
                </a:cubicBezTo>
                <a:cubicBezTo>
                  <a:pt x="6984371" y="5985706"/>
                  <a:pt x="6966083" y="6003994"/>
                  <a:pt x="6943509" y="6003994"/>
                </a:cubicBezTo>
                <a:cubicBezTo>
                  <a:pt x="6920935" y="6003994"/>
                  <a:pt x="6902647" y="5985706"/>
                  <a:pt x="6902647" y="5963132"/>
                </a:cubicBezTo>
                <a:cubicBezTo>
                  <a:pt x="6902647" y="5940558"/>
                  <a:pt x="6920935" y="5922270"/>
                  <a:pt x="6943509" y="5922270"/>
                </a:cubicBezTo>
                <a:close/>
                <a:moveTo>
                  <a:pt x="10983062" y="5818721"/>
                </a:moveTo>
                <a:lnTo>
                  <a:pt x="10939914" y="5979694"/>
                </a:lnTo>
                <a:lnTo>
                  <a:pt x="11100887" y="5936546"/>
                </a:lnTo>
                <a:close/>
                <a:moveTo>
                  <a:pt x="10951820" y="5702231"/>
                </a:moveTo>
                <a:cubicBezTo>
                  <a:pt x="10965727" y="5698516"/>
                  <a:pt x="10980490" y="5702516"/>
                  <a:pt x="10990682" y="5712613"/>
                </a:cubicBezTo>
                <a:lnTo>
                  <a:pt x="11206995" y="5928926"/>
                </a:lnTo>
                <a:cubicBezTo>
                  <a:pt x="11217187" y="5939117"/>
                  <a:pt x="11221092" y="5953881"/>
                  <a:pt x="11217377" y="5967788"/>
                </a:cubicBezTo>
                <a:cubicBezTo>
                  <a:pt x="11213662" y="5981694"/>
                  <a:pt x="11202804" y="5992458"/>
                  <a:pt x="11188993" y="5996172"/>
                </a:cubicBezTo>
                <a:lnTo>
                  <a:pt x="10893527" y="6075325"/>
                </a:lnTo>
                <a:cubicBezTo>
                  <a:pt x="10879621" y="6079040"/>
                  <a:pt x="10864857" y="6075039"/>
                  <a:pt x="10854665" y="6064943"/>
                </a:cubicBezTo>
                <a:cubicBezTo>
                  <a:pt x="10844473" y="6054751"/>
                  <a:pt x="10840568" y="6039987"/>
                  <a:pt x="10844283" y="6026081"/>
                </a:cubicBezTo>
                <a:lnTo>
                  <a:pt x="10923436" y="5730615"/>
                </a:lnTo>
                <a:cubicBezTo>
                  <a:pt x="10927150" y="5716709"/>
                  <a:pt x="10938009" y="5705945"/>
                  <a:pt x="10951820" y="5702231"/>
                </a:cubicBezTo>
                <a:close/>
                <a:moveTo>
                  <a:pt x="118491" y="5680513"/>
                </a:moveTo>
                <a:cubicBezTo>
                  <a:pt x="127655" y="5676998"/>
                  <a:pt x="138160" y="5676970"/>
                  <a:pt x="147818" y="5681262"/>
                </a:cubicBezTo>
                <a:lnTo>
                  <a:pt x="382654" y="5786085"/>
                </a:lnTo>
                <a:cubicBezTo>
                  <a:pt x="401970" y="5794670"/>
                  <a:pt x="410667" y="5817374"/>
                  <a:pt x="402083" y="5836802"/>
                </a:cubicBezTo>
                <a:cubicBezTo>
                  <a:pt x="395644" y="5851035"/>
                  <a:pt x="381638" y="5859506"/>
                  <a:pt x="366953" y="5859506"/>
                </a:cubicBezTo>
                <a:cubicBezTo>
                  <a:pt x="361757" y="5859506"/>
                  <a:pt x="356448" y="5858377"/>
                  <a:pt x="351365" y="5856118"/>
                </a:cubicBezTo>
                <a:lnTo>
                  <a:pt x="116529" y="5751408"/>
                </a:lnTo>
                <a:cubicBezTo>
                  <a:pt x="97213" y="5742710"/>
                  <a:pt x="88516" y="5720006"/>
                  <a:pt x="97213" y="5700690"/>
                </a:cubicBezTo>
                <a:cubicBezTo>
                  <a:pt x="101505" y="5691032"/>
                  <a:pt x="109328" y="5684029"/>
                  <a:pt x="118491" y="5680513"/>
                </a:cubicBezTo>
                <a:close/>
                <a:moveTo>
                  <a:pt x="1411173" y="5445192"/>
                </a:moveTo>
                <a:cubicBezTo>
                  <a:pt x="1437943" y="5445192"/>
                  <a:pt x="1459518" y="5466880"/>
                  <a:pt x="1459518" y="5493651"/>
                </a:cubicBezTo>
                <a:cubicBezTo>
                  <a:pt x="1459518" y="5520421"/>
                  <a:pt x="1437830" y="5542109"/>
                  <a:pt x="1411060" y="5542109"/>
                </a:cubicBezTo>
                <a:cubicBezTo>
                  <a:pt x="1384289" y="5542109"/>
                  <a:pt x="1362714" y="5520421"/>
                  <a:pt x="1362714" y="5493651"/>
                </a:cubicBezTo>
                <a:cubicBezTo>
                  <a:pt x="1362714" y="5466880"/>
                  <a:pt x="1384402" y="5445192"/>
                  <a:pt x="1411173" y="5445192"/>
                </a:cubicBezTo>
                <a:close/>
                <a:moveTo>
                  <a:pt x="10153813" y="3744562"/>
                </a:moveTo>
                <a:cubicBezTo>
                  <a:pt x="10161540" y="3741597"/>
                  <a:pt x="10170398" y="3741574"/>
                  <a:pt x="10178542" y="3745193"/>
                </a:cubicBezTo>
                <a:lnTo>
                  <a:pt x="10376566" y="3833585"/>
                </a:lnTo>
                <a:cubicBezTo>
                  <a:pt x="10392854" y="3840824"/>
                  <a:pt x="10400188" y="3859969"/>
                  <a:pt x="10392949" y="3876352"/>
                </a:cubicBezTo>
                <a:cubicBezTo>
                  <a:pt x="10387520" y="3888353"/>
                  <a:pt x="10375709" y="3895497"/>
                  <a:pt x="10363327" y="3895497"/>
                </a:cubicBezTo>
                <a:cubicBezTo>
                  <a:pt x="10358945" y="3895497"/>
                  <a:pt x="10354468" y="3894545"/>
                  <a:pt x="10350182" y="3892640"/>
                </a:cubicBezTo>
                <a:lnTo>
                  <a:pt x="10152157" y="3804343"/>
                </a:lnTo>
                <a:cubicBezTo>
                  <a:pt x="10135870" y="3797009"/>
                  <a:pt x="10128535" y="3777863"/>
                  <a:pt x="10135870" y="3761576"/>
                </a:cubicBezTo>
                <a:cubicBezTo>
                  <a:pt x="10139489" y="3753432"/>
                  <a:pt x="10146085" y="3747527"/>
                  <a:pt x="10153813" y="3744562"/>
                </a:cubicBezTo>
                <a:close/>
                <a:moveTo>
                  <a:pt x="2063166" y="3619336"/>
                </a:moveTo>
                <a:cubicBezTo>
                  <a:pt x="2024885" y="3619336"/>
                  <a:pt x="1993700" y="3650520"/>
                  <a:pt x="1993700" y="3688802"/>
                </a:cubicBezTo>
                <a:cubicBezTo>
                  <a:pt x="1993700" y="3727084"/>
                  <a:pt x="2024885" y="3758269"/>
                  <a:pt x="2063166" y="3758269"/>
                </a:cubicBezTo>
                <a:cubicBezTo>
                  <a:pt x="2101448" y="3758269"/>
                  <a:pt x="2132632" y="3727084"/>
                  <a:pt x="2132632" y="3688802"/>
                </a:cubicBezTo>
                <a:cubicBezTo>
                  <a:pt x="2132632" y="3650449"/>
                  <a:pt x="2101448" y="3619336"/>
                  <a:pt x="2063166" y="3619336"/>
                </a:cubicBezTo>
                <a:close/>
                <a:moveTo>
                  <a:pt x="9732551" y="3590921"/>
                </a:moveTo>
                <a:cubicBezTo>
                  <a:pt x="9681688" y="3590921"/>
                  <a:pt x="9640254" y="3632355"/>
                  <a:pt x="9640254" y="3683218"/>
                </a:cubicBezTo>
                <a:cubicBezTo>
                  <a:pt x="9640254" y="3734082"/>
                  <a:pt x="9681688" y="3775516"/>
                  <a:pt x="9732551" y="3775516"/>
                </a:cubicBezTo>
                <a:cubicBezTo>
                  <a:pt x="9783415" y="3775516"/>
                  <a:pt x="9824848" y="3734082"/>
                  <a:pt x="9824848" y="3683218"/>
                </a:cubicBezTo>
                <a:cubicBezTo>
                  <a:pt x="9824848" y="3632260"/>
                  <a:pt x="9783415" y="3590921"/>
                  <a:pt x="9732551" y="3590921"/>
                </a:cubicBezTo>
                <a:close/>
                <a:moveTo>
                  <a:pt x="2063166" y="3558759"/>
                </a:moveTo>
                <a:cubicBezTo>
                  <a:pt x="2134854" y="3558759"/>
                  <a:pt x="2193138" y="3617042"/>
                  <a:pt x="2193138" y="3688730"/>
                </a:cubicBezTo>
                <a:cubicBezTo>
                  <a:pt x="2193138" y="3760419"/>
                  <a:pt x="2134854" y="3818702"/>
                  <a:pt x="2063166" y="3818702"/>
                </a:cubicBezTo>
                <a:cubicBezTo>
                  <a:pt x="1991477" y="3818702"/>
                  <a:pt x="1933194" y="3760419"/>
                  <a:pt x="1933194" y="3688730"/>
                </a:cubicBezTo>
                <a:cubicBezTo>
                  <a:pt x="1933194" y="3617042"/>
                  <a:pt x="1991477" y="3558759"/>
                  <a:pt x="2063166" y="3558759"/>
                </a:cubicBezTo>
                <a:close/>
                <a:moveTo>
                  <a:pt x="3181124" y="3525547"/>
                </a:moveTo>
                <a:cubicBezTo>
                  <a:pt x="3186939" y="3523315"/>
                  <a:pt x="3193607" y="3523298"/>
                  <a:pt x="3199736" y="3526022"/>
                </a:cubicBezTo>
                <a:lnTo>
                  <a:pt x="3348778" y="3592550"/>
                </a:lnTo>
                <a:cubicBezTo>
                  <a:pt x="3361036" y="3597998"/>
                  <a:pt x="3366556" y="3612408"/>
                  <a:pt x="3361108" y="3624738"/>
                </a:cubicBezTo>
                <a:cubicBezTo>
                  <a:pt x="3357022" y="3633771"/>
                  <a:pt x="3348132" y="3639147"/>
                  <a:pt x="3338813" y="3639147"/>
                </a:cubicBezTo>
                <a:cubicBezTo>
                  <a:pt x="3335515" y="3639147"/>
                  <a:pt x="3332146" y="3638431"/>
                  <a:pt x="3328920" y="3636997"/>
                </a:cubicBezTo>
                <a:lnTo>
                  <a:pt x="3179878" y="3570541"/>
                </a:lnTo>
                <a:cubicBezTo>
                  <a:pt x="3167620" y="3565021"/>
                  <a:pt x="3162099" y="3550611"/>
                  <a:pt x="3167620" y="3538352"/>
                </a:cubicBezTo>
                <a:cubicBezTo>
                  <a:pt x="3170344" y="3532223"/>
                  <a:pt x="3175309" y="3527778"/>
                  <a:pt x="3181124" y="3525547"/>
                </a:cubicBezTo>
                <a:close/>
                <a:moveTo>
                  <a:pt x="9732551" y="3510435"/>
                </a:moveTo>
                <a:cubicBezTo>
                  <a:pt x="9827801" y="3510435"/>
                  <a:pt x="9905239" y="3587873"/>
                  <a:pt x="9905239" y="3683123"/>
                </a:cubicBezTo>
                <a:cubicBezTo>
                  <a:pt x="9905239" y="3778373"/>
                  <a:pt x="9827801" y="3855811"/>
                  <a:pt x="9732551" y="3855811"/>
                </a:cubicBezTo>
                <a:cubicBezTo>
                  <a:pt x="9637301" y="3855811"/>
                  <a:pt x="9559863" y="3778373"/>
                  <a:pt x="9559863" y="3683123"/>
                </a:cubicBezTo>
                <a:cubicBezTo>
                  <a:pt x="9559863" y="3587873"/>
                  <a:pt x="9637301" y="3510435"/>
                  <a:pt x="9732551" y="3510435"/>
                </a:cubicBezTo>
                <a:close/>
                <a:moveTo>
                  <a:pt x="1734227" y="3438325"/>
                </a:moveTo>
                <a:cubicBezTo>
                  <a:pt x="1754376" y="3438325"/>
                  <a:pt x="1770613" y="3454648"/>
                  <a:pt x="1770613" y="3474796"/>
                </a:cubicBezTo>
                <a:cubicBezTo>
                  <a:pt x="1770613" y="3494945"/>
                  <a:pt x="1754291" y="3511267"/>
                  <a:pt x="1734142" y="3511267"/>
                </a:cubicBezTo>
                <a:cubicBezTo>
                  <a:pt x="1713994" y="3511267"/>
                  <a:pt x="1697756" y="3494945"/>
                  <a:pt x="1697756" y="3474796"/>
                </a:cubicBezTo>
                <a:cubicBezTo>
                  <a:pt x="1697756" y="3454648"/>
                  <a:pt x="1714079" y="3438325"/>
                  <a:pt x="1734227" y="3438325"/>
                </a:cubicBezTo>
                <a:close/>
                <a:moveTo>
                  <a:pt x="11264767" y="1082112"/>
                </a:moveTo>
                <a:cubicBezTo>
                  <a:pt x="11287341" y="1082112"/>
                  <a:pt x="11305629" y="1100401"/>
                  <a:pt x="11305629" y="1122975"/>
                </a:cubicBezTo>
                <a:cubicBezTo>
                  <a:pt x="11305629" y="1145549"/>
                  <a:pt x="11287341" y="1163837"/>
                  <a:pt x="11264767" y="1163837"/>
                </a:cubicBezTo>
                <a:cubicBezTo>
                  <a:pt x="11242193" y="1163837"/>
                  <a:pt x="11223905" y="1145549"/>
                  <a:pt x="11223905" y="1122975"/>
                </a:cubicBezTo>
                <a:cubicBezTo>
                  <a:pt x="11223905" y="1100401"/>
                  <a:pt x="11242193" y="1082112"/>
                  <a:pt x="11264767" y="1082112"/>
                </a:cubicBezTo>
                <a:close/>
                <a:moveTo>
                  <a:pt x="11437455" y="388120"/>
                </a:moveTo>
                <a:cubicBezTo>
                  <a:pt x="11386592" y="388120"/>
                  <a:pt x="11345158" y="429554"/>
                  <a:pt x="11345158" y="480417"/>
                </a:cubicBezTo>
                <a:cubicBezTo>
                  <a:pt x="11345158" y="531281"/>
                  <a:pt x="11386592" y="572715"/>
                  <a:pt x="11437455" y="572715"/>
                </a:cubicBezTo>
                <a:cubicBezTo>
                  <a:pt x="11488319" y="572715"/>
                  <a:pt x="11529752" y="531281"/>
                  <a:pt x="11529752" y="480417"/>
                </a:cubicBezTo>
                <a:cubicBezTo>
                  <a:pt x="11529752" y="429459"/>
                  <a:pt x="11488319" y="388120"/>
                  <a:pt x="11437455" y="388120"/>
                </a:cubicBezTo>
                <a:close/>
                <a:moveTo>
                  <a:pt x="6940757" y="336895"/>
                </a:moveTo>
                <a:cubicBezTo>
                  <a:pt x="6967527" y="336895"/>
                  <a:pt x="6989102" y="358582"/>
                  <a:pt x="6989102" y="385353"/>
                </a:cubicBezTo>
                <a:cubicBezTo>
                  <a:pt x="6989102" y="412124"/>
                  <a:pt x="6967414" y="433812"/>
                  <a:pt x="6940644" y="433812"/>
                </a:cubicBezTo>
                <a:cubicBezTo>
                  <a:pt x="6913873" y="433812"/>
                  <a:pt x="6892298" y="412124"/>
                  <a:pt x="6892298" y="385353"/>
                </a:cubicBezTo>
                <a:cubicBezTo>
                  <a:pt x="6892298" y="358582"/>
                  <a:pt x="6913986" y="336895"/>
                  <a:pt x="6940757" y="336895"/>
                </a:cubicBezTo>
                <a:close/>
                <a:moveTo>
                  <a:pt x="11437455" y="307634"/>
                </a:moveTo>
                <a:cubicBezTo>
                  <a:pt x="11532705" y="307634"/>
                  <a:pt x="11610143" y="385072"/>
                  <a:pt x="11610143" y="480322"/>
                </a:cubicBezTo>
                <a:cubicBezTo>
                  <a:pt x="11610143" y="575572"/>
                  <a:pt x="11532705" y="653010"/>
                  <a:pt x="11437455" y="653010"/>
                </a:cubicBezTo>
                <a:cubicBezTo>
                  <a:pt x="11342205" y="653010"/>
                  <a:pt x="11264767" y="575572"/>
                  <a:pt x="11264767" y="480322"/>
                </a:cubicBezTo>
                <a:cubicBezTo>
                  <a:pt x="11264767" y="385072"/>
                  <a:pt x="11342205" y="307634"/>
                  <a:pt x="11437455" y="307634"/>
                </a:cubicBezTo>
                <a:close/>
                <a:moveTo>
                  <a:pt x="278840" y="300742"/>
                </a:moveTo>
                <a:lnTo>
                  <a:pt x="117868" y="343890"/>
                </a:lnTo>
                <a:lnTo>
                  <a:pt x="235692" y="461714"/>
                </a:lnTo>
                <a:close/>
                <a:moveTo>
                  <a:pt x="755729" y="272824"/>
                </a:moveTo>
                <a:cubicBezTo>
                  <a:pt x="766016" y="272824"/>
                  <a:pt x="776303" y="276753"/>
                  <a:pt x="784161" y="284611"/>
                </a:cubicBezTo>
                <a:lnTo>
                  <a:pt x="869887" y="370336"/>
                </a:lnTo>
                <a:lnTo>
                  <a:pt x="955612" y="284611"/>
                </a:lnTo>
                <a:cubicBezTo>
                  <a:pt x="963470" y="276753"/>
                  <a:pt x="973757" y="272824"/>
                  <a:pt x="984044" y="272824"/>
                </a:cubicBezTo>
                <a:cubicBezTo>
                  <a:pt x="994331" y="272824"/>
                  <a:pt x="1004617" y="276753"/>
                  <a:pt x="1012476" y="284611"/>
                </a:cubicBezTo>
                <a:cubicBezTo>
                  <a:pt x="1028193" y="300327"/>
                  <a:pt x="1028193" y="325759"/>
                  <a:pt x="1012476" y="341475"/>
                </a:cubicBezTo>
                <a:lnTo>
                  <a:pt x="926733" y="427182"/>
                </a:lnTo>
                <a:lnTo>
                  <a:pt x="1012571" y="513020"/>
                </a:lnTo>
                <a:cubicBezTo>
                  <a:pt x="1028287" y="528737"/>
                  <a:pt x="1028287" y="554168"/>
                  <a:pt x="1012571" y="569885"/>
                </a:cubicBezTo>
                <a:cubicBezTo>
                  <a:pt x="1004665" y="577695"/>
                  <a:pt x="994378" y="581600"/>
                  <a:pt x="984092" y="581600"/>
                </a:cubicBezTo>
                <a:cubicBezTo>
                  <a:pt x="973804" y="581600"/>
                  <a:pt x="963517" y="577695"/>
                  <a:pt x="955706" y="569789"/>
                </a:cubicBezTo>
                <a:lnTo>
                  <a:pt x="869887" y="484005"/>
                </a:lnTo>
                <a:lnTo>
                  <a:pt x="784067" y="569789"/>
                </a:lnTo>
                <a:cubicBezTo>
                  <a:pt x="776256" y="577695"/>
                  <a:pt x="765969" y="581600"/>
                  <a:pt x="755682" y="581600"/>
                </a:cubicBezTo>
                <a:cubicBezTo>
                  <a:pt x="745395" y="581600"/>
                  <a:pt x="735108" y="577695"/>
                  <a:pt x="727298" y="569789"/>
                </a:cubicBezTo>
                <a:cubicBezTo>
                  <a:pt x="711582" y="554073"/>
                  <a:pt x="711582" y="528641"/>
                  <a:pt x="727298" y="512925"/>
                </a:cubicBezTo>
                <a:lnTo>
                  <a:pt x="813040" y="427183"/>
                </a:lnTo>
                <a:lnTo>
                  <a:pt x="727297" y="341475"/>
                </a:lnTo>
                <a:cubicBezTo>
                  <a:pt x="711581" y="325759"/>
                  <a:pt x="711581" y="300327"/>
                  <a:pt x="727297" y="284611"/>
                </a:cubicBezTo>
                <a:cubicBezTo>
                  <a:pt x="735155" y="276753"/>
                  <a:pt x="745442" y="272824"/>
                  <a:pt x="755729" y="272824"/>
                </a:cubicBezTo>
                <a:close/>
                <a:moveTo>
                  <a:pt x="5046248" y="263434"/>
                </a:moveTo>
                <a:cubicBezTo>
                  <a:pt x="5053975" y="260469"/>
                  <a:pt x="5062833" y="260445"/>
                  <a:pt x="5070977" y="264065"/>
                </a:cubicBezTo>
                <a:lnTo>
                  <a:pt x="5269001" y="352457"/>
                </a:lnTo>
                <a:cubicBezTo>
                  <a:pt x="5285289" y="359696"/>
                  <a:pt x="5292623" y="378841"/>
                  <a:pt x="5285384" y="395224"/>
                </a:cubicBezTo>
                <a:cubicBezTo>
                  <a:pt x="5279955" y="407225"/>
                  <a:pt x="5268144" y="414369"/>
                  <a:pt x="5255762" y="414369"/>
                </a:cubicBezTo>
                <a:cubicBezTo>
                  <a:pt x="5251380" y="414369"/>
                  <a:pt x="5246903" y="413417"/>
                  <a:pt x="5242617" y="411512"/>
                </a:cubicBezTo>
                <a:lnTo>
                  <a:pt x="5044592" y="323215"/>
                </a:lnTo>
                <a:cubicBezTo>
                  <a:pt x="5028305" y="315881"/>
                  <a:pt x="5020970" y="296735"/>
                  <a:pt x="5028305" y="280448"/>
                </a:cubicBezTo>
                <a:cubicBezTo>
                  <a:pt x="5031924" y="272304"/>
                  <a:pt x="5038521" y="266398"/>
                  <a:pt x="5046248" y="263434"/>
                </a:cubicBezTo>
                <a:close/>
                <a:moveTo>
                  <a:pt x="6243269" y="225064"/>
                </a:moveTo>
                <a:lnTo>
                  <a:pt x="6076842" y="233790"/>
                </a:lnTo>
                <a:lnTo>
                  <a:pt x="6167586" y="373543"/>
                </a:lnTo>
                <a:close/>
                <a:moveTo>
                  <a:pt x="325227" y="205111"/>
                </a:moveTo>
                <a:cubicBezTo>
                  <a:pt x="339133" y="201396"/>
                  <a:pt x="353897" y="205396"/>
                  <a:pt x="364089" y="215493"/>
                </a:cubicBezTo>
                <a:cubicBezTo>
                  <a:pt x="374281" y="225685"/>
                  <a:pt x="378186" y="240448"/>
                  <a:pt x="374471" y="254355"/>
                </a:cubicBezTo>
                <a:lnTo>
                  <a:pt x="295318" y="549820"/>
                </a:lnTo>
                <a:cubicBezTo>
                  <a:pt x="291604" y="563727"/>
                  <a:pt x="280745" y="574490"/>
                  <a:pt x="266934" y="578205"/>
                </a:cubicBezTo>
                <a:cubicBezTo>
                  <a:pt x="253027" y="581920"/>
                  <a:pt x="238264" y="577919"/>
                  <a:pt x="228072" y="567823"/>
                </a:cubicBezTo>
                <a:lnTo>
                  <a:pt x="11759" y="351510"/>
                </a:lnTo>
                <a:cubicBezTo>
                  <a:pt x="1567" y="341318"/>
                  <a:pt x="-2338" y="326554"/>
                  <a:pt x="1378" y="312648"/>
                </a:cubicBezTo>
                <a:cubicBezTo>
                  <a:pt x="5092" y="298741"/>
                  <a:pt x="15950" y="287978"/>
                  <a:pt x="29762" y="284263"/>
                </a:cubicBezTo>
                <a:close/>
                <a:moveTo>
                  <a:pt x="6308530" y="141171"/>
                </a:moveTo>
                <a:cubicBezTo>
                  <a:pt x="6322905" y="140429"/>
                  <a:pt x="6336514" y="147413"/>
                  <a:pt x="6344383" y="159408"/>
                </a:cubicBezTo>
                <a:cubicBezTo>
                  <a:pt x="6352233" y="171497"/>
                  <a:pt x="6352982" y="186751"/>
                  <a:pt x="6346456" y="199580"/>
                </a:cubicBezTo>
                <a:lnTo>
                  <a:pt x="6207584" y="472123"/>
                </a:lnTo>
                <a:cubicBezTo>
                  <a:pt x="6201059" y="484953"/>
                  <a:pt x="6188199" y="493223"/>
                  <a:pt x="6173917" y="493984"/>
                </a:cubicBezTo>
                <a:cubicBezTo>
                  <a:pt x="6159542" y="494725"/>
                  <a:pt x="6145933" y="487742"/>
                  <a:pt x="6138064" y="475746"/>
                </a:cubicBezTo>
                <a:lnTo>
                  <a:pt x="5971469" y="219175"/>
                </a:lnTo>
                <a:cubicBezTo>
                  <a:pt x="5963619" y="207087"/>
                  <a:pt x="5962870" y="191834"/>
                  <a:pt x="5969396" y="179004"/>
                </a:cubicBezTo>
                <a:cubicBezTo>
                  <a:pt x="5975922" y="166174"/>
                  <a:pt x="5988782" y="157904"/>
                  <a:pt x="6003063" y="157143"/>
                </a:cubicBezTo>
                <a:close/>
                <a:moveTo>
                  <a:pt x="10573776" y="0"/>
                </a:moveTo>
                <a:cubicBezTo>
                  <a:pt x="10584063" y="0"/>
                  <a:pt x="10594350" y="3929"/>
                  <a:pt x="10602208" y="11787"/>
                </a:cubicBezTo>
                <a:lnTo>
                  <a:pt x="10687981" y="97560"/>
                </a:lnTo>
                <a:lnTo>
                  <a:pt x="10773658" y="11883"/>
                </a:lnTo>
                <a:cubicBezTo>
                  <a:pt x="10781516" y="4025"/>
                  <a:pt x="10791803" y="96"/>
                  <a:pt x="10802090" y="96"/>
                </a:cubicBezTo>
                <a:cubicBezTo>
                  <a:pt x="10812377" y="96"/>
                  <a:pt x="10822664" y="4025"/>
                  <a:pt x="10830522" y="11883"/>
                </a:cubicBezTo>
                <a:cubicBezTo>
                  <a:pt x="10846239" y="27599"/>
                  <a:pt x="10846239" y="53031"/>
                  <a:pt x="10830522" y="68747"/>
                </a:cubicBezTo>
                <a:lnTo>
                  <a:pt x="10744846" y="154424"/>
                </a:lnTo>
                <a:lnTo>
                  <a:pt x="10830618" y="240196"/>
                </a:lnTo>
                <a:cubicBezTo>
                  <a:pt x="10846334" y="255913"/>
                  <a:pt x="10846334" y="281344"/>
                  <a:pt x="10830618" y="297061"/>
                </a:cubicBezTo>
                <a:cubicBezTo>
                  <a:pt x="10822712" y="304966"/>
                  <a:pt x="10812425" y="308872"/>
                  <a:pt x="10802138" y="308872"/>
                </a:cubicBezTo>
                <a:cubicBezTo>
                  <a:pt x="10791851" y="308872"/>
                  <a:pt x="10781564" y="304966"/>
                  <a:pt x="10773754" y="297061"/>
                </a:cubicBezTo>
                <a:lnTo>
                  <a:pt x="10687981" y="211289"/>
                </a:lnTo>
                <a:lnTo>
                  <a:pt x="10602113" y="297157"/>
                </a:lnTo>
                <a:cubicBezTo>
                  <a:pt x="10594303" y="304967"/>
                  <a:pt x="10584015" y="308872"/>
                  <a:pt x="10573729" y="308872"/>
                </a:cubicBezTo>
                <a:cubicBezTo>
                  <a:pt x="10563441" y="308872"/>
                  <a:pt x="10553154" y="304967"/>
                  <a:pt x="10545344" y="297061"/>
                </a:cubicBezTo>
                <a:cubicBezTo>
                  <a:pt x="10529628" y="281345"/>
                  <a:pt x="10529628" y="255913"/>
                  <a:pt x="10545344" y="240197"/>
                </a:cubicBezTo>
                <a:lnTo>
                  <a:pt x="10631117" y="154424"/>
                </a:lnTo>
                <a:lnTo>
                  <a:pt x="10545344" y="68651"/>
                </a:lnTo>
                <a:cubicBezTo>
                  <a:pt x="10529628" y="52935"/>
                  <a:pt x="10529628" y="27503"/>
                  <a:pt x="10545344" y="11787"/>
                </a:cubicBezTo>
                <a:cubicBezTo>
                  <a:pt x="10553202" y="3929"/>
                  <a:pt x="10563489" y="0"/>
                  <a:pt x="1057377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rgbClr val="FFDF00">
                <a:alpha val="19000"/>
              </a:srgbClr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621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FD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3C5B1F49-A763-4060-8193-4865DA25015B}"/>
              </a:ext>
            </a:extLst>
          </p:cNvPr>
          <p:cNvSpPr/>
          <p:nvPr userDrawn="1"/>
        </p:nvSpPr>
        <p:spPr>
          <a:xfrm>
            <a:off x="7107869" y="1339906"/>
            <a:ext cx="314325" cy="314325"/>
          </a:xfrm>
          <a:custGeom>
            <a:avLst/>
            <a:gdLst>
              <a:gd name="connsiteX0" fmla="*/ 47316 w 314325"/>
              <a:gd name="connsiteY0" fmla="*/ 315920 h 314325"/>
              <a:gd name="connsiteX1" fmla="*/ 18931 w 314325"/>
              <a:gd name="connsiteY1" fmla="*/ 304109 h 314325"/>
              <a:gd name="connsiteX2" fmla="*/ 18931 w 314325"/>
              <a:gd name="connsiteY2" fmla="*/ 247245 h 314325"/>
              <a:gd name="connsiteX3" fmla="*/ 247245 w 314325"/>
              <a:gd name="connsiteY3" fmla="*/ 18931 h 314325"/>
              <a:gd name="connsiteX4" fmla="*/ 304109 w 314325"/>
              <a:gd name="connsiteY4" fmla="*/ 18931 h 314325"/>
              <a:gd name="connsiteX5" fmla="*/ 304109 w 314325"/>
              <a:gd name="connsiteY5" fmla="*/ 75795 h 314325"/>
              <a:gd name="connsiteX6" fmla="*/ 75700 w 314325"/>
              <a:gd name="connsiteY6" fmla="*/ 304205 h 314325"/>
              <a:gd name="connsiteX7" fmla="*/ 47316 w 314325"/>
              <a:gd name="connsiteY7" fmla="*/ 31592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47316" y="315920"/>
                </a:moveTo>
                <a:cubicBezTo>
                  <a:pt x="37028" y="315920"/>
                  <a:pt x="26741" y="312015"/>
                  <a:pt x="18931" y="304109"/>
                </a:cubicBezTo>
                <a:cubicBezTo>
                  <a:pt x="3215" y="288393"/>
                  <a:pt x="3215" y="262961"/>
                  <a:pt x="18931" y="247245"/>
                </a:cubicBezTo>
                <a:lnTo>
                  <a:pt x="247245" y="18931"/>
                </a:lnTo>
                <a:cubicBezTo>
                  <a:pt x="262961" y="3215"/>
                  <a:pt x="288393" y="3215"/>
                  <a:pt x="304109" y="18931"/>
                </a:cubicBezTo>
                <a:cubicBezTo>
                  <a:pt x="319826" y="34647"/>
                  <a:pt x="319826" y="60079"/>
                  <a:pt x="304109" y="75795"/>
                </a:cubicBezTo>
                <a:lnTo>
                  <a:pt x="75700" y="304205"/>
                </a:lnTo>
                <a:cubicBezTo>
                  <a:pt x="67890" y="312015"/>
                  <a:pt x="57602" y="315920"/>
                  <a:pt x="47316" y="3159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21953218-464E-400F-9EC1-2923746E441B}"/>
              </a:ext>
            </a:extLst>
          </p:cNvPr>
          <p:cNvSpPr/>
          <p:nvPr userDrawn="1"/>
        </p:nvSpPr>
        <p:spPr>
          <a:xfrm>
            <a:off x="7107869" y="1339810"/>
            <a:ext cx="314325" cy="314325"/>
          </a:xfrm>
          <a:custGeom>
            <a:avLst/>
            <a:gdLst>
              <a:gd name="connsiteX0" fmla="*/ 275725 w 314325"/>
              <a:gd name="connsiteY0" fmla="*/ 316016 h 314325"/>
              <a:gd name="connsiteX1" fmla="*/ 247341 w 314325"/>
              <a:gd name="connsiteY1" fmla="*/ 304205 h 314325"/>
              <a:gd name="connsiteX2" fmla="*/ 18931 w 314325"/>
              <a:gd name="connsiteY2" fmla="*/ 75795 h 314325"/>
              <a:gd name="connsiteX3" fmla="*/ 18931 w 314325"/>
              <a:gd name="connsiteY3" fmla="*/ 18931 h 314325"/>
              <a:gd name="connsiteX4" fmla="*/ 75795 w 314325"/>
              <a:gd name="connsiteY4" fmla="*/ 18931 h 314325"/>
              <a:gd name="connsiteX5" fmla="*/ 304205 w 314325"/>
              <a:gd name="connsiteY5" fmla="*/ 247340 h 314325"/>
              <a:gd name="connsiteX6" fmla="*/ 304205 w 314325"/>
              <a:gd name="connsiteY6" fmla="*/ 304205 h 314325"/>
              <a:gd name="connsiteX7" fmla="*/ 275725 w 314325"/>
              <a:gd name="connsiteY7" fmla="*/ 316016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275725" y="316016"/>
                </a:moveTo>
                <a:cubicBezTo>
                  <a:pt x="265438" y="316016"/>
                  <a:pt x="255151" y="312110"/>
                  <a:pt x="247341" y="304205"/>
                </a:cubicBezTo>
                <a:lnTo>
                  <a:pt x="18931" y="75795"/>
                </a:lnTo>
                <a:cubicBezTo>
                  <a:pt x="3215" y="60079"/>
                  <a:pt x="3215" y="34647"/>
                  <a:pt x="18931" y="18931"/>
                </a:cubicBezTo>
                <a:cubicBezTo>
                  <a:pt x="34647" y="3215"/>
                  <a:pt x="60079" y="3215"/>
                  <a:pt x="75795" y="18931"/>
                </a:cubicBezTo>
                <a:lnTo>
                  <a:pt x="304205" y="247340"/>
                </a:lnTo>
                <a:cubicBezTo>
                  <a:pt x="319921" y="263057"/>
                  <a:pt x="319921" y="288488"/>
                  <a:pt x="304205" y="304205"/>
                </a:cubicBezTo>
                <a:cubicBezTo>
                  <a:pt x="296299" y="312110"/>
                  <a:pt x="286012" y="316016"/>
                  <a:pt x="275725" y="3160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2945BF31-F4E5-4AF9-8F54-916944195EF3}"/>
              </a:ext>
            </a:extLst>
          </p:cNvPr>
          <p:cNvSpPr/>
          <p:nvPr userDrawn="1"/>
        </p:nvSpPr>
        <p:spPr>
          <a:xfrm>
            <a:off x="7839079" y="1647444"/>
            <a:ext cx="352425" cy="352425"/>
          </a:xfrm>
          <a:custGeom>
            <a:avLst/>
            <a:gdLst>
              <a:gd name="connsiteX0" fmla="*/ 179832 w 352425"/>
              <a:gd name="connsiteY0" fmla="*/ 352520 h 352425"/>
              <a:gd name="connsiteX1" fmla="*/ 7144 w 352425"/>
              <a:gd name="connsiteY1" fmla="*/ 179832 h 352425"/>
              <a:gd name="connsiteX2" fmla="*/ 179832 w 352425"/>
              <a:gd name="connsiteY2" fmla="*/ 7144 h 352425"/>
              <a:gd name="connsiteX3" fmla="*/ 352520 w 352425"/>
              <a:gd name="connsiteY3" fmla="*/ 179832 h 352425"/>
              <a:gd name="connsiteX4" fmla="*/ 179832 w 352425"/>
              <a:gd name="connsiteY4" fmla="*/ 352520 h 352425"/>
              <a:gd name="connsiteX5" fmla="*/ 179832 w 352425"/>
              <a:gd name="connsiteY5" fmla="*/ 87630 h 352425"/>
              <a:gd name="connsiteX6" fmla="*/ 87535 w 352425"/>
              <a:gd name="connsiteY6" fmla="*/ 179927 h 352425"/>
              <a:gd name="connsiteX7" fmla="*/ 179832 w 352425"/>
              <a:gd name="connsiteY7" fmla="*/ 272225 h 352425"/>
              <a:gd name="connsiteX8" fmla="*/ 272129 w 352425"/>
              <a:gd name="connsiteY8" fmla="*/ 179927 h 352425"/>
              <a:gd name="connsiteX9" fmla="*/ 179832 w 352425"/>
              <a:gd name="connsiteY9" fmla="*/ 8763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2425" h="352425">
                <a:moveTo>
                  <a:pt x="179832" y="352520"/>
                </a:moveTo>
                <a:cubicBezTo>
                  <a:pt x="84582" y="352520"/>
                  <a:pt x="7144" y="275082"/>
                  <a:pt x="7144" y="179832"/>
                </a:cubicBezTo>
                <a:cubicBezTo>
                  <a:pt x="7144" y="84582"/>
                  <a:pt x="84582" y="7144"/>
                  <a:pt x="179832" y="7144"/>
                </a:cubicBezTo>
                <a:cubicBezTo>
                  <a:pt x="275082" y="7144"/>
                  <a:pt x="352520" y="84582"/>
                  <a:pt x="352520" y="179832"/>
                </a:cubicBezTo>
                <a:cubicBezTo>
                  <a:pt x="352520" y="275082"/>
                  <a:pt x="275082" y="352520"/>
                  <a:pt x="179832" y="352520"/>
                </a:cubicBezTo>
                <a:close/>
                <a:moveTo>
                  <a:pt x="179832" y="87630"/>
                </a:moveTo>
                <a:cubicBezTo>
                  <a:pt x="128969" y="87630"/>
                  <a:pt x="87535" y="129064"/>
                  <a:pt x="87535" y="179927"/>
                </a:cubicBezTo>
                <a:cubicBezTo>
                  <a:pt x="87535" y="230791"/>
                  <a:pt x="128969" y="272225"/>
                  <a:pt x="179832" y="272225"/>
                </a:cubicBezTo>
                <a:cubicBezTo>
                  <a:pt x="230696" y="272225"/>
                  <a:pt x="272129" y="230791"/>
                  <a:pt x="272129" y="179927"/>
                </a:cubicBezTo>
                <a:cubicBezTo>
                  <a:pt x="272129" y="128969"/>
                  <a:pt x="230696" y="87630"/>
                  <a:pt x="179832" y="876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2912967-0B38-4168-82DA-69F62E5D35E2}"/>
              </a:ext>
            </a:extLst>
          </p:cNvPr>
          <p:cNvSpPr/>
          <p:nvPr userDrawn="1"/>
        </p:nvSpPr>
        <p:spPr>
          <a:xfrm>
            <a:off x="3936543" y="1288320"/>
            <a:ext cx="381000" cy="381000"/>
          </a:xfrm>
          <a:custGeom>
            <a:avLst/>
            <a:gdLst>
              <a:gd name="connsiteX0" fmla="*/ 235217 w 381000"/>
              <a:gd name="connsiteY0" fmla="*/ 371221 h 381000"/>
              <a:gd name="connsiteX1" fmla="*/ 18904 w 381000"/>
              <a:gd name="connsiteY1" fmla="*/ 154908 h 381000"/>
              <a:gd name="connsiteX2" fmla="*/ 8522 w 381000"/>
              <a:gd name="connsiteY2" fmla="*/ 116046 h 381000"/>
              <a:gd name="connsiteX3" fmla="*/ 36906 w 381000"/>
              <a:gd name="connsiteY3" fmla="*/ 87661 h 381000"/>
              <a:gd name="connsiteX4" fmla="*/ 332372 w 381000"/>
              <a:gd name="connsiteY4" fmla="*/ 8509 h 381000"/>
              <a:gd name="connsiteX5" fmla="*/ 371234 w 381000"/>
              <a:gd name="connsiteY5" fmla="*/ 18891 h 381000"/>
              <a:gd name="connsiteX6" fmla="*/ 371234 w 381000"/>
              <a:gd name="connsiteY6" fmla="*/ 18891 h 381000"/>
              <a:gd name="connsiteX7" fmla="*/ 381616 w 381000"/>
              <a:gd name="connsiteY7" fmla="*/ 57753 h 381000"/>
              <a:gd name="connsiteX8" fmla="*/ 302463 w 381000"/>
              <a:gd name="connsiteY8" fmla="*/ 353218 h 381000"/>
              <a:gd name="connsiteX9" fmla="*/ 274079 w 381000"/>
              <a:gd name="connsiteY9" fmla="*/ 381603 h 381000"/>
              <a:gd name="connsiteX10" fmla="*/ 235217 w 381000"/>
              <a:gd name="connsiteY10" fmla="*/ 371221 h 381000"/>
              <a:gd name="connsiteX11" fmla="*/ 125013 w 381000"/>
              <a:gd name="connsiteY11" fmla="*/ 147288 h 381000"/>
              <a:gd name="connsiteX12" fmla="*/ 242837 w 381000"/>
              <a:gd name="connsiteY12" fmla="*/ 265112 h 381000"/>
              <a:gd name="connsiteX13" fmla="*/ 285985 w 381000"/>
              <a:gd name="connsiteY13" fmla="*/ 104140 h 381000"/>
              <a:gd name="connsiteX14" fmla="*/ 125013 w 381000"/>
              <a:gd name="connsiteY14" fmla="*/ 147288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00" h="381000">
                <a:moveTo>
                  <a:pt x="235217" y="371221"/>
                </a:moveTo>
                <a:lnTo>
                  <a:pt x="18904" y="154908"/>
                </a:lnTo>
                <a:cubicBezTo>
                  <a:pt x="8712" y="144716"/>
                  <a:pt x="4807" y="129952"/>
                  <a:pt x="8522" y="116046"/>
                </a:cubicBezTo>
                <a:cubicBezTo>
                  <a:pt x="12237" y="102139"/>
                  <a:pt x="23095" y="91376"/>
                  <a:pt x="36906" y="87661"/>
                </a:cubicBezTo>
                <a:lnTo>
                  <a:pt x="332372" y="8509"/>
                </a:lnTo>
                <a:cubicBezTo>
                  <a:pt x="346278" y="4794"/>
                  <a:pt x="361042" y="8794"/>
                  <a:pt x="371234" y="18891"/>
                </a:cubicBezTo>
                <a:lnTo>
                  <a:pt x="371234" y="18891"/>
                </a:lnTo>
                <a:cubicBezTo>
                  <a:pt x="381426" y="29083"/>
                  <a:pt x="385331" y="43846"/>
                  <a:pt x="381616" y="57753"/>
                </a:cubicBezTo>
                <a:lnTo>
                  <a:pt x="302463" y="353218"/>
                </a:lnTo>
                <a:cubicBezTo>
                  <a:pt x="298749" y="367125"/>
                  <a:pt x="287890" y="377888"/>
                  <a:pt x="274079" y="381603"/>
                </a:cubicBezTo>
                <a:cubicBezTo>
                  <a:pt x="260172" y="385318"/>
                  <a:pt x="245409" y="381317"/>
                  <a:pt x="235217" y="371221"/>
                </a:cubicBezTo>
                <a:close/>
                <a:moveTo>
                  <a:pt x="125013" y="147288"/>
                </a:moveTo>
                <a:lnTo>
                  <a:pt x="242837" y="265112"/>
                </a:lnTo>
                <a:lnTo>
                  <a:pt x="285985" y="104140"/>
                </a:lnTo>
                <a:lnTo>
                  <a:pt x="125013" y="14728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397ACFB3-74EE-46C9-B062-5B36C3A66EA4}"/>
              </a:ext>
            </a:extLst>
          </p:cNvPr>
          <p:cNvSpPr/>
          <p:nvPr userDrawn="1"/>
        </p:nvSpPr>
        <p:spPr>
          <a:xfrm>
            <a:off x="11570932" y="6194399"/>
            <a:ext cx="381000" cy="381000"/>
          </a:xfrm>
          <a:custGeom>
            <a:avLst/>
            <a:gdLst>
              <a:gd name="connsiteX0" fmla="*/ 154921 w 381000"/>
              <a:gd name="connsiteY0" fmla="*/ 18891 h 381000"/>
              <a:gd name="connsiteX1" fmla="*/ 371234 w 381000"/>
              <a:gd name="connsiteY1" fmla="*/ 235204 h 381000"/>
              <a:gd name="connsiteX2" fmla="*/ 381616 w 381000"/>
              <a:gd name="connsiteY2" fmla="*/ 274066 h 381000"/>
              <a:gd name="connsiteX3" fmla="*/ 353232 w 381000"/>
              <a:gd name="connsiteY3" fmla="*/ 302450 h 381000"/>
              <a:gd name="connsiteX4" fmla="*/ 57766 w 381000"/>
              <a:gd name="connsiteY4" fmla="*/ 381603 h 381000"/>
              <a:gd name="connsiteX5" fmla="*/ 18904 w 381000"/>
              <a:gd name="connsiteY5" fmla="*/ 371221 h 381000"/>
              <a:gd name="connsiteX6" fmla="*/ 18904 w 381000"/>
              <a:gd name="connsiteY6" fmla="*/ 371221 h 381000"/>
              <a:gd name="connsiteX7" fmla="*/ 8522 w 381000"/>
              <a:gd name="connsiteY7" fmla="*/ 332359 h 381000"/>
              <a:gd name="connsiteX8" fmla="*/ 87675 w 381000"/>
              <a:gd name="connsiteY8" fmla="*/ 36893 h 381000"/>
              <a:gd name="connsiteX9" fmla="*/ 116059 w 381000"/>
              <a:gd name="connsiteY9" fmla="*/ 8509 h 381000"/>
              <a:gd name="connsiteX10" fmla="*/ 154921 w 381000"/>
              <a:gd name="connsiteY10" fmla="*/ 18891 h 381000"/>
              <a:gd name="connsiteX11" fmla="*/ 265126 w 381000"/>
              <a:gd name="connsiteY11" fmla="*/ 242824 h 381000"/>
              <a:gd name="connsiteX12" fmla="*/ 147301 w 381000"/>
              <a:gd name="connsiteY12" fmla="*/ 124999 h 381000"/>
              <a:gd name="connsiteX13" fmla="*/ 104153 w 381000"/>
              <a:gd name="connsiteY13" fmla="*/ 285972 h 381000"/>
              <a:gd name="connsiteX14" fmla="*/ 265126 w 381000"/>
              <a:gd name="connsiteY14" fmla="*/ 242824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00" h="381000">
                <a:moveTo>
                  <a:pt x="154921" y="18891"/>
                </a:moveTo>
                <a:lnTo>
                  <a:pt x="371234" y="235204"/>
                </a:lnTo>
                <a:cubicBezTo>
                  <a:pt x="381426" y="245395"/>
                  <a:pt x="385331" y="260159"/>
                  <a:pt x="381616" y="274066"/>
                </a:cubicBezTo>
                <a:cubicBezTo>
                  <a:pt x="377901" y="287972"/>
                  <a:pt x="367043" y="298736"/>
                  <a:pt x="353232" y="302450"/>
                </a:cubicBezTo>
                <a:lnTo>
                  <a:pt x="57766" y="381603"/>
                </a:lnTo>
                <a:cubicBezTo>
                  <a:pt x="43860" y="385318"/>
                  <a:pt x="29096" y="381317"/>
                  <a:pt x="18904" y="371221"/>
                </a:cubicBezTo>
                <a:lnTo>
                  <a:pt x="18904" y="371221"/>
                </a:lnTo>
                <a:cubicBezTo>
                  <a:pt x="8712" y="361029"/>
                  <a:pt x="4807" y="346265"/>
                  <a:pt x="8522" y="332359"/>
                </a:cubicBezTo>
                <a:lnTo>
                  <a:pt x="87675" y="36893"/>
                </a:lnTo>
                <a:cubicBezTo>
                  <a:pt x="91389" y="22987"/>
                  <a:pt x="102248" y="12223"/>
                  <a:pt x="116059" y="8509"/>
                </a:cubicBezTo>
                <a:cubicBezTo>
                  <a:pt x="129966" y="4794"/>
                  <a:pt x="144729" y="8794"/>
                  <a:pt x="154921" y="18891"/>
                </a:cubicBezTo>
                <a:close/>
                <a:moveTo>
                  <a:pt x="265126" y="242824"/>
                </a:moveTo>
                <a:lnTo>
                  <a:pt x="147301" y="124999"/>
                </a:lnTo>
                <a:lnTo>
                  <a:pt x="104153" y="285972"/>
                </a:lnTo>
                <a:lnTo>
                  <a:pt x="265126" y="24282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88297217-5DCE-4F2F-B0CF-E0DE97835242}"/>
              </a:ext>
            </a:extLst>
          </p:cNvPr>
          <p:cNvSpPr/>
          <p:nvPr userDrawn="1"/>
        </p:nvSpPr>
        <p:spPr>
          <a:xfrm>
            <a:off x="6985417" y="3017007"/>
            <a:ext cx="95250" cy="95250"/>
          </a:xfrm>
          <a:custGeom>
            <a:avLst/>
            <a:gdLst>
              <a:gd name="connsiteX0" fmla="*/ 88868 w 95250"/>
              <a:gd name="connsiteY0" fmla="*/ 48006 h 95250"/>
              <a:gd name="connsiteX1" fmla="*/ 48006 w 95250"/>
              <a:gd name="connsiteY1" fmla="*/ 88868 h 95250"/>
              <a:gd name="connsiteX2" fmla="*/ 7144 w 95250"/>
              <a:gd name="connsiteY2" fmla="*/ 48006 h 95250"/>
              <a:gd name="connsiteX3" fmla="*/ 48006 w 95250"/>
              <a:gd name="connsiteY3" fmla="*/ 7144 h 95250"/>
              <a:gd name="connsiteX4" fmla="*/ 88868 w 95250"/>
              <a:gd name="connsiteY4" fmla="*/ 48006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95250">
                <a:moveTo>
                  <a:pt x="88868" y="48006"/>
                </a:moveTo>
                <a:cubicBezTo>
                  <a:pt x="88868" y="70580"/>
                  <a:pt x="70580" y="88868"/>
                  <a:pt x="48006" y="88868"/>
                </a:cubicBezTo>
                <a:cubicBezTo>
                  <a:pt x="25432" y="88868"/>
                  <a:pt x="7144" y="70580"/>
                  <a:pt x="7144" y="48006"/>
                </a:cubicBezTo>
                <a:cubicBezTo>
                  <a:pt x="7144" y="25432"/>
                  <a:pt x="25432" y="7144"/>
                  <a:pt x="48006" y="7144"/>
                </a:cubicBezTo>
                <a:cubicBezTo>
                  <a:pt x="70580" y="7144"/>
                  <a:pt x="88868" y="25432"/>
                  <a:pt x="88868" y="480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858C725-4176-4DBA-AAB6-399184F60F49}"/>
              </a:ext>
            </a:extLst>
          </p:cNvPr>
          <p:cNvSpPr/>
          <p:nvPr userDrawn="1"/>
        </p:nvSpPr>
        <p:spPr>
          <a:xfrm>
            <a:off x="4250460" y="5247799"/>
            <a:ext cx="314325" cy="314325"/>
          </a:xfrm>
          <a:custGeom>
            <a:avLst/>
            <a:gdLst>
              <a:gd name="connsiteX0" fmla="*/ 275725 w 314325"/>
              <a:gd name="connsiteY0" fmla="*/ 7144 h 314325"/>
              <a:gd name="connsiteX1" fmla="*/ 304109 w 314325"/>
              <a:gd name="connsiteY1" fmla="*/ 18955 h 314325"/>
              <a:gd name="connsiteX2" fmla="*/ 304109 w 314325"/>
              <a:gd name="connsiteY2" fmla="*/ 75819 h 314325"/>
              <a:gd name="connsiteX3" fmla="*/ 75795 w 314325"/>
              <a:gd name="connsiteY3" fmla="*/ 304133 h 314325"/>
              <a:gd name="connsiteX4" fmla="*/ 18931 w 314325"/>
              <a:gd name="connsiteY4" fmla="*/ 304133 h 314325"/>
              <a:gd name="connsiteX5" fmla="*/ 18931 w 314325"/>
              <a:gd name="connsiteY5" fmla="*/ 247269 h 314325"/>
              <a:gd name="connsiteX6" fmla="*/ 247340 w 314325"/>
              <a:gd name="connsiteY6" fmla="*/ 18859 h 314325"/>
              <a:gd name="connsiteX7" fmla="*/ 275725 w 314325"/>
              <a:gd name="connsiteY7" fmla="*/ 7144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275725" y="7144"/>
                </a:moveTo>
                <a:cubicBezTo>
                  <a:pt x="286012" y="7144"/>
                  <a:pt x="296299" y="11049"/>
                  <a:pt x="304109" y="18955"/>
                </a:cubicBezTo>
                <a:cubicBezTo>
                  <a:pt x="319826" y="34671"/>
                  <a:pt x="319826" y="60103"/>
                  <a:pt x="304109" y="75819"/>
                </a:cubicBezTo>
                <a:lnTo>
                  <a:pt x="75795" y="304133"/>
                </a:lnTo>
                <a:cubicBezTo>
                  <a:pt x="60079" y="319849"/>
                  <a:pt x="34647" y="319849"/>
                  <a:pt x="18931" y="304133"/>
                </a:cubicBezTo>
                <a:cubicBezTo>
                  <a:pt x="3215" y="288417"/>
                  <a:pt x="3215" y="262985"/>
                  <a:pt x="18931" y="247269"/>
                </a:cubicBezTo>
                <a:lnTo>
                  <a:pt x="247340" y="18859"/>
                </a:lnTo>
                <a:cubicBezTo>
                  <a:pt x="255151" y="11049"/>
                  <a:pt x="265438" y="7144"/>
                  <a:pt x="275725" y="71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7C12F50-BF88-4999-975C-3E38D4426756}"/>
              </a:ext>
            </a:extLst>
          </p:cNvPr>
          <p:cNvSpPr/>
          <p:nvPr userDrawn="1"/>
        </p:nvSpPr>
        <p:spPr>
          <a:xfrm>
            <a:off x="4250460" y="5247799"/>
            <a:ext cx="314325" cy="314325"/>
          </a:xfrm>
          <a:custGeom>
            <a:avLst/>
            <a:gdLst>
              <a:gd name="connsiteX0" fmla="*/ 47315 w 314325"/>
              <a:gd name="connsiteY0" fmla="*/ 7144 h 314325"/>
              <a:gd name="connsiteX1" fmla="*/ 75700 w 314325"/>
              <a:gd name="connsiteY1" fmla="*/ 18955 h 314325"/>
              <a:gd name="connsiteX2" fmla="*/ 304109 w 314325"/>
              <a:gd name="connsiteY2" fmla="*/ 247364 h 314325"/>
              <a:gd name="connsiteX3" fmla="*/ 304109 w 314325"/>
              <a:gd name="connsiteY3" fmla="*/ 304229 h 314325"/>
              <a:gd name="connsiteX4" fmla="*/ 247245 w 314325"/>
              <a:gd name="connsiteY4" fmla="*/ 304229 h 314325"/>
              <a:gd name="connsiteX5" fmla="*/ 18931 w 314325"/>
              <a:gd name="connsiteY5" fmla="*/ 75724 h 314325"/>
              <a:gd name="connsiteX6" fmla="*/ 18931 w 314325"/>
              <a:gd name="connsiteY6" fmla="*/ 18859 h 314325"/>
              <a:gd name="connsiteX7" fmla="*/ 47315 w 314325"/>
              <a:gd name="connsiteY7" fmla="*/ 7144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47315" y="7144"/>
                </a:moveTo>
                <a:cubicBezTo>
                  <a:pt x="57602" y="7144"/>
                  <a:pt x="67889" y="11049"/>
                  <a:pt x="75700" y="18955"/>
                </a:cubicBezTo>
                <a:lnTo>
                  <a:pt x="304109" y="247364"/>
                </a:lnTo>
                <a:cubicBezTo>
                  <a:pt x="319826" y="263080"/>
                  <a:pt x="319826" y="288512"/>
                  <a:pt x="304109" y="304229"/>
                </a:cubicBezTo>
                <a:cubicBezTo>
                  <a:pt x="288393" y="319945"/>
                  <a:pt x="262961" y="319945"/>
                  <a:pt x="247245" y="304229"/>
                </a:cubicBezTo>
                <a:lnTo>
                  <a:pt x="18931" y="75724"/>
                </a:lnTo>
                <a:cubicBezTo>
                  <a:pt x="3215" y="60007"/>
                  <a:pt x="3215" y="34576"/>
                  <a:pt x="18931" y="18859"/>
                </a:cubicBezTo>
                <a:cubicBezTo>
                  <a:pt x="26741" y="11049"/>
                  <a:pt x="37028" y="7144"/>
                  <a:pt x="47315" y="71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29264755-ACA3-4E72-B2A3-719BA091BCD2}"/>
              </a:ext>
            </a:extLst>
          </p:cNvPr>
          <p:cNvSpPr/>
          <p:nvPr userDrawn="1"/>
        </p:nvSpPr>
        <p:spPr>
          <a:xfrm>
            <a:off x="3802856" y="4734306"/>
            <a:ext cx="95250" cy="95250"/>
          </a:xfrm>
          <a:custGeom>
            <a:avLst/>
            <a:gdLst>
              <a:gd name="connsiteX0" fmla="*/ 7144 w 95250"/>
              <a:gd name="connsiteY0" fmla="*/ 48006 h 95250"/>
              <a:gd name="connsiteX1" fmla="*/ 48006 w 95250"/>
              <a:gd name="connsiteY1" fmla="*/ 7144 h 95250"/>
              <a:gd name="connsiteX2" fmla="*/ 88868 w 95250"/>
              <a:gd name="connsiteY2" fmla="*/ 48006 h 95250"/>
              <a:gd name="connsiteX3" fmla="*/ 48006 w 95250"/>
              <a:gd name="connsiteY3" fmla="*/ 88868 h 95250"/>
              <a:gd name="connsiteX4" fmla="*/ 7144 w 95250"/>
              <a:gd name="connsiteY4" fmla="*/ 48006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95250">
                <a:moveTo>
                  <a:pt x="7144" y="48006"/>
                </a:moveTo>
                <a:cubicBezTo>
                  <a:pt x="7144" y="25432"/>
                  <a:pt x="25432" y="7144"/>
                  <a:pt x="48006" y="7144"/>
                </a:cubicBezTo>
                <a:cubicBezTo>
                  <a:pt x="70580" y="7144"/>
                  <a:pt x="88868" y="25432"/>
                  <a:pt x="88868" y="48006"/>
                </a:cubicBezTo>
                <a:cubicBezTo>
                  <a:pt x="88868" y="70580"/>
                  <a:pt x="70580" y="88868"/>
                  <a:pt x="48006" y="88868"/>
                </a:cubicBezTo>
                <a:cubicBezTo>
                  <a:pt x="25432" y="88868"/>
                  <a:pt x="7144" y="70580"/>
                  <a:pt x="7144" y="480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F25DC336-E0D0-467E-BB1C-0DA11EE82D39}"/>
              </a:ext>
            </a:extLst>
          </p:cNvPr>
          <p:cNvSpPr/>
          <p:nvPr userDrawn="1"/>
        </p:nvSpPr>
        <p:spPr>
          <a:xfrm>
            <a:off x="6588583" y="2199894"/>
            <a:ext cx="352425" cy="352425"/>
          </a:xfrm>
          <a:custGeom>
            <a:avLst/>
            <a:gdLst>
              <a:gd name="connsiteX0" fmla="*/ 179832 w 352425"/>
              <a:gd name="connsiteY0" fmla="*/ 352520 h 352425"/>
              <a:gd name="connsiteX1" fmla="*/ 7144 w 352425"/>
              <a:gd name="connsiteY1" fmla="*/ 179832 h 352425"/>
              <a:gd name="connsiteX2" fmla="*/ 179832 w 352425"/>
              <a:gd name="connsiteY2" fmla="*/ 7144 h 352425"/>
              <a:gd name="connsiteX3" fmla="*/ 352520 w 352425"/>
              <a:gd name="connsiteY3" fmla="*/ 179832 h 352425"/>
              <a:gd name="connsiteX4" fmla="*/ 179832 w 352425"/>
              <a:gd name="connsiteY4" fmla="*/ 352520 h 352425"/>
              <a:gd name="connsiteX5" fmla="*/ 179832 w 352425"/>
              <a:gd name="connsiteY5" fmla="*/ 87630 h 352425"/>
              <a:gd name="connsiteX6" fmla="*/ 87535 w 352425"/>
              <a:gd name="connsiteY6" fmla="*/ 179927 h 352425"/>
              <a:gd name="connsiteX7" fmla="*/ 179832 w 352425"/>
              <a:gd name="connsiteY7" fmla="*/ 272225 h 352425"/>
              <a:gd name="connsiteX8" fmla="*/ 272129 w 352425"/>
              <a:gd name="connsiteY8" fmla="*/ 179927 h 352425"/>
              <a:gd name="connsiteX9" fmla="*/ 179832 w 352425"/>
              <a:gd name="connsiteY9" fmla="*/ 8763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2425" h="352425">
                <a:moveTo>
                  <a:pt x="179832" y="352520"/>
                </a:moveTo>
                <a:cubicBezTo>
                  <a:pt x="84582" y="352520"/>
                  <a:pt x="7144" y="275082"/>
                  <a:pt x="7144" y="179832"/>
                </a:cubicBezTo>
                <a:cubicBezTo>
                  <a:pt x="7144" y="84582"/>
                  <a:pt x="84582" y="7144"/>
                  <a:pt x="179832" y="7144"/>
                </a:cubicBezTo>
                <a:cubicBezTo>
                  <a:pt x="275082" y="7144"/>
                  <a:pt x="352520" y="84582"/>
                  <a:pt x="352520" y="179832"/>
                </a:cubicBezTo>
                <a:cubicBezTo>
                  <a:pt x="352520" y="275082"/>
                  <a:pt x="275082" y="352520"/>
                  <a:pt x="179832" y="352520"/>
                </a:cubicBezTo>
                <a:close/>
                <a:moveTo>
                  <a:pt x="179832" y="87630"/>
                </a:moveTo>
                <a:cubicBezTo>
                  <a:pt x="128969" y="87630"/>
                  <a:pt x="87535" y="129064"/>
                  <a:pt x="87535" y="179927"/>
                </a:cubicBezTo>
                <a:cubicBezTo>
                  <a:pt x="87535" y="230791"/>
                  <a:pt x="128969" y="272225"/>
                  <a:pt x="179832" y="272225"/>
                </a:cubicBezTo>
                <a:cubicBezTo>
                  <a:pt x="230696" y="272225"/>
                  <a:pt x="272129" y="230791"/>
                  <a:pt x="272129" y="179927"/>
                </a:cubicBezTo>
                <a:cubicBezTo>
                  <a:pt x="272129" y="128969"/>
                  <a:pt x="230696" y="87630"/>
                  <a:pt x="179832" y="876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B3B440A-F906-47BF-A41D-062BC83F5D8F}"/>
              </a:ext>
            </a:extLst>
          </p:cNvPr>
          <p:cNvGrpSpPr/>
          <p:nvPr userDrawn="1"/>
        </p:nvGrpSpPr>
        <p:grpSpPr>
          <a:xfrm>
            <a:off x="388374" y="4734306"/>
            <a:ext cx="2498492" cy="1891008"/>
            <a:chOff x="388374" y="5588000"/>
            <a:chExt cx="1370550" cy="1037314"/>
          </a:xfrm>
          <a:effectLst>
            <a:outerShdw dist="38100" dir="2700000" algn="tl" rotWithShape="0">
              <a:schemeClr val="tx1">
                <a:alpha val="7000"/>
              </a:schemeClr>
            </a:outerShdw>
          </a:effectLst>
        </p:grpSpPr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74F0C74E-2F24-4E76-9C9F-897E88DD91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8374" y="5820794"/>
              <a:ext cx="316278" cy="180729"/>
            </a:xfrm>
            <a:prstGeom prst="rect">
              <a:avLst/>
            </a:prstGeom>
          </p:spPr>
        </p:pic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66612D90-6C5C-4017-9ED7-71CCC1F987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55793" y="6218671"/>
              <a:ext cx="406643" cy="406643"/>
            </a:xfrm>
            <a:prstGeom prst="rect">
              <a:avLst/>
            </a:prstGeom>
          </p:spPr>
        </p:pic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ACA39B57-BD37-409B-8F70-9490A9095C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57264" y="5588000"/>
              <a:ext cx="101660" cy="101660"/>
            </a:xfrm>
            <a:prstGeom prst="rect">
              <a:avLst/>
            </a:prstGeom>
          </p:spPr>
        </p:pic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62F3FDD5-FA38-4705-AD25-73E9C197BDD3}"/>
              </a:ext>
            </a:extLst>
          </p:cNvPr>
          <p:cNvSpPr/>
          <p:nvPr userDrawn="1"/>
        </p:nvSpPr>
        <p:spPr>
          <a:xfrm rot="7464538">
            <a:off x="11363040" y="36635"/>
            <a:ext cx="644289" cy="644289"/>
          </a:xfrm>
          <a:custGeom>
            <a:avLst/>
            <a:gdLst>
              <a:gd name="connsiteX0" fmla="*/ 235217 w 381000"/>
              <a:gd name="connsiteY0" fmla="*/ 371221 h 381000"/>
              <a:gd name="connsiteX1" fmla="*/ 18904 w 381000"/>
              <a:gd name="connsiteY1" fmla="*/ 154908 h 381000"/>
              <a:gd name="connsiteX2" fmla="*/ 8522 w 381000"/>
              <a:gd name="connsiteY2" fmla="*/ 116046 h 381000"/>
              <a:gd name="connsiteX3" fmla="*/ 36906 w 381000"/>
              <a:gd name="connsiteY3" fmla="*/ 87661 h 381000"/>
              <a:gd name="connsiteX4" fmla="*/ 332372 w 381000"/>
              <a:gd name="connsiteY4" fmla="*/ 8509 h 381000"/>
              <a:gd name="connsiteX5" fmla="*/ 371234 w 381000"/>
              <a:gd name="connsiteY5" fmla="*/ 18891 h 381000"/>
              <a:gd name="connsiteX6" fmla="*/ 371234 w 381000"/>
              <a:gd name="connsiteY6" fmla="*/ 18891 h 381000"/>
              <a:gd name="connsiteX7" fmla="*/ 381616 w 381000"/>
              <a:gd name="connsiteY7" fmla="*/ 57753 h 381000"/>
              <a:gd name="connsiteX8" fmla="*/ 302463 w 381000"/>
              <a:gd name="connsiteY8" fmla="*/ 353218 h 381000"/>
              <a:gd name="connsiteX9" fmla="*/ 274079 w 381000"/>
              <a:gd name="connsiteY9" fmla="*/ 381603 h 381000"/>
              <a:gd name="connsiteX10" fmla="*/ 235217 w 381000"/>
              <a:gd name="connsiteY10" fmla="*/ 371221 h 381000"/>
              <a:gd name="connsiteX11" fmla="*/ 125013 w 381000"/>
              <a:gd name="connsiteY11" fmla="*/ 147288 h 381000"/>
              <a:gd name="connsiteX12" fmla="*/ 242837 w 381000"/>
              <a:gd name="connsiteY12" fmla="*/ 265112 h 381000"/>
              <a:gd name="connsiteX13" fmla="*/ 285985 w 381000"/>
              <a:gd name="connsiteY13" fmla="*/ 104140 h 381000"/>
              <a:gd name="connsiteX14" fmla="*/ 125013 w 381000"/>
              <a:gd name="connsiteY14" fmla="*/ 147288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00" h="381000">
                <a:moveTo>
                  <a:pt x="235217" y="371221"/>
                </a:moveTo>
                <a:lnTo>
                  <a:pt x="18904" y="154908"/>
                </a:lnTo>
                <a:cubicBezTo>
                  <a:pt x="8712" y="144716"/>
                  <a:pt x="4807" y="129952"/>
                  <a:pt x="8522" y="116046"/>
                </a:cubicBezTo>
                <a:cubicBezTo>
                  <a:pt x="12237" y="102139"/>
                  <a:pt x="23095" y="91376"/>
                  <a:pt x="36906" y="87661"/>
                </a:cubicBezTo>
                <a:lnTo>
                  <a:pt x="332372" y="8509"/>
                </a:lnTo>
                <a:cubicBezTo>
                  <a:pt x="346278" y="4794"/>
                  <a:pt x="361042" y="8794"/>
                  <a:pt x="371234" y="18891"/>
                </a:cubicBezTo>
                <a:lnTo>
                  <a:pt x="371234" y="18891"/>
                </a:lnTo>
                <a:cubicBezTo>
                  <a:pt x="381426" y="29083"/>
                  <a:pt x="385331" y="43846"/>
                  <a:pt x="381616" y="57753"/>
                </a:cubicBezTo>
                <a:lnTo>
                  <a:pt x="302463" y="353218"/>
                </a:lnTo>
                <a:cubicBezTo>
                  <a:pt x="298749" y="367125"/>
                  <a:pt x="287890" y="377888"/>
                  <a:pt x="274079" y="381603"/>
                </a:cubicBezTo>
                <a:cubicBezTo>
                  <a:pt x="260172" y="385318"/>
                  <a:pt x="245409" y="381317"/>
                  <a:pt x="235217" y="371221"/>
                </a:cubicBezTo>
                <a:close/>
                <a:moveTo>
                  <a:pt x="125013" y="147288"/>
                </a:moveTo>
                <a:lnTo>
                  <a:pt x="242837" y="265112"/>
                </a:lnTo>
                <a:lnTo>
                  <a:pt x="285985" y="104140"/>
                </a:lnTo>
                <a:lnTo>
                  <a:pt x="125013" y="14728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9C9CDE4F-0A43-4D23-BE48-53839570DB5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7464538">
            <a:off x="10951262" y="1091243"/>
            <a:ext cx="322057" cy="322057"/>
          </a:xfrm>
          <a:prstGeom prst="rect">
            <a:avLst/>
          </a:prstGeom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</p:pic>
      <p:pic>
        <p:nvPicPr>
          <p:cNvPr id="32" name="Graphic 3">
            <a:hlinkClick r:id="rId10"/>
            <a:extLst>
              <a:ext uri="{FF2B5EF4-FFF2-40B4-BE49-F238E27FC236}">
                <a16:creationId xmlns:a16="http://schemas.microsoft.com/office/drawing/2014/main" id="{5D5665A9-42F3-4646-9A66-1ECDFF6725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33" name="TextBox 32">
            <a:hlinkClick r:id="rId13"/>
            <a:extLst>
              <a:ext uri="{FF2B5EF4-FFF2-40B4-BE49-F238E27FC236}">
                <a16:creationId xmlns:a16="http://schemas.microsoft.com/office/drawing/2014/main" id="{B971C8D8-B788-4227-A64F-E36C0B794EA5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224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FFD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3C1A8E4C-6CD8-4602-B055-94E1E345E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82329" y="5515016"/>
            <a:ext cx="1351592" cy="1342983"/>
          </a:xfrm>
          <a:prstGeom prst="rect">
            <a:avLst/>
          </a:prstGeom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0F1F4BA-4C38-42BA-9427-95C272EF46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374" y="5820794"/>
            <a:ext cx="316278" cy="180729"/>
          </a:xfrm>
          <a:prstGeom prst="rect">
            <a:avLst/>
          </a:prstGeom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92A27F0-FD3A-47C5-9B17-1AD8F3869B9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5793" y="6218671"/>
            <a:ext cx="406643" cy="406643"/>
          </a:xfrm>
          <a:prstGeom prst="rect">
            <a:avLst/>
          </a:prstGeom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4E97582-D2E8-40BB-8DA6-6CBB1A2E41F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42750" y="6197600"/>
            <a:ext cx="101660" cy="101660"/>
          </a:xfrm>
          <a:prstGeom prst="rect">
            <a:avLst/>
          </a:prstGeom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</p:pic>
      <p:sp>
        <p:nvSpPr>
          <p:cNvPr id="19" name="그림 개체 틀 12">
            <a:extLst>
              <a:ext uri="{FF2B5EF4-FFF2-40B4-BE49-F238E27FC236}">
                <a16:creationId xmlns:a16="http://schemas.microsoft.com/office/drawing/2014/main" id="{59D2B052-FF95-4111-A2D4-898C7AF4F4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51043" y="795722"/>
            <a:ext cx="3660132" cy="526655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2F146140-8006-46A3-BFCB-77E2B9F4D124}"/>
              </a:ext>
            </a:extLst>
          </p:cNvPr>
          <p:cNvSpPr/>
          <p:nvPr userDrawn="1"/>
        </p:nvSpPr>
        <p:spPr>
          <a:xfrm>
            <a:off x="10820963" y="135759"/>
            <a:ext cx="314325" cy="314325"/>
          </a:xfrm>
          <a:custGeom>
            <a:avLst/>
            <a:gdLst>
              <a:gd name="connsiteX0" fmla="*/ 47316 w 314325"/>
              <a:gd name="connsiteY0" fmla="*/ 315920 h 314325"/>
              <a:gd name="connsiteX1" fmla="*/ 18931 w 314325"/>
              <a:gd name="connsiteY1" fmla="*/ 304109 h 314325"/>
              <a:gd name="connsiteX2" fmla="*/ 18931 w 314325"/>
              <a:gd name="connsiteY2" fmla="*/ 247245 h 314325"/>
              <a:gd name="connsiteX3" fmla="*/ 247245 w 314325"/>
              <a:gd name="connsiteY3" fmla="*/ 18931 h 314325"/>
              <a:gd name="connsiteX4" fmla="*/ 304109 w 314325"/>
              <a:gd name="connsiteY4" fmla="*/ 18931 h 314325"/>
              <a:gd name="connsiteX5" fmla="*/ 304109 w 314325"/>
              <a:gd name="connsiteY5" fmla="*/ 75795 h 314325"/>
              <a:gd name="connsiteX6" fmla="*/ 75700 w 314325"/>
              <a:gd name="connsiteY6" fmla="*/ 304205 h 314325"/>
              <a:gd name="connsiteX7" fmla="*/ 47316 w 314325"/>
              <a:gd name="connsiteY7" fmla="*/ 31592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47316" y="315920"/>
                </a:moveTo>
                <a:cubicBezTo>
                  <a:pt x="37028" y="315920"/>
                  <a:pt x="26741" y="312015"/>
                  <a:pt x="18931" y="304109"/>
                </a:cubicBezTo>
                <a:cubicBezTo>
                  <a:pt x="3215" y="288393"/>
                  <a:pt x="3215" y="262961"/>
                  <a:pt x="18931" y="247245"/>
                </a:cubicBezTo>
                <a:lnTo>
                  <a:pt x="247245" y="18931"/>
                </a:lnTo>
                <a:cubicBezTo>
                  <a:pt x="262961" y="3215"/>
                  <a:pt x="288393" y="3215"/>
                  <a:pt x="304109" y="18931"/>
                </a:cubicBezTo>
                <a:cubicBezTo>
                  <a:pt x="319826" y="34647"/>
                  <a:pt x="319826" y="60079"/>
                  <a:pt x="304109" y="75795"/>
                </a:cubicBezTo>
                <a:lnTo>
                  <a:pt x="75700" y="304205"/>
                </a:lnTo>
                <a:cubicBezTo>
                  <a:pt x="67890" y="312015"/>
                  <a:pt x="57602" y="315920"/>
                  <a:pt x="47316" y="3159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494CBC5-BA29-4D50-AE75-5726AD19AD20}"/>
              </a:ext>
            </a:extLst>
          </p:cNvPr>
          <p:cNvSpPr/>
          <p:nvPr userDrawn="1"/>
        </p:nvSpPr>
        <p:spPr>
          <a:xfrm>
            <a:off x="10820963" y="135663"/>
            <a:ext cx="314325" cy="314325"/>
          </a:xfrm>
          <a:custGeom>
            <a:avLst/>
            <a:gdLst>
              <a:gd name="connsiteX0" fmla="*/ 275725 w 314325"/>
              <a:gd name="connsiteY0" fmla="*/ 316016 h 314325"/>
              <a:gd name="connsiteX1" fmla="*/ 247341 w 314325"/>
              <a:gd name="connsiteY1" fmla="*/ 304205 h 314325"/>
              <a:gd name="connsiteX2" fmla="*/ 18931 w 314325"/>
              <a:gd name="connsiteY2" fmla="*/ 75795 h 314325"/>
              <a:gd name="connsiteX3" fmla="*/ 18931 w 314325"/>
              <a:gd name="connsiteY3" fmla="*/ 18931 h 314325"/>
              <a:gd name="connsiteX4" fmla="*/ 75795 w 314325"/>
              <a:gd name="connsiteY4" fmla="*/ 18931 h 314325"/>
              <a:gd name="connsiteX5" fmla="*/ 304205 w 314325"/>
              <a:gd name="connsiteY5" fmla="*/ 247340 h 314325"/>
              <a:gd name="connsiteX6" fmla="*/ 304205 w 314325"/>
              <a:gd name="connsiteY6" fmla="*/ 304205 h 314325"/>
              <a:gd name="connsiteX7" fmla="*/ 275725 w 314325"/>
              <a:gd name="connsiteY7" fmla="*/ 316016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275725" y="316016"/>
                </a:moveTo>
                <a:cubicBezTo>
                  <a:pt x="265438" y="316016"/>
                  <a:pt x="255151" y="312110"/>
                  <a:pt x="247341" y="304205"/>
                </a:cubicBezTo>
                <a:lnTo>
                  <a:pt x="18931" y="75795"/>
                </a:lnTo>
                <a:cubicBezTo>
                  <a:pt x="3215" y="60079"/>
                  <a:pt x="3215" y="34647"/>
                  <a:pt x="18931" y="18931"/>
                </a:cubicBezTo>
                <a:cubicBezTo>
                  <a:pt x="34647" y="3215"/>
                  <a:pt x="60079" y="3215"/>
                  <a:pt x="75795" y="18931"/>
                </a:cubicBezTo>
                <a:lnTo>
                  <a:pt x="304205" y="247340"/>
                </a:lnTo>
                <a:cubicBezTo>
                  <a:pt x="319921" y="263057"/>
                  <a:pt x="319921" y="288488"/>
                  <a:pt x="304205" y="304205"/>
                </a:cubicBezTo>
                <a:cubicBezTo>
                  <a:pt x="296299" y="312110"/>
                  <a:pt x="286012" y="316016"/>
                  <a:pt x="275725" y="3160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3D51A83-9B26-48D2-B387-91FCA67C5854}"/>
              </a:ext>
            </a:extLst>
          </p:cNvPr>
          <p:cNvSpPr/>
          <p:nvPr userDrawn="1"/>
        </p:nvSpPr>
        <p:spPr>
          <a:xfrm>
            <a:off x="11552173" y="443297"/>
            <a:ext cx="352425" cy="352425"/>
          </a:xfrm>
          <a:custGeom>
            <a:avLst/>
            <a:gdLst>
              <a:gd name="connsiteX0" fmla="*/ 179832 w 352425"/>
              <a:gd name="connsiteY0" fmla="*/ 352520 h 352425"/>
              <a:gd name="connsiteX1" fmla="*/ 7144 w 352425"/>
              <a:gd name="connsiteY1" fmla="*/ 179832 h 352425"/>
              <a:gd name="connsiteX2" fmla="*/ 179832 w 352425"/>
              <a:gd name="connsiteY2" fmla="*/ 7144 h 352425"/>
              <a:gd name="connsiteX3" fmla="*/ 352520 w 352425"/>
              <a:gd name="connsiteY3" fmla="*/ 179832 h 352425"/>
              <a:gd name="connsiteX4" fmla="*/ 179832 w 352425"/>
              <a:gd name="connsiteY4" fmla="*/ 352520 h 352425"/>
              <a:gd name="connsiteX5" fmla="*/ 179832 w 352425"/>
              <a:gd name="connsiteY5" fmla="*/ 87630 h 352425"/>
              <a:gd name="connsiteX6" fmla="*/ 87535 w 352425"/>
              <a:gd name="connsiteY6" fmla="*/ 179927 h 352425"/>
              <a:gd name="connsiteX7" fmla="*/ 179832 w 352425"/>
              <a:gd name="connsiteY7" fmla="*/ 272225 h 352425"/>
              <a:gd name="connsiteX8" fmla="*/ 272129 w 352425"/>
              <a:gd name="connsiteY8" fmla="*/ 179927 h 352425"/>
              <a:gd name="connsiteX9" fmla="*/ 179832 w 352425"/>
              <a:gd name="connsiteY9" fmla="*/ 8763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2425" h="352425">
                <a:moveTo>
                  <a:pt x="179832" y="352520"/>
                </a:moveTo>
                <a:cubicBezTo>
                  <a:pt x="84582" y="352520"/>
                  <a:pt x="7144" y="275082"/>
                  <a:pt x="7144" y="179832"/>
                </a:cubicBezTo>
                <a:cubicBezTo>
                  <a:pt x="7144" y="84582"/>
                  <a:pt x="84582" y="7144"/>
                  <a:pt x="179832" y="7144"/>
                </a:cubicBezTo>
                <a:cubicBezTo>
                  <a:pt x="275082" y="7144"/>
                  <a:pt x="352520" y="84582"/>
                  <a:pt x="352520" y="179832"/>
                </a:cubicBezTo>
                <a:cubicBezTo>
                  <a:pt x="352520" y="275082"/>
                  <a:pt x="275082" y="352520"/>
                  <a:pt x="179832" y="352520"/>
                </a:cubicBezTo>
                <a:close/>
                <a:moveTo>
                  <a:pt x="179832" y="87630"/>
                </a:moveTo>
                <a:cubicBezTo>
                  <a:pt x="128969" y="87630"/>
                  <a:pt x="87535" y="129064"/>
                  <a:pt x="87535" y="179927"/>
                </a:cubicBezTo>
                <a:cubicBezTo>
                  <a:pt x="87535" y="230791"/>
                  <a:pt x="128969" y="272225"/>
                  <a:pt x="179832" y="272225"/>
                </a:cubicBezTo>
                <a:cubicBezTo>
                  <a:pt x="230696" y="272225"/>
                  <a:pt x="272129" y="230791"/>
                  <a:pt x="272129" y="179927"/>
                </a:cubicBezTo>
                <a:cubicBezTo>
                  <a:pt x="272129" y="128969"/>
                  <a:pt x="230696" y="87630"/>
                  <a:pt x="179832" y="876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3C3DD9F2-2B62-4270-80E6-BA106798D001}"/>
              </a:ext>
            </a:extLst>
          </p:cNvPr>
          <p:cNvSpPr/>
          <p:nvPr userDrawn="1"/>
        </p:nvSpPr>
        <p:spPr>
          <a:xfrm>
            <a:off x="11511311" y="1217775"/>
            <a:ext cx="95250" cy="95250"/>
          </a:xfrm>
          <a:custGeom>
            <a:avLst/>
            <a:gdLst>
              <a:gd name="connsiteX0" fmla="*/ 88868 w 95250"/>
              <a:gd name="connsiteY0" fmla="*/ 48006 h 95250"/>
              <a:gd name="connsiteX1" fmla="*/ 48006 w 95250"/>
              <a:gd name="connsiteY1" fmla="*/ 88868 h 95250"/>
              <a:gd name="connsiteX2" fmla="*/ 7144 w 95250"/>
              <a:gd name="connsiteY2" fmla="*/ 48006 h 95250"/>
              <a:gd name="connsiteX3" fmla="*/ 48006 w 95250"/>
              <a:gd name="connsiteY3" fmla="*/ 7144 h 95250"/>
              <a:gd name="connsiteX4" fmla="*/ 88868 w 95250"/>
              <a:gd name="connsiteY4" fmla="*/ 48006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95250">
                <a:moveTo>
                  <a:pt x="88868" y="48006"/>
                </a:moveTo>
                <a:cubicBezTo>
                  <a:pt x="88868" y="70580"/>
                  <a:pt x="70580" y="88868"/>
                  <a:pt x="48006" y="88868"/>
                </a:cubicBezTo>
                <a:cubicBezTo>
                  <a:pt x="25432" y="88868"/>
                  <a:pt x="7144" y="70580"/>
                  <a:pt x="7144" y="48006"/>
                </a:cubicBezTo>
                <a:cubicBezTo>
                  <a:pt x="7144" y="25432"/>
                  <a:pt x="25432" y="7144"/>
                  <a:pt x="48006" y="7144"/>
                </a:cubicBezTo>
                <a:cubicBezTo>
                  <a:pt x="70580" y="7144"/>
                  <a:pt x="88868" y="25432"/>
                  <a:pt x="88868" y="480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" name="Graphic 3">
            <a:hlinkClick r:id="rId10"/>
            <a:extLst>
              <a:ext uri="{FF2B5EF4-FFF2-40B4-BE49-F238E27FC236}">
                <a16:creationId xmlns:a16="http://schemas.microsoft.com/office/drawing/2014/main" id="{9B590743-0550-4F17-97FB-44A6336EF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13"/>
            <a:extLst>
              <a:ext uri="{FF2B5EF4-FFF2-40B4-BE49-F238E27FC236}">
                <a16:creationId xmlns:a16="http://schemas.microsoft.com/office/drawing/2014/main" id="{25E31825-ECCB-4B0C-8F68-6FA7D893EE44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290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2D2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EE916625-687F-4E7A-BF37-C6941E3CF8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2832401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12">
            <a:extLst>
              <a:ext uri="{FF2B5EF4-FFF2-40B4-BE49-F238E27FC236}">
                <a16:creationId xmlns:a16="http://schemas.microsoft.com/office/drawing/2014/main" id="{0DF77F64-CD51-494A-93AF-6E60415064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23617" y="0"/>
            <a:ext cx="2832401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2" name="그림 개체 틀 12">
            <a:extLst>
              <a:ext uri="{FF2B5EF4-FFF2-40B4-BE49-F238E27FC236}">
                <a16:creationId xmlns:a16="http://schemas.microsoft.com/office/drawing/2014/main" id="{FED6EC62-45FF-4AAF-8AF7-519C0289016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47236" y="0"/>
            <a:ext cx="2832401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3DE1AA2-B0E1-47EA-B8ED-0B0B15936F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5287" y="5865727"/>
            <a:ext cx="998633" cy="992272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7173560-37B2-4A1C-999B-0ECCBC987F30}"/>
              </a:ext>
            </a:extLst>
          </p:cNvPr>
          <p:cNvSpPr/>
          <p:nvPr userDrawn="1"/>
        </p:nvSpPr>
        <p:spPr>
          <a:xfrm>
            <a:off x="10820963" y="135759"/>
            <a:ext cx="314325" cy="314325"/>
          </a:xfrm>
          <a:custGeom>
            <a:avLst/>
            <a:gdLst>
              <a:gd name="connsiteX0" fmla="*/ 47316 w 314325"/>
              <a:gd name="connsiteY0" fmla="*/ 315920 h 314325"/>
              <a:gd name="connsiteX1" fmla="*/ 18931 w 314325"/>
              <a:gd name="connsiteY1" fmla="*/ 304109 h 314325"/>
              <a:gd name="connsiteX2" fmla="*/ 18931 w 314325"/>
              <a:gd name="connsiteY2" fmla="*/ 247245 h 314325"/>
              <a:gd name="connsiteX3" fmla="*/ 247245 w 314325"/>
              <a:gd name="connsiteY3" fmla="*/ 18931 h 314325"/>
              <a:gd name="connsiteX4" fmla="*/ 304109 w 314325"/>
              <a:gd name="connsiteY4" fmla="*/ 18931 h 314325"/>
              <a:gd name="connsiteX5" fmla="*/ 304109 w 314325"/>
              <a:gd name="connsiteY5" fmla="*/ 75795 h 314325"/>
              <a:gd name="connsiteX6" fmla="*/ 75700 w 314325"/>
              <a:gd name="connsiteY6" fmla="*/ 304205 h 314325"/>
              <a:gd name="connsiteX7" fmla="*/ 47316 w 314325"/>
              <a:gd name="connsiteY7" fmla="*/ 31592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47316" y="315920"/>
                </a:moveTo>
                <a:cubicBezTo>
                  <a:pt x="37028" y="315920"/>
                  <a:pt x="26741" y="312015"/>
                  <a:pt x="18931" y="304109"/>
                </a:cubicBezTo>
                <a:cubicBezTo>
                  <a:pt x="3215" y="288393"/>
                  <a:pt x="3215" y="262961"/>
                  <a:pt x="18931" y="247245"/>
                </a:cubicBezTo>
                <a:lnTo>
                  <a:pt x="247245" y="18931"/>
                </a:lnTo>
                <a:cubicBezTo>
                  <a:pt x="262961" y="3215"/>
                  <a:pt x="288393" y="3215"/>
                  <a:pt x="304109" y="18931"/>
                </a:cubicBezTo>
                <a:cubicBezTo>
                  <a:pt x="319826" y="34647"/>
                  <a:pt x="319826" y="60079"/>
                  <a:pt x="304109" y="75795"/>
                </a:cubicBezTo>
                <a:lnTo>
                  <a:pt x="75700" y="304205"/>
                </a:lnTo>
                <a:cubicBezTo>
                  <a:pt x="67890" y="312015"/>
                  <a:pt x="57602" y="315920"/>
                  <a:pt x="47316" y="315920"/>
                </a:cubicBezTo>
                <a:close/>
              </a:path>
            </a:pathLst>
          </a:cu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3E41A858-4A80-436B-8C2E-C1C5EC84D467}"/>
              </a:ext>
            </a:extLst>
          </p:cNvPr>
          <p:cNvSpPr/>
          <p:nvPr userDrawn="1"/>
        </p:nvSpPr>
        <p:spPr>
          <a:xfrm>
            <a:off x="10820963" y="135663"/>
            <a:ext cx="314325" cy="314325"/>
          </a:xfrm>
          <a:custGeom>
            <a:avLst/>
            <a:gdLst>
              <a:gd name="connsiteX0" fmla="*/ 275725 w 314325"/>
              <a:gd name="connsiteY0" fmla="*/ 316016 h 314325"/>
              <a:gd name="connsiteX1" fmla="*/ 247341 w 314325"/>
              <a:gd name="connsiteY1" fmla="*/ 304205 h 314325"/>
              <a:gd name="connsiteX2" fmla="*/ 18931 w 314325"/>
              <a:gd name="connsiteY2" fmla="*/ 75795 h 314325"/>
              <a:gd name="connsiteX3" fmla="*/ 18931 w 314325"/>
              <a:gd name="connsiteY3" fmla="*/ 18931 h 314325"/>
              <a:gd name="connsiteX4" fmla="*/ 75795 w 314325"/>
              <a:gd name="connsiteY4" fmla="*/ 18931 h 314325"/>
              <a:gd name="connsiteX5" fmla="*/ 304205 w 314325"/>
              <a:gd name="connsiteY5" fmla="*/ 247340 h 314325"/>
              <a:gd name="connsiteX6" fmla="*/ 304205 w 314325"/>
              <a:gd name="connsiteY6" fmla="*/ 304205 h 314325"/>
              <a:gd name="connsiteX7" fmla="*/ 275725 w 314325"/>
              <a:gd name="connsiteY7" fmla="*/ 316016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314325">
                <a:moveTo>
                  <a:pt x="275725" y="316016"/>
                </a:moveTo>
                <a:cubicBezTo>
                  <a:pt x="265438" y="316016"/>
                  <a:pt x="255151" y="312110"/>
                  <a:pt x="247341" y="304205"/>
                </a:cubicBezTo>
                <a:lnTo>
                  <a:pt x="18931" y="75795"/>
                </a:lnTo>
                <a:cubicBezTo>
                  <a:pt x="3215" y="60079"/>
                  <a:pt x="3215" y="34647"/>
                  <a:pt x="18931" y="18931"/>
                </a:cubicBezTo>
                <a:cubicBezTo>
                  <a:pt x="34647" y="3215"/>
                  <a:pt x="60079" y="3215"/>
                  <a:pt x="75795" y="18931"/>
                </a:cubicBezTo>
                <a:lnTo>
                  <a:pt x="304205" y="247340"/>
                </a:lnTo>
                <a:cubicBezTo>
                  <a:pt x="319921" y="263057"/>
                  <a:pt x="319921" y="288488"/>
                  <a:pt x="304205" y="304205"/>
                </a:cubicBezTo>
                <a:cubicBezTo>
                  <a:pt x="296299" y="312110"/>
                  <a:pt x="286012" y="316016"/>
                  <a:pt x="275725" y="316016"/>
                </a:cubicBezTo>
                <a:close/>
              </a:path>
            </a:pathLst>
          </a:cu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B83BD9D6-703E-4E81-A7B2-9D9013FA0C8D}"/>
              </a:ext>
            </a:extLst>
          </p:cNvPr>
          <p:cNvSpPr/>
          <p:nvPr userDrawn="1"/>
        </p:nvSpPr>
        <p:spPr>
          <a:xfrm>
            <a:off x="11552173" y="443297"/>
            <a:ext cx="352425" cy="352425"/>
          </a:xfrm>
          <a:custGeom>
            <a:avLst/>
            <a:gdLst>
              <a:gd name="connsiteX0" fmla="*/ 179832 w 352425"/>
              <a:gd name="connsiteY0" fmla="*/ 352520 h 352425"/>
              <a:gd name="connsiteX1" fmla="*/ 7144 w 352425"/>
              <a:gd name="connsiteY1" fmla="*/ 179832 h 352425"/>
              <a:gd name="connsiteX2" fmla="*/ 179832 w 352425"/>
              <a:gd name="connsiteY2" fmla="*/ 7144 h 352425"/>
              <a:gd name="connsiteX3" fmla="*/ 352520 w 352425"/>
              <a:gd name="connsiteY3" fmla="*/ 179832 h 352425"/>
              <a:gd name="connsiteX4" fmla="*/ 179832 w 352425"/>
              <a:gd name="connsiteY4" fmla="*/ 352520 h 352425"/>
              <a:gd name="connsiteX5" fmla="*/ 179832 w 352425"/>
              <a:gd name="connsiteY5" fmla="*/ 87630 h 352425"/>
              <a:gd name="connsiteX6" fmla="*/ 87535 w 352425"/>
              <a:gd name="connsiteY6" fmla="*/ 179927 h 352425"/>
              <a:gd name="connsiteX7" fmla="*/ 179832 w 352425"/>
              <a:gd name="connsiteY7" fmla="*/ 272225 h 352425"/>
              <a:gd name="connsiteX8" fmla="*/ 272129 w 352425"/>
              <a:gd name="connsiteY8" fmla="*/ 179927 h 352425"/>
              <a:gd name="connsiteX9" fmla="*/ 179832 w 352425"/>
              <a:gd name="connsiteY9" fmla="*/ 8763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2425" h="352425">
                <a:moveTo>
                  <a:pt x="179832" y="352520"/>
                </a:moveTo>
                <a:cubicBezTo>
                  <a:pt x="84582" y="352520"/>
                  <a:pt x="7144" y="275082"/>
                  <a:pt x="7144" y="179832"/>
                </a:cubicBezTo>
                <a:cubicBezTo>
                  <a:pt x="7144" y="84582"/>
                  <a:pt x="84582" y="7144"/>
                  <a:pt x="179832" y="7144"/>
                </a:cubicBezTo>
                <a:cubicBezTo>
                  <a:pt x="275082" y="7144"/>
                  <a:pt x="352520" y="84582"/>
                  <a:pt x="352520" y="179832"/>
                </a:cubicBezTo>
                <a:cubicBezTo>
                  <a:pt x="352520" y="275082"/>
                  <a:pt x="275082" y="352520"/>
                  <a:pt x="179832" y="352520"/>
                </a:cubicBezTo>
                <a:close/>
                <a:moveTo>
                  <a:pt x="179832" y="87630"/>
                </a:moveTo>
                <a:cubicBezTo>
                  <a:pt x="128969" y="87630"/>
                  <a:pt x="87535" y="129064"/>
                  <a:pt x="87535" y="179927"/>
                </a:cubicBezTo>
                <a:cubicBezTo>
                  <a:pt x="87535" y="230791"/>
                  <a:pt x="128969" y="272225"/>
                  <a:pt x="179832" y="272225"/>
                </a:cubicBezTo>
                <a:cubicBezTo>
                  <a:pt x="230696" y="272225"/>
                  <a:pt x="272129" y="230791"/>
                  <a:pt x="272129" y="179927"/>
                </a:cubicBezTo>
                <a:cubicBezTo>
                  <a:pt x="272129" y="128969"/>
                  <a:pt x="230696" y="87630"/>
                  <a:pt x="179832" y="87630"/>
                </a:cubicBezTo>
                <a:close/>
              </a:path>
            </a:pathLst>
          </a:cu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F55DCD31-14E5-46AF-8499-8FB5B0F55749}"/>
              </a:ext>
            </a:extLst>
          </p:cNvPr>
          <p:cNvSpPr/>
          <p:nvPr userDrawn="1"/>
        </p:nvSpPr>
        <p:spPr>
          <a:xfrm>
            <a:off x="11511311" y="1217775"/>
            <a:ext cx="95250" cy="95250"/>
          </a:xfrm>
          <a:custGeom>
            <a:avLst/>
            <a:gdLst>
              <a:gd name="connsiteX0" fmla="*/ 88868 w 95250"/>
              <a:gd name="connsiteY0" fmla="*/ 48006 h 95250"/>
              <a:gd name="connsiteX1" fmla="*/ 48006 w 95250"/>
              <a:gd name="connsiteY1" fmla="*/ 88868 h 95250"/>
              <a:gd name="connsiteX2" fmla="*/ 7144 w 95250"/>
              <a:gd name="connsiteY2" fmla="*/ 48006 h 95250"/>
              <a:gd name="connsiteX3" fmla="*/ 48006 w 95250"/>
              <a:gd name="connsiteY3" fmla="*/ 7144 h 95250"/>
              <a:gd name="connsiteX4" fmla="*/ 88868 w 95250"/>
              <a:gd name="connsiteY4" fmla="*/ 48006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95250">
                <a:moveTo>
                  <a:pt x="88868" y="48006"/>
                </a:moveTo>
                <a:cubicBezTo>
                  <a:pt x="88868" y="70580"/>
                  <a:pt x="70580" y="88868"/>
                  <a:pt x="48006" y="88868"/>
                </a:cubicBezTo>
                <a:cubicBezTo>
                  <a:pt x="25432" y="88868"/>
                  <a:pt x="7144" y="70580"/>
                  <a:pt x="7144" y="48006"/>
                </a:cubicBezTo>
                <a:cubicBezTo>
                  <a:pt x="7144" y="25432"/>
                  <a:pt x="25432" y="7144"/>
                  <a:pt x="48006" y="7144"/>
                </a:cubicBezTo>
                <a:cubicBezTo>
                  <a:pt x="70580" y="7144"/>
                  <a:pt x="88868" y="25432"/>
                  <a:pt x="88868" y="48006"/>
                </a:cubicBezTo>
                <a:close/>
              </a:path>
            </a:pathLst>
          </a:cu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Graphic 3">
            <a:hlinkClick r:id="rId4"/>
            <a:extLst>
              <a:ext uri="{FF2B5EF4-FFF2-40B4-BE49-F238E27FC236}">
                <a16:creationId xmlns:a16="http://schemas.microsoft.com/office/drawing/2014/main" id="{D575EB33-23C3-4F23-8213-B35EC15D6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7"/>
            <a:extLst>
              <a:ext uri="{FF2B5EF4-FFF2-40B4-BE49-F238E27FC236}">
                <a16:creationId xmlns:a16="http://schemas.microsoft.com/office/drawing/2014/main" id="{E756501E-E1A9-41B0-8AEF-589D263DBDCF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402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FD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3B5AEBD6-D61F-414C-BFD1-7308A1701A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8968"/>
            <a:ext cx="2239204" cy="246221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995528F1-775E-468E-B0B8-C3BE8000B174}"/>
              </a:ext>
            </a:extLst>
          </p:cNvPr>
          <p:cNvSpPr txBox="1"/>
          <p:nvPr userDrawn="1"/>
        </p:nvSpPr>
        <p:spPr>
          <a:xfrm>
            <a:off x="4181605" y="696468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EEC2FCC-FAB4-40AD-86F8-20DE4924EFB2}"/>
              </a:ext>
            </a:extLst>
          </p:cNvPr>
          <p:cNvSpPr/>
          <p:nvPr/>
        </p:nvSpPr>
        <p:spPr>
          <a:xfrm>
            <a:off x="169183" y="152227"/>
            <a:ext cx="11810107" cy="6665555"/>
          </a:xfrm>
          <a:custGeom>
            <a:avLst/>
            <a:gdLst>
              <a:gd name="connsiteX0" fmla="*/ 2271373 w 11810107"/>
              <a:gd name="connsiteY0" fmla="*/ 6386727 h 6665555"/>
              <a:gd name="connsiteX1" fmla="*/ 2110401 w 11810107"/>
              <a:gd name="connsiteY1" fmla="*/ 6429875 h 6665555"/>
              <a:gd name="connsiteX2" fmla="*/ 2228225 w 11810107"/>
              <a:gd name="connsiteY2" fmla="*/ 6547699 h 6665555"/>
              <a:gd name="connsiteX3" fmla="*/ 2317760 w 11810107"/>
              <a:gd name="connsiteY3" fmla="*/ 6291096 h 6665555"/>
              <a:gd name="connsiteX4" fmla="*/ 2356622 w 11810107"/>
              <a:gd name="connsiteY4" fmla="*/ 6301478 h 6665555"/>
              <a:gd name="connsiteX5" fmla="*/ 2367004 w 11810107"/>
              <a:gd name="connsiteY5" fmla="*/ 6340340 h 6665555"/>
              <a:gd name="connsiteX6" fmla="*/ 2287851 w 11810107"/>
              <a:gd name="connsiteY6" fmla="*/ 6635805 h 6665555"/>
              <a:gd name="connsiteX7" fmla="*/ 2259467 w 11810107"/>
              <a:gd name="connsiteY7" fmla="*/ 6664190 h 6665555"/>
              <a:gd name="connsiteX8" fmla="*/ 2220605 w 11810107"/>
              <a:gd name="connsiteY8" fmla="*/ 6653808 h 6665555"/>
              <a:gd name="connsiteX9" fmla="*/ 2004293 w 11810107"/>
              <a:gd name="connsiteY9" fmla="*/ 6437495 h 6665555"/>
              <a:gd name="connsiteX10" fmla="*/ 1993910 w 11810107"/>
              <a:gd name="connsiteY10" fmla="*/ 6398633 h 6665555"/>
              <a:gd name="connsiteX11" fmla="*/ 2022294 w 11810107"/>
              <a:gd name="connsiteY11" fmla="*/ 6370248 h 6665555"/>
              <a:gd name="connsiteX12" fmla="*/ 8947335 w 11810107"/>
              <a:gd name="connsiteY12" fmla="*/ 6273153 h 6665555"/>
              <a:gd name="connsiteX13" fmla="*/ 8975720 w 11810107"/>
              <a:gd name="connsiteY13" fmla="*/ 6284964 h 6665555"/>
              <a:gd name="connsiteX14" fmla="*/ 9061492 w 11810107"/>
              <a:gd name="connsiteY14" fmla="*/ 6370736 h 6665555"/>
              <a:gd name="connsiteX15" fmla="*/ 9147360 w 11810107"/>
              <a:gd name="connsiteY15" fmla="*/ 6284868 h 6665555"/>
              <a:gd name="connsiteX16" fmla="*/ 9175745 w 11810107"/>
              <a:gd name="connsiteY16" fmla="*/ 6273153 h 6665555"/>
              <a:gd name="connsiteX17" fmla="*/ 9204129 w 11810107"/>
              <a:gd name="connsiteY17" fmla="*/ 6284964 h 6665555"/>
              <a:gd name="connsiteX18" fmla="*/ 9204129 w 11810107"/>
              <a:gd name="connsiteY18" fmla="*/ 6341828 h 6665555"/>
              <a:gd name="connsiteX19" fmla="*/ 9118356 w 11810107"/>
              <a:gd name="connsiteY19" fmla="*/ 6427601 h 6665555"/>
              <a:gd name="connsiteX20" fmla="*/ 9204129 w 11810107"/>
              <a:gd name="connsiteY20" fmla="*/ 6513373 h 6665555"/>
              <a:gd name="connsiteX21" fmla="*/ 9204129 w 11810107"/>
              <a:gd name="connsiteY21" fmla="*/ 6570238 h 6665555"/>
              <a:gd name="connsiteX22" fmla="*/ 9147265 w 11810107"/>
              <a:gd name="connsiteY22" fmla="*/ 6570238 h 6665555"/>
              <a:gd name="connsiteX23" fmla="*/ 9061528 w 11810107"/>
              <a:gd name="connsiteY23" fmla="*/ 6484429 h 6665555"/>
              <a:gd name="connsiteX24" fmla="*/ 8975815 w 11810107"/>
              <a:gd name="connsiteY24" fmla="*/ 6570142 h 6665555"/>
              <a:gd name="connsiteX25" fmla="*/ 8918951 w 11810107"/>
              <a:gd name="connsiteY25" fmla="*/ 6570142 h 6665555"/>
              <a:gd name="connsiteX26" fmla="*/ 8918951 w 11810107"/>
              <a:gd name="connsiteY26" fmla="*/ 6513278 h 6665555"/>
              <a:gd name="connsiteX27" fmla="*/ 9004688 w 11810107"/>
              <a:gd name="connsiteY27" fmla="*/ 6427541 h 6665555"/>
              <a:gd name="connsiteX28" fmla="*/ 8918951 w 11810107"/>
              <a:gd name="connsiteY28" fmla="*/ 6341733 h 6665555"/>
              <a:gd name="connsiteX29" fmla="*/ 8918951 w 11810107"/>
              <a:gd name="connsiteY29" fmla="*/ 6284868 h 6665555"/>
              <a:gd name="connsiteX30" fmla="*/ 8947335 w 11810107"/>
              <a:gd name="connsiteY30" fmla="*/ 6273153 h 6665555"/>
              <a:gd name="connsiteX31" fmla="*/ 291228 w 11810107"/>
              <a:gd name="connsiteY31" fmla="*/ 6237846 h 6665555"/>
              <a:gd name="connsiteX32" fmla="*/ 379360 w 11810107"/>
              <a:gd name="connsiteY32" fmla="*/ 6326185 h 6665555"/>
              <a:gd name="connsiteX33" fmla="*/ 291022 w 11810107"/>
              <a:gd name="connsiteY33" fmla="*/ 6414523 h 6665555"/>
              <a:gd name="connsiteX34" fmla="*/ 202889 w 11810107"/>
              <a:gd name="connsiteY34" fmla="*/ 6326185 h 6665555"/>
              <a:gd name="connsiteX35" fmla="*/ 291228 w 11810107"/>
              <a:gd name="connsiteY35" fmla="*/ 6237846 h 6665555"/>
              <a:gd name="connsiteX36" fmla="*/ 11549050 w 11810107"/>
              <a:gd name="connsiteY36" fmla="*/ 6167171 h 6665555"/>
              <a:gd name="connsiteX37" fmla="*/ 11505902 w 11810107"/>
              <a:gd name="connsiteY37" fmla="*/ 6328144 h 6665555"/>
              <a:gd name="connsiteX38" fmla="*/ 11666875 w 11810107"/>
              <a:gd name="connsiteY38" fmla="*/ 6284996 h 6665555"/>
              <a:gd name="connsiteX39" fmla="*/ 11517808 w 11810107"/>
              <a:gd name="connsiteY39" fmla="*/ 6050681 h 6665555"/>
              <a:gd name="connsiteX40" fmla="*/ 11556670 w 11810107"/>
              <a:gd name="connsiteY40" fmla="*/ 6061063 h 6665555"/>
              <a:gd name="connsiteX41" fmla="*/ 11772983 w 11810107"/>
              <a:gd name="connsiteY41" fmla="*/ 6277376 h 6665555"/>
              <a:gd name="connsiteX42" fmla="*/ 11783365 w 11810107"/>
              <a:gd name="connsiteY42" fmla="*/ 6316238 h 6665555"/>
              <a:gd name="connsiteX43" fmla="*/ 11754981 w 11810107"/>
              <a:gd name="connsiteY43" fmla="*/ 6344622 h 6665555"/>
              <a:gd name="connsiteX44" fmla="*/ 11459515 w 11810107"/>
              <a:gd name="connsiteY44" fmla="*/ 6423775 h 6665555"/>
              <a:gd name="connsiteX45" fmla="*/ 11420653 w 11810107"/>
              <a:gd name="connsiteY45" fmla="*/ 6413393 h 6665555"/>
              <a:gd name="connsiteX46" fmla="*/ 11410271 w 11810107"/>
              <a:gd name="connsiteY46" fmla="*/ 6374531 h 6665555"/>
              <a:gd name="connsiteX47" fmla="*/ 11489424 w 11810107"/>
              <a:gd name="connsiteY47" fmla="*/ 6079065 h 6665555"/>
              <a:gd name="connsiteX48" fmla="*/ 11517808 w 11810107"/>
              <a:gd name="connsiteY48" fmla="*/ 6050681 h 6665555"/>
              <a:gd name="connsiteX49" fmla="*/ 8239165 w 11810107"/>
              <a:gd name="connsiteY49" fmla="*/ 5990893 h 6665555"/>
              <a:gd name="connsiteX50" fmla="*/ 8280027 w 11810107"/>
              <a:gd name="connsiteY50" fmla="*/ 6031755 h 6665555"/>
              <a:gd name="connsiteX51" fmla="*/ 8239165 w 11810107"/>
              <a:gd name="connsiteY51" fmla="*/ 6072617 h 6665555"/>
              <a:gd name="connsiteX52" fmla="*/ 8198303 w 11810107"/>
              <a:gd name="connsiteY52" fmla="*/ 6031755 h 6665555"/>
              <a:gd name="connsiteX53" fmla="*/ 8239165 w 11810107"/>
              <a:gd name="connsiteY53" fmla="*/ 5990893 h 6665555"/>
              <a:gd name="connsiteX54" fmla="*/ 1262319 w 11810107"/>
              <a:gd name="connsiteY54" fmla="*/ 5905577 h 6665555"/>
              <a:gd name="connsiteX55" fmla="*/ 1062784 w 11810107"/>
              <a:gd name="connsiteY55" fmla="*/ 6105112 h 6665555"/>
              <a:gd name="connsiteX56" fmla="*/ 1262319 w 11810107"/>
              <a:gd name="connsiteY56" fmla="*/ 6304646 h 6665555"/>
              <a:gd name="connsiteX57" fmla="*/ 1461853 w 11810107"/>
              <a:gd name="connsiteY57" fmla="*/ 6105112 h 6665555"/>
              <a:gd name="connsiteX58" fmla="*/ 1262319 w 11810107"/>
              <a:gd name="connsiteY58" fmla="*/ 5905577 h 6665555"/>
              <a:gd name="connsiteX59" fmla="*/ 1262319 w 11810107"/>
              <a:gd name="connsiteY59" fmla="*/ 5731783 h 6665555"/>
              <a:gd name="connsiteX60" fmla="*/ 1635648 w 11810107"/>
              <a:gd name="connsiteY60" fmla="*/ 6105112 h 6665555"/>
              <a:gd name="connsiteX61" fmla="*/ 1262319 w 11810107"/>
              <a:gd name="connsiteY61" fmla="*/ 6478441 h 6665555"/>
              <a:gd name="connsiteX62" fmla="*/ 888990 w 11810107"/>
              <a:gd name="connsiteY62" fmla="*/ 6105112 h 6665555"/>
              <a:gd name="connsiteX63" fmla="*/ 1262319 w 11810107"/>
              <a:gd name="connsiteY63" fmla="*/ 5731783 h 6665555"/>
              <a:gd name="connsiteX64" fmla="*/ 290552 w 11810107"/>
              <a:gd name="connsiteY64" fmla="*/ 5006411 h 6665555"/>
              <a:gd name="connsiteX65" fmla="*/ 317621 w 11810107"/>
              <a:gd name="connsiteY65" fmla="*/ 5012431 h 6665555"/>
              <a:gd name="connsiteX66" fmla="*/ 745724 w 11810107"/>
              <a:gd name="connsiteY66" fmla="*/ 5203521 h 6665555"/>
              <a:gd name="connsiteX67" fmla="*/ 781142 w 11810107"/>
              <a:gd name="connsiteY67" fmla="*/ 5295979 h 6665555"/>
              <a:gd name="connsiteX68" fmla="*/ 717101 w 11810107"/>
              <a:gd name="connsiteY68" fmla="*/ 5337368 h 6665555"/>
              <a:gd name="connsiteX69" fmla="*/ 688685 w 11810107"/>
              <a:gd name="connsiteY69" fmla="*/ 5331190 h 6665555"/>
              <a:gd name="connsiteX70" fmla="*/ 260580 w 11810107"/>
              <a:gd name="connsiteY70" fmla="*/ 5140305 h 6665555"/>
              <a:gd name="connsiteX71" fmla="*/ 225368 w 11810107"/>
              <a:gd name="connsiteY71" fmla="*/ 5047849 h 6665555"/>
              <a:gd name="connsiteX72" fmla="*/ 290552 w 11810107"/>
              <a:gd name="connsiteY72" fmla="*/ 5006411 h 6665555"/>
              <a:gd name="connsiteX73" fmla="*/ 437697 w 11810107"/>
              <a:gd name="connsiteY73" fmla="*/ 1550240 h 6665555"/>
              <a:gd name="connsiteX74" fmla="*/ 478559 w 11810107"/>
              <a:gd name="connsiteY74" fmla="*/ 1591102 h 6665555"/>
              <a:gd name="connsiteX75" fmla="*/ 437697 w 11810107"/>
              <a:gd name="connsiteY75" fmla="*/ 1631964 h 6665555"/>
              <a:gd name="connsiteX76" fmla="*/ 396835 w 11810107"/>
              <a:gd name="connsiteY76" fmla="*/ 1591102 h 6665555"/>
              <a:gd name="connsiteX77" fmla="*/ 437697 w 11810107"/>
              <a:gd name="connsiteY77" fmla="*/ 1550240 h 6665555"/>
              <a:gd name="connsiteX78" fmla="*/ 10901008 w 11810107"/>
              <a:gd name="connsiteY78" fmla="*/ 891156 h 6665555"/>
              <a:gd name="connsiteX79" fmla="*/ 10950579 w 11810107"/>
              <a:gd name="connsiteY79" fmla="*/ 925109 h 6665555"/>
              <a:gd name="connsiteX80" fmla="*/ 10974128 w 11810107"/>
              <a:gd name="connsiteY80" fmla="*/ 1051050 h 6665555"/>
              <a:gd name="connsiteX81" fmla="*/ 11100038 w 11810107"/>
              <a:gd name="connsiteY81" fmla="*/ 1027480 h 6665555"/>
              <a:gd name="connsiteX82" fmla="*/ 11149608 w 11810107"/>
              <a:gd name="connsiteY82" fmla="*/ 1061433 h 6665555"/>
              <a:gd name="connsiteX83" fmla="*/ 11115655 w 11810107"/>
              <a:gd name="connsiteY83" fmla="*/ 1111003 h 6665555"/>
              <a:gd name="connsiteX84" fmla="*/ 10989740 w 11810107"/>
              <a:gd name="connsiteY84" fmla="*/ 1134547 h 6665555"/>
              <a:gd name="connsiteX85" fmla="*/ 11013284 w 11810107"/>
              <a:gd name="connsiteY85" fmla="*/ 1260462 h 6665555"/>
              <a:gd name="connsiteX86" fmla="*/ 10979331 w 11810107"/>
              <a:gd name="connsiteY86" fmla="*/ 1310033 h 6665555"/>
              <a:gd name="connsiteX87" fmla="*/ 10929761 w 11810107"/>
              <a:gd name="connsiteY87" fmla="*/ 1276080 h 6665555"/>
              <a:gd name="connsiteX88" fmla="*/ 10906243 w 11810107"/>
              <a:gd name="connsiteY88" fmla="*/ 1150160 h 6665555"/>
              <a:gd name="connsiteX89" fmla="*/ 10780162 w 11810107"/>
              <a:gd name="connsiteY89" fmla="*/ 1173735 h 6665555"/>
              <a:gd name="connsiteX90" fmla="*/ 10730591 w 11810107"/>
              <a:gd name="connsiteY90" fmla="*/ 1139782 h 6665555"/>
              <a:gd name="connsiteX91" fmla="*/ 10737383 w 11810107"/>
              <a:gd name="connsiteY91" fmla="*/ 1107960 h 6665555"/>
              <a:gd name="connsiteX92" fmla="*/ 10764627 w 11810107"/>
              <a:gd name="connsiteY92" fmla="*/ 1090268 h 6665555"/>
              <a:gd name="connsiteX93" fmla="*/ 10890651 w 11810107"/>
              <a:gd name="connsiteY93" fmla="*/ 1066677 h 6665555"/>
              <a:gd name="connsiteX94" fmla="*/ 10867112 w 11810107"/>
              <a:gd name="connsiteY94" fmla="*/ 940643 h 6665555"/>
              <a:gd name="connsiteX95" fmla="*/ 10873764 w 11810107"/>
              <a:gd name="connsiteY95" fmla="*/ 908846 h 6665555"/>
              <a:gd name="connsiteX96" fmla="*/ 10901008 w 11810107"/>
              <a:gd name="connsiteY96" fmla="*/ 891156 h 6665555"/>
              <a:gd name="connsiteX97" fmla="*/ 172688 w 11810107"/>
              <a:gd name="connsiteY97" fmla="*/ 813612 h 6665555"/>
              <a:gd name="connsiteX98" fmla="*/ 80391 w 11810107"/>
              <a:gd name="connsiteY98" fmla="*/ 905910 h 6665555"/>
              <a:gd name="connsiteX99" fmla="*/ 172688 w 11810107"/>
              <a:gd name="connsiteY99" fmla="*/ 998207 h 6665555"/>
              <a:gd name="connsiteX100" fmla="*/ 264985 w 11810107"/>
              <a:gd name="connsiteY100" fmla="*/ 905910 h 6665555"/>
              <a:gd name="connsiteX101" fmla="*/ 172688 w 11810107"/>
              <a:gd name="connsiteY101" fmla="*/ 813612 h 6665555"/>
              <a:gd name="connsiteX102" fmla="*/ 172688 w 11810107"/>
              <a:gd name="connsiteY102" fmla="*/ 733127 h 6665555"/>
              <a:gd name="connsiteX103" fmla="*/ 345376 w 11810107"/>
              <a:gd name="connsiteY103" fmla="*/ 905814 h 6665555"/>
              <a:gd name="connsiteX104" fmla="*/ 172688 w 11810107"/>
              <a:gd name="connsiteY104" fmla="*/ 1078503 h 6665555"/>
              <a:gd name="connsiteX105" fmla="*/ 0 w 11810107"/>
              <a:gd name="connsiteY105" fmla="*/ 905814 h 6665555"/>
              <a:gd name="connsiteX106" fmla="*/ 172688 w 11810107"/>
              <a:gd name="connsiteY106" fmla="*/ 733127 h 6665555"/>
              <a:gd name="connsiteX107" fmla="*/ 1423185 w 11810107"/>
              <a:gd name="connsiteY107" fmla="*/ 261163 h 6665555"/>
              <a:gd name="connsiteX108" fmla="*/ 1330888 w 11810107"/>
              <a:gd name="connsiteY108" fmla="*/ 353460 h 6665555"/>
              <a:gd name="connsiteX109" fmla="*/ 1423185 w 11810107"/>
              <a:gd name="connsiteY109" fmla="*/ 445758 h 6665555"/>
              <a:gd name="connsiteX110" fmla="*/ 1515482 w 11810107"/>
              <a:gd name="connsiteY110" fmla="*/ 353460 h 6665555"/>
              <a:gd name="connsiteX111" fmla="*/ 1423185 w 11810107"/>
              <a:gd name="connsiteY111" fmla="*/ 261163 h 6665555"/>
              <a:gd name="connsiteX112" fmla="*/ 1423185 w 11810107"/>
              <a:gd name="connsiteY112" fmla="*/ 180677 h 6665555"/>
              <a:gd name="connsiteX113" fmla="*/ 1595873 w 11810107"/>
              <a:gd name="connsiteY113" fmla="*/ 353365 h 6665555"/>
              <a:gd name="connsiteX114" fmla="*/ 1423185 w 11810107"/>
              <a:gd name="connsiteY114" fmla="*/ 526053 h 6665555"/>
              <a:gd name="connsiteX115" fmla="*/ 1250497 w 11810107"/>
              <a:gd name="connsiteY115" fmla="*/ 353365 h 6665555"/>
              <a:gd name="connsiteX116" fmla="*/ 1423185 w 11810107"/>
              <a:gd name="connsiteY116" fmla="*/ 180677 h 6665555"/>
              <a:gd name="connsiteX117" fmla="*/ 11638869 w 11810107"/>
              <a:gd name="connsiteY117" fmla="*/ 156482 h 6665555"/>
              <a:gd name="connsiteX118" fmla="*/ 11361893 w 11810107"/>
              <a:gd name="connsiteY118" fmla="*/ 208272 h 6665555"/>
              <a:gd name="connsiteX119" fmla="*/ 11545241 w 11810107"/>
              <a:gd name="connsiteY119" fmla="*/ 422295 h 6665555"/>
              <a:gd name="connsiteX120" fmla="*/ 559506 w 11810107"/>
              <a:gd name="connsiteY120" fmla="*/ 45390 h 6665555"/>
              <a:gd name="connsiteX121" fmla="*/ 587938 w 11810107"/>
              <a:gd name="connsiteY121" fmla="*/ 57177 h 6665555"/>
              <a:gd name="connsiteX122" fmla="*/ 673711 w 11810107"/>
              <a:gd name="connsiteY122" fmla="*/ 142950 h 6665555"/>
              <a:gd name="connsiteX123" fmla="*/ 759388 w 11810107"/>
              <a:gd name="connsiteY123" fmla="*/ 57273 h 6665555"/>
              <a:gd name="connsiteX124" fmla="*/ 787820 w 11810107"/>
              <a:gd name="connsiteY124" fmla="*/ 45487 h 6665555"/>
              <a:gd name="connsiteX125" fmla="*/ 816252 w 11810107"/>
              <a:gd name="connsiteY125" fmla="*/ 57273 h 6665555"/>
              <a:gd name="connsiteX126" fmla="*/ 816252 w 11810107"/>
              <a:gd name="connsiteY126" fmla="*/ 114137 h 6665555"/>
              <a:gd name="connsiteX127" fmla="*/ 730576 w 11810107"/>
              <a:gd name="connsiteY127" fmla="*/ 199814 h 6665555"/>
              <a:gd name="connsiteX128" fmla="*/ 816348 w 11810107"/>
              <a:gd name="connsiteY128" fmla="*/ 285586 h 6665555"/>
              <a:gd name="connsiteX129" fmla="*/ 816348 w 11810107"/>
              <a:gd name="connsiteY129" fmla="*/ 342451 h 6665555"/>
              <a:gd name="connsiteX130" fmla="*/ 787868 w 11810107"/>
              <a:gd name="connsiteY130" fmla="*/ 354262 h 6665555"/>
              <a:gd name="connsiteX131" fmla="*/ 759484 w 11810107"/>
              <a:gd name="connsiteY131" fmla="*/ 342451 h 6665555"/>
              <a:gd name="connsiteX132" fmla="*/ 673711 w 11810107"/>
              <a:gd name="connsiteY132" fmla="*/ 256679 h 6665555"/>
              <a:gd name="connsiteX133" fmla="*/ 587843 w 11810107"/>
              <a:gd name="connsiteY133" fmla="*/ 342547 h 6665555"/>
              <a:gd name="connsiteX134" fmla="*/ 559459 w 11810107"/>
              <a:gd name="connsiteY134" fmla="*/ 354262 h 6665555"/>
              <a:gd name="connsiteX135" fmla="*/ 531074 w 11810107"/>
              <a:gd name="connsiteY135" fmla="*/ 342451 h 6665555"/>
              <a:gd name="connsiteX136" fmla="*/ 531074 w 11810107"/>
              <a:gd name="connsiteY136" fmla="*/ 285587 h 6665555"/>
              <a:gd name="connsiteX137" fmla="*/ 616847 w 11810107"/>
              <a:gd name="connsiteY137" fmla="*/ 199814 h 6665555"/>
              <a:gd name="connsiteX138" fmla="*/ 531074 w 11810107"/>
              <a:gd name="connsiteY138" fmla="*/ 114041 h 6665555"/>
              <a:gd name="connsiteX139" fmla="*/ 531074 w 11810107"/>
              <a:gd name="connsiteY139" fmla="*/ 57177 h 6665555"/>
              <a:gd name="connsiteX140" fmla="*/ 559506 w 11810107"/>
              <a:gd name="connsiteY140" fmla="*/ 45390 h 6665555"/>
              <a:gd name="connsiteX141" fmla="*/ 11729636 w 11810107"/>
              <a:gd name="connsiteY141" fmla="*/ 1162 h 6665555"/>
              <a:gd name="connsiteX142" fmla="*/ 11793775 w 11810107"/>
              <a:gd name="connsiteY142" fmla="*/ 23814 h 6665555"/>
              <a:gd name="connsiteX143" fmla="*/ 11806253 w 11810107"/>
              <a:gd name="connsiteY143" fmla="*/ 90539 h 6665555"/>
              <a:gd name="connsiteX144" fmla="*/ 11634334 w 11810107"/>
              <a:gd name="connsiteY144" fmla="*/ 578398 h 6665555"/>
              <a:gd name="connsiteX145" fmla="*/ 11582713 w 11810107"/>
              <a:gd name="connsiteY145" fmla="*/ 622695 h 6665555"/>
              <a:gd name="connsiteX146" fmla="*/ 11518573 w 11810107"/>
              <a:gd name="connsiteY146" fmla="*/ 600043 h 6665555"/>
              <a:gd name="connsiteX147" fmla="*/ 11181992 w 11810107"/>
              <a:gd name="connsiteY147" fmla="*/ 207265 h 6665555"/>
              <a:gd name="connsiteX148" fmla="*/ 11169514 w 11810107"/>
              <a:gd name="connsiteY148" fmla="*/ 140540 h 6665555"/>
              <a:gd name="connsiteX149" fmla="*/ 11221136 w 11810107"/>
              <a:gd name="connsiteY149" fmla="*/ 96242 h 66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810107" h="6665555">
                <a:moveTo>
                  <a:pt x="2271373" y="6386727"/>
                </a:moveTo>
                <a:lnTo>
                  <a:pt x="2110401" y="6429875"/>
                </a:lnTo>
                <a:lnTo>
                  <a:pt x="2228225" y="6547699"/>
                </a:lnTo>
                <a:close/>
                <a:moveTo>
                  <a:pt x="2317760" y="6291096"/>
                </a:moveTo>
                <a:cubicBezTo>
                  <a:pt x="2331666" y="6287381"/>
                  <a:pt x="2346431" y="6291381"/>
                  <a:pt x="2356622" y="6301478"/>
                </a:cubicBezTo>
                <a:cubicBezTo>
                  <a:pt x="2366814" y="6311670"/>
                  <a:pt x="2370720" y="6326433"/>
                  <a:pt x="2367004" y="6340340"/>
                </a:cubicBezTo>
                <a:lnTo>
                  <a:pt x="2287851" y="6635805"/>
                </a:lnTo>
                <a:cubicBezTo>
                  <a:pt x="2284138" y="6649712"/>
                  <a:pt x="2273279" y="6660475"/>
                  <a:pt x="2259467" y="6664190"/>
                </a:cubicBezTo>
                <a:cubicBezTo>
                  <a:pt x="2245560" y="6667905"/>
                  <a:pt x="2230797" y="6663904"/>
                  <a:pt x="2220605" y="6653808"/>
                </a:cubicBezTo>
                <a:lnTo>
                  <a:pt x="2004293" y="6437495"/>
                </a:lnTo>
                <a:cubicBezTo>
                  <a:pt x="1994100" y="6427303"/>
                  <a:pt x="1990195" y="6412539"/>
                  <a:pt x="1993910" y="6398633"/>
                </a:cubicBezTo>
                <a:cubicBezTo>
                  <a:pt x="1997624" y="6384726"/>
                  <a:pt x="2008483" y="6373963"/>
                  <a:pt x="2022294" y="6370248"/>
                </a:cubicBezTo>
                <a:close/>
                <a:moveTo>
                  <a:pt x="8947335" y="6273153"/>
                </a:moveTo>
                <a:cubicBezTo>
                  <a:pt x="8957622" y="6273153"/>
                  <a:pt x="8967909" y="6277058"/>
                  <a:pt x="8975720" y="6284964"/>
                </a:cubicBezTo>
                <a:lnTo>
                  <a:pt x="9061492" y="6370736"/>
                </a:lnTo>
                <a:lnTo>
                  <a:pt x="9147360" y="6284868"/>
                </a:lnTo>
                <a:cubicBezTo>
                  <a:pt x="9155171" y="6277058"/>
                  <a:pt x="9165458" y="6273153"/>
                  <a:pt x="9175745" y="6273153"/>
                </a:cubicBezTo>
                <a:cubicBezTo>
                  <a:pt x="9186032" y="6273153"/>
                  <a:pt x="9196319" y="6277058"/>
                  <a:pt x="9204129" y="6284964"/>
                </a:cubicBezTo>
                <a:cubicBezTo>
                  <a:pt x="9219846" y="6300680"/>
                  <a:pt x="9219846" y="6326112"/>
                  <a:pt x="9204129" y="6341828"/>
                </a:cubicBezTo>
                <a:lnTo>
                  <a:pt x="9118356" y="6427601"/>
                </a:lnTo>
                <a:lnTo>
                  <a:pt x="9204129" y="6513373"/>
                </a:lnTo>
                <a:cubicBezTo>
                  <a:pt x="9219846" y="6529089"/>
                  <a:pt x="9219846" y="6554521"/>
                  <a:pt x="9204129" y="6570238"/>
                </a:cubicBezTo>
                <a:cubicBezTo>
                  <a:pt x="9188413" y="6585954"/>
                  <a:pt x="9162981" y="6585954"/>
                  <a:pt x="9147265" y="6570238"/>
                </a:cubicBezTo>
                <a:lnTo>
                  <a:pt x="9061528" y="6484429"/>
                </a:lnTo>
                <a:lnTo>
                  <a:pt x="8975815" y="6570142"/>
                </a:lnTo>
                <a:cubicBezTo>
                  <a:pt x="8960099" y="6585858"/>
                  <a:pt x="8934667" y="6585858"/>
                  <a:pt x="8918951" y="6570142"/>
                </a:cubicBezTo>
                <a:cubicBezTo>
                  <a:pt x="8903235" y="6554426"/>
                  <a:pt x="8903235" y="6528994"/>
                  <a:pt x="8918951" y="6513278"/>
                </a:cubicBezTo>
                <a:lnTo>
                  <a:pt x="9004688" y="6427541"/>
                </a:lnTo>
                <a:lnTo>
                  <a:pt x="8918951" y="6341733"/>
                </a:lnTo>
                <a:cubicBezTo>
                  <a:pt x="8903235" y="6326016"/>
                  <a:pt x="8903235" y="6300585"/>
                  <a:pt x="8918951" y="6284868"/>
                </a:cubicBezTo>
                <a:cubicBezTo>
                  <a:pt x="8926761" y="6277058"/>
                  <a:pt x="8937048" y="6273153"/>
                  <a:pt x="8947335" y="6273153"/>
                </a:cubicBezTo>
                <a:close/>
                <a:moveTo>
                  <a:pt x="291228" y="6237846"/>
                </a:moveTo>
                <a:cubicBezTo>
                  <a:pt x="340030" y="6237846"/>
                  <a:pt x="379360" y="6277382"/>
                  <a:pt x="379360" y="6326185"/>
                </a:cubicBezTo>
                <a:cubicBezTo>
                  <a:pt x="379360" y="6374987"/>
                  <a:pt x="339824" y="6414523"/>
                  <a:pt x="291022" y="6414523"/>
                </a:cubicBezTo>
                <a:cubicBezTo>
                  <a:pt x="242220" y="6414523"/>
                  <a:pt x="202889" y="6374987"/>
                  <a:pt x="202889" y="6326185"/>
                </a:cubicBezTo>
                <a:cubicBezTo>
                  <a:pt x="202889" y="6277382"/>
                  <a:pt x="242425" y="6237846"/>
                  <a:pt x="291228" y="6237846"/>
                </a:cubicBezTo>
                <a:close/>
                <a:moveTo>
                  <a:pt x="11549050" y="6167171"/>
                </a:moveTo>
                <a:lnTo>
                  <a:pt x="11505902" y="6328144"/>
                </a:lnTo>
                <a:lnTo>
                  <a:pt x="11666875" y="6284996"/>
                </a:lnTo>
                <a:close/>
                <a:moveTo>
                  <a:pt x="11517808" y="6050681"/>
                </a:moveTo>
                <a:cubicBezTo>
                  <a:pt x="11531715" y="6046966"/>
                  <a:pt x="11546478" y="6050966"/>
                  <a:pt x="11556670" y="6061063"/>
                </a:cubicBezTo>
                <a:lnTo>
                  <a:pt x="11772983" y="6277376"/>
                </a:lnTo>
                <a:cubicBezTo>
                  <a:pt x="11783175" y="6287567"/>
                  <a:pt x="11787080" y="6302331"/>
                  <a:pt x="11783365" y="6316238"/>
                </a:cubicBezTo>
                <a:cubicBezTo>
                  <a:pt x="11779650" y="6330144"/>
                  <a:pt x="11768792" y="6340908"/>
                  <a:pt x="11754981" y="6344622"/>
                </a:cubicBezTo>
                <a:lnTo>
                  <a:pt x="11459515" y="6423775"/>
                </a:lnTo>
                <a:cubicBezTo>
                  <a:pt x="11445609" y="6427490"/>
                  <a:pt x="11430845" y="6423489"/>
                  <a:pt x="11420653" y="6413393"/>
                </a:cubicBezTo>
                <a:cubicBezTo>
                  <a:pt x="11410461" y="6403201"/>
                  <a:pt x="11406556" y="6388437"/>
                  <a:pt x="11410271" y="6374531"/>
                </a:cubicBezTo>
                <a:lnTo>
                  <a:pt x="11489424" y="6079065"/>
                </a:lnTo>
                <a:cubicBezTo>
                  <a:pt x="11493138" y="6065159"/>
                  <a:pt x="11503997" y="6054395"/>
                  <a:pt x="11517808" y="6050681"/>
                </a:cubicBezTo>
                <a:close/>
                <a:moveTo>
                  <a:pt x="8239165" y="5990893"/>
                </a:moveTo>
                <a:cubicBezTo>
                  <a:pt x="8261739" y="5990893"/>
                  <a:pt x="8280027" y="6009181"/>
                  <a:pt x="8280027" y="6031755"/>
                </a:cubicBezTo>
                <a:cubicBezTo>
                  <a:pt x="8280027" y="6054329"/>
                  <a:pt x="8261739" y="6072617"/>
                  <a:pt x="8239165" y="6072617"/>
                </a:cubicBezTo>
                <a:cubicBezTo>
                  <a:pt x="8216591" y="6072617"/>
                  <a:pt x="8198303" y="6054329"/>
                  <a:pt x="8198303" y="6031755"/>
                </a:cubicBezTo>
                <a:cubicBezTo>
                  <a:pt x="8198303" y="6009181"/>
                  <a:pt x="8216591" y="5990893"/>
                  <a:pt x="8239165" y="5990893"/>
                </a:cubicBezTo>
                <a:close/>
                <a:moveTo>
                  <a:pt x="1262319" y="5905577"/>
                </a:moveTo>
                <a:cubicBezTo>
                  <a:pt x="1152358" y="5905577"/>
                  <a:pt x="1062784" y="5995151"/>
                  <a:pt x="1062784" y="6105112"/>
                </a:cubicBezTo>
                <a:cubicBezTo>
                  <a:pt x="1062784" y="6215072"/>
                  <a:pt x="1152358" y="6304646"/>
                  <a:pt x="1262319" y="6304646"/>
                </a:cubicBezTo>
                <a:cubicBezTo>
                  <a:pt x="1372279" y="6304646"/>
                  <a:pt x="1461853" y="6215072"/>
                  <a:pt x="1461853" y="6105112"/>
                </a:cubicBezTo>
                <a:cubicBezTo>
                  <a:pt x="1461647" y="5995151"/>
                  <a:pt x="1372279" y="5905577"/>
                  <a:pt x="1262319" y="5905577"/>
                </a:cubicBezTo>
                <a:close/>
                <a:moveTo>
                  <a:pt x="1262319" y="5731783"/>
                </a:moveTo>
                <a:cubicBezTo>
                  <a:pt x="1468236" y="5731783"/>
                  <a:pt x="1635648" y="5899194"/>
                  <a:pt x="1635648" y="6105112"/>
                </a:cubicBezTo>
                <a:cubicBezTo>
                  <a:pt x="1635648" y="6311029"/>
                  <a:pt x="1468030" y="6478441"/>
                  <a:pt x="1262319" y="6478441"/>
                </a:cubicBezTo>
                <a:cubicBezTo>
                  <a:pt x="1056401" y="6478441"/>
                  <a:pt x="888990" y="6310823"/>
                  <a:pt x="888990" y="6105112"/>
                </a:cubicBezTo>
                <a:cubicBezTo>
                  <a:pt x="888990" y="5899400"/>
                  <a:pt x="1056401" y="5731783"/>
                  <a:pt x="1262319" y="5731783"/>
                </a:cubicBezTo>
                <a:close/>
                <a:moveTo>
                  <a:pt x="290552" y="5006411"/>
                </a:moveTo>
                <a:cubicBezTo>
                  <a:pt x="299628" y="5006575"/>
                  <a:pt x="308818" y="5008518"/>
                  <a:pt x="317621" y="5012431"/>
                </a:cubicBezTo>
                <a:lnTo>
                  <a:pt x="745724" y="5203521"/>
                </a:lnTo>
                <a:cubicBezTo>
                  <a:pt x="780936" y="5219171"/>
                  <a:pt x="796791" y="5260561"/>
                  <a:pt x="781142" y="5295979"/>
                </a:cubicBezTo>
                <a:cubicBezTo>
                  <a:pt x="769404" y="5321924"/>
                  <a:pt x="743871" y="5337368"/>
                  <a:pt x="717101" y="5337368"/>
                </a:cubicBezTo>
                <a:cubicBezTo>
                  <a:pt x="707629" y="5337368"/>
                  <a:pt x="697951" y="5335309"/>
                  <a:pt x="688685" y="5331190"/>
                </a:cubicBezTo>
                <a:lnTo>
                  <a:pt x="260580" y="5140305"/>
                </a:lnTo>
                <a:cubicBezTo>
                  <a:pt x="225368" y="5124449"/>
                  <a:pt x="209513" y="5083060"/>
                  <a:pt x="225368" y="5047849"/>
                </a:cubicBezTo>
                <a:cubicBezTo>
                  <a:pt x="237106" y="5021440"/>
                  <a:pt x="263322" y="5005918"/>
                  <a:pt x="290552" y="5006411"/>
                </a:cubicBezTo>
                <a:close/>
                <a:moveTo>
                  <a:pt x="437697" y="1550240"/>
                </a:moveTo>
                <a:cubicBezTo>
                  <a:pt x="460271" y="1550240"/>
                  <a:pt x="478559" y="1568528"/>
                  <a:pt x="478559" y="1591102"/>
                </a:cubicBezTo>
                <a:cubicBezTo>
                  <a:pt x="478559" y="1613676"/>
                  <a:pt x="460271" y="1631964"/>
                  <a:pt x="437697" y="1631964"/>
                </a:cubicBezTo>
                <a:cubicBezTo>
                  <a:pt x="415123" y="1631964"/>
                  <a:pt x="396835" y="1613676"/>
                  <a:pt x="396835" y="1591102"/>
                </a:cubicBezTo>
                <a:cubicBezTo>
                  <a:pt x="396835" y="1568528"/>
                  <a:pt x="415123" y="1550240"/>
                  <a:pt x="437697" y="1550240"/>
                </a:cubicBezTo>
                <a:close/>
                <a:moveTo>
                  <a:pt x="10901008" y="891156"/>
                </a:moveTo>
                <a:cubicBezTo>
                  <a:pt x="10924093" y="886839"/>
                  <a:pt x="10946262" y="902024"/>
                  <a:pt x="10950579" y="925109"/>
                </a:cubicBezTo>
                <a:lnTo>
                  <a:pt x="10974128" y="1051050"/>
                </a:lnTo>
                <a:lnTo>
                  <a:pt x="11100038" y="1027480"/>
                </a:lnTo>
                <a:cubicBezTo>
                  <a:pt x="11123122" y="1023164"/>
                  <a:pt x="11145292" y="1038348"/>
                  <a:pt x="11149608" y="1061433"/>
                </a:cubicBezTo>
                <a:cubicBezTo>
                  <a:pt x="11153924" y="1084517"/>
                  <a:pt x="11138740" y="1106686"/>
                  <a:pt x="11115655" y="1111003"/>
                </a:cubicBezTo>
                <a:lnTo>
                  <a:pt x="10989740" y="1134547"/>
                </a:lnTo>
                <a:lnTo>
                  <a:pt x="11013284" y="1260462"/>
                </a:lnTo>
                <a:cubicBezTo>
                  <a:pt x="11017600" y="1283547"/>
                  <a:pt x="11002415" y="1305716"/>
                  <a:pt x="10979331" y="1310033"/>
                </a:cubicBezTo>
                <a:cubicBezTo>
                  <a:pt x="10956247" y="1314349"/>
                  <a:pt x="10934077" y="1299164"/>
                  <a:pt x="10929761" y="1276080"/>
                </a:cubicBezTo>
                <a:lnTo>
                  <a:pt x="10906243" y="1150160"/>
                </a:lnTo>
                <a:lnTo>
                  <a:pt x="10780162" y="1173735"/>
                </a:lnTo>
                <a:cubicBezTo>
                  <a:pt x="10757077" y="1178051"/>
                  <a:pt x="10734907" y="1162866"/>
                  <a:pt x="10730591" y="1139782"/>
                </a:cubicBezTo>
                <a:cubicBezTo>
                  <a:pt x="10728502" y="1128226"/>
                  <a:pt x="10731241" y="1116927"/>
                  <a:pt x="10737383" y="1107960"/>
                </a:cubicBezTo>
                <a:cubicBezTo>
                  <a:pt x="10743525" y="1098992"/>
                  <a:pt x="10753071" y="1092356"/>
                  <a:pt x="10764627" y="1090268"/>
                </a:cubicBezTo>
                <a:lnTo>
                  <a:pt x="10890651" y="1066677"/>
                </a:lnTo>
                <a:lnTo>
                  <a:pt x="10867112" y="940643"/>
                </a:lnTo>
                <a:cubicBezTo>
                  <a:pt x="10864884" y="929113"/>
                  <a:pt x="10867621" y="917815"/>
                  <a:pt x="10873764" y="908846"/>
                </a:cubicBezTo>
                <a:cubicBezTo>
                  <a:pt x="10879906" y="899879"/>
                  <a:pt x="10889453" y="893243"/>
                  <a:pt x="10901008" y="891156"/>
                </a:cubicBezTo>
                <a:close/>
                <a:moveTo>
                  <a:pt x="172688" y="813612"/>
                </a:moveTo>
                <a:cubicBezTo>
                  <a:pt x="121825" y="813612"/>
                  <a:pt x="80391" y="855047"/>
                  <a:pt x="80391" y="905910"/>
                </a:cubicBezTo>
                <a:cubicBezTo>
                  <a:pt x="80391" y="956774"/>
                  <a:pt x="121825" y="998207"/>
                  <a:pt x="172688" y="998207"/>
                </a:cubicBezTo>
                <a:cubicBezTo>
                  <a:pt x="223552" y="998207"/>
                  <a:pt x="264985" y="956774"/>
                  <a:pt x="264985" y="905910"/>
                </a:cubicBezTo>
                <a:cubicBezTo>
                  <a:pt x="264985" y="854951"/>
                  <a:pt x="223552" y="813612"/>
                  <a:pt x="172688" y="813612"/>
                </a:cubicBezTo>
                <a:close/>
                <a:moveTo>
                  <a:pt x="172688" y="733127"/>
                </a:moveTo>
                <a:cubicBezTo>
                  <a:pt x="267938" y="733127"/>
                  <a:pt x="345376" y="810565"/>
                  <a:pt x="345376" y="905814"/>
                </a:cubicBezTo>
                <a:cubicBezTo>
                  <a:pt x="345376" y="1001065"/>
                  <a:pt x="267938" y="1078503"/>
                  <a:pt x="172688" y="1078503"/>
                </a:cubicBezTo>
                <a:cubicBezTo>
                  <a:pt x="77438" y="1078503"/>
                  <a:pt x="0" y="1001065"/>
                  <a:pt x="0" y="905814"/>
                </a:cubicBezTo>
                <a:cubicBezTo>
                  <a:pt x="0" y="810565"/>
                  <a:pt x="77438" y="733127"/>
                  <a:pt x="172688" y="733127"/>
                </a:cubicBezTo>
                <a:close/>
                <a:moveTo>
                  <a:pt x="1423185" y="261163"/>
                </a:moveTo>
                <a:cubicBezTo>
                  <a:pt x="1372322" y="261163"/>
                  <a:pt x="1330888" y="302597"/>
                  <a:pt x="1330888" y="353460"/>
                </a:cubicBezTo>
                <a:cubicBezTo>
                  <a:pt x="1330888" y="404324"/>
                  <a:pt x="1372322" y="445758"/>
                  <a:pt x="1423185" y="445758"/>
                </a:cubicBezTo>
                <a:cubicBezTo>
                  <a:pt x="1474049" y="445758"/>
                  <a:pt x="1515482" y="404324"/>
                  <a:pt x="1515482" y="353460"/>
                </a:cubicBezTo>
                <a:cubicBezTo>
                  <a:pt x="1515482" y="302502"/>
                  <a:pt x="1474049" y="261163"/>
                  <a:pt x="1423185" y="261163"/>
                </a:cubicBezTo>
                <a:close/>
                <a:moveTo>
                  <a:pt x="1423185" y="180677"/>
                </a:moveTo>
                <a:cubicBezTo>
                  <a:pt x="1518435" y="180677"/>
                  <a:pt x="1595873" y="258115"/>
                  <a:pt x="1595873" y="353365"/>
                </a:cubicBezTo>
                <a:cubicBezTo>
                  <a:pt x="1595873" y="448615"/>
                  <a:pt x="1518435" y="526053"/>
                  <a:pt x="1423185" y="526053"/>
                </a:cubicBezTo>
                <a:cubicBezTo>
                  <a:pt x="1327935" y="526053"/>
                  <a:pt x="1250497" y="448615"/>
                  <a:pt x="1250497" y="353365"/>
                </a:cubicBezTo>
                <a:cubicBezTo>
                  <a:pt x="1250497" y="258115"/>
                  <a:pt x="1327935" y="180677"/>
                  <a:pt x="1423185" y="180677"/>
                </a:cubicBezTo>
                <a:close/>
                <a:moveTo>
                  <a:pt x="11638869" y="156482"/>
                </a:moveTo>
                <a:lnTo>
                  <a:pt x="11361893" y="208272"/>
                </a:lnTo>
                <a:lnTo>
                  <a:pt x="11545241" y="422295"/>
                </a:lnTo>
                <a:close/>
                <a:moveTo>
                  <a:pt x="559506" y="45390"/>
                </a:moveTo>
                <a:cubicBezTo>
                  <a:pt x="569793" y="45390"/>
                  <a:pt x="580080" y="49319"/>
                  <a:pt x="587938" y="57177"/>
                </a:cubicBezTo>
                <a:lnTo>
                  <a:pt x="673711" y="142950"/>
                </a:lnTo>
                <a:lnTo>
                  <a:pt x="759388" y="57273"/>
                </a:lnTo>
                <a:cubicBezTo>
                  <a:pt x="767246" y="49415"/>
                  <a:pt x="777533" y="45486"/>
                  <a:pt x="787820" y="45487"/>
                </a:cubicBezTo>
                <a:cubicBezTo>
                  <a:pt x="798107" y="45486"/>
                  <a:pt x="808394" y="49415"/>
                  <a:pt x="816252" y="57273"/>
                </a:cubicBezTo>
                <a:cubicBezTo>
                  <a:pt x="831969" y="72989"/>
                  <a:pt x="831969" y="98421"/>
                  <a:pt x="816252" y="114137"/>
                </a:cubicBezTo>
                <a:lnTo>
                  <a:pt x="730576" y="199814"/>
                </a:lnTo>
                <a:lnTo>
                  <a:pt x="816348" y="285586"/>
                </a:lnTo>
                <a:cubicBezTo>
                  <a:pt x="832064" y="301303"/>
                  <a:pt x="832064" y="326734"/>
                  <a:pt x="816348" y="342451"/>
                </a:cubicBezTo>
                <a:cubicBezTo>
                  <a:pt x="808442" y="350356"/>
                  <a:pt x="798155" y="354262"/>
                  <a:pt x="787868" y="354262"/>
                </a:cubicBezTo>
                <a:cubicBezTo>
                  <a:pt x="777581" y="354262"/>
                  <a:pt x="767294" y="350356"/>
                  <a:pt x="759484" y="342451"/>
                </a:cubicBezTo>
                <a:lnTo>
                  <a:pt x="673711" y="256679"/>
                </a:lnTo>
                <a:lnTo>
                  <a:pt x="587843" y="342547"/>
                </a:lnTo>
                <a:cubicBezTo>
                  <a:pt x="580033" y="350357"/>
                  <a:pt x="569745" y="354262"/>
                  <a:pt x="559459" y="354262"/>
                </a:cubicBezTo>
                <a:cubicBezTo>
                  <a:pt x="549171" y="354262"/>
                  <a:pt x="538884" y="350357"/>
                  <a:pt x="531074" y="342451"/>
                </a:cubicBezTo>
                <a:cubicBezTo>
                  <a:pt x="515358" y="326735"/>
                  <a:pt x="515358" y="301303"/>
                  <a:pt x="531074" y="285587"/>
                </a:cubicBezTo>
                <a:lnTo>
                  <a:pt x="616847" y="199814"/>
                </a:lnTo>
                <a:lnTo>
                  <a:pt x="531074" y="114041"/>
                </a:lnTo>
                <a:cubicBezTo>
                  <a:pt x="515358" y="98325"/>
                  <a:pt x="515358" y="72893"/>
                  <a:pt x="531074" y="57177"/>
                </a:cubicBezTo>
                <a:cubicBezTo>
                  <a:pt x="538932" y="49319"/>
                  <a:pt x="549219" y="45390"/>
                  <a:pt x="559506" y="45390"/>
                </a:cubicBezTo>
                <a:close/>
                <a:moveTo>
                  <a:pt x="11729636" y="1162"/>
                </a:moveTo>
                <a:cubicBezTo>
                  <a:pt x="11753595" y="-3318"/>
                  <a:pt x="11777924" y="5342"/>
                  <a:pt x="11793775" y="23814"/>
                </a:cubicBezTo>
                <a:cubicBezTo>
                  <a:pt x="11809628" y="42286"/>
                  <a:pt x="11814268" y="67720"/>
                  <a:pt x="11806253" y="90539"/>
                </a:cubicBezTo>
                <a:lnTo>
                  <a:pt x="11634334" y="578398"/>
                </a:lnTo>
                <a:cubicBezTo>
                  <a:pt x="11626228" y="601349"/>
                  <a:pt x="11606539" y="618125"/>
                  <a:pt x="11582713" y="622695"/>
                </a:cubicBezTo>
                <a:cubicBezTo>
                  <a:pt x="11558754" y="627175"/>
                  <a:pt x="11534425" y="618516"/>
                  <a:pt x="11518573" y="600043"/>
                </a:cubicBezTo>
                <a:lnTo>
                  <a:pt x="11181992" y="207265"/>
                </a:lnTo>
                <a:cubicBezTo>
                  <a:pt x="11166139" y="188794"/>
                  <a:pt x="11161500" y="163358"/>
                  <a:pt x="11169514" y="140540"/>
                </a:cubicBezTo>
                <a:cubicBezTo>
                  <a:pt x="11177621" y="117587"/>
                  <a:pt x="11197311" y="100814"/>
                  <a:pt x="11221136" y="962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dist="38100" dir="2700000" algn="tl" rotWithShape="0">
              <a:schemeClr val="tx1">
                <a:alpha val="7000"/>
              </a:schemeClr>
            </a:outerShdw>
          </a:effectLst>
        </p:spPr>
        <p:txBody>
          <a:bodyPr rtlCol="0" anchor="ctr"/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6689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2" r:id="rId2"/>
    <p:sldLayoutId id="2147483688" r:id="rId3"/>
    <p:sldLayoutId id="2147483689" r:id="rId4"/>
    <p:sldLayoutId id="2147483698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04.svg"/><Relationship Id="rId21" Type="http://schemas.openxmlformats.org/officeDocument/2006/relationships/image" Target="../media/image108.svg"/><Relationship Id="rId42" Type="http://schemas.openxmlformats.org/officeDocument/2006/relationships/image" Target="../media/image129.png"/><Relationship Id="rId47" Type="http://schemas.openxmlformats.org/officeDocument/2006/relationships/image" Target="../media/image134.svg"/><Relationship Id="rId63" Type="http://schemas.openxmlformats.org/officeDocument/2006/relationships/image" Target="../media/image150.svg"/><Relationship Id="rId68" Type="http://schemas.openxmlformats.org/officeDocument/2006/relationships/image" Target="../media/image155.png"/><Relationship Id="rId84" Type="http://schemas.openxmlformats.org/officeDocument/2006/relationships/image" Target="../media/image171.png"/><Relationship Id="rId89" Type="http://schemas.openxmlformats.org/officeDocument/2006/relationships/image" Target="../media/image176.svg"/><Relationship Id="rId112" Type="http://schemas.openxmlformats.org/officeDocument/2006/relationships/image" Target="../media/image199.png"/><Relationship Id="rId133" Type="http://schemas.openxmlformats.org/officeDocument/2006/relationships/image" Target="../media/image220.svg"/><Relationship Id="rId138" Type="http://schemas.openxmlformats.org/officeDocument/2006/relationships/image" Target="../media/image225.png"/><Relationship Id="rId154" Type="http://schemas.openxmlformats.org/officeDocument/2006/relationships/image" Target="../media/image241.png"/><Relationship Id="rId159" Type="http://schemas.openxmlformats.org/officeDocument/2006/relationships/image" Target="../media/image246.svg"/><Relationship Id="rId175" Type="http://schemas.openxmlformats.org/officeDocument/2006/relationships/image" Target="../media/image262.svg"/><Relationship Id="rId170" Type="http://schemas.openxmlformats.org/officeDocument/2006/relationships/image" Target="../media/image257.png"/><Relationship Id="rId191" Type="http://schemas.openxmlformats.org/officeDocument/2006/relationships/image" Target="../media/image278.svg"/><Relationship Id="rId16" Type="http://schemas.openxmlformats.org/officeDocument/2006/relationships/image" Target="../media/image103.png"/><Relationship Id="rId107" Type="http://schemas.openxmlformats.org/officeDocument/2006/relationships/image" Target="../media/image194.svg"/><Relationship Id="rId11" Type="http://schemas.openxmlformats.org/officeDocument/2006/relationships/image" Target="../media/image98.svg"/><Relationship Id="rId32" Type="http://schemas.openxmlformats.org/officeDocument/2006/relationships/image" Target="../media/image119.png"/><Relationship Id="rId37" Type="http://schemas.openxmlformats.org/officeDocument/2006/relationships/image" Target="../media/image124.svg"/><Relationship Id="rId53" Type="http://schemas.openxmlformats.org/officeDocument/2006/relationships/image" Target="../media/image140.svg"/><Relationship Id="rId58" Type="http://schemas.openxmlformats.org/officeDocument/2006/relationships/image" Target="../media/image145.png"/><Relationship Id="rId74" Type="http://schemas.openxmlformats.org/officeDocument/2006/relationships/image" Target="../media/image161.png"/><Relationship Id="rId79" Type="http://schemas.openxmlformats.org/officeDocument/2006/relationships/image" Target="../media/image166.svg"/><Relationship Id="rId102" Type="http://schemas.openxmlformats.org/officeDocument/2006/relationships/image" Target="../media/image189.png"/><Relationship Id="rId123" Type="http://schemas.openxmlformats.org/officeDocument/2006/relationships/image" Target="../media/image210.svg"/><Relationship Id="rId128" Type="http://schemas.openxmlformats.org/officeDocument/2006/relationships/image" Target="../media/image215.png"/><Relationship Id="rId144" Type="http://schemas.openxmlformats.org/officeDocument/2006/relationships/image" Target="../media/image231.png"/><Relationship Id="rId149" Type="http://schemas.openxmlformats.org/officeDocument/2006/relationships/image" Target="../media/image236.svg"/><Relationship Id="rId5" Type="http://schemas.openxmlformats.org/officeDocument/2006/relationships/image" Target="../media/image92.svg"/><Relationship Id="rId90" Type="http://schemas.openxmlformats.org/officeDocument/2006/relationships/image" Target="../media/image177.png"/><Relationship Id="rId95" Type="http://schemas.openxmlformats.org/officeDocument/2006/relationships/image" Target="../media/image182.svg"/><Relationship Id="rId160" Type="http://schemas.openxmlformats.org/officeDocument/2006/relationships/image" Target="../media/image247.png"/><Relationship Id="rId165" Type="http://schemas.openxmlformats.org/officeDocument/2006/relationships/image" Target="../media/image252.svg"/><Relationship Id="rId181" Type="http://schemas.openxmlformats.org/officeDocument/2006/relationships/image" Target="../media/image268.svg"/><Relationship Id="rId186" Type="http://schemas.openxmlformats.org/officeDocument/2006/relationships/image" Target="../media/image273.png"/><Relationship Id="rId22" Type="http://schemas.openxmlformats.org/officeDocument/2006/relationships/image" Target="../media/image109.png"/><Relationship Id="rId27" Type="http://schemas.openxmlformats.org/officeDocument/2006/relationships/image" Target="../media/image114.svg"/><Relationship Id="rId43" Type="http://schemas.openxmlformats.org/officeDocument/2006/relationships/image" Target="../media/image130.svg"/><Relationship Id="rId48" Type="http://schemas.openxmlformats.org/officeDocument/2006/relationships/image" Target="../media/image135.png"/><Relationship Id="rId64" Type="http://schemas.openxmlformats.org/officeDocument/2006/relationships/image" Target="../media/image151.png"/><Relationship Id="rId69" Type="http://schemas.openxmlformats.org/officeDocument/2006/relationships/image" Target="../media/image156.svg"/><Relationship Id="rId113" Type="http://schemas.openxmlformats.org/officeDocument/2006/relationships/image" Target="../media/image200.svg"/><Relationship Id="rId118" Type="http://schemas.openxmlformats.org/officeDocument/2006/relationships/image" Target="../media/image205.png"/><Relationship Id="rId134" Type="http://schemas.openxmlformats.org/officeDocument/2006/relationships/image" Target="../media/image221.png"/><Relationship Id="rId139" Type="http://schemas.openxmlformats.org/officeDocument/2006/relationships/image" Target="../media/image226.svg"/><Relationship Id="rId80" Type="http://schemas.openxmlformats.org/officeDocument/2006/relationships/image" Target="../media/image167.png"/><Relationship Id="rId85" Type="http://schemas.openxmlformats.org/officeDocument/2006/relationships/image" Target="../media/image172.svg"/><Relationship Id="rId150" Type="http://schemas.openxmlformats.org/officeDocument/2006/relationships/image" Target="../media/image237.png"/><Relationship Id="rId155" Type="http://schemas.openxmlformats.org/officeDocument/2006/relationships/image" Target="../media/image242.svg"/><Relationship Id="rId171" Type="http://schemas.openxmlformats.org/officeDocument/2006/relationships/image" Target="../media/image258.svg"/><Relationship Id="rId176" Type="http://schemas.openxmlformats.org/officeDocument/2006/relationships/image" Target="../media/image263.png"/><Relationship Id="rId192" Type="http://schemas.openxmlformats.org/officeDocument/2006/relationships/image" Target="../media/image279.png"/><Relationship Id="rId12" Type="http://schemas.openxmlformats.org/officeDocument/2006/relationships/image" Target="../media/image99.png"/><Relationship Id="rId17" Type="http://schemas.openxmlformats.org/officeDocument/2006/relationships/image" Target="../media/image104.svg"/><Relationship Id="rId33" Type="http://schemas.openxmlformats.org/officeDocument/2006/relationships/image" Target="../media/image120.svg"/><Relationship Id="rId38" Type="http://schemas.openxmlformats.org/officeDocument/2006/relationships/image" Target="../media/image125.png"/><Relationship Id="rId59" Type="http://schemas.openxmlformats.org/officeDocument/2006/relationships/image" Target="../media/image146.svg"/><Relationship Id="rId103" Type="http://schemas.openxmlformats.org/officeDocument/2006/relationships/image" Target="../media/image190.svg"/><Relationship Id="rId108" Type="http://schemas.openxmlformats.org/officeDocument/2006/relationships/image" Target="../media/image195.png"/><Relationship Id="rId124" Type="http://schemas.openxmlformats.org/officeDocument/2006/relationships/image" Target="../media/image211.png"/><Relationship Id="rId129" Type="http://schemas.openxmlformats.org/officeDocument/2006/relationships/image" Target="../media/image216.svg"/><Relationship Id="rId54" Type="http://schemas.openxmlformats.org/officeDocument/2006/relationships/image" Target="../media/image141.png"/><Relationship Id="rId70" Type="http://schemas.openxmlformats.org/officeDocument/2006/relationships/image" Target="../media/image157.png"/><Relationship Id="rId75" Type="http://schemas.openxmlformats.org/officeDocument/2006/relationships/image" Target="../media/image162.svg"/><Relationship Id="rId91" Type="http://schemas.openxmlformats.org/officeDocument/2006/relationships/image" Target="../media/image178.svg"/><Relationship Id="rId96" Type="http://schemas.openxmlformats.org/officeDocument/2006/relationships/image" Target="../media/image183.png"/><Relationship Id="rId140" Type="http://schemas.openxmlformats.org/officeDocument/2006/relationships/image" Target="../media/image227.png"/><Relationship Id="rId145" Type="http://schemas.openxmlformats.org/officeDocument/2006/relationships/image" Target="../media/image232.svg"/><Relationship Id="rId161" Type="http://schemas.openxmlformats.org/officeDocument/2006/relationships/image" Target="../media/image248.svg"/><Relationship Id="rId166" Type="http://schemas.openxmlformats.org/officeDocument/2006/relationships/image" Target="../media/image253.png"/><Relationship Id="rId182" Type="http://schemas.openxmlformats.org/officeDocument/2006/relationships/image" Target="../media/image269.png"/><Relationship Id="rId187" Type="http://schemas.openxmlformats.org/officeDocument/2006/relationships/image" Target="../media/image274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3.png"/><Relationship Id="rId23" Type="http://schemas.openxmlformats.org/officeDocument/2006/relationships/image" Target="../media/image110.svg"/><Relationship Id="rId28" Type="http://schemas.openxmlformats.org/officeDocument/2006/relationships/image" Target="../media/image115.png"/><Relationship Id="rId49" Type="http://schemas.openxmlformats.org/officeDocument/2006/relationships/image" Target="../media/image136.svg"/><Relationship Id="rId114" Type="http://schemas.openxmlformats.org/officeDocument/2006/relationships/image" Target="../media/image201.png"/><Relationship Id="rId119" Type="http://schemas.openxmlformats.org/officeDocument/2006/relationships/image" Target="../media/image206.svg"/><Relationship Id="rId44" Type="http://schemas.openxmlformats.org/officeDocument/2006/relationships/image" Target="../media/image131.png"/><Relationship Id="rId60" Type="http://schemas.openxmlformats.org/officeDocument/2006/relationships/image" Target="../media/image147.png"/><Relationship Id="rId65" Type="http://schemas.openxmlformats.org/officeDocument/2006/relationships/image" Target="../media/image152.svg"/><Relationship Id="rId81" Type="http://schemas.openxmlformats.org/officeDocument/2006/relationships/image" Target="../media/image168.svg"/><Relationship Id="rId86" Type="http://schemas.openxmlformats.org/officeDocument/2006/relationships/image" Target="../media/image173.png"/><Relationship Id="rId130" Type="http://schemas.openxmlformats.org/officeDocument/2006/relationships/image" Target="../media/image217.png"/><Relationship Id="rId135" Type="http://schemas.openxmlformats.org/officeDocument/2006/relationships/image" Target="../media/image222.svg"/><Relationship Id="rId151" Type="http://schemas.openxmlformats.org/officeDocument/2006/relationships/image" Target="../media/image238.svg"/><Relationship Id="rId156" Type="http://schemas.openxmlformats.org/officeDocument/2006/relationships/image" Target="../media/image243.png"/><Relationship Id="rId177" Type="http://schemas.openxmlformats.org/officeDocument/2006/relationships/image" Target="../media/image264.svg"/><Relationship Id="rId172" Type="http://schemas.openxmlformats.org/officeDocument/2006/relationships/image" Target="../media/image259.png"/><Relationship Id="rId193" Type="http://schemas.openxmlformats.org/officeDocument/2006/relationships/image" Target="../media/image280.svg"/><Relationship Id="rId13" Type="http://schemas.openxmlformats.org/officeDocument/2006/relationships/image" Target="../media/image100.svg"/><Relationship Id="rId18" Type="http://schemas.openxmlformats.org/officeDocument/2006/relationships/image" Target="../media/image105.png"/><Relationship Id="rId39" Type="http://schemas.openxmlformats.org/officeDocument/2006/relationships/image" Target="../media/image126.svg"/><Relationship Id="rId109" Type="http://schemas.openxmlformats.org/officeDocument/2006/relationships/image" Target="../media/image196.svg"/><Relationship Id="rId34" Type="http://schemas.openxmlformats.org/officeDocument/2006/relationships/image" Target="../media/image121.png"/><Relationship Id="rId50" Type="http://schemas.openxmlformats.org/officeDocument/2006/relationships/image" Target="../media/image137.png"/><Relationship Id="rId55" Type="http://schemas.openxmlformats.org/officeDocument/2006/relationships/image" Target="../media/image142.svg"/><Relationship Id="rId76" Type="http://schemas.openxmlformats.org/officeDocument/2006/relationships/image" Target="../media/image163.png"/><Relationship Id="rId97" Type="http://schemas.openxmlformats.org/officeDocument/2006/relationships/image" Target="../media/image184.svg"/><Relationship Id="rId104" Type="http://schemas.openxmlformats.org/officeDocument/2006/relationships/image" Target="../media/image191.png"/><Relationship Id="rId120" Type="http://schemas.openxmlformats.org/officeDocument/2006/relationships/image" Target="../media/image207.png"/><Relationship Id="rId125" Type="http://schemas.openxmlformats.org/officeDocument/2006/relationships/image" Target="../media/image212.svg"/><Relationship Id="rId141" Type="http://schemas.openxmlformats.org/officeDocument/2006/relationships/image" Target="../media/image228.svg"/><Relationship Id="rId146" Type="http://schemas.openxmlformats.org/officeDocument/2006/relationships/image" Target="../media/image233.png"/><Relationship Id="rId167" Type="http://schemas.openxmlformats.org/officeDocument/2006/relationships/image" Target="../media/image254.svg"/><Relationship Id="rId188" Type="http://schemas.openxmlformats.org/officeDocument/2006/relationships/image" Target="../media/image275.png"/><Relationship Id="rId7" Type="http://schemas.openxmlformats.org/officeDocument/2006/relationships/image" Target="../media/image94.svg"/><Relationship Id="rId71" Type="http://schemas.openxmlformats.org/officeDocument/2006/relationships/image" Target="../media/image158.svg"/><Relationship Id="rId92" Type="http://schemas.openxmlformats.org/officeDocument/2006/relationships/image" Target="../media/image179.png"/><Relationship Id="rId162" Type="http://schemas.openxmlformats.org/officeDocument/2006/relationships/image" Target="../media/image249.png"/><Relationship Id="rId183" Type="http://schemas.openxmlformats.org/officeDocument/2006/relationships/image" Target="../media/image270.svg"/><Relationship Id="rId2" Type="http://schemas.openxmlformats.org/officeDocument/2006/relationships/image" Target="../media/image89.png"/><Relationship Id="rId29" Type="http://schemas.openxmlformats.org/officeDocument/2006/relationships/image" Target="../media/image116.svg"/><Relationship Id="rId24" Type="http://schemas.openxmlformats.org/officeDocument/2006/relationships/image" Target="../media/image111.png"/><Relationship Id="rId40" Type="http://schemas.openxmlformats.org/officeDocument/2006/relationships/image" Target="../media/image127.png"/><Relationship Id="rId45" Type="http://schemas.openxmlformats.org/officeDocument/2006/relationships/image" Target="../media/image132.svg"/><Relationship Id="rId66" Type="http://schemas.openxmlformats.org/officeDocument/2006/relationships/image" Target="../media/image153.png"/><Relationship Id="rId87" Type="http://schemas.openxmlformats.org/officeDocument/2006/relationships/image" Target="../media/image174.svg"/><Relationship Id="rId110" Type="http://schemas.openxmlformats.org/officeDocument/2006/relationships/image" Target="../media/image197.png"/><Relationship Id="rId115" Type="http://schemas.openxmlformats.org/officeDocument/2006/relationships/image" Target="../media/image202.svg"/><Relationship Id="rId131" Type="http://schemas.openxmlformats.org/officeDocument/2006/relationships/image" Target="../media/image218.svg"/><Relationship Id="rId136" Type="http://schemas.openxmlformats.org/officeDocument/2006/relationships/image" Target="../media/image223.png"/><Relationship Id="rId157" Type="http://schemas.openxmlformats.org/officeDocument/2006/relationships/image" Target="../media/image244.svg"/><Relationship Id="rId178" Type="http://schemas.openxmlformats.org/officeDocument/2006/relationships/image" Target="../media/image265.png"/><Relationship Id="rId61" Type="http://schemas.openxmlformats.org/officeDocument/2006/relationships/image" Target="../media/image148.svg"/><Relationship Id="rId82" Type="http://schemas.openxmlformats.org/officeDocument/2006/relationships/image" Target="../media/image169.png"/><Relationship Id="rId152" Type="http://schemas.openxmlformats.org/officeDocument/2006/relationships/image" Target="../media/image239.png"/><Relationship Id="rId173" Type="http://schemas.openxmlformats.org/officeDocument/2006/relationships/image" Target="../media/image260.svg"/><Relationship Id="rId19" Type="http://schemas.openxmlformats.org/officeDocument/2006/relationships/image" Target="../media/image106.svg"/><Relationship Id="rId14" Type="http://schemas.openxmlformats.org/officeDocument/2006/relationships/image" Target="../media/image101.png"/><Relationship Id="rId30" Type="http://schemas.openxmlformats.org/officeDocument/2006/relationships/image" Target="../media/image117.png"/><Relationship Id="rId35" Type="http://schemas.openxmlformats.org/officeDocument/2006/relationships/image" Target="../media/image122.svg"/><Relationship Id="rId56" Type="http://schemas.openxmlformats.org/officeDocument/2006/relationships/image" Target="../media/image143.png"/><Relationship Id="rId77" Type="http://schemas.openxmlformats.org/officeDocument/2006/relationships/image" Target="../media/image164.svg"/><Relationship Id="rId100" Type="http://schemas.openxmlformats.org/officeDocument/2006/relationships/image" Target="../media/image187.png"/><Relationship Id="rId105" Type="http://schemas.openxmlformats.org/officeDocument/2006/relationships/image" Target="../media/image192.svg"/><Relationship Id="rId126" Type="http://schemas.openxmlformats.org/officeDocument/2006/relationships/image" Target="../media/image213.png"/><Relationship Id="rId147" Type="http://schemas.openxmlformats.org/officeDocument/2006/relationships/image" Target="../media/image234.svg"/><Relationship Id="rId168" Type="http://schemas.openxmlformats.org/officeDocument/2006/relationships/image" Target="../media/image255.png"/><Relationship Id="rId8" Type="http://schemas.openxmlformats.org/officeDocument/2006/relationships/image" Target="../media/image95.png"/><Relationship Id="rId51" Type="http://schemas.openxmlformats.org/officeDocument/2006/relationships/image" Target="../media/image138.svg"/><Relationship Id="rId72" Type="http://schemas.openxmlformats.org/officeDocument/2006/relationships/image" Target="../media/image159.png"/><Relationship Id="rId93" Type="http://schemas.openxmlformats.org/officeDocument/2006/relationships/image" Target="../media/image180.svg"/><Relationship Id="rId98" Type="http://schemas.openxmlformats.org/officeDocument/2006/relationships/image" Target="../media/image185.png"/><Relationship Id="rId121" Type="http://schemas.openxmlformats.org/officeDocument/2006/relationships/image" Target="../media/image208.svg"/><Relationship Id="rId142" Type="http://schemas.openxmlformats.org/officeDocument/2006/relationships/image" Target="../media/image229.png"/><Relationship Id="rId163" Type="http://schemas.openxmlformats.org/officeDocument/2006/relationships/image" Target="../media/image250.svg"/><Relationship Id="rId184" Type="http://schemas.openxmlformats.org/officeDocument/2006/relationships/image" Target="../media/image271.png"/><Relationship Id="rId189" Type="http://schemas.openxmlformats.org/officeDocument/2006/relationships/image" Target="../media/image276.svg"/><Relationship Id="rId3" Type="http://schemas.openxmlformats.org/officeDocument/2006/relationships/image" Target="../media/image90.svg"/><Relationship Id="rId25" Type="http://schemas.openxmlformats.org/officeDocument/2006/relationships/image" Target="../media/image112.svg"/><Relationship Id="rId46" Type="http://schemas.openxmlformats.org/officeDocument/2006/relationships/image" Target="../media/image133.png"/><Relationship Id="rId67" Type="http://schemas.openxmlformats.org/officeDocument/2006/relationships/image" Target="../media/image154.svg"/><Relationship Id="rId116" Type="http://schemas.openxmlformats.org/officeDocument/2006/relationships/image" Target="../media/image203.png"/><Relationship Id="rId137" Type="http://schemas.openxmlformats.org/officeDocument/2006/relationships/image" Target="../media/image224.svg"/><Relationship Id="rId158" Type="http://schemas.openxmlformats.org/officeDocument/2006/relationships/image" Target="../media/image245.png"/><Relationship Id="rId20" Type="http://schemas.openxmlformats.org/officeDocument/2006/relationships/image" Target="../media/image107.png"/><Relationship Id="rId41" Type="http://schemas.openxmlformats.org/officeDocument/2006/relationships/image" Target="../media/image128.svg"/><Relationship Id="rId62" Type="http://schemas.openxmlformats.org/officeDocument/2006/relationships/image" Target="../media/image149.png"/><Relationship Id="rId83" Type="http://schemas.openxmlformats.org/officeDocument/2006/relationships/image" Target="../media/image170.svg"/><Relationship Id="rId88" Type="http://schemas.openxmlformats.org/officeDocument/2006/relationships/image" Target="../media/image175.png"/><Relationship Id="rId111" Type="http://schemas.openxmlformats.org/officeDocument/2006/relationships/image" Target="../media/image198.svg"/><Relationship Id="rId132" Type="http://schemas.openxmlformats.org/officeDocument/2006/relationships/image" Target="../media/image219.png"/><Relationship Id="rId153" Type="http://schemas.openxmlformats.org/officeDocument/2006/relationships/image" Target="../media/image240.svg"/><Relationship Id="rId174" Type="http://schemas.openxmlformats.org/officeDocument/2006/relationships/image" Target="../media/image261.png"/><Relationship Id="rId179" Type="http://schemas.openxmlformats.org/officeDocument/2006/relationships/image" Target="../media/image266.svg"/><Relationship Id="rId190" Type="http://schemas.openxmlformats.org/officeDocument/2006/relationships/image" Target="../media/image277.png"/><Relationship Id="rId15" Type="http://schemas.openxmlformats.org/officeDocument/2006/relationships/image" Target="../media/image102.svg"/><Relationship Id="rId36" Type="http://schemas.openxmlformats.org/officeDocument/2006/relationships/image" Target="../media/image123.png"/><Relationship Id="rId57" Type="http://schemas.openxmlformats.org/officeDocument/2006/relationships/image" Target="../media/image144.svg"/><Relationship Id="rId106" Type="http://schemas.openxmlformats.org/officeDocument/2006/relationships/image" Target="../media/image193.png"/><Relationship Id="rId127" Type="http://schemas.openxmlformats.org/officeDocument/2006/relationships/image" Target="../media/image214.svg"/><Relationship Id="rId10" Type="http://schemas.openxmlformats.org/officeDocument/2006/relationships/image" Target="../media/image97.png"/><Relationship Id="rId31" Type="http://schemas.openxmlformats.org/officeDocument/2006/relationships/image" Target="../media/image118.svg"/><Relationship Id="rId52" Type="http://schemas.openxmlformats.org/officeDocument/2006/relationships/image" Target="../media/image139.png"/><Relationship Id="rId73" Type="http://schemas.openxmlformats.org/officeDocument/2006/relationships/image" Target="../media/image160.svg"/><Relationship Id="rId78" Type="http://schemas.openxmlformats.org/officeDocument/2006/relationships/image" Target="../media/image165.png"/><Relationship Id="rId94" Type="http://schemas.openxmlformats.org/officeDocument/2006/relationships/image" Target="../media/image181.png"/><Relationship Id="rId99" Type="http://schemas.openxmlformats.org/officeDocument/2006/relationships/image" Target="../media/image186.svg"/><Relationship Id="rId101" Type="http://schemas.openxmlformats.org/officeDocument/2006/relationships/image" Target="../media/image188.svg"/><Relationship Id="rId122" Type="http://schemas.openxmlformats.org/officeDocument/2006/relationships/image" Target="../media/image209.png"/><Relationship Id="rId143" Type="http://schemas.openxmlformats.org/officeDocument/2006/relationships/image" Target="../media/image230.svg"/><Relationship Id="rId148" Type="http://schemas.openxmlformats.org/officeDocument/2006/relationships/image" Target="../media/image235.png"/><Relationship Id="rId164" Type="http://schemas.openxmlformats.org/officeDocument/2006/relationships/image" Target="../media/image251.png"/><Relationship Id="rId169" Type="http://schemas.openxmlformats.org/officeDocument/2006/relationships/image" Target="../media/image256.svg"/><Relationship Id="rId185" Type="http://schemas.openxmlformats.org/officeDocument/2006/relationships/image" Target="../media/image272.svg"/><Relationship Id="rId4" Type="http://schemas.openxmlformats.org/officeDocument/2006/relationships/image" Target="../media/image91.png"/><Relationship Id="rId9" Type="http://schemas.openxmlformats.org/officeDocument/2006/relationships/image" Target="../media/image96.svg"/><Relationship Id="rId180" Type="http://schemas.openxmlformats.org/officeDocument/2006/relationships/image" Target="../media/image267.png"/><Relationship Id="rId26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95.svg"/><Relationship Id="rId21" Type="http://schemas.openxmlformats.org/officeDocument/2006/relationships/image" Target="../media/image300.svg"/><Relationship Id="rId42" Type="http://schemas.openxmlformats.org/officeDocument/2006/relationships/image" Target="../media/image321.png"/><Relationship Id="rId47" Type="http://schemas.openxmlformats.org/officeDocument/2006/relationships/image" Target="../media/image326.svg"/><Relationship Id="rId63" Type="http://schemas.openxmlformats.org/officeDocument/2006/relationships/image" Target="../media/image342.svg"/><Relationship Id="rId68" Type="http://schemas.openxmlformats.org/officeDocument/2006/relationships/image" Target="../media/image347.png"/><Relationship Id="rId84" Type="http://schemas.openxmlformats.org/officeDocument/2006/relationships/image" Target="../media/image363.png"/><Relationship Id="rId89" Type="http://schemas.openxmlformats.org/officeDocument/2006/relationships/image" Target="../media/image368.svg"/><Relationship Id="rId112" Type="http://schemas.openxmlformats.org/officeDocument/2006/relationships/image" Target="../media/image391.png"/><Relationship Id="rId133" Type="http://schemas.openxmlformats.org/officeDocument/2006/relationships/image" Target="../media/image411.svg"/><Relationship Id="rId138" Type="http://schemas.openxmlformats.org/officeDocument/2006/relationships/image" Target="../media/image416.png"/><Relationship Id="rId154" Type="http://schemas.openxmlformats.org/officeDocument/2006/relationships/image" Target="../media/image432.png"/><Relationship Id="rId159" Type="http://schemas.openxmlformats.org/officeDocument/2006/relationships/image" Target="../media/image437.svg"/><Relationship Id="rId175" Type="http://schemas.openxmlformats.org/officeDocument/2006/relationships/image" Target="../media/image453.svg"/><Relationship Id="rId170" Type="http://schemas.openxmlformats.org/officeDocument/2006/relationships/image" Target="../media/image448.png"/><Relationship Id="rId191" Type="http://schemas.openxmlformats.org/officeDocument/2006/relationships/image" Target="../media/image469.svg"/><Relationship Id="rId16" Type="http://schemas.openxmlformats.org/officeDocument/2006/relationships/image" Target="../media/image295.png"/><Relationship Id="rId107" Type="http://schemas.openxmlformats.org/officeDocument/2006/relationships/image" Target="../media/image386.svg"/><Relationship Id="rId11" Type="http://schemas.openxmlformats.org/officeDocument/2006/relationships/image" Target="../media/image290.svg"/><Relationship Id="rId32" Type="http://schemas.openxmlformats.org/officeDocument/2006/relationships/image" Target="../media/image311.png"/><Relationship Id="rId37" Type="http://schemas.openxmlformats.org/officeDocument/2006/relationships/image" Target="../media/image316.svg"/><Relationship Id="rId53" Type="http://schemas.openxmlformats.org/officeDocument/2006/relationships/image" Target="../media/image332.svg"/><Relationship Id="rId58" Type="http://schemas.openxmlformats.org/officeDocument/2006/relationships/image" Target="../media/image337.png"/><Relationship Id="rId74" Type="http://schemas.openxmlformats.org/officeDocument/2006/relationships/image" Target="../media/image353.png"/><Relationship Id="rId79" Type="http://schemas.openxmlformats.org/officeDocument/2006/relationships/image" Target="../media/image358.svg"/><Relationship Id="rId102" Type="http://schemas.openxmlformats.org/officeDocument/2006/relationships/image" Target="../media/image381.png"/><Relationship Id="rId123" Type="http://schemas.openxmlformats.org/officeDocument/2006/relationships/image" Target="../media/image401.svg"/><Relationship Id="rId128" Type="http://schemas.openxmlformats.org/officeDocument/2006/relationships/image" Target="../media/image406.png"/><Relationship Id="rId144" Type="http://schemas.openxmlformats.org/officeDocument/2006/relationships/image" Target="../media/image422.png"/><Relationship Id="rId149" Type="http://schemas.openxmlformats.org/officeDocument/2006/relationships/image" Target="../media/image427.svg"/><Relationship Id="rId5" Type="http://schemas.openxmlformats.org/officeDocument/2006/relationships/image" Target="../media/image284.svg"/><Relationship Id="rId90" Type="http://schemas.openxmlformats.org/officeDocument/2006/relationships/image" Target="../media/image369.png"/><Relationship Id="rId95" Type="http://schemas.openxmlformats.org/officeDocument/2006/relationships/image" Target="../media/image374.svg"/><Relationship Id="rId160" Type="http://schemas.openxmlformats.org/officeDocument/2006/relationships/image" Target="../media/image438.png"/><Relationship Id="rId165" Type="http://schemas.openxmlformats.org/officeDocument/2006/relationships/image" Target="../media/image443.svg"/><Relationship Id="rId181" Type="http://schemas.openxmlformats.org/officeDocument/2006/relationships/image" Target="../media/image459.svg"/><Relationship Id="rId186" Type="http://schemas.openxmlformats.org/officeDocument/2006/relationships/image" Target="../media/image464.png"/><Relationship Id="rId22" Type="http://schemas.openxmlformats.org/officeDocument/2006/relationships/image" Target="../media/image301.png"/><Relationship Id="rId27" Type="http://schemas.openxmlformats.org/officeDocument/2006/relationships/image" Target="../media/image306.svg"/><Relationship Id="rId43" Type="http://schemas.openxmlformats.org/officeDocument/2006/relationships/image" Target="../media/image322.svg"/><Relationship Id="rId48" Type="http://schemas.openxmlformats.org/officeDocument/2006/relationships/image" Target="../media/image327.png"/><Relationship Id="rId64" Type="http://schemas.openxmlformats.org/officeDocument/2006/relationships/image" Target="../media/image343.png"/><Relationship Id="rId69" Type="http://schemas.openxmlformats.org/officeDocument/2006/relationships/image" Target="../media/image348.svg"/><Relationship Id="rId113" Type="http://schemas.openxmlformats.org/officeDocument/2006/relationships/image" Target="../media/image392.svg"/><Relationship Id="rId118" Type="http://schemas.openxmlformats.org/officeDocument/2006/relationships/image" Target="../media/image396.png"/><Relationship Id="rId134" Type="http://schemas.openxmlformats.org/officeDocument/2006/relationships/image" Target="../media/image412.png"/><Relationship Id="rId139" Type="http://schemas.openxmlformats.org/officeDocument/2006/relationships/image" Target="../media/image417.svg"/><Relationship Id="rId80" Type="http://schemas.openxmlformats.org/officeDocument/2006/relationships/image" Target="../media/image359.png"/><Relationship Id="rId85" Type="http://schemas.openxmlformats.org/officeDocument/2006/relationships/image" Target="../media/image364.svg"/><Relationship Id="rId150" Type="http://schemas.openxmlformats.org/officeDocument/2006/relationships/image" Target="../media/image428.png"/><Relationship Id="rId155" Type="http://schemas.openxmlformats.org/officeDocument/2006/relationships/image" Target="../media/image433.svg"/><Relationship Id="rId171" Type="http://schemas.openxmlformats.org/officeDocument/2006/relationships/image" Target="../media/image449.svg"/><Relationship Id="rId176" Type="http://schemas.openxmlformats.org/officeDocument/2006/relationships/image" Target="../media/image454.png"/><Relationship Id="rId192" Type="http://schemas.openxmlformats.org/officeDocument/2006/relationships/image" Target="../media/image470.png"/><Relationship Id="rId12" Type="http://schemas.openxmlformats.org/officeDocument/2006/relationships/image" Target="../media/image291.png"/><Relationship Id="rId17" Type="http://schemas.openxmlformats.org/officeDocument/2006/relationships/image" Target="../media/image296.svg"/><Relationship Id="rId33" Type="http://schemas.openxmlformats.org/officeDocument/2006/relationships/image" Target="../media/image312.svg"/><Relationship Id="rId38" Type="http://schemas.openxmlformats.org/officeDocument/2006/relationships/image" Target="../media/image317.png"/><Relationship Id="rId59" Type="http://schemas.openxmlformats.org/officeDocument/2006/relationships/image" Target="../media/image338.svg"/><Relationship Id="rId103" Type="http://schemas.openxmlformats.org/officeDocument/2006/relationships/image" Target="../media/image382.svg"/><Relationship Id="rId108" Type="http://schemas.openxmlformats.org/officeDocument/2006/relationships/image" Target="../media/image387.png"/><Relationship Id="rId124" Type="http://schemas.openxmlformats.org/officeDocument/2006/relationships/image" Target="../media/image402.png"/><Relationship Id="rId129" Type="http://schemas.openxmlformats.org/officeDocument/2006/relationships/image" Target="../media/image407.svg"/><Relationship Id="rId54" Type="http://schemas.openxmlformats.org/officeDocument/2006/relationships/image" Target="../media/image333.png"/><Relationship Id="rId70" Type="http://schemas.openxmlformats.org/officeDocument/2006/relationships/image" Target="../media/image349.png"/><Relationship Id="rId75" Type="http://schemas.openxmlformats.org/officeDocument/2006/relationships/image" Target="../media/image354.svg"/><Relationship Id="rId91" Type="http://schemas.openxmlformats.org/officeDocument/2006/relationships/image" Target="../media/image370.svg"/><Relationship Id="rId96" Type="http://schemas.openxmlformats.org/officeDocument/2006/relationships/image" Target="../media/image375.png"/><Relationship Id="rId140" Type="http://schemas.openxmlformats.org/officeDocument/2006/relationships/image" Target="../media/image418.png"/><Relationship Id="rId145" Type="http://schemas.openxmlformats.org/officeDocument/2006/relationships/image" Target="../media/image423.svg"/><Relationship Id="rId161" Type="http://schemas.openxmlformats.org/officeDocument/2006/relationships/image" Target="../media/image439.svg"/><Relationship Id="rId166" Type="http://schemas.openxmlformats.org/officeDocument/2006/relationships/image" Target="../media/image444.png"/><Relationship Id="rId182" Type="http://schemas.openxmlformats.org/officeDocument/2006/relationships/image" Target="../media/image460.png"/><Relationship Id="rId187" Type="http://schemas.openxmlformats.org/officeDocument/2006/relationships/image" Target="../media/image465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5.png"/><Relationship Id="rId23" Type="http://schemas.openxmlformats.org/officeDocument/2006/relationships/image" Target="../media/image302.svg"/><Relationship Id="rId28" Type="http://schemas.openxmlformats.org/officeDocument/2006/relationships/image" Target="../media/image307.png"/><Relationship Id="rId49" Type="http://schemas.openxmlformats.org/officeDocument/2006/relationships/image" Target="../media/image328.svg"/><Relationship Id="rId114" Type="http://schemas.openxmlformats.org/officeDocument/2006/relationships/image" Target="../media/image393.png"/><Relationship Id="rId119" Type="http://schemas.openxmlformats.org/officeDocument/2006/relationships/image" Target="../media/image397.svg"/><Relationship Id="rId44" Type="http://schemas.openxmlformats.org/officeDocument/2006/relationships/image" Target="../media/image323.png"/><Relationship Id="rId60" Type="http://schemas.openxmlformats.org/officeDocument/2006/relationships/image" Target="../media/image339.png"/><Relationship Id="rId65" Type="http://schemas.openxmlformats.org/officeDocument/2006/relationships/image" Target="../media/image344.svg"/><Relationship Id="rId81" Type="http://schemas.openxmlformats.org/officeDocument/2006/relationships/image" Target="../media/image360.svg"/><Relationship Id="rId86" Type="http://schemas.openxmlformats.org/officeDocument/2006/relationships/image" Target="../media/image365.png"/><Relationship Id="rId130" Type="http://schemas.openxmlformats.org/officeDocument/2006/relationships/image" Target="../media/image408.png"/><Relationship Id="rId135" Type="http://schemas.openxmlformats.org/officeDocument/2006/relationships/image" Target="../media/image413.svg"/><Relationship Id="rId151" Type="http://schemas.openxmlformats.org/officeDocument/2006/relationships/image" Target="../media/image429.svg"/><Relationship Id="rId156" Type="http://schemas.openxmlformats.org/officeDocument/2006/relationships/image" Target="../media/image434.png"/><Relationship Id="rId177" Type="http://schemas.openxmlformats.org/officeDocument/2006/relationships/image" Target="../media/image455.svg"/><Relationship Id="rId172" Type="http://schemas.openxmlformats.org/officeDocument/2006/relationships/image" Target="../media/image450.png"/><Relationship Id="rId193" Type="http://schemas.openxmlformats.org/officeDocument/2006/relationships/image" Target="../media/image471.svg"/><Relationship Id="rId13" Type="http://schemas.openxmlformats.org/officeDocument/2006/relationships/image" Target="../media/image292.svg"/><Relationship Id="rId18" Type="http://schemas.openxmlformats.org/officeDocument/2006/relationships/image" Target="../media/image297.png"/><Relationship Id="rId39" Type="http://schemas.openxmlformats.org/officeDocument/2006/relationships/image" Target="../media/image318.svg"/><Relationship Id="rId109" Type="http://schemas.openxmlformats.org/officeDocument/2006/relationships/image" Target="../media/image388.svg"/><Relationship Id="rId34" Type="http://schemas.openxmlformats.org/officeDocument/2006/relationships/image" Target="../media/image313.png"/><Relationship Id="rId50" Type="http://schemas.openxmlformats.org/officeDocument/2006/relationships/image" Target="../media/image329.png"/><Relationship Id="rId55" Type="http://schemas.openxmlformats.org/officeDocument/2006/relationships/image" Target="../media/image334.svg"/><Relationship Id="rId76" Type="http://schemas.openxmlformats.org/officeDocument/2006/relationships/image" Target="../media/image355.png"/><Relationship Id="rId97" Type="http://schemas.openxmlformats.org/officeDocument/2006/relationships/image" Target="../media/image376.svg"/><Relationship Id="rId104" Type="http://schemas.openxmlformats.org/officeDocument/2006/relationships/image" Target="../media/image383.png"/><Relationship Id="rId120" Type="http://schemas.openxmlformats.org/officeDocument/2006/relationships/image" Target="../media/image398.png"/><Relationship Id="rId125" Type="http://schemas.openxmlformats.org/officeDocument/2006/relationships/image" Target="../media/image403.svg"/><Relationship Id="rId141" Type="http://schemas.openxmlformats.org/officeDocument/2006/relationships/image" Target="../media/image419.svg"/><Relationship Id="rId146" Type="http://schemas.openxmlformats.org/officeDocument/2006/relationships/image" Target="../media/image424.png"/><Relationship Id="rId167" Type="http://schemas.openxmlformats.org/officeDocument/2006/relationships/image" Target="../media/image445.svg"/><Relationship Id="rId188" Type="http://schemas.openxmlformats.org/officeDocument/2006/relationships/image" Target="../media/image466.png"/><Relationship Id="rId7" Type="http://schemas.openxmlformats.org/officeDocument/2006/relationships/image" Target="../media/image286.svg"/><Relationship Id="rId71" Type="http://schemas.openxmlformats.org/officeDocument/2006/relationships/image" Target="../media/image350.svg"/><Relationship Id="rId92" Type="http://schemas.openxmlformats.org/officeDocument/2006/relationships/image" Target="../media/image371.png"/><Relationship Id="rId162" Type="http://schemas.openxmlformats.org/officeDocument/2006/relationships/image" Target="../media/image440.png"/><Relationship Id="rId183" Type="http://schemas.openxmlformats.org/officeDocument/2006/relationships/image" Target="../media/image461.svg"/><Relationship Id="rId2" Type="http://schemas.openxmlformats.org/officeDocument/2006/relationships/image" Target="../media/image281.png"/><Relationship Id="rId29" Type="http://schemas.openxmlformats.org/officeDocument/2006/relationships/image" Target="../media/image308.svg"/><Relationship Id="rId24" Type="http://schemas.openxmlformats.org/officeDocument/2006/relationships/image" Target="../media/image303.png"/><Relationship Id="rId40" Type="http://schemas.openxmlformats.org/officeDocument/2006/relationships/image" Target="../media/image319.png"/><Relationship Id="rId45" Type="http://schemas.openxmlformats.org/officeDocument/2006/relationships/image" Target="../media/image324.svg"/><Relationship Id="rId66" Type="http://schemas.openxmlformats.org/officeDocument/2006/relationships/image" Target="../media/image345.png"/><Relationship Id="rId87" Type="http://schemas.openxmlformats.org/officeDocument/2006/relationships/image" Target="../media/image366.svg"/><Relationship Id="rId110" Type="http://schemas.openxmlformats.org/officeDocument/2006/relationships/image" Target="../media/image389.png"/><Relationship Id="rId115" Type="http://schemas.openxmlformats.org/officeDocument/2006/relationships/image" Target="../media/image394.svg"/><Relationship Id="rId131" Type="http://schemas.openxmlformats.org/officeDocument/2006/relationships/image" Target="../media/image409.svg"/><Relationship Id="rId136" Type="http://schemas.openxmlformats.org/officeDocument/2006/relationships/image" Target="../media/image414.png"/><Relationship Id="rId157" Type="http://schemas.openxmlformats.org/officeDocument/2006/relationships/image" Target="../media/image435.svg"/><Relationship Id="rId178" Type="http://schemas.openxmlformats.org/officeDocument/2006/relationships/image" Target="../media/image456.png"/><Relationship Id="rId61" Type="http://schemas.openxmlformats.org/officeDocument/2006/relationships/image" Target="../media/image340.svg"/><Relationship Id="rId82" Type="http://schemas.openxmlformats.org/officeDocument/2006/relationships/image" Target="../media/image361.png"/><Relationship Id="rId152" Type="http://schemas.openxmlformats.org/officeDocument/2006/relationships/image" Target="../media/image430.png"/><Relationship Id="rId173" Type="http://schemas.openxmlformats.org/officeDocument/2006/relationships/image" Target="../media/image451.svg"/><Relationship Id="rId19" Type="http://schemas.openxmlformats.org/officeDocument/2006/relationships/image" Target="../media/image298.svg"/><Relationship Id="rId14" Type="http://schemas.openxmlformats.org/officeDocument/2006/relationships/image" Target="../media/image293.png"/><Relationship Id="rId30" Type="http://schemas.openxmlformats.org/officeDocument/2006/relationships/image" Target="../media/image309.png"/><Relationship Id="rId35" Type="http://schemas.openxmlformats.org/officeDocument/2006/relationships/image" Target="../media/image314.svg"/><Relationship Id="rId56" Type="http://schemas.openxmlformats.org/officeDocument/2006/relationships/image" Target="../media/image335.png"/><Relationship Id="rId77" Type="http://schemas.openxmlformats.org/officeDocument/2006/relationships/image" Target="../media/image356.svg"/><Relationship Id="rId100" Type="http://schemas.openxmlformats.org/officeDocument/2006/relationships/image" Target="../media/image379.png"/><Relationship Id="rId105" Type="http://schemas.openxmlformats.org/officeDocument/2006/relationships/image" Target="../media/image384.svg"/><Relationship Id="rId126" Type="http://schemas.openxmlformats.org/officeDocument/2006/relationships/image" Target="../media/image404.png"/><Relationship Id="rId147" Type="http://schemas.openxmlformats.org/officeDocument/2006/relationships/image" Target="../media/image425.svg"/><Relationship Id="rId168" Type="http://schemas.openxmlformats.org/officeDocument/2006/relationships/image" Target="../media/image446.png"/><Relationship Id="rId8" Type="http://schemas.openxmlformats.org/officeDocument/2006/relationships/image" Target="../media/image287.png"/><Relationship Id="rId51" Type="http://schemas.openxmlformats.org/officeDocument/2006/relationships/image" Target="../media/image330.svg"/><Relationship Id="rId72" Type="http://schemas.openxmlformats.org/officeDocument/2006/relationships/image" Target="../media/image351.png"/><Relationship Id="rId93" Type="http://schemas.openxmlformats.org/officeDocument/2006/relationships/image" Target="../media/image372.svg"/><Relationship Id="rId98" Type="http://schemas.openxmlformats.org/officeDocument/2006/relationships/image" Target="../media/image377.png"/><Relationship Id="rId121" Type="http://schemas.openxmlformats.org/officeDocument/2006/relationships/image" Target="../media/image399.svg"/><Relationship Id="rId142" Type="http://schemas.openxmlformats.org/officeDocument/2006/relationships/image" Target="../media/image420.png"/><Relationship Id="rId163" Type="http://schemas.openxmlformats.org/officeDocument/2006/relationships/image" Target="../media/image441.svg"/><Relationship Id="rId184" Type="http://schemas.openxmlformats.org/officeDocument/2006/relationships/image" Target="../media/image462.png"/><Relationship Id="rId189" Type="http://schemas.openxmlformats.org/officeDocument/2006/relationships/image" Target="../media/image467.svg"/><Relationship Id="rId3" Type="http://schemas.openxmlformats.org/officeDocument/2006/relationships/image" Target="../media/image282.svg"/><Relationship Id="rId25" Type="http://schemas.openxmlformats.org/officeDocument/2006/relationships/image" Target="../media/image304.svg"/><Relationship Id="rId46" Type="http://schemas.openxmlformats.org/officeDocument/2006/relationships/image" Target="../media/image325.png"/><Relationship Id="rId67" Type="http://schemas.openxmlformats.org/officeDocument/2006/relationships/image" Target="../media/image346.svg"/><Relationship Id="rId116" Type="http://schemas.openxmlformats.org/officeDocument/2006/relationships/image" Target="../media/image227.png"/><Relationship Id="rId137" Type="http://schemas.openxmlformats.org/officeDocument/2006/relationships/image" Target="../media/image415.svg"/><Relationship Id="rId158" Type="http://schemas.openxmlformats.org/officeDocument/2006/relationships/image" Target="../media/image436.png"/><Relationship Id="rId20" Type="http://schemas.openxmlformats.org/officeDocument/2006/relationships/image" Target="../media/image299.png"/><Relationship Id="rId41" Type="http://schemas.openxmlformats.org/officeDocument/2006/relationships/image" Target="../media/image320.svg"/><Relationship Id="rId62" Type="http://schemas.openxmlformats.org/officeDocument/2006/relationships/image" Target="../media/image341.png"/><Relationship Id="rId83" Type="http://schemas.openxmlformats.org/officeDocument/2006/relationships/image" Target="../media/image362.svg"/><Relationship Id="rId88" Type="http://schemas.openxmlformats.org/officeDocument/2006/relationships/image" Target="../media/image367.png"/><Relationship Id="rId111" Type="http://schemas.openxmlformats.org/officeDocument/2006/relationships/image" Target="../media/image390.svg"/><Relationship Id="rId132" Type="http://schemas.openxmlformats.org/officeDocument/2006/relationships/image" Target="../media/image410.png"/><Relationship Id="rId153" Type="http://schemas.openxmlformats.org/officeDocument/2006/relationships/image" Target="../media/image431.svg"/><Relationship Id="rId174" Type="http://schemas.openxmlformats.org/officeDocument/2006/relationships/image" Target="../media/image452.png"/><Relationship Id="rId179" Type="http://schemas.openxmlformats.org/officeDocument/2006/relationships/image" Target="../media/image457.svg"/><Relationship Id="rId190" Type="http://schemas.openxmlformats.org/officeDocument/2006/relationships/image" Target="../media/image468.png"/><Relationship Id="rId15" Type="http://schemas.openxmlformats.org/officeDocument/2006/relationships/image" Target="../media/image294.svg"/><Relationship Id="rId36" Type="http://schemas.openxmlformats.org/officeDocument/2006/relationships/image" Target="../media/image315.png"/><Relationship Id="rId57" Type="http://schemas.openxmlformats.org/officeDocument/2006/relationships/image" Target="../media/image336.svg"/><Relationship Id="rId106" Type="http://schemas.openxmlformats.org/officeDocument/2006/relationships/image" Target="../media/image385.png"/><Relationship Id="rId127" Type="http://schemas.openxmlformats.org/officeDocument/2006/relationships/image" Target="../media/image405.svg"/><Relationship Id="rId10" Type="http://schemas.openxmlformats.org/officeDocument/2006/relationships/image" Target="../media/image289.png"/><Relationship Id="rId31" Type="http://schemas.openxmlformats.org/officeDocument/2006/relationships/image" Target="../media/image310.svg"/><Relationship Id="rId52" Type="http://schemas.openxmlformats.org/officeDocument/2006/relationships/image" Target="../media/image331.png"/><Relationship Id="rId73" Type="http://schemas.openxmlformats.org/officeDocument/2006/relationships/image" Target="../media/image352.svg"/><Relationship Id="rId78" Type="http://schemas.openxmlformats.org/officeDocument/2006/relationships/image" Target="../media/image357.png"/><Relationship Id="rId94" Type="http://schemas.openxmlformats.org/officeDocument/2006/relationships/image" Target="../media/image373.png"/><Relationship Id="rId99" Type="http://schemas.openxmlformats.org/officeDocument/2006/relationships/image" Target="../media/image378.svg"/><Relationship Id="rId101" Type="http://schemas.openxmlformats.org/officeDocument/2006/relationships/image" Target="../media/image380.svg"/><Relationship Id="rId122" Type="http://schemas.openxmlformats.org/officeDocument/2006/relationships/image" Target="../media/image400.png"/><Relationship Id="rId143" Type="http://schemas.openxmlformats.org/officeDocument/2006/relationships/image" Target="../media/image421.svg"/><Relationship Id="rId148" Type="http://schemas.openxmlformats.org/officeDocument/2006/relationships/image" Target="../media/image426.png"/><Relationship Id="rId164" Type="http://schemas.openxmlformats.org/officeDocument/2006/relationships/image" Target="../media/image442.png"/><Relationship Id="rId169" Type="http://schemas.openxmlformats.org/officeDocument/2006/relationships/image" Target="../media/image447.svg"/><Relationship Id="rId185" Type="http://schemas.openxmlformats.org/officeDocument/2006/relationships/image" Target="../media/image463.svg"/><Relationship Id="rId4" Type="http://schemas.openxmlformats.org/officeDocument/2006/relationships/image" Target="../media/image283.png"/><Relationship Id="rId9" Type="http://schemas.openxmlformats.org/officeDocument/2006/relationships/image" Target="../media/image288.svg"/><Relationship Id="rId180" Type="http://schemas.openxmlformats.org/officeDocument/2006/relationships/image" Target="../media/image458.png"/><Relationship Id="rId26" Type="http://schemas.openxmlformats.org/officeDocument/2006/relationships/image" Target="../media/image30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72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18" Type="http://schemas.openxmlformats.org/officeDocument/2006/relationships/image" Target="../media/image71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17" Type="http://schemas.openxmlformats.org/officeDocument/2006/relationships/image" Target="../media/image70.sv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5" Type="http://schemas.openxmlformats.org/officeDocument/2006/relationships/image" Target="../media/image68.svg"/><Relationship Id="rId10" Type="http://schemas.openxmlformats.org/officeDocument/2006/relationships/image" Target="../media/image63.png"/><Relationship Id="rId19" Type="http://schemas.openxmlformats.org/officeDocument/2006/relationships/image" Target="../media/image72.svg"/><Relationship Id="rId4" Type="http://schemas.openxmlformats.org/officeDocument/2006/relationships/image" Target="../media/image57.png"/><Relationship Id="rId9" Type="http://schemas.openxmlformats.org/officeDocument/2006/relationships/image" Target="../media/image62.svg"/><Relationship Id="rId14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D5301DF-37BA-4B8C-840A-A8E7807175E2}"/>
              </a:ext>
            </a:extLst>
          </p:cNvPr>
          <p:cNvSpPr txBox="1"/>
          <p:nvPr/>
        </p:nvSpPr>
        <p:spPr>
          <a:xfrm>
            <a:off x="5662704" y="1532791"/>
            <a:ext cx="5576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GOOD IDEA !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BBA9156-DA51-4722-9233-3DD40AD7D75F}"/>
              </a:ext>
            </a:extLst>
          </p:cNvPr>
          <p:cNvSpPr/>
          <p:nvPr/>
        </p:nvSpPr>
        <p:spPr>
          <a:xfrm>
            <a:off x="5703979" y="4198529"/>
            <a:ext cx="54942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AFDA28C-2A0C-4CA6-80EF-207573DE2DBD}"/>
              </a:ext>
            </a:extLst>
          </p:cNvPr>
          <p:cNvSpPr/>
          <p:nvPr/>
        </p:nvSpPr>
        <p:spPr>
          <a:xfrm>
            <a:off x="5703979" y="4586721"/>
            <a:ext cx="549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0" dirty="0"/>
              <a:t>Company name   /   00. 00. 20xx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36E4700B-69CF-4A7D-A4D5-913854D17284}"/>
              </a:ext>
            </a:extLst>
          </p:cNvPr>
          <p:cNvCxnSpPr>
            <a:stCxn id="79" idx="6"/>
          </p:cNvCxnSpPr>
          <p:nvPr/>
        </p:nvCxnSpPr>
        <p:spPr>
          <a:xfrm flipH="1">
            <a:off x="6720116" y="1937658"/>
            <a:ext cx="1357084" cy="517325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B6473DD6-E4D2-4B9F-B89F-88BD6920F0F8}"/>
              </a:ext>
            </a:extLst>
          </p:cNvPr>
          <p:cNvCxnSpPr>
            <a:cxnSpLocks/>
            <a:stCxn id="80" idx="6"/>
          </p:cNvCxnSpPr>
          <p:nvPr/>
        </p:nvCxnSpPr>
        <p:spPr>
          <a:xfrm flipH="1">
            <a:off x="8926288" y="1182906"/>
            <a:ext cx="845455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6D80D5AD-DFA6-4DA3-BAAF-02009F888200}"/>
              </a:ext>
            </a:extLst>
          </p:cNvPr>
          <p:cNvCxnSpPr>
            <a:stCxn id="81" idx="6"/>
          </p:cNvCxnSpPr>
          <p:nvPr/>
        </p:nvCxnSpPr>
        <p:spPr>
          <a:xfrm flipH="1" flipV="1">
            <a:off x="8940802" y="2217556"/>
            <a:ext cx="830941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타원 78">
            <a:extLst>
              <a:ext uri="{FF2B5EF4-FFF2-40B4-BE49-F238E27FC236}">
                <a16:creationId xmlns:a16="http://schemas.microsoft.com/office/drawing/2014/main" id="{3FF5B38C-3EB1-4FB3-83BC-1542E10019C0}"/>
              </a:ext>
            </a:extLst>
          </p:cNvPr>
          <p:cNvSpPr/>
          <p:nvPr/>
        </p:nvSpPr>
        <p:spPr>
          <a:xfrm flipH="1">
            <a:off x="8077200" y="1270002"/>
            <a:ext cx="1357088" cy="1335312"/>
          </a:xfrm>
          <a:prstGeom prst="ellipse">
            <a:avLst/>
          </a:prstGeom>
          <a:solidFill>
            <a:schemeClr val="bg1"/>
          </a:solidFill>
          <a:ln w="9525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4CBC7656-4A37-4FF9-9946-31C04B5854DD}"/>
              </a:ext>
            </a:extLst>
          </p:cNvPr>
          <p:cNvSpPr/>
          <p:nvPr/>
        </p:nvSpPr>
        <p:spPr>
          <a:xfrm flipH="1">
            <a:off x="9771743" y="708052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38EFBED2-59B1-4598-B9EA-B824C3EE8BA0}"/>
              </a:ext>
            </a:extLst>
          </p:cNvPr>
          <p:cNvSpPr/>
          <p:nvPr/>
        </p:nvSpPr>
        <p:spPr>
          <a:xfrm flipH="1">
            <a:off x="9771743" y="2217556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cxnSp>
        <p:nvCxnSpPr>
          <p:cNvPr id="82" name="직선 연결선 81">
            <a:extLst>
              <a:ext uri="{FF2B5EF4-FFF2-40B4-BE49-F238E27FC236}">
                <a16:creationId xmlns:a16="http://schemas.microsoft.com/office/drawing/2014/main" id="{D964386B-42BC-41C0-8E30-4ABDA98F07BB}"/>
              </a:ext>
            </a:extLst>
          </p:cNvPr>
          <p:cNvCxnSpPr>
            <a:cxnSpLocks/>
            <a:stCxn id="85" idx="6"/>
          </p:cNvCxnSpPr>
          <p:nvPr/>
        </p:nvCxnSpPr>
        <p:spPr>
          <a:xfrm flipH="1" flipV="1">
            <a:off x="6357259" y="4252686"/>
            <a:ext cx="1719941" cy="667656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>
            <a:extLst>
              <a:ext uri="{FF2B5EF4-FFF2-40B4-BE49-F238E27FC236}">
                <a16:creationId xmlns:a16="http://schemas.microsoft.com/office/drawing/2014/main" id="{42640817-4057-4787-9A39-C7D651820195}"/>
              </a:ext>
            </a:extLst>
          </p:cNvPr>
          <p:cNvCxnSpPr>
            <a:cxnSpLocks/>
            <a:stCxn id="86" idx="6"/>
          </p:cNvCxnSpPr>
          <p:nvPr/>
        </p:nvCxnSpPr>
        <p:spPr>
          <a:xfrm flipH="1">
            <a:off x="8926288" y="4165590"/>
            <a:ext cx="845455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27168CDC-5CDB-4059-B095-46C5B15BAE36}"/>
              </a:ext>
            </a:extLst>
          </p:cNvPr>
          <p:cNvCxnSpPr>
            <a:stCxn id="87" idx="6"/>
          </p:cNvCxnSpPr>
          <p:nvPr/>
        </p:nvCxnSpPr>
        <p:spPr>
          <a:xfrm flipH="1" flipV="1">
            <a:off x="8940802" y="5200240"/>
            <a:ext cx="830941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타원 84">
            <a:extLst>
              <a:ext uri="{FF2B5EF4-FFF2-40B4-BE49-F238E27FC236}">
                <a16:creationId xmlns:a16="http://schemas.microsoft.com/office/drawing/2014/main" id="{651FD403-5F37-4018-8308-1645A85B0EAF}"/>
              </a:ext>
            </a:extLst>
          </p:cNvPr>
          <p:cNvSpPr/>
          <p:nvPr/>
        </p:nvSpPr>
        <p:spPr>
          <a:xfrm flipH="1">
            <a:off x="8077200" y="4252686"/>
            <a:ext cx="1357088" cy="1335312"/>
          </a:xfrm>
          <a:prstGeom prst="ellipse">
            <a:avLst/>
          </a:prstGeom>
          <a:solidFill>
            <a:schemeClr val="bg1"/>
          </a:solidFill>
          <a:ln w="9525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69818017-4AAC-4A20-8538-11FB51DDCD62}"/>
              </a:ext>
            </a:extLst>
          </p:cNvPr>
          <p:cNvSpPr/>
          <p:nvPr/>
        </p:nvSpPr>
        <p:spPr>
          <a:xfrm flipH="1">
            <a:off x="9771743" y="3690736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87" name="타원 86">
            <a:extLst>
              <a:ext uri="{FF2B5EF4-FFF2-40B4-BE49-F238E27FC236}">
                <a16:creationId xmlns:a16="http://schemas.microsoft.com/office/drawing/2014/main" id="{5AA39AF4-96A1-45EC-BAB7-59EFA0AB1A36}"/>
              </a:ext>
            </a:extLst>
          </p:cNvPr>
          <p:cNvSpPr/>
          <p:nvPr/>
        </p:nvSpPr>
        <p:spPr>
          <a:xfrm flipH="1">
            <a:off x="9771743" y="5200240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AEC8F959-F14F-451F-A8E0-A7A26ADF4AA3}"/>
              </a:ext>
            </a:extLst>
          </p:cNvPr>
          <p:cNvCxnSpPr>
            <a:stCxn id="27" idx="6"/>
          </p:cNvCxnSpPr>
          <p:nvPr/>
        </p:nvCxnSpPr>
        <p:spPr>
          <a:xfrm>
            <a:off x="4114802" y="1937658"/>
            <a:ext cx="1357084" cy="517325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BBCB8DA4-B248-41BA-9392-867A72C0B7E3}"/>
              </a:ext>
            </a:extLst>
          </p:cNvPr>
          <p:cNvCxnSpPr>
            <a:cxnSpLocks/>
            <a:stCxn id="38" idx="6"/>
          </p:cNvCxnSpPr>
          <p:nvPr/>
        </p:nvCxnSpPr>
        <p:spPr>
          <a:xfrm>
            <a:off x="2420259" y="1182906"/>
            <a:ext cx="845455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A289CA3-ED2B-4DC2-80E7-731FED6CCDED}"/>
              </a:ext>
            </a:extLst>
          </p:cNvPr>
          <p:cNvCxnSpPr>
            <a:stCxn id="39" idx="6"/>
          </p:cNvCxnSpPr>
          <p:nvPr/>
        </p:nvCxnSpPr>
        <p:spPr>
          <a:xfrm flipV="1">
            <a:off x="2420259" y="2217556"/>
            <a:ext cx="830941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26">
            <a:extLst>
              <a:ext uri="{FF2B5EF4-FFF2-40B4-BE49-F238E27FC236}">
                <a16:creationId xmlns:a16="http://schemas.microsoft.com/office/drawing/2014/main" id="{E8170E7F-9B20-483D-A54B-4C76007A557C}"/>
              </a:ext>
            </a:extLst>
          </p:cNvPr>
          <p:cNvSpPr/>
          <p:nvPr/>
        </p:nvSpPr>
        <p:spPr>
          <a:xfrm>
            <a:off x="2757714" y="1270002"/>
            <a:ext cx="1357088" cy="1335312"/>
          </a:xfrm>
          <a:prstGeom prst="ellipse">
            <a:avLst/>
          </a:prstGeom>
          <a:solidFill>
            <a:schemeClr val="bg1"/>
          </a:solidFill>
          <a:ln w="9525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BDCA2F25-DE5A-4D3B-9EAF-07C323DF49FE}"/>
              </a:ext>
            </a:extLst>
          </p:cNvPr>
          <p:cNvSpPr/>
          <p:nvPr/>
        </p:nvSpPr>
        <p:spPr>
          <a:xfrm>
            <a:off x="1455063" y="708052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025607DF-D918-4A7A-88E7-7118F124154C}"/>
              </a:ext>
            </a:extLst>
          </p:cNvPr>
          <p:cNvSpPr/>
          <p:nvPr/>
        </p:nvSpPr>
        <p:spPr>
          <a:xfrm>
            <a:off x="1455063" y="2217556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5344547F-1C9C-4A73-977F-1AF07B4CE700}"/>
              </a:ext>
            </a:extLst>
          </p:cNvPr>
          <p:cNvCxnSpPr>
            <a:cxnSpLocks/>
            <a:stCxn id="72" idx="6"/>
          </p:cNvCxnSpPr>
          <p:nvPr/>
        </p:nvCxnSpPr>
        <p:spPr>
          <a:xfrm flipV="1">
            <a:off x="4114802" y="4252686"/>
            <a:ext cx="1719941" cy="667656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B5EB770A-0C14-4C97-98E2-D6D59E152497}"/>
              </a:ext>
            </a:extLst>
          </p:cNvPr>
          <p:cNvCxnSpPr>
            <a:cxnSpLocks/>
            <a:stCxn id="73" idx="6"/>
          </p:cNvCxnSpPr>
          <p:nvPr/>
        </p:nvCxnSpPr>
        <p:spPr>
          <a:xfrm>
            <a:off x="2420259" y="4165590"/>
            <a:ext cx="845455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19CD58AF-F866-4611-B528-31BE2FC3B89B}"/>
              </a:ext>
            </a:extLst>
          </p:cNvPr>
          <p:cNvCxnSpPr>
            <a:stCxn id="74" idx="6"/>
          </p:cNvCxnSpPr>
          <p:nvPr/>
        </p:nvCxnSpPr>
        <p:spPr>
          <a:xfrm flipV="1">
            <a:off x="2420259" y="5200240"/>
            <a:ext cx="830941" cy="474854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타원 71">
            <a:extLst>
              <a:ext uri="{FF2B5EF4-FFF2-40B4-BE49-F238E27FC236}">
                <a16:creationId xmlns:a16="http://schemas.microsoft.com/office/drawing/2014/main" id="{D83EE012-6EE8-4E93-8E01-C84568964A0C}"/>
              </a:ext>
            </a:extLst>
          </p:cNvPr>
          <p:cNvSpPr/>
          <p:nvPr/>
        </p:nvSpPr>
        <p:spPr>
          <a:xfrm>
            <a:off x="2757714" y="4252686"/>
            <a:ext cx="1357088" cy="1335312"/>
          </a:xfrm>
          <a:prstGeom prst="ellipse">
            <a:avLst/>
          </a:prstGeom>
          <a:solidFill>
            <a:schemeClr val="bg1"/>
          </a:solidFill>
          <a:ln w="9525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73" name="타원 72">
            <a:extLst>
              <a:ext uri="{FF2B5EF4-FFF2-40B4-BE49-F238E27FC236}">
                <a16:creationId xmlns:a16="http://schemas.microsoft.com/office/drawing/2014/main" id="{545456BB-959C-43DF-BDF3-7D6FE925DB18}"/>
              </a:ext>
            </a:extLst>
          </p:cNvPr>
          <p:cNvSpPr/>
          <p:nvPr/>
        </p:nvSpPr>
        <p:spPr>
          <a:xfrm>
            <a:off x="1455063" y="3690736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244A263B-4DCF-4141-82C0-2034B5384F42}"/>
              </a:ext>
            </a:extLst>
          </p:cNvPr>
          <p:cNvSpPr/>
          <p:nvPr/>
        </p:nvSpPr>
        <p:spPr>
          <a:xfrm>
            <a:off x="1455063" y="5200240"/>
            <a:ext cx="965196" cy="949708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FFDF00"/>
            </a:solidFill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4A058AD2-DA96-4DDB-B777-177E07CB4344}"/>
              </a:ext>
            </a:extLst>
          </p:cNvPr>
          <p:cNvSpPr/>
          <p:nvPr/>
        </p:nvSpPr>
        <p:spPr>
          <a:xfrm>
            <a:off x="4452257" y="1785258"/>
            <a:ext cx="3287486" cy="3287484"/>
          </a:xfrm>
          <a:prstGeom prst="ellipse">
            <a:avLst/>
          </a:prstGeom>
          <a:solidFill>
            <a:schemeClr val="bg1"/>
          </a:solidFill>
          <a:ln w="152400" cap="flat">
            <a:solidFill>
              <a:srgbClr val="FFDF0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latin typeface="+mj-lt"/>
              </a:rPr>
              <a:t>MIND MAP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8468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4B6B4B9-C5D6-4BDF-A2B6-524C51165B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42DD3D1C-60FE-4487-A687-116FC6FF1A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696C4D0A-4B41-44B9-9C50-4B1013649E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556355-7107-469C-89E8-736948DD4E07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KEYWORD 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46E542-5C41-4B77-86F0-3FD20C1CECE7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B75C3D-2C71-4DC2-9963-ABF2F4671B47}"/>
              </a:ext>
            </a:extLst>
          </p:cNvPr>
          <p:cNvSpPr txBox="1"/>
          <p:nvPr/>
        </p:nvSpPr>
        <p:spPr>
          <a:xfrm>
            <a:off x="1308098" y="5306914"/>
            <a:ext cx="26875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49B6A43-A684-4264-8A1A-D231C0793490}"/>
              </a:ext>
            </a:extLst>
          </p:cNvPr>
          <p:cNvSpPr/>
          <p:nvPr/>
        </p:nvSpPr>
        <p:spPr>
          <a:xfrm>
            <a:off x="1308098" y="4828639"/>
            <a:ext cx="26875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4B6D40-06D0-4CA1-9431-CC6CA00C3407}"/>
              </a:ext>
            </a:extLst>
          </p:cNvPr>
          <p:cNvSpPr txBox="1"/>
          <p:nvPr/>
        </p:nvSpPr>
        <p:spPr>
          <a:xfrm>
            <a:off x="4752229" y="5306914"/>
            <a:ext cx="26875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3087778-EDA6-4337-91CE-6967C92C6D9B}"/>
              </a:ext>
            </a:extLst>
          </p:cNvPr>
          <p:cNvSpPr/>
          <p:nvPr/>
        </p:nvSpPr>
        <p:spPr>
          <a:xfrm>
            <a:off x="4752229" y="4828639"/>
            <a:ext cx="26875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BD651E-9B57-4B2C-B6BC-FB98FDF92748}"/>
              </a:ext>
            </a:extLst>
          </p:cNvPr>
          <p:cNvSpPr txBox="1"/>
          <p:nvPr/>
        </p:nvSpPr>
        <p:spPr>
          <a:xfrm>
            <a:off x="8196357" y="5306914"/>
            <a:ext cx="26875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EB82133-F7D9-4859-B428-97529323EAEB}"/>
              </a:ext>
            </a:extLst>
          </p:cNvPr>
          <p:cNvSpPr/>
          <p:nvPr/>
        </p:nvSpPr>
        <p:spPr>
          <a:xfrm>
            <a:off x="8196357" y="4828639"/>
            <a:ext cx="26875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24869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직사각형 41">
            <a:extLst>
              <a:ext uri="{FF2B5EF4-FFF2-40B4-BE49-F238E27FC236}">
                <a16:creationId xmlns:a16="http://schemas.microsoft.com/office/drawing/2014/main" id="{3536ED53-5470-49ED-9F20-AFCC81080EF7}"/>
              </a:ext>
            </a:extLst>
          </p:cNvPr>
          <p:cNvSpPr/>
          <p:nvPr/>
        </p:nvSpPr>
        <p:spPr>
          <a:xfrm>
            <a:off x="1625757" y="4812780"/>
            <a:ext cx="249630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166D518-9E73-456B-87A2-2A15864E2715}"/>
              </a:ext>
            </a:extLst>
          </p:cNvPr>
          <p:cNvSpPr/>
          <p:nvPr/>
        </p:nvSpPr>
        <p:spPr>
          <a:xfrm>
            <a:off x="1625757" y="5246556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0A7569D-AD8E-47BD-AC26-2684CF3603A6}"/>
              </a:ext>
            </a:extLst>
          </p:cNvPr>
          <p:cNvSpPr/>
          <p:nvPr/>
        </p:nvSpPr>
        <p:spPr>
          <a:xfrm>
            <a:off x="2152453" y="2758689"/>
            <a:ext cx="645952" cy="1886779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150</a:t>
            </a:r>
            <a:endParaRPr lang="ko-KR" altLang="en-US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DB70E2B-DA8D-43BA-99F1-4AE0701D5608}"/>
              </a:ext>
            </a:extLst>
          </p:cNvPr>
          <p:cNvSpPr/>
          <p:nvPr/>
        </p:nvSpPr>
        <p:spPr>
          <a:xfrm>
            <a:off x="2949407" y="1768045"/>
            <a:ext cx="645952" cy="2877424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210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3EB559AA-642F-4E40-9C8D-451E9F8E76F5}"/>
              </a:ext>
            </a:extLst>
          </p:cNvPr>
          <p:cNvSpPr/>
          <p:nvPr/>
        </p:nvSpPr>
        <p:spPr>
          <a:xfrm>
            <a:off x="4847850" y="4812780"/>
            <a:ext cx="249630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2F68E44-05C2-421A-AAAA-2D7CD2301BEA}"/>
              </a:ext>
            </a:extLst>
          </p:cNvPr>
          <p:cNvSpPr/>
          <p:nvPr/>
        </p:nvSpPr>
        <p:spPr>
          <a:xfrm>
            <a:off x="4847850" y="5246556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E37F6AD4-9AFA-4B42-BCE3-13EBF3154E0D}"/>
              </a:ext>
            </a:extLst>
          </p:cNvPr>
          <p:cNvSpPr/>
          <p:nvPr/>
        </p:nvSpPr>
        <p:spPr>
          <a:xfrm>
            <a:off x="5374546" y="1971011"/>
            <a:ext cx="645952" cy="2674458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200</a:t>
            </a:r>
            <a:endParaRPr lang="ko-KR" altLang="en-US" sz="1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E759007B-E157-4136-B472-2778955FD84A}"/>
              </a:ext>
            </a:extLst>
          </p:cNvPr>
          <p:cNvSpPr/>
          <p:nvPr/>
        </p:nvSpPr>
        <p:spPr>
          <a:xfrm>
            <a:off x="6171500" y="2999730"/>
            <a:ext cx="645952" cy="1645738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140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28E0D84D-7FC1-4082-ACAF-D10D1D8506D7}"/>
              </a:ext>
            </a:extLst>
          </p:cNvPr>
          <p:cNvSpPr/>
          <p:nvPr/>
        </p:nvSpPr>
        <p:spPr>
          <a:xfrm>
            <a:off x="8069943" y="4812780"/>
            <a:ext cx="249630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6CA8D61-C9B1-4E27-9C32-E82E16B9B09D}"/>
              </a:ext>
            </a:extLst>
          </p:cNvPr>
          <p:cNvSpPr/>
          <p:nvPr/>
        </p:nvSpPr>
        <p:spPr>
          <a:xfrm>
            <a:off x="8069943" y="5246556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A559B79-D1A7-461C-8E6A-248A9E65EA89}"/>
              </a:ext>
            </a:extLst>
          </p:cNvPr>
          <p:cNvSpPr/>
          <p:nvPr/>
        </p:nvSpPr>
        <p:spPr>
          <a:xfrm>
            <a:off x="8596639" y="2291845"/>
            <a:ext cx="645952" cy="2353624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180</a:t>
            </a:r>
            <a:endParaRPr lang="ko-KR" altLang="en-US" sz="14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F776B260-C30A-43D4-8F26-4FC7DFB7D1EE}"/>
              </a:ext>
            </a:extLst>
          </p:cNvPr>
          <p:cNvSpPr/>
          <p:nvPr/>
        </p:nvSpPr>
        <p:spPr>
          <a:xfrm>
            <a:off x="9393593" y="2169583"/>
            <a:ext cx="645952" cy="2475885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195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75533A-C93A-4051-9A37-B7DD0FBC2007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DATA ANALYSIS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168D828-4B51-4A83-B6B5-0E88DB4436CE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D7975A7E-497E-41E7-AD03-08B92560D8F7}"/>
              </a:ext>
            </a:extLst>
          </p:cNvPr>
          <p:cNvSpPr/>
          <p:nvPr/>
        </p:nvSpPr>
        <p:spPr>
          <a:xfrm>
            <a:off x="4276779" y="6197237"/>
            <a:ext cx="357691" cy="357691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FE49810-58FD-4ACB-85CD-AF0E1AA40CA4}"/>
              </a:ext>
            </a:extLst>
          </p:cNvPr>
          <p:cNvSpPr/>
          <p:nvPr/>
        </p:nvSpPr>
        <p:spPr>
          <a:xfrm>
            <a:off x="4634470" y="6285624"/>
            <a:ext cx="144290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200" dirty="0">
                <a:latin typeface="+mj-lt"/>
              </a:rPr>
              <a:t>Lorem ipsum</a:t>
            </a:r>
            <a:endParaRPr lang="ko-KR" altLang="en-US" sz="1200" dirty="0"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94094E50-9F55-4EA5-AE76-F81E59FCD429}"/>
              </a:ext>
            </a:extLst>
          </p:cNvPr>
          <p:cNvSpPr/>
          <p:nvPr/>
        </p:nvSpPr>
        <p:spPr>
          <a:xfrm>
            <a:off x="6114624" y="6245278"/>
            <a:ext cx="357691" cy="357691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93DE30BA-3668-4F4A-AED6-AC1C1C4926DD}"/>
              </a:ext>
            </a:extLst>
          </p:cNvPr>
          <p:cNvSpPr/>
          <p:nvPr/>
        </p:nvSpPr>
        <p:spPr>
          <a:xfrm>
            <a:off x="6472315" y="6285624"/>
            <a:ext cx="1442906" cy="27699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200" dirty="0">
                <a:latin typeface="+mj-lt"/>
              </a:rPr>
              <a:t>Lorem ipsum</a:t>
            </a:r>
            <a:endParaRPr lang="ko-KR" alt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1108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299158E-2554-4162-9267-054A12D6FE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9E0003D-61FD-4000-9B0D-E99C30AF2F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93AF187-8C41-4E5E-BF48-0E285009E2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549A4F9-BCA2-4427-BD65-04EC85CFBF9F}"/>
              </a:ext>
            </a:extLst>
          </p:cNvPr>
          <p:cNvSpPr txBox="1"/>
          <p:nvPr/>
        </p:nvSpPr>
        <p:spPr>
          <a:xfrm>
            <a:off x="876300" y="5084248"/>
            <a:ext cx="29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6D1D26-1361-454B-96B3-8BB570490223}"/>
              </a:ext>
            </a:extLst>
          </p:cNvPr>
          <p:cNvSpPr txBox="1"/>
          <p:nvPr/>
        </p:nvSpPr>
        <p:spPr>
          <a:xfrm>
            <a:off x="876300" y="5570003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en-US" altLang="ko-KR" sz="14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AF52EA4-A6C1-4532-A753-7C8DAE57FEA1}"/>
              </a:ext>
            </a:extLst>
          </p:cNvPr>
          <p:cNvSpPr txBox="1"/>
          <p:nvPr/>
        </p:nvSpPr>
        <p:spPr>
          <a:xfrm>
            <a:off x="4622800" y="5084248"/>
            <a:ext cx="29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A5EDA49-5C79-4CC5-8178-6FBEA934435E}"/>
              </a:ext>
            </a:extLst>
          </p:cNvPr>
          <p:cNvSpPr txBox="1"/>
          <p:nvPr/>
        </p:nvSpPr>
        <p:spPr>
          <a:xfrm>
            <a:off x="4622800" y="5570003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en-US" altLang="ko-KR" sz="140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0635845-7E3C-413D-BAF2-CB4C920D6BA6}"/>
              </a:ext>
            </a:extLst>
          </p:cNvPr>
          <p:cNvSpPr txBox="1"/>
          <p:nvPr/>
        </p:nvSpPr>
        <p:spPr>
          <a:xfrm>
            <a:off x="8369300" y="5084248"/>
            <a:ext cx="29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7DDD1EB-B8C9-40E8-9C3B-8EBB39B2344E}"/>
              </a:ext>
            </a:extLst>
          </p:cNvPr>
          <p:cNvSpPr txBox="1"/>
          <p:nvPr/>
        </p:nvSpPr>
        <p:spPr>
          <a:xfrm>
            <a:off x="8369300" y="5570003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en-US" altLang="ko-KR" sz="1400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7D05E95-BE38-43A6-8735-C181CB41A55E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207C904-A547-46B2-A3BB-CD86F9ACA2F9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38037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C6255FF-2176-4BD3-8F8C-12563772AD15}"/>
              </a:ext>
            </a:extLst>
          </p:cNvPr>
          <p:cNvSpPr/>
          <p:nvPr/>
        </p:nvSpPr>
        <p:spPr>
          <a:xfrm>
            <a:off x="4223657" y="2223898"/>
            <a:ext cx="3744685" cy="3744685"/>
          </a:xfrm>
          <a:prstGeom prst="roundRect">
            <a:avLst>
              <a:gd name="adj" fmla="val 50000"/>
            </a:avLst>
          </a:prstGeom>
          <a:noFill/>
          <a:ln w="76200" cap="flat">
            <a:solidFill>
              <a:srgbClr val="FFDF00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0F648D8B-7998-4C06-A673-50FD55F2BBB9}"/>
              </a:ext>
            </a:extLst>
          </p:cNvPr>
          <p:cNvSpPr/>
          <p:nvPr/>
        </p:nvSpPr>
        <p:spPr>
          <a:xfrm>
            <a:off x="4034974" y="2064244"/>
            <a:ext cx="1262743" cy="1262743"/>
          </a:xfrm>
          <a:prstGeom prst="ellipse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600" dirty="0">
                <a:latin typeface="+mj-lt"/>
              </a:rPr>
              <a:t>S</a:t>
            </a:r>
            <a:endParaRPr lang="ko-KR" altLang="en-US" sz="3600" dirty="0"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E1A834C2-38F1-498D-A7D4-844EA2B4FA62}"/>
              </a:ext>
            </a:extLst>
          </p:cNvPr>
          <p:cNvSpPr/>
          <p:nvPr/>
        </p:nvSpPr>
        <p:spPr>
          <a:xfrm>
            <a:off x="6850739" y="2064244"/>
            <a:ext cx="1262743" cy="1262743"/>
          </a:xfrm>
          <a:prstGeom prst="ellipse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600" dirty="0">
                <a:latin typeface="+mj-lt"/>
              </a:rPr>
              <a:t>W</a:t>
            </a:r>
            <a:endParaRPr lang="ko-KR" altLang="en-US" sz="3600" dirty="0"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DE55F2C-5728-46FF-A972-D841589E4C86}"/>
              </a:ext>
            </a:extLst>
          </p:cNvPr>
          <p:cNvSpPr/>
          <p:nvPr/>
        </p:nvSpPr>
        <p:spPr>
          <a:xfrm>
            <a:off x="4034974" y="4850980"/>
            <a:ext cx="1262743" cy="1262743"/>
          </a:xfrm>
          <a:prstGeom prst="ellipse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600" dirty="0">
                <a:latin typeface="+mj-lt"/>
              </a:rPr>
              <a:t>O</a:t>
            </a:r>
            <a:endParaRPr lang="ko-KR" altLang="en-US" sz="3600" dirty="0"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21C7059-F76F-4773-9E71-C116AD5C202D}"/>
              </a:ext>
            </a:extLst>
          </p:cNvPr>
          <p:cNvSpPr/>
          <p:nvPr/>
        </p:nvSpPr>
        <p:spPr>
          <a:xfrm>
            <a:off x="6850739" y="4850980"/>
            <a:ext cx="1262743" cy="1262743"/>
          </a:xfrm>
          <a:prstGeom prst="ellipse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600" dirty="0">
                <a:latin typeface="+mj-lt"/>
              </a:rPr>
              <a:t>T</a:t>
            </a:r>
            <a:endParaRPr lang="ko-KR" altLang="en-US" sz="36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039FA2-7A86-4CD8-B8AE-2F5123C2C8AF}"/>
              </a:ext>
            </a:extLst>
          </p:cNvPr>
          <p:cNvSpPr txBox="1"/>
          <p:nvPr/>
        </p:nvSpPr>
        <p:spPr>
          <a:xfrm>
            <a:off x="8459943" y="2615237"/>
            <a:ext cx="300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D8AE96E-1BC6-4E01-AB09-B5462FB5D0B6}"/>
              </a:ext>
            </a:extLst>
          </p:cNvPr>
          <p:cNvSpPr/>
          <p:nvPr/>
        </p:nvSpPr>
        <p:spPr>
          <a:xfrm>
            <a:off x="8440312" y="2340012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415174-B20F-4EA6-9F04-3BD7F98F4287}"/>
              </a:ext>
            </a:extLst>
          </p:cNvPr>
          <p:cNvSpPr txBox="1"/>
          <p:nvPr/>
        </p:nvSpPr>
        <p:spPr>
          <a:xfrm>
            <a:off x="8459943" y="5404520"/>
            <a:ext cx="300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B6CAA05-8942-4D79-A44E-4F050EAEA374}"/>
              </a:ext>
            </a:extLst>
          </p:cNvPr>
          <p:cNvSpPr/>
          <p:nvPr/>
        </p:nvSpPr>
        <p:spPr>
          <a:xfrm>
            <a:off x="8440312" y="5129295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C1AD8A-5E24-4EF8-AF58-A5A855984516}"/>
              </a:ext>
            </a:extLst>
          </p:cNvPr>
          <p:cNvSpPr txBox="1"/>
          <p:nvPr/>
        </p:nvSpPr>
        <p:spPr>
          <a:xfrm>
            <a:off x="680050" y="2615237"/>
            <a:ext cx="300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C48A36A-457D-42AB-AD19-31BDFCAF82D8}"/>
              </a:ext>
            </a:extLst>
          </p:cNvPr>
          <p:cNvSpPr/>
          <p:nvPr/>
        </p:nvSpPr>
        <p:spPr>
          <a:xfrm>
            <a:off x="660419" y="2340012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0ED7E9-99FD-438C-A37F-048D96B8C771}"/>
              </a:ext>
            </a:extLst>
          </p:cNvPr>
          <p:cNvSpPr txBox="1"/>
          <p:nvPr/>
        </p:nvSpPr>
        <p:spPr>
          <a:xfrm>
            <a:off x="680050" y="5404520"/>
            <a:ext cx="300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A32D81A-9D77-4F95-9B82-59ED22B4A66B}"/>
              </a:ext>
            </a:extLst>
          </p:cNvPr>
          <p:cNvSpPr/>
          <p:nvPr/>
        </p:nvSpPr>
        <p:spPr>
          <a:xfrm>
            <a:off x="660419" y="5129295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A2BD557-385B-4A22-9F45-467B8FABE70E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SWOT 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20C390-3A94-4190-B2C3-AC36C17B3D9E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61A7550C-7833-4C1B-B998-42C1DF2ED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6019" y="1921022"/>
            <a:ext cx="500134" cy="300078"/>
          </a:xfrm>
          <a:prstGeom prst="rect">
            <a:avLst/>
          </a:prstGeom>
          <a:effectLst/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6858EAEE-8988-4197-BCB6-0DED27AEF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73982" y="1889194"/>
            <a:ext cx="363734" cy="363734"/>
          </a:xfrm>
          <a:prstGeom prst="rect">
            <a:avLst/>
          </a:prstGeom>
          <a:effectLst/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A805E67-43CE-4584-90CF-8669FB294D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83259" y="4680672"/>
            <a:ext cx="428574" cy="416328"/>
          </a:xfrm>
          <a:prstGeom prst="rect">
            <a:avLst/>
          </a:prstGeom>
          <a:effectLst/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9E4A52B-D9A2-4BC3-8118-07B37D7C1C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33824" y="4716063"/>
            <a:ext cx="363734" cy="3455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74010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CDEE6972-8435-4D43-9A4C-76CDBF64486F}"/>
              </a:ext>
            </a:extLst>
          </p:cNvPr>
          <p:cNvSpPr/>
          <p:nvPr/>
        </p:nvSpPr>
        <p:spPr>
          <a:xfrm>
            <a:off x="1079500" y="1932037"/>
            <a:ext cx="2070100" cy="2070100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40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BFFC11A-8375-4C12-ACB8-E1ED4ADCD151}"/>
              </a:ext>
            </a:extLst>
          </p:cNvPr>
          <p:cNvSpPr/>
          <p:nvPr/>
        </p:nvSpPr>
        <p:spPr>
          <a:xfrm>
            <a:off x="3297642" y="1932037"/>
            <a:ext cx="2070100" cy="2070100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40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C4E35C1-1E94-417C-98D2-1D5B830127C4}"/>
              </a:ext>
            </a:extLst>
          </p:cNvPr>
          <p:cNvSpPr/>
          <p:nvPr/>
        </p:nvSpPr>
        <p:spPr>
          <a:xfrm>
            <a:off x="1079500" y="4154537"/>
            <a:ext cx="2070100" cy="2070100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40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AE728F7-B1AE-4837-8009-59831B22C732}"/>
              </a:ext>
            </a:extLst>
          </p:cNvPr>
          <p:cNvSpPr/>
          <p:nvPr/>
        </p:nvSpPr>
        <p:spPr>
          <a:xfrm>
            <a:off x="3297642" y="4154537"/>
            <a:ext cx="2070100" cy="2070100"/>
          </a:xfrm>
          <a:prstGeom prst="rect">
            <a:avLst/>
          </a:prstGeom>
          <a:solidFill>
            <a:srgbClr val="FFD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40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906CDFA-FABC-4A0C-ACDB-1CA42C6ABDC9}"/>
              </a:ext>
            </a:extLst>
          </p:cNvPr>
          <p:cNvGrpSpPr/>
          <p:nvPr/>
        </p:nvGrpSpPr>
        <p:grpSpPr>
          <a:xfrm>
            <a:off x="1875719" y="2285001"/>
            <a:ext cx="384524" cy="377762"/>
            <a:chOff x="6810557" y="892968"/>
            <a:chExt cx="384524" cy="377762"/>
          </a:xfrm>
          <a:solidFill>
            <a:schemeClr val="tx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8FC4383-5C4D-4238-BC3A-0B26D5A17176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02AF644-E6D1-46B3-9A6E-6BDE302B338B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BBBE89-7B30-4692-B159-9DB10A73EBF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1C6D3F3-84E0-4C63-BB61-29C8A42D0093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DCB4BFA-3023-42C8-80FF-B2585E6A8032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3E72573-BEF5-4B26-AE73-F0799EC913A3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2AC8A3C-517B-4DD7-99A1-7312A68DAF66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F335D1D-C76F-44D6-9394-4F57A3821B53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 dirty="0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51C9E94-93CB-4704-97A5-F455E91507F0}"/>
              </a:ext>
            </a:extLst>
          </p:cNvPr>
          <p:cNvGrpSpPr/>
          <p:nvPr/>
        </p:nvGrpSpPr>
        <p:grpSpPr>
          <a:xfrm>
            <a:off x="4096746" y="2278620"/>
            <a:ext cx="383879" cy="390525"/>
            <a:chOff x="7483688" y="912076"/>
            <a:chExt cx="383879" cy="390525"/>
          </a:xfrm>
          <a:solidFill>
            <a:schemeClr val="tx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E3E0222-7554-4CCA-B9AA-7D0D3792350B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7E34595-0B1E-4257-8F85-C79D0E116F47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A7848A9-1417-42CC-B564-E6B54CB5F78B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25024F2-DAC9-485C-B931-992A4F2A50AD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22B6ED7-7CBB-4258-BD24-EE865972C614}"/>
              </a:ext>
            </a:extLst>
          </p:cNvPr>
          <p:cNvGrpSpPr/>
          <p:nvPr/>
        </p:nvGrpSpPr>
        <p:grpSpPr>
          <a:xfrm>
            <a:off x="1915581" y="4517086"/>
            <a:ext cx="397937" cy="402622"/>
            <a:chOff x="4115139" y="1551336"/>
            <a:chExt cx="397937" cy="402622"/>
          </a:xfrm>
          <a:solidFill>
            <a:schemeClr val="tx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F45FC4B-39B7-45CA-93DC-0E6D4363D99A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9212EA0-D678-4680-A169-15945CC2D975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270C02E-2622-4054-9CB3-D07033E052AA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6C7F1202-F9AC-4974-954F-115F320A9004}"/>
              </a:ext>
            </a:extLst>
          </p:cNvPr>
          <p:cNvGrpSpPr/>
          <p:nvPr/>
        </p:nvGrpSpPr>
        <p:grpSpPr>
          <a:xfrm>
            <a:off x="4137429" y="4524706"/>
            <a:ext cx="390525" cy="387382"/>
            <a:chOff x="2125590" y="4903755"/>
            <a:chExt cx="390525" cy="387382"/>
          </a:xfrm>
          <a:solidFill>
            <a:schemeClr val="tx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2373FB9-5574-4013-B1DC-DA2FC50474D1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67B6F50-2E4E-48AD-B7E4-099A01DF089C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0F1AD554-D7B6-4BB0-A2D5-953243B8FC61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F03D98EF-CAA8-4581-8FB3-C9DEC1D7AA4B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7BCA7905-ED64-481C-8CA2-656B1910480E}"/>
              </a:ext>
            </a:extLst>
          </p:cNvPr>
          <p:cNvSpPr txBox="1"/>
          <p:nvPr/>
        </p:nvSpPr>
        <p:spPr>
          <a:xfrm>
            <a:off x="1078224" y="3186212"/>
            <a:ext cx="20713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1EDFC75A-B6D0-4381-BD76-28C2D62709F7}"/>
              </a:ext>
            </a:extLst>
          </p:cNvPr>
          <p:cNvSpPr/>
          <p:nvPr/>
        </p:nvSpPr>
        <p:spPr>
          <a:xfrm>
            <a:off x="1078224" y="2873037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F98A8CC-48EC-4E15-A9B7-E62310738E43}"/>
              </a:ext>
            </a:extLst>
          </p:cNvPr>
          <p:cNvSpPr txBox="1"/>
          <p:nvPr/>
        </p:nvSpPr>
        <p:spPr>
          <a:xfrm>
            <a:off x="3296366" y="3186212"/>
            <a:ext cx="20713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2078AE7-5DB3-44FC-A634-A54F2DA86AC8}"/>
              </a:ext>
            </a:extLst>
          </p:cNvPr>
          <p:cNvSpPr/>
          <p:nvPr/>
        </p:nvSpPr>
        <p:spPr>
          <a:xfrm>
            <a:off x="3296366" y="2873037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9125CE8-C94F-4D4E-BE8D-A90B675269AF}"/>
              </a:ext>
            </a:extLst>
          </p:cNvPr>
          <p:cNvSpPr txBox="1"/>
          <p:nvPr/>
        </p:nvSpPr>
        <p:spPr>
          <a:xfrm>
            <a:off x="1078224" y="5416008"/>
            <a:ext cx="20713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5D357A9-59A4-4DE2-BF89-A3DC9DA46BFC}"/>
              </a:ext>
            </a:extLst>
          </p:cNvPr>
          <p:cNvSpPr/>
          <p:nvPr/>
        </p:nvSpPr>
        <p:spPr>
          <a:xfrm>
            <a:off x="1078224" y="510283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933208-4F64-4671-B027-EE519080C78F}"/>
              </a:ext>
            </a:extLst>
          </p:cNvPr>
          <p:cNvSpPr txBox="1"/>
          <p:nvPr/>
        </p:nvSpPr>
        <p:spPr>
          <a:xfrm>
            <a:off x="3296366" y="5416008"/>
            <a:ext cx="20713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FE9D1F57-F393-45E7-A846-8E31571C5C7D}"/>
              </a:ext>
            </a:extLst>
          </p:cNvPr>
          <p:cNvSpPr/>
          <p:nvPr/>
        </p:nvSpPr>
        <p:spPr>
          <a:xfrm>
            <a:off x="3296366" y="510283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00E7FCF-B57A-40F4-AE24-1C9393E75D60}"/>
              </a:ext>
            </a:extLst>
          </p:cNvPr>
          <p:cNvSpPr txBox="1"/>
          <p:nvPr/>
        </p:nvSpPr>
        <p:spPr>
          <a:xfrm>
            <a:off x="6798135" y="3632805"/>
            <a:ext cx="3941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pic>
        <p:nvPicPr>
          <p:cNvPr id="60" name="그래픽 59">
            <a:extLst>
              <a:ext uri="{FF2B5EF4-FFF2-40B4-BE49-F238E27FC236}">
                <a16:creationId xmlns:a16="http://schemas.microsoft.com/office/drawing/2014/main" id="{FBD75EF5-0A97-4327-AE95-A4450CADA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500" y="3583550"/>
            <a:ext cx="253370" cy="183954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CF124CBA-CD63-4767-ACF8-984350088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7956" y="3583549"/>
            <a:ext cx="253370" cy="18395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DEF507F-4B88-4F25-844D-0EF7D547D51C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INFOGRAPHIC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4576F69-D2AF-4157-B311-98BE9CBC527C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41066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0B23ABD6-DE24-4981-A219-8A3F36C70DB9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SCHEDULE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0287DD-9659-4DC5-91A3-CDEF97C2D29B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439A061-4FF4-4BC6-9DA6-9C95CDEE333B}"/>
              </a:ext>
            </a:extLst>
          </p:cNvPr>
          <p:cNvSpPr/>
          <p:nvPr/>
        </p:nvSpPr>
        <p:spPr>
          <a:xfrm>
            <a:off x="847782" y="21433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/>
              <a:t>TASKS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B6907B-51EC-44C6-890E-3A03D5302231}"/>
              </a:ext>
            </a:extLst>
          </p:cNvPr>
          <p:cNvSpPr/>
          <p:nvPr/>
        </p:nvSpPr>
        <p:spPr>
          <a:xfrm>
            <a:off x="3009406" y="21433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1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13D4738-6094-47A4-93C9-A3765097E213}"/>
              </a:ext>
            </a:extLst>
          </p:cNvPr>
          <p:cNvSpPr/>
          <p:nvPr/>
        </p:nvSpPr>
        <p:spPr>
          <a:xfrm>
            <a:off x="5171030" y="21433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2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1A0F821-49EE-4AA2-BEE2-47BD2AD61A35}"/>
              </a:ext>
            </a:extLst>
          </p:cNvPr>
          <p:cNvSpPr/>
          <p:nvPr/>
        </p:nvSpPr>
        <p:spPr>
          <a:xfrm>
            <a:off x="7332654" y="21433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3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12A5A11-72C8-4E0C-935F-1C515B5DD264}"/>
              </a:ext>
            </a:extLst>
          </p:cNvPr>
          <p:cNvSpPr/>
          <p:nvPr/>
        </p:nvSpPr>
        <p:spPr>
          <a:xfrm>
            <a:off x="9494278" y="21433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4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CEF7DE1-4A93-4079-BB3A-AC47A39EA2B0}"/>
              </a:ext>
            </a:extLst>
          </p:cNvPr>
          <p:cNvSpPr/>
          <p:nvPr/>
        </p:nvSpPr>
        <p:spPr>
          <a:xfrm>
            <a:off x="847782" y="2886425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80E0457-C633-4DC0-8980-BE9D6C901D6A}"/>
              </a:ext>
            </a:extLst>
          </p:cNvPr>
          <p:cNvSpPr/>
          <p:nvPr/>
        </p:nvSpPr>
        <p:spPr>
          <a:xfrm>
            <a:off x="847782" y="362951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Dolor </a:t>
            </a:r>
            <a:r>
              <a:rPr lang="en-US" altLang="ko-KR" sz="1400" dirty="0" err="1"/>
              <a:t>dit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amet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4C308F1-A0D3-478F-B925-720AA7C6861D}"/>
              </a:ext>
            </a:extLst>
          </p:cNvPr>
          <p:cNvSpPr/>
          <p:nvPr/>
        </p:nvSpPr>
        <p:spPr>
          <a:xfrm>
            <a:off x="847782" y="4372607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/>
              <a:t>Consectetur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AE59760-A1E3-465D-9FC6-9EC1F4193810}"/>
              </a:ext>
            </a:extLst>
          </p:cNvPr>
          <p:cNvSpPr/>
          <p:nvPr/>
        </p:nvSpPr>
        <p:spPr>
          <a:xfrm>
            <a:off x="847782" y="5115699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1AA5ACED-97F2-4F9B-B58D-D27D4ABA8D60}"/>
              </a:ext>
            </a:extLst>
          </p:cNvPr>
          <p:cNvCxnSpPr/>
          <p:nvPr/>
        </p:nvCxnSpPr>
        <p:spPr>
          <a:xfrm>
            <a:off x="3009406" y="3040313"/>
            <a:ext cx="8334812" cy="0"/>
          </a:xfrm>
          <a:prstGeom prst="line">
            <a:avLst/>
          </a:prstGeom>
          <a:ln w="762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2382E57D-565E-42B1-85EA-14D2E7C198DE}"/>
              </a:ext>
            </a:extLst>
          </p:cNvPr>
          <p:cNvCxnSpPr/>
          <p:nvPr/>
        </p:nvCxnSpPr>
        <p:spPr>
          <a:xfrm>
            <a:off x="3009406" y="3794186"/>
            <a:ext cx="8334812" cy="0"/>
          </a:xfrm>
          <a:prstGeom prst="line">
            <a:avLst/>
          </a:prstGeom>
          <a:ln w="762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14C006DA-F5F7-4B0C-A361-C525EEF54033}"/>
              </a:ext>
            </a:extLst>
          </p:cNvPr>
          <p:cNvCxnSpPr/>
          <p:nvPr/>
        </p:nvCxnSpPr>
        <p:spPr>
          <a:xfrm>
            <a:off x="3009406" y="4526495"/>
            <a:ext cx="8334812" cy="0"/>
          </a:xfrm>
          <a:prstGeom prst="line">
            <a:avLst/>
          </a:prstGeom>
          <a:ln w="762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DA313ABE-C488-46E9-BEE7-BF751417C9FB}"/>
              </a:ext>
            </a:extLst>
          </p:cNvPr>
          <p:cNvCxnSpPr/>
          <p:nvPr/>
        </p:nvCxnSpPr>
        <p:spPr>
          <a:xfrm>
            <a:off x="3009406" y="5269587"/>
            <a:ext cx="8334812" cy="0"/>
          </a:xfrm>
          <a:prstGeom prst="line">
            <a:avLst/>
          </a:prstGeom>
          <a:ln w="762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1ABDFA57-E047-4B9A-A6D9-9CE8F27804C8}"/>
              </a:ext>
            </a:extLst>
          </p:cNvPr>
          <p:cNvSpPr/>
          <p:nvPr/>
        </p:nvSpPr>
        <p:spPr>
          <a:xfrm>
            <a:off x="3321090" y="2968785"/>
            <a:ext cx="2089110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C9CD4149-E3FC-4A07-A165-19751FF06A50}"/>
              </a:ext>
            </a:extLst>
          </p:cNvPr>
          <p:cNvSpPr/>
          <p:nvPr/>
        </p:nvSpPr>
        <p:spPr>
          <a:xfrm>
            <a:off x="5410200" y="3722658"/>
            <a:ext cx="2089110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5B1DB3E9-4009-4083-AAE4-9129A5630527}"/>
              </a:ext>
            </a:extLst>
          </p:cNvPr>
          <p:cNvSpPr/>
          <p:nvPr/>
        </p:nvSpPr>
        <p:spPr>
          <a:xfrm>
            <a:off x="5410200" y="4453670"/>
            <a:ext cx="4533900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B97D48C8-5867-4E41-9FE2-B85718BFB862}"/>
              </a:ext>
            </a:extLst>
          </p:cNvPr>
          <p:cNvSpPr/>
          <p:nvPr/>
        </p:nvSpPr>
        <p:spPr>
          <a:xfrm>
            <a:off x="7777162" y="5198059"/>
            <a:ext cx="3567055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3234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그룹 86">
            <a:extLst>
              <a:ext uri="{FF2B5EF4-FFF2-40B4-BE49-F238E27FC236}">
                <a16:creationId xmlns:a16="http://schemas.microsoft.com/office/drawing/2014/main" id="{3A452FCC-02F4-4AD6-9ECA-09FF27E7B724}"/>
              </a:ext>
            </a:extLst>
          </p:cNvPr>
          <p:cNvGrpSpPr/>
          <p:nvPr/>
        </p:nvGrpSpPr>
        <p:grpSpPr>
          <a:xfrm>
            <a:off x="993358" y="2071621"/>
            <a:ext cx="2215744" cy="2714759"/>
            <a:chOff x="215408" y="2909488"/>
            <a:chExt cx="2215744" cy="2714759"/>
          </a:xfrm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02F2D992-8A66-45AF-AF2F-D6CA173EB409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74203A99-54AE-4236-92AE-B506AB36076E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DF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B92C1703-676D-47E0-B165-1EA888906E48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CF67F719-ECE1-45F5-AD83-DA6CE731E46B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89CD1112-BB40-4CFB-BCF1-B42A26B3B193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9EE3E4AF-4BEE-45E0-A201-ADBAEFD77F40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A8BBA8B-8FAC-4C95-8B7E-32400A643EDF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0DB42E-8CBE-4C51-913E-DD431D261959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0AEB17A7-AACC-4182-8F50-B16DF5C39017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18139E0E-764D-4330-9254-248EDB669409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5B8F8972-AABC-4654-A53A-CA73834FB34B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07DA2F7-8081-4420-AB02-FB15CF239FCA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333DA4AE-E3C3-4F51-9B8E-4A5CDAF685AB}"/>
              </a:ext>
            </a:extLst>
          </p:cNvPr>
          <p:cNvSpPr txBox="1"/>
          <p:nvPr/>
        </p:nvSpPr>
        <p:spPr>
          <a:xfrm>
            <a:off x="3600729" y="299388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48DBB383-3B4C-4617-A747-6076CC25BABB}"/>
              </a:ext>
            </a:extLst>
          </p:cNvPr>
          <p:cNvSpPr/>
          <p:nvPr/>
        </p:nvSpPr>
        <p:spPr>
          <a:xfrm>
            <a:off x="3599376" y="260452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A74F8A3-8B23-49CB-8C32-B08D03A3A96D}"/>
              </a:ext>
            </a:extLst>
          </p:cNvPr>
          <p:cNvSpPr txBox="1"/>
          <p:nvPr/>
        </p:nvSpPr>
        <p:spPr>
          <a:xfrm>
            <a:off x="7524535" y="299388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793CD68D-9A65-49D0-816E-66C9FB248D8C}"/>
              </a:ext>
            </a:extLst>
          </p:cNvPr>
          <p:cNvSpPr/>
          <p:nvPr/>
        </p:nvSpPr>
        <p:spPr>
          <a:xfrm>
            <a:off x="7523182" y="260452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03E2DB4-E368-4827-8878-1225BAA80293}"/>
              </a:ext>
            </a:extLst>
          </p:cNvPr>
          <p:cNvSpPr txBox="1"/>
          <p:nvPr/>
        </p:nvSpPr>
        <p:spPr>
          <a:xfrm>
            <a:off x="3600729" y="442657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0B31E075-E6FD-46E5-B96A-693DB1B7C6AD}"/>
              </a:ext>
            </a:extLst>
          </p:cNvPr>
          <p:cNvSpPr/>
          <p:nvPr/>
        </p:nvSpPr>
        <p:spPr>
          <a:xfrm>
            <a:off x="3599376" y="403721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0B1BD77-16D7-452B-A74E-2429436930C4}"/>
              </a:ext>
            </a:extLst>
          </p:cNvPr>
          <p:cNvSpPr txBox="1"/>
          <p:nvPr/>
        </p:nvSpPr>
        <p:spPr>
          <a:xfrm>
            <a:off x="7524535" y="442657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F82334EB-B295-46DB-8A66-2F2DE440057C}"/>
              </a:ext>
            </a:extLst>
          </p:cNvPr>
          <p:cNvSpPr/>
          <p:nvPr/>
        </p:nvSpPr>
        <p:spPr>
          <a:xfrm>
            <a:off x="7523182" y="403721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27BA0AF-B32C-48C3-BDC5-FBD11F04E8B8}"/>
              </a:ext>
            </a:extLst>
          </p:cNvPr>
          <p:cNvSpPr txBox="1"/>
          <p:nvPr/>
        </p:nvSpPr>
        <p:spPr>
          <a:xfrm>
            <a:off x="3599375" y="1692762"/>
            <a:ext cx="6649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  <a:latin typeface="+mj-lt"/>
              </a:rPr>
              <a:t>Place subtitle text here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3833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7902373-AEA6-42C6-B343-22CE10BCB8D6}"/>
              </a:ext>
            </a:extLst>
          </p:cNvPr>
          <p:cNvSpPr txBox="1"/>
          <p:nvPr/>
        </p:nvSpPr>
        <p:spPr>
          <a:xfrm>
            <a:off x="3829050" y="3429000"/>
            <a:ext cx="453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00CDAD-220D-4A78-AF04-0CDE83B89D50}"/>
              </a:ext>
            </a:extLst>
          </p:cNvPr>
          <p:cNvSpPr txBox="1"/>
          <p:nvPr/>
        </p:nvSpPr>
        <p:spPr>
          <a:xfrm>
            <a:off x="3887579" y="4255948"/>
            <a:ext cx="446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D4A2914-6707-4560-AA6C-5BB23B0C59E9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4982B17-F780-48A9-BE83-3A58944B1805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CB528D0-6A35-4A2D-8AC9-9F975A39940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그래픽 1">
            <a:extLst>
              <a:ext uri="{FF2B5EF4-FFF2-40B4-BE49-F238E27FC236}">
                <a16:creationId xmlns:a16="http://schemas.microsoft.com/office/drawing/2014/main" id="{A0901F8B-F708-46B4-9B13-B1D0476ED38B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32A44F-A242-4852-9FBD-1D4667C57AA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D74034F-76C2-4D94-932D-AAFB82AAEA04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6EA0F5D-2FC7-4AD8-81A4-A316E9301A1D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241E9BE1-80D3-48CB-AC1D-1E5415C7503E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98D07624-4FC0-4222-ACC3-6E58325CC92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9B5B660-3022-40DF-8D9C-5A336BBFD78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2CBC8E28-D84E-49C1-A01A-AF27FD7A3AF8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6A31CAC7-827C-4126-89B6-DF1A63B979A0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9F8076F4-21EF-4F86-9F12-A9ECCDE361E2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5A30A29-8711-4ACF-9D0E-BF6DC70603FC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CA658414-763D-44F9-B24A-1233CB2B8F8D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4918E028-67B4-4971-84F0-6FAEF5560D14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5F36429-B4A5-4A7F-95C6-2620715B4B5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1BD0B9D5-8806-4DE6-AAEC-BD2CE965A856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FE26251-97F4-4A4D-9E56-83BA24C2BAC1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365AEF5-12B0-450C-880E-F82EE88268B9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147BD8A2-1BFF-4ED4-A4D3-85EE267A332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85003995-8E88-4089-A4AB-7CC7900AC973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E9D1C570-0142-41F7-9B9A-2933495074F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33BAD98F-40A4-40A8-BB83-078BCA2FFB59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48A6ECEA-9114-45C6-A376-ED39F1846F7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3B5B7F7C-901E-462B-B97F-79B1B760EAE3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6D0C35A-C7CF-448B-A347-721E5587E4DD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377296DD-D481-4D90-B53C-BC64962BD97E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012B441-45AE-4D49-B397-8F42BC7C0D71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8660388B-E9CD-4F39-8A9A-9B1666FAEDBA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B5BB2E9-1656-4296-9DF8-3D2A279DA86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FCB772-E59C-486F-8F92-D55B6059E45D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4690A936-CD44-4445-B203-714C752D1A87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9A085162-7F95-4D51-9521-E01C276E1565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F1DB316-134B-49C8-AE0F-524A43EC2C3D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C76027E-F4D8-409D-B3B4-09E6C4F1C73A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2B08FD17-E44E-4F9C-BA37-C26395F67B2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E127D582-A812-42F5-916A-5CA1AEE7DBF2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9D6E4174-336B-40F3-85CC-8C49BECB9D4B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235A292-D981-4A69-8335-37171DE0DB3A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3C70D991-2310-4EEE-893B-541E7826A953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51FBDD33-515C-4DE9-96F5-B21076EAFA8A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FC42DEFE-9708-4841-95E9-F89B016BE987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85A15755-DDFE-4A1E-9D72-56A89E70F361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8B1DBF1C-F364-4AB0-8AFF-10A1ACE427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FD64352-C359-46AC-B680-284852756DD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43FBAAA-B034-437B-A16B-A1F35E3B41EA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EA68400-9CB0-42EC-8F75-5345B9AC6981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4B88DEB2-9914-4AE8-97A9-63E19C1C54F0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8203636C-7D8A-46BD-BBC2-3A58ACD49E6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280539FB-EA25-472B-A08D-C26338A34E06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89F8E7B5-6549-41B0-97A0-CCBE9DB9937D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52A0A30-06A2-44F7-BBF3-574AE9BB0238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85C30149-D749-45D9-843E-984C6879CEFF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1A5D3D0B-8E5F-43BC-9A23-60F86EAF8AEC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BA3A77-E25A-4B13-9C78-D1BF46305C0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04BDD9D0-2DE8-42CA-AE9E-51C4FE4F9664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43AA0201-86AC-46C2-8904-17894CD547E9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E01BA410-FA62-43E8-B58C-F026C9F7811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B957CBD-F176-420E-A6FC-CFCD7D5CECBD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F81D0DB-0B47-47B4-B217-2509DE276F26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923B160B-CC9A-4E02-B823-C74DEA7698A5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02EE08C7-D035-4579-A307-8D716402A68E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7535475C-3555-4528-ABBF-E1B8D6A0680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7ADD8268-192F-4151-A7CE-381C77F219E3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F79628AD-B9C8-4624-823E-2CAABA23C7B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EDF7E16-A2ED-4525-905F-62F5C516CCB2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497F2AEE-1D53-43B8-80E5-0932379E73E2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10DFAE5D-6078-4038-B031-1297EE80CE1C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F5467471-9D84-4A64-A78E-5352EE3543AB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6E14AF29-286A-45C9-B736-860DE5F6492F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44CD5801-D34A-462A-9A23-5CC792FE98CE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E5AA2B63-9A71-4C3E-A236-0302DF36C910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378A99C2-E133-404A-AD7D-11CBE90DA869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DE390E13-DEA4-4ED7-83CF-8B4859756747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B5C5DAE2-594F-4691-9B1E-4D9C2EA7CA37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C5C50F3B-96B4-47A0-AB8B-D4D95CF19536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C9084A2-5C7B-41D6-BACC-9E07BE8470AA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3769999-2802-4AC9-853B-5A08F562161B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F50C4E24-3E2C-48AF-A77E-9BC7B193A60E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5A30E1C-AE60-45B3-85CE-81C84322C22C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43188E-4969-43CA-B029-6827A97B1F50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A522B94-E3F9-4524-813C-342D4A615E1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292FAF5A-F5BC-458B-8490-36D7B340296E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1C3DF70-1CB3-4047-B455-149B432D051E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B9ED35B2-2901-46E3-BE4C-8B7132C02C2B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0DF57F0C-721E-4B23-AB55-B8EE215A4FE8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F4398F89-6D06-47E5-BE43-6D2F67DE452A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351CD1E-2056-4C90-B0AF-CA85DA5D72AC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93327BC7-4D44-4E29-BEE1-2EFEC3FF144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E0B7D283-FA17-455D-9F85-2F7B599E53A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580AA8D2-E6F1-470C-A557-481C201544BF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95942731-3A2F-4ABD-889F-C723A0C91421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154E9E12-F3C2-4664-B03D-78928A852FA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EA87BFF2-974C-441B-97B1-752131B822F7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4C5A90B-B06B-411E-8C2D-9C1A5DC9317F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5D74ECF1-A618-461E-AB53-734E6B98804C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D961274-FA9D-4EDE-B619-F6943D92091E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9812BA85-E0B3-43AD-BA4D-D7CD4463D6F5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DB63E9EE-0F70-479F-BCAB-A0982B40F7AB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A61442A2-1DAB-47C9-A4DC-0D399C440BE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CAEB1354-D23E-44E6-B718-5E384B50736F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4E4CA7F9-AF95-4CFE-AB8A-62585817876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6EA7ACA7-2339-4007-A6BE-67B12E7434C0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F7D4EEBA-694C-45CA-BB3B-2DBA1EDE679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A4D65EC5-0261-4F2D-9EF9-FAB87CE44747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40C9D98E-0CAF-4C80-9087-920DAB0A081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4E2D5DDB-82A1-463A-9C4B-6BE132A6179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A60D958A-40E6-48CB-832C-C2C04C9D66E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CC743701-D305-4764-A7A6-834A50DC0569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B8B508E2-FFDF-4171-ACAB-9A60BE4D1265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D06FFDD0-5CF9-4262-9B2E-06BC1FB526E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A5C25ED0-E3DA-4A46-8AFB-7319FC95D5A3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3EA0E8BD-E097-493C-86AC-9AA1D4C4A621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B88744B-D0D1-4056-997C-7C9041D32471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048AF83D-7D2B-44FC-B8EA-279169317AAF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FB1F3319-6AB5-480C-BD98-0E611B92A472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7737BC26-940B-42DD-8C22-2EB5B03E8D24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D5E91FA9-7EA8-458D-A3EC-533605D9971B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E81F2E2-BFF4-4016-AE78-03215C31E82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C80518B3-7234-4AA6-96F4-DC75921C567E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61A3EBB9-00D5-416A-A0D3-0ED654D0894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53E51CB-B7AD-459B-85F3-4C079636EF78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55F55B1D-9DA5-4065-BCB1-77B2A362DC3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160011D-0E9F-4103-9489-4F24B86F936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9AD56E1-549A-4EAF-A51E-DEA83A949FE9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D4E5AE4-0919-4F48-9777-3789C82605D2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CED685-5891-4896-ABE0-8A31326B7FF6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CA536C2D-C1BE-41D3-A75A-9CB7CF52795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8D9805F-05F9-4B19-A2EF-7E752FF26C7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9724F672-50A4-481B-91FA-1A6DB2168ADB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A379D1B-973D-4A3C-872C-084EBD5A55C9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99CA1E3E-84EF-4BDF-B7CC-6CB022A34202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B7367E2C-FCB3-42A8-907F-4939EEB1ECAD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F0A3699C-3C31-476F-8F0F-0DBEA146D925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7A1E4567-E45B-40D2-8376-5A7E68D1EA56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E3FD4F25-2C48-456E-9158-B4075E47CDF1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8EB2F3D-1DC0-4642-9D7E-304238E48914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842C2E55-E1C1-46AE-87D1-486FC0BD8D97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64FB0999-9781-41B2-9D57-D4624219C266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BD975977-1210-4A4D-A9C9-D3D07A36F703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5CEB79A1-92C2-43E4-8E6E-7D91C9E4E28B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66646F4-E91E-48D5-9466-CCDD643BD610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7A275B5-652A-4FAF-B1BA-05BB48D04445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7D3FB8A-1A33-4E0E-A665-EFA741504E90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A52335E-C5F2-4EEB-AAAC-6BD862F1E19E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2BCDB3FA-7BF9-4694-A9C1-5C2A56B51A78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7D0C8C21-B07B-41D2-8860-6A01D4D6521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E09574D-D409-43FD-8A1F-E91759516A9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0294BE33-47F6-470E-B65D-4D3BA47A9334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BDEBBEC5-D9E5-409A-BADA-07DA5AD50152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5780BE7-C0F5-4F92-AD19-CEEC350CF765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4262208-5DB6-475F-BAA7-22AD0D038A60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D9A6713-5EE1-4E5A-8205-BBEA8B0DE4D8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5FED9EDE-61AF-474E-AAAC-4AD3F84AE8D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973F6D2-DFBD-4015-984D-9CCA4338A47B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134025B3-2E58-4700-A811-DED27DF7522B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C4C0AE4C-F2F4-4E0C-800D-1FB24DE74FA8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04D92DE1-EB89-4F41-94BC-D4A8341AF944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E20272FC-C018-4B3F-B410-F6196ECE8C5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C82F71FD-B348-404D-AC63-4120F13D5EDA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8719D13E-9EC2-429F-9456-2082C3066BE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DB8B5007-8645-44CC-9D93-4FBA0DFECD4C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2C3F13BB-A7E9-4F47-9748-7293519716B0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FB3F0270-D90C-4DE1-B987-BA00835E036F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26B9502-3676-48B5-AA59-D0DEFFF38AC2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D39A33F6-8CA6-4DCF-B9AC-CBDC8258650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8649BA10-729D-41B7-A7B7-B908724ADFD5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E536E3E6-A766-4E6B-A903-62104892F4C4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50A1C34F-EF1C-41C4-AFF8-DBAEA45F0E32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1D054662-6CDB-476C-B738-A50E19A99C5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F0ADE2D8-0EB4-4CE5-8763-7E3BF8481FA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D3468229-235E-4996-80DE-C153192AABA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9A528417-6090-4E9D-8EB5-F15181374FDB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7A06D5A4-3759-4875-9610-8E31547834BF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4B482E87-4977-4CD8-804B-A9072F4C266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EFF6692A-39F1-4BCD-8D40-3FBC813EDA4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3946CF4C-13F4-45F0-AAC0-334A92BA7CBB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12C6B71-BF1F-447C-85C9-4F2363F75804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1FB93443-4559-4CF6-8EC4-B15874546D2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058E07CF-C337-4279-BD92-8C8E94D74705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4" name="자유형: 도형 383">
            <a:extLst>
              <a:ext uri="{FF2B5EF4-FFF2-40B4-BE49-F238E27FC236}">
                <a16:creationId xmlns:a16="http://schemas.microsoft.com/office/drawing/2014/main" id="{60A2B993-AD7F-4359-8020-40939721DFC4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F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5" name="자유형: 도형 384">
            <a:extLst>
              <a:ext uri="{FF2B5EF4-FFF2-40B4-BE49-F238E27FC236}">
                <a16:creationId xmlns:a16="http://schemas.microsoft.com/office/drawing/2014/main" id="{277F9B19-8CE3-459A-9BC0-FE904E4D912D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F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6" name="자유형: 도형 385">
            <a:extLst>
              <a:ext uri="{FF2B5EF4-FFF2-40B4-BE49-F238E27FC236}">
                <a16:creationId xmlns:a16="http://schemas.microsoft.com/office/drawing/2014/main" id="{EAFBFB64-4971-467F-8685-6E8C8692672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F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4A901174-A4A7-4D2B-B0D9-3C27826AA2DE}"/>
              </a:ext>
            </a:extLst>
          </p:cNvPr>
          <p:cNvSpPr txBox="1"/>
          <p:nvPr/>
        </p:nvSpPr>
        <p:spPr>
          <a:xfrm>
            <a:off x="2178861" y="276585"/>
            <a:ext cx="783427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tx1"/>
                </a:solidFill>
                <a:latin typeface="+mj-lt"/>
              </a:rPr>
              <a:t>WORLD MAP INFOGRAPHIC SLIDES</a:t>
            </a:r>
            <a:endParaRPr lang="ko-KR" altLang="en-US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00712130-7030-4C21-ADB2-41A8A95CE565}"/>
              </a:ext>
            </a:extLst>
          </p:cNvPr>
          <p:cNvSpPr txBox="1"/>
          <p:nvPr/>
        </p:nvSpPr>
        <p:spPr>
          <a:xfrm>
            <a:off x="2178861" y="735677"/>
            <a:ext cx="783427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/>
                </a:solidFill>
              </a:rPr>
              <a:t>Lorem ipsum dolor </a:t>
            </a:r>
            <a:r>
              <a:rPr lang="en-US" altLang="ko-KR" sz="1100" b="0">
                <a:solidFill>
                  <a:schemeClr val="tx1"/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/>
                </a:solidFill>
              </a:rPr>
              <a:t>elit</a:t>
            </a:r>
            <a:endParaRPr lang="ko-KR" altLang="en-US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3304697" y="3023297"/>
            <a:ext cx="500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2430628" y="258554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3284703" y="2684736"/>
            <a:ext cx="5018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3304697" y="4217212"/>
            <a:ext cx="500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1D4D9A-8083-4425-9072-AF4C76A11F70}"/>
              </a:ext>
            </a:extLst>
          </p:cNvPr>
          <p:cNvSpPr/>
          <p:nvPr/>
        </p:nvSpPr>
        <p:spPr>
          <a:xfrm>
            <a:off x="2430628" y="377945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3284703" y="3878651"/>
            <a:ext cx="5018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3304697" y="5411127"/>
            <a:ext cx="500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5A0ABA-EE0B-47A6-BDA6-2023560BDB84}"/>
              </a:ext>
            </a:extLst>
          </p:cNvPr>
          <p:cNvSpPr/>
          <p:nvPr/>
        </p:nvSpPr>
        <p:spPr>
          <a:xfrm>
            <a:off x="2430628" y="497337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3284703" y="5072566"/>
            <a:ext cx="5018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679756" y="985208"/>
            <a:ext cx="308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717856" y="1413529"/>
            <a:ext cx="304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ko-KR" altLang="en-US" sz="1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C7AC0A9-D8B8-4E46-AC29-5EEFE3314F9E}"/>
              </a:ext>
            </a:extLst>
          </p:cNvPr>
          <p:cNvSpPr txBox="1"/>
          <p:nvPr/>
        </p:nvSpPr>
        <p:spPr>
          <a:xfrm>
            <a:off x="840918" y="2700285"/>
            <a:ext cx="4592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D7F81-1515-45C8-B76F-0E58AACDFDB4}"/>
              </a:ext>
            </a:extLst>
          </p:cNvPr>
          <p:cNvSpPr txBox="1"/>
          <p:nvPr/>
        </p:nvSpPr>
        <p:spPr>
          <a:xfrm>
            <a:off x="840920" y="3777503"/>
            <a:ext cx="4592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34ED828-176E-460C-85F0-9D8283093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912" y="617983"/>
            <a:ext cx="2821794" cy="5679192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DB037C-B095-4492-85C2-FE1673201F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AF347A8-77B5-45F6-98F1-A3698F219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132" y="783219"/>
            <a:ext cx="160228" cy="1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8048EF-7275-4042-8D59-AD7B669EB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59" y="829984"/>
            <a:ext cx="9037472" cy="54314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39F153-B492-4DA7-BD55-CB86A853AAC6}"/>
              </a:ext>
            </a:extLst>
          </p:cNvPr>
          <p:cNvSpPr txBox="1"/>
          <p:nvPr/>
        </p:nvSpPr>
        <p:spPr>
          <a:xfrm>
            <a:off x="97370" y="1453306"/>
            <a:ext cx="2618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Title text block &amp;</a:t>
            </a:r>
          </a:p>
          <a:p>
            <a:r>
              <a:rPr lang="en-US" altLang="ko-KR" sz="2000" b="0" dirty="0"/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E08B3F-3532-4ED8-B653-F4F47D2CFBD5}"/>
              </a:ext>
            </a:extLst>
          </p:cNvPr>
          <p:cNvSpPr txBox="1"/>
          <p:nvPr/>
        </p:nvSpPr>
        <p:spPr>
          <a:xfrm>
            <a:off x="97371" y="2315240"/>
            <a:ext cx="2618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503FA9A-1594-47F3-84D1-D08EDDBE42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463EB43-709C-44B4-B14C-86D6B476B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198" y="976312"/>
            <a:ext cx="7058204" cy="4905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B641D9-B2E0-4100-9C5D-FF37E60146E9}"/>
              </a:ext>
            </a:extLst>
          </p:cNvPr>
          <p:cNvSpPr txBox="1"/>
          <p:nvPr/>
        </p:nvSpPr>
        <p:spPr>
          <a:xfrm>
            <a:off x="291236" y="1856521"/>
            <a:ext cx="2858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Title text block &amp;</a:t>
            </a:r>
          </a:p>
          <a:p>
            <a:r>
              <a:rPr lang="en-US" altLang="ko-KR" sz="2000" b="0" dirty="0"/>
              <a:t>Desktop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2D77F9-2D0A-43A7-870C-7B8A8C1136F3}"/>
              </a:ext>
            </a:extLst>
          </p:cNvPr>
          <p:cNvSpPr txBox="1"/>
          <p:nvPr/>
        </p:nvSpPr>
        <p:spPr>
          <a:xfrm>
            <a:off x="291236" y="2632485"/>
            <a:ext cx="28583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EB2F13A-7E71-40ED-8E74-4D589099ED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76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43D7889-C6BC-478A-B027-BFEC6544C1D6}"/>
              </a:ext>
            </a:extLst>
          </p:cNvPr>
          <p:cNvSpPr txBox="1"/>
          <p:nvPr/>
        </p:nvSpPr>
        <p:spPr>
          <a:xfrm>
            <a:off x="3746465" y="2659558"/>
            <a:ext cx="469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4186A0-EF05-4C2E-8716-484877A692CD}"/>
              </a:ext>
            </a:extLst>
          </p:cNvPr>
          <p:cNvSpPr txBox="1"/>
          <p:nvPr/>
        </p:nvSpPr>
        <p:spPr>
          <a:xfrm>
            <a:off x="3747182" y="3675221"/>
            <a:ext cx="469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6D198BD2-D213-4DC4-9B35-5736BDFFA0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9763309-031A-4B83-B226-EE7FA0C66AFD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389EDB-C771-4203-B8EC-F24FB57765B0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618961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A61B8B5-78E3-4E59-B3D3-B21701707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542B3144-1520-4E31-8577-C2588D26E3A5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E83A28-ED1E-4087-9B87-F2505800187B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679756" y="985208"/>
            <a:ext cx="308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717856" y="1413529"/>
            <a:ext cx="304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ko-KR" altLang="en-US" sz="1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D908B080-438A-49E8-B1A6-C4C10BCB433C}"/>
              </a:ext>
            </a:extLst>
          </p:cNvPr>
          <p:cNvSpPr/>
          <p:nvPr/>
        </p:nvSpPr>
        <p:spPr>
          <a:xfrm>
            <a:off x="1809145" y="2548353"/>
            <a:ext cx="1030658" cy="1030656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F560C09C-D30C-4B40-A77E-1A9604CC6F2C}"/>
              </a:ext>
            </a:extLst>
          </p:cNvPr>
          <p:cNvSpPr/>
          <p:nvPr/>
        </p:nvSpPr>
        <p:spPr>
          <a:xfrm>
            <a:off x="6213352" y="2548353"/>
            <a:ext cx="1030658" cy="1030656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CA2ADB08-EFD7-4848-90EF-A09207237026}"/>
              </a:ext>
            </a:extLst>
          </p:cNvPr>
          <p:cNvGrpSpPr/>
          <p:nvPr/>
        </p:nvGrpSpPr>
        <p:grpSpPr>
          <a:xfrm>
            <a:off x="2142317" y="2824085"/>
            <a:ext cx="431718" cy="43118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34624C9-A46F-42C6-A749-035EA1A326FB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12F444D5-5913-4DA4-A554-913DFDE8D321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CAB2C05F-48B7-4202-930C-A8BE126D4DF7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6BD8CBB7-ECBD-4EBE-A339-B11B732A9CB8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FD8A800-6091-47FD-9B56-D7201EBBE6B6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093BCBC0-672B-413B-8551-735044D6AD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FC9F518F-5EA8-4522-8936-DD6FC7382E53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C6DBD42-D9CF-491D-A2B4-50F891FEBE09}"/>
              </a:ext>
            </a:extLst>
          </p:cNvPr>
          <p:cNvSpPr txBox="1"/>
          <p:nvPr/>
        </p:nvSpPr>
        <p:spPr>
          <a:xfrm>
            <a:off x="2944035" y="291310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68F40E18-4997-4467-A618-23F64D499985}"/>
              </a:ext>
            </a:extLst>
          </p:cNvPr>
          <p:cNvSpPr/>
          <p:nvPr/>
        </p:nvSpPr>
        <p:spPr>
          <a:xfrm>
            <a:off x="2924404" y="253628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F9E7C38-B742-42CF-A351-0C521E817B0C}"/>
              </a:ext>
            </a:extLst>
          </p:cNvPr>
          <p:cNvSpPr txBox="1"/>
          <p:nvPr/>
        </p:nvSpPr>
        <p:spPr>
          <a:xfrm>
            <a:off x="7374391" y="291310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BD590CA2-7AA5-4EDE-9844-2C8FA8536845}"/>
              </a:ext>
            </a:extLst>
          </p:cNvPr>
          <p:cNvSpPr/>
          <p:nvPr/>
        </p:nvSpPr>
        <p:spPr>
          <a:xfrm>
            <a:off x="7354760" y="251976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88854CA5-54FF-4314-A7AB-E7E23F585C3E}"/>
              </a:ext>
            </a:extLst>
          </p:cNvPr>
          <p:cNvGrpSpPr/>
          <p:nvPr/>
        </p:nvGrpSpPr>
        <p:grpSpPr>
          <a:xfrm>
            <a:off x="6511814" y="2801937"/>
            <a:ext cx="433730" cy="43372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C34AB0C-CC06-489D-A6F7-E810CEE46F9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B1A74254-6486-422E-8A21-1D0369E2D72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1DB19864-118A-45CE-A472-61D83900445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14FC2EA6-0FC5-47AB-85D4-E107A7C3C63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65C07605-494E-4A08-A7F8-3B54EDEDC01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85" name="타원 84">
            <a:extLst>
              <a:ext uri="{FF2B5EF4-FFF2-40B4-BE49-F238E27FC236}">
                <a16:creationId xmlns:a16="http://schemas.microsoft.com/office/drawing/2014/main" id="{35D9B6D2-EF2F-4419-A936-8D4586E87295}"/>
              </a:ext>
            </a:extLst>
          </p:cNvPr>
          <p:cNvSpPr/>
          <p:nvPr/>
        </p:nvSpPr>
        <p:spPr>
          <a:xfrm>
            <a:off x="1809145" y="4630009"/>
            <a:ext cx="1030658" cy="1030656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D9C3BFA2-9CD2-4319-9A48-F9BDE7AC4931}"/>
              </a:ext>
            </a:extLst>
          </p:cNvPr>
          <p:cNvSpPr/>
          <p:nvPr/>
        </p:nvSpPr>
        <p:spPr>
          <a:xfrm>
            <a:off x="6213352" y="4630009"/>
            <a:ext cx="1030658" cy="1030656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C203B0E8-12E1-474E-9F20-5CE5969BEBF6}"/>
              </a:ext>
            </a:extLst>
          </p:cNvPr>
          <p:cNvSpPr/>
          <p:nvPr/>
        </p:nvSpPr>
        <p:spPr>
          <a:xfrm>
            <a:off x="6538262" y="4961623"/>
            <a:ext cx="380836" cy="43372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0752D6C4-F5B0-44EC-8928-08438580154D}"/>
              </a:ext>
            </a:extLst>
          </p:cNvPr>
          <p:cNvGrpSpPr/>
          <p:nvPr/>
        </p:nvGrpSpPr>
        <p:grpSpPr>
          <a:xfrm>
            <a:off x="2126181" y="4937624"/>
            <a:ext cx="433412" cy="41542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5277A824-D141-495B-892E-9C83E81B162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8DF3EBD4-7C0E-4EAB-82F6-8791A490FCEF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860787D0-EBF9-4367-9A37-F1120519EDEA}"/>
              </a:ext>
            </a:extLst>
          </p:cNvPr>
          <p:cNvSpPr txBox="1"/>
          <p:nvPr/>
        </p:nvSpPr>
        <p:spPr>
          <a:xfrm>
            <a:off x="2944035" y="4982848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E8F0550B-1291-419B-A54F-DFEBDC3751B6}"/>
              </a:ext>
            </a:extLst>
          </p:cNvPr>
          <p:cNvSpPr/>
          <p:nvPr/>
        </p:nvSpPr>
        <p:spPr>
          <a:xfrm>
            <a:off x="2924404" y="4606023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4FAA1D1-C3E3-4212-87A6-9F96F8AE0479}"/>
              </a:ext>
            </a:extLst>
          </p:cNvPr>
          <p:cNvSpPr txBox="1"/>
          <p:nvPr/>
        </p:nvSpPr>
        <p:spPr>
          <a:xfrm>
            <a:off x="7374391" y="4982848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B985BF35-B5E7-41DB-982A-16C9FC9688DE}"/>
              </a:ext>
            </a:extLst>
          </p:cNvPr>
          <p:cNvSpPr/>
          <p:nvPr/>
        </p:nvSpPr>
        <p:spPr>
          <a:xfrm>
            <a:off x="7354760" y="4589512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888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6B52CB9-1FF4-4CD9-9A5F-CFD2B28B3CFE}"/>
              </a:ext>
            </a:extLst>
          </p:cNvPr>
          <p:cNvSpPr/>
          <p:nvPr/>
        </p:nvSpPr>
        <p:spPr>
          <a:xfrm>
            <a:off x="4008222" y="1273629"/>
            <a:ext cx="4175555" cy="4310742"/>
          </a:xfrm>
          <a:prstGeom prst="roundRect">
            <a:avLst>
              <a:gd name="adj" fmla="val 1041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4152899" y="2569262"/>
            <a:ext cx="388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4157986" y="3642408"/>
            <a:ext cx="3876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FD12892-2F05-4B02-B4CC-2483FAB99AE9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17D515-1227-4265-B0EF-7BA0EA5219F6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5FACCB5-E4AE-457F-8FD3-8DEF5CA74EF1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3DB0577-5301-4F90-9CC8-26A587780E9D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ED0AD7-FDE7-42F8-9798-D6F3E9734D95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FD3D85B-7910-4115-AEB1-635D345D4320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D4C5D6F-B01C-43F6-8375-1281091E7693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51388B-737F-43DD-B875-D3DA9401D78D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30744E3-44CE-4E81-8534-22AA7E1C01F8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3737A6D-BC25-46B0-9A21-9BD92395727E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8F86D6-104C-4AEE-8DC6-97F5119050C9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EFCE0EA-3A1C-4E94-80A2-FB325EE9F60D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7912987-B1DB-4F81-8722-772AB4860279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810221-B4A5-4F78-BF03-12BA9815F5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C7234706-2E62-4E8E-B01C-12E9E353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0000">
            <a:off x="4085322" y="5760953"/>
            <a:ext cx="602650" cy="60265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39B60A2-1774-46AC-BEB7-9C67CBB47DC7}"/>
              </a:ext>
            </a:extLst>
          </p:cNvPr>
          <p:cNvSpPr txBox="1"/>
          <p:nvPr/>
        </p:nvSpPr>
        <p:spPr>
          <a:xfrm>
            <a:off x="5936342" y="3444875"/>
            <a:ext cx="512354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E8FBD78-35B9-4E5B-A804-A77B829CEFA9}"/>
              </a:ext>
            </a:extLst>
          </p:cNvPr>
          <p:cNvSpPr/>
          <p:nvPr/>
        </p:nvSpPr>
        <p:spPr>
          <a:xfrm>
            <a:off x="5936341" y="2919710"/>
            <a:ext cx="51235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7D8ED38-6284-449C-BCFF-F25E68E2FBDB}"/>
              </a:ext>
            </a:extLst>
          </p:cNvPr>
          <p:cNvSpPr txBox="1"/>
          <p:nvPr/>
        </p:nvSpPr>
        <p:spPr>
          <a:xfrm>
            <a:off x="5620016" y="1866556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C12BE24-A567-411F-930A-54E36A88A316}"/>
              </a:ext>
            </a:extLst>
          </p:cNvPr>
          <p:cNvSpPr txBox="1"/>
          <p:nvPr/>
        </p:nvSpPr>
        <p:spPr>
          <a:xfrm>
            <a:off x="5936342" y="4739047"/>
            <a:ext cx="512354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90A334E-D777-42B0-8CB2-70F559A98F20}"/>
              </a:ext>
            </a:extLst>
          </p:cNvPr>
          <p:cNvSpPr/>
          <p:nvPr/>
        </p:nvSpPr>
        <p:spPr>
          <a:xfrm>
            <a:off x="5936341" y="4213882"/>
            <a:ext cx="51235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E8D030F-FF41-440D-9543-01DF896DD0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17820A-24AB-4C66-959A-3CCECD1570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907A80-DFD4-4828-B0A0-9AB98726C0F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D0705216-6035-4309-B7D6-C91789A1C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049" y="5973194"/>
            <a:ext cx="316278" cy="180729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EFF5CBDF-B181-47E5-8CC3-A495BB314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468" y="6371071"/>
            <a:ext cx="406643" cy="406643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66D647A8-0BCC-438B-B1ED-17FEB00679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7425" y="6350000"/>
            <a:ext cx="101660" cy="10166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86106453-B3A8-4AF5-924A-99A6CEEDD7DC}"/>
              </a:ext>
            </a:extLst>
          </p:cNvPr>
          <p:cNvSpPr txBox="1"/>
          <p:nvPr/>
        </p:nvSpPr>
        <p:spPr>
          <a:xfrm>
            <a:off x="9076231" y="3157150"/>
            <a:ext cx="264587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FFDF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F00"/>
                </a:solidFill>
              </a:rPr>
              <a:t>amet</a:t>
            </a:r>
            <a:r>
              <a:rPr lang="en-US" altLang="ko-KR" sz="1200" dirty="0">
                <a:solidFill>
                  <a:srgbClr val="FFDF00"/>
                </a:solidFill>
              </a:rPr>
              <a:t>, </a:t>
            </a:r>
            <a:r>
              <a:rPr lang="en-US" altLang="ko-KR" sz="1200" dirty="0" err="1">
                <a:solidFill>
                  <a:srgbClr val="FFDF00"/>
                </a:solidFill>
              </a:rPr>
              <a:t>consectetur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adipisicing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elit</a:t>
            </a:r>
            <a:r>
              <a:rPr lang="en-US" altLang="ko-KR" sz="1200" dirty="0">
                <a:solidFill>
                  <a:srgbClr val="FFDF00"/>
                </a:solidFill>
              </a:rPr>
              <a:t>, sed do </a:t>
            </a:r>
            <a:r>
              <a:rPr lang="en-US" altLang="ko-KR" sz="1200" dirty="0" err="1">
                <a:solidFill>
                  <a:srgbClr val="FFDF00"/>
                </a:solidFill>
              </a:rPr>
              <a:t>eiusmod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tempor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incididunt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ut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labore</a:t>
            </a:r>
            <a:r>
              <a:rPr lang="en-US" altLang="ko-KR" sz="1200" dirty="0">
                <a:solidFill>
                  <a:srgbClr val="FFDF0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DF00"/>
                </a:solidFill>
              </a:rPr>
              <a:t>aliqua</a:t>
            </a:r>
            <a:r>
              <a:rPr lang="en-US" altLang="ko-KR" sz="1200" dirty="0">
                <a:solidFill>
                  <a:srgbClr val="FFDF00"/>
                </a:solidFill>
              </a:rPr>
              <a:t>.</a:t>
            </a:r>
            <a:endParaRPr lang="ko-KR" altLang="en-US" sz="1200" dirty="0">
              <a:solidFill>
                <a:srgbClr val="FFDF0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CC74528D-F429-4C66-ADAD-96AC6F4BF416}"/>
              </a:ext>
            </a:extLst>
          </p:cNvPr>
          <p:cNvSpPr/>
          <p:nvPr/>
        </p:nvSpPr>
        <p:spPr>
          <a:xfrm>
            <a:off x="9076231" y="2691291"/>
            <a:ext cx="2645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DF00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322188-ECF6-4313-A30C-6886A0EA1C94}"/>
              </a:ext>
            </a:extLst>
          </p:cNvPr>
          <p:cNvSpPr txBox="1"/>
          <p:nvPr/>
        </p:nvSpPr>
        <p:spPr>
          <a:xfrm>
            <a:off x="9076231" y="1431252"/>
            <a:ext cx="2645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F00"/>
                </a:solidFill>
                <a:latin typeface="+mj-lt"/>
                <a:cs typeface="Arial" panose="020B0604020202020204" pitchFamily="34" charset="0"/>
              </a:rPr>
              <a:t>SLIDES TITLE</a:t>
            </a:r>
            <a:endParaRPr lang="ko-KR" altLang="en-US" sz="2800" dirty="0">
              <a:solidFill>
                <a:srgbClr val="FFDF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14FA06-B542-4149-9941-2F879B1DF929}"/>
              </a:ext>
            </a:extLst>
          </p:cNvPr>
          <p:cNvSpPr txBox="1"/>
          <p:nvPr/>
        </p:nvSpPr>
        <p:spPr>
          <a:xfrm>
            <a:off x="9076231" y="4970026"/>
            <a:ext cx="264587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rgbClr val="FFDF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F00"/>
                </a:solidFill>
              </a:rPr>
              <a:t>amet</a:t>
            </a:r>
            <a:r>
              <a:rPr lang="en-US" altLang="ko-KR" sz="1200" dirty="0">
                <a:solidFill>
                  <a:srgbClr val="FFDF00"/>
                </a:solidFill>
              </a:rPr>
              <a:t>, </a:t>
            </a:r>
            <a:r>
              <a:rPr lang="en-US" altLang="ko-KR" sz="1200" dirty="0" err="1">
                <a:solidFill>
                  <a:srgbClr val="FFDF00"/>
                </a:solidFill>
              </a:rPr>
              <a:t>consectetur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adipisicing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elit</a:t>
            </a:r>
            <a:r>
              <a:rPr lang="en-US" altLang="ko-KR" sz="1200" dirty="0">
                <a:solidFill>
                  <a:srgbClr val="FFDF00"/>
                </a:solidFill>
              </a:rPr>
              <a:t>, sed do </a:t>
            </a:r>
            <a:r>
              <a:rPr lang="en-US" altLang="ko-KR" sz="1200" dirty="0" err="1">
                <a:solidFill>
                  <a:srgbClr val="FFDF00"/>
                </a:solidFill>
              </a:rPr>
              <a:t>eiusmod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tempor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incididunt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ut</a:t>
            </a:r>
            <a:r>
              <a:rPr lang="en-US" altLang="ko-KR" sz="1200" dirty="0">
                <a:solidFill>
                  <a:srgbClr val="FFDF00"/>
                </a:solidFill>
              </a:rPr>
              <a:t> </a:t>
            </a:r>
            <a:r>
              <a:rPr lang="en-US" altLang="ko-KR" sz="1200" dirty="0" err="1">
                <a:solidFill>
                  <a:srgbClr val="FFDF00"/>
                </a:solidFill>
              </a:rPr>
              <a:t>labore</a:t>
            </a:r>
            <a:r>
              <a:rPr lang="en-US" altLang="ko-KR" sz="1200" dirty="0">
                <a:solidFill>
                  <a:srgbClr val="FFDF0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DF00"/>
                </a:solidFill>
              </a:rPr>
              <a:t>aliqua</a:t>
            </a:r>
            <a:r>
              <a:rPr lang="en-US" altLang="ko-KR" sz="1200" dirty="0">
                <a:solidFill>
                  <a:srgbClr val="FFDF00"/>
                </a:solidFill>
              </a:rPr>
              <a:t>.</a:t>
            </a:r>
            <a:endParaRPr lang="ko-KR" altLang="en-US" sz="1200" dirty="0">
              <a:solidFill>
                <a:srgbClr val="FFDF00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2C98D6C-79DC-4FD4-8019-99D4E4707B69}"/>
              </a:ext>
            </a:extLst>
          </p:cNvPr>
          <p:cNvSpPr/>
          <p:nvPr/>
        </p:nvSpPr>
        <p:spPr>
          <a:xfrm>
            <a:off x="9076231" y="4504167"/>
            <a:ext cx="2645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DF00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95655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래픽 39">
            <a:extLst>
              <a:ext uri="{FF2B5EF4-FFF2-40B4-BE49-F238E27FC236}">
                <a16:creationId xmlns:a16="http://schemas.microsoft.com/office/drawing/2014/main" id="{FE8C9237-0DFA-42FB-8298-C5B7F1DE3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8857" y="1846718"/>
            <a:ext cx="4354286" cy="316456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57A05E87-64BE-4167-8944-5E3631898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8153" y="607897"/>
            <a:ext cx="1969408" cy="123882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E241A913-C0FD-4E7B-A7D7-9FA7BA6382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08538" y="5198835"/>
            <a:ext cx="1383847" cy="1332593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310F234-B064-4458-9370-C0781F9E68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9769" y="872356"/>
            <a:ext cx="3559296" cy="16625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E8BED51-9423-4582-B7D2-E80B696927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8273143" y="4515674"/>
            <a:ext cx="2235654" cy="201575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9E0D2B4-D792-4F30-BD70-FB10C3ABEB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0453" y="3422928"/>
            <a:ext cx="1704011" cy="190849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41D7E05-BFA6-4ADD-96B2-F996E789E33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94591" y="1983412"/>
            <a:ext cx="1827893" cy="1755739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0A9797AB-EC00-4619-81B1-D71D12549F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36326" y="2165454"/>
            <a:ext cx="1706564" cy="1987095"/>
          </a:xfrm>
          <a:prstGeom prst="rect">
            <a:avLst/>
          </a:prstGeom>
        </p:spPr>
      </p:pic>
      <p:sp>
        <p:nvSpPr>
          <p:cNvPr id="49" name="직사각형 48">
            <a:extLst>
              <a:ext uri="{FF2B5EF4-FFF2-40B4-BE49-F238E27FC236}">
                <a16:creationId xmlns:a16="http://schemas.microsoft.com/office/drawing/2014/main" id="{7ABA4242-A0A9-4678-A43D-0EAFDA27DB02}"/>
              </a:ext>
            </a:extLst>
          </p:cNvPr>
          <p:cNvSpPr/>
          <p:nvPr/>
        </p:nvSpPr>
        <p:spPr>
          <a:xfrm>
            <a:off x="5099550" y="3013502"/>
            <a:ext cx="2114050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BRAIN STORMING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A48A5BE-E979-4AF7-8008-396B0E43C637}"/>
              </a:ext>
            </a:extLst>
          </p:cNvPr>
          <p:cNvSpPr/>
          <p:nvPr/>
        </p:nvSpPr>
        <p:spPr>
          <a:xfrm>
            <a:off x="598112" y="1203016"/>
            <a:ext cx="286261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B6C7670-A8D7-4481-B94B-45F74C4C74D8}"/>
              </a:ext>
            </a:extLst>
          </p:cNvPr>
          <p:cNvSpPr/>
          <p:nvPr/>
        </p:nvSpPr>
        <p:spPr>
          <a:xfrm>
            <a:off x="7697738" y="756200"/>
            <a:ext cx="1530238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7ADE94C-3794-40F6-B578-C2CD63CA969F}"/>
              </a:ext>
            </a:extLst>
          </p:cNvPr>
          <p:cNvSpPr/>
          <p:nvPr/>
        </p:nvSpPr>
        <p:spPr>
          <a:xfrm>
            <a:off x="2169236" y="2549193"/>
            <a:ext cx="1674976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7470D4D-8D9A-42EF-ABCC-A6A03A02BBFA}"/>
              </a:ext>
            </a:extLst>
          </p:cNvPr>
          <p:cNvSpPr/>
          <p:nvPr/>
        </p:nvSpPr>
        <p:spPr>
          <a:xfrm>
            <a:off x="421414" y="4084788"/>
            <a:ext cx="1192782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2316370-8ECE-4CC6-81AB-72F836F78754}"/>
              </a:ext>
            </a:extLst>
          </p:cNvPr>
          <p:cNvSpPr/>
          <p:nvPr/>
        </p:nvSpPr>
        <p:spPr>
          <a:xfrm>
            <a:off x="3100392" y="5803577"/>
            <a:ext cx="1135706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0A257C4-CCFF-46EA-836E-DEE32A8DBB00}"/>
              </a:ext>
            </a:extLst>
          </p:cNvPr>
          <p:cNvSpPr/>
          <p:nvPr/>
        </p:nvSpPr>
        <p:spPr>
          <a:xfrm>
            <a:off x="8714209" y="5434245"/>
            <a:ext cx="1353522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37C32335-8AB1-421F-BAA5-7260670F9A82}"/>
              </a:ext>
            </a:extLst>
          </p:cNvPr>
          <p:cNvSpPr/>
          <p:nvPr/>
        </p:nvSpPr>
        <p:spPr>
          <a:xfrm>
            <a:off x="8553860" y="2866614"/>
            <a:ext cx="1189030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AD86F7A2-1D87-4F57-8862-9323F798E6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89671" y="1650982"/>
            <a:ext cx="2052559" cy="1499947"/>
          </a:xfrm>
          <a:prstGeom prst="rect">
            <a:avLst/>
          </a:prstGeom>
        </p:spPr>
      </p:pic>
      <p:sp>
        <p:nvSpPr>
          <p:cNvPr id="63" name="직사각형 62">
            <a:extLst>
              <a:ext uri="{FF2B5EF4-FFF2-40B4-BE49-F238E27FC236}">
                <a16:creationId xmlns:a16="http://schemas.microsoft.com/office/drawing/2014/main" id="{32DB9F26-E6D2-4E0F-BFBE-0FA2858084F2}"/>
              </a:ext>
            </a:extLst>
          </p:cNvPr>
          <p:cNvSpPr/>
          <p:nvPr/>
        </p:nvSpPr>
        <p:spPr>
          <a:xfrm>
            <a:off x="10097409" y="2209981"/>
            <a:ext cx="1637082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pic>
        <p:nvPicPr>
          <p:cNvPr id="64" name="그래픽 63">
            <a:extLst>
              <a:ext uri="{FF2B5EF4-FFF2-40B4-BE49-F238E27FC236}">
                <a16:creationId xmlns:a16="http://schemas.microsoft.com/office/drawing/2014/main" id="{D2332463-0A58-4A2E-A8AB-625BA68D31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9770" y="866621"/>
            <a:ext cx="3559296" cy="1662566"/>
          </a:xfrm>
          <a:prstGeom prst="rect">
            <a:avLst/>
          </a:prstGeom>
        </p:spPr>
      </p:pic>
      <p:sp>
        <p:nvSpPr>
          <p:cNvPr id="65" name="직사각형 64">
            <a:extLst>
              <a:ext uri="{FF2B5EF4-FFF2-40B4-BE49-F238E27FC236}">
                <a16:creationId xmlns:a16="http://schemas.microsoft.com/office/drawing/2014/main" id="{F4D4B5F2-FF79-4EBD-8B0C-CE67AB41026B}"/>
              </a:ext>
            </a:extLst>
          </p:cNvPr>
          <p:cNvSpPr/>
          <p:nvPr/>
        </p:nvSpPr>
        <p:spPr>
          <a:xfrm>
            <a:off x="3673937" y="744151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48D2B8E6-D0D9-42D0-8B47-17CC441358EC}"/>
              </a:ext>
            </a:extLst>
          </p:cNvPr>
          <p:cNvSpPr/>
          <p:nvPr/>
        </p:nvSpPr>
        <p:spPr>
          <a:xfrm>
            <a:off x="6293862" y="1430413"/>
            <a:ext cx="1671893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400" dirty="0"/>
              <a:t>Lorem ipsum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7D33D76-CAA1-43D7-8656-45864079596E}"/>
              </a:ext>
            </a:extLst>
          </p:cNvPr>
          <p:cNvSpPr/>
          <p:nvPr/>
        </p:nvSpPr>
        <p:spPr>
          <a:xfrm>
            <a:off x="9672850" y="834876"/>
            <a:ext cx="1671893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400" dirty="0"/>
              <a:t>Lorem ipsum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EB9C768-5CF5-4AFD-BBB6-6C971B5A419E}"/>
              </a:ext>
            </a:extLst>
          </p:cNvPr>
          <p:cNvSpPr/>
          <p:nvPr/>
        </p:nvSpPr>
        <p:spPr>
          <a:xfrm>
            <a:off x="10417176" y="3332686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EDB6A71A-C1F8-460E-BAA6-84197A0FAC0F}"/>
              </a:ext>
            </a:extLst>
          </p:cNvPr>
          <p:cNvSpPr/>
          <p:nvPr/>
        </p:nvSpPr>
        <p:spPr>
          <a:xfrm>
            <a:off x="10270337" y="4384869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63738B81-E2BA-4F25-B244-DCD71A690018}"/>
              </a:ext>
            </a:extLst>
          </p:cNvPr>
          <p:cNvSpPr/>
          <p:nvPr/>
        </p:nvSpPr>
        <p:spPr>
          <a:xfrm>
            <a:off x="6462529" y="5142894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1025A69F-DD36-4399-8366-3D3B530F5781}"/>
              </a:ext>
            </a:extLst>
          </p:cNvPr>
          <p:cNvSpPr/>
          <p:nvPr/>
        </p:nvSpPr>
        <p:spPr>
          <a:xfrm>
            <a:off x="5366459" y="5942075"/>
            <a:ext cx="1671893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400" dirty="0"/>
              <a:t>Lorem ipsum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D52CA9EA-4C0C-4A02-A907-FBD76259DA3B}"/>
              </a:ext>
            </a:extLst>
          </p:cNvPr>
          <p:cNvSpPr/>
          <p:nvPr/>
        </p:nvSpPr>
        <p:spPr>
          <a:xfrm>
            <a:off x="4484682" y="5268251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1447AC70-D7D4-4177-A802-A10AFFB23591}"/>
              </a:ext>
            </a:extLst>
          </p:cNvPr>
          <p:cNvSpPr/>
          <p:nvPr/>
        </p:nvSpPr>
        <p:spPr>
          <a:xfrm>
            <a:off x="1017805" y="5968383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FAD5E998-FF42-44C3-AC7C-FF3FCD21EA47}"/>
              </a:ext>
            </a:extLst>
          </p:cNvPr>
          <p:cNvSpPr/>
          <p:nvPr/>
        </p:nvSpPr>
        <p:spPr>
          <a:xfrm>
            <a:off x="53400" y="2753445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5B0A2E5-D1DD-4F92-87F4-7C5547D29697}"/>
              </a:ext>
            </a:extLst>
          </p:cNvPr>
          <p:cNvSpPr/>
          <p:nvPr/>
        </p:nvSpPr>
        <p:spPr>
          <a:xfrm>
            <a:off x="2186837" y="4312626"/>
            <a:ext cx="1671893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400" dirty="0"/>
              <a:t>Lorem ipsum</a:t>
            </a: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4A3A5110-F25C-458A-9840-59289A700B81}"/>
              </a:ext>
            </a:extLst>
          </p:cNvPr>
          <p:cNvSpPr/>
          <p:nvPr/>
        </p:nvSpPr>
        <p:spPr>
          <a:xfrm>
            <a:off x="2409754" y="3913494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11227EBA-0B29-458A-9338-D6BB321F999A}"/>
              </a:ext>
            </a:extLst>
          </p:cNvPr>
          <p:cNvSpPr/>
          <p:nvPr/>
        </p:nvSpPr>
        <p:spPr>
          <a:xfrm>
            <a:off x="7546987" y="4289001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FA0262A-262D-4716-BA9A-22374574EF53}"/>
              </a:ext>
            </a:extLst>
          </p:cNvPr>
          <p:cNvSpPr/>
          <p:nvPr/>
        </p:nvSpPr>
        <p:spPr>
          <a:xfrm>
            <a:off x="7433571" y="1966423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B01DA6E6-E339-4848-8639-03FB3FAB6187}"/>
              </a:ext>
            </a:extLst>
          </p:cNvPr>
          <p:cNvSpPr/>
          <p:nvPr/>
        </p:nvSpPr>
        <p:spPr>
          <a:xfrm>
            <a:off x="4269768" y="1236655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7C5BF01E-268F-4BA7-936B-5D29786B18F0}"/>
              </a:ext>
            </a:extLst>
          </p:cNvPr>
          <p:cNvSpPr/>
          <p:nvPr/>
        </p:nvSpPr>
        <p:spPr>
          <a:xfrm>
            <a:off x="3191559" y="4818023"/>
            <a:ext cx="1671893" cy="2616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56358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>
            <a:extLst>
              <a:ext uri="{FF2B5EF4-FFF2-40B4-BE49-F238E27FC236}">
                <a16:creationId xmlns:a16="http://schemas.microsoft.com/office/drawing/2014/main" id="{BD0B2A3D-0363-4E8B-A6CA-C77C43D30356}"/>
              </a:ext>
            </a:extLst>
          </p:cNvPr>
          <p:cNvSpPr/>
          <p:nvPr/>
        </p:nvSpPr>
        <p:spPr>
          <a:xfrm>
            <a:off x="1138546" y="1532400"/>
            <a:ext cx="3822896" cy="38228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DE3DC6E-D7C5-49BC-BCB8-A4C6D060D1F7}"/>
              </a:ext>
            </a:extLst>
          </p:cNvPr>
          <p:cNvSpPr/>
          <p:nvPr/>
        </p:nvSpPr>
        <p:spPr>
          <a:xfrm>
            <a:off x="2667698" y="1537470"/>
            <a:ext cx="2900128" cy="73010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4B3C6C3D-5B8D-40A9-B4AA-286D08EBAF58}"/>
              </a:ext>
            </a:extLst>
          </p:cNvPr>
          <p:cNvSpPr/>
          <p:nvPr/>
        </p:nvSpPr>
        <p:spPr>
          <a:xfrm>
            <a:off x="1382927" y="1776781"/>
            <a:ext cx="3334133" cy="333413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8CE3688A-D450-45D6-B34D-CEDA66560053}"/>
              </a:ext>
            </a:extLst>
          </p:cNvPr>
          <p:cNvSpPr/>
          <p:nvPr/>
        </p:nvSpPr>
        <p:spPr>
          <a:xfrm>
            <a:off x="2667698" y="4380812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4F9C5EEE-414A-492D-9901-67723714C47B}"/>
              </a:ext>
            </a:extLst>
          </p:cNvPr>
          <p:cNvSpPr/>
          <p:nvPr/>
        </p:nvSpPr>
        <p:spPr>
          <a:xfrm>
            <a:off x="2667698" y="3078797"/>
            <a:ext cx="3822896" cy="730102"/>
          </a:xfrm>
          <a:prstGeom prst="roundRect">
            <a:avLst>
              <a:gd name="adj" fmla="val 50000"/>
            </a:avLst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7CC2542E-1452-40D3-ACEA-EFE1744643CA}"/>
              </a:ext>
            </a:extLst>
          </p:cNvPr>
          <p:cNvSpPr/>
          <p:nvPr/>
        </p:nvSpPr>
        <p:spPr>
          <a:xfrm>
            <a:off x="1873718" y="2267572"/>
            <a:ext cx="2352551" cy="2352551"/>
          </a:xfrm>
          <a:prstGeom prst="ellips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F5CA871-59F9-4FDA-9F92-E04E8C75A594}"/>
              </a:ext>
            </a:extLst>
          </p:cNvPr>
          <p:cNvSpPr/>
          <p:nvPr/>
        </p:nvSpPr>
        <p:spPr>
          <a:xfrm>
            <a:off x="5755420" y="1502704"/>
            <a:ext cx="4332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A143AD5-595C-4A76-AFF9-A802684C8ED2}"/>
              </a:ext>
            </a:extLst>
          </p:cNvPr>
          <p:cNvSpPr/>
          <p:nvPr/>
        </p:nvSpPr>
        <p:spPr>
          <a:xfrm>
            <a:off x="5755422" y="1841260"/>
            <a:ext cx="4332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DAA8A85-EC5F-4BF7-AC52-7730D8ED0445}"/>
              </a:ext>
            </a:extLst>
          </p:cNvPr>
          <p:cNvSpPr/>
          <p:nvPr/>
        </p:nvSpPr>
        <p:spPr>
          <a:xfrm>
            <a:off x="6720770" y="3044031"/>
            <a:ext cx="4332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29F082B-1C0C-428E-BAED-3004D6522471}"/>
              </a:ext>
            </a:extLst>
          </p:cNvPr>
          <p:cNvSpPr/>
          <p:nvPr/>
        </p:nvSpPr>
        <p:spPr>
          <a:xfrm>
            <a:off x="6720771" y="3382587"/>
            <a:ext cx="4332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5AB7971-4B47-47E3-9C58-6AC329235B98}"/>
              </a:ext>
            </a:extLst>
          </p:cNvPr>
          <p:cNvSpPr/>
          <p:nvPr/>
        </p:nvSpPr>
        <p:spPr>
          <a:xfrm>
            <a:off x="5755420" y="4346046"/>
            <a:ext cx="4332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ED78847-AB20-48EE-88FA-3FAC1E6CC02F}"/>
              </a:ext>
            </a:extLst>
          </p:cNvPr>
          <p:cNvSpPr/>
          <p:nvPr/>
        </p:nvSpPr>
        <p:spPr>
          <a:xfrm>
            <a:off x="5755422" y="4684602"/>
            <a:ext cx="4332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9133876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1381</Words>
  <Application>Microsoft Office PowerPoint</Application>
  <PresentationFormat>와이드스크린</PresentationFormat>
  <Paragraphs>221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Arial Unicode MS</vt:lpstr>
      <vt:lpstr>Arial</vt:lpstr>
      <vt:lpstr>Montserrat Light</vt:lpstr>
      <vt:lpstr>Montserrat Black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156</cp:revision>
  <dcterms:created xsi:type="dcterms:W3CDTF">2019-04-06T05:20:47Z</dcterms:created>
  <dcterms:modified xsi:type="dcterms:W3CDTF">2022-11-21T22:58:59Z</dcterms:modified>
</cp:coreProperties>
</file>