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8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</p:sldIdLst>
  <p:sldSz cy="5143500" cx="9144000"/>
  <p:notesSz cx="6858000" cy="9144000"/>
  <p:embeddedFontLst>
    <p:embeddedFont>
      <p:font typeface="Montserrat"/>
      <p:regular r:id="rId33"/>
      <p:bold r:id="rId34"/>
      <p:italic r:id="rId35"/>
      <p:boldItalic r:id="rId36"/>
    </p:embeddedFont>
    <p:embeddedFont>
      <p:font typeface="Lora"/>
      <p:regular r:id="rId37"/>
      <p:bold r:id="rId38"/>
      <p:italic r:id="rId39"/>
      <p:boldItalic r:id="rId40"/>
    </p:embeddedFont>
    <p:embeddedFont>
      <p:font typeface="Montserrat Light"/>
      <p:regular r:id="rId41"/>
      <p:bold r:id="rId42"/>
      <p:italic r:id="rId43"/>
      <p:boldItalic r:id="rId44"/>
    </p:embeddedFont>
    <p:embeddedFont>
      <p:font typeface="Montserrat ExtraBold"/>
      <p:bold r:id="rId45"/>
      <p:boldItalic r:id="rId46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97765ABD-7A1A-4996-A4B0-B715074425BB}">
  <a:tblStyle styleId="{97765ABD-7A1A-4996-A4B0-B715074425BB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Lora-boldItalic.fntdata"/><Relationship Id="rId20" Type="http://schemas.openxmlformats.org/officeDocument/2006/relationships/slide" Target="slides/slide15.xml"/><Relationship Id="rId42" Type="http://schemas.openxmlformats.org/officeDocument/2006/relationships/font" Target="fonts/MontserratLight-bold.fntdata"/><Relationship Id="rId41" Type="http://schemas.openxmlformats.org/officeDocument/2006/relationships/font" Target="fonts/MontserratLight-regular.fntdata"/><Relationship Id="rId22" Type="http://schemas.openxmlformats.org/officeDocument/2006/relationships/slide" Target="slides/slide17.xml"/><Relationship Id="rId44" Type="http://schemas.openxmlformats.org/officeDocument/2006/relationships/font" Target="fonts/MontserratLight-boldItalic.fntdata"/><Relationship Id="rId21" Type="http://schemas.openxmlformats.org/officeDocument/2006/relationships/slide" Target="slides/slide16.xml"/><Relationship Id="rId43" Type="http://schemas.openxmlformats.org/officeDocument/2006/relationships/font" Target="fonts/MontserratLight-italic.fntdata"/><Relationship Id="rId24" Type="http://schemas.openxmlformats.org/officeDocument/2006/relationships/slide" Target="slides/slide19.xml"/><Relationship Id="rId46" Type="http://schemas.openxmlformats.org/officeDocument/2006/relationships/font" Target="fonts/MontserratExtraBold-boldItalic.fntdata"/><Relationship Id="rId23" Type="http://schemas.openxmlformats.org/officeDocument/2006/relationships/slide" Target="slides/slide18.xml"/><Relationship Id="rId45" Type="http://schemas.openxmlformats.org/officeDocument/2006/relationships/font" Target="fonts/MontserratExtraBold-bold.fntdata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font" Target="fonts/Montserrat-regular.fntdata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font" Target="fonts/Montserrat-italic.fntdata"/><Relationship Id="rId12" Type="http://schemas.openxmlformats.org/officeDocument/2006/relationships/slide" Target="slides/slide7.xml"/><Relationship Id="rId34" Type="http://schemas.openxmlformats.org/officeDocument/2006/relationships/font" Target="fonts/Montserrat-bold.fntdata"/><Relationship Id="rId15" Type="http://schemas.openxmlformats.org/officeDocument/2006/relationships/slide" Target="slides/slide10.xml"/><Relationship Id="rId37" Type="http://schemas.openxmlformats.org/officeDocument/2006/relationships/font" Target="fonts/Lora-regular.fntdata"/><Relationship Id="rId14" Type="http://schemas.openxmlformats.org/officeDocument/2006/relationships/slide" Target="slides/slide9.xml"/><Relationship Id="rId36" Type="http://schemas.openxmlformats.org/officeDocument/2006/relationships/font" Target="fonts/Montserrat-boldItalic.fntdata"/><Relationship Id="rId17" Type="http://schemas.openxmlformats.org/officeDocument/2006/relationships/slide" Target="slides/slide12.xml"/><Relationship Id="rId39" Type="http://schemas.openxmlformats.org/officeDocument/2006/relationships/font" Target="fonts/Lora-italic.fntdata"/><Relationship Id="rId16" Type="http://schemas.openxmlformats.org/officeDocument/2006/relationships/slide" Target="slides/slide11.xml"/><Relationship Id="rId38" Type="http://schemas.openxmlformats.org/officeDocument/2006/relationships/font" Target="fonts/Lora-bold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2" name="Shape 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" name="Google Shape;53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4" name="Google Shape;54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0" name="Shape 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" name="Google Shape;71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2" name="Google Shape;72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Google Shape;81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" name="Google Shape;82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8" name="Shape 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" name="Google Shape;89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0" name="Google Shape;90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6" name="Shape 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" name="Google Shape;97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8" name="Google Shape;98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2" name="Shape 1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" name="Google Shape;103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4" name="Google Shape;104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9" name="Shape 1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" name="Google Shape;110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1" name="Google Shape;111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1" name="Shape 1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2" name="Google Shape;122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3" name="Google Shape;123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9" name="Shape 1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" name="Google Shape;130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1" name="Google Shape;131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8" name="Shape 1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9" name="Google Shape;139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0" name="Google Shape;140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4" name="Shape 1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5" name="Google Shape;145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6" name="Google Shape;146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3" name="Shape 1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4" name="Google Shape;154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5" name="Google Shape;155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0" name="Shape 1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1" name="Google Shape;161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2" name="Google Shape;162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4" name="Shape 1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" name="Google Shape;175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6" name="Google Shape;176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1" name="Shape 1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2" name="Google Shape;182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3" name="Google Shape;183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0" name="Shape 1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" name="Google Shape;191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2" name="Google Shape;192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2" name="Shape 2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3" name="Google Shape;203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4" name="Google Shape;204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9" name="Shape 2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0" name="Google Shape;210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1" name="Google Shape;211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5" name="Shape 2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6" name="Google Shape;226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7" name="Google Shape;227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1" name="Shape 2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2" name="Google Shape;242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3" name="Google Shape;243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7" name="Shape 2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8" name="Google Shape;258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9" name="Google Shape;259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5" name="Shape 2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6" name="Google Shape;266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7" name="Google Shape;267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5" name="Shape 2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6" name="Google Shape;276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7" name="Google Shape;277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3" name="Shape 2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4" name="Google Shape;284;g35694cd56_044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5" name="Google Shape;285;g35694cd56_04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1" name="Shape 3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2" name="Google Shape;322;g77c056a0fe_0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3" name="Google Shape;323;g77c056a0fe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72" name="Shape 7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3" name="Google Shape;773;g147249470a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74" name="Google Shape;774;g147249470a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80" name="Shape 7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1" name="Google Shape;781;g6294ec7858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82" name="Google Shape;782;g6294ec7858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4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4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5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3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3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3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3.pn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2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2.pn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2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Google Shape;10;p2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-16328" y="0"/>
            <a:ext cx="9176656" cy="5138928"/>
          </a:xfrm>
          <a:prstGeom prst="rect">
            <a:avLst/>
          </a:prstGeom>
          <a:noFill/>
          <a:ln>
            <a:noFill/>
          </a:ln>
        </p:spPr>
      </p:pic>
      <p:sp>
        <p:nvSpPr>
          <p:cNvPr id="11" name="Google Shape;11;p2"/>
          <p:cNvSpPr txBox="1"/>
          <p:nvPr>
            <p:ph type="ctrTitle"/>
          </p:nvPr>
        </p:nvSpPr>
        <p:spPr>
          <a:xfrm>
            <a:off x="1563275" y="803875"/>
            <a:ext cx="6017400" cy="2300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Font typeface="Montserrat ExtraBold"/>
              <a:buNone/>
              <a:defRPr b="0" i="0" sz="4800">
                <a:solidFill>
                  <a:schemeClr val="dk2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Font typeface="Montserrat ExtraBold"/>
              <a:buNone/>
              <a:defRPr b="0" i="0" sz="4800">
                <a:solidFill>
                  <a:schemeClr val="dk2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Font typeface="Montserrat ExtraBold"/>
              <a:buNone/>
              <a:defRPr b="0" i="0" sz="4800">
                <a:solidFill>
                  <a:schemeClr val="dk2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Font typeface="Montserrat ExtraBold"/>
              <a:buNone/>
              <a:defRPr b="0" i="0" sz="4800">
                <a:solidFill>
                  <a:schemeClr val="dk2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Font typeface="Montserrat ExtraBold"/>
              <a:buNone/>
              <a:defRPr b="0" i="0" sz="4800">
                <a:solidFill>
                  <a:schemeClr val="dk2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Font typeface="Montserrat ExtraBold"/>
              <a:buNone/>
              <a:defRPr b="0" i="0" sz="4800">
                <a:solidFill>
                  <a:schemeClr val="dk2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Font typeface="Montserrat ExtraBold"/>
              <a:buNone/>
              <a:defRPr b="0" i="0" sz="4800">
                <a:solidFill>
                  <a:schemeClr val="dk2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Font typeface="Montserrat ExtraBold"/>
              <a:buNone/>
              <a:defRPr b="0" i="0" sz="4800">
                <a:solidFill>
                  <a:schemeClr val="dk2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Font typeface="Montserrat ExtraBold"/>
              <a:buNone/>
              <a:defRPr b="0" i="0" sz="4800">
                <a:solidFill>
                  <a:schemeClr val="dk2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2" name="Shape 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Google Shape;13;p3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-16328" y="0"/>
            <a:ext cx="9176656" cy="5138928"/>
          </a:xfrm>
          <a:prstGeom prst="rect">
            <a:avLst/>
          </a:prstGeom>
          <a:noFill/>
          <a:ln>
            <a:noFill/>
          </a:ln>
        </p:spPr>
      </p:pic>
      <p:sp>
        <p:nvSpPr>
          <p:cNvPr id="14" name="Google Shape;14;p3"/>
          <p:cNvSpPr txBox="1"/>
          <p:nvPr>
            <p:ph type="ctrTitle"/>
          </p:nvPr>
        </p:nvSpPr>
        <p:spPr>
          <a:xfrm>
            <a:off x="2025100" y="1824300"/>
            <a:ext cx="5093700" cy="914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4000"/>
              <a:buFont typeface="Montserrat ExtraBold"/>
              <a:buNone/>
              <a:defRPr b="0" sz="4000">
                <a:latin typeface="Montserrat ExtraBold"/>
                <a:ea typeface="Montserrat ExtraBold"/>
                <a:cs typeface="Montserrat ExtraBold"/>
                <a:sym typeface="Montserrat ExtraBold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000"/>
              <a:buFont typeface="Montserrat ExtraBold"/>
              <a:buNone/>
              <a:defRPr b="0" sz="4000">
                <a:latin typeface="Montserrat ExtraBold"/>
                <a:ea typeface="Montserrat ExtraBold"/>
                <a:cs typeface="Montserrat ExtraBold"/>
                <a:sym typeface="Montserrat ExtraBold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000"/>
              <a:buFont typeface="Montserrat ExtraBold"/>
              <a:buNone/>
              <a:defRPr b="0" sz="4000">
                <a:latin typeface="Montserrat ExtraBold"/>
                <a:ea typeface="Montserrat ExtraBold"/>
                <a:cs typeface="Montserrat ExtraBold"/>
                <a:sym typeface="Montserrat ExtraBold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000"/>
              <a:buFont typeface="Montserrat ExtraBold"/>
              <a:buNone/>
              <a:defRPr b="0" sz="4000">
                <a:latin typeface="Montserrat ExtraBold"/>
                <a:ea typeface="Montserrat ExtraBold"/>
                <a:cs typeface="Montserrat ExtraBold"/>
                <a:sym typeface="Montserrat ExtraBold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000"/>
              <a:buFont typeface="Montserrat ExtraBold"/>
              <a:buNone/>
              <a:defRPr b="0" sz="4000">
                <a:latin typeface="Montserrat ExtraBold"/>
                <a:ea typeface="Montserrat ExtraBold"/>
                <a:cs typeface="Montserrat ExtraBold"/>
                <a:sym typeface="Montserrat ExtraBold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000"/>
              <a:buFont typeface="Montserrat ExtraBold"/>
              <a:buNone/>
              <a:defRPr b="0" sz="4000">
                <a:latin typeface="Montserrat ExtraBold"/>
                <a:ea typeface="Montserrat ExtraBold"/>
                <a:cs typeface="Montserrat ExtraBold"/>
                <a:sym typeface="Montserrat ExtraBold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000"/>
              <a:buFont typeface="Montserrat ExtraBold"/>
              <a:buNone/>
              <a:defRPr b="0" sz="4000">
                <a:latin typeface="Montserrat ExtraBold"/>
                <a:ea typeface="Montserrat ExtraBold"/>
                <a:cs typeface="Montserrat ExtraBold"/>
                <a:sym typeface="Montserrat ExtraBold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000"/>
              <a:buFont typeface="Montserrat ExtraBold"/>
              <a:buNone/>
              <a:defRPr b="0" sz="4000">
                <a:latin typeface="Montserrat ExtraBold"/>
                <a:ea typeface="Montserrat ExtraBold"/>
                <a:cs typeface="Montserrat ExtraBold"/>
                <a:sym typeface="Montserrat ExtraBold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000"/>
              <a:buFont typeface="Montserrat ExtraBold"/>
              <a:buNone/>
              <a:defRPr b="0" sz="4000">
                <a:latin typeface="Montserrat ExtraBold"/>
                <a:ea typeface="Montserrat ExtraBold"/>
                <a:cs typeface="Montserrat ExtraBold"/>
                <a:sym typeface="Montserrat ExtraBold"/>
              </a:defRPr>
            </a:lvl9pPr>
          </a:lstStyle>
          <a:p/>
        </p:txBody>
      </p:sp>
      <p:sp>
        <p:nvSpPr>
          <p:cNvPr id="15" name="Google Shape;15;p3"/>
          <p:cNvSpPr txBox="1"/>
          <p:nvPr>
            <p:ph idx="1" type="subTitle"/>
          </p:nvPr>
        </p:nvSpPr>
        <p:spPr>
          <a:xfrm>
            <a:off x="2025100" y="2350900"/>
            <a:ext cx="5094000" cy="329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16" name="Shape 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7" name="Google Shape;17;p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8" name="Google Shape;18;p4"/>
          <p:cNvSpPr txBox="1"/>
          <p:nvPr>
            <p:ph idx="1" type="body"/>
          </p:nvPr>
        </p:nvSpPr>
        <p:spPr>
          <a:xfrm>
            <a:off x="1482225" y="1024550"/>
            <a:ext cx="6179400" cy="25002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indent="-368300" lvl="0" marL="457200" rtl="0" algn="ctr">
              <a:spcBef>
                <a:spcPts val="600"/>
              </a:spcBef>
              <a:spcAft>
                <a:spcPts val="0"/>
              </a:spcAft>
              <a:buSzPts val="2200"/>
              <a:buChar char="⋆"/>
              <a:defRPr i="1" sz="2200"/>
            </a:lvl1pPr>
            <a:lvl2pPr indent="-368300" lvl="1" marL="914400" rtl="0" algn="ctr">
              <a:spcBef>
                <a:spcPts val="0"/>
              </a:spcBef>
              <a:spcAft>
                <a:spcPts val="0"/>
              </a:spcAft>
              <a:buSzPts val="2200"/>
              <a:buChar char="⋆"/>
              <a:defRPr i="1" sz="2200"/>
            </a:lvl2pPr>
            <a:lvl3pPr indent="-368300" lvl="2" marL="1371600" rtl="0" algn="ctr">
              <a:spcBef>
                <a:spcPts val="0"/>
              </a:spcBef>
              <a:spcAft>
                <a:spcPts val="0"/>
              </a:spcAft>
              <a:buSzPts val="2200"/>
              <a:buChar char="⋆"/>
              <a:defRPr i="1" sz="2200"/>
            </a:lvl3pPr>
            <a:lvl4pPr indent="-368300" lvl="3" marL="1828800" rtl="0" algn="ctr">
              <a:spcBef>
                <a:spcPts val="0"/>
              </a:spcBef>
              <a:spcAft>
                <a:spcPts val="0"/>
              </a:spcAft>
              <a:buSzPts val="2200"/>
              <a:buChar char="○"/>
              <a:defRPr i="1" sz="2200"/>
            </a:lvl4pPr>
            <a:lvl5pPr indent="-368300" lvl="4" marL="2286000" rtl="0" algn="ctr">
              <a:spcBef>
                <a:spcPts val="0"/>
              </a:spcBef>
              <a:spcAft>
                <a:spcPts val="0"/>
              </a:spcAft>
              <a:buSzPts val="2200"/>
              <a:buChar char="○"/>
              <a:defRPr i="1" sz="2200"/>
            </a:lvl5pPr>
            <a:lvl6pPr indent="-368300" lvl="5" marL="2743200" rtl="0" algn="ctr">
              <a:spcBef>
                <a:spcPts val="0"/>
              </a:spcBef>
              <a:spcAft>
                <a:spcPts val="0"/>
              </a:spcAft>
              <a:buSzPts val="2200"/>
              <a:buChar char="○"/>
              <a:defRPr i="1" sz="2200"/>
            </a:lvl6pPr>
            <a:lvl7pPr indent="-368300" lvl="6" marL="3200400" rtl="0" algn="ctr">
              <a:spcBef>
                <a:spcPts val="0"/>
              </a:spcBef>
              <a:spcAft>
                <a:spcPts val="0"/>
              </a:spcAft>
              <a:buSzPts val="2200"/>
              <a:buChar char="○"/>
              <a:defRPr i="1" sz="2200"/>
            </a:lvl7pPr>
            <a:lvl8pPr indent="-368300" lvl="7" marL="3657600" rtl="0" algn="ctr">
              <a:spcBef>
                <a:spcPts val="0"/>
              </a:spcBef>
              <a:spcAft>
                <a:spcPts val="0"/>
              </a:spcAft>
              <a:buSzPts val="2200"/>
              <a:buChar char="○"/>
              <a:defRPr i="1" sz="2200"/>
            </a:lvl8pPr>
            <a:lvl9pPr indent="-368300" lvl="8" marL="4114800" algn="ctr">
              <a:spcBef>
                <a:spcPts val="0"/>
              </a:spcBef>
              <a:spcAft>
                <a:spcPts val="0"/>
              </a:spcAft>
              <a:buSzPts val="2200"/>
              <a:buChar char="○"/>
              <a:defRPr i="1" sz="2200"/>
            </a:lvl9pPr>
          </a:lstStyle>
          <a:p/>
        </p:txBody>
      </p:sp>
      <p:sp>
        <p:nvSpPr>
          <p:cNvPr id="19" name="Google Shape;19;p4"/>
          <p:cNvSpPr txBox="1"/>
          <p:nvPr>
            <p:ph idx="12" type="sldNum"/>
          </p:nvPr>
        </p:nvSpPr>
        <p:spPr>
          <a:xfrm>
            <a:off x="4297650" y="4847525"/>
            <a:ext cx="548700" cy="26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20" name="Shape 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1" name="Google Shape;21;p5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22" name="Google Shape;22;p5"/>
          <p:cNvSpPr txBox="1"/>
          <p:nvPr>
            <p:ph type="title"/>
          </p:nvPr>
        </p:nvSpPr>
        <p:spPr>
          <a:xfrm>
            <a:off x="1858300" y="493250"/>
            <a:ext cx="5427900" cy="453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23" name="Google Shape;23;p5"/>
          <p:cNvSpPr txBox="1"/>
          <p:nvPr>
            <p:ph idx="1" type="body"/>
          </p:nvPr>
        </p:nvSpPr>
        <p:spPr>
          <a:xfrm>
            <a:off x="1858300" y="1072475"/>
            <a:ext cx="5427900" cy="2994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⋆"/>
              <a:defRPr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⋆"/>
              <a:defRPr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⋆"/>
              <a:defRPr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9pPr>
          </a:lstStyle>
          <a:p/>
        </p:txBody>
      </p:sp>
      <p:sp>
        <p:nvSpPr>
          <p:cNvPr id="24" name="Google Shape;24;p5"/>
          <p:cNvSpPr txBox="1"/>
          <p:nvPr>
            <p:ph idx="12" type="sldNum"/>
          </p:nvPr>
        </p:nvSpPr>
        <p:spPr>
          <a:xfrm>
            <a:off x="4297650" y="4847525"/>
            <a:ext cx="548700" cy="26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25" name="Shape 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6" name="Google Shape;26;p6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27" name="Google Shape;27;p6"/>
          <p:cNvSpPr txBox="1"/>
          <p:nvPr>
            <p:ph type="title"/>
          </p:nvPr>
        </p:nvSpPr>
        <p:spPr>
          <a:xfrm>
            <a:off x="1865675" y="493250"/>
            <a:ext cx="5420400" cy="453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28" name="Google Shape;28;p6"/>
          <p:cNvSpPr txBox="1"/>
          <p:nvPr>
            <p:ph idx="1" type="body"/>
          </p:nvPr>
        </p:nvSpPr>
        <p:spPr>
          <a:xfrm>
            <a:off x="1865675" y="1079850"/>
            <a:ext cx="2631000" cy="2986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>
              <a:spcBef>
                <a:spcPts val="600"/>
              </a:spcBef>
              <a:spcAft>
                <a:spcPts val="0"/>
              </a:spcAft>
              <a:buSzPts val="1600"/>
              <a:buChar char="⋆"/>
              <a:defRPr sz="1600"/>
            </a:lvl1pPr>
            <a:lvl2pPr indent="-330200" lvl="1" marL="914400">
              <a:spcBef>
                <a:spcPts val="0"/>
              </a:spcBef>
              <a:spcAft>
                <a:spcPts val="0"/>
              </a:spcAft>
              <a:buSzPts val="1600"/>
              <a:buChar char="⋆"/>
              <a:defRPr sz="1600"/>
            </a:lvl2pPr>
            <a:lvl3pPr indent="-330200" lvl="2" marL="1371600">
              <a:spcBef>
                <a:spcPts val="0"/>
              </a:spcBef>
              <a:spcAft>
                <a:spcPts val="0"/>
              </a:spcAft>
              <a:buSzPts val="1600"/>
              <a:buChar char="⋆"/>
              <a:defRPr sz="1600"/>
            </a:lvl3pPr>
            <a:lvl4pPr indent="-330200" lvl="3" marL="18288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4pPr>
            <a:lvl5pPr indent="-330200" lvl="4" marL="22860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6pPr>
            <a:lvl7pPr indent="-330200" lvl="6" marL="32004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7pPr>
            <a:lvl8pPr indent="-330200" lvl="7" marL="36576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9pPr>
          </a:lstStyle>
          <a:p/>
        </p:txBody>
      </p:sp>
      <p:sp>
        <p:nvSpPr>
          <p:cNvPr id="29" name="Google Shape;29;p6"/>
          <p:cNvSpPr txBox="1"/>
          <p:nvPr>
            <p:ph idx="2" type="body"/>
          </p:nvPr>
        </p:nvSpPr>
        <p:spPr>
          <a:xfrm>
            <a:off x="4655201" y="1079850"/>
            <a:ext cx="2631000" cy="2986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>
              <a:spcBef>
                <a:spcPts val="600"/>
              </a:spcBef>
              <a:spcAft>
                <a:spcPts val="0"/>
              </a:spcAft>
              <a:buSzPts val="1600"/>
              <a:buChar char="⋆"/>
              <a:defRPr sz="1600"/>
            </a:lvl1pPr>
            <a:lvl2pPr indent="-330200" lvl="1" marL="914400">
              <a:spcBef>
                <a:spcPts val="0"/>
              </a:spcBef>
              <a:spcAft>
                <a:spcPts val="0"/>
              </a:spcAft>
              <a:buSzPts val="1600"/>
              <a:buChar char="⋆"/>
              <a:defRPr sz="1600"/>
            </a:lvl2pPr>
            <a:lvl3pPr indent="-330200" lvl="2" marL="1371600">
              <a:spcBef>
                <a:spcPts val="0"/>
              </a:spcBef>
              <a:spcAft>
                <a:spcPts val="0"/>
              </a:spcAft>
              <a:buSzPts val="1600"/>
              <a:buChar char="⋆"/>
              <a:defRPr sz="1600"/>
            </a:lvl3pPr>
            <a:lvl4pPr indent="-330200" lvl="3" marL="18288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4pPr>
            <a:lvl5pPr indent="-330200" lvl="4" marL="22860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6pPr>
            <a:lvl7pPr indent="-330200" lvl="6" marL="32004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7pPr>
            <a:lvl8pPr indent="-330200" lvl="7" marL="36576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9pPr>
          </a:lstStyle>
          <a:p/>
        </p:txBody>
      </p:sp>
      <p:sp>
        <p:nvSpPr>
          <p:cNvPr id="30" name="Google Shape;30;p6"/>
          <p:cNvSpPr txBox="1"/>
          <p:nvPr>
            <p:ph idx="12" type="sldNum"/>
          </p:nvPr>
        </p:nvSpPr>
        <p:spPr>
          <a:xfrm>
            <a:off x="4297650" y="4847525"/>
            <a:ext cx="548700" cy="26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31" name="Shape 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2" name="Google Shape;32;p7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33" name="Google Shape;33;p7"/>
          <p:cNvSpPr txBox="1"/>
          <p:nvPr>
            <p:ph type="title"/>
          </p:nvPr>
        </p:nvSpPr>
        <p:spPr>
          <a:xfrm>
            <a:off x="1851750" y="493250"/>
            <a:ext cx="5440500" cy="453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34" name="Google Shape;34;p7"/>
          <p:cNvSpPr txBox="1"/>
          <p:nvPr>
            <p:ph idx="1" type="body"/>
          </p:nvPr>
        </p:nvSpPr>
        <p:spPr>
          <a:xfrm>
            <a:off x="1851775" y="1073750"/>
            <a:ext cx="1678500" cy="2992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04800" lvl="0" marL="457200" rtl="0">
              <a:spcBef>
                <a:spcPts val="600"/>
              </a:spcBef>
              <a:spcAft>
                <a:spcPts val="0"/>
              </a:spcAft>
              <a:buSzPts val="1200"/>
              <a:buChar char="⋆"/>
              <a:defRPr sz="1200"/>
            </a:lvl1pPr>
            <a:lvl2pPr indent="-304800" lvl="1" marL="914400" rtl="0">
              <a:spcBef>
                <a:spcPts val="0"/>
              </a:spcBef>
              <a:spcAft>
                <a:spcPts val="0"/>
              </a:spcAft>
              <a:buSzPts val="1200"/>
              <a:buChar char="⋆"/>
              <a:defRPr sz="1200"/>
            </a:lvl2pPr>
            <a:lvl3pPr indent="-304800" lvl="2" marL="1371600" rtl="0">
              <a:spcBef>
                <a:spcPts val="0"/>
              </a:spcBef>
              <a:spcAft>
                <a:spcPts val="0"/>
              </a:spcAft>
              <a:buSzPts val="1200"/>
              <a:buChar char="⋆"/>
              <a:defRPr sz="1200"/>
            </a:lvl3pPr>
            <a:lvl4pPr indent="-304800" lvl="3" marL="1828800" rtl="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4pPr>
            <a:lvl5pPr indent="-304800" lvl="4" marL="2286000" rtl="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6pPr>
            <a:lvl7pPr indent="-304800" lvl="6" marL="3200400" rtl="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7pPr>
            <a:lvl8pPr indent="-304800" lvl="7" marL="3657600" rtl="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9pPr>
          </a:lstStyle>
          <a:p/>
        </p:txBody>
      </p:sp>
      <p:sp>
        <p:nvSpPr>
          <p:cNvPr id="35" name="Google Shape;35;p7"/>
          <p:cNvSpPr txBox="1"/>
          <p:nvPr>
            <p:ph idx="2" type="body"/>
          </p:nvPr>
        </p:nvSpPr>
        <p:spPr>
          <a:xfrm>
            <a:off x="3732762" y="1073750"/>
            <a:ext cx="1678500" cy="2992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04800" lvl="0" marL="457200" rtl="0">
              <a:spcBef>
                <a:spcPts val="600"/>
              </a:spcBef>
              <a:spcAft>
                <a:spcPts val="0"/>
              </a:spcAft>
              <a:buSzPts val="1200"/>
              <a:buChar char="⋆"/>
              <a:defRPr sz="1200"/>
            </a:lvl1pPr>
            <a:lvl2pPr indent="-304800" lvl="1" marL="914400" rtl="0">
              <a:spcBef>
                <a:spcPts val="0"/>
              </a:spcBef>
              <a:spcAft>
                <a:spcPts val="0"/>
              </a:spcAft>
              <a:buSzPts val="1200"/>
              <a:buChar char="⋆"/>
              <a:defRPr sz="1200"/>
            </a:lvl2pPr>
            <a:lvl3pPr indent="-304800" lvl="2" marL="1371600" rtl="0">
              <a:spcBef>
                <a:spcPts val="0"/>
              </a:spcBef>
              <a:spcAft>
                <a:spcPts val="0"/>
              </a:spcAft>
              <a:buSzPts val="1200"/>
              <a:buChar char="⋆"/>
              <a:defRPr sz="1200"/>
            </a:lvl3pPr>
            <a:lvl4pPr indent="-304800" lvl="3" marL="1828800" rtl="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4pPr>
            <a:lvl5pPr indent="-304800" lvl="4" marL="2286000" rtl="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6pPr>
            <a:lvl7pPr indent="-304800" lvl="6" marL="3200400" rtl="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7pPr>
            <a:lvl8pPr indent="-304800" lvl="7" marL="3657600" rtl="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9pPr>
          </a:lstStyle>
          <a:p/>
        </p:txBody>
      </p:sp>
      <p:sp>
        <p:nvSpPr>
          <p:cNvPr id="36" name="Google Shape;36;p7"/>
          <p:cNvSpPr txBox="1"/>
          <p:nvPr>
            <p:ph idx="3" type="body"/>
          </p:nvPr>
        </p:nvSpPr>
        <p:spPr>
          <a:xfrm>
            <a:off x="5613749" y="1073750"/>
            <a:ext cx="1678500" cy="2992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04800" lvl="0" marL="457200" rtl="0">
              <a:spcBef>
                <a:spcPts val="600"/>
              </a:spcBef>
              <a:spcAft>
                <a:spcPts val="0"/>
              </a:spcAft>
              <a:buSzPts val="1200"/>
              <a:buChar char="⋆"/>
              <a:defRPr sz="1200"/>
            </a:lvl1pPr>
            <a:lvl2pPr indent="-304800" lvl="1" marL="914400" rtl="0">
              <a:spcBef>
                <a:spcPts val="0"/>
              </a:spcBef>
              <a:spcAft>
                <a:spcPts val="0"/>
              </a:spcAft>
              <a:buSzPts val="1200"/>
              <a:buChar char="⋆"/>
              <a:defRPr sz="1200"/>
            </a:lvl2pPr>
            <a:lvl3pPr indent="-304800" lvl="2" marL="1371600" rtl="0">
              <a:spcBef>
                <a:spcPts val="0"/>
              </a:spcBef>
              <a:spcAft>
                <a:spcPts val="0"/>
              </a:spcAft>
              <a:buSzPts val="1200"/>
              <a:buChar char="⋆"/>
              <a:defRPr sz="1200"/>
            </a:lvl3pPr>
            <a:lvl4pPr indent="-304800" lvl="3" marL="1828800" rtl="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4pPr>
            <a:lvl5pPr indent="-304800" lvl="4" marL="2286000" rtl="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6pPr>
            <a:lvl7pPr indent="-304800" lvl="6" marL="3200400" rtl="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7pPr>
            <a:lvl8pPr indent="-304800" lvl="7" marL="3657600" rtl="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9pPr>
          </a:lstStyle>
          <a:p/>
        </p:txBody>
      </p:sp>
      <p:sp>
        <p:nvSpPr>
          <p:cNvPr id="37" name="Google Shape;37;p7"/>
          <p:cNvSpPr txBox="1"/>
          <p:nvPr>
            <p:ph idx="12" type="sldNum"/>
          </p:nvPr>
        </p:nvSpPr>
        <p:spPr>
          <a:xfrm>
            <a:off x="4297650" y="4847525"/>
            <a:ext cx="548700" cy="26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38" name="Shape 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9" name="Google Shape;39;p8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40" name="Google Shape;40;p8"/>
          <p:cNvSpPr txBox="1"/>
          <p:nvPr>
            <p:ph type="title"/>
          </p:nvPr>
        </p:nvSpPr>
        <p:spPr>
          <a:xfrm>
            <a:off x="1851750" y="493250"/>
            <a:ext cx="5440500" cy="453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41" name="Google Shape;41;p8"/>
          <p:cNvSpPr txBox="1"/>
          <p:nvPr>
            <p:ph idx="12" type="sldNum"/>
          </p:nvPr>
        </p:nvSpPr>
        <p:spPr>
          <a:xfrm>
            <a:off x="4297650" y="4847525"/>
            <a:ext cx="548700" cy="26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42" name="Shape 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3" name="Google Shape;43;p9"/>
          <p:cNvPicPr preferRelativeResize="0"/>
          <p:nvPr/>
        </p:nvPicPr>
        <p:blipFill rotWithShape="1">
          <a:blip r:embed="rId2">
            <a:alphaModFix/>
          </a:blip>
          <a:srcRect b="0" l="0" r="0" t="69820"/>
          <a:stretch/>
        </p:blipFill>
        <p:spPr>
          <a:xfrm>
            <a:off x="0" y="3591225"/>
            <a:ext cx="9144000" cy="1552275"/>
          </a:xfrm>
          <a:prstGeom prst="rect">
            <a:avLst/>
          </a:prstGeom>
          <a:noFill/>
          <a:ln>
            <a:noFill/>
          </a:ln>
        </p:spPr>
      </p:pic>
      <p:sp>
        <p:nvSpPr>
          <p:cNvPr id="44" name="Google Shape;44;p9"/>
          <p:cNvSpPr txBox="1"/>
          <p:nvPr>
            <p:ph idx="1" type="body"/>
          </p:nvPr>
        </p:nvSpPr>
        <p:spPr>
          <a:xfrm>
            <a:off x="1865675" y="3764400"/>
            <a:ext cx="5412900" cy="295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Clr>
                <a:srgbClr val="797F8F"/>
              </a:buClr>
              <a:buSzPts val="1200"/>
              <a:buNone/>
              <a:defRPr sz="1200">
                <a:solidFill>
                  <a:srgbClr val="797F8F"/>
                </a:solidFill>
              </a:defRPr>
            </a:lvl1pPr>
          </a:lstStyle>
          <a:p/>
        </p:txBody>
      </p:sp>
      <p:sp>
        <p:nvSpPr>
          <p:cNvPr id="45" name="Google Shape;45;p9"/>
          <p:cNvSpPr txBox="1"/>
          <p:nvPr>
            <p:ph idx="12" type="sldNum"/>
          </p:nvPr>
        </p:nvSpPr>
        <p:spPr>
          <a:xfrm>
            <a:off x="4297650" y="4847525"/>
            <a:ext cx="548700" cy="26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46" name="Shape 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7" name="Google Shape;47;p10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48" name="Google Shape;48;p10"/>
          <p:cNvSpPr txBox="1"/>
          <p:nvPr>
            <p:ph idx="12" type="sldNum"/>
          </p:nvPr>
        </p:nvSpPr>
        <p:spPr>
          <a:xfrm>
            <a:off x="4297650" y="4847525"/>
            <a:ext cx="548700" cy="26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only baubles">
  <p:cSld name="BLANK_2">
    <p:spTree>
      <p:nvGrpSpPr>
        <p:cNvPr id="49" name="Shape 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0" name="Google Shape;50;p11"/>
          <p:cNvPicPr preferRelativeResize="0"/>
          <p:nvPr/>
        </p:nvPicPr>
        <p:blipFill rotWithShape="1">
          <a:blip r:embed="rId2">
            <a:alphaModFix/>
          </a:blip>
          <a:srcRect b="44775" l="0" r="0" t="0"/>
          <a:stretch/>
        </p:blipFill>
        <p:spPr>
          <a:xfrm>
            <a:off x="0" y="0"/>
            <a:ext cx="9144000" cy="2840476"/>
          </a:xfrm>
          <a:prstGeom prst="rect">
            <a:avLst/>
          </a:prstGeom>
          <a:noFill/>
          <a:ln>
            <a:noFill/>
          </a:ln>
        </p:spPr>
      </p:pic>
      <p:sp>
        <p:nvSpPr>
          <p:cNvPr id="51" name="Google Shape;51;p11"/>
          <p:cNvSpPr txBox="1"/>
          <p:nvPr>
            <p:ph idx="12" type="sldNum"/>
          </p:nvPr>
        </p:nvSpPr>
        <p:spPr>
          <a:xfrm>
            <a:off x="4297650" y="4847525"/>
            <a:ext cx="548700" cy="26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theme" Target="../theme/theme2.xml"/><Relationship Id="rId10" Type="http://schemas.openxmlformats.org/officeDocument/2006/relationships/slideLayout" Target="../slideLayouts/slideLayout10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gradFill>
          <a:gsLst>
            <a:gs pos="0">
              <a:schemeClr val="lt2"/>
            </a:gs>
            <a:gs pos="14000">
              <a:schemeClr val="lt2"/>
            </a:gs>
            <a:gs pos="85000">
              <a:schemeClr val="lt1"/>
            </a:gs>
            <a:gs pos="100000">
              <a:schemeClr val="lt1"/>
            </a:gs>
          </a:gsLst>
          <a:lin ang="5400012" scaled="0"/>
        </a:gra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1857713" y="493259"/>
            <a:ext cx="5428500" cy="453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>
            <a:lvl1pPr lvl="0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400"/>
              <a:buFont typeface="Montserrat"/>
              <a:buNone/>
              <a:defRPr b="1">
                <a:solidFill>
                  <a:schemeClr val="accent1"/>
                </a:solidFill>
                <a:latin typeface="Montserrat"/>
                <a:ea typeface="Montserrat"/>
                <a:cs typeface="Montserrat"/>
                <a:sym typeface="Montserrat"/>
              </a:defRPr>
            </a:lvl1pPr>
            <a:lvl2pPr lvl="1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400"/>
              <a:buFont typeface="Montserrat"/>
              <a:buNone/>
              <a:defRPr b="1">
                <a:solidFill>
                  <a:schemeClr val="accent1"/>
                </a:solidFill>
                <a:latin typeface="Montserrat"/>
                <a:ea typeface="Montserrat"/>
                <a:cs typeface="Montserrat"/>
                <a:sym typeface="Montserrat"/>
              </a:defRPr>
            </a:lvl2pPr>
            <a:lvl3pPr lvl="2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400"/>
              <a:buFont typeface="Montserrat"/>
              <a:buNone/>
              <a:defRPr b="1">
                <a:solidFill>
                  <a:schemeClr val="accent1"/>
                </a:solidFill>
                <a:latin typeface="Montserrat"/>
                <a:ea typeface="Montserrat"/>
                <a:cs typeface="Montserrat"/>
                <a:sym typeface="Montserrat"/>
              </a:defRPr>
            </a:lvl3pPr>
            <a:lvl4pPr lvl="3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400"/>
              <a:buFont typeface="Montserrat"/>
              <a:buNone/>
              <a:defRPr b="1">
                <a:solidFill>
                  <a:schemeClr val="accent1"/>
                </a:solidFill>
                <a:latin typeface="Montserrat"/>
                <a:ea typeface="Montserrat"/>
                <a:cs typeface="Montserrat"/>
                <a:sym typeface="Montserrat"/>
              </a:defRPr>
            </a:lvl4pPr>
            <a:lvl5pPr lvl="4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400"/>
              <a:buFont typeface="Montserrat"/>
              <a:buNone/>
              <a:defRPr b="1">
                <a:solidFill>
                  <a:schemeClr val="accent1"/>
                </a:solidFill>
                <a:latin typeface="Montserrat"/>
                <a:ea typeface="Montserrat"/>
                <a:cs typeface="Montserrat"/>
                <a:sym typeface="Montserrat"/>
              </a:defRPr>
            </a:lvl5pPr>
            <a:lvl6pPr lvl="5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400"/>
              <a:buFont typeface="Montserrat"/>
              <a:buNone/>
              <a:defRPr b="1">
                <a:solidFill>
                  <a:schemeClr val="accent1"/>
                </a:solidFill>
                <a:latin typeface="Montserrat"/>
                <a:ea typeface="Montserrat"/>
                <a:cs typeface="Montserrat"/>
                <a:sym typeface="Montserrat"/>
              </a:defRPr>
            </a:lvl6pPr>
            <a:lvl7pPr lvl="6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400"/>
              <a:buFont typeface="Montserrat"/>
              <a:buNone/>
              <a:defRPr b="1">
                <a:solidFill>
                  <a:schemeClr val="accent1"/>
                </a:solidFill>
                <a:latin typeface="Montserrat"/>
                <a:ea typeface="Montserrat"/>
                <a:cs typeface="Montserrat"/>
                <a:sym typeface="Montserrat"/>
              </a:defRPr>
            </a:lvl7pPr>
            <a:lvl8pPr lvl="7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400"/>
              <a:buFont typeface="Montserrat"/>
              <a:buNone/>
              <a:defRPr b="1">
                <a:solidFill>
                  <a:schemeClr val="accent1"/>
                </a:solidFill>
                <a:latin typeface="Montserrat"/>
                <a:ea typeface="Montserrat"/>
                <a:cs typeface="Montserrat"/>
                <a:sym typeface="Montserrat"/>
              </a:defRPr>
            </a:lvl8pPr>
            <a:lvl9pPr lvl="8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400"/>
              <a:buFont typeface="Montserrat"/>
              <a:buNone/>
              <a:defRPr b="1">
                <a:solidFill>
                  <a:schemeClr val="accent1"/>
                </a:solidFill>
                <a:latin typeface="Montserrat"/>
                <a:ea typeface="Montserrat"/>
                <a:cs typeface="Montserrat"/>
                <a:sym typeface="Montserrat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1857788" y="1076775"/>
            <a:ext cx="5428500" cy="29910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chemeClr val="accent1"/>
              </a:buClr>
              <a:buSzPts val="1800"/>
              <a:buFont typeface="Lora"/>
              <a:buChar char="⋆"/>
              <a:defRPr sz="1800">
                <a:solidFill>
                  <a:schemeClr val="dk2"/>
                </a:solidFill>
                <a:latin typeface="Lora"/>
                <a:ea typeface="Lora"/>
                <a:cs typeface="Lora"/>
                <a:sym typeface="Lora"/>
              </a:defRPr>
            </a:lvl1pPr>
            <a:lvl2pPr indent="-342900" lvl="1" marL="9144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BABFCD"/>
              </a:buClr>
              <a:buSzPts val="1800"/>
              <a:buFont typeface="Lora"/>
              <a:buChar char="⋆"/>
              <a:defRPr sz="1800">
                <a:solidFill>
                  <a:schemeClr val="dk2"/>
                </a:solidFill>
                <a:latin typeface="Lora"/>
                <a:ea typeface="Lora"/>
                <a:cs typeface="Lora"/>
                <a:sym typeface="Lora"/>
              </a:defRPr>
            </a:lvl2pPr>
            <a:lvl3pPr indent="-342900" lvl="2" marL="13716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BABFCD"/>
              </a:buClr>
              <a:buSzPts val="1800"/>
              <a:buFont typeface="Lora"/>
              <a:buChar char="⋆"/>
              <a:defRPr sz="1800">
                <a:solidFill>
                  <a:schemeClr val="dk2"/>
                </a:solidFill>
                <a:latin typeface="Lora"/>
                <a:ea typeface="Lora"/>
                <a:cs typeface="Lora"/>
                <a:sym typeface="Lora"/>
              </a:defRPr>
            </a:lvl3pPr>
            <a:lvl4pPr indent="-342900" lvl="3" marL="18288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Lora"/>
              <a:buChar char="○"/>
              <a:defRPr sz="1800">
                <a:solidFill>
                  <a:schemeClr val="dk2"/>
                </a:solidFill>
                <a:latin typeface="Lora"/>
                <a:ea typeface="Lora"/>
                <a:cs typeface="Lora"/>
                <a:sym typeface="Lora"/>
              </a:defRPr>
            </a:lvl4pPr>
            <a:lvl5pPr indent="-342900" lvl="4" marL="22860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Lora"/>
              <a:buChar char="○"/>
              <a:defRPr sz="1800">
                <a:solidFill>
                  <a:schemeClr val="dk2"/>
                </a:solidFill>
                <a:latin typeface="Lora"/>
                <a:ea typeface="Lora"/>
                <a:cs typeface="Lora"/>
                <a:sym typeface="Lora"/>
              </a:defRPr>
            </a:lvl5pPr>
            <a:lvl6pPr indent="-342900" lvl="5" marL="2743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Lora"/>
              <a:buChar char="○"/>
              <a:defRPr sz="1800">
                <a:solidFill>
                  <a:schemeClr val="dk2"/>
                </a:solidFill>
                <a:latin typeface="Lora"/>
                <a:ea typeface="Lora"/>
                <a:cs typeface="Lora"/>
                <a:sym typeface="Lora"/>
              </a:defRPr>
            </a:lvl6pPr>
            <a:lvl7pPr indent="-342900" lvl="6" marL="32004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Lora"/>
              <a:buChar char="○"/>
              <a:defRPr sz="1800">
                <a:solidFill>
                  <a:schemeClr val="dk2"/>
                </a:solidFill>
                <a:latin typeface="Lora"/>
                <a:ea typeface="Lora"/>
                <a:cs typeface="Lora"/>
                <a:sym typeface="Lora"/>
              </a:defRPr>
            </a:lvl7pPr>
            <a:lvl8pPr indent="-342900" lvl="7" marL="36576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Lora"/>
              <a:buChar char="○"/>
              <a:defRPr sz="1800">
                <a:solidFill>
                  <a:schemeClr val="dk2"/>
                </a:solidFill>
                <a:latin typeface="Lora"/>
                <a:ea typeface="Lora"/>
                <a:cs typeface="Lora"/>
                <a:sym typeface="Lora"/>
              </a:defRPr>
            </a:lvl8pPr>
            <a:lvl9pPr indent="-342900" lvl="8" marL="41148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Lora"/>
              <a:buChar char="○"/>
              <a:defRPr sz="1800">
                <a:solidFill>
                  <a:schemeClr val="dk2"/>
                </a:solidFill>
                <a:latin typeface="Lora"/>
                <a:ea typeface="Lora"/>
                <a:cs typeface="Lora"/>
                <a:sym typeface="Lora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4297650" y="4847525"/>
            <a:ext cx="548700" cy="26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buNone/>
              <a:defRPr sz="900">
                <a:solidFill>
                  <a:schemeClr val="accent1"/>
                </a:solidFill>
                <a:latin typeface="Montserrat"/>
                <a:ea typeface="Montserrat"/>
                <a:cs typeface="Montserrat"/>
                <a:sym typeface="Montserrat"/>
              </a:defRPr>
            </a:lvl1pPr>
            <a:lvl2pPr lvl="1" algn="ctr">
              <a:buNone/>
              <a:defRPr sz="900">
                <a:solidFill>
                  <a:schemeClr val="accent1"/>
                </a:solidFill>
                <a:latin typeface="Montserrat"/>
                <a:ea typeface="Montserrat"/>
                <a:cs typeface="Montserrat"/>
                <a:sym typeface="Montserrat"/>
              </a:defRPr>
            </a:lvl2pPr>
            <a:lvl3pPr lvl="2" algn="ctr">
              <a:buNone/>
              <a:defRPr sz="900">
                <a:solidFill>
                  <a:schemeClr val="accent1"/>
                </a:solidFill>
                <a:latin typeface="Montserrat"/>
                <a:ea typeface="Montserrat"/>
                <a:cs typeface="Montserrat"/>
                <a:sym typeface="Montserrat"/>
              </a:defRPr>
            </a:lvl3pPr>
            <a:lvl4pPr lvl="3" algn="ctr">
              <a:buNone/>
              <a:defRPr sz="900">
                <a:solidFill>
                  <a:schemeClr val="accent1"/>
                </a:solidFill>
                <a:latin typeface="Montserrat"/>
                <a:ea typeface="Montserrat"/>
                <a:cs typeface="Montserrat"/>
                <a:sym typeface="Montserrat"/>
              </a:defRPr>
            </a:lvl4pPr>
            <a:lvl5pPr lvl="4" algn="ctr">
              <a:buNone/>
              <a:defRPr sz="900">
                <a:solidFill>
                  <a:schemeClr val="accent1"/>
                </a:solidFill>
                <a:latin typeface="Montserrat"/>
                <a:ea typeface="Montserrat"/>
                <a:cs typeface="Montserrat"/>
                <a:sym typeface="Montserrat"/>
              </a:defRPr>
            </a:lvl5pPr>
            <a:lvl6pPr lvl="5" algn="ctr">
              <a:buNone/>
              <a:defRPr sz="900">
                <a:solidFill>
                  <a:schemeClr val="accent1"/>
                </a:solidFill>
                <a:latin typeface="Montserrat"/>
                <a:ea typeface="Montserrat"/>
                <a:cs typeface="Montserrat"/>
                <a:sym typeface="Montserrat"/>
              </a:defRPr>
            </a:lvl6pPr>
            <a:lvl7pPr lvl="6" algn="ctr">
              <a:buNone/>
              <a:defRPr sz="900">
                <a:solidFill>
                  <a:schemeClr val="accent1"/>
                </a:solidFill>
                <a:latin typeface="Montserrat"/>
                <a:ea typeface="Montserrat"/>
                <a:cs typeface="Montserrat"/>
                <a:sym typeface="Montserrat"/>
              </a:defRPr>
            </a:lvl7pPr>
            <a:lvl8pPr lvl="7" algn="ctr">
              <a:buNone/>
              <a:defRPr sz="900">
                <a:solidFill>
                  <a:schemeClr val="accent1"/>
                </a:solidFill>
                <a:latin typeface="Montserrat"/>
                <a:ea typeface="Montserrat"/>
                <a:cs typeface="Montserrat"/>
                <a:sym typeface="Montserrat"/>
              </a:defRPr>
            </a:lvl8pPr>
            <a:lvl9pPr lvl="8" algn="ctr">
              <a:buNone/>
              <a:defRPr sz="900">
                <a:solidFill>
                  <a:schemeClr val="accent1"/>
                </a:solidFill>
                <a:latin typeface="Montserrat"/>
                <a:ea typeface="Montserrat"/>
                <a:cs typeface="Montserrat"/>
                <a:sym typeface="Montserrat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image" Target="../media/image5.png"/><Relationship Id="rId4" Type="http://schemas.openxmlformats.org/officeDocument/2006/relationships/image" Target="../media/image6.png"/><Relationship Id="rId5" Type="http://schemas.openxmlformats.org/officeDocument/2006/relationships/image" Target="../media/image2.png"/><Relationship Id="rId6" Type="http://schemas.openxmlformats.org/officeDocument/2006/relationships/image" Target="../media/image3.png"/><Relationship Id="rId7" Type="http://schemas.openxmlformats.org/officeDocument/2006/relationships/image" Target="../media/image7.png"/><Relationship Id="rId8" Type="http://schemas.openxmlformats.org/officeDocument/2006/relationships/image" Target="../media/image4.png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1.png"/><Relationship Id="rId4" Type="http://schemas.openxmlformats.org/officeDocument/2006/relationships/hyperlink" Target="http://www.slidescarnival.com/help-use-presentation-template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7.png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6.png"/><Relationship Id="rId4" Type="http://schemas.openxmlformats.org/officeDocument/2006/relationships/image" Target="../media/image2.png"/><Relationship Id="rId5" Type="http://schemas.openxmlformats.org/officeDocument/2006/relationships/image" Target="../media/image3.png"/><Relationship Id="rId6" Type="http://schemas.openxmlformats.org/officeDocument/2006/relationships/image" Target="../media/image5.pn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11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2.png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7.xml"/><Relationship Id="rId3" Type="http://schemas.openxmlformats.org/officeDocument/2006/relationships/image" Target="../media/image8.png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8.xml"/><Relationship Id="rId3" Type="http://schemas.openxmlformats.org/officeDocument/2006/relationships/image" Target="../media/image9.png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9.xml"/><Relationship Id="rId3" Type="http://schemas.openxmlformats.org/officeDocument/2006/relationships/image" Target="../media/image9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0.xml"/><Relationship Id="rId3" Type="http://schemas.openxmlformats.org/officeDocument/2006/relationships/image" Target="../media/image9.png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2.xml"/><Relationship Id="rId3" Type="http://schemas.openxmlformats.org/officeDocument/2006/relationships/image" Target="../media/image1.png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3.xml"/><Relationship Id="rId3" Type="http://schemas.openxmlformats.org/officeDocument/2006/relationships/hyperlink" Target="https://www.fontsquirrel.com/fonts/montserrat" TargetMode="External"/><Relationship Id="rId4" Type="http://schemas.openxmlformats.org/officeDocument/2006/relationships/hyperlink" Target="https://www.fontsquirrel.com/fonts/lora" TargetMode="Externa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4.xml"/><Relationship Id="rId3" Type="http://schemas.openxmlformats.org/officeDocument/2006/relationships/image" Target="../media/image1.png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5.xm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twitter.com/googledocs/status/730087240156643328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7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10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5" name="Shape 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" name="Google Shape;56;p12"/>
          <p:cNvSpPr txBox="1"/>
          <p:nvPr>
            <p:ph type="ctrTitle"/>
          </p:nvPr>
        </p:nvSpPr>
        <p:spPr>
          <a:xfrm>
            <a:off x="1563275" y="803875"/>
            <a:ext cx="6017400" cy="2300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THIS IS YOUR CHRISTMAS PRESENTATION</a:t>
            </a:r>
            <a:endParaRPr>
              <a:solidFill>
                <a:schemeClr val="dk2"/>
              </a:solidFill>
            </a:endParaRPr>
          </a:p>
        </p:txBody>
      </p:sp>
      <p:sp>
        <p:nvSpPr>
          <p:cNvPr id="57" name="Google Shape;57;p12"/>
          <p:cNvSpPr/>
          <p:nvPr/>
        </p:nvSpPr>
        <p:spPr>
          <a:xfrm>
            <a:off x="1711350" y="2030123"/>
            <a:ext cx="671100" cy="671100"/>
          </a:xfrm>
          <a:prstGeom prst="ellipse">
            <a:avLst/>
          </a:prstGeom>
          <a:gradFill>
            <a:gsLst>
              <a:gs pos="0">
                <a:schemeClr val="dk1"/>
              </a:gs>
              <a:gs pos="26000">
                <a:srgbClr val="1A1616"/>
              </a:gs>
              <a:gs pos="66000">
                <a:srgbClr val="1A1616">
                  <a:alpha val="0"/>
                </a:srgbClr>
              </a:gs>
              <a:gs pos="100000">
                <a:srgbClr val="1A1616">
                  <a:alpha val="0"/>
                </a:srgbClr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58" name="Google Shape;58;p12"/>
          <p:cNvPicPr preferRelativeResize="0"/>
          <p:nvPr/>
        </p:nvPicPr>
        <p:blipFill rotWithShape="1">
          <a:blip r:embed="rId3">
            <a:alphaModFix/>
          </a:blip>
          <a:srcRect b="0" l="0" r="0" t="36664"/>
          <a:stretch/>
        </p:blipFill>
        <p:spPr>
          <a:xfrm>
            <a:off x="1641825" y="0"/>
            <a:ext cx="1193000" cy="3257550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59" name="Google Shape;59;p12"/>
          <p:cNvGrpSpPr/>
          <p:nvPr/>
        </p:nvGrpSpPr>
        <p:grpSpPr>
          <a:xfrm>
            <a:off x="4439172" y="0"/>
            <a:ext cx="910478" cy="2019299"/>
            <a:chOff x="4439172" y="0"/>
            <a:chExt cx="910478" cy="2019299"/>
          </a:xfrm>
        </p:grpSpPr>
        <p:sp>
          <p:nvSpPr>
            <p:cNvPr id="60" name="Google Shape;60;p12"/>
            <p:cNvSpPr/>
            <p:nvPr/>
          </p:nvSpPr>
          <p:spPr>
            <a:xfrm>
              <a:off x="4439172" y="1234571"/>
              <a:ext cx="393000" cy="393000"/>
            </a:xfrm>
            <a:prstGeom prst="ellipse">
              <a:avLst/>
            </a:prstGeom>
            <a:gradFill>
              <a:gsLst>
                <a:gs pos="0">
                  <a:schemeClr val="dk1"/>
                </a:gs>
                <a:gs pos="26000">
                  <a:srgbClr val="1A1616"/>
                </a:gs>
                <a:gs pos="66000">
                  <a:srgbClr val="1A1616">
                    <a:alpha val="0"/>
                  </a:srgbClr>
                </a:gs>
                <a:gs pos="100000">
                  <a:srgbClr val="1A1616">
                    <a:alpha val="0"/>
                  </a:srgbClr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61" name="Google Shape;61;p12"/>
            <p:cNvPicPr preferRelativeResize="0"/>
            <p:nvPr/>
          </p:nvPicPr>
          <p:blipFill rotWithShape="1">
            <a:blip r:embed="rId4">
              <a:alphaModFix/>
            </a:blip>
            <a:srcRect b="0" l="0" r="0" t="51786"/>
            <a:stretch/>
          </p:blipFill>
          <p:spPr>
            <a:xfrm>
              <a:off x="4494575" y="0"/>
              <a:ext cx="855075" cy="2019299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62" name="Google Shape;62;p12"/>
          <p:cNvGrpSpPr/>
          <p:nvPr/>
        </p:nvGrpSpPr>
        <p:grpSpPr>
          <a:xfrm>
            <a:off x="6220961" y="0"/>
            <a:ext cx="714039" cy="3400425"/>
            <a:chOff x="6220961" y="0"/>
            <a:chExt cx="714039" cy="3400425"/>
          </a:xfrm>
        </p:grpSpPr>
        <p:sp>
          <p:nvSpPr>
            <p:cNvPr id="63" name="Google Shape;63;p12"/>
            <p:cNvSpPr/>
            <p:nvPr/>
          </p:nvSpPr>
          <p:spPr>
            <a:xfrm>
              <a:off x="6220961" y="2692839"/>
              <a:ext cx="318900" cy="318900"/>
            </a:xfrm>
            <a:prstGeom prst="ellipse">
              <a:avLst/>
            </a:prstGeom>
            <a:gradFill>
              <a:gsLst>
                <a:gs pos="0">
                  <a:schemeClr val="dk1"/>
                </a:gs>
                <a:gs pos="26000">
                  <a:srgbClr val="1A1616"/>
                </a:gs>
                <a:gs pos="66000">
                  <a:srgbClr val="1A1616">
                    <a:alpha val="0"/>
                  </a:srgbClr>
                </a:gs>
                <a:gs pos="100000">
                  <a:srgbClr val="1A1616">
                    <a:alpha val="0"/>
                  </a:srgbClr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64" name="Google Shape;64;p12"/>
            <p:cNvPicPr preferRelativeResize="0"/>
            <p:nvPr/>
          </p:nvPicPr>
          <p:blipFill rotWithShape="1">
            <a:blip r:embed="rId5">
              <a:alphaModFix/>
            </a:blip>
            <a:srcRect b="0" l="0" r="0" t="29725"/>
            <a:stretch/>
          </p:blipFill>
          <p:spPr>
            <a:xfrm>
              <a:off x="6229350" y="0"/>
              <a:ext cx="705650" cy="3400425"/>
            </a:xfrm>
            <a:prstGeom prst="rect">
              <a:avLst/>
            </a:prstGeom>
            <a:noFill/>
            <a:ln>
              <a:noFill/>
            </a:ln>
          </p:spPr>
        </p:pic>
      </p:grpSp>
      <p:pic>
        <p:nvPicPr>
          <p:cNvPr id="65" name="Google Shape;65;p12"/>
          <p:cNvPicPr preferRelativeResize="0"/>
          <p:nvPr/>
        </p:nvPicPr>
        <p:blipFill rotWithShape="1">
          <a:blip r:embed="rId6">
            <a:alphaModFix/>
          </a:blip>
          <a:srcRect b="0" l="0" r="0" t="47036"/>
          <a:stretch/>
        </p:blipFill>
        <p:spPr>
          <a:xfrm>
            <a:off x="8570525" y="0"/>
            <a:ext cx="705650" cy="2223851"/>
          </a:xfrm>
          <a:prstGeom prst="rect">
            <a:avLst/>
          </a:prstGeom>
          <a:noFill/>
          <a:ln>
            <a:noFill/>
          </a:ln>
        </p:spPr>
      </p:pic>
      <p:pic>
        <p:nvPicPr>
          <p:cNvPr id="66" name="Google Shape;66;p12"/>
          <p:cNvPicPr preferRelativeResize="0"/>
          <p:nvPr/>
        </p:nvPicPr>
        <p:blipFill rotWithShape="1">
          <a:blip r:embed="rId7">
            <a:alphaModFix/>
          </a:blip>
          <a:srcRect b="0" l="0" r="0" t="67243"/>
          <a:stretch/>
        </p:blipFill>
        <p:spPr>
          <a:xfrm>
            <a:off x="722650" y="-7"/>
            <a:ext cx="705650" cy="1132175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67" name="Google Shape;67;p12"/>
          <p:cNvGrpSpPr/>
          <p:nvPr/>
        </p:nvGrpSpPr>
        <p:grpSpPr>
          <a:xfrm>
            <a:off x="3370625" y="0"/>
            <a:ext cx="587100" cy="1360775"/>
            <a:chOff x="3370625" y="0"/>
            <a:chExt cx="587100" cy="1360775"/>
          </a:xfrm>
        </p:grpSpPr>
        <p:sp>
          <p:nvSpPr>
            <p:cNvPr id="68" name="Google Shape;68;p12"/>
            <p:cNvSpPr/>
            <p:nvPr/>
          </p:nvSpPr>
          <p:spPr>
            <a:xfrm>
              <a:off x="3422700" y="897628"/>
              <a:ext cx="318900" cy="318900"/>
            </a:xfrm>
            <a:prstGeom prst="ellipse">
              <a:avLst/>
            </a:prstGeom>
            <a:gradFill>
              <a:gsLst>
                <a:gs pos="0">
                  <a:schemeClr val="dk1"/>
                </a:gs>
                <a:gs pos="26000">
                  <a:srgbClr val="1A1616"/>
                </a:gs>
                <a:gs pos="66000">
                  <a:srgbClr val="1A1616">
                    <a:alpha val="0"/>
                  </a:srgbClr>
                </a:gs>
                <a:gs pos="100000">
                  <a:srgbClr val="1A1616">
                    <a:alpha val="0"/>
                  </a:srgbClr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69" name="Google Shape;69;p12"/>
            <p:cNvPicPr preferRelativeResize="0"/>
            <p:nvPr/>
          </p:nvPicPr>
          <p:blipFill rotWithShape="1">
            <a:blip r:embed="rId8">
              <a:alphaModFix/>
            </a:blip>
            <a:srcRect b="0" l="0" r="0" t="62979"/>
            <a:stretch/>
          </p:blipFill>
          <p:spPr>
            <a:xfrm>
              <a:off x="3370625" y="0"/>
              <a:ext cx="587100" cy="1360775"/>
            </a:xfrm>
            <a:prstGeom prst="rect">
              <a:avLst/>
            </a:prstGeom>
            <a:noFill/>
            <a:ln>
              <a:noFill/>
            </a:ln>
          </p:spPr>
        </p:pic>
      </p:grp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3" name="Shape 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" name="Google Shape;74;p13"/>
          <p:cNvSpPr txBox="1"/>
          <p:nvPr>
            <p:ph type="title"/>
          </p:nvPr>
        </p:nvSpPr>
        <p:spPr>
          <a:xfrm>
            <a:off x="1865675" y="493250"/>
            <a:ext cx="5420400" cy="453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pic>
        <p:nvPicPr>
          <p:cNvPr id="75" name="Google Shape;75;p13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4257675" y="4204438"/>
            <a:ext cx="628650" cy="221456"/>
          </a:xfrm>
          <a:prstGeom prst="rect">
            <a:avLst/>
          </a:prstGeom>
          <a:noFill/>
          <a:ln>
            <a:noFill/>
          </a:ln>
        </p:spPr>
      </p:pic>
      <p:sp>
        <p:nvSpPr>
          <p:cNvPr id="76" name="Google Shape;76;p13"/>
          <p:cNvSpPr txBox="1"/>
          <p:nvPr/>
        </p:nvSpPr>
        <p:spPr>
          <a:xfrm>
            <a:off x="1865675" y="3423550"/>
            <a:ext cx="5420400" cy="7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00">
                <a:solidFill>
                  <a:schemeClr val="accent4"/>
                </a:solidFill>
                <a:latin typeface="Lora"/>
                <a:ea typeface="Lora"/>
                <a:cs typeface="Lora"/>
                <a:sym typeface="Lora"/>
              </a:rPr>
              <a:t>More info on how to use this template at </a:t>
            </a:r>
            <a:r>
              <a:rPr b="1" lang="en" sz="900" u="sng">
                <a:solidFill>
                  <a:schemeClr val="accent4"/>
                </a:solidFill>
                <a:latin typeface="Lora"/>
                <a:ea typeface="Lora"/>
                <a:cs typeface="Lora"/>
                <a:sym typeface="Lora"/>
                <a:hlinkClick r:id="rId4"/>
              </a:rPr>
              <a:t>slidescarnival.com/help-use-presentation-template</a:t>
            </a:r>
            <a:endParaRPr sz="900">
              <a:solidFill>
                <a:schemeClr val="accent4"/>
              </a:solidFill>
              <a:latin typeface="Lora"/>
              <a:ea typeface="Lora"/>
              <a:cs typeface="Lora"/>
              <a:sym typeface="Lor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chemeClr val="accent4"/>
                </a:solidFill>
                <a:latin typeface="Lora"/>
                <a:ea typeface="Lora"/>
                <a:cs typeface="Lora"/>
                <a:sym typeface="Lora"/>
              </a:rPr>
              <a:t>To the extent possible under law, Slidescarnival.com has waived all copyright and related or neighboring rights to Christmas 2018 template</a:t>
            </a:r>
            <a:endParaRPr sz="900">
              <a:solidFill>
                <a:schemeClr val="accent4"/>
              </a:solidFill>
              <a:latin typeface="Lora"/>
              <a:ea typeface="Lora"/>
              <a:cs typeface="Lora"/>
              <a:sym typeface="Lora"/>
            </a:endParaRPr>
          </a:p>
        </p:txBody>
      </p:sp>
      <p:sp>
        <p:nvSpPr>
          <p:cNvPr id="77" name="Google Shape;77;p13"/>
          <p:cNvSpPr txBox="1"/>
          <p:nvPr>
            <p:ph idx="1" type="body"/>
          </p:nvPr>
        </p:nvSpPr>
        <p:spPr>
          <a:xfrm>
            <a:off x="1865675" y="1079850"/>
            <a:ext cx="2631000" cy="2210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/>
              <a:t>EDIT IN GOOGLE SLIDES</a:t>
            </a:r>
            <a:endParaRPr sz="1100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100"/>
              <a:t>Click on the button under the presentation preview that says "Use as Google Slides Theme".</a:t>
            </a:r>
            <a:endParaRPr sz="1100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 sz="1100"/>
              <a:t>You will get a copy of this document on your Google Drive and will be able to edit, add or delete slides.</a:t>
            </a:r>
            <a:br>
              <a:rPr lang="en" sz="1100"/>
            </a:br>
            <a:r>
              <a:rPr lang="en" sz="1100"/>
              <a:t>You have to be signed in to your Google account.</a:t>
            </a:r>
            <a:endParaRPr sz="1100"/>
          </a:p>
        </p:txBody>
      </p:sp>
      <p:sp>
        <p:nvSpPr>
          <p:cNvPr id="78" name="Google Shape;78;p13"/>
          <p:cNvSpPr txBox="1"/>
          <p:nvPr>
            <p:ph idx="2" type="body"/>
          </p:nvPr>
        </p:nvSpPr>
        <p:spPr>
          <a:xfrm>
            <a:off x="4655201" y="1079850"/>
            <a:ext cx="2631000" cy="2210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/>
              <a:t>EDIT IN POWERPOINT®</a:t>
            </a:r>
            <a:endParaRPr sz="1100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/>
              <a:t>Click on the button under the presentation preview that says "Download as PowerPoint template". You will get a .pptx file that you can edit in PowerPoint.</a:t>
            </a:r>
            <a:endParaRPr sz="1100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/>
              <a:t>Remember to download and install the fonts used in this presentation (you’ll find the links to the font files needed in the Presentation design slide)</a:t>
            </a:r>
            <a:endParaRPr sz="1100"/>
          </a:p>
        </p:txBody>
      </p:sp>
      <p:sp>
        <p:nvSpPr>
          <p:cNvPr id="79" name="Google Shape;79;p13"/>
          <p:cNvSpPr txBox="1"/>
          <p:nvPr>
            <p:ph idx="12" type="sldNum"/>
          </p:nvPr>
        </p:nvSpPr>
        <p:spPr>
          <a:xfrm>
            <a:off x="4297650" y="4847525"/>
            <a:ext cx="548700" cy="26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accent5"/>
            </a:gs>
            <a:gs pos="14000">
              <a:schemeClr val="accent5"/>
            </a:gs>
            <a:gs pos="85000">
              <a:schemeClr val="accent4"/>
            </a:gs>
            <a:gs pos="100000">
              <a:schemeClr val="accent4"/>
            </a:gs>
          </a:gsLst>
          <a:lin ang="5400012" scaled="0"/>
        </a:gradFill>
      </p:bgPr>
    </p:bg>
    <p:spTree>
      <p:nvGrpSpPr>
        <p:cNvPr id="83" name="Shape 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" name="Google Shape;84;p14"/>
          <p:cNvSpPr txBox="1"/>
          <p:nvPr>
            <p:ph idx="4294967295" type="ctrTitle"/>
          </p:nvPr>
        </p:nvSpPr>
        <p:spPr>
          <a:xfrm>
            <a:off x="2118200" y="1773575"/>
            <a:ext cx="4907400" cy="1221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</a:rPr>
              <a:t>HELLO</a:t>
            </a:r>
            <a:r>
              <a:rPr lang="en" sz="3600">
                <a:solidFill>
                  <a:srgbClr val="FFFFFF"/>
                </a:solidFill>
              </a:rPr>
              <a:t>!</a:t>
            </a:r>
            <a:br>
              <a:rPr lang="en" sz="3600"/>
            </a:br>
            <a:r>
              <a:rPr b="0" lang="en" sz="3600">
                <a:solidFill>
                  <a:srgbClr val="FFFFFF"/>
                </a:solidFill>
              </a:rPr>
              <a:t>I AM RUDOLF</a:t>
            </a:r>
            <a:endParaRPr b="0" sz="3600">
              <a:solidFill>
                <a:srgbClr val="FFFFFF"/>
              </a:solidFill>
            </a:endParaRPr>
          </a:p>
        </p:txBody>
      </p:sp>
      <p:sp>
        <p:nvSpPr>
          <p:cNvPr id="85" name="Google Shape;85;p14"/>
          <p:cNvSpPr txBox="1"/>
          <p:nvPr>
            <p:ph idx="4294967295" type="body"/>
          </p:nvPr>
        </p:nvSpPr>
        <p:spPr>
          <a:xfrm>
            <a:off x="2118200" y="2663575"/>
            <a:ext cx="4907400" cy="1221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I’ve come a long way to bring you this presentation. You can find me at @northpole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86" name="Google Shape;86;p14"/>
          <p:cNvSpPr/>
          <p:nvPr/>
        </p:nvSpPr>
        <p:spPr>
          <a:xfrm>
            <a:off x="4024775" y="714750"/>
            <a:ext cx="1094475" cy="1044140"/>
          </a:xfrm>
          <a:custGeom>
            <a:rect b="b" l="l" r="r" t="t"/>
            <a:pathLst>
              <a:path extrusionOk="0" h="33953" w="35584">
                <a:moveTo>
                  <a:pt x="26783" y="15547"/>
                </a:moveTo>
                <a:lnTo>
                  <a:pt x="27025" y="15708"/>
                </a:lnTo>
                <a:lnTo>
                  <a:pt x="27266" y="15869"/>
                </a:lnTo>
                <a:lnTo>
                  <a:pt x="27548" y="16111"/>
                </a:lnTo>
                <a:lnTo>
                  <a:pt x="27790" y="16352"/>
                </a:lnTo>
                <a:lnTo>
                  <a:pt x="28032" y="16614"/>
                </a:lnTo>
                <a:lnTo>
                  <a:pt x="28273" y="16896"/>
                </a:lnTo>
                <a:lnTo>
                  <a:pt x="28434" y="17118"/>
                </a:lnTo>
                <a:lnTo>
                  <a:pt x="28595" y="17339"/>
                </a:lnTo>
                <a:lnTo>
                  <a:pt x="28757" y="17601"/>
                </a:lnTo>
                <a:lnTo>
                  <a:pt x="28877" y="17843"/>
                </a:lnTo>
                <a:lnTo>
                  <a:pt x="28132" y="17561"/>
                </a:lnTo>
                <a:lnTo>
                  <a:pt x="27065" y="17178"/>
                </a:lnTo>
                <a:lnTo>
                  <a:pt x="26823" y="17097"/>
                </a:lnTo>
                <a:lnTo>
                  <a:pt x="26602" y="17037"/>
                </a:lnTo>
                <a:lnTo>
                  <a:pt x="26703" y="16292"/>
                </a:lnTo>
                <a:lnTo>
                  <a:pt x="26783" y="15547"/>
                </a:lnTo>
                <a:close/>
                <a:moveTo>
                  <a:pt x="7995" y="16151"/>
                </a:moveTo>
                <a:lnTo>
                  <a:pt x="7995" y="16775"/>
                </a:lnTo>
                <a:lnTo>
                  <a:pt x="8035" y="17400"/>
                </a:lnTo>
                <a:lnTo>
                  <a:pt x="7854" y="17480"/>
                </a:lnTo>
                <a:lnTo>
                  <a:pt x="7673" y="17581"/>
                </a:lnTo>
                <a:lnTo>
                  <a:pt x="7330" y="17802"/>
                </a:lnTo>
                <a:lnTo>
                  <a:pt x="6666" y="18265"/>
                </a:lnTo>
                <a:lnTo>
                  <a:pt x="6243" y="18547"/>
                </a:lnTo>
                <a:lnTo>
                  <a:pt x="6001" y="18668"/>
                </a:lnTo>
                <a:lnTo>
                  <a:pt x="5780" y="18789"/>
                </a:lnTo>
                <a:lnTo>
                  <a:pt x="6021" y="18427"/>
                </a:lnTo>
                <a:lnTo>
                  <a:pt x="6263" y="18084"/>
                </a:lnTo>
                <a:lnTo>
                  <a:pt x="6505" y="17742"/>
                </a:lnTo>
                <a:lnTo>
                  <a:pt x="6787" y="17400"/>
                </a:lnTo>
                <a:lnTo>
                  <a:pt x="7048" y="17077"/>
                </a:lnTo>
                <a:lnTo>
                  <a:pt x="7350" y="16775"/>
                </a:lnTo>
                <a:lnTo>
                  <a:pt x="7653" y="16473"/>
                </a:lnTo>
                <a:lnTo>
                  <a:pt x="7955" y="16191"/>
                </a:lnTo>
                <a:lnTo>
                  <a:pt x="7995" y="16151"/>
                </a:lnTo>
                <a:close/>
                <a:moveTo>
                  <a:pt x="12727" y="21729"/>
                </a:moveTo>
                <a:lnTo>
                  <a:pt x="12606" y="21749"/>
                </a:lnTo>
                <a:lnTo>
                  <a:pt x="12486" y="21769"/>
                </a:lnTo>
                <a:lnTo>
                  <a:pt x="12324" y="21830"/>
                </a:lnTo>
                <a:lnTo>
                  <a:pt x="12163" y="21910"/>
                </a:lnTo>
                <a:lnTo>
                  <a:pt x="12022" y="22011"/>
                </a:lnTo>
                <a:lnTo>
                  <a:pt x="11902" y="22132"/>
                </a:lnTo>
                <a:lnTo>
                  <a:pt x="11801" y="22253"/>
                </a:lnTo>
                <a:lnTo>
                  <a:pt x="11700" y="22394"/>
                </a:lnTo>
                <a:lnTo>
                  <a:pt x="11640" y="22514"/>
                </a:lnTo>
                <a:lnTo>
                  <a:pt x="11599" y="22676"/>
                </a:lnTo>
                <a:lnTo>
                  <a:pt x="11559" y="22837"/>
                </a:lnTo>
                <a:lnTo>
                  <a:pt x="11539" y="22978"/>
                </a:lnTo>
                <a:lnTo>
                  <a:pt x="11559" y="23139"/>
                </a:lnTo>
                <a:lnTo>
                  <a:pt x="11599" y="23300"/>
                </a:lnTo>
                <a:lnTo>
                  <a:pt x="11660" y="23501"/>
                </a:lnTo>
                <a:lnTo>
                  <a:pt x="11761" y="23703"/>
                </a:lnTo>
                <a:lnTo>
                  <a:pt x="11881" y="23864"/>
                </a:lnTo>
                <a:lnTo>
                  <a:pt x="12042" y="24005"/>
                </a:lnTo>
                <a:lnTo>
                  <a:pt x="12224" y="24125"/>
                </a:lnTo>
                <a:lnTo>
                  <a:pt x="12405" y="24206"/>
                </a:lnTo>
                <a:lnTo>
                  <a:pt x="12606" y="24246"/>
                </a:lnTo>
                <a:lnTo>
                  <a:pt x="12828" y="24266"/>
                </a:lnTo>
                <a:lnTo>
                  <a:pt x="12949" y="24266"/>
                </a:lnTo>
                <a:lnTo>
                  <a:pt x="13069" y="24246"/>
                </a:lnTo>
                <a:lnTo>
                  <a:pt x="13190" y="24226"/>
                </a:lnTo>
                <a:lnTo>
                  <a:pt x="13311" y="24186"/>
                </a:lnTo>
                <a:lnTo>
                  <a:pt x="13412" y="24125"/>
                </a:lnTo>
                <a:lnTo>
                  <a:pt x="13533" y="24065"/>
                </a:lnTo>
                <a:lnTo>
                  <a:pt x="13633" y="23984"/>
                </a:lnTo>
                <a:lnTo>
                  <a:pt x="13714" y="23904"/>
                </a:lnTo>
                <a:lnTo>
                  <a:pt x="13835" y="23783"/>
                </a:lnTo>
                <a:lnTo>
                  <a:pt x="13915" y="23642"/>
                </a:lnTo>
                <a:lnTo>
                  <a:pt x="13996" y="23481"/>
                </a:lnTo>
                <a:lnTo>
                  <a:pt x="14056" y="23320"/>
                </a:lnTo>
                <a:lnTo>
                  <a:pt x="14076" y="23159"/>
                </a:lnTo>
                <a:lnTo>
                  <a:pt x="14096" y="22998"/>
                </a:lnTo>
                <a:lnTo>
                  <a:pt x="14076" y="22837"/>
                </a:lnTo>
                <a:lnTo>
                  <a:pt x="14056" y="22676"/>
                </a:lnTo>
                <a:lnTo>
                  <a:pt x="14016" y="22555"/>
                </a:lnTo>
                <a:lnTo>
                  <a:pt x="13956" y="22434"/>
                </a:lnTo>
                <a:lnTo>
                  <a:pt x="13835" y="22232"/>
                </a:lnTo>
                <a:lnTo>
                  <a:pt x="13653" y="22051"/>
                </a:lnTo>
                <a:lnTo>
                  <a:pt x="13472" y="21910"/>
                </a:lnTo>
                <a:lnTo>
                  <a:pt x="13351" y="21850"/>
                </a:lnTo>
                <a:lnTo>
                  <a:pt x="13231" y="21810"/>
                </a:lnTo>
                <a:lnTo>
                  <a:pt x="13110" y="21769"/>
                </a:lnTo>
                <a:lnTo>
                  <a:pt x="12989" y="21749"/>
                </a:lnTo>
                <a:lnTo>
                  <a:pt x="12868" y="21729"/>
                </a:lnTo>
                <a:close/>
                <a:moveTo>
                  <a:pt x="20581" y="21648"/>
                </a:moveTo>
                <a:lnTo>
                  <a:pt x="20400" y="21669"/>
                </a:lnTo>
                <a:lnTo>
                  <a:pt x="20218" y="21709"/>
                </a:lnTo>
                <a:lnTo>
                  <a:pt x="20057" y="21769"/>
                </a:lnTo>
                <a:lnTo>
                  <a:pt x="19896" y="21830"/>
                </a:lnTo>
                <a:lnTo>
                  <a:pt x="19755" y="21930"/>
                </a:lnTo>
                <a:lnTo>
                  <a:pt x="19614" y="22051"/>
                </a:lnTo>
                <a:lnTo>
                  <a:pt x="19493" y="22192"/>
                </a:lnTo>
                <a:lnTo>
                  <a:pt x="19393" y="22333"/>
                </a:lnTo>
                <a:lnTo>
                  <a:pt x="19312" y="22494"/>
                </a:lnTo>
                <a:lnTo>
                  <a:pt x="19252" y="22655"/>
                </a:lnTo>
                <a:lnTo>
                  <a:pt x="19232" y="22837"/>
                </a:lnTo>
                <a:lnTo>
                  <a:pt x="19211" y="23018"/>
                </a:lnTo>
                <a:lnTo>
                  <a:pt x="19232" y="23199"/>
                </a:lnTo>
                <a:lnTo>
                  <a:pt x="19272" y="23360"/>
                </a:lnTo>
                <a:lnTo>
                  <a:pt x="19312" y="23541"/>
                </a:lnTo>
                <a:lnTo>
                  <a:pt x="19393" y="23703"/>
                </a:lnTo>
                <a:lnTo>
                  <a:pt x="19493" y="23843"/>
                </a:lnTo>
                <a:lnTo>
                  <a:pt x="19614" y="23984"/>
                </a:lnTo>
                <a:lnTo>
                  <a:pt x="19755" y="24085"/>
                </a:lnTo>
                <a:lnTo>
                  <a:pt x="19896" y="24186"/>
                </a:lnTo>
                <a:lnTo>
                  <a:pt x="20037" y="24266"/>
                </a:lnTo>
                <a:lnTo>
                  <a:pt x="20198" y="24327"/>
                </a:lnTo>
                <a:lnTo>
                  <a:pt x="20561" y="24367"/>
                </a:lnTo>
                <a:lnTo>
                  <a:pt x="20722" y="24347"/>
                </a:lnTo>
                <a:lnTo>
                  <a:pt x="20903" y="24327"/>
                </a:lnTo>
                <a:lnTo>
                  <a:pt x="21064" y="24266"/>
                </a:lnTo>
                <a:lnTo>
                  <a:pt x="21225" y="24186"/>
                </a:lnTo>
                <a:lnTo>
                  <a:pt x="21245" y="24186"/>
                </a:lnTo>
                <a:lnTo>
                  <a:pt x="21386" y="24085"/>
                </a:lnTo>
                <a:lnTo>
                  <a:pt x="21507" y="23964"/>
                </a:lnTo>
                <a:lnTo>
                  <a:pt x="21628" y="23843"/>
                </a:lnTo>
                <a:lnTo>
                  <a:pt x="21729" y="23703"/>
                </a:lnTo>
                <a:lnTo>
                  <a:pt x="21809" y="23521"/>
                </a:lnTo>
                <a:lnTo>
                  <a:pt x="21870" y="23340"/>
                </a:lnTo>
                <a:lnTo>
                  <a:pt x="21910" y="23179"/>
                </a:lnTo>
                <a:lnTo>
                  <a:pt x="21910" y="22998"/>
                </a:lnTo>
                <a:lnTo>
                  <a:pt x="21910" y="22816"/>
                </a:lnTo>
                <a:lnTo>
                  <a:pt x="21870" y="22655"/>
                </a:lnTo>
                <a:lnTo>
                  <a:pt x="21809" y="22474"/>
                </a:lnTo>
                <a:lnTo>
                  <a:pt x="21729" y="22333"/>
                </a:lnTo>
                <a:lnTo>
                  <a:pt x="21628" y="22172"/>
                </a:lnTo>
                <a:lnTo>
                  <a:pt x="21527" y="22051"/>
                </a:lnTo>
                <a:lnTo>
                  <a:pt x="21386" y="21930"/>
                </a:lnTo>
                <a:lnTo>
                  <a:pt x="21245" y="21830"/>
                </a:lnTo>
                <a:lnTo>
                  <a:pt x="21104" y="21769"/>
                </a:lnTo>
                <a:lnTo>
                  <a:pt x="20923" y="21709"/>
                </a:lnTo>
                <a:lnTo>
                  <a:pt x="20581" y="21648"/>
                </a:lnTo>
                <a:close/>
                <a:moveTo>
                  <a:pt x="16191" y="13090"/>
                </a:moveTo>
                <a:lnTo>
                  <a:pt x="16775" y="13110"/>
                </a:lnTo>
                <a:lnTo>
                  <a:pt x="17339" y="13130"/>
                </a:lnTo>
                <a:lnTo>
                  <a:pt x="17963" y="13191"/>
                </a:lnTo>
                <a:lnTo>
                  <a:pt x="18607" y="13271"/>
                </a:lnTo>
                <a:lnTo>
                  <a:pt x="19232" y="13372"/>
                </a:lnTo>
                <a:lnTo>
                  <a:pt x="19876" y="13473"/>
                </a:lnTo>
                <a:lnTo>
                  <a:pt x="21124" y="13734"/>
                </a:lnTo>
                <a:lnTo>
                  <a:pt x="22373" y="14016"/>
                </a:lnTo>
                <a:lnTo>
                  <a:pt x="22836" y="14137"/>
                </a:lnTo>
                <a:lnTo>
                  <a:pt x="23319" y="14258"/>
                </a:lnTo>
                <a:lnTo>
                  <a:pt x="23783" y="14399"/>
                </a:lnTo>
                <a:lnTo>
                  <a:pt x="24024" y="14500"/>
                </a:lnTo>
                <a:lnTo>
                  <a:pt x="24246" y="14580"/>
                </a:lnTo>
                <a:lnTo>
                  <a:pt x="24427" y="14681"/>
                </a:lnTo>
                <a:lnTo>
                  <a:pt x="24568" y="14782"/>
                </a:lnTo>
                <a:lnTo>
                  <a:pt x="24709" y="14902"/>
                </a:lnTo>
                <a:lnTo>
                  <a:pt x="24850" y="15023"/>
                </a:lnTo>
                <a:lnTo>
                  <a:pt x="25112" y="15285"/>
                </a:lnTo>
                <a:lnTo>
                  <a:pt x="25373" y="15547"/>
                </a:lnTo>
                <a:lnTo>
                  <a:pt x="25232" y="16634"/>
                </a:lnTo>
                <a:lnTo>
                  <a:pt x="25152" y="17178"/>
                </a:lnTo>
                <a:lnTo>
                  <a:pt x="25071" y="17722"/>
                </a:lnTo>
                <a:lnTo>
                  <a:pt x="24910" y="18527"/>
                </a:lnTo>
                <a:lnTo>
                  <a:pt x="24729" y="19333"/>
                </a:lnTo>
                <a:lnTo>
                  <a:pt x="24528" y="20138"/>
                </a:lnTo>
                <a:lnTo>
                  <a:pt x="24326" y="20944"/>
                </a:lnTo>
                <a:lnTo>
                  <a:pt x="24105" y="21729"/>
                </a:lnTo>
                <a:lnTo>
                  <a:pt x="23863" y="22514"/>
                </a:lnTo>
                <a:lnTo>
                  <a:pt x="23601" y="23280"/>
                </a:lnTo>
                <a:lnTo>
                  <a:pt x="23319" y="24045"/>
                </a:lnTo>
                <a:lnTo>
                  <a:pt x="23017" y="24810"/>
                </a:lnTo>
                <a:lnTo>
                  <a:pt x="22715" y="25575"/>
                </a:lnTo>
                <a:lnTo>
                  <a:pt x="22373" y="26320"/>
                </a:lnTo>
                <a:lnTo>
                  <a:pt x="22031" y="27065"/>
                </a:lnTo>
                <a:lnTo>
                  <a:pt x="21668" y="27790"/>
                </a:lnTo>
                <a:lnTo>
                  <a:pt x="21286" y="28495"/>
                </a:lnTo>
                <a:lnTo>
                  <a:pt x="20883" y="29200"/>
                </a:lnTo>
                <a:lnTo>
                  <a:pt x="20460" y="29885"/>
                </a:lnTo>
                <a:lnTo>
                  <a:pt x="20218" y="30247"/>
                </a:lnTo>
                <a:lnTo>
                  <a:pt x="20198" y="30247"/>
                </a:lnTo>
                <a:lnTo>
                  <a:pt x="20057" y="30126"/>
                </a:lnTo>
                <a:lnTo>
                  <a:pt x="19916" y="30026"/>
                </a:lnTo>
                <a:lnTo>
                  <a:pt x="19876" y="29965"/>
                </a:lnTo>
                <a:lnTo>
                  <a:pt x="19775" y="29824"/>
                </a:lnTo>
                <a:lnTo>
                  <a:pt x="19654" y="29703"/>
                </a:lnTo>
                <a:lnTo>
                  <a:pt x="19393" y="29542"/>
                </a:lnTo>
                <a:lnTo>
                  <a:pt x="19151" y="29381"/>
                </a:lnTo>
                <a:lnTo>
                  <a:pt x="18889" y="29240"/>
                </a:lnTo>
                <a:lnTo>
                  <a:pt x="18607" y="29119"/>
                </a:lnTo>
                <a:lnTo>
                  <a:pt x="18345" y="29019"/>
                </a:lnTo>
                <a:lnTo>
                  <a:pt x="18084" y="28938"/>
                </a:lnTo>
                <a:lnTo>
                  <a:pt x="17802" y="28878"/>
                </a:lnTo>
                <a:lnTo>
                  <a:pt x="17540" y="28838"/>
                </a:lnTo>
                <a:lnTo>
                  <a:pt x="17258" y="28797"/>
                </a:lnTo>
                <a:lnTo>
                  <a:pt x="16976" y="28797"/>
                </a:lnTo>
                <a:lnTo>
                  <a:pt x="16694" y="28817"/>
                </a:lnTo>
                <a:lnTo>
                  <a:pt x="16412" y="28838"/>
                </a:lnTo>
                <a:lnTo>
                  <a:pt x="16090" y="28898"/>
                </a:lnTo>
                <a:lnTo>
                  <a:pt x="15748" y="28999"/>
                </a:lnTo>
                <a:lnTo>
                  <a:pt x="15405" y="29119"/>
                </a:lnTo>
                <a:lnTo>
                  <a:pt x="15063" y="29281"/>
                </a:lnTo>
                <a:lnTo>
                  <a:pt x="14741" y="29482"/>
                </a:lnTo>
                <a:lnTo>
                  <a:pt x="14439" y="29683"/>
                </a:lnTo>
                <a:lnTo>
                  <a:pt x="14157" y="29925"/>
                </a:lnTo>
                <a:lnTo>
                  <a:pt x="13895" y="30207"/>
                </a:lnTo>
                <a:lnTo>
                  <a:pt x="13513" y="29563"/>
                </a:lnTo>
                <a:lnTo>
                  <a:pt x="12949" y="28576"/>
                </a:lnTo>
                <a:lnTo>
                  <a:pt x="12445" y="27589"/>
                </a:lnTo>
                <a:lnTo>
                  <a:pt x="11962" y="26602"/>
                </a:lnTo>
                <a:lnTo>
                  <a:pt x="11539" y="25575"/>
                </a:lnTo>
                <a:lnTo>
                  <a:pt x="11136" y="24548"/>
                </a:lnTo>
                <a:lnTo>
                  <a:pt x="10794" y="23501"/>
                </a:lnTo>
                <a:lnTo>
                  <a:pt x="10472" y="22434"/>
                </a:lnTo>
                <a:lnTo>
                  <a:pt x="10190" y="21346"/>
                </a:lnTo>
                <a:lnTo>
                  <a:pt x="9948" y="20259"/>
                </a:lnTo>
                <a:lnTo>
                  <a:pt x="9747" y="19151"/>
                </a:lnTo>
                <a:lnTo>
                  <a:pt x="9666" y="18608"/>
                </a:lnTo>
                <a:lnTo>
                  <a:pt x="9586" y="18064"/>
                </a:lnTo>
                <a:lnTo>
                  <a:pt x="9465" y="16997"/>
                </a:lnTo>
                <a:lnTo>
                  <a:pt x="9364" y="16050"/>
                </a:lnTo>
                <a:lnTo>
                  <a:pt x="9324" y="15567"/>
                </a:lnTo>
                <a:lnTo>
                  <a:pt x="9243" y="15104"/>
                </a:lnTo>
                <a:lnTo>
                  <a:pt x="9404" y="15023"/>
                </a:lnTo>
                <a:lnTo>
                  <a:pt x="9545" y="14923"/>
                </a:lnTo>
                <a:lnTo>
                  <a:pt x="9848" y="14721"/>
                </a:lnTo>
                <a:lnTo>
                  <a:pt x="10291" y="14459"/>
                </a:lnTo>
                <a:lnTo>
                  <a:pt x="10754" y="14218"/>
                </a:lnTo>
                <a:lnTo>
                  <a:pt x="11257" y="13976"/>
                </a:lnTo>
                <a:lnTo>
                  <a:pt x="11781" y="13775"/>
                </a:lnTo>
                <a:lnTo>
                  <a:pt x="12284" y="13614"/>
                </a:lnTo>
                <a:lnTo>
                  <a:pt x="12828" y="13453"/>
                </a:lnTo>
                <a:lnTo>
                  <a:pt x="13372" y="13332"/>
                </a:lnTo>
                <a:lnTo>
                  <a:pt x="13935" y="13231"/>
                </a:lnTo>
                <a:lnTo>
                  <a:pt x="14499" y="13171"/>
                </a:lnTo>
                <a:lnTo>
                  <a:pt x="15063" y="13110"/>
                </a:lnTo>
                <a:lnTo>
                  <a:pt x="15627" y="13090"/>
                </a:lnTo>
                <a:close/>
                <a:moveTo>
                  <a:pt x="16936" y="30428"/>
                </a:moveTo>
                <a:lnTo>
                  <a:pt x="17218" y="30449"/>
                </a:lnTo>
                <a:lnTo>
                  <a:pt x="17500" y="30489"/>
                </a:lnTo>
                <a:lnTo>
                  <a:pt x="17782" y="30549"/>
                </a:lnTo>
                <a:lnTo>
                  <a:pt x="18043" y="30650"/>
                </a:lnTo>
                <a:lnTo>
                  <a:pt x="18305" y="30771"/>
                </a:lnTo>
                <a:lnTo>
                  <a:pt x="18547" y="30912"/>
                </a:lnTo>
                <a:lnTo>
                  <a:pt x="18688" y="31113"/>
                </a:lnTo>
                <a:lnTo>
                  <a:pt x="18849" y="31274"/>
                </a:lnTo>
                <a:lnTo>
                  <a:pt x="19030" y="31395"/>
                </a:lnTo>
                <a:lnTo>
                  <a:pt x="19232" y="31476"/>
                </a:lnTo>
                <a:lnTo>
                  <a:pt x="18950" y="31757"/>
                </a:lnTo>
                <a:lnTo>
                  <a:pt x="18627" y="31999"/>
                </a:lnTo>
                <a:lnTo>
                  <a:pt x="18386" y="32160"/>
                </a:lnTo>
                <a:lnTo>
                  <a:pt x="18144" y="32301"/>
                </a:lnTo>
                <a:lnTo>
                  <a:pt x="17882" y="32402"/>
                </a:lnTo>
                <a:lnTo>
                  <a:pt x="17621" y="32503"/>
                </a:lnTo>
                <a:lnTo>
                  <a:pt x="17359" y="32563"/>
                </a:lnTo>
                <a:lnTo>
                  <a:pt x="17097" y="32583"/>
                </a:lnTo>
                <a:lnTo>
                  <a:pt x="16835" y="32603"/>
                </a:lnTo>
                <a:lnTo>
                  <a:pt x="16573" y="32583"/>
                </a:lnTo>
                <a:lnTo>
                  <a:pt x="16312" y="32543"/>
                </a:lnTo>
                <a:lnTo>
                  <a:pt x="16070" y="32482"/>
                </a:lnTo>
                <a:lnTo>
                  <a:pt x="15828" y="32382"/>
                </a:lnTo>
                <a:lnTo>
                  <a:pt x="15587" y="32261"/>
                </a:lnTo>
                <a:lnTo>
                  <a:pt x="15345" y="32120"/>
                </a:lnTo>
                <a:lnTo>
                  <a:pt x="15124" y="31959"/>
                </a:lnTo>
                <a:lnTo>
                  <a:pt x="14922" y="31778"/>
                </a:lnTo>
                <a:lnTo>
                  <a:pt x="14721" y="31556"/>
                </a:lnTo>
                <a:lnTo>
                  <a:pt x="15023" y="31274"/>
                </a:lnTo>
                <a:lnTo>
                  <a:pt x="15325" y="30992"/>
                </a:lnTo>
                <a:lnTo>
                  <a:pt x="15567" y="30831"/>
                </a:lnTo>
                <a:lnTo>
                  <a:pt x="15808" y="30690"/>
                </a:lnTo>
                <a:lnTo>
                  <a:pt x="16090" y="30590"/>
                </a:lnTo>
                <a:lnTo>
                  <a:pt x="16352" y="30509"/>
                </a:lnTo>
                <a:lnTo>
                  <a:pt x="16654" y="30449"/>
                </a:lnTo>
                <a:lnTo>
                  <a:pt x="16936" y="30428"/>
                </a:lnTo>
                <a:close/>
                <a:moveTo>
                  <a:pt x="3565" y="1"/>
                </a:moveTo>
                <a:lnTo>
                  <a:pt x="3444" y="21"/>
                </a:lnTo>
                <a:lnTo>
                  <a:pt x="3343" y="81"/>
                </a:lnTo>
                <a:lnTo>
                  <a:pt x="3242" y="162"/>
                </a:lnTo>
                <a:lnTo>
                  <a:pt x="3162" y="242"/>
                </a:lnTo>
                <a:lnTo>
                  <a:pt x="3081" y="363"/>
                </a:lnTo>
                <a:lnTo>
                  <a:pt x="3021" y="484"/>
                </a:lnTo>
                <a:lnTo>
                  <a:pt x="2961" y="605"/>
                </a:lnTo>
                <a:lnTo>
                  <a:pt x="2860" y="887"/>
                </a:lnTo>
                <a:lnTo>
                  <a:pt x="2779" y="1169"/>
                </a:lnTo>
                <a:lnTo>
                  <a:pt x="2679" y="1632"/>
                </a:lnTo>
                <a:lnTo>
                  <a:pt x="2638" y="1894"/>
                </a:lnTo>
                <a:lnTo>
                  <a:pt x="2598" y="2155"/>
                </a:lnTo>
                <a:lnTo>
                  <a:pt x="2558" y="2699"/>
                </a:lnTo>
                <a:lnTo>
                  <a:pt x="2538" y="3223"/>
                </a:lnTo>
                <a:lnTo>
                  <a:pt x="2558" y="3746"/>
                </a:lnTo>
                <a:lnTo>
                  <a:pt x="2598" y="4350"/>
                </a:lnTo>
                <a:lnTo>
                  <a:pt x="2477" y="4270"/>
                </a:lnTo>
                <a:lnTo>
                  <a:pt x="2256" y="4129"/>
                </a:lnTo>
                <a:lnTo>
                  <a:pt x="2034" y="3988"/>
                </a:lnTo>
                <a:lnTo>
                  <a:pt x="1793" y="3867"/>
                </a:lnTo>
                <a:lnTo>
                  <a:pt x="1551" y="3766"/>
                </a:lnTo>
                <a:lnTo>
                  <a:pt x="1289" y="3686"/>
                </a:lnTo>
                <a:lnTo>
                  <a:pt x="1027" y="3605"/>
                </a:lnTo>
                <a:lnTo>
                  <a:pt x="766" y="3565"/>
                </a:lnTo>
                <a:lnTo>
                  <a:pt x="423" y="3565"/>
                </a:lnTo>
                <a:lnTo>
                  <a:pt x="363" y="3585"/>
                </a:lnTo>
                <a:lnTo>
                  <a:pt x="222" y="3666"/>
                </a:lnTo>
                <a:lnTo>
                  <a:pt x="121" y="3766"/>
                </a:lnTo>
                <a:lnTo>
                  <a:pt x="41" y="3887"/>
                </a:lnTo>
                <a:lnTo>
                  <a:pt x="0" y="4028"/>
                </a:lnTo>
                <a:lnTo>
                  <a:pt x="0" y="4169"/>
                </a:lnTo>
                <a:lnTo>
                  <a:pt x="0" y="4230"/>
                </a:lnTo>
                <a:lnTo>
                  <a:pt x="41" y="4310"/>
                </a:lnTo>
                <a:lnTo>
                  <a:pt x="81" y="4371"/>
                </a:lnTo>
                <a:lnTo>
                  <a:pt x="141" y="4431"/>
                </a:lnTo>
                <a:lnTo>
                  <a:pt x="524" y="4693"/>
                </a:lnTo>
                <a:lnTo>
                  <a:pt x="907" y="4914"/>
                </a:lnTo>
                <a:lnTo>
                  <a:pt x="1309" y="5136"/>
                </a:lnTo>
                <a:lnTo>
                  <a:pt x="1692" y="5377"/>
                </a:lnTo>
                <a:lnTo>
                  <a:pt x="2034" y="5639"/>
                </a:lnTo>
                <a:lnTo>
                  <a:pt x="2377" y="5921"/>
                </a:lnTo>
                <a:lnTo>
                  <a:pt x="2658" y="6203"/>
                </a:lnTo>
                <a:lnTo>
                  <a:pt x="2799" y="6364"/>
                </a:lnTo>
                <a:lnTo>
                  <a:pt x="2961" y="6485"/>
                </a:lnTo>
                <a:lnTo>
                  <a:pt x="3182" y="7210"/>
                </a:lnTo>
                <a:lnTo>
                  <a:pt x="3424" y="7935"/>
                </a:lnTo>
                <a:lnTo>
                  <a:pt x="3625" y="8398"/>
                </a:lnTo>
                <a:lnTo>
                  <a:pt x="3826" y="8861"/>
                </a:lnTo>
                <a:lnTo>
                  <a:pt x="4048" y="9324"/>
                </a:lnTo>
                <a:lnTo>
                  <a:pt x="4290" y="9767"/>
                </a:lnTo>
                <a:lnTo>
                  <a:pt x="3927" y="9687"/>
                </a:lnTo>
                <a:lnTo>
                  <a:pt x="3565" y="9606"/>
                </a:lnTo>
                <a:lnTo>
                  <a:pt x="2820" y="9506"/>
                </a:lnTo>
                <a:lnTo>
                  <a:pt x="2437" y="9465"/>
                </a:lnTo>
                <a:lnTo>
                  <a:pt x="2054" y="9445"/>
                </a:lnTo>
                <a:lnTo>
                  <a:pt x="1893" y="9445"/>
                </a:lnTo>
                <a:lnTo>
                  <a:pt x="1712" y="9465"/>
                </a:lnTo>
                <a:lnTo>
                  <a:pt x="1511" y="9506"/>
                </a:lnTo>
                <a:lnTo>
                  <a:pt x="1329" y="9586"/>
                </a:lnTo>
                <a:lnTo>
                  <a:pt x="1148" y="9667"/>
                </a:lnTo>
                <a:lnTo>
                  <a:pt x="1068" y="9727"/>
                </a:lnTo>
                <a:lnTo>
                  <a:pt x="1007" y="9788"/>
                </a:lnTo>
                <a:lnTo>
                  <a:pt x="967" y="9868"/>
                </a:lnTo>
                <a:lnTo>
                  <a:pt x="927" y="9949"/>
                </a:lnTo>
                <a:lnTo>
                  <a:pt x="907" y="10029"/>
                </a:lnTo>
                <a:lnTo>
                  <a:pt x="907" y="10130"/>
                </a:lnTo>
                <a:lnTo>
                  <a:pt x="947" y="10311"/>
                </a:lnTo>
                <a:lnTo>
                  <a:pt x="1007" y="10452"/>
                </a:lnTo>
                <a:lnTo>
                  <a:pt x="1088" y="10573"/>
                </a:lnTo>
                <a:lnTo>
                  <a:pt x="1209" y="10674"/>
                </a:lnTo>
                <a:lnTo>
                  <a:pt x="1329" y="10774"/>
                </a:lnTo>
                <a:lnTo>
                  <a:pt x="1470" y="10855"/>
                </a:lnTo>
                <a:lnTo>
                  <a:pt x="1631" y="10915"/>
                </a:lnTo>
                <a:lnTo>
                  <a:pt x="1793" y="10976"/>
                </a:lnTo>
                <a:lnTo>
                  <a:pt x="2135" y="11076"/>
                </a:lnTo>
                <a:lnTo>
                  <a:pt x="2477" y="11137"/>
                </a:lnTo>
                <a:lnTo>
                  <a:pt x="2820" y="11197"/>
                </a:lnTo>
                <a:lnTo>
                  <a:pt x="3122" y="11258"/>
                </a:lnTo>
                <a:lnTo>
                  <a:pt x="3746" y="11399"/>
                </a:lnTo>
                <a:lnTo>
                  <a:pt x="4350" y="11580"/>
                </a:lnTo>
                <a:lnTo>
                  <a:pt x="4692" y="11721"/>
                </a:lnTo>
                <a:lnTo>
                  <a:pt x="5015" y="11882"/>
                </a:lnTo>
                <a:lnTo>
                  <a:pt x="5337" y="12043"/>
                </a:lnTo>
                <a:lnTo>
                  <a:pt x="5518" y="12103"/>
                </a:lnTo>
                <a:lnTo>
                  <a:pt x="5679" y="12164"/>
                </a:lnTo>
                <a:lnTo>
                  <a:pt x="5820" y="12184"/>
                </a:lnTo>
                <a:lnTo>
                  <a:pt x="5941" y="12184"/>
                </a:lnTo>
                <a:lnTo>
                  <a:pt x="6444" y="12748"/>
                </a:lnTo>
                <a:lnTo>
                  <a:pt x="6948" y="13271"/>
                </a:lnTo>
                <a:lnTo>
                  <a:pt x="7350" y="13614"/>
                </a:lnTo>
                <a:lnTo>
                  <a:pt x="7773" y="13956"/>
                </a:lnTo>
                <a:lnTo>
                  <a:pt x="8096" y="14218"/>
                </a:lnTo>
                <a:lnTo>
                  <a:pt x="8257" y="14339"/>
                </a:lnTo>
                <a:lnTo>
                  <a:pt x="8438" y="14439"/>
                </a:lnTo>
                <a:lnTo>
                  <a:pt x="8377" y="14480"/>
                </a:lnTo>
                <a:lnTo>
                  <a:pt x="8317" y="14540"/>
                </a:lnTo>
                <a:lnTo>
                  <a:pt x="8257" y="14600"/>
                </a:lnTo>
                <a:lnTo>
                  <a:pt x="8216" y="14661"/>
                </a:lnTo>
                <a:lnTo>
                  <a:pt x="7934" y="14721"/>
                </a:lnTo>
                <a:lnTo>
                  <a:pt x="7653" y="14822"/>
                </a:lnTo>
                <a:lnTo>
                  <a:pt x="7411" y="14943"/>
                </a:lnTo>
                <a:lnTo>
                  <a:pt x="7210" y="15084"/>
                </a:lnTo>
                <a:lnTo>
                  <a:pt x="6867" y="15366"/>
                </a:lnTo>
                <a:lnTo>
                  <a:pt x="6525" y="15668"/>
                </a:lnTo>
                <a:lnTo>
                  <a:pt x="6203" y="15990"/>
                </a:lnTo>
                <a:lnTo>
                  <a:pt x="5880" y="16312"/>
                </a:lnTo>
                <a:lnTo>
                  <a:pt x="5578" y="16654"/>
                </a:lnTo>
                <a:lnTo>
                  <a:pt x="5296" y="17017"/>
                </a:lnTo>
                <a:lnTo>
                  <a:pt x="5015" y="17379"/>
                </a:lnTo>
                <a:lnTo>
                  <a:pt x="4753" y="17762"/>
                </a:lnTo>
                <a:lnTo>
                  <a:pt x="4511" y="18165"/>
                </a:lnTo>
                <a:lnTo>
                  <a:pt x="4290" y="18567"/>
                </a:lnTo>
                <a:lnTo>
                  <a:pt x="4068" y="18970"/>
                </a:lnTo>
                <a:lnTo>
                  <a:pt x="3887" y="19393"/>
                </a:lnTo>
                <a:lnTo>
                  <a:pt x="3806" y="19574"/>
                </a:lnTo>
                <a:lnTo>
                  <a:pt x="3806" y="19756"/>
                </a:lnTo>
                <a:lnTo>
                  <a:pt x="3826" y="19937"/>
                </a:lnTo>
                <a:lnTo>
                  <a:pt x="3887" y="20078"/>
                </a:lnTo>
                <a:lnTo>
                  <a:pt x="3988" y="20219"/>
                </a:lnTo>
                <a:lnTo>
                  <a:pt x="4128" y="20319"/>
                </a:lnTo>
                <a:lnTo>
                  <a:pt x="4290" y="20400"/>
                </a:lnTo>
                <a:lnTo>
                  <a:pt x="4491" y="20440"/>
                </a:lnTo>
                <a:lnTo>
                  <a:pt x="4833" y="20460"/>
                </a:lnTo>
                <a:lnTo>
                  <a:pt x="5155" y="20440"/>
                </a:lnTo>
                <a:lnTo>
                  <a:pt x="5498" y="20380"/>
                </a:lnTo>
                <a:lnTo>
                  <a:pt x="5820" y="20279"/>
                </a:lnTo>
                <a:lnTo>
                  <a:pt x="6122" y="20158"/>
                </a:lnTo>
                <a:lnTo>
                  <a:pt x="6444" y="20038"/>
                </a:lnTo>
                <a:lnTo>
                  <a:pt x="6746" y="19876"/>
                </a:lnTo>
                <a:lnTo>
                  <a:pt x="7028" y="19695"/>
                </a:lnTo>
                <a:lnTo>
                  <a:pt x="7330" y="19514"/>
                </a:lnTo>
                <a:lnTo>
                  <a:pt x="7612" y="19313"/>
                </a:lnTo>
                <a:lnTo>
                  <a:pt x="8176" y="18930"/>
                </a:lnTo>
                <a:lnTo>
                  <a:pt x="8196" y="18910"/>
                </a:lnTo>
                <a:lnTo>
                  <a:pt x="8277" y="19413"/>
                </a:lnTo>
                <a:lnTo>
                  <a:pt x="8357" y="19977"/>
                </a:lnTo>
                <a:lnTo>
                  <a:pt x="8458" y="20561"/>
                </a:lnTo>
                <a:lnTo>
                  <a:pt x="8559" y="21125"/>
                </a:lnTo>
                <a:lnTo>
                  <a:pt x="8680" y="21689"/>
                </a:lnTo>
                <a:lnTo>
                  <a:pt x="8961" y="22816"/>
                </a:lnTo>
                <a:lnTo>
                  <a:pt x="9284" y="23924"/>
                </a:lnTo>
                <a:lnTo>
                  <a:pt x="9465" y="24468"/>
                </a:lnTo>
                <a:lnTo>
                  <a:pt x="9646" y="25032"/>
                </a:lnTo>
                <a:lnTo>
                  <a:pt x="10069" y="26119"/>
                </a:lnTo>
                <a:lnTo>
                  <a:pt x="10512" y="27206"/>
                </a:lnTo>
                <a:lnTo>
                  <a:pt x="11015" y="28274"/>
                </a:lnTo>
                <a:lnTo>
                  <a:pt x="11519" y="29260"/>
                </a:lnTo>
                <a:lnTo>
                  <a:pt x="12063" y="30247"/>
                </a:lnTo>
                <a:lnTo>
                  <a:pt x="12345" y="30730"/>
                </a:lnTo>
                <a:lnTo>
                  <a:pt x="12486" y="30992"/>
                </a:lnTo>
                <a:lnTo>
                  <a:pt x="12647" y="31234"/>
                </a:lnTo>
                <a:lnTo>
                  <a:pt x="12808" y="31455"/>
                </a:lnTo>
                <a:lnTo>
                  <a:pt x="12989" y="31677"/>
                </a:lnTo>
                <a:lnTo>
                  <a:pt x="13210" y="31858"/>
                </a:lnTo>
                <a:lnTo>
                  <a:pt x="13432" y="31999"/>
                </a:lnTo>
                <a:lnTo>
                  <a:pt x="13452" y="32019"/>
                </a:lnTo>
                <a:lnTo>
                  <a:pt x="13553" y="32080"/>
                </a:lnTo>
                <a:lnTo>
                  <a:pt x="13653" y="32140"/>
                </a:lnTo>
                <a:lnTo>
                  <a:pt x="13754" y="32160"/>
                </a:lnTo>
                <a:lnTo>
                  <a:pt x="13875" y="32160"/>
                </a:lnTo>
                <a:lnTo>
                  <a:pt x="13935" y="32321"/>
                </a:lnTo>
                <a:lnTo>
                  <a:pt x="13996" y="32462"/>
                </a:lnTo>
                <a:lnTo>
                  <a:pt x="14157" y="32744"/>
                </a:lnTo>
                <a:lnTo>
                  <a:pt x="14358" y="32986"/>
                </a:lnTo>
                <a:lnTo>
                  <a:pt x="14580" y="33207"/>
                </a:lnTo>
                <a:lnTo>
                  <a:pt x="14842" y="33389"/>
                </a:lnTo>
                <a:lnTo>
                  <a:pt x="15124" y="33550"/>
                </a:lnTo>
                <a:lnTo>
                  <a:pt x="15405" y="33691"/>
                </a:lnTo>
                <a:lnTo>
                  <a:pt x="15728" y="33791"/>
                </a:lnTo>
                <a:lnTo>
                  <a:pt x="16050" y="33872"/>
                </a:lnTo>
                <a:lnTo>
                  <a:pt x="16372" y="33932"/>
                </a:lnTo>
                <a:lnTo>
                  <a:pt x="16714" y="33952"/>
                </a:lnTo>
                <a:lnTo>
                  <a:pt x="17037" y="33952"/>
                </a:lnTo>
                <a:lnTo>
                  <a:pt x="17379" y="33932"/>
                </a:lnTo>
                <a:lnTo>
                  <a:pt x="17681" y="33892"/>
                </a:lnTo>
                <a:lnTo>
                  <a:pt x="18003" y="33832"/>
                </a:lnTo>
                <a:lnTo>
                  <a:pt x="18285" y="33731"/>
                </a:lnTo>
                <a:lnTo>
                  <a:pt x="18668" y="33570"/>
                </a:lnTo>
                <a:lnTo>
                  <a:pt x="19050" y="33389"/>
                </a:lnTo>
                <a:lnTo>
                  <a:pt x="19393" y="33167"/>
                </a:lnTo>
                <a:lnTo>
                  <a:pt x="19715" y="32925"/>
                </a:lnTo>
                <a:lnTo>
                  <a:pt x="20037" y="32644"/>
                </a:lnTo>
                <a:lnTo>
                  <a:pt x="20339" y="32362"/>
                </a:lnTo>
                <a:lnTo>
                  <a:pt x="20621" y="32060"/>
                </a:lnTo>
                <a:lnTo>
                  <a:pt x="20883" y="31737"/>
                </a:lnTo>
                <a:lnTo>
                  <a:pt x="21145" y="31415"/>
                </a:lnTo>
                <a:lnTo>
                  <a:pt x="21386" y="31073"/>
                </a:lnTo>
                <a:lnTo>
                  <a:pt x="21628" y="30730"/>
                </a:lnTo>
                <a:lnTo>
                  <a:pt x="21849" y="30368"/>
                </a:lnTo>
                <a:lnTo>
                  <a:pt x="22272" y="29643"/>
                </a:lnTo>
                <a:lnTo>
                  <a:pt x="22675" y="28938"/>
                </a:lnTo>
                <a:lnTo>
                  <a:pt x="22997" y="28314"/>
                </a:lnTo>
                <a:lnTo>
                  <a:pt x="23319" y="27690"/>
                </a:lnTo>
                <a:lnTo>
                  <a:pt x="23621" y="27045"/>
                </a:lnTo>
                <a:lnTo>
                  <a:pt x="23924" y="26421"/>
                </a:lnTo>
                <a:lnTo>
                  <a:pt x="24185" y="25777"/>
                </a:lnTo>
                <a:lnTo>
                  <a:pt x="24447" y="25112"/>
                </a:lnTo>
                <a:lnTo>
                  <a:pt x="24709" y="24468"/>
                </a:lnTo>
                <a:lnTo>
                  <a:pt x="24951" y="23803"/>
                </a:lnTo>
                <a:lnTo>
                  <a:pt x="25172" y="23139"/>
                </a:lnTo>
                <a:lnTo>
                  <a:pt x="25373" y="22474"/>
                </a:lnTo>
                <a:lnTo>
                  <a:pt x="25575" y="21810"/>
                </a:lnTo>
                <a:lnTo>
                  <a:pt x="25756" y="21125"/>
                </a:lnTo>
                <a:lnTo>
                  <a:pt x="25937" y="20440"/>
                </a:lnTo>
                <a:lnTo>
                  <a:pt x="26078" y="19756"/>
                </a:lnTo>
                <a:lnTo>
                  <a:pt x="26239" y="19071"/>
                </a:lnTo>
                <a:lnTo>
                  <a:pt x="26360" y="18386"/>
                </a:lnTo>
                <a:lnTo>
                  <a:pt x="26682" y="18527"/>
                </a:lnTo>
                <a:lnTo>
                  <a:pt x="27005" y="18648"/>
                </a:lnTo>
                <a:lnTo>
                  <a:pt x="27327" y="18749"/>
                </a:lnTo>
                <a:lnTo>
                  <a:pt x="27609" y="18849"/>
                </a:lnTo>
                <a:lnTo>
                  <a:pt x="29864" y="19715"/>
                </a:lnTo>
                <a:lnTo>
                  <a:pt x="29965" y="19735"/>
                </a:lnTo>
                <a:lnTo>
                  <a:pt x="30065" y="19756"/>
                </a:lnTo>
                <a:lnTo>
                  <a:pt x="30146" y="19735"/>
                </a:lnTo>
                <a:lnTo>
                  <a:pt x="30247" y="19715"/>
                </a:lnTo>
                <a:lnTo>
                  <a:pt x="30327" y="19695"/>
                </a:lnTo>
                <a:lnTo>
                  <a:pt x="30408" y="19655"/>
                </a:lnTo>
                <a:lnTo>
                  <a:pt x="30549" y="19534"/>
                </a:lnTo>
                <a:lnTo>
                  <a:pt x="30649" y="19373"/>
                </a:lnTo>
                <a:lnTo>
                  <a:pt x="30730" y="19192"/>
                </a:lnTo>
                <a:lnTo>
                  <a:pt x="30750" y="19010"/>
                </a:lnTo>
                <a:lnTo>
                  <a:pt x="30750" y="18930"/>
                </a:lnTo>
                <a:lnTo>
                  <a:pt x="30730" y="18829"/>
                </a:lnTo>
                <a:lnTo>
                  <a:pt x="30629" y="18447"/>
                </a:lnTo>
                <a:lnTo>
                  <a:pt x="30508" y="18064"/>
                </a:lnTo>
                <a:lnTo>
                  <a:pt x="30368" y="17681"/>
                </a:lnTo>
                <a:lnTo>
                  <a:pt x="30206" y="17339"/>
                </a:lnTo>
                <a:lnTo>
                  <a:pt x="30005" y="16977"/>
                </a:lnTo>
                <a:lnTo>
                  <a:pt x="29804" y="16634"/>
                </a:lnTo>
                <a:lnTo>
                  <a:pt x="29582" y="16312"/>
                </a:lnTo>
                <a:lnTo>
                  <a:pt x="29341" y="15990"/>
                </a:lnTo>
                <a:lnTo>
                  <a:pt x="29079" y="15688"/>
                </a:lnTo>
                <a:lnTo>
                  <a:pt x="28797" y="15406"/>
                </a:lnTo>
                <a:lnTo>
                  <a:pt x="28495" y="15144"/>
                </a:lnTo>
                <a:lnTo>
                  <a:pt x="28173" y="14902"/>
                </a:lnTo>
                <a:lnTo>
                  <a:pt x="27830" y="14661"/>
                </a:lnTo>
                <a:lnTo>
                  <a:pt x="27649" y="14540"/>
                </a:lnTo>
                <a:lnTo>
                  <a:pt x="27468" y="14439"/>
                </a:lnTo>
                <a:lnTo>
                  <a:pt x="27266" y="14339"/>
                </a:lnTo>
                <a:lnTo>
                  <a:pt x="27065" y="14278"/>
                </a:lnTo>
                <a:lnTo>
                  <a:pt x="26864" y="14238"/>
                </a:lnTo>
                <a:lnTo>
                  <a:pt x="26642" y="14218"/>
                </a:lnTo>
                <a:lnTo>
                  <a:pt x="26541" y="14117"/>
                </a:lnTo>
                <a:lnTo>
                  <a:pt x="26400" y="14057"/>
                </a:lnTo>
                <a:lnTo>
                  <a:pt x="26259" y="14016"/>
                </a:lnTo>
                <a:lnTo>
                  <a:pt x="26119" y="13996"/>
                </a:lnTo>
                <a:lnTo>
                  <a:pt x="26380" y="13694"/>
                </a:lnTo>
                <a:lnTo>
                  <a:pt x="26622" y="13392"/>
                </a:lnTo>
                <a:lnTo>
                  <a:pt x="27085" y="12748"/>
                </a:lnTo>
                <a:lnTo>
                  <a:pt x="27488" y="12184"/>
                </a:lnTo>
                <a:lnTo>
                  <a:pt x="27870" y="11620"/>
                </a:lnTo>
                <a:lnTo>
                  <a:pt x="28152" y="11580"/>
                </a:lnTo>
                <a:lnTo>
                  <a:pt x="28434" y="11540"/>
                </a:lnTo>
                <a:lnTo>
                  <a:pt x="29079" y="11439"/>
                </a:lnTo>
                <a:lnTo>
                  <a:pt x="29723" y="11378"/>
                </a:lnTo>
                <a:lnTo>
                  <a:pt x="30408" y="11358"/>
                </a:lnTo>
                <a:lnTo>
                  <a:pt x="31092" y="11378"/>
                </a:lnTo>
                <a:lnTo>
                  <a:pt x="31374" y="11399"/>
                </a:lnTo>
                <a:lnTo>
                  <a:pt x="31676" y="11459"/>
                </a:lnTo>
                <a:lnTo>
                  <a:pt x="31979" y="11499"/>
                </a:lnTo>
                <a:lnTo>
                  <a:pt x="32260" y="11499"/>
                </a:lnTo>
                <a:lnTo>
                  <a:pt x="32422" y="11479"/>
                </a:lnTo>
                <a:lnTo>
                  <a:pt x="32562" y="11439"/>
                </a:lnTo>
                <a:lnTo>
                  <a:pt x="32683" y="11358"/>
                </a:lnTo>
                <a:lnTo>
                  <a:pt x="32784" y="11237"/>
                </a:lnTo>
                <a:lnTo>
                  <a:pt x="32844" y="11117"/>
                </a:lnTo>
                <a:lnTo>
                  <a:pt x="32905" y="10976"/>
                </a:lnTo>
                <a:lnTo>
                  <a:pt x="32905" y="10835"/>
                </a:lnTo>
                <a:lnTo>
                  <a:pt x="32885" y="10674"/>
                </a:lnTo>
                <a:lnTo>
                  <a:pt x="32824" y="10492"/>
                </a:lnTo>
                <a:lnTo>
                  <a:pt x="32724" y="10331"/>
                </a:lnTo>
                <a:lnTo>
                  <a:pt x="32583" y="10190"/>
                </a:lnTo>
                <a:lnTo>
                  <a:pt x="32442" y="10090"/>
                </a:lnTo>
                <a:lnTo>
                  <a:pt x="32260" y="10009"/>
                </a:lnTo>
                <a:lnTo>
                  <a:pt x="32079" y="9949"/>
                </a:lnTo>
                <a:lnTo>
                  <a:pt x="31878" y="9908"/>
                </a:lnTo>
                <a:lnTo>
                  <a:pt x="31697" y="9888"/>
                </a:lnTo>
                <a:lnTo>
                  <a:pt x="31274" y="9848"/>
                </a:lnTo>
                <a:lnTo>
                  <a:pt x="30871" y="9828"/>
                </a:lnTo>
                <a:lnTo>
                  <a:pt x="30448" y="9808"/>
                </a:lnTo>
                <a:lnTo>
                  <a:pt x="30025" y="9828"/>
                </a:lnTo>
                <a:lnTo>
                  <a:pt x="29421" y="9888"/>
                </a:lnTo>
                <a:lnTo>
                  <a:pt x="28837" y="9989"/>
                </a:lnTo>
                <a:lnTo>
                  <a:pt x="29139" y="9385"/>
                </a:lnTo>
                <a:lnTo>
                  <a:pt x="29421" y="8781"/>
                </a:lnTo>
                <a:lnTo>
                  <a:pt x="29703" y="8156"/>
                </a:lnTo>
                <a:lnTo>
                  <a:pt x="29965" y="7532"/>
                </a:lnTo>
                <a:lnTo>
                  <a:pt x="30086" y="7492"/>
                </a:lnTo>
                <a:lnTo>
                  <a:pt x="30186" y="7452"/>
                </a:lnTo>
                <a:lnTo>
                  <a:pt x="30428" y="7331"/>
                </a:lnTo>
                <a:lnTo>
                  <a:pt x="30871" y="7069"/>
                </a:lnTo>
                <a:lnTo>
                  <a:pt x="31173" y="6908"/>
                </a:lnTo>
                <a:lnTo>
                  <a:pt x="31515" y="6767"/>
                </a:lnTo>
                <a:lnTo>
                  <a:pt x="31838" y="6646"/>
                </a:lnTo>
                <a:lnTo>
                  <a:pt x="32180" y="6545"/>
                </a:lnTo>
                <a:lnTo>
                  <a:pt x="32502" y="6465"/>
                </a:lnTo>
                <a:lnTo>
                  <a:pt x="32824" y="6404"/>
                </a:lnTo>
                <a:lnTo>
                  <a:pt x="33146" y="6384"/>
                </a:lnTo>
                <a:lnTo>
                  <a:pt x="33469" y="6364"/>
                </a:lnTo>
                <a:lnTo>
                  <a:pt x="33831" y="6384"/>
                </a:lnTo>
                <a:lnTo>
                  <a:pt x="34194" y="6404"/>
                </a:lnTo>
                <a:lnTo>
                  <a:pt x="34375" y="6425"/>
                </a:lnTo>
                <a:lnTo>
                  <a:pt x="34556" y="6465"/>
                </a:lnTo>
                <a:lnTo>
                  <a:pt x="34737" y="6485"/>
                </a:lnTo>
                <a:lnTo>
                  <a:pt x="34919" y="6485"/>
                </a:lnTo>
                <a:lnTo>
                  <a:pt x="35039" y="6465"/>
                </a:lnTo>
                <a:lnTo>
                  <a:pt x="35140" y="6425"/>
                </a:lnTo>
                <a:lnTo>
                  <a:pt x="35241" y="6384"/>
                </a:lnTo>
                <a:lnTo>
                  <a:pt x="35321" y="6324"/>
                </a:lnTo>
                <a:lnTo>
                  <a:pt x="35402" y="6243"/>
                </a:lnTo>
                <a:lnTo>
                  <a:pt x="35462" y="6163"/>
                </a:lnTo>
                <a:lnTo>
                  <a:pt x="35523" y="6082"/>
                </a:lnTo>
                <a:lnTo>
                  <a:pt x="35543" y="5982"/>
                </a:lnTo>
                <a:lnTo>
                  <a:pt x="35563" y="5881"/>
                </a:lnTo>
                <a:lnTo>
                  <a:pt x="35583" y="5800"/>
                </a:lnTo>
                <a:lnTo>
                  <a:pt x="35563" y="5700"/>
                </a:lnTo>
                <a:lnTo>
                  <a:pt x="35543" y="5599"/>
                </a:lnTo>
                <a:lnTo>
                  <a:pt x="35503" y="5498"/>
                </a:lnTo>
                <a:lnTo>
                  <a:pt x="35442" y="5418"/>
                </a:lnTo>
                <a:lnTo>
                  <a:pt x="35362" y="5337"/>
                </a:lnTo>
                <a:lnTo>
                  <a:pt x="35261" y="5257"/>
                </a:lnTo>
                <a:lnTo>
                  <a:pt x="35080" y="5156"/>
                </a:lnTo>
                <a:lnTo>
                  <a:pt x="34878" y="5075"/>
                </a:lnTo>
                <a:lnTo>
                  <a:pt x="34677" y="5035"/>
                </a:lnTo>
                <a:lnTo>
                  <a:pt x="34455" y="4995"/>
                </a:lnTo>
                <a:lnTo>
                  <a:pt x="34012" y="4955"/>
                </a:lnTo>
                <a:lnTo>
                  <a:pt x="33589" y="4955"/>
                </a:lnTo>
                <a:lnTo>
                  <a:pt x="33146" y="4975"/>
                </a:lnTo>
                <a:lnTo>
                  <a:pt x="32703" y="5035"/>
                </a:lnTo>
                <a:lnTo>
                  <a:pt x="32260" y="5116"/>
                </a:lnTo>
                <a:lnTo>
                  <a:pt x="31817" y="5236"/>
                </a:lnTo>
                <a:lnTo>
                  <a:pt x="31515" y="5337"/>
                </a:lnTo>
                <a:lnTo>
                  <a:pt x="31193" y="5458"/>
                </a:lnTo>
                <a:lnTo>
                  <a:pt x="30891" y="5599"/>
                </a:lnTo>
                <a:lnTo>
                  <a:pt x="30589" y="5760"/>
                </a:lnTo>
                <a:lnTo>
                  <a:pt x="30589" y="5760"/>
                </a:lnTo>
                <a:lnTo>
                  <a:pt x="30730" y="5257"/>
                </a:lnTo>
                <a:lnTo>
                  <a:pt x="30871" y="4753"/>
                </a:lnTo>
                <a:lnTo>
                  <a:pt x="30992" y="4270"/>
                </a:lnTo>
                <a:lnTo>
                  <a:pt x="31092" y="3766"/>
                </a:lnTo>
                <a:lnTo>
                  <a:pt x="31274" y="2800"/>
                </a:lnTo>
                <a:lnTo>
                  <a:pt x="31334" y="2296"/>
                </a:lnTo>
                <a:lnTo>
                  <a:pt x="31374" y="1813"/>
                </a:lnTo>
                <a:lnTo>
                  <a:pt x="31374" y="1330"/>
                </a:lnTo>
                <a:lnTo>
                  <a:pt x="31354" y="1088"/>
                </a:lnTo>
                <a:lnTo>
                  <a:pt x="31334" y="847"/>
                </a:lnTo>
                <a:lnTo>
                  <a:pt x="31294" y="706"/>
                </a:lnTo>
                <a:lnTo>
                  <a:pt x="31254" y="585"/>
                </a:lnTo>
                <a:lnTo>
                  <a:pt x="31193" y="464"/>
                </a:lnTo>
                <a:lnTo>
                  <a:pt x="31113" y="363"/>
                </a:lnTo>
                <a:lnTo>
                  <a:pt x="31012" y="283"/>
                </a:lnTo>
                <a:lnTo>
                  <a:pt x="31072" y="303"/>
                </a:lnTo>
                <a:lnTo>
                  <a:pt x="31072" y="303"/>
                </a:lnTo>
                <a:lnTo>
                  <a:pt x="30951" y="101"/>
                </a:lnTo>
                <a:lnTo>
                  <a:pt x="30931" y="41"/>
                </a:lnTo>
                <a:lnTo>
                  <a:pt x="30871" y="21"/>
                </a:lnTo>
                <a:lnTo>
                  <a:pt x="30831" y="1"/>
                </a:lnTo>
                <a:lnTo>
                  <a:pt x="30710" y="1"/>
                </a:lnTo>
                <a:lnTo>
                  <a:pt x="30670" y="21"/>
                </a:lnTo>
                <a:lnTo>
                  <a:pt x="30609" y="61"/>
                </a:lnTo>
                <a:lnTo>
                  <a:pt x="30589" y="101"/>
                </a:lnTo>
                <a:lnTo>
                  <a:pt x="30488" y="222"/>
                </a:lnTo>
                <a:lnTo>
                  <a:pt x="30388" y="323"/>
                </a:lnTo>
                <a:lnTo>
                  <a:pt x="30287" y="424"/>
                </a:lnTo>
                <a:lnTo>
                  <a:pt x="30186" y="565"/>
                </a:lnTo>
                <a:lnTo>
                  <a:pt x="30126" y="665"/>
                </a:lnTo>
                <a:lnTo>
                  <a:pt x="30065" y="766"/>
                </a:lnTo>
                <a:lnTo>
                  <a:pt x="30005" y="1008"/>
                </a:lnTo>
                <a:lnTo>
                  <a:pt x="29904" y="1491"/>
                </a:lnTo>
                <a:lnTo>
                  <a:pt x="29723" y="2337"/>
                </a:lnTo>
                <a:lnTo>
                  <a:pt x="29562" y="2035"/>
                </a:lnTo>
                <a:lnTo>
                  <a:pt x="29381" y="1753"/>
                </a:lnTo>
                <a:lnTo>
                  <a:pt x="29179" y="1471"/>
                </a:lnTo>
                <a:lnTo>
                  <a:pt x="28938" y="1209"/>
                </a:lnTo>
                <a:lnTo>
                  <a:pt x="28696" y="988"/>
                </a:lnTo>
                <a:lnTo>
                  <a:pt x="28555" y="907"/>
                </a:lnTo>
                <a:lnTo>
                  <a:pt x="28414" y="806"/>
                </a:lnTo>
                <a:lnTo>
                  <a:pt x="28273" y="746"/>
                </a:lnTo>
                <a:lnTo>
                  <a:pt x="28132" y="685"/>
                </a:lnTo>
                <a:lnTo>
                  <a:pt x="27971" y="625"/>
                </a:lnTo>
                <a:lnTo>
                  <a:pt x="27810" y="605"/>
                </a:lnTo>
                <a:lnTo>
                  <a:pt x="27669" y="585"/>
                </a:lnTo>
                <a:lnTo>
                  <a:pt x="27508" y="625"/>
                </a:lnTo>
                <a:lnTo>
                  <a:pt x="27367" y="706"/>
                </a:lnTo>
                <a:lnTo>
                  <a:pt x="27246" y="806"/>
                </a:lnTo>
                <a:lnTo>
                  <a:pt x="27146" y="927"/>
                </a:lnTo>
                <a:lnTo>
                  <a:pt x="27125" y="1008"/>
                </a:lnTo>
                <a:lnTo>
                  <a:pt x="27105" y="1068"/>
                </a:lnTo>
                <a:lnTo>
                  <a:pt x="27105" y="1149"/>
                </a:lnTo>
                <a:lnTo>
                  <a:pt x="27125" y="1229"/>
                </a:lnTo>
                <a:lnTo>
                  <a:pt x="27166" y="1310"/>
                </a:lnTo>
                <a:lnTo>
                  <a:pt x="27206" y="1390"/>
                </a:lnTo>
                <a:lnTo>
                  <a:pt x="27387" y="1592"/>
                </a:lnTo>
                <a:lnTo>
                  <a:pt x="27568" y="1813"/>
                </a:lnTo>
                <a:lnTo>
                  <a:pt x="27951" y="2216"/>
                </a:lnTo>
                <a:lnTo>
                  <a:pt x="28112" y="2437"/>
                </a:lnTo>
                <a:lnTo>
                  <a:pt x="28273" y="2659"/>
                </a:lnTo>
                <a:lnTo>
                  <a:pt x="28414" y="2901"/>
                </a:lnTo>
                <a:lnTo>
                  <a:pt x="28535" y="3162"/>
                </a:lnTo>
                <a:lnTo>
                  <a:pt x="28616" y="3404"/>
                </a:lnTo>
                <a:lnTo>
                  <a:pt x="28696" y="3646"/>
                </a:lnTo>
                <a:lnTo>
                  <a:pt x="28736" y="3907"/>
                </a:lnTo>
                <a:lnTo>
                  <a:pt x="28757" y="4169"/>
                </a:lnTo>
                <a:lnTo>
                  <a:pt x="28757" y="4451"/>
                </a:lnTo>
                <a:lnTo>
                  <a:pt x="28777" y="4713"/>
                </a:lnTo>
                <a:lnTo>
                  <a:pt x="28817" y="4854"/>
                </a:lnTo>
                <a:lnTo>
                  <a:pt x="28837" y="4995"/>
                </a:lnTo>
                <a:lnTo>
                  <a:pt x="28897" y="5116"/>
                </a:lnTo>
                <a:lnTo>
                  <a:pt x="28958" y="5236"/>
                </a:lnTo>
                <a:lnTo>
                  <a:pt x="28676" y="6082"/>
                </a:lnTo>
                <a:lnTo>
                  <a:pt x="28354" y="6908"/>
                </a:lnTo>
                <a:lnTo>
                  <a:pt x="28072" y="7593"/>
                </a:lnTo>
                <a:lnTo>
                  <a:pt x="27750" y="8257"/>
                </a:lnTo>
                <a:lnTo>
                  <a:pt x="27407" y="8922"/>
                </a:lnTo>
                <a:lnTo>
                  <a:pt x="27045" y="9566"/>
                </a:lnTo>
                <a:lnTo>
                  <a:pt x="26984" y="9163"/>
                </a:lnTo>
                <a:lnTo>
                  <a:pt x="26884" y="8740"/>
                </a:lnTo>
                <a:lnTo>
                  <a:pt x="26763" y="8338"/>
                </a:lnTo>
                <a:lnTo>
                  <a:pt x="26602" y="7955"/>
                </a:lnTo>
                <a:lnTo>
                  <a:pt x="26380" y="7512"/>
                </a:lnTo>
                <a:lnTo>
                  <a:pt x="26119" y="7109"/>
                </a:lnTo>
                <a:lnTo>
                  <a:pt x="25978" y="6908"/>
                </a:lnTo>
                <a:lnTo>
                  <a:pt x="25816" y="6727"/>
                </a:lnTo>
                <a:lnTo>
                  <a:pt x="25655" y="6545"/>
                </a:lnTo>
                <a:lnTo>
                  <a:pt x="25474" y="6364"/>
                </a:lnTo>
                <a:lnTo>
                  <a:pt x="25293" y="6223"/>
                </a:lnTo>
                <a:lnTo>
                  <a:pt x="25092" y="6062"/>
                </a:lnTo>
                <a:lnTo>
                  <a:pt x="24850" y="5921"/>
                </a:lnTo>
                <a:lnTo>
                  <a:pt x="24588" y="5800"/>
                </a:lnTo>
                <a:lnTo>
                  <a:pt x="24326" y="5720"/>
                </a:lnTo>
                <a:lnTo>
                  <a:pt x="24205" y="5700"/>
                </a:lnTo>
                <a:lnTo>
                  <a:pt x="24065" y="5680"/>
                </a:lnTo>
                <a:lnTo>
                  <a:pt x="23944" y="5700"/>
                </a:lnTo>
                <a:lnTo>
                  <a:pt x="23823" y="5720"/>
                </a:lnTo>
                <a:lnTo>
                  <a:pt x="23702" y="5760"/>
                </a:lnTo>
                <a:lnTo>
                  <a:pt x="23601" y="5841"/>
                </a:lnTo>
                <a:lnTo>
                  <a:pt x="23501" y="5921"/>
                </a:lnTo>
                <a:lnTo>
                  <a:pt x="23440" y="6022"/>
                </a:lnTo>
                <a:lnTo>
                  <a:pt x="23400" y="6143"/>
                </a:lnTo>
                <a:lnTo>
                  <a:pt x="23400" y="6223"/>
                </a:lnTo>
                <a:lnTo>
                  <a:pt x="23420" y="6284"/>
                </a:lnTo>
                <a:lnTo>
                  <a:pt x="23481" y="6445"/>
                </a:lnTo>
                <a:lnTo>
                  <a:pt x="23581" y="6606"/>
                </a:lnTo>
                <a:lnTo>
                  <a:pt x="23722" y="6747"/>
                </a:lnTo>
                <a:lnTo>
                  <a:pt x="23863" y="6888"/>
                </a:lnTo>
                <a:lnTo>
                  <a:pt x="24185" y="7129"/>
                </a:lnTo>
                <a:lnTo>
                  <a:pt x="24467" y="7371"/>
                </a:lnTo>
                <a:lnTo>
                  <a:pt x="24608" y="7512"/>
                </a:lnTo>
                <a:lnTo>
                  <a:pt x="24729" y="7653"/>
                </a:lnTo>
                <a:lnTo>
                  <a:pt x="24930" y="7975"/>
                </a:lnTo>
                <a:lnTo>
                  <a:pt x="25112" y="8297"/>
                </a:lnTo>
                <a:lnTo>
                  <a:pt x="25253" y="8640"/>
                </a:lnTo>
                <a:lnTo>
                  <a:pt x="25333" y="8881"/>
                </a:lnTo>
                <a:lnTo>
                  <a:pt x="25394" y="9103"/>
                </a:lnTo>
                <a:lnTo>
                  <a:pt x="25494" y="9586"/>
                </a:lnTo>
                <a:lnTo>
                  <a:pt x="25555" y="10049"/>
                </a:lnTo>
                <a:lnTo>
                  <a:pt x="25575" y="10533"/>
                </a:lnTo>
                <a:lnTo>
                  <a:pt x="25575" y="11197"/>
                </a:lnTo>
                <a:lnTo>
                  <a:pt x="25575" y="11499"/>
                </a:lnTo>
                <a:lnTo>
                  <a:pt x="25595" y="11801"/>
                </a:lnTo>
                <a:lnTo>
                  <a:pt x="25212" y="12325"/>
                </a:lnTo>
                <a:lnTo>
                  <a:pt x="24910" y="12687"/>
                </a:lnTo>
                <a:lnTo>
                  <a:pt x="24749" y="12869"/>
                </a:lnTo>
                <a:lnTo>
                  <a:pt x="24628" y="13070"/>
                </a:lnTo>
                <a:lnTo>
                  <a:pt x="24306" y="12949"/>
                </a:lnTo>
                <a:lnTo>
                  <a:pt x="23964" y="12848"/>
                </a:lnTo>
                <a:lnTo>
                  <a:pt x="23380" y="12687"/>
                </a:lnTo>
                <a:lnTo>
                  <a:pt x="21950" y="12385"/>
                </a:lnTo>
                <a:lnTo>
                  <a:pt x="20520" y="12103"/>
                </a:lnTo>
                <a:lnTo>
                  <a:pt x="19816" y="11983"/>
                </a:lnTo>
                <a:lnTo>
                  <a:pt x="19091" y="11882"/>
                </a:lnTo>
                <a:lnTo>
                  <a:pt x="18366" y="11801"/>
                </a:lnTo>
                <a:lnTo>
                  <a:pt x="17641" y="11721"/>
                </a:lnTo>
                <a:lnTo>
                  <a:pt x="16996" y="11680"/>
                </a:lnTo>
                <a:lnTo>
                  <a:pt x="15687" y="11680"/>
                </a:lnTo>
                <a:lnTo>
                  <a:pt x="15043" y="11721"/>
                </a:lnTo>
                <a:lnTo>
                  <a:pt x="14378" y="11801"/>
                </a:lnTo>
                <a:lnTo>
                  <a:pt x="13734" y="11902"/>
                </a:lnTo>
                <a:lnTo>
                  <a:pt x="13110" y="12023"/>
                </a:lnTo>
                <a:lnTo>
                  <a:pt x="12465" y="12184"/>
                </a:lnTo>
                <a:lnTo>
                  <a:pt x="11902" y="12365"/>
                </a:lnTo>
                <a:lnTo>
                  <a:pt x="11338" y="12587"/>
                </a:lnTo>
                <a:lnTo>
                  <a:pt x="10794" y="12828"/>
                </a:lnTo>
                <a:lnTo>
                  <a:pt x="10270" y="13110"/>
                </a:lnTo>
                <a:lnTo>
                  <a:pt x="10069" y="13231"/>
                </a:lnTo>
                <a:lnTo>
                  <a:pt x="9988" y="13070"/>
                </a:lnTo>
                <a:lnTo>
                  <a:pt x="9908" y="12929"/>
                </a:lnTo>
                <a:lnTo>
                  <a:pt x="9827" y="12808"/>
                </a:lnTo>
                <a:lnTo>
                  <a:pt x="9707" y="12707"/>
                </a:lnTo>
                <a:lnTo>
                  <a:pt x="9465" y="12486"/>
                </a:lnTo>
                <a:lnTo>
                  <a:pt x="9183" y="12285"/>
                </a:lnTo>
                <a:lnTo>
                  <a:pt x="8961" y="12103"/>
                </a:lnTo>
                <a:lnTo>
                  <a:pt x="8599" y="11781"/>
                </a:lnTo>
                <a:lnTo>
                  <a:pt x="8297" y="11519"/>
                </a:lnTo>
                <a:lnTo>
                  <a:pt x="8015" y="11217"/>
                </a:lnTo>
                <a:lnTo>
                  <a:pt x="7733" y="10915"/>
                </a:lnTo>
                <a:lnTo>
                  <a:pt x="7451" y="10613"/>
                </a:lnTo>
                <a:lnTo>
                  <a:pt x="7572" y="10513"/>
                </a:lnTo>
                <a:lnTo>
                  <a:pt x="7693" y="10372"/>
                </a:lnTo>
                <a:lnTo>
                  <a:pt x="7793" y="10231"/>
                </a:lnTo>
                <a:lnTo>
                  <a:pt x="7894" y="10069"/>
                </a:lnTo>
                <a:lnTo>
                  <a:pt x="8075" y="9767"/>
                </a:lnTo>
                <a:lnTo>
                  <a:pt x="8257" y="9465"/>
                </a:lnTo>
                <a:lnTo>
                  <a:pt x="8518" y="9123"/>
                </a:lnTo>
                <a:lnTo>
                  <a:pt x="8780" y="8761"/>
                </a:lnTo>
                <a:lnTo>
                  <a:pt x="9062" y="8438"/>
                </a:lnTo>
                <a:lnTo>
                  <a:pt x="9364" y="8116"/>
                </a:lnTo>
                <a:lnTo>
                  <a:pt x="9666" y="7834"/>
                </a:lnTo>
                <a:lnTo>
                  <a:pt x="9968" y="7572"/>
                </a:lnTo>
                <a:lnTo>
                  <a:pt x="10291" y="7331"/>
                </a:lnTo>
                <a:lnTo>
                  <a:pt x="10633" y="7089"/>
                </a:lnTo>
                <a:lnTo>
                  <a:pt x="10995" y="6888"/>
                </a:lnTo>
                <a:lnTo>
                  <a:pt x="11378" y="6686"/>
                </a:lnTo>
                <a:lnTo>
                  <a:pt x="11599" y="6525"/>
                </a:lnTo>
                <a:lnTo>
                  <a:pt x="11801" y="6364"/>
                </a:lnTo>
                <a:lnTo>
                  <a:pt x="11902" y="6223"/>
                </a:lnTo>
                <a:lnTo>
                  <a:pt x="11962" y="6062"/>
                </a:lnTo>
                <a:lnTo>
                  <a:pt x="11982" y="5982"/>
                </a:lnTo>
                <a:lnTo>
                  <a:pt x="12002" y="5901"/>
                </a:lnTo>
                <a:lnTo>
                  <a:pt x="12022" y="5800"/>
                </a:lnTo>
                <a:lnTo>
                  <a:pt x="12002" y="5700"/>
                </a:lnTo>
                <a:lnTo>
                  <a:pt x="11982" y="5619"/>
                </a:lnTo>
                <a:lnTo>
                  <a:pt x="11942" y="5539"/>
                </a:lnTo>
                <a:lnTo>
                  <a:pt x="11881" y="5458"/>
                </a:lnTo>
                <a:lnTo>
                  <a:pt x="11801" y="5398"/>
                </a:lnTo>
                <a:lnTo>
                  <a:pt x="11720" y="5357"/>
                </a:lnTo>
                <a:lnTo>
                  <a:pt x="11599" y="5277"/>
                </a:lnTo>
                <a:lnTo>
                  <a:pt x="11438" y="5236"/>
                </a:lnTo>
                <a:lnTo>
                  <a:pt x="11297" y="5236"/>
                </a:lnTo>
                <a:lnTo>
                  <a:pt x="11156" y="5257"/>
                </a:lnTo>
                <a:lnTo>
                  <a:pt x="10935" y="5317"/>
                </a:lnTo>
                <a:lnTo>
                  <a:pt x="10734" y="5377"/>
                </a:lnTo>
                <a:lnTo>
                  <a:pt x="10532" y="5458"/>
                </a:lnTo>
                <a:lnTo>
                  <a:pt x="10331" y="5559"/>
                </a:lnTo>
                <a:lnTo>
                  <a:pt x="9928" y="5800"/>
                </a:lnTo>
                <a:lnTo>
                  <a:pt x="9545" y="6062"/>
                </a:lnTo>
                <a:lnTo>
                  <a:pt x="9163" y="6344"/>
                </a:lnTo>
                <a:lnTo>
                  <a:pt x="8820" y="6646"/>
                </a:lnTo>
                <a:lnTo>
                  <a:pt x="8498" y="6968"/>
                </a:lnTo>
                <a:lnTo>
                  <a:pt x="8176" y="7270"/>
                </a:lnTo>
                <a:lnTo>
                  <a:pt x="7874" y="7613"/>
                </a:lnTo>
                <a:lnTo>
                  <a:pt x="7572" y="7995"/>
                </a:lnTo>
                <a:lnTo>
                  <a:pt x="7310" y="8378"/>
                </a:lnTo>
                <a:lnTo>
                  <a:pt x="7048" y="8761"/>
                </a:lnTo>
                <a:lnTo>
                  <a:pt x="6847" y="9143"/>
                </a:lnTo>
                <a:lnTo>
                  <a:pt x="6746" y="9365"/>
                </a:lnTo>
                <a:lnTo>
                  <a:pt x="6646" y="9566"/>
                </a:lnTo>
                <a:lnTo>
                  <a:pt x="6283" y="9002"/>
                </a:lnTo>
                <a:lnTo>
                  <a:pt x="5961" y="8398"/>
                </a:lnTo>
                <a:lnTo>
                  <a:pt x="5659" y="7814"/>
                </a:lnTo>
                <a:lnTo>
                  <a:pt x="5417" y="7250"/>
                </a:lnTo>
                <a:lnTo>
                  <a:pt x="5135" y="6505"/>
                </a:lnTo>
                <a:lnTo>
                  <a:pt x="4894" y="5720"/>
                </a:lnTo>
                <a:lnTo>
                  <a:pt x="4994" y="5659"/>
                </a:lnTo>
                <a:lnTo>
                  <a:pt x="5095" y="5579"/>
                </a:lnTo>
                <a:lnTo>
                  <a:pt x="5216" y="5458"/>
                </a:lnTo>
                <a:lnTo>
                  <a:pt x="5317" y="5317"/>
                </a:lnTo>
                <a:lnTo>
                  <a:pt x="5538" y="5015"/>
                </a:lnTo>
                <a:lnTo>
                  <a:pt x="5901" y="4371"/>
                </a:lnTo>
                <a:lnTo>
                  <a:pt x="6102" y="4069"/>
                </a:lnTo>
                <a:lnTo>
                  <a:pt x="6344" y="3787"/>
                </a:lnTo>
                <a:lnTo>
                  <a:pt x="6585" y="3525"/>
                </a:lnTo>
                <a:lnTo>
                  <a:pt x="6847" y="3263"/>
                </a:lnTo>
                <a:lnTo>
                  <a:pt x="7129" y="3042"/>
                </a:lnTo>
                <a:lnTo>
                  <a:pt x="7411" y="2820"/>
                </a:lnTo>
                <a:lnTo>
                  <a:pt x="7713" y="2639"/>
                </a:lnTo>
                <a:lnTo>
                  <a:pt x="8035" y="2458"/>
                </a:lnTo>
                <a:lnTo>
                  <a:pt x="8216" y="2337"/>
                </a:lnTo>
                <a:lnTo>
                  <a:pt x="8418" y="2216"/>
                </a:lnTo>
                <a:lnTo>
                  <a:pt x="8579" y="2075"/>
                </a:lnTo>
                <a:lnTo>
                  <a:pt x="8659" y="1994"/>
                </a:lnTo>
                <a:lnTo>
                  <a:pt x="8720" y="1894"/>
                </a:lnTo>
                <a:lnTo>
                  <a:pt x="8780" y="1773"/>
                </a:lnTo>
                <a:lnTo>
                  <a:pt x="8820" y="1652"/>
                </a:lnTo>
                <a:lnTo>
                  <a:pt x="8820" y="1531"/>
                </a:lnTo>
                <a:lnTo>
                  <a:pt x="8820" y="1390"/>
                </a:lnTo>
                <a:lnTo>
                  <a:pt x="8800" y="1269"/>
                </a:lnTo>
                <a:lnTo>
                  <a:pt x="8760" y="1149"/>
                </a:lnTo>
                <a:lnTo>
                  <a:pt x="8680" y="1028"/>
                </a:lnTo>
                <a:lnTo>
                  <a:pt x="8599" y="927"/>
                </a:lnTo>
                <a:lnTo>
                  <a:pt x="8498" y="867"/>
                </a:lnTo>
                <a:lnTo>
                  <a:pt x="8418" y="806"/>
                </a:lnTo>
                <a:lnTo>
                  <a:pt x="8317" y="766"/>
                </a:lnTo>
                <a:lnTo>
                  <a:pt x="8216" y="726"/>
                </a:lnTo>
                <a:lnTo>
                  <a:pt x="8015" y="706"/>
                </a:lnTo>
                <a:lnTo>
                  <a:pt x="7814" y="706"/>
                </a:lnTo>
                <a:lnTo>
                  <a:pt x="7592" y="746"/>
                </a:lnTo>
                <a:lnTo>
                  <a:pt x="7371" y="826"/>
                </a:lnTo>
                <a:lnTo>
                  <a:pt x="7129" y="907"/>
                </a:lnTo>
                <a:lnTo>
                  <a:pt x="6907" y="1028"/>
                </a:lnTo>
                <a:lnTo>
                  <a:pt x="6706" y="1169"/>
                </a:lnTo>
                <a:lnTo>
                  <a:pt x="6485" y="1330"/>
                </a:lnTo>
                <a:lnTo>
                  <a:pt x="6082" y="1632"/>
                </a:lnTo>
                <a:lnTo>
                  <a:pt x="5739" y="1954"/>
                </a:lnTo>
                <a:lnTo>
                  <a:pt x="5458" y="2216"/>
                </a:lnTo>
                <a:lnTo>
                  <a:pt x="5216" y="2498"/>
                </a:lnTo>
                <a:lnTo>
                  <a:pt x="4954" y="2800"/>
                </a:lnTo>
                <a:lnTo>
                  <a:pt x="4712" y="3142"/>
                </a:lnTo>
                <a:lnTo>
                  <a:pt x="4471" y="3485"/>
                </a:lnTo>
                <a:lnTo>
                  <a:pt x="4451" y="3062"/>
                </a:lnTo>
                <a:lnTo>
                  <a:pt x="4410" y="2619"/>
                </a:lnTo>
                <a:lnTo>
                  <a:pt x="4370" y="1753"/>
                </a:lnTo>
                <a:lnTo>
                  <a:pt x="4370" y="1249"/>
                </a:lnTo>
                <a:lnTo>
                  <a:pt x="4350" y="967"/>
                </a:lnTo>
                <a:lnTo>
                  <a:pt x="4330" y="685"/>
                </a:lnTo>
                <a:lnTo>
                  <a:pt x="4290" y="565"/>
                </a:lnTo>
                <a:lnTo>
                  <a:pt x="4249" y="444"/>
                </a:lnTo>
                <a:lnTo>
                  <a:pt x="4209" y="323"/>
                </a:lnTo>
                <a:lnTo>
                  <a:pt x="4128" y="222"/>
                </a:lnTo>
                <a:lnTo>
                  <a:pt x="4048" y="142"/>
                </a:lnTo>
                <a:lnTo>
                  <a:pt x="3947" y="61"/>
                </a:lnTo>
                <a:lnTo>
                  <a:pt x="3847" y="21"/>
                </a:lnTo>
                <a:lnTo>
                  <a:pt x="370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87" name="Google Shape;87;p14"/>
          <p:cNvSpPr txBox="1"/>
          <p:nvPr>
            <p:ph idx="12" type="sldNum"/>
          </p:nvPr>
        </p:nvSpPr>
        <p:spPr>
          <a:xfrm>
            <a:off x="4297650" y="4847525"/>
            <a:ext cx="548700" cy="26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>
                <a:solidFill>
                  <a:schemeClr val="lt1"/>
                </a:solidFill>
              </a:rPr>
              <a:t>‹#›</a:t>
            </a:fld>
            <a:endParaRPr>
              <a:solidFill>
                <a:schemeClr val="lt1"/>
              </a:solidFill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1" name="Shape 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" name="Google Shape;92;p15"/>
          <p:cNvSpPr txBox="1"/>
          <p:nvPr>
            <p:ph type="ctrTitle"/>
          </p:nvPr>
        </p:nvSpPr>
        <p:spPr>
          <a:xfrm>
            <a:off x="2025100" y="1824300"/>
            <a:ext cx="5093700" cy="914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HO HO HO</a:t>
            </a:r>
            <a:endParaRPr/>
          </a:p>
        </p:txBody>
      </p:sp>
      <p:sp>
        <p:nvSpPr>
          <p:cNvPr id="93" name="Google Shape;93;p15"/>
          <p:cNvSpPr txBox="1"/>
          <p:nvPr>
            <p:ph idx="1" type="subTitle"/>
          </p:nvPr>
        </p:nvSpPr>
        <p:spPr>
          <a:xfrm>
            <a:off x="2025100" y="2427100"/>
            <a:ext cx="5094000" cy="329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pic>
        <p:nvPicPr>
          <p:cNvPr id="94" name="Google Shape;94;p15"/>
          <p:cNvPicPr preferRelativeResize="0"/>
          <p:nvPr/>
        </p:nvPicPr>
        <p:blipFill rotWithShape="1">
          <a:blip r:embed="rId3">
            <a:alphaModFix/>
          </a:blip>
          <a:srcRect b="0" l="0" r="0" t="62059"/>
          <a:stretch/>
        </p:blipFill>
        <p:spPr>
          <a:xfrm>
            <a:off x="4311325" y="0"/>
            <a:ext cx="1050125" cy="1951501"/>
          </a:xfrm>
          <a:prstGeom prst="rect">
            <a:avLst/>
          </a:prstGeom>
          <a:noFill/>
          <a:ln>
            <a:noFill/>
          </a:ln>
        </p:spPr>
      </p:pic>
      <p:sp>
        <p:nvSpPr>
          <p:cNvPr id="95" name="Google Shape;95;p15"/>
          <p:cNvSpPr txBox="1"/>
          <p:nvPr/>
        </p:nvSpPr>
        <p:spPr>
          <a:xfrm>
            <a:off x="4311325" y="1041975"/>
            <a:ext cx="509100" cy="500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Lora"/>
                <a:ea typeface="Lora"/>
                <a:cs typeface="Lora"/>
                <a:sym typeface="Lora"/>
              </a:rPr>
              <a:t>1</a:t>
            </a:r>
            <a:endParaRPr b="1" sz="2400">
              <a:solidFill>
                <a:schemeClr val="lt1"/>
              </a:solidFill>
              <a:latin typeface="Lora"/>
              <a:ea typeface="Lora"/>
              <a:cs typeface="Lora"/>
              <a:sym typeface="Lora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9" name="Shape 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" name="Google Shape;100;p16"/>
          <p:cNvSpPr txBox="1"/>
          <p:nvPr>
            <p:ph idx="1" type="body"/>
          </p:nvPr>
        </p:nvSpPr>
        <p:spPr>
          <a:xfrm>
            <a:off x="1482225" y="1024550"/>
            <a:ext cx="6179400" cy="25002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1"/>
                </a:solidFill>
              </a:rPr>
              <a:t>“</a:t>
            </a:r>
            <a:r>
              <a:rPr lang="en"/>
              <a:t>Quotations are commonly printed as a means of inspiration and to invoke philosophical thoughts from the reader.</a:t>
            </a:r>
            <a:r>
              <a:rPr lang="en">
                <a:solidFill>
                  <a:schemeClr val="accent1"/>
                </a:solidFill>
              </a:rPr>
              <a:t>”</a:t>
            </a:r>
            <a:endParaRPr>
              <a:solidFill>
                <a:schemeClr val="accent1"/>
              </a:solidFill>
            </a:endParaRPr>
          </a:p>
          <a:p>
            <a:pPr indent="0" lvl="0" marL="0" rtl="0" algn="ctr">
              <a:spcBef>
                <a:spcPts val="1000"/>
              </a:spcBef>
              <a:spcAft>
                <a:spcPts val="1000"/>
              </a:spcAft>
              <a:buNone/>
            </a:pPr>
            <a:r>
              <a:rPr lang="en" sz="1800">
                <a:solidFill>
                  <a:schemeClr val="accent1"/>
                </a:solidFill>
              </a:rPr>
              <a:t>Fa la la la la, la la la la.</a:t>
            </a:r>
            <a:endParaRPr sz="1800">
              <a:solidFill>
                <a:schemeClr val="accent1"/>
              </a:solidFill>
            </a:endParaRPr>
          </a:p>
        </p:txBody>
      </p:sp>
      <p:sp>
        <p:nvSpPr>
          <p:cNvPr id="101" name="Google Shape;101;p16"/>
          <p:cNvSpPr txBox="1"/>
          <p:nvPr>
            <p:ph idx="12" type="sldNum"/>
          </p:nvPr>
        </p:nvSpPr>
        <p:spPr>
          <a:xfrm>
            <a:off x="4297650" y="4847525"/>
            <a:ext cx="548700" cy="26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5" name="Shape 1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" name="Google Shape;106;p17"/>
          <p:cNvSpPr txBox="1"/>
          <p:nvPr>
            <p:ph type="title"/>
          </p:nvPr>
        </p:nvSpPr>
        <p:spPr>
          <a:xfrm>
            <a:off x="1858300" y="493250"/>
            <a:ext cx="5427900" cy="453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FESTIVE TITLE</a:t>
            </a:r>
            <a:endParaRPr/>
          </a:p>
        </p:txBody>
      </p:sp>
      <p:sp>
        <p:nvSpPr>
          <p:cNvPr id="107" name="Google Shape;107;p17"/>
          <p:cNvSpPr txBox="1"/>
          <p:nvPr>
            <p:ph idx="1" type="body"/>
          </p:nvPr>
        </p:nvSpPr>
        <p:spPr>
          <a:xfrm>
            <a:off x="1858300" y="1072475"/>
            <a:ext cx="5427900" cy="2994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-342900" lvl="0" marL="457200" rtl="0" algn="l">
              <a:spcBef>
                <a:spcPts val="600"/>
              </a:spcBef>
              <a:spcAft>
                <a:spcPts val="0"/>
              </a:spcAft>
              <a:buSzPts val="1800"/>
              <a:buChar char="⋆"/>
            </a:pPr>
            <a:r>
              <a:rPr lang="en"/>
              <a:t>Here you have a list of items</a:t>
            </a:r>
            <a:endParaRPr/>
          </a:p>
          <a:p>
            <a:pPr indent="-342900" lvl="0" marL="457200" rtl="0" algn="l">
              <a:spcBef>
                <a:spcPts val="0"/>
              </a:spcBef>
              <a:spcAft>
                <a:spcPts val="0"/>
              </a:spcAft>
              <a:buSzPts val="1800"/>
              <a:buChar char="⋆"/>
            </a:pPr>
            <a:r>
              <a:rPr lang="en"/>
              <a:t>And some text</a:t>
            </a:r>
            <a:endParaRPr/>
          </a:p>
          <a:p>
            <a:pPr indent="-342900" lvl="0" marL="457200" rtl="0" algn="l">
              <a:spcBef>
                <a:spcPts val="0"/>
              </a:spcBef>
              <a:spcAft>
                <a:spcPts val="0"/>
              </a:spcAft>
              <a:buSzPts val="1800"/>
              <a:buChar char="⋆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Oh! what fun it is to ride in a one-horse open sleigh.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" name="Google Shape;108;p17"/>
          <p:cNvSpPr txBox="1"/>
          <p:nvPr>
            <p:ph idx="12" type="sldNum"/>
          </p:nvPr>
        </p:nvSpPr>
        <p:spPr>
          <a:xfrm>
            <a:off x="4297650" y="4847525"/>
            <a:ext cx="548700" cy="26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accent2"/>
            </a:gs>
            <a:gs pos="14000">
              <a:schemeClr val="accent2"/>
            </a:gs>
            <a:gs pos="85000">
              <a:schemeClr val="accent1"/>
            </a:gs>
            <a:gs pos="100000">
              <a:schemeClr val="accent1"/>
            </a:gs>
          </a:gsLst>
          <a:lin ang="5400012" scaled="0"/>
        </a:gradFill>
      </p:bgPr>
    </p:bg>
    <p:spTree>
      <p:nvGrpSpPr>
        <p:cNvPr id="112" name="Shape 1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" name="Google Shape;113;p18"/>
          <p:cNvSpPr txBox="1"/>
          <p:nvPr>
            <p:ph idx="4294967295" type="ctrTitle"/>
          </p:nvPr>
        </p:nvSpPr>
        <p:spPr>
          <a:xfrm>
            <a:off x="2025100" y="2694450"/>
            <a:ext cx="5093700" cy="914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lt1"/>
                </a:solidFill>
              </a:rPr>
              <a:t>REJOICE</a:t>
            </a:r>
            <a:r>
              <a:rPr lang="en" sz="6000">
                <a:solidFill>
                  <a:schemeClr val="lt1"/>
                </a:solidFill>
              </a:rPr>
              <a:t>!</a:t>
            </a:r>
            <a:endParaRPr sz="6000">
              <a:solidFill>
                <a:schemeClr val="lt1"/>
              </a:solidFill>
            </a:endParaRPr>
          </a:p>
        </p:txBody>
      </p:sp>
      <p:sp>
        <p:nvSpPr>
          <p:cNvPr id="114" name="Google Shape;114;p18"/>
          <p:cNvSpPr txBox="1"/>
          <p:nvPr>
            <p:ph idx="4294967295" type="subTitle"/>
          </p:nvPr>
        </p:nvSpPr>
        <p:spPr>
          <a:xfrm>
            <a:off x="2025100" y="3525850"/>
            <a:ext cx="5094000" cy="329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</a:rPr>
              <a:t>Bring the attention of your audience over a key concept using icons or illustrations</a:t>
            </a:r>
            <a:endParaRPr sz="1800">
              <a:solidFill>
                <a:schemeClr val="lt1"/>
              </a:solidFill>
            </a:endParaRPr>
          </a:p>
        </p:txBody>
      </p:sp>
      <p:sp>
        <p:nvSpPr>
          <p:cNvPr id="115" name="Google Shape;115;p18"/>
          <p:cNvSpPr/>
          <p:nvPr/>
        </p:nvSpPr>
        <p:spPr>
          <a:xfrm>
            <a:off x="3921422" y="1061252"/>
            <a:ext cx="1301199" cy="1497078"/>
          </a:xfrm>
          <a:custGeom>
            <a:rect b="b" l="l" r="r" t="t"/>
            <a:pathLst>
              <a:path extrusionOk="0" h="34477" w="29966">
                <a:moveTo>
                  <a:pt x="14238" y="4230"/>
                </a:moveTo>
                <a:lnTo>
                  <a:pt x="14117" y="4250"/>
                </a:lnTo>
                <a:lnTo>
                  <a:pt x="13996" y="4290"/>
                </a:lnTo>
                <a:lnTo>
                  <a:pt x="13916" y="4351"/>
                </a:lnTo>
                <a:lnTo>
                  <a:pt x="13835" y="4431"/>
                </a:lnTo>
                <a:lnTo>
                  <a:pt x="13775" y="4512"/>
                </a:lnTo>
                <a:lnTo>
                  <a:pt x="13755" y="4612"/>
                </a:lnTo>
                <a:lnTo>
                  <a:pt x="13735" y="4733"/>
                </a:lnTo>
                <a:lnTo>
                  <a:pt x="13714" y="4834"/>
                </a:lnTo>
                <a:lnTo>
                  <a:pt x="13735" y="4935"/>
                </a:lnTo>
                <a:lnTo>
                  <a:pt x="13775" y="5035"/>
                </a:lnTo>
                <a:lnTo>
                  <a:pt x="13815" y="5136"/>
                </a:lnTo>
                <a:lnTo>
                  <a:pt x="13896" y="5216"/>
                </a:lnTo>
                <a:lnTo>
                  <a:pt x="13976" y="5277"/>
                </a:lnTo>
                <a:lnTo>
                  <a:pt x="14077" y="5337"/>
                </a:lnTo>
                <a:lnTo>
                  <a:pt x="14178" y="5357"/>
                </a:lnTo>
                <a:lnTo>
                  <a:pt x="14318" y="5357"/>
                </a:lnTo>
                <a:lnTo>
                  <a:pt x="14439" y="5337"/>
                </a:lnTo>
                <a:lnTo>
                  <a:pt x="14560" y="5297"/>
                </a:lnTo>
                <a:lnTo>
                  <a:pt x="14641" y="5237"/>
                </a:lnTo>
                <a:lnTo>
                  <a:pt x="14721" y="5156"/>
                </a:lnTo>
                <a:lnTo>
                  <a:pt x="14762" y="5075"/>
                </a:lnTo>
                <a:lnTo>
                  <a:pt x="14802" y="4975"/>
                </a:lnTo>
                <a:lnTo>
                  <a:pt x="14822" y="4874"/>
                </a:lnTo>
                <a:lnTo>
                  <a:pt x="14822" y="4753"/>
                </a:lnTo>
                <a:lnTo>
                  <a:pt x="14822" y="4653"/>
                </a:lnTo>
                <a:lnTo>
                  <a:pt x="14782" y="4552"/>
                </a:lnTo>
                <a:lnTo>
                  <a:pt x="14741" y="4451"/>
                </a:lnTo>
                <a:lnTo>
                  <a:pt x="14661" y="4371"/>
                </a:lnTo>
                <a:lnTo>
                  <a:pt x="14580" y="4310"/>
                </a:lnTo>
                <a:lnTo>
                  <a:pt x="14480" y="4250"/>
                </a:lnTo>
                <a:lnTo>
                  <a:pt x="14379" y="4230"/>
                </a:lnTo>
                <a:close/>
                <a:moveTo>
                  <a:pt x="11580" y="4753"/>
                </a:moveTo>
                <a:lnTo>
                  <a:pt x="11459" y="4773"/>
                </a:lnTo>
                <a:lnTo>
                  <a:pt x="11358" y="4814"/>
                </a:lnTo>
                <a:lnTo>
                  <a:pt x="11258" y="4874"/>
                </a:lnTo>
                <a:lnTo>
                  <a:pt x="11177" y="4955"/>
                </a:lnTo>
                <a:lnTo>
                  <a:pt x="11117" y="5055"/>
                </a:lnTo>
                <a:lnTo>
                  <a:pt x="11056" y="5156"/>
                </a:lnTo>
                <a:lnTo>
                  <a:pt x="11036" y="5257"/>
                </a:lnTo>
                <a:lnTo>
                  <a:pt x="11036" y="5378"/>
                </a:lnTo>
                <a:lnTo>
                  <a:pt x="11056" y="5498"/>
                </a:lnTo>
                <a:lnTo>
                  <a:pt x="11097" y="5599"/>
                </a:lnTo>
                <a:lnTo>
                  <a:pt x="11157" y="5700"/>
                </a:lnTo>
                <a:lnTo>
                  <a:pt x="11237" y="5780"/>
                </a:lnTo>
                <a:lnTo>
                  <a:pt x="11318" y="5861"/>
                </a:lnTo>
                <a:lnTo>
                  <a:pt x="11419" y="5901"/>
                </a:lnTo>
                <a:lnTo>
                  <a:pt x="11540" y="5921"/>
                </a:lnTo>
                <a:lnTo>
                  <a:pt x="11660" y="5941"/>
                </a:lnTo>
                <a:lnTo>
                  <a:pt x="11781" y="5921"/>
                </a:lnTo>
                <a:lnTo>
                  <a:pt x="11882" y="5881"/>
                </a:lnTo>
                <a:lnTo>
                  <a:pt x="11983" y="5800"/>
                </a:lnTo>
                <a:lnTo>
                  <a:pt x="12063" y="5740"/>
                </a:lnTo>
                <a:lnTo>
                  <a:pt x="12124" y="5639"/>
                </a:lnTo>
                <a:lnTo>
                  <a:pt x="12184" y="5539"/>
                </a:lnTo>
                <a:lnTo>
                  <a:pt x="12204" y="5418"/>
                </a:lnTo>
                <a:lnTo>
                  <a:pt x="12204" y="5297"/>
                </a:lnTo>
                <a:lnTo>
                  <a:pt x="12184" y="5196"/>
                </a:lnTo>
                <a:lnTo>
                  <a:pt x="12144" y="5075"/>
                </a:lnTo>
                <a:lnTo>
                  <a:pt x="12083" y="4975"/>
                </a:lnTo>
                <a:lnTo>
                  <a:pt x="12003" y="4894"/>
                </a:lnTo>
                <a:lnTo>
                  <a:pt x="11922" y="4834"/>
                </a:lnTo>
                <a:lnTo>
                  <a:pt x="11821" y="4794"/>
                </a:lnTo>
                <a:lnTo>
                  <a:pt x="11701" y="4753"/>
                </a:lnTo>
                <a:close/>
                <a:moveTo>
                  <a:pt x="9767" y="3142"/>
                </a:moveTo>
                <a:lnTo>
                  <a:pt x="9888" y="3203"/>
                </a:lnTo>
                <a:lnTo>
                  <a:pt x="10009" y="3263"/>
                </a:lnTo>
                <a:lnTo>
                  <a:pt x="10251" y="3324"/>
                </a:lnTo>
                <a:lnTo>
                  <a:pt x="10492" y="3364"/>
                </a:lnTo>
                <a:lnTo>
                  <a:pt x="10754" y="3384"/>
                </a:lnTo>
                <a:lnTo>
                  <a:pt x="11459" y="3404"/>
                </a:lnTo>
                <a:lnTo>
                  <a:pt x="12184" y="3424"/>
                </a:lnTo>
                <a:lnTo>
                  <a:pt x="13573" y="3424"/>
                </a:lnTo>
                <a:lnTo>
                  <a:pt x="14278" y="3384"/>
                </a:lnTo>
                <a:lnTo>
                  <a:pt x="14983" y="3344"/>
                </a:lnTo>
                <a:lnTo>
                  <a:pt x="15084" y="3324"/>
                </a:lnTo>
                <a:lnTo>
                  <a:pt x="15245" y="4008"/>
                </a:lnTo>
                <a:lnTo>
                  <a:pt x="15345" y="4330"/>
                </a:lnTo>
                <a:lnTo>
                  <a:pt x="15406" y="4673"/>
                </a:lnTo>
                <a:lnTo>
                  <a:pt x="15466" y="5116"/>
                </a:lnTo>
                <a:lnTo>
                  <a:pt x="15486" y="5559"/>
                </a:lnTo>
                <a:lnTo>
                  <a:pt x="15446" y="6002"/>
                </a:lnTo>
                <a:lnTo>
                  <a:pt x="15426" y="6223"/>
                </a:lnTo>
                <a:lnTo>
                  <a:pt x="15386" y="6445"/>
                </a:lnTo>
                <a:lnTo>
                  <a:pt x="15325" y="6606"/>
                </a:lnTo>
                <a:lnTo>
                  <a:pt x="15084" y="6485"/>
                </a:lnTo>
                <a:lnTo>
                  <a:pt x="14842" y="6364"/>
                </a:lnTo>
                <a:lnTo>
                  <a:pt x="14580" y="6284"/>
                </a:lnTo>
                <a:lnTo>
                  <a:pt x="14318" y="6243"/>
                </a:lnTo>
                <a:lnTo>
                  <a:pt x="14037" y="6203"/>
                </a:lnTo>
                <a:lnTo>
                  <a:pt x="13775" y="6203"/>
                </a:lnTo>
                <a:lnTo>
                  <a:pt x="13493" y="6243"/>
                </a:lnTo>
                <a:lnTo>
                  <a:pt x="13231" y="6304"/>
                </a:lnTo>
                <a:lnTo>
                  <a:pt x="13010" y="6384"/>
                </a:lnTo>
                <a:lnTo>
                  <a:pt x="12768" y="6485"/>
                </a:lnTo>
                <a:lnTo>
                  <a:pt x="12526" y="6626"/>
                </a:lnTo>
                <a:lnTo>
                  <a:pt x="12285" y="6787"/>
                </a:lnTo>
                <a:lnTo>
                  <a:pt x="12063" y="6968"/>
                </a:lnTo>
                <a:lnTo>
                  <a:pt x="11862" y="7170"/>
                </a:lnTo>
                <a:lnTo>
                  <a:pt x="11781" y="7291"/>
                </a:lnTo>
                <a:lnTo>
                  <a:pt x="11721" y="7391"/>
                </a:lnTo>
                <a:lnTo>
                  <a:pt x="11660" y="7512"/>
                </a:lnTo>
                <a:lnTo>
                  <a:pt x="11640" y="7613"/>
                </a:lnTo>
                <a:lnTo>
                  <a:pt x="11358" y="7371"/>
                </a:lnTo>
                <a:lnTo>
                  <a:pt x="11137" y="7109"/>
                </a:lnTo>
                <a:lnTo>
                  <a:pt x="10915" y="6827"/>
                </a:lnTo>
                <a:lnTo>
                  <a:pt x="10714" y="6546"/>
                </a:lnTo>
                <a:lnTo>
                  <a:pt x="10613" y="6344"/>
                </a:lnTo>
                <a:lnTo>
                  <a:pt x="10513" y="6123"/>
                </a:lnTo>
                <a:lnTo>
                  <a:pt x="10432" y="5901"/>
                </a:lnTo>
                <a:lnTo>
                  <a:pt x="10351" y="5680"/>
                </a:lnTo>
                <a:lnTo>
                  <a:pt x="10231" y="5237"/>
                </a:lnTo>
                <a:lnTo>
                  <a:pt x="10130" y="4773"/>
                </a:lnTo>
                <a:lnTo>
                  <a:pt x="10049" y="4330"/>
                </a:lnTo>
                <a:lnTo>
                  <a:pt x="9989" y="3887"/>
                </a:lnTo>
                <a:lnTo>
                  <a:pt x="9929" y="3686"/>
                </a:lnTo>
                <a:lnTo>
                  <a:pt x="9868" y="3505"/>
                </a:lnTo>
                <a:lnTo>
                  <a:pt x="9848" y="3444"/>
                </a:lnTo>
                <a:lnTo>
                  <a:pt x="9808" y="3404"/>
                </a:lnTo>
                <a:lnTo>
                  <a:pt x="9747" y="3324"/>
                </a:lnTo>
                <a:lnTo>
                  <a:pt x="9767" y="3142"/>
                </a:lnTo>
                <a:close/>
                <a:moveTo>
                  <a:pt x="13916" y="7089"/>
                </a:moveTo>
                <a:lnTo>
                  <a:pt x="14117" y="7129"/>
                </a:lnTo>
                <a:lnTo>
                  <a:pt x="14318" y="7170"/>
                </a:lnTo>
                <a:lnTo>
                  <a:pt x="14520" y="7250"/>
                </a:lnTo>
                <a:lnTo>
                  <a:pt x="14943" y="7411"/>
                </a:lnTo>
                <a:lnTo>
                  <a:pt x="14782" y="7593"/>
                </a:lnTo>
                <a:lnTo>
                  <a:pt x="14600" y="7754"/>
                </a:lnTo>
                <a:lnTo>
                  <a:pt x="14399" y="7895"/>
                </a:lnTo>
                <a:lnTo>
                  <a:pt x="14178" y="8016"/>
                </a:lnTo>
                <a:lnTo>
                  <a:pt x="13956" y="8116"/>
                </a:lnTo>
                <a:lnTo>
                  <a:pt x="13694" y="8177"/>
                </a:lnTo>
                <a:lnTo>
                  <a:pt x="13432" y="8217"/>
                </a:lnTo>
                <a:lnTo>
                  <a:pt x="13171" y="8217"/>
                </a:lnTo>
                <a:lnTo>
                  <a:pt x="12869" y="8197"/>
                </a:lnTo>
                <a:lnTo>
                  <a:pt x="12587" y="8136"/>
                </a:lnTo>
                <a:lnTo>
                  <a:pt x="12305" y="8036"/>
                </a:lnTo>
                <a:lnTo>
                  <a:pt x="12043" y="7915"/>
                </a:lnTo>
                <a:lnTo>
                  <a:pt x="12204" y="7854"/>
                </a:lnTo>
                <a:lnTo>
                  <a:pt x="12365" y="7774"/>
                </a:lnTo>
                <a:lnTo>
                  <a:pt x="12667" y="7593"/>
                </a:lnTo>
                <a:lnTo>
                  <a:pt x="12969" y="7371"/>
                </a:lnTo>
                <a:lnTo>
                  <a:pt x="13110" y="7291"/>
                </a:lnTo>
                <a:lnTo>
                  <a:pt x="13251" y="7210"/>
                </a:lnTo>
                <a:lnTo>
                  <a:pt x="13493" y="7129"/>
                </a:lnTo>
                <a:lnTo>
                  <a:pt x="13714" y="7089"/>
                </a:lnTo>
                <a:close/>
                <a:moveTo>
                  <a:pt x="18950" y="7854"/>
                </a:moveTo>
                <a:lnTo>
                  <a:pt x="18990" y="7875"/>
                </a:lnTo>
                <a:lnTo>
                  <a:pt x="19212" y="8056"/>
                </a:lnTo>
                <a:lnTo>
                  <a:pt x="19454" y="8217"/>
                </a:lnTo>
                <a:lnTo>
                  <a:pt x="19695" y="8378"/>
                </a:lnTo>
                <a:lnTo>
                  <a:pt x="19917" y="8539"/>
                </a:lnTo>
                <a:lnTo>
                  <a:pt x="20098" y="8700"/>
                </a:lnTo>
                <a:lnTo>
                  <a:pt x="20259" y="8861"/>
                </a:lnTo>
                <a:lnTo>
                  <a:pt x="20420" y="9043"/>
                </a:lnTo>
                <a:lnTo>
                  <a:pt x="20561" y="9224"/>
                </a:lnTo>
                <a:lnTo>
                  <a:pt x="20340" y="9184"/>
                </a:lnTo>
                <a:lnTo>
                  <a:pt x="20118" y="9143"/>
                </a:lnTo>
                <a:lnTo>
                  <a:pt x="19675" y="9083"/>
                </a:lnTo>
                <a:lnTo>
                  <a:pt x="19212" y="9043"/>
                </a:lnTo>
                <a:lnTo>
                  <a:pt x="18990" y="9002"/>
                </a:lnTo>
                <a:lnTo>
                  <a:pt x="18769" y="8962"/>
                </a:lnTo>
                <a:lnTo>
                  <a:pt x="18527" y="8881"/>
                </a:lnTo>
                <a:lnTo>
                  <a:pt x="18326" y="8761"/>
                </a:lnTo>
                <a:lnTo>
                  <a:pt x="18124" y="8600"/>
                </a:lnTo>
                <a:lnTo>
                  <a:pt x="17983" y="8418"/>
                </a:lnTo>
                <a:lnTo>
                  <a:pt x="17943" y="8358"/>
                </a:lnTo>
                <a:lnTo>
                  <a:pt x="18265" y="8136"/>
                </a:lnTo>
                <a:lnTo>
                  <a:pt x="18608" y="7975"/>
                </a:lnTo>
                <a:lnTo>
                  <a:pt x="18789" y="7895"/>
                </a:lnTo>
                <a:lnTo>
                  <a:pt x="18950" y="7854"/>
                </a:lnTo>
                <a:close/>
                <a:moveTo>
                  <a:pt x="26844" y="7250"/>
                </a:moveTo>
                <a:lnTo>
                  <a:pt x="26985" y="7331"/>
                </a:lnTo>
                <a:lnTo>
                  <a:pt x="27086" y="7411"/>
                </a:lnTo>
                <a:lnTo>
                  <a:pt x="27166" y="7532"/>
                </a:lnTo>
                <a:lnTo>
                  <a:pt x="27227" y="7673"/>
                </a:lnTo>
                <a:lnTo>
                  <a:pt x="27247" y="7794"/>
                </a:lnTo>
                <a:lnTo>
                  <a:pt x="27307" y="7975"/>
                </a:lnTo>
                <a:lnTo>
                  <a:pt x="27327" y="8136"/>
                </a:lnTo>
                <a:lnTo>
                  <a:pt x="27327" y="8297"/>
                </a:lnTo>
                <a:lnTo>
                  <a:pt x="27327" y="8438"/>
                </a:lnTo>
                <a:lnTo>
                  <a:pt x="27287" y="8600"/>
                </a:lnTo>
                <a:lnTo>
                  <a:pt x="27247" y="8720"/>
                </a:lnTo>
                <a:lnTo>
                  <a:pt x="27186" y="8861"/>
                </a:lnTo>
                <a:lnTo>
                  <a:pt x="27126" y="8982"/>
                </a:lnTo>
                <a:lnTo>
                  <a:pt x="26945" y="9224"/>
                </a:lnTo>
                <a:lnTo>
                  <a:pt x="26743" y="9445"/>
                </a:lnTo>
                <a:lnTo>
                  <a:pt x="26522" y="9627"/>
                </a:lnTo>
                <a:lnTo>
                  <a:pt x="26280" y="9808"/>
                </a:lnTo>
                <a:lnTo>
                  <a:pt x="26018" y="9949"/>
                </a:lnTo>
                <a:lnTo>
                  <a:pt x="25897" y="10009"/>
                </a:lnTo>
                <a:lnTo>
                  <a:pt x="25757" y="10009"/>
                </a:lnTo>
                <a:lnTo>
                  <a:pt x="25656" y="9969"/>
                </a:lnTo>
                <a:lnTo>
                  <a:pt x="25555" y="9908"/>
                </a:lnTo>
                <a:lnTo>
                  <a:pt x="25475" y="9888"/>
                </a:lnTo>
                <a:lnTo>
                  <a:pt x="25414" y="9848"/>
                </a:lnTo>
                <a:lnTo>
                  <a:pt x="25354" y="9788"/>
                </a:lnTo>
                <a:lnTo>
                  <a:pt x="25293" y="9727"/>
                </a:lnTo>
                <a:lnTo>
                  <a:pt x="25273" y="9667"/>
                </a:lnTo>
                <a:lnTo>
                  <a:pt x="25273" y="9586"/>
                </a:lnTo>
                <a:lnTo>
                  <a:pt x="25293" y="9506"/>
                </a:lnTo>
                <a:lnTo>
                  <a:pt x="25334" y="9425"/>
                </a:lnTo>
                <a:lnTo>
                  <a:pt x="25454" y="9264"/>
                </a:lnTo>
                <a:lnTo>
                  <a:pt x="25535" y="9143"/>
                </a:lnTo>
                <a:lnTo>
                  <a:pt x="25616" y="8982"/>
                </a:lnTo>
                <a:lnTo>
                  <a:pt x="25696" y="8821"/>
                </a:lnTo>
                <a:lnTo>
                  <a:pt x="25757" y="8660"/>
                </a:lnTo>
                <a:lnTo>
                  <a:pt x="25817" y="8479"/>
                </a:lnTo>
                <a:lnTo>
                  <a:pt x="25817" y="8358"/>
                </a:lnTo>
                <a:lnTo>
                  <a:pt x="25797" y="8257"/>
                </a:lnTo>
                <a:lnTo>
                  <a:pt x="25696" y="8237"/>
                </a:lnTo>
                <a:lnTo>
                  <a:pt x="25616" y="8197"/>
                </a:lnTo>
                <a:lnTo>
                  <a:pt x="25535" y="8136"/>
                </a:lnTo>
                <a:lnTo>
                  <a:pt x="25475" y="8076"/>
                </a:lnTo>
                <a:lnTo>
                  <a:pt x="25434" y="7995"/>
                </a:lnTo>
                <a:lnTo>
                  <a:pt x="25414" y="7895"/>
                </a:lnTo>
                <a:lnTo>
                  <a:pt x="25414" y="7814"/>
                </a:lnTo>
                <a:lnTo>
                  <a:pt x="25434" y="7713"/>
                </a:lnTo>
                <a:lnTo>
                  <a:pt x="25555" y="7613"/>
                </a:lnTo>
                <a:lnTo>
                  <a:pt x="25676" y="7512"/>
                </a:lnTo>
                <a:lnTo>
                  <a:pt x="25817" y="7432"/>
                </a:lnTo>
                <a:lnTo>
                  <a:pt x="25938" y="7371"/>
                </a:lnTo>
                <a:lnTo>
                  <a:pt x="26099" y="7331"/>
                </a:lnTo>
                <a:lnTo>
                  <a:pt x="26240" y="7291"/>
                </a:lnTo>
                <a:lnTo>
                  <a:pt x="26562" y="7291"/>
                </a:lnTo>
                <a:lnTo>
                  <a:pt x="26643" y="7311"/>
                </a:lnTo>
                <a:lnTo>
                  <a:pt x="26703" y="7291"/>
                </a:lnTo>
                <a:lnTo>
                  <a:pt x="26844" y="7250"/>
                </a:lnTo>
                <a:close/>
                <a:moveTo>
                  <a:pt x="19393" y="11217"/>
                </a:moveTo>
                <a:lnTo>
                  <a:pt x="19292" y="11238"/>
                </a:lnTo>
                <a:lnTo>
                  <a:pt x="19192" y="11278"/>
                </a:lnTo>
                <a:lnTo>
                  <a:pt x="19111" y="11338"/>
                </a:lnTo>
                <a:lnTo>
                  <a:pt x="19031" y="11399"/>
                </a:lnTo>
                <a:lnTo>
                  <a:pt x="18950" y="11519"/>
                </a:lnTo>
                <a:lnTo>
                  <a:pt x="18910" y="11640"/>
                </a:lnTo>
                <a:lnTo>
                  <a:pt x="18890" y="11801"/>
                </a:lnTo>
                <a:lnTo>
                  <a:pt x="18930" y="11942"/>
                </a:lnTo>
                <a:lnTo>
                  <a:pt x="18950" y="11983"/>
                </a:lnTo>
                <a:lnTo>
                  <a:pt x="19011" y="12103"/>
                </a:lnTo>
                <a:lnTo>
                  <a:pt x="19091" y="12204"/>
                </a:lnTo>
                <a:lnTo>
                  <a:pt x="19172" y="12244"/>
                </a:lnTo>
                <a:lnTo>
                  <a:pt x="19272" y="12305"/>
                </a:lnTo>
                <a:lnTo>
                  <a:pt x="19373" y="12325"/>
                </a:lnTo>
                <a:lnTo>
                  <a:pt x="19474" y="12325"/>
                </a:lnTo>
                <a:lnTo>
                  <a:pt x="19594" y="12305"/>
                </a:lnTo>
                <a:lnTo>
                  <a:pt x="19715" y="12244"/>
                </a:lnTo>
                <a:lnTo>
                  <a:pt x="19796" y="12164"/>
                </a:lnTo>
                <a:lnTo>
                  <a:pt x="19856" y="12103"/>
                </a:lnTo>
                <a:lnTo>
                  <a:pt x="19917" y="12003"/>
                </a:lnTo>
                <a:lnTo>
                  <a:pt x="19937" y="11902"/>
                </a:lnTo>
                <a:lnTo>
                  <a:pt x="19957" y="11862"/>
                </a:lnTo>
                <a:lnTo>
                  <a:pt x="19977" y="11761"/>
                </a:lnTo>
                <a:lnTo>
                  <a:pt x="19957" y="11660"/>
                </a:lnTo>
                <a:lnTo>
                  <a:pt x="19917" y="11560"/>
                </a:lnTo>
                <a:lnTo>
                  <a:pt x="19876" y="11459"/>
                </a:lnTo>
                <a:lnTo>
                  <a:pt x="19776" y="11358"/>
                </a:lnTo>
                <a:lnTo>
                  <a:pt x="19675" y="11278"/>
                </a:lnTo>
                <a:lnTo>
                  <a:pt x="19534" y="11238"/>
                </a:lnTo>
                <a:lnTo>
                  <a:pt x="19393" y="11217"/>
                </a:lnTo>
                <a:close/>
                <a:moveTo>
                  <a:pt x="17339" y="8922"/>
                </a:moveTo>
                <a:lnTo>
                  <a:pt x="17460" y="9123"/>
                </a:lnTo>
                <a:lnTo>
                  <a:pt x="17601" y="9304"/>
                </a:lnTo>
                <a:lnTo>
                  <a:pt x="17802" y="9465"/>
                </a:lnTo>
                <a:lnTo>
                  <a:pt x="18004" y="9606"/>
                </a:lnTo>
                <a:lnTo>
                  <a:pt x="18225" y="9727"/>
                </a:lnTo>
                <a:lnTo>
                  <a:pt x="18447" y="9808"/>
                </a:lnTo>
                <a:lnTo>
                  <a:pt x="18708" y="9888"/>
                </a:lnTo>
                <a:lnTo>
                  <a:pt x="18950" y="9949"/>
                </a:lnTo>
                <a:lnTo>
                  <a:pt x="19433" y="10029"/>
                </a:lnTo>
                <a:lnTo>
                  <a:pt x="19715" y="10070"/>
                </a:lnTo>
                <a:lnTo>
                  <a:pt x="19977" y="10110"/>
                </a:lnTo>
                <a:lnTo>
                  <a:pt x="20219" y="10170"/>
                </a:lnTo>
                <a:lnTo>
                  <a:pt x="20440" y="10271"/>
                </a:lnTo>
                <a:lnTo>
                  <a:pt x="20662" y="10372"/>
                </a:lnTo>
                <a:lnTo>
                  <a:pt x="20863" y="10513"/>
                </a:lnTo>
                <a:lnTo>
                  <a:pt x="21044" y="10714"/>
                </a:lnTo>
                <a:lnTo>
                  <a:pt x="21226" y="10935"/>
                </a:lnTo>
                <a:lnTo>
                  <a:pt x="21326" y="11137"/>
                </a:lnTo>
                <a:lnTo>
                  <a:pt x="21407" y="11338"/>
                </a:lnTo>
                <a:lnTo>
                  <a:pt x="21467" y="11540"/>
                </a:lnTo>
                <a:lnTo>
                  <a:pt x="21528" y="11761"/>
                </a:lnTo>
                <a:lnTo>
                  <a:pt x="21548" y="11962"/>
                </a:lnTo>
                <a:lnTo>
                  <a:pt x="21568" y="12184"/>
                </a:lnTo>
                <a:lnTo>
                  <a:pt x="21588" y="12627"/>
                </a:lnTo>
                <a:lnTo>
                  <a:pt x="21427" y="12647"/>
                </a:lnTo>
                <a:lnTo>
                  <a:pt x="21266" y="12687"/>
                </a:lnTo>
                <a:lnTo>
                  <a:pt x="21105" y="12748"/>
                </a:lnTo>
                <a:lnTo>
                  <a:pt x="20924" y="12808"/>
                </a:lnTo>
                <a:lnTo>
                  <a:pt x="20601" y="12969"/>
                </a:lnTo>
                <a:lnTo>
                  <a:pt x="20440" y="13050"/>
                </a:lnTo>
                <a:lnTo>
                  <a:pt x="20299" y="13110"/>
                </a:lnTo>
                <a:lnTo>
                  <a:pt x="20118" y="13171"/>
                </a:lnTo>
                <a:lnTo>
                  <a:pt x="19957" y="13211"/>
                </a:lnTo>
                <a:lnTo>
                  <a:pt x="19594" y="13251"/>
                </a:lnTo>
                <a:lnTo>
                  <a:pt x="19252" y="13251"/>
                </a:lnTo>
                <a:lnTo>
                  <a:pt x="18910" y="13211"/>
                </a:lnTo>
                <a:lnTo>
                  <a:pt x="18648" y="13151"/>
                </a:lnTo>
                <a:lnTo>
                  <a:pt x="18406" y="13070"/>
                </a:lnTo>
                <a:lnTo>
                  <a:pt x="18185" y="12969"/>
                </a:lnTo>
                <a:lnTo>
                  <a:pt x="17963" y="12828"/>
                </a:lnTo>
                <a:lnTo>
                  <a:pt x="17762" y="12687"/>
                </a:lnTo>
                <a:lnTo>
                  <a:pt x="17581" y="12526"/>
                </a:lnTo>
                <a:lnTo>
                  <a:pt x="17420" y="12345"/>
                </a:lnTo>
                <a:lnTo>
                  <a:pt x="17259" y="12144"/>
                </a:lnTo>
                <a:lnTo>
                  <a:pt x="17339" y="12164"/>
                </a:lnTo>
                <a:lnTo>
                  <a:pt x="17440" y="12164"/>
                </a:lnTo>
                <a:lnTo>
                  <a:pt x="17540" y="12144"/>
                </a:lnTo>
                <a:lnTo>
                  <a:pt x="17641" y="12103"/>
                </a:lnTo>
                <a:lnTo>
                  <a:pt x="17722" y="12043"/>
                </a:lnTo>
                <a:lnTo>
                  <a:pt x="17782" y="11983"/>
                </a:lnTo>
                <a:lnTo>
                  <a:pt x="17843" y="11902"/>
                </a:lnTo>
                <a:lnTo>
                  <a:pt x="17883" y="11822"/>
                </a:lnTo>
                <a:lnTo>
                  <a:pt x="17923" y="11721"/>
                </a:lnTo>
                <a:lnTo>
                  <a:pt x="17923" y="11620"/>
                </a:lnTo>
                <a:lnTo>
                  <a:pt x="17903" y="11519"/>
                </a:lnTo>
                <a:lnTo>
                  <a:pt x="17863" y="11419"/>
                </a:lnTo>
                <a:lnTo>
                  <a:pt x="17822" y="11338"/>
                </a:lnTo>
                <a:lnTo>
                  <a:pt x="17742" y="11258"/>
                </a:lnTo>
                <a:lnTo>
                  <a:pt x="17661" y="11197"/>
                </a:lnTo>
                <a:lnTo>
                  <a:pt x="17581" y="11157"/>
                </a:lnTo>
                <a:lnTo>
                  <a:pt x="17480" y="11137"/>
                </a:lnTo>
                <a:lnTo>
                  <a:pt x="17299" y="11137"/>
                </a:lnTo>
                <a:lnTo>
                  <a:pt x="17218" y="11157"/>
                </a:lnTo>
                <a:lnTo>
                  <a:pt x="17097" y="11238"/>
                </a:lnTo>
                <a:lnTo>
                  <a:pt x="16977" y="11358"/>
                </a:lnTo>
                <a:lnTo>
                  <a:pt x="16916" y="11479"/>
                </a:lnTo>
                <a:lnTo>
                  <a:pt x="16876" y="11358"/>
                </a:lnTo>
                <a:lnTo>
                  <a:pt x="16775" y="11036"/>
                </a:lnTo>
                <a:lnTo>
                  <a:pt x="16735" y="10714"/>
                </a:lnTo>
                <a:lnTo>
                  <a:pt x="16755" y="10392"/>
                </a:lnTo>
                <a:lnTo>
                  <a:pt x="16795" y="10070"/>
                </a:lnTo>
                <a:lnTo>
                  <a:pt x="16876" y="9767"/>
                </a:lnTo>
                <a:lnTo>
                  <a:pt x="16977" y="9465"/>
                </a:lnTo>
                <a:lnTo>
                  <a:pt x="17138" y="9184"/>
                </a:lnTo>
                <a:lnTo>
                  <a:pt x="17339" y="8922"/>
                </a:lnTo>
                <a:close/>
                <a:moveTo>
                  <a:pt x="1692" y="12989"/>
                </a:moveTo>
                <a:lnTo>
                  <a:pt x="1853" y="13010"/>
                </a:lnTo>
                <a:lnTo>
                  <a:pt x="2035" y="13050"/>
                </a:lnTo>
                <a:lnTo>
                  <a:pt x="2196" y="13090"/>
                </a:lnTo>
                <a:lnTo>
                  <a:pt x="2357" y="13171"/>
                </a:lnTo>
                <a:lnTo>
                  <a:pt x="2377" y="13171"/>
                </a:lnTo>
                <a:lnTo>
                  <a:pt x="2337" y="13493"/>
                </a:lnTo>
                <a:lnTo>
                  <a:pt x="2256" y="13795"/>
                </a:lnTo>
                <a:lnTo>
                  <a:pt x="2196" y="13936"/>
                </a:lnTo>
                <a:lnTo>
                  <a:pt x="2115" y="14077"/>
                </a:lnTo>
                <a:lnTo>
                  <a:pt x="2035" y="14198"/>
                </a:lnTo>
                <a:lnTo>
                  <a:pt x="1934" y="14339"/>
                </a:lnTo>
                <a:lnTo>
                  <a:pt x="1733" y="14480"/>
                </a:lnTo>
                <a:lnTo>
                  <a:pt x="1612" y="14580"/>
                </a:lnTo>
                <a:lnTo>
                  <a:pt x="1491" y="14701"/>
                </a:lnTo>
                <a:lnTo>
                  <a:pt x="1310" y="14621"/>
                </a:lnTo>
                <a:lnTo>
                  <a:pt x="1149" y="14500"/>
                </a:lnTo>
                <a:lnTo>
                  <a:pt x="1008" y="14359"/>
                </a:lnTo>
                <a:lnTo>
                  <a:pt x="907" y="14198"/>
                </a:lnTo>
                <a:lnTo>
                  <a:pt x="826" y="14037"/>
                </a:lnTo>
                <a:lnTo>
                  <a:pt x="786" y="13855"/>
                </a:lnTo>
                <a:lnTo>
                  <a:pt x="786" y="13694"/>
                </a:lnTo>
                <a:lnTo>
                  <a:pt x="826" y="13513"/>
                </a:lnTo>
                <a:lnTo>
                  <a:pt x="867" y="13433"/>
                </a:lnTo>
                <a:lnTo>
                  <a:pt x="907" y="13352"/>
                </a:lnTo>
                <a:lnTo>
                  <a:pt x="967" y="13292"/>
                </a:lnTo>
                <a:lnTo>
                  <a:pt x="1048" y="13211"/>
                </a:lnTo>
                <a:lnTo>
                  <a:pt x="1189" y="13110"/>
                </a:lnTo>
                <a:lnTo>
                  <a:pt x="1350" y="13050"/>
                </a:lnTo>
                <a:lnTo>
                  <a:pt x="1531" y="13010"/>
                </a:lnTo>
                <a:lnTo>
                  <a:pt x="1692" y="12989"/>
                </a:lnTo>
                <a:close/>
                <a:moveTo>
                  <a:pt x="15547" y="14097"/>
                </a:moveTo>
                <a:lnTo>
                  <a:pt x="15486" y="14117"/>
                </a:lnTo>
                <a:lnTo>
                  <a:pt x="15426" y="14157"/>
                </a:lnTo>
                <a:lnTo>
                  <a:pt x="15386" y="14198"/>
                </a:lnTo>
                <a:lnTo>
                  <a:pt x="15345" y="14319"/>
                </a:lnTo>
                <a:lnTo>
                  <a:pt x="15325" y="14439"/>
                </a:lnTo>
                <a:lnTo>
                  <a:pt x="15345" y="14560"/>
                </a:lnTo>
                <a:lnTo>
                  <a:pt x="15426" y="14661"/>
                </a:lnTo>
                <a:lnTo>
                  <a:pt x="15466" y="14701"/>
                </a:lnTo>
                <a:lnTo>
                  <a:pt x="15527" y="14741"/>
                </a:lnTo>
                <a:lnTo>
                  <a:pt x="15587" y="14741"/>
                </a:lnTo>
                <a:lnTo>
                  <a:pt x="15668" y="14762"/>
                </a:lnTo>
                <a:lnTo>
                  <a:pt x="15748" y="14741"/>
                </a:lnTo>
                <a:lnTo>
                  <a:pt x="15809" y="14721"/>
                </a:lnTo>
                <a:lnTo>
                  <a:pt x="15849" y="14681"/>
                </a:lnTo>
                <a:lnTo>
                  <a:pt x="15909" y="14641"/>
                </a:lnTo>
                <a:lnTo>
                  <a:pt x="15950" y="14520"/>
                </a:lnTo>
                <a:lnTo>
                  <a:pt x="15970" y="14399"/>
                </a:lnTo>
                <a:lnTo>
                  <a:pt x="15929" y="14278"/>
                </a:lnTo>
                <a:lnTo>
                  <a:pt x="15869" y="14178"/>
                </a:lnTo>
                <a:lnTo>
                  <a:pt x="15829" y="14137"/>
                </a:lnTo>
                <a:lnTo>
                  <a:pt x="15768" y="14117"/>
                </a:lnTo>
                <a:lnTo>
                  <a:pt x="15708" y="14097"/>
                </a:lnTo>
                <a:close/>
                <a:moveTo>
                  <a:pt x="20924" y="14077"/>
                </a:moveTo>
                <a:lnTo>
                  <a:pt x="20722" y="14258"/>
                </a:lnTo>
                <a:lnTo>
                  <a:pt x="20521" y="14460"/>
                </a:lnTo>
                <a:lnTo>
                  <a:pt x="20440" y="14580"/>
                </a:lnTo>
                <a:lnTo>
                  <a:pt x="20360" y="14681"/>
                </a:lnTo>
                <a:lnTo>
                  <a:pt x="20319" y="14822"/>
                </a:lnTo>
                <a:lnTo>
                  <a:pt x="20279" y="14943"/>
                </a:lnTo>
                <a:lnTo>
                  <a:pt x="19816" y="14540"/>
                </a:lnTo>
                <a:lnTo>
                  <a:pt x="19615" y="14359"/>
                </a:lnTo>
                <a:lnTo>
                  <a:pt x="19856" y="14339"/>
                </a:lnTo>
                <a:lnTo>
                  <a:pt x="20098" y="14319"/>
                </a:lnTo>
                <a:lnTo>
                  <a:pt x="20541" y="14198"/>
                </a:lnTo>
                <a:lnTo>
                  <a:pt x="20722" y="14137"/>
                </a:lnTo>
                <a:lnTo>
                  <a:pt x="20924" y="14077"/>
                </a:lnTo>
                <a:close/>
                <a:moveTo>
                  <a:pt x="3062" y="13735"/>
                </a:moveTo>
                <a:lnTo>
                  <a:pt x="3243" y="13835"/>
                </a:lnTo>
                <a:lnTo>
                  <a:pt x="3344" y="13876"/>
                </a:lnTo>
                <a:lnTo>
                  <a:pt x="3444" y="13896"/>
                </a:lnTo>
                <a:lnTo>
                  <a:pt x="3323" y="14198"/>
                </a:lnTo>
                <a:lnTo>
                  <a:pt x="3243" y="14500"/>
                </a:lnTo>
                <a:lnTo>
                  <a:pt x="3082" y="15124"/>
                </a:lnTo>
                <a:lnTo>
                  <a:pt x="2981" y="15044"/>
                </a:lnTo>
                <a:lnTo>
                  <a:pt x="2921" y="15023"/>
                </a:lnTo>
                <a:lnTo>
                  <a:pt x="2840" y="15003"/>
                </a:lnTo>
                <a:lnTo>
                  <a:pt x="2337" y="14943"/>
                </a:lnTo>
                <a:lnTo>
                  <a:pt x="2578" y="14762"/>
                </a:lnTo>
                <a:lnTo>
                  <a:pt x="2679" y="14661"/>
                </a:lnTo>
                <a:lnTo>
                  <a:pt x="2760" y="14540"/>
                </a:lnTo>
                <a:lnTo>
                  <a:pt x="2840" y="14419"/>
                </a:lnTo>
                <a:lnTo>
                  <a:pt x="2921" y="14298"/>
                </a:lnTo>
                <a:lnTo>
                  <a:pt x="2981" y="14157"/>
                </a:lnTo>
                <a:lnTo>
                  <a:pt x="3021" y="14016"/>
                </a:lnTo>
                <a:lnTo>
                  <a:pt x="3062" y="13876"/>
                </a:lnTo>
                <a:lnTo>
                  <a:pt x="3062" y="13735"/>
                </a:lnTo>
                <a:close/>
                <a:moveTo>
                  <a:pt x="21951" y="14077"/>
                </a:moveTo>
                <a:lnTo>
                  <a:pt x="21971" y="14178"/>
                </a:lnTo>
                <a:lnTo>
                  <a:pt x="21689" y="14439"/>
                </a:lnTo>
                <a:lnTo>
                  <a:pt x="21427" y="14721"/>
                </a:lnTo>
                <a:lnTo>
                  <a:pt x="21266" y="14903"/>
                </a:lnTo>
                <a:lnTo>
                  <a:pt x="21105" y="15104"/>
                </a:lnTo>
                <a:lnTo>
                  <a:pt x="20984" y="15305"/>
                </a:lnTo>
                <a:lnTo>
                  <a:pt x="20863" y="15527"/>
                </a:lnTo>
                <a:lnTo>
                  <a:pt x="20682" y="15346"/>
                </a:lnTo>
                <a:lnTo>
                  <a:pt x="20501" y="15144"/>
                </a:lnTo>
                <a:lnTo>
                  <a:pt x="20621" y="15104"/>
                </a:lnTo>
                <a:lnTo>
                  <a:pt x="20722" y="15044"/>
                </a:lnTo>
                <a:lnTo>
                  <a:pt x="20903" y="14882"/>
                </a:lnTo>
                <a:lnTo>
                  <a:pt x="21085" y="14721"/>
                </a:lnTo>
                <a:lnTo>
                  <a:pt x="21246" y="14560"/>
                </a:lnTo>
                <a:lnTo>
                  <a:pt x="21407" y="14439"/>
                </a:lnTo>
                <a:lnTo>
                  <a:pt x="21588" y="14319"/>
                </a:lnTo>
                <a:lnTo>
                  <a:pt x="21951" y="14077"/>
                </a:lnTo>
                <a:close/>
                <a:moveTo>
                  <a:pt x="22092" y="15184"/>
                </a:moveTo>
                <a:lnTo>
                  <a:pt x="22192" y="16352"/>
                </a:lnTo>
                <a:lnTo>
                  <a:pt x="22112" y="16373"/>
                </a:lnTo>
                <a:lnTo>
                  <a:pt x="22051" y="16413"/>
                </a:lnTo>
                <a:lnTo>
                  <a:pt x="21749" y="16654"/>
                </a:lnTo>
                <a:lnTo>
                  <a:pt x="21528" y="16312"/>
                </a:lnTo>
                <a:lnTo>
                  <a:pt x="21286" y="15990"/>
                </a:lnTo>
                <a:lnTo>
                  <a:pt x="21467" y="15849"/>
                </a:lnTo>
                <a:lnTo>
                  <a:pt x="21628" y="15688"/>
                </a:lnTo>
                <a:lnTo>
                  <a:pt x="21930" y="15325"/>
                </a:lnTo>
                <a:lnTo>
                  <a:pt x="22092" y="15184"/>
                </a:lnTo>
                <a:close/>
                <a:moveTo>
                  <a:pt x="11076" y="10935"/>
                </a:moveTo>
                <a:lnTo>
                  <a:pt x="11036" y="11540"/>
                </a:lnTo>
                <a:lnTo>
                  <a:pt x="11016" y="12144"/>
                </a:lnTo>
                <a:lnTo>
                  <a:pt x="11016" y="12748"/>
                </a:lnTo>
                <a:lnTo>
                  <a:pt x="11036" y="13956"/>
                </a:lnTo>
                <a:lnTo>
                  <a:pt x="11036" y="14923"/>
                </a:lnTo>
                <a:lnTo>
                  <a:pt x="11056" y="15889"/>
                </a:lnTo>
                <a:lnTo>
                  <a:pt x="11056" y="15889"/>
                </a:lnTo>
                <a:lnTo>
                  <a:pt x="10875" y="15728"/>
                </a:lnTo>
                <a:lnTo>
                  <a:pt x="10794" y="15648"/>
                </a:lnTo>
                <a:lnTo>
                  <a:pt x="10694" y="15607"/>
                </a:lnTo>
                <a:lnTo>
                  <a:pt x="10593" y="15567"/>
                </a:lnTo>
                <a:lnTo>
                  <a:pt x="10412" y="15567"/>
                </a:lnTo>
                <a:lnTo>
                  <a:pt x="10351" y="15607"/>
                </a:lnTo>
                <a:lnTo>
                  <a:pt x="10271" y="15648"/>
                </a:lnTo>
                <a:lnTo>
                  <a:pt x="10210" y="15688"/>
                </a:lnTo>
                <a:lnTo>
                  <a:pt x="10170" y="15748"/>
                </a:lnTo>
                <a:lnTo>
                  <a:pt x="10130" y="15829"/>
                </a:lnTo>
                <a:lnTo>
                  <a:pt x="9969" y="15889"/>
                </a:lnTo>
                <a:lnTo>
                  <a:pt x="9828" y="15970"/>
                </a:lnTo>
                <a:lnTo>
                  <a:pt x="9566" y="16171"/>
                </a:lnTo>
                <a:lnTo>
                  <a:pt x="9365" y="16292"/>
                </a:lnTo>
                <a:lnTo>
                  <a:pt x="9183" y="16393"/>
                </a:lnTo>
                <a:lnTo>
                  <a:pt x="8781" y="16574"/>
                </a:lnTo>
                <a:lnTo>
                  <a:pt x="8559" y="16654"/>
                </a:lnTo>
                <a:lnTo>
                  <a:pt x="8338" y="16735"/>
                </a:lnTo>
                <a:lnTo>
                  <a:pt x="7875" y="16836"/>
                </a:lnTo>
                <a:lnTo>
                  <a:pt x="7411" y="16916"/>
                </a:lnTo>
                <a:lnTo>
                  <a:pt x="6928" y="16936"/>
                </a:lnTo>
                <a:lnTo>
                  <a:pt x="6505" y="16936"/>
                </a:lnTo>
                <a:lnTo>
                  <a:pt x="6062" y="16876"/>
                </a:lnTo>
                <a:lnTo>
                  <a:pt x="5639" y="16795"/>
                </a:lnTo>
                <a:lnTo>
                  <a:pt x="5216" y="16675"/>
                </a:lnTo>
                <a:lnTo>
                  <a:pt x="4975" y="16594"/>
                </a:lnTo>
                <a:lnTo>
                  <a:pt x="4773" y="16493"/>
                </a:lnTo>
                <a:lnTo>
                  <a:pt x="4552" y="16373"/>
                </a:lnTo>
                <a:lnTo>
                  <a:pt x="4371" y="16232"/>
                </a:lnTo>
                <a:lnTo>
                  <a:pt x="4270" y="16111"/>
                </a:lnTo>
                <a:lnTo>
                  <a:pt x="4210" y="16010"/>
                </a:lnTo>
                <a:lnTo>
                  <a:pt x="4129" y="15889"/>
                </a:lnTo>
                <a:lnTo>
                  <a:pt x="4048" y="15789"/>
                </a:lnTo>
                <a:lnTo>
                  <a:pt x="4129" y="15325"/>
                </a:lnTo>
                <a:lnTo>
                  <a:pt x="4189" y="14842"/>
                </a:lnTo>
                <a:lnTo>
                  <a:pt x="4230" y="14480"/>
                </a:lnTo>
                <a:lnTo>
                  <a:pt x="4411" y="14621"/>
                </a:lnTo>
                <a:lnTo>
                  <a:pt x="4592" y="14741"/>
                </a:lnTo>
                <a:lnTo>
                  <a:pt x="4773" y="14842"/>
                </a:lnTo>
                <a:lnTo>
                  <a:pt x="4955" y="14923"/>
                </a:lnTo>
                <a:lnTo>
                  <a:pt x="5337" y="15064"/>
                </a:lnTo>
                <a:lnTo>
                  <a:pt x="5720" y="15184"/>
                </a:lnTo>
                <a:lnTo>
                  <a:pt x="6123" y="15245"/>
                </a:lnTo>
                <a:lnTo>
                  <a:pt x="6344" y="15265"/>
                </a:lnTo>
                <a:lnTo>
                  <a:pt x="6545" y="15265"/>
                </a:lnTo>
                <a:lnTo>
                  <a:pt x="6767" y="15245"/>
                </a:lnTo>
                <a:lnTo>
                  <a:pt x="6968" y="15225"/>
                </a:lnTo>
                <a:lnTo>
                  <a:pt x="7170" y="15205"/>
                </a:lnTo>
                <a:lnTo>
                  <a:pt x="7371" y="15144"/>
                </a:lnTo>
                <a:lnTo>
                  <a:pt x="7774" y="15023"/>
                </a:lnTo>
                <a:lnTo>
                  <a:pt x="8156" y="14862"/>
                </a:lnTo>
                <a:lnTo>
                  <a:pt x="8519" y="14661"/>
                </a:lnTo>
                <a:lnTo>
                  <a:pt x="8861" y="14399"/>
                </a:lnTo>
                <a:lnTo>
                  <a:pt x="9183" y="14137"/>
                </a:lnTo>
                <a:lnTo>
                  <a:pt x="9345" y="13976"/>
                </a:lnTo>
                <a:lnTo>
                  <a:pt x="9486" y="13795"/>
                </a:lnTo>
                <a:lnTo>
                  <a:pt x="9626" y="13614"/>
                </a:lnTo>
                <a:lnTo>
                  <a:pt x="9767" y="13412"/>
                </a:lnTo>
                <a:lnTo>
                  <a:pt x="10009" y="13030"/>
                </a:lnTo>
                <a:lnTo>
                  <a:pt x="10210" y="12607"/>
                </a:lnTo>
                <a:lnTo>
                  <a:pt x="10633" y="11761"/>
                </a:lnTo>
                <a:lnTo>
                  <a:pt x="10835" y="11338"/>
                </a:lnTo>
                <a:lnTo>
                  <a:pt x="11076" y="10935"/>
                </a:lnTo>
                <a:close/>
                <a:moveTo>
                  <a:pt x="15648" y="8740"/>
                </a:moveTo>
                <a:lnTo>
                  <a:pt x="15768" y="8801"/>
                </a:lnTo>
                <a:lnTo>
                  <a:pt x="15909" y="8841"/>
                </a:lnTo>
                <a:lnTo>
                  <a:pt x="16111" y="8902"/>
                </a:lnTo>
                <a:lnTo>
                  <a:pt x="15970" y="9224"/>
                </a:lnTo>
                <a:lnTo>
                  <a:pt x="15849" y="9566"/>
                </a:lnTo>
                <a:lnTo>
                  <a:pt x="15768" y="9908"/>
                </a:lnTo>
                <a:lnTo>
                  <a:pt x="15728" y="10271"/>
                </a:lnTo>
                <a:lnTo>
                  <a:pt x="15708" y="10633"/>
                </a:lnTo>
                <a:lnTo>
                  <a:pt x="15728" y="10996"/>
                </a:lnTo>
                <a:lnTo>
                  <a:pt x="15768" y="11358"/>
                </a:lnTo>
                <a:lnTo>
                  <a:pt x="15849" y="11701"/>
                </a:lnTo>
                <a:lnTo>
                  <a:pt x="15909" y="11922"/>
                </a:lnTo>
                <a:lnTo>
                  <a:pt x="15990" y="12144"/>
                </a:lnTo>
                <a:lnTo>
                  <a:pt x="16091" y="12345"/>
                </a:lnTo>
                <a:lnTo>
                  <a:pt x="16191" y="12546"/>
                </a:lnTo>
                <a:lnTo>
                  <a:pt x="16312" y="12728"/>
                </a:lnTo>
                <a:lnTo>
                  <a:pt x="16433" y="12909"/>
                </a:lnTo>
                <a:lnTo>
                  <a:pt x="16574" y="13090"/>
                </a:lnTo>
                <a:lnTo>
                  <a:pt x="16735" y="13251"/>
                </a:lnTo>
                <a:lnTo>
                  <a:pt x="16654" y="13271"/>
                </a:lnTo>
                <a:lnTo>
                  <a:pt x="16594" y="13292"/>
                </a:lnTo>
                <a:lnTo>
                  <a:pt x="16554" y="13332"/>
                </a:lnTo>
                <a:lnTo>
                  <a:pt x="16513" y="13392"/>
                </a:lnTo>
                <a:lnTo>
                  <a:pt x="16473" y="13493"/>
                </a:lnTo>
                <a:lnTo>
                  <a:pt x="16453" y="13614"/>
                </a:lnTo>
                <a:lnTo>
                  <a:pt x="16493" y="13735"/>
                </a:lnTo>
                <a:lnTo>
                  <a:pt x="16554" y="13835"/>
                </a:lnTo>
                <a:lnTo>
                  <a:pt x="16614" y="13876"/>
                </a:lnTo>
                <a:lnTo>
                  <a:pt x="16675" y="13896"/>
                </a:lnTo>
                <a:lnTo>
                  <a:pt x="16735" y="13916"/>
                </a:lnTo>
                <a:lnTo>
                  <a:pt x="16836" y="13916"/>
                </a:lnTo>
                <a:lnTo>
                  <a:pt x="16876" y="13896"/>
                </a:lnTo>
                <a:lnTo>
                  <a:pt x="16936" y="13876"/>
                </a:lnTo>
                <a:lnTo>
                  <a:pt x="17017" y="13835"/>
                </a:lnTo>
                <a:lnTo>
                  <a:pt x="17057" y="13755"/>
                </a:lnTo>
                <a:lnTo>
                  <a:pt x="17097" y="13674"/>
                </a:lnTo>
                <a:lnTo>
                  <a:pt x="17097" y="13594"/>
                </a:lnTo>
                <a:lnTo>
                  <a:pt x="17319" y="13755"/>
                </a:lnTo>
                <a:lnTo>
                  <a:pt x="17540" y="13896"/>
                </a:lnTo>
                <a:lnTo>
                  <a:pt x="17782" y="14016"/>
                </a:lnTo>
                <a:lnTo>
                  <a:pt x="18044" y="14137"/>
                </a:lnTo>
                <a:lnTo>
                  <a:pt x="18024" y="14157"/>
                </a:lnTo>
                <a:lnTo>
                  <a:pt x="17943" y="14319"/>
                </a:lnTo>
                <a:lnTo>
                  <a:pt x="17903" y="14480"/>
                </a:lnTo>
                <a:lnTo>
                  <a:pt x="17863" y="14621"/>
                </a:lnTo>
                <a:lnTo>
                  <a:pt x="17802" y="14741"/>
                </a:lnTo>
                <a:lnTo>
                  <a:pt x="17702" y="14842"/>
                </a:lnTo>
                <a:lnTo>
                  <a:pt x="17621" y="14943"/>
                </a:lnTo>
                <a:lnTo>
                  <a:pt x="17319" y="15265"/>
                </a:lnTo>
                <a:lnTo>
                  <a:pt x="17158" y="15426"/>
                </a:lnTo>
                <a:lnTo>
                  <a:pt x="16977" y="15567"/>
                </a:lnTo>
                <a:lnTo>
                  <a:pt x="16856" y="15627"/>
                </a:lnTo>
                <a:lnTo>
                  <a:pt x="16755" y="15688"/>
                </a:lnTo>
                <a:lnTo>
                  <a:pt x="16634" y="15728"/>
                </a:lnTo>
                <a:lnTo>
                  <a:pt x="16534" y="15768"/>
                </a:lnTo>
                <a:lnTo>
                  <a:pt x="16292" y="15789"/>
                </a:lnTo>
                <a:lnTo>
                  <a:pt x="16070" y="15768"/>
                </a:lnTo>
                <a:lnTo>
                  <a:pt x="15829" y="15708"/>
                </a:lnTo>
                <a:lnTo>
                  <a:pt x="15627" y="15607"/>
                </a:lnTo>
                <a:lnTo>
                  <a:pt x="15426" y="15487"/>
                </a:lnTo>
                <a:lnTo>
                  <a:pt x="15225" y="15325"/>
                </a:lnTo>
                <a:lnTo>
                  <a:pt x="15144" y="15245"/>
                </a:lnTo>
                <a:lnTo>
                  <a:pt x="15084" y="15164"/>
                </a:lnTo>
                <a:lnTo>
                  <a:pt x="14963" y="14963"/>
                </a:lnTo>
                <a:lnTo>
                  <a:pt x="14902" y="14741"/>
                </a:lnTo>
                <a:lnTo>
                  <a:pt x="14882" y="14540"/>
                </a:lnTo>
                <a:lnTo>
                  <a:pt x="14902" y="14319"/>
                </a:lnTo>
                <a:lnTo>
                  <a:pt x="14943" y="14097"/>
                </a:lnTo>
                <a:lnTo>
                  <a:pt x="15023" y="13876"/>
                </a:lnTo>
                <a:lnTo>
                  <a:pt x="15144" y="13694"/>
                </a:lnTo>
                <a:lnTo>
                  <a:pt x="15285" y="13513"/>
                </a:lnTo>
                <a:lnTo>
                  <a:pt x="15466" y="13372"/>
                </a:lnTo>
                <a:lnTo>
                  <a:pt x="15829" y="13110"/>
                </a:lnTo>
                <a:lnTo>
                  <a:pt x="15929" y="13050"/>
                </a:lnTo>
                <a:lnTo>
                  <a:pt x="16050" y="12949"/>
                </a:lnTo>
                <a:lnTo>
                  <a:pt x="16111" y="12889"/>
                </a:lnTo>
                <a:lnTo>
                  <a:pt x="16151" y="12849"/>
                </a:lnTo>
                <a:lnTo>
                  <a:pt x="16151" y="12788"/>
                </a:lnTo>
                <a:lnTo>
                  <a:pt x="16131" y="12728"/>
                </a:lnTo>
                <a:lnTo>
                  <a:pt x="16030" y="12607"/>
                </a:lnTo>
                <a:lnTo>
                  <a:pt x="15929" y="12546"/>
                </a:lnTo>
                <a:lnTo>
                  <a:pt x="15789" y="12506"/>
                </a:lnTo>
                <a:lnTo>
                  <a:pt x="15668" y="12486"/>
                </a:lnTo>
                <a:lnTo>
                  <a:pt x="15527" y="12506"/>
                </a:lnTo>
                <a:lnTo>
                  <a:pt x="15386" y="12526"/>
                </a:lnTo>
                <a:lnTo>
                  <a:pt x="15245" y="12587"/>
                </a:lnTo>
                <a:lnTo>
                  <a:pt x="15124" y="12647"/>
                </a:lnTo>
                <a:lnTo>
                  <a:pt x="14963" y="12728"/>
                </a:lnTo>
                <a:lnTo>
                  <a:pt x="14842" y="12828"/>
                </a:lnTo>
                <a:lnTo>
                  <a:pt x="14701" y="12929"/>
                </a:lnTo>
                <a:lnTo>
                  <a:pt x="14600" y="13050"/>
                </a:lnTo>
                <a:lnTo>
                  <a:pt x="14379" y="13312"/>
                </a:lnTo>
                <a:lnTo>
                  <a:pt x="14218" y="13614"/>
                </a:lnTo>
                <a:lnTo>
                  <a:pt x="14097" y="13855"/>
                </a:lnTo>
                <a:lnTo>
                  <a:pt x="14037" y="14097"/>
                </a:lnTo>
                <a:lnTo>
                  <a:pt x="13996" y="14359"/>
                </a:lnTo>
                <a:lnTo>
                  <a:pt x="14016" y="14621"/>
                </a:lnTo>
                <a:lnTo>
                  <a:pt x="14057" y="14862"/>
                </a:lnTo>
                <a:lnTo>
                  <a:pt x="14117" y="15104"/>
                </a:lnTo>
                <a:lnTo>
                  <a:pt x="14218" y="15346"/>
                </a:lnTo>
                <a:lnTo>
                  <a:pt x="14339" y="15567"/>
                </a:lnTo>
                <a:lnTo>
                  <a:pt x="14278" y="15708"/>
                </a:lnTo>
                <a:lnTo>
                  <a:pt x="14218" y="15869"/>
                </a:lnTo>
                <a:lnTo>
                  <a:pt x="14198" y="16030"/>
                </a:lnTo>
                <a:lnTo>
                  <a:pt x="14178" y="16211"/>
                </a:lnTo>
                <a:lnTo>
                  <a:pt x="14198" y="16534"/>
                </a:lnTo>
                <a:lnTo>
                  <a:pt x="14218" y="16856"/>
                </a:lnTo>
                <a:lnTo>
                  <a:pt x="14238" y="16936"/>
                </a:lnTo>
                <a:lnTo>
                  <a:pt x="13996" y="16916"/>
                </a:lnTo>
                <a:lnTo>
                  <a:pt x="13755" y="16896"/>
                </a:lnTo>
                <a:lnTo>
                  <a:pt x="13251" y="16896"/>
                </a:lnTo>
                <a:lnTo>
                  <a:pt x="12748" y="16957"/>
                </a:lnTo>
                <a:lnTo>
                  <a:pt x="12244" y="17037"/>
                </a:lnTo>
                <a:lnTo>
                  <a:pt x="12224" y="14037"/>
                </a:lnTo>
                <a:lnTo>
                  <a:pt x="12204" y="11640"/>
                </a:lnTo>
                <a:lnTo>
                  <a:pt x="12204" y="11197"/>
                </a:lnTo>
                <a:lnTo>
                  <a:pt x="12184" y="10754"/>
                </a:lnTo>
                <a:lnTo>
                  <a:pt x="12144" y="10533"/>
                </a:lnTo>
                <a:lnTo>
                  <a:pt x="12103" y="10331"/>
                </a:lnTo>
                <a:lnTo>
                  <a:pt x="12043" y="10130"/>
                </a:lnTo>
                <a:lnTo>
                  <a:pt x="11942" y="9929"/>
                </a:lnTo>
                <a:lnTo>
                  <a:pt x="12164" y="9767"/>
                </a:lnTo>
                <a:lnTo>
                  <a:pt x="12526" y="10029"/>
                </a:lnTo>
                <a:lnTo>
                  <a:pt x="12909" y="10271"/>
                </a:lnTo>
                <a:lnTo>
                  <a:pt x="13291" y="10513"/>
                </a:lnTo>
                <a:lnTo>
                  <a:pt x="13694" y="10714"/>
                </a:lnTo>
                <a:lnTo>
                  <a:pt x="13795" y="10754"/>
                </a:lnTo>
                <a:lnTo>
                  <a:pt x="13916" y="10754"/>
                </a:lnTo>
                <a:lnTo>
                  <a:pt x="14016" y="10734"/>
                </a:lnTo>
                <a:lnTo>
                  <a:pt x="14117" y="10674"/>
                </a:lnTo>
                <a:lnTo>
                  <a:pt x="14218" y="10694"/>
                </a:lnTo>
                <a:lnTo>
                  <a:pt x="14318" y="10694"/>
                </a:lnTo>
                <a:lnTo>
                  <a:pt x="14399" y="10654"/>
                </a:lnTo>
                <a:lnTo>
                  <a:pt x="14480" y="10593"/>
                </a:lnTo>
                <a:lnTo>
                  <a:pt x="14802" y="10231"/>
                </a:lnTo>
                <a:lnTo>
                  <a:pt x="14943" y="10049"/>
                </a:lnTo>
                <a:lnTo>
                  <a:pt x="15104" y="9848"/>
                </a:lnTo>
                <a:lnTo>
                  <a:pt x="15345" y="9506"/>
                </a:lnTo>
                <a:lnTo>
                  <a:pt x="15466" y="9324"/>
                </a:lnTo>
                <a:lnTo>
                  <a:pt x="15527" y="9123"/>
                </a:lnTo>
                <a:lnTo>
                  <a:pt x="15648" y="8740"/>
                </a:lnTo>
                <a:close/>
                <a:moveTo>
                  <a:pt x="18165" y="14178"/>
                </a:moveTo>
                <a:lnTo>
                  <a:pt x="18527" y="14278"/>
                </a:lnTo>
                <a:lnTo>
                  <a:pt x="18507" y="14419"/>
                </a:lnTo>
                <a:lnTo>
                  <a:pt x="18507" y="14540"/>
                </a:lnTo>
                <a:lnTo>
                  <a:pt x="18547" y="14661"/>
                </a:lnTo>
                <a:lnTo>
                  <a:pt x="18608" y="14782"/>
                </a:lnTo>
                <a:lnTo>
                  <a:pt x="18688" y="14882"/>
                </a:lnTo>
                <a:lnTo>
                  <a:pt x="18769" y="14983"/>
                </a:lnTo>
                <a:lnTo>
                  <a:pt x="18950" y="15144"/>
                </a:lnTo>
                <a:lnTo>
                  <a:pt x="19131" y="15305"/>
                </a:lnTo>
                <a:lnTo>
                  <a:pt x="19534" y="15668"/>
                </a:lnTo>
                <a:lnTo>
                  <a:pt x="19897" y="16050"/>
                </a:lnTo>
                <a:lnTo>
                  <a:pt x="20239" y="16453"/>
                </a:lnTo>
                <a:lnTo>
                  <a:pt x="20561" y="16876"/>
                </a:lnTo>
                <a:lnTo>
                  <a:pt x="20722" y="17138"/>
                </a:lnTo>
                <a:lnTo>
                  <a:pt x="20903" y="17400"/>
                </a:lnTo>
                <a:lnTo>
                  <a:pt x="20682" y="17581"/>
                </a:lnTo>
                <a:lnTo>
                  <a:pt x="20440" y="17742"/>
                </a:lnTo>
                <a:lnTo>
                  <a:pt x="20199" y="17883"/>
                </a:lnTo>
                <a:lnTo>
                  <a:pt x="19937" y="18024"/>
                </a:lnTo>
                <a:lnTo>
                  <a:pt x="19534" y="18205"/>
                </a:lnTo>
                <a:lnTo>
                  <a:pt x="19131" y="18346"/>
                </a:lnTo>
                <a:lnTo>
                  <a:pt x="18708" y="18467"/>
                </a:lnTo>
                <a:lnTo>
                  <a:pt x="18286" y="18547"/>
                </a:lnTo>
                <a:lnTo>
                  <a:pt x="18104" y="18366"/>
                </a:lnTo>
                <a:lnTo>
                  <a:pt x="17923" y="18205"/>
                </a:lnTo>
                <a:lnTo>
                  <a:pt x="17540" y="17903"/>
                </a:lnTo>
                <a:lnTo>
                  <a:pt x="17379" y="17762"/>
                </a:lnTo>
                <a:lnTo>
                  <a:pt x="17218" y="17581"/>
                </a:lnTo>
                <a:lnTo>
                  <a:pt x="17077" y="17400"/>
                </a:lnTo>
                <a:lnTo>
                  <a:pt x="16936" y="17218"/>
                </a:lnTo>
                <a:lnTo>
                  <a:pt x="16795" y="16957"/>
                </a:lnTo>
                <a:lnTo>
                  <a:pt x="16554" y="16614"/>
                </a:lnTo>
                <a:lnTo>
                  <a:pt x="16755" y="16574"/>
                </a:lnTo>
                <a:lnTo>
                  <a:pt x="16956" y="16514"/>
                </a:lnTo>
                <a:lnTo>
                  <a:pt x="17158" y="16433"/>
                </a:lnTo>
                <a:lnTo>
                  <a:pt x="17359" y="16332"/>
                </a:lnTo>
                <a:lnTo>
                  <a:pt x="17500" y="16252"/>
                </a:lnTo>
                <a:lnTo>
                  <a:pt x="17641" y="16151"/>
                </a:lnTo>
                <a:lnTo>
                  <a:pt x="17762" y="16030"/>
                </a:lnTo>
                <a:lnTo>
                  <a:pt x="17863" y="15909"/>
                </a:lnTo>
                <a:lnTo>
                  <a:pt x="17963" y="15768"/>
                </a:lnTo>
                <a:lnTo>
                  <a:pt x="18044" y="15627"/>
                </a:lnTo>
                <a:lnTo>
                  <a:pt x="18124" y="15466"/>
                </a:lnTo>
                <a:lnTo>
                  <a:pt x="18185" y="15325"/>
                </a:lnTo>
                <a:lnTo>
                  <a:pt x="18245" y="15064"/>
                </a:lnTo>
                <a:lnTo>
                  <a:pt x="18265" y="14903"/>
                </a:lnTo>
                <a:lnTo>
                  <a:pt x="18265" y="14741"/>
                </a:lnTo>
                <a:lnTo>
                  <a:pt x="18265" y="14580"/>
                </a:lnTo>
                <a:lnTo>
                  <a:pt x="18245" y="14439"/>
                </a:lnTo>
                <a:lnTo>
                  <a:pt x="18205" y="14298"/>
                </a:lnTo>
                <a:lnTo>
                  <a:pt x="18165" y="14178"/>
                </a:lnTo>
                <a:close/>
                <a:moveTo>
                  <a:pt x="14782" y="16091"/>
                </a:moveTo>
                <a:lnTo>
                  <a:pt x="14822" y="16131"/>
                </a:lnTo>
                <a:lnTo>
                  <a:pt x="15043" y="16292"/>
                </a:lnTo>
                <a:lnTo>
                  <a:pt x="15265" y="16413"/>
                </a:lnTo>
                <a:lnTo>
                  <a:pt x="15486" y="16514"/>
                </a:lnTo>
                <a:lnTo>
                  <a:pt x="15728" y="16594"/>
                </a:lnTo>
                <a:lnTo>
                  <a:pt x="15708" y="16755"/>
                </a:lnTo>
                <a:lnTo>
                  <a:pt x="15728" y="16936"/>
                </a:lnTo>
                <a:lnTo>
                  <a:pt x="15768" y="17118"/>
                </a:lnTo>
                <a:lnTo>
                  <a:pt x="15809" y="17299"/>
                </a:lnTo>
                <a:lnTo>
                  <a:pt x="15950" y="17641"/>
                </a:lnTo>
                <a:lnTo>
                  <a:pt x="16091" y="17923"/>
                </a:lnTo>
                <a:lnTo>
                  <a:pt x="16232" y="18165"/>
                </a:lnTo>
                <a:lnTo>
                  <a:pt x="16413" y="18406"/>
                </a:lnTo>
                <a:lnTo>
                  <a:pt x="16594" y="18648"/>
                </a:lnTo>
                <a:lnTo>
                  <a:pt x="16816" y="18870"/>
                </a:lnTo>
                <a:lnTo>
                  <a:pt x="16493" y="18870"/>
                </a:lnTo>
                <a:lnTo>
                  <a:pt x="16332" y="18829"/>
                </a:lnTo>
                <a:lnTo>
                  <a:pt x="16171" y="18769"/>
                </a:lnTo>
                <a:lnTo>
                  <a:pt x="16030" y="18709"/>
                </a:lnTo>
                <a:lnTo>
                  <a:pt x="15889" y="18628"/>
                </a:lnTo>
                <a:lnTo>
                  <a:pt x="15768" y="18527"/>
                </a:lnTo>
                <a:lnTo>
                  <a:pt x="15648" y="18427"/>
                </a:lnTo>
                <a:lnTo>
                  <a:pt x="15446" y="18205"/>
                </a:lnTo>
                <a:lnTo>
                  <a:pt x="15265" y="17943"/>
                </a:lnTo>
                <a:lnTo>
                  <a:pt x="15084" y="17641"/>
                </a:lnTo>
                <a:lnTo>
                  <a:pt x="14963" y="17339"/>
                </a:lnTo>
                <a:lnTo>
                  <a:pt x="14862" y="17017"/>
                </a:lnTo>
                <a:lnTo>
                  <a:pt x="14802" y="16675"/>
                </a:lnTo>
                <a:lnTo>
                  <a:pt x="14782" y="16393"/>
                </a:lnTo>
                <a:lnTo>
                  <a:pt x="14782" y="16091"/>
                </a:lnTo>
                <a:close/>
                <a:moveTo>
                  <a:pt x="22253" y="17098"/>
                </a:moveTo>
                <a:lnTo>
                  <a:pt x="22353" y="18608"/>
                </a:lnTo>
                <a:lnTo>
                  <a:pt x="22373" y="19333"/>
                </a:lnTo>
                <a:lnTo>
                  <a:pt x="22253" y="19433"/>
                </a:lnTo>
                <a:lnTo>
                  <a:pt x="22112" y="19554"/>
                </a:lnTo>
                <a:lnTo>
                  <a:pt x="21951" y="19655"/>
                </a:lnTo>
                <a:lnTo>
                  <a:pt x="21789" y="19736"/>
                </a:lnTo>
                <a:lnTo>
                  <a:pt x="21628" y="19796"/>
                </a:lnTo>
                <a:lnTo>
                  <a:pt x="21266" y="19937"/>
                </a:lnTo>
                <a:lnTo>
                  <a:pt x="20903" y="20038"/>
                </a:lnTo>
                <a:lnTo>
                  <a:pt x="20521" y="20118"/>
                </a:lnTo>
                <a:lnTo>
                  <a:pt x="20340" y="20138"/>
                </a:lnTo>
                <a:lnTo>
                  <a:pt x="20138" y="20158"/>
                </a:lnTo>
                <a:lnTo>
                  <a:pt x="19897" y="20158"/>
                </a:lnTo>
                <a:lnTo>
                  <a:pt x="19635" y="20118"/>
                </a:lnTo>
                <a:lnTo>
                  <a:pt x="19393" y="20078"/>
                </a:lnTo>
                <a:lnTo>
                  <a:pt x="19131" y="19997"/>
                </a:lnTo>
                <a:lnTo>
                  <a:pt x="18910" y="19897"/>
                </a:lnTo>
                <a:lnTo>
                  <a:pt x="18668" y="19776"/>
                </a:lnTo>
                <a:lnTo>
                  <a:pt x="18447" y="19635"/>
                </a:lnTo>
                <a:lnTo>
                  <a:pt x="18245" y="19494"/>
                </a:lnTo>
                <a:lnTo>
                  <a:pt x="18749" y="19373"/>
                </a:lnTo>
                <a:lnTo>
                  <a:pt x="19252" y="19232"/>
                </a:lnTo>
                <a:lnTo>
                  <a:pt x="19735" y="19051"/>
                </a:lnTo>
                <a:lnTo>
                  <a:pt x="20199" y="18849"/>
                </a:lnTo>
                <a:lnTo>
                  <a:pt x="20581" y="18628"/>
                </a:lnTo>
                <a:lnTo>
                  <a:pt x="20984" y="18386"/>
                </a:lnTo>
                <a:lnTo>
                  <a:pt x="21367" y="18104"/>
                </a:lnTo>
                <a:lnTo>
                  <a:pt x="21709" y="17782"/>
                </a:lnTo>
                <a:lnTo>
                  <a:pt x="21810" y="17722"/>
                </a:lnTo>
                <a:lnTo>
                  <a:pt x="21910" y="17661"/>
                </a:lnTo>
                <a:lnTo>
                  <a:pt x="21971" y="17561"/>
                </a:lnTo>
                <a:lnTo>
                  <a:pt x="22011" y="17440"/>
                </a:lnTo>
                <a:lnTo>
                  <a:pt x="22132" y="17279"/>
                </a:lnTo>
                <a:lnTo>
                  <a:pt x="22253" y="17098"/>
                </a:lnTo>
                <a:close/>
                <a:moveTo>
                  <a:pt x="14339" y="17379"/>
                </a:moveTo>
                <a:lnTo>
                  <a:pt x="14419" y="17682"/>
                </a:lnTo>
                <a:lnTo>
                  <a:pt x="14540" y="17963"/>
                </a:lnTo>
                <a:lnTo>
                  <a:pt x="14681" y="18245"/>
                </a:lnTo>
                <a:lnTo>
                  <a:pt x="14842" y="18507"/>
                </a:lnTo>
                <a:lnTo>
                  <a:pt x="14983" y="18709"/>
                </a:lnTo>
                <a:lnTo>
                  <a:pt x="15144" y="18890"/>
                </a:lnTo>
                <a:lnTo>
                  <a:pt x="15345" y="19071"/>
                </a:lnTo>
                <a:lnTo>
                  <a:pt x="15547" y="19212"/>
                </a:lnTo>
                <a:lnTo>
                  <a:pt x="15768" y="19353"/>
                </a:lnTo>
                <a:lnTo>
                  <a:pt x="16010" y="19454"/>
                </a:lnTo>
                <a:lnTo>
                  <a:pt x="16232" y="19554"/>
                </a:lnTo>
                <a:lnTo>
                  <a:pt x="16493" y="19595"/>
                </a:lnTo>
                <a:lnTo>
                  <a:pt x="16413" y="19937"/>
                </a:lnTo>
                <a:lnTo>
                  <a:pt x="16352" y="20299"/>
                </a:lnTo>
                <a:lnTo>
                  <a:pt x="16292" y="21085"/>
                </a:lnTo>
                <a:lnTo>
                  <a:pt x="16252" y="21870"/>
                </a:lnTo>
                <a:lnTo>
                  <a:pt x="16131" y="23401"/>
                </a:lnTo>
                <a:lnTo>
                  <a:pt x="16030" y="24931"/>
                </a:lnTo>
                <a:lnTo>
                  <a:pt x="15929" y="27347"/>
                </a:lnTo>
                <a:lnTo>
                  <a:pt x="15708" y="27347"/>
                </a:lnTo>
                <a:lnTo>
                  <a:pt x="15507" y="27368"/>
                </a:lnTo>
                <a:lnTo>
                  <a:pt x="15064" y="27428"/>
                </a:lnTo>
                <a:lnTo>
                  <a:pt x="14641" y="27509"/>
                </a:lnTo>
                <a:lnTo>
                  <a:pt x="14218" y="27569"/>
                </a:lnTo>
                <a:lnTo>
                  <a:pt x="13473" y="27650"/>
                </a:lnTo>
                <a:lnTo>
                  <a:pt x="12707" y="27710"/>
                </a:lnTo>
                <a:lnTo>
                  <a:pt x="12567" y="25495"/>
                </a:lnTo>
                <a:lnTo>
                  <a:pt x="12446" y="23280"/>
                </a:lnTo>
                <a:lnTo>
                  <a:pt x="12345" y="21065"/>
                </a:lnTo>
                <a:lnTo>
                  <a:pt x="12264" y="18849"/>
                </a:lnTo>
                <a:lnTo>
                  <a:pt x="12264" y="17722"/>
                </a:lnTo>
                <a:lnTo>
                  <a:pt x="12667" y="17641"/>
                </a:lnTo>
                <a:lnTo>
                  <a:pt x="13090" y="17561"/>
                </a:lnTo>
                <a:lnTo>
                  <a:pt x="13392" y="17520"/>
                </a:lnTo>
                <a:lnTo>
                  <a:pt x="13714" y="17480"/>
                </a:lnTo>
                <a:lnTo>
                  <a:pt x="14016" y="17440"/>
                </a:lnTo>
                <a:lnTo>
                  <a:pt x="14339" y="17379"/>
                </a:lnTo>
                <a:close/>
                <a:moveTo>
                  <a:pt x="17178" y="19836"/>
                </a:moveTo>
                <a:lnTo>
                  <a:pt x="17400" y="20078"/>
                </a:lnTo>
                <a:lnTo>
                  <a:pt x="17641" y="20320"/>
                </a:lnTo>
                <a:lnTo>
                  <a:pt x="17903" y="20521"/>
                </a:lnTo>
                <a:lnTo>
                  <a:pt x="18165" y="20722"/>
                </a:lnTo>
                <a:lnTo>
                  <a:pt x="18104" y="20944"/>
                </a:lnTo>
                <a:lnTo>
                  <a:pt x="18064" y="21165"/>
                </a:lnTo>
                <a:lnTo>
                  <a:pt x="18004" y="21467"/>
                </a:lnTo>
                <a:lnTo>
                  <a:pt x="17943" y="21790"/>
                </a:lnTo>
                <a:lnTo>
                  <a:pt x="17863" y="22414"/>
                </a:lnTo>
                <a:lnTo>
                  <a:pt x="17742" y="23682"/>
                </a:lnTo>
                <a:lnTo>
                  <a:pt x="17641" y="24931"/>
                </a:lnTo>
                <a:lnTo>
                  <a:pt x="17259" y="29865"/>
                </a:lnTo>
                <a:lnTo>
                  <a:pt x="17218" y="30368"/>
                </a:lnTo>
                <a:lnTo>
                  <a:pt x="16594" y="30569"/>
                </a:lnTo>
                <a:lnTo>
                  <a:pt x="16675" y="29180"/>
                </a:lnTo>
                <a:lnTo>
                  <a:pt x="16775" y="27790"/>
                </a:lnTo>
                <a:lnTo>
                  <a:pt x="16977" y="25032"/>
                </a:lnTo>
                <a:lnTo>
                  <a:pt x="17057" y="23501"/>
                </a:lnTo>
                <a:lnTo>
                  <a:pt x="17138" y="21971"/>
                </a:lnTo>
                <a:lnTo>
                  <a:pt x="17198" y="20521"/>
                </a:lnTo>
                <a:lnTo>
                  <a:pt x="17198" y="20179"/>
                </a:lnTo>
                <a:lnTo>
                  <a:pt x="17178" y="19836"/>
                </a:lnTo>
                <a:close/>
                <a:moveTo>
                  <a:pt x="22434" y="20481"/>
                </a:moveTo>
                <a:lnTo>
                  <a:pt x="22454" y="21628"/>
                </a:lnTo>
                <a:lnTo>
                  <a:pt x="22454" y="22756"/>
                </a:lnTo>
                <a:lnTo>
                  <a:pt x="22454" y="23904"/>
                </a:lnTo>
                <a:lnTo>
                  <a:pt x="22414" y="25032"/>
                </a:lnTo>
                <a:lnTo>
                  <a:pt x="22333" y="26683"/>
                </a:lnTo>
                <a:lnTo>
                  <a:pt x="22212" y="28334"/>
                </a:lnTo>
                <a:lnTo>
                  <a:pt x="22152" y="29140"/>
                </a:lnTo>
                <a:lnTo>
                  <a:pt x="22071" y="29965"/>
                </a:lnTo>
                <a:lnTo>
                  <a:pt x="21971" y="30771"/>
                </a:lnTo>
                <a:lnTo>
                  <a:pt x="21910" y="31576"/>
                </a:lnTo>
                <a:lnTo>
                  <a:pt x="21548" y="31657"/>
                </a:lnTo>
                <a:lnTo>
                  <a:pt x="21185" y="31737"/>
                </a:lnTo>
                <a:lnTo>
                  <a:pt x="20642" y="31798"/>
                </a:lnTo>
                <a:lnTo>
                  <a:pt x="20098" y="31858"/>
                </a:lnTo>
                <a:lnTo>
                  <a:pt x="19554" y="31878"/>
                </a:lnTo>
                <a:lnTo>
                  <a:pt x="18608" y="31878"/>
                </a:lnTo>
                <a:lnTo>
                  <a:pt x="18406" y="31858"/>
                </a:lnTo>
                <a:lnTo>
                  <a:pt x="18225" y="31818"/>
                </a:lnTo>
                <a:lnTo>
                  <a:pt x="18205" y="31778"/>
                </a:lnTo>
                <a:lnTo>
                  <a:pt x="18185" y="31697"/>
                </a:lnTo>
                <a:lnTo>
                  <a:pt x="18205" y="31456"/>
                </a:lnTo>
                <a:lnTo>
                  <a:pt x="18245" y="31033"/>
                </a:lnTo>
                <a:lnTo>
                  <a:pt x="18265" y="30872"/>
                </a:lnTo>
                <a:lnTo>
                  <a:pt x="18306" y="30791"/>
                </a:lnTo>
                <a:lnTo>
                  <a:pt x="18306" y="30690"/>
                </a:lnTo>
                <a:lnTo>
                  <a:pt x="18306" y="30610"/>
                </a:lnTo>
                <a:lnTo>
                  <a:pt x="18286" y="30509"/>
                </a:lnTo>
                <a:lnTo>
                  <a:pt x="18406" y="28797"/>
                </a:lnTo>
                <a:lnTo>
                  <a:pt x="18749" y="24528"/>
                </a:lnTo>
                <a:lnTo>
                  <a:pt x="18809" y="23421"/>
                </a:lnTo>
                <a:lnTo>
                  <a:pt x="18870" y="22313"/>
                </a:lnTo>
                <a:lnTo>
                  <a:pt x="18890" y="21769"/>
                </a:lnTo>
                <a:lnTo>
                  <a:pt x="18870" y="21226"/>
                </a:lnTo>
                <a:lnTo>
                  <a:pt x="18870" y="21065"/>
                </a:lnTo>
                <a:lnTo>
                  <a:pt x="19131" y="21145"/>
                </a:lnTo>
                <a:lnTo>
                  <a:pt x="19413" y="21226"/>
                </a:lnTo>
                <a:lnTo>
                  <a:pt x="19695" y="21266"/>
                </a:lnTo>
                <a:lnTo>
                  <a:pt x="19977" y="21306"/>
                </a:lnTo>
                <a:lnTo>
                  <a:pt x="20219" y="21306"/>
                </a:lnTo>
                <a:lnTo>
                  <a:pt x="20481" y="21286"/>
                </a:lnTo>
                <a:lnTo>
                  <a:pt x="20722" y="21266"/>
                </a:lnTo>
                <a:lnTo>
                  <a:pt x="20964" y="21206"/>
                </a:lnTo>
                <a:lnTo>
                  <a:pt x="21205" y="21145"/>
                </a:lnTo>
                <a:lnTo>
                  <a:pt x="21427" y="21065"/>
                </a:lnTo>
                <a:lnTo>
                  <a:pt x="21669" y="20984"/>
                </a:lnTo>
                <a:lnTo>
                  <a:pt x="21890" y="20863"/>
                </a:lnTo>
                <a:lnTo>
                  <a:pt x="22031" y="20783"/>
                </a:lnTo>
                <a:lnTo>
                  <a:pt x="22172" y="20702"/>
                </a:lnTo>
                <a:lnTo>
                  <a:pt x="22434" y="20481"/>
                </a:lnTo>
                <a:close/>
                <a:moveTo>
                  <a:pt x="21608" y="5055"/>
                </a:moveTo>
                <a:lnTo>
                  <a:pt x="21890" y="5075"/>
                </a:lnTo>
                <a:lnTo>
                  <a:pt x="22152" y="5096"/>
                </a:lnTo>
                <a:lnTo>
                  <a:pt x="22434" y="5136"/>
                </a:lnTo>
                <a:lnTo>
                  <a:pt x="22696" y="5196"/>
                </a:lnTo>
                <a:lnTo>
                  <a:pt x="22937" y="5257"/>
                </a:lnTo>
                <a:lnTo>
                  <a:pt x="23199" y="5357"/>
                </a:lnTo>
                <a:lnTo>
                  <a:pt x="23441" y="5458"/>
                </a:lnTo>
                <a:lnTo>
                  <a:pt x="23682" y="5579"/>
                </a:lnTo>
                <a:lnTo>
                  <a:pt x="23904" y="5700"/>
                </a:lnTo>
                <a:lnTo>
                  <a:pt x="24125" y="5861"/>
                </a:lnTo>
                <a:lnTo>
                  <a:pt x="24347" y="6002"/>
                </a:lnTo>
                <a:lnTo>
                  <a:pt x="24568" y="6163"/>
                </a:lnTo>
                <a:lnTo>
                  <a:pt x="24770" y="6344"/>
                </a:lnTo>
                <a:lnTo>
                  <a:pt x="25173" y="6727"/>
                </a:lnTo>
                <a:lnTo>
                  <a:pt x="25132" y="6747"/>
                </a:lnTo>
                <a:lnTo>
                  <a:pt x="24991" y="6888"/>
                </a:lnTo>
                <a:lnTo>
                  <a:pt x="24870" y="7029"/>
                </a:lnTo>
                <a:lnTo>
                  <a:pt x="24770" y="7190"/>
                </a:lnTo>
                <a:lnTo>
                  <a:pt x="24689" y="7331"/>
                </a:lnTo>
                <a:lnTo>
                  <a:pt x="24629" y="7512"/>
                </a:lnTo>
                <a:lnTo>
                  <a:pt x="24568" y="7693"/>
                </a:lnTo>
                <a:lnTo>
                  <a:pt x="24548" y="7875"/>
                </a:lnTo>
                <a:lnTo>
                  <a:pt x="24528" y="8076"/>
                </a:lnTo>
                <a:lnTo>
                  <a:pt x="24528" y="8116"/>
                </a:lnTo>
                <a:lnTo>
                  <a:pt x="24508" y="8217"/>
                </a:lnTo>
                <a:lnTo>
                  <a:pt x="24488" y="8297"/>
                </a:lnTo>
                <a:lnTo>
                  <a:pt x="24488" y="8378"/>
                </a:lnTo>
                <a:lnTo>
                  <a:pt x="24508" y="8459"/>
                </a:lnTo>
                <a:lnTo>
                  <a:pt x="24548" y="8519"/>
                </a:lnTo>
                <a:lnTo>
                  <a:pt x="24589" y="8579"/>
                </a:lnTo>
                <a:lnTo>
                  <a:pt x="24649" y="8640"/>
                </a:lnTo>
                <a:lnTo>
                  <a:pt x="24709" y="8680"/>
                </a:lnTo>
                <a:lnTo>
                  <a:pt x="24770" y="8700"/>
                </a:lnTo>
                <a:lnTo>
                  <a:pt x="24589" y="9043"/>
                </a:lnTo>
                <a:lnTo>
                  <a:pt x="24488" y="9204"/>
                </a:lnTo>
                <a:lnTo>
                  <a:pt x="24427" y="9385"/>
                </a:lnTo>
                <a:lnTo>
                  <a:pt x="24387" y="9546"/>
                </a:lnTo>
                <a:lnTo>
                  <a:pt x="24387" y="9707"/>
                </a:lnTo>
                <a:lnTo>
                  <a:pt x="24407" y="9868"/>
                </a:lnTo>
                <a:lnTo>
                  <a:pt x="24468" y="10029"/>
                </a:lnTo>
                <a:lnTo>
                  <a:pt x="24528" y="10170"/>
                </a:lnTo>
                <a:lnTo>
                  <a:pt x="24629" y="10291"/>
                </a:lnTo>
                <a:lnTo>
                  <a:pt x="24730" y="10412"/>
                </a:lnTo>
                <a:lnTo>
                  <a:pt x="24850" y="10533"/>
                </a:lnTo>
                <a:lnTo>
                  <a:pt x="25011" y="10633"/>
                </a:lnTo>
                <a:lnTo>
                  <a:pt x="25173" y="10714"/>
                </a:lnTo>
                <a:lnTo>
                  <a:pt x="25354" y="10754"/>
                </a:lnTo>
                <a:lnTo>
                  <a:pt x="25515" y="10774"/>
                </a:lnTo>
                <a:lnTo>
                  <a:pt x="25696" y="10774"/>
                </a:lnTo>
                <a:lnTo>
                  <a:pt x="25877" y="10754"/>
                </a:lnTo>
                <a:lnTo>
                  <a:pt x="26059" y="10714"/>
                </a:lnTo>
                <a:lnTo>
                  <a:pt x="26240" y="10654"/>
                </a:lnTo>
                <a:lnTo>
                  <a:pt x="26461" y="10553"/>
                </a:lnTo>
                <a:lnTo>
                  <a:pt x="26683" y="10412"/>
                </a:lnTo>
                <a:lnTo>
                  <a:pt x="26884" y="10251"/>
                </a:lnTo>
                <a:lnTo>
                  <a:pt x="27065" y="10049"/>
                </a:lnTo>
                <a:lnTo>
                  <a:pt x="27227" y="10613"/>
                </a:lnTo>
                <a:lnTo>
                  <a:pt x="27347" y="11177"/>
                </a:lnTo>
                <a:lnTo>
                  <a:pt x="27468" y="11761"/>
                </a:lnTo>
                <a:lnTo>
                  <a:pt x="27549" y="12345"/>
                </a:lnTo>
                <a:lnTo>
                  <a:pt x="27629" y="12929"/>
                </a:lnTo>
                <a:lnTo>
                  <a:pt x="27690" y="13493"/>
                </a:lnTo>
                <a:lnTo>
                  <a:pt x="27811" y="14641"/>
                </a:lnTo>
                <a:lnTo>
                  <a:pt x="27992" y="16634"/>
                </a:lnTo>
                <a:lnTo>
                  <a:pt x="28133" y="18628"/>
                </a:lnTo>
                <a:lnTo>
                  <a:pt x="28254" y="20622"/>
                </a:lnTo>
                <a:lnTo>
                  <a:pt x="28334" y="22615"/>
                </a:lnTo>
                <a:lnTo>
                  <a:pt x="28395" y="25012"/>
                </a:lnTo>
                <a:lnTo>
                  <a:pt x="28435" y="27408"/>
                </a:lnTo>
                <a:lnTo>
                  <a:pt x="28415" y="29784"/>
                </a:lnTo>
                <a:lnTo>
                  <a:pt x="28354" y="32180"/>
                </a:lnTo>
                <a:lnTo>
                  <a:pt x="27831" y="32241"/>
                </a:lnTo>
                <a:lnTo>
                  <a:pt x="26824" y="32321"/>
                </a:lnTo>
                <a:lnTo>
                  <a:pt x="25817" y="32382"/>
                </a:lnTo>
                <a:lnTo>
                  <a:pt x="25314" y="32402"/>
                </a:lnTo>
                <a:lnTo>
                  <a:pt x="24810" y="32402"/>
                </a:lnTo>
                <a:lnTo>
                  <a:pt x="23803" y="32382"/>
                </a:lnTo>
                <a:lnTo>
                  <a:pt x="23380" y="32362"/>
                </a:lnTo>
                <a:lnTo>
                  <a:pt x="22937" y="32321"/>
                </a:lnTo>
                <a:lnTo>
                  <a:pt x="23038" y="32201"/>
                </a:lnTo>
                <a:lnTo>
                  <a:pt x="23119" y="32019"/>
                </a:lnTo>
                <a:lnTo>
                  <a:pt x="23119" y="31939"/>
                </a:lnTo>
                <a:lnTo>
                  <a:pt x="23119" y="31878"/>
                </a:lnTo>
                <a:lnTo>
                  <a:pt x="23078" y="31758"/>
                </a:lnTo>
                <a:lnTo>
                  <a:pt x="23179" y="30932"/>
                </a:lnTo>
                <a:lnTo>
                  <a:pt x="23259" y="30086"/>
                </a:lnTo>
                <a:lnTo>
                  <a:pt x="23400" y="28415"/>
                </a:lnTo>
                <a:lnTo>
                  <a:pt x="23461" y="27549"/>
                </a:lnTo>
                <a:lnTo>
                  <a:pt x="23501" y="26683"/>
                </a:lnTo>
                <a:lnTo>
                  <a:pt x="23521" y="25817"/>
                </a:lnTo>
                <a:lnTo>
                  <a:pt x="23541" y="24971"/>
                </a:lnTo>
                <a:lnTo>
                  <a:pt x="23562" y="23239"/>
                </a:lnTo>
                <a:lnTo>
                  <a:pt x="23521" y="21508"/>
                </a:lnTo>
                <a:lnTo>
                  <a:pt x="23461" y="19776"/>
                </a:lnTo>
                <a:lnTo>
                  <a:pt x="23360" y="18064"/>
                </a:lnTo>
                <a:lnTo>
                  <a:pt x="23239" y="16373"/>
                </a:lnTo>
                <a:lnTo>
                  <a:pt x="23159" y="15547"/>
                </a:lnTo>
                <a:lnTo>
                  <a:pt x="23078" y="14701"/>
                </a:lnTo>
                <a:lnTo>
                  <a:pt x="22978" y="13855"/>
                </a:lnTo>
                <a:lnTo>
                  <a:pt x="22857" y="13010"/>
                </a:lnTo>
                <a:lnTo>
                  <a:pt x="22716" y="12184"/>
                </a:lnTo>
                <a:lnTo>
                  <a:pt x="22555" y="11358"/>
                </a:lnTo>
                <a:lnTo>
                  <a:pt x="22454" y="10996"/>
                </a:lnTo>
                <a:lnTo>
                  <a:pt x="22373" y="10654"/>
                </a:lnTo>
                <a:lnTo>
                  <a:pt x="22253" y="10291"/>
                </a:lnTo>
                <a:lnTo>
                  <a:pt x="22112" y="9949"/>
                </a:lnTo>
                <a:lnTo>
                  <a:pt x="21951" y="9627"/>
                </a:lnTo>
                <a:lnTo>
                  <a:pt x="21789" y="9304"/>
                </a:lnTo>
                <a:lnTo>
                  <a:pt x="21588" y="8982"/>
                </a:lnTo>
                <a:lnTo>
                  <a:pt x="21387" y="8680"/>
                </a:lnTo>
                <a:lnTo>
                  <a:pt x="21085" y="8338"/>
                </a:lnTo>
                <a:lnTo>
                  <a:pt x="20903" y="8157"/>
                </a:lnTo>
                <a:lnTo>
                  <a:pt x="20722" y="7995"/>
                </a:lnTo>
                <a:lnTo>
                  <a:pt x="20541" y="7834"/>
                </a:lnTo>
                <a:lnTo>
                  <a:pt x="20340" y="7693"/>
                </a:lnTo>
                <a:lnTo>
                  <a:pt x="20138" y="7552"/>
                </a:lnTo>
                <a:lnTo>
                  <a:pt x="19917" y="7452"/>
                </a:lnTo>
                <a:lnTo>
                  <a:pt x="19917" y="7432"/>
                </a:lnTo>
                <a:lnTo>
                  <a:pt x="19856" y="7351"/>
                </a:lnTo>
                <a:lnTo>
                  <a:pt x="19776" y="7270"/>
                </a:lnTo>
                <a:lnTo>
                  <a:pt x="19615" y="7170"/>
                </a:lnTo>
                <a:lnTo>
                  <a:pt x="19433" y="7109"/>
                </a:lnTo>
                <a:lnTo>
                  <a:pt x="19252" y="7069"/>
                </a:lnTo>
                <a:lnTo>
                  <a:pt x="19051" y="7069"/>
                </a:lnTo>
                <a:lnTo>
                  <a:pt x="18849" y="7089"/>
                </a:lnTo>
                <a:lnTo>
                  <a:pt x="18447" y="7150"/>
                </a:lnTo>
                <a:lnTo>
                  <a:pt x="18245" y="7210"/>
                </a:lnTo>
                <a:lnTo>
                  <a:pt x="18064" y="7270"/>
                </a:lnTo>
                <a:lnTo>
                  <a:pt x="17702" y="7411"/>
                </a:lnTo>
                <a:lnTo>
                  <a:pt x="17339" y="7613"/>
                </a:lnTo>
                <a:lnTo>
                  <a:pt x="17017" y="7834"/>
                </a:lnTo>
                <a:lnTo>
                  <a:pt x="17218" y="7613"/>
                </a:lnTo>
                <a:lnTo>
                  <a:pt x="17379" y="7371"/>
                </a:lnTo>
                <a:lnTo>
                  <a:pt x="17561" y="7129"/>
                </a:lnTo>
                <a:lnTo>
                  <a:pt x="17742" y="6908"/>
                </a:lnTo>
                <a:lnTo>
                  <a:pt x="17983" y="6626"/>
                </a:lnTo>
                <a:lnTo>
                  <a:pt x="18225" y="6384"/>
                </a:lnTo>
                <a:lnTo>
                  <a:pt x="18507" y="6143"/>
                </a:lnTo>
                <a:lnTo>
                  <a:pt x="18789" y="5941"/>
                </a:lnTo>
                <a:lnTo>
                  <a:pt x="19071" y="5760"/>
                </a:lnTo>
                <a:lnTo>
                  <a:pt x="19373" y="5599"/>
                </a:lnTo>
                <a:lnTo>
                  <a:pt x="19675" y="5458"/>
                </a:lnTo>
                <a:lnTo>
                  <a:pt x="19997" y="5337"/>
                </a:lnTo>
                <a:lnTo>
                  <a:pt x="20319" y="5237"/>
                </a:lnTo>
                <a:lnTo>
                  <a:pt x="20662" y="5176"/>
                </a:lnTo>
                <a:lnTo>
                  <a:pt x="20984" y="5116"/>
                </a:lnTo>
                <a:lnTo>
                  <a:pt x="21326" y="5075"/>
                </a:lnTo>
                <a:lnTo>
                  <a:pt x="21608" y="5055"/>
                </a:lnTo>
                <a:close/>
                <a:moveTo>
                  <a:pt x="11278" y="21709"/>
                </a:moveTo>
                <a:lnTo>
                  <a:pt x="11419" y="25032"/>
                </a:lnTo>
                <a:lnTo>
                  <a:pt x="11519" y="26703"/>
                </a:lnTo>
                <a:lnTo>
                  <a:pt x="11620" y="28354"/>
                </a:lnTo>
                <a:lnTo>
                  <a:pt x="11640" y="28475"/>
                </a:lnTo>
                <a:lnTo>
                  <a:pt x="11680" y="28576"/>
                </a:lnTo>
                <a:lnTo>
                  <a:pt x="11741" y="28656"/>
                </a:lnTo>
                <a:lnTo>
                  <a:pt x="11821" y="28737"/>
                </a:lnTo>
                <a:lnTo>
                  <a:pt x="11902" y="28797"/>
                </a:lnTo>
                <a:lnTo>
                  <a:pt x="12003" y="28838"/>
                </a:lnTo>
                <a:lnTo>
                  <a:pt x="12103" y="28878"/>
                </a:lnTo>
                <a:lnTo>
                  <a:pt x="12224" y="28878"/>
                </a:lnTo>
                <a:lnTo>
                  <a:pt x="13251" y="28838"/>
                </a:lnTo>
                <a:lnTo>
                  <a:pt x="14298" y="28777"/>
                </a:lnTo>
                <a:lnTo>
                  <a:pt x="15084" y="28737"/>
                </a:lnTo>
                <a:lnTo>
                  <a:pt x="15486" y="28697"/>
                </a:lnTo>
                <a:lnTo>
                  <a:pt x="15688" y="28656"/>
                </a:lnTo>
                <a:lnTo>
                  <a:pt x="15869" y="28616"/>
                </a:lnTo>
                <a:lnTo>
                  <a:pt x="15869" y="28616"/>
                </a:lnTo>
                <a:lnTo>
                  <a:pt x="15809" y="29845"/>
                </a:lnTo>
                <a:lnTo>
                  <a:pt x="15728" y="31073"/>
                </a:lnTo>
                <a:lnTo>
                  <a:pt x="15748" y="31194"/>
                </a:lnTo>
                <a:lnTo>
                  <a:pt x="15768" y="31294"/>
                </a:lnTo>
                <a:lnTo>
                  <a:pt x="15809" y="31395"/>
                </a:lnTo>
                <a:lnTo>
                  <a:pt x="15869" y="31476"/>
                </a:lnTo>
                <a:lnTo>
                  <a:pt x="15950" y="31536"/>
                </a:lnTo>
                <a:lnTo>
                  <a:pt x="16050" y="31556"/>
                </a:lnTo>
                <a:lnTo>
                  <a:pt x="16151" y="31576"/>
                </a:lnTo>
                <a:lnTo>
                  <a:pt x="16272" y="31556"/>
                </a:lnTo>
                <a:lnTo>
                  <a:pt x="17138" y="31335"/>
                </a:lnTo>
                <a:lnTo>
                  <a:pt x="17118" y="31697"/>
                </a:lnTo>
                <a:lnTo>
                  <a:pt x="17118" y="31878"/>
                </a:lnTo>
                <a:lnTo>
                  <a:pt x="17158" y="32060"/>
                </a:lnTo>
                <a:lnTo>
                  <a:pt x="16594" y="32241"/>
                </a:lnTo>
                <a:lnTo>
                  <a:pt x="16070" y="32422"/>
                </a:lnTo>
                <a:lnTo>
                  <a:pt x="15849" y="32483"/>
                </a:lnTo>
                <a:lnTo>
                  <a:pt x="15607" y="32523"/>
                </a:lnTo>
                <a:lnTo>
                  <a:pt x="15366" y="32563"/>
                </a:lnTo>
                <a:lnTo>
                  <a:pt x="15144" y="32583"/>
                </a:lnTo>
                <a:lnTo>
                  <a:pt x="14661" y="32603"/>
                </a:lnTo>
                <a:lnTo>
                  <a:pt x="14198" y="32603"/>
                </a:lnTo>
                <a:lnTo>
                  <a:pt x="13755" y="32583"/>
                </a:lnTo>
                <a:lnTo>
                  <a:pt x="13332" y="32543"/>
                </a:lnTo>
                <a:lnTo>
                  <a:pt x="12909" y="32483"/>
                </a:lnTo>
                <a:lnTo>
                  <a:pt x="12486" y="32402"/>
                </a:lnTo>
                <a:lnTo>
                  <a:pt x="12063" y="32301"/>
                </a:lnTo>
                <a:lnTo>
                  <a:pt x="11640" y="32201"/>
                </a:lnTo>
                <a:lnTo>
                  <a:pt x="11459" y="32160"/>
                </a:lnTo>
                <a:lnTo>
                  <a:pt x="11278" y="32120"/>
                </a:lnTo>
                <a:lnTo>
                  <a:pt x="10915" y="32080"/>
                </a:lnTo>
                <a:lnTo>
                  <a:pt x="10875" y="31657"/>
                </a:lnTo>
                <a:lnTo>
                  <a:pt x="10875" y="31234"/>
                </a:lnTo>
                <a:lnTo>
                  <a:pt x="10875" y="30388"/>
                </a:lnTo>
                <a:lnTo>
                  <a:pt x="10935" y="28697"/>
                </a:lnTo>
                <a:lnTo>
                  <a:pt x="10956" y="27770"/>
                </a:lnTo>
                <a:lnTo>
                  <a:pt x="10996" y="26864"/>
                </a:lnTo>
                <a:lnTo>
                  <a:pt x="11097" y="25032"/>
                </a:lnTo>
                <a:lnTo>
                  <a:pt x="11177" y="23380"/>
                </a:lnTo>
                <a:lnTo>
                  <a:pt x="11278" y="21709"/>
                </a:lnTo>
                <a:close/>
                <a:moveTo>
                  <a:pt x="12244" y="1"/>
                </a:moveTo>
                <a:lnTo>
                  <a:pt x="11882" y="41"/>
                </a:lnTo>
                <a:lnTo>
                  <a:pt x="11499" y="122"/>
                </a:lnTo>
                <a:lnTo>
                  <a:pt x="11137" y="242"/>
                </a:lnTo>
                <a:lnTo>
                  <a:pt x="10794" y="383"/>
                </a:lnTo>
                <a:lnTo>
                  <a:pt x="10472" y="585"/>
                </a:lnTo>
                <a:lnTo>
                  <a:pt x="10170" y="806"/>
                </a:lnTo>
                <a:lnTo>
                  <a:pt x="9888" y="1048"/>
                </a:lnTo>
                <a:lnTo>
                  <a:pt x="9626" y="1330"/>
                </a:lnTo>
                <a:lnTo>
                  <a:pt x="9405" y="1632"/>
                </a:lnTo>
                <a:lnTo>
                  <a:pt x="9204" y="1974"/>
                </a:lnTo>
                <a:lnTo>
                  <a:pt x="9063" y="2256"/>
                </a:lnTo>
                <a:lnTo>
                  <a:pt x="8942" y="2619"/>
                </a:lnTo>
                <a:lnTo>
                  <a:pt x="8841" y="3001"/>
                </a:lnTo>
                <a:lnTo>
                  <a:pt x="8781" y="3404"/>
                </a:lnTo>
                <a:lnTo>
                  <a:pt x="8761" y="3605"/>
                </a:lnTo>
                <a:lnTo>
                  <a:pt x="8761" y="3807"/>
                </a:lnTo>
                <a:lnTo>
                  <a:pt x="8761" y="3988"/>
                </a:lnTo>
                <a:lnTo>
                  <a:pt x="8801" y="4169"/>
                </a:lnTo>
                <a:lnTo>
                  <a:pt x="8841" y="4351"/>
                </a:lnTo>
                <a:lnTo>
                  <a:pt x="8922" y="4512"/>
                </a:lnTo>
                <a:lnTo>
                  <a:pt x="9002" y="4653"/>
                </a:lnTo>
                <a:lnTo>
                  <a:pt x="9123" y="4794"/>
                </a:lnTo>
                <a:lnTo>
                  <a:pt x="9204" y="4854"/>
                </a:lnTo>
                <a:lnTo>
                  <a:pt x="9244" y="5136"/>
                </a:lnTo>
                <a:lnTo>
                  <a:pt x="9365" y="5680"/>
                </a:lnTo>
                <a:lnTo>
                  <a:pt x="9526" y="6203"/>
                </a:lnTo>
                <a:lnTo>
                  <a:pt x="9626" y="6445"/>
                </a:lnTo>
                <a:lnTo>
                  <a:pt x="9727" y="6707"/>
                </a:lnTo>
                <a:lnTo>
                  <a:pt x="9848" y="6948"/>
                </a:lnTo>
                <a:lnTo>
                  <a:pt x="9989" y="7190"/>
                </a:lnTo>
                <a:lnTo>
                  <a:pt x="10210" y="7552"/>
                </a:lnTo>
                <a:lnTo>
                  <a:pt x="10472" y="7875"/>
                </a:lnTo>
                <a:lnTo>
                  <a:pt x="10533" y="8056"/>
                </a:lnTo>
                <a:lnTo>
                  <a:pt x="10613" y="8237"/>
                </a:lnTo>
                <a:lnTo>
                  <a:pt x="10734" y="8418"/>
                </a:lnTo>
                <a:lnTo>
                  <a:pt x="10855" y="8579"/>
                </a:lnTo>
                <a:lnTo>
                  <a:pt x="11016" y="8740"/>
                </a:lnTo>
                <a:lnTo>
                  <a:pt x="11157" y="8902"/>
                </a:lnTo>
                <a:lnTo>
                  <a:pt x="11479" y="9204"/>
                </a:lnTo>
                <a:lnTo>
                  <a:pt x="11258" y="9385"/>
                </a:lnTo>
                <a:lnTo>
                  <a:pt x="11056" y="9566"/>
                </a:lnTo>
                <a:lnTo>
                  <a:pt x="10875" y="9767"/>
                </a:lnTo>
                <a:lnTo>
                  <a:pt x="10694" y="9989"/>
                </a:lnTo>
                <a:lnTo>
                  <a:pt x="10533" y="10211"/>
                </a:lnTo>
                <a:lnTo>
                  <a:pt x="10372" y="10432"/>
                </a:lnTo>
                <a:lnTo>
                  <a:pt x="10090" y="10915"/>
                </a:lnTo>
                <a:lnTo>
                  <a:pt x="9828" y="11419"/>
                </a:lnTo>
                <a:lnTo>
                  <a:pt x="9566" y="11922"/>
                </a:lnTo>
                <a:lnTo>
                  <a:pt x="9304" y="12426"/>
                </a:lnTo>
                <a:lnTo>
                  <a:pt x="9022" y="12889"/>
                </a:lnTo>
                <a:lnTo>
                  <a:pt x="8821" y="13191"/>
                </a:lnTo>
                <a:lnTo>
                  <a:pt x="8579" y="13453"/>
                </a:lnTo>
                <a:lnTo>
                  <a:pt x="8318" y="13674"/>
                </a:lnTo>
                <a:lnTo>
                  <a:pt x="8036" y="13876"/>
                </a:lnTo>
                <a:lnTo>
                  <a:pt x="7734" y="14057"/>
                </a:lnTo>
                <a:lnTo>
                  <a:pt x="7411" y="14178"/>
                </a:lnTo>
                <a:lnTo>
                  <a:pt x="7069" y="14278"/>
                </a:lnTo>
                <a:lnTo>
                  <a:pt x="6707" y="14339"/>
                </a:lnTo>
                <a:lnTo>
                  <a:pt x="6525" y="14359"/>
                </a:lnTo>
                <a:lnTo>
                  <a:pt x="6324" y="14359"/>
                </a:lnTo>
                <a:lnTo>
                  <a:pt x="6123" y="14339"/>
                </a:lnTo>
                <a:lnTo>
                  <a:pt x="5941" y="14319"/>
                </a:lnTo>
                <a:lnTo>
                  <a:pt x="5740" y="14278"/>
                </a:lnTo>
                <a:lnTo>
                  <a:pt x="5559" y="14218"/>
                </a:lnTo>
                <a:lnTo>
                  <a:pt x="5196" y="14097"/>
                </a:lnTo>
                <a:lnTo>
                  <a:pt x="4955" y="13956"/>
                </a:lnTo>
                <a:lnTo>
                  <a:pt x="4713" y="13815"/>
                </a:lnTo>
                <a:lnTo>
                  <a:pt x="4451" y="13694"/>
                </a:lnTo>
                <a:lnTo>
                  <a:pt x="4330" y="13634"/>
                </a:lnTo>
                <a:lnTo>
                  <a:pt x="4210" y="13594"/>
                </a:lnTo>
                <a:lnTo>
                  <a:pt x="4189" y="13573"/>
                </a:lnTo>
                <a:lnTo>
                  <a:pt x="4169" y="13493"/>
                </a:lnTo>
                <a:lnTo>
                  <a:pt x="4109" y="13433"/>
                </a:lnTo>
                <a:lnTo>
                  <a:pt x="4048" y="13392"/>
                </a:lnTo>
                <a:lnTo>
                  <a:pt x="3968" y="13372"/>
                </a:lnTo>
                <a:lnTo>
                  <a:pt x="3807" y="13372"/>
                </a:lnTo>
                <a:lnTo>
                  <a:pt x="3726" y="13412"/>
                </a:lnTo>
                <a:lnTo>
                  <a:pt x="3666" y="13473"/>
                </a:lnTo>
                <a:lnTo>
                  <a:pt x="3605" y="13573"/>
                </a:lnTo>
                <a:lnTo>
                  <a:pt x="3565" y="13453"/>
                </a:lnTo>
                <a:lnTo>
                  <a:pt x="3505" y="13312"/>
                </a:lnTo>
                <a:lnTo>
                  <a:pt x="3364" y="13090"/>
                </a:lnTo>
                <a:lnTo>
                  <a:pt x="3283" y="12949"/>
                </a:lnTo>
                <a:lnTo>
                  <a:pt x="3162" y="12828"/>
                </a:lnTo>
                <a:lnTo>
                  <a:pt x="3042" y="12728"/>
                </a:lnTo>
                <a:lnTo>
                  <a:pt x="2901" y="12607"/>
                </a:lnTo>
                <a:lnTo>
                  <a:pt x="2961" y="12406"/>
                </a:lnTo>
                <a:lnTo>
                  <a:pt x="3001" y="12204"/>
                </a:lnTo>
                <a:lnTo>
                  <a:pt x="3042" y="11761"/>
                </a:lnTo>
                <a:lnTo>
                  <a:pt x="3062" y="11318"/>
                </a:lnTo>
                <a:lnTo>
                  <a:pt x="3062" y="10875"/>
                </a:lnTo>
                <a:lnTo>
                  <a:pt x="3142" y="8660"/>
                </a:lnTo>
                <a:lnTo>
                  <a:pt x="3203" y="6445"/>
                </a:lnTo>
                <a:lnTo>
                  <a:pt x="3263" y="4230"/>
                </a:lnTo>
                <a:lnTo>
                  <a:pt x="3263" y="3767"/>
                </a:lnTo>
                <a:lnTo>
                  <a:pt x="3263" y="3525"/>
                </a:lnTo>
                <a:lnTo>
                  <a:pt x="3223" y="3303"/>
                </a:lnTo>
                <a:lnTo>
                  <a:pt x="3162" y="3102"/>
                </a:lnTo>
                <a:lnTo>
                  <a:pt x="3102" y="2881"/>
                </a:lnTo>
                <a:lnTo>
                  <a:pt x="3001" y="2679"/>
                </a:lnTo>
                <a:lnTo>
                  <a:pt x="2880" y="2478"/>
                </a:lnTo>
                <a:lnTo>
                  <a:pt x="2760" y="2337"/>
                </a:lnTo>
                <a:lnTo>
                  <a:pt x="2619" y="2196"/>
                </a:lnTo>
                <a:lnTo>
                  <a:pt x="2458" y="2095"/>
                </a:lnTo>
                <a:lnTo>
                  <a:pt x="2296" y="1994"/>
                </a:lnTo>
                <a:lnTo>
                  <a:pt x="2115" y="1934"/>
                </a:lnTo>
                <a:lnTo>
                  <a:pt x="1934" y="1894"/>
                </a:lnTo>
                <a:lnTo>
                  <a:pt x="1753" y="1874"/>
                </a:lnTo>
                <a:lnTo>
                  <a:pt x="1551" y="1894"/>
                </a:lnTo>
                <a:lnTo>
                  <a:pt x="1310" y="1934"/>
                </a:lnTo>
                <a:lnTo>
                  <a:pt x="1108" y="2015"/>
                </a:lnTo>
                <a:lnTo>
                  <a:pt x="927" y="2135"/>
                </a:lnTo>
                <a:lnTo>
                  <a:pt x="766" y="2256"/>
                </a:lnTo>
                <a:lnTo>
                  <a:pt x="625" y="2417"/>
                </a:lnTo>
                <a:lnTo>
                  <a:pt x="524" y="2578"/>
                </a:lnTo>
                <a:lnTo>
                  <a:pt x="424" y="2780"/>
                </a:lnTo>
                <a:lnTo>
                  <a:pt x="363" y="2981"/>
                </a:lnTo>
                <a:lnTo>
                  <a:pt x="303" y="3183"/>
                </a:lnTo>
                <a:lnTo>
                  <a:pt x="263" y="3404"/>
                </a:lnTo>
                <a:lnTo>
                  <a:pt x="242" y="3626"/>
                </a:lnTo>
                <a:lnTo>
                  <a:pt x="222" y="3847"/>
                </a:lnTo>
                <a:lnTo>
                  <a:pt x="242" y="4290"/>
                </a:lnTo>
                <a:lnTo>
                  <a:pt x="283" y="4693"/>
                </a:lnTo>
                <a:lnTo>
                  <a:pt x="323" y="4794"/>
                </a:lnTo>
                <a:lnTo>
                  <a:pt x="363" y="4874"/>
                </a:lnTo>
                <a:lnTo>
                  <a:pt x="404" y="4955"/>
                </a:lnTo>
                <a:lnTo>
                  <a:pt x="484" y="5015"/>
                </a:lnTo>
                <a:lnTo>
                  <a:pt x="565" y="5055"/>
                </a:lnTo>
                <a:lnTo>
                  <a:pt x="645" y="5075"/>
                </a:lnTo>
                <a:lnTo>
                  <a:pt x="726" y="5096"/>
                </a:lnTo>
                <a:lnTo>
                  <a:pt x="887" y="5096"/>
                </a:lnTo>
                <a:lnTo>
                  <a:pt x="967" y="5055"/>
                </a:lnTo>
                <a:lnTo>
                  <a:pt x="1048" y="5015"/>
                </a:lnTo>
                <a:lnTo>
                  <a:pt x="1108" y="4975"/>
                </a:lnTo>
                <a:lnTo>
                  <a:pt x="1149" y="4914"/>
                </a:lnTo>
                <a:lnTo>
                  <a:pt x="1189" y="4834"/>
                </a:lnTo>
                <a:lnTo>
                  <a:pt x="1189" y="4733"/>
                </a:lnTo>
                <a:lnTo>
                  <a:pt x="1189" y="4632"/>
                </a:lnTo>
                <a:lnTo>
                  <a:pt x="1149" y="4290"/>
                </a:lnTo>
                <a:lnTo>
                  <a:pt x="1108" y="3948"/>
                </a:lnTo>
                <a:lnTo>
                  <a:pt x="1108" y="3605"/>
                </a:lnTo>
                <a:lnTo>
                  <a:pt x="1128" y="3444"/>
                </a:lnTo>
                <a:lnTo>
                  <a:pt x="1169" y="3263"/>
                </a:lnTo>
                <a:lnTo>
                  <a:pt x="1229" y="3102"/>
                </a:lnTo>
                <a:lnTo>
                  <a:pt x="1310" y="2981"/>
                </a:lnTo>
                <a:lnTo>
                  <a:pt x="1410" y="2860"/>
                </a:lnTo>
                <a:lnTo>
                  <a:pt x="1551" y="2780"/>
                </a:lnTo>
                <a:lnTo>
                  <a:pt x="1692" y="2740"/>
                </a:lnTo>
                <a:lnTo>
                  <a:pt x="1833" y="2740"/>
                </a:lnTo>
                <a:lnTo>
                  <a:pt x="1974" y="2760"/>
                </a:lnTo>
                <a:lnTo>
                  <a:pt x="2115" y="2860"/>
                </a:lnTo>
                <a:lnTo>
                  <a:pt x="2256" y="2981"/>
                </a:lnTo>
                <a:lnTo>
                  <a:pt x="2357" y="3142"/>
                </a:lnTo>
                <a:lnTo>
                  <a:pt x="2417" y="3324"/>
                </a:lnTo>
                <a:lnTo>
                  <a:pt x="2458" y="3505"/>
                </a:lnTo>
                <a:lnTo>
                  <a:pt x="2478" y="3706"/>
                </a:lnTo>
                <a:lnTo>
                  <a:pt x="2498" y="3908"/>
                </a:lnTo>
                <a:lnTo>
                  <a:pt x="2498" y="4270"/>
                </a:lnTo>
                <a:lnTo>
                  <a:pt x="2458" y="5136"/>
                </a:lnTo>
                <a:lnTo>
                  <a:pt x="2417" y="6002"/>
                </a:lnTo>
                <a:lnTo>
                  <a:pt x="2276" y="9345"/>
                </a:lnTo>
                <a:lnTo>
                  <a:pt x="2196" y="11097"/>
                </a:lnTo>
                <a:lnTo>
                  <a:pt x="2176" y="11681"/>
                </a:lnTo>
                <a:lnTo>
                  <a:pt x="2176" y="11962"/>
                </a:lnTo>
                <a:lnTo>
                  <a:pt x="2196" y="12265"/>
                </a:lnTo>
                <a:lnTo>
                  <a:pt x="1974" y="12224"/>
                </a:lnTo>
                <a:lnTo>
                  <a:pt x="1733" y="12204"/>
                </a:lnTo>
                <a:lnTo>
                  <a:pt x="1491" y="12224"/>
                </a:lnTo>
                <a:lnTo>
                  <a:pt x="1269" y="12265"/>
                </a:lnTo>
                <a:lnTo>
                  <a:pt x="1048" y="12325"/>
                </a:lnTo>
                <a:lnTo>
                  <a:pt x="826" y="12426"/>
                </a:lnTo>
                <a:lnTo>
                  <a:pt x="625" y="12546"/>
                </a:lnTo>
                <a:lnTo>
                  <a:pt x="444" y="12687"/>
                </a:lnTo>
                <a:lnTo>
                  <a:pt x="343" y="12808"/>
                </a:lnTo>
                <a:lnTo>
                  <a:pt x="263" y="12909"/>
                </a:lnTo>
                <a:lnTo>
                  <a:pt x="182" y="13030"/>
                </a:lnTo>
                <a:lnTo>
                  <a:pt x="122" y="13151"/>
                </a:lnTo>
                <a:lnTo>
                  <a:pt x="61" y="13292"/>
                </a:lnTo>
                <a:lnTo>
                  <a:pt x="41" y="13412"/>
                </a:lnTo>
                <a:lnTo>
                  <a:pt x="1" y="13553"/>
                </a:lnTo>
                <a:lnTo>
                  <a:pt x="1" y="13674"/>
                </a:lnTo>
                <a:lnTo>
                  <a:pt x="21" y="13956"/>
                </a:lnTo>
                <a:lnTo>
                  <a:pt x="81" y="14218"/>
                </a:lnTo>
                <a:lnTo>
                  <a:pt x="182" y="14480"/>
                </a:lnTo>
                <a:lnTo>
                  <a:pt x="323" y="14741"/>
                </a:lnTo>
                <a:lnTo>
                  <a:pt x="444" y="14903"/>
                </a:lnTo>
                <a:lnTo>
                  <a:pt x="585" y="15044"/>
                </a:lnTo>
                <a:lnTo>
                  <a:pt x="746" y="15184"/>
                </a:lnTo>
                <a:lnTo>
                  <a:pt x="907" y="15285"/>
                </a:lnTo>
                <a:lnTo>
                  <a:pt x="1088" y="15386"/>
                </a:lnTo>
                <a:lnTo>
                  <a:pt x="1269" y="15466"/>
                </a:lnTo>
                <a:lnTo>
                  <a:pt x="1451" y="15547"/>
                </a:lnTo>
                <a:lnTo>
                  <a:pt x="1652" y="15607"/>
                </a:lnTo>
                <a:lnTo>
                  <a:pt x="1551" y="15789"/>
                </a:lnTo>
                <a:lnTo>
                  <a:pt x="1511" y="15990"/>
                </a:lnTo>
                <a:lnTo>
                  <a:pt x="1491" y="16191"/>
                </a:lnTo>
                <a:lnTo>
                  <a:pt x="1471" y="16413"/>
                </a:lnTo>
                <a:lnTo>
                  <a:pt x="1431" y="17520"/>
                </a:lnTo>
                <a:lnTo>
                  <a:pt x="1350" y="19736"/>
                </a:lnTo>
                <a:lnTo>
                  <a:pt x="1249" y="21951"/>
                </a:lnTo>
                <a:lnTo>
                  <a:pt x="1128" y="24166"/>
                </a:lnTo>
                <a:lnTo>
                  <a:pt x="988" y="26401"/>
                </a:lnTo>
                <a:lnTo>
                  <a:pt x="826" y="28636"/>
                </a:lnTo>
                <a:lnTo>
                  <a:pt x="706" y="30469"/>
                </a:lnTo>
                <a:lnTo>
                  <a:pt x="605" y="32301"/>
                </a:lnTo>
                <a:lnTo>
                  <a:pt x="565" y="32825"/>
                </a:lnTo>
                <a:lnTo>
                  <a:pt x="545" y="33348"/>
                </a:lnTo>
                <a:lnTo>
                  <a:pt x="545" y="33630"/>
                </a:lnTo>
                <a:lnTo>
                  <a:pt x="565" y="33892"/>
                </a:lnTo>
                <a:lnTo>
                  <a:pt x="625" y="34134"/>
                </a:lnTo>
                <a:lnTo>
                  <a:pt x="706" y="34375"/>
                </a:lnTo>
                <a:lnTo>
                  <a:pt x="726" y="34416"/>
                </a:lnTo>
                <a:lnTo>
                  <a:pt x="766" y="34456"/>
                </a:lnTo>
                <a:lnTo>
                  <a:pt x="806" y="34476"/>
                </a:lnTo>
                <a:lnTo>
                  <a:pt x="847" y="34476"/>
                </a:lnTo>
                <a:lnTo>
                  <a:pt x="927" y="34456"/>
                </a:lnTo>
                <a:lnTo>
                  <a:pt x="967" y="34436"/>
                </a:lnTo>
                <a:lnTo>
                  <a:pt x="988" y="34396"/>
                </a:lnTo>
                <a:lnTo>
                  <a:pt x="1108" y="34174"/>
                </a:lnTo>
                <a:lnTo>
                  <a:pt x="1209" y="33932"/>
                </a:lnTo>
                <a:lnTo>
                  <a:pt x="1269" y="33671"/>
                </a:lnTo>
                <a:lnTo>
                  <a:pt x="1330" y="33409"/>
                </a:lnTo>
                <a:lnTo>
                  <a:pt x="1390" y="32885"/>
                </a:lnTo>
                <a:lnTo>
                  <a:pt x="1431" y="32362"/>
                </a:lnTo>
                <a:lnTo>
                  <a:pt x="1511" y="31576"/>
                </a:lnTo>
                <a:lnTo>
                  <a:pt x="1592" y="30509"/>
                </a:lnTo>
                <a:lnTo>
                  <a:pt x="1733" y="28656"/>
                </a:lnTo>
                <a:lnTo>
                  <a:pt x="1894" y="26461"/>
                </a:lnTo>
                <a:lnTo>
                  <a:pt x="2015" y="24266"/>
                </a:lnTo>
                <a:lnTo>
                  <a:pt x="2155" y="22051"/>
                </a:lnTo>
                <a:lnTo>
                  <a:pt x="2256" y="19836"/>
                </a:lnTo>
                <a:lnTo>
                  <a:pt x="2337" y="17621"/>
                </a:lnTo>
                <a:lnTo>
                  <a:pt x="2357" y="16514"/>
                </a:lnTo>
                <a:lnTo>
                  <a:pt x="2357" y="16111"/>
                </a:lnTo>
                <a:lnTo>
                  <a:pt x="2337" y="15930"/>
                </a:lnTo>
                <a:lnTo>
                  <a:pt x="2296" y="15748"/>
                </a:lnTo>
                <a:lnTo>
                  <a:pt x="2679" y="15789"/>
                </a:lnTo>
                <a:lnTo>
                  <a:pt x="2760" y="15789"/>
                </a:lnTo>
                <a:lnTo>
                  <a:pt x="2840" y="15768"/>
                </a:lnTo>
                <a:lnTo>
                  <a:pt x="2961" y="15728"/>
                </a:lnTo>
                <a:lnTo>
                  <a:pt x="2961" y="15728"/>
                </a:lnTo>
                <a:lnTo>
                  <a:pt x="2941" y="15869"/>
                </a:lnTo>
                <a:lnTo>
                  <a:pt x="2941" y="16030"/>
                </a:lnTo>
                <a:lnTo>
                  <a:pt x="2961" y="16151"/>
                </a:lnTo>
                <a:lnTo>
                  <a:pt x="3021" y="16272"/>
                </a:lnTo>
                <a:lnTo>
                  <a:pt x="3122" y="16352"/>
                </a:lnTo>
                <a:lnTo>
                  <a:pt x="3223" y="16433"/>
                </a:lnTo>
                <a:lnTo>
                  <a:pt x="3323" y="16473"/>
                </a:lnTo>
                <a:lnTo>
                  <a:pt x="3444" y="16493"/>
                </a:lnTo>
                <a:lnTo>
                  <a:pt x="3565" y="16493"/>
                </a:lnTo>
                <a:lnTo>
                  <a:pt x="3706" y="16695"/>
                </a:lnTo>
                <a:lnTo>
                  <a:pt x="3867" y="16876"/>
                </a:lnTo>
                <a:lnTo>
                  <a:pt x="4048" y="17037"/>
                </a:lnTo>
                <a:lnTo>
                  <a:pt x="4210" y="17158"/>
                </a:lnTo>
                <a:lnTo>
                  <a:pt x="4471" y="17319"/>
                </a:lnTo>
                <a:lnTo>
                  <a:pt x="4753" y="17440"/>
                </a:lnTo>
                <a:lnTo>
                  <a:pt x="5015" y="17561"/>
                </a:lnTo>
                <a:lnTo>
                  <a:pt x="5317" y="17641"/>
                </a:lnTo>
                <a:lnTo>
                  <a:pt x="5599" y="17722"/>
                </a:lnTo>
                <a:lnTo>
                  <a:pt x="5901" y="17782"/>
                </a:lnTo>
                <a:lnTo>
                  <a:pt x="6203" y="17822"/>
                </a:lnTo>
                <a:lnTo>
                  <a:pt x="6485" y="17843"/>
                </a:lnTo>
                <a:lnTo>
                  <a:pt x="6787" y="17863"/>
                </a:lnTo>
                <a:lnTo>
                  <a:pt x="7089" y="17843"/>
                </a:lnTo>
                <a:lnTo>
                  <a:pt x="7391" y="17843"/>
                </a:lnTo>
                <a:lnTo>
                  <a:pt x="7673" y="17802"/>
                </a:lnTo>
                <a:lnTo>
                  <a:pt x="7975" y="17762"/>
                </a:lnTo>
                <a:lnTo>
                  <a:pt x="8257" y="17702"/>
                </a:lnTo>
                <a:lnTo>
                  <a:pt x="8559" y="17621"/>
                </a:lnTo>
                <a:lnTo>
                  <a:pt x="8841" y="17541"/>
                </a:lnTo>
                <a:lnTo>
                  <a:pt x="9103" y="17440"/>
                </a:lnTo>
                <a:lnTo>
                  <a:pt x="9365" y="17319"/>
                </a:lnTo>
                <a:lnTo>
                  <a:pt x="9868" y="17077"/>
                </a:lnTo>
                <a:lnTo>
                  <a:pt x="10170" y="16896"/>
                </a:lnTo>
                <a:lnTo>
                  <a:pt x="10311" y="16795"/>
                </a:lnTo>
                <a:lnTo>
                  <a:pt x="10452" y="16695"/>
                </a:lnTo>
                <a:lnTo>
                  <a:pt x="10553" y="16856"/>
                </a:lnTo>
                <a:lnTo>
                  <a:pt x="10674" y="17057"/>
                </a:lnTo>
                <a:lnTo>
                  <a:pt x="10774" y="17238"/>
                </a:lnTo>
                <a:lnTo>
                  <a:pt x="10875" y="17440"/>
                </a:lnTo>
                <a:lnTo>
                  <a:pt x="10996" y="17621"/>
                </a:lnTo>
                <a:lnTo>
                  <a:pt x="11036" y="17682"/>
                </a:lnTo>
                <a:lnTo>
                  <a:pt x="11097" y="17742"/>
                </a:lnTo>
                <a:lnTo>
                  <a:pt x="10935" y="18145"/>
                </a:lnTo>
                <a:lnTo>
                  <a:pt x="10835" y="18568"/>
                </a:lnTo>
                <a:lnTo>
                  <a:pt x="10754" y="18990"/>
                </a:lnTo>
                <a:lnTo>
                  <a:pt x="10694" y="19433"/>
                </a:lnTo>
                <a:lnTo>
                  <a:pt x="10653" y="19856"/>
                </a:lnTo>
                <a:lnTo>
                  <a:pt x="10633" y="20299"/>
                </a:lnTo>
                <a:lnTo>
                  <a:pt x="10573" y="21165"/>
                </a:lnTo>
                <a:lnTo>
                  <a:pt x="10452" y="22958"/>
                </a:lnTo>
                <a:lnTo>
                  <a:pt x="10351" y="24770"/>
                </a:lnTo>
                <a:lnTo>
                  <a:pt x="10291" y="26582"/>
                </a:lnTo>
                <a:lnTo>
                  <a:pt x="10271" y="28415"/>
                </a:lnTo>
                <a:lnTo>
                  <a:pt x="10251" y="30328"/>
                </a:lnTo>
                <a:lnTo>
                  <a:pt x="10271" y="31315"/>
                </a:lnTo>
                <a:lnTo>
                  <a:pt x="10251" y="31818"/>
                </a:lnTo>
                <a:lnTo>
                  <a:pt x="10231" y="32301"/>
                </a:lnTo>
                <a:lnTo>
                  <a:pt x="10231" y="32422"/>
                </a:lnTo>
                <a:lnTo>
                  <a:pt x="10251" y="32543"/>
                </a:lnTo>
                <a:lnTo>
                  <a:pt x="10311" y="32623"/>
                </a:lnTo>
                <a:lnTo>
                  <a:pt x="10412" y="32704"/>
                </a:lnTo>
                <a:lnTo>
                  <a:pt x="10794" y="32926"/>
                </a:lnTo>
                <a:lnTo>
                  <a:pt x="11157" y="33167"/>
                </a:lnTo>
                <a:lnTo>
                  <a:pt x="11258" y="33207"/>
                </a:lnTo>
                <a:lnTo>
                  <a:pt x="11378" y="33268"/>
                </a:lnTo>
                <a:lnTo>
                  <a:pt x="11620" y="33348"/>
                </a:lnTo>
                <a:lnTo>
                  <a:pt x="12124" y="33469"/>
                </a:lnTo>
                <a:lnTo>
                  <a:pt x="12607" y="33570"/>
                </a:lnTo>
                <a:lnTo>
                  <a:pt x="13110" y="33671"/>
                </a:lnTo>
                <a:lnTo>
                  <a:pt x="13614" y="33731"/>
                </a:lnTo>
                <a:lnTo>
                  <a:pt x="14117" y="33771"/>
                </a:lnTo>
                <a:lnTo>
                  <a:pt x="14621" y="33791"/>
                </a:lnTo>
                <a:lnTo>
                  <a:pt x="15144" y="33791"/>
                </a:lnTo>
                <a:lnTo>
                  <a:pt x="15406" y="33771"/>
                </a:lnTo>
                <a:lnTo>
                  <a:pt x="15668" y="33731"/>
                </a:lnTo>
                <a:lnTo>
                  <a:pt x="15909" y="33691"/>
                </a:lnTo>
                <a:lnTo>
                  <a:pt x="16151" y="33630"/>
                </a:lnTo>
                <a:lnTo>
                  <a:pt x="16816" y="33429"/>
                </a:lnTo>
                <a:lnTo>
                  <a:pt x="17158" y="33328"/>
                </a:lnTo>
                <a:lnTo>
                  <a:pt x="17480" y="33228"/>
                </a:lnTo>
                <a:lnTo>
                  <a:pt x="17460" y="33348"/>
                </a:lnTo>
                <a:lnTo>
                  <a:pt x="17460" y="33449"/>
                </a:lnTo>
                <a:lnTo>
                  <a:pt x="17480" y="33570"/>
                </a:lnTo>
                <a:lnTo>
                  <a:pt x="17520" y="33671"/>
                </a:lnTo>
                <a:lnTo>
                  <a:pt x="17561" y="33771"/>
                </a:lnTo>
                <a:lnTo>
                  <a:pt x="17641" y="33852"/>
                </a:lnTo>
                <a:lnTo>
                  <a:pt x="17722" y="33932"/>
                </a:lnTo>
                <a:lnTo>
                  <a:pt x="17822" y="33993"/>
                </a:lnTo>
                <a:lnTo>
                  <a:pt x="17943" y="34053"/>
                </a:lnTo>
                <a:lnTo>
                  <a:pt x="18064" y="34073"/>
                </a:lnTo>
                <a:lnTo>
                  <a:pt x="18205" y="34073"/>
                </a:lnTo>
                <a:lnTo>
                  <a:pt x="18326" y="34053"/>
                </a:lnTo>
                <a:lnTo>
                  <a:pt x="18447" y="34033"/>
                </a:lnTo>
                <a:lnTo>
                  <a:pt x="18567" y="33993"/>
                </a:lnTo>
                <a:lnTo>
                  <a:pt x="18789" y="33872"/>
                </a:lnTo>
                <a:lnTo>
                  <a:pt x="19272" y="33610"/>
                </a:lnTo>
                <a:lnTo>
                  <a:pt x="19514" y="33469"/>
                </a:lnTo>
                <a:lnTo>
                  <a:pt x="19735" y="33308"/>
                </a:lnTo>
                <a:lnTo>
                  <a:pt x="19816" y="33248"/>
                </a:lnTo>
                <a:lnTo>
                  <a:pt x="19897" y="33147"/>
                </a:lnTo>
                <a:lnTo>
                  <a:pt x="19937" y="33066"/>
                </a:lnTo>
                <a:lnTo>
                  <a:pt x="19977" y="32966"/>
                </a:lnTo>
                <a:lnTo>
                  <a:pt x="20279" y="32926"/>
                </a:lnTo>
                <a:lnTo>
                  <a:pt x="20178" y="33107"/>
                </a:lnTo>
                <a:lnTo>
                  <a:pt x="20098" y="33308"/>
                </a:lnTo>
                <a:lnTo>
                  <a:pt x="20058" y="33489"/>
                </a:lnTo>
                <a:lnTo>
                  <a:pt x="20058" y="33691"/>
                </a:lnTo>
                <a:lnTo>
                  <a:pt x="20058" y="33771"/>
                </a:lnTo>
                <a:lnTo>
                  <a:pt x="20078" y="33852"/>
                </a:lnTo>
                <a:lnTo>
                  <a:pt x="20118" y="33932"/>
                </a:lnTo>
                <a:lnTo>
                  <a:pt x="20178" y="34013"/>
                </a:lnTo>
                <a:lnTo>
                  <a:pt x="20239" y="34073"/>
                </a:lnTo>
                <a:lnTo>
                  <a:pt x="20299" y="34114"/>
                </a:lnTo>
                <a:lnTo>
                  <a:pt x="20400" y="34154"/>
                </a:lnTo>
                <a:lnTo>
                  <a:pt x="20501" y="34194"/>
                </a:lnTo>
                <a:lnTo>
                  <a:pt x="20642" y="34194"/>
                </a:lnTo>
                <a:lnTo>
                  <a:pt x="20783" y="34174"/>
                </a:lnTo>
                <a:lnTo>
                  <a:pt x="20903" y="34134"/>
                </a:lnTo>
                <a:lnTo>
                  <a:pt x="21024" y="34073"/>
                </a:lnTo>
                <a:lnTo>
                  <a:pt x="21125" y="33973"/>
                </a:lnTo>
                <a:lnTo>
                  <a:pt x="21226" y="33892"/>
                </a:lnTo>
                <a:lnTo>
                  <a:pt x="21427" y="33691"/>
                </a:lnTo>
                <a:lnTo>
                  <a:pt x="21749" y="33369"/>
                </a:lnTo>
                <a:lnTo>
                  <a:pt x="22051" y="33046"/>
                </a:lnTo>
                <a:lnTo>
                  <a:pt x="22232" y="33167"/>
                </a:lnTo>
                <a:lnTo>
                  <a:pt x="22414" y="33268"/>
                </a:lnTo>
                <a:lnTo>
                  <a:pt x="22635" y="33328"/>
                </a:lnTo>
                <a:lnTo>
                  <a:pt x="22837" y="33369"/>
                </a:lnTo>
                <a:lnTo>
                  <a:pt x="23300" y="33429"/>
                </a:lnTo>
                <a:lnTo>
                  <a:pt x="23723" y="33469"/>
                </a:lnTo>
                <a:lnTo>
                  <a:pt x="24226" y="33530"/>
                </a:lnTo>
                <a:lnTo>
                  <a:pt x="24730" y="33570"/>
                </a:lnTo>
                <a:lnTo>
                  <a:pt x="25736" y="33610"/>
                </a:lnTo>
                <a:lnTo>
                  <a:pt x="26743" y="33610"/>
                </a:lnTo>
                <a:lnTo>
                  <a:pt x="27247" y="33590"/>
                </a:lnTo>
                <a:lnTo>
                  <a:pt x="27750" y="33550"/>
                </a:lnTo>
                <a:lnTo>
                  <a:pt x="28294" y="33530"/>
                </a:lnTo>
                <a:lnTo>
                  <a:pt x="28576" y="33510"/>
                </a:lnTo>
                <a:lnTo>
                  <a:pt x="28858" y="33469"/>
                </a:lnTo>
                <a:lnTo>
                  <a:pt x="29140" y="33429"/>
                </a:lnTo>
                <a:lnTo>
                  <a:pt x="29401" y="33348"/>
                </a:lnTo>
                <a:lnTo>
                  <a:pt x="29522" y="33288"/>
                </a:lnTo>
                <a:lnTo>
                  <a:pt x="29623" y="33228"/>
                </a:lnTo>
                <a:lnTo>
                  <a:pt x="29744" y="33147"/>
                </a:lnTo>
                <a:lnTo>
                  <a:pt x="29824" y="33066"/>
                </a:lnTo>
                <a:lnTo>
                  <a:pt x="29885" y="33006"/>
                </a:lnTo>
                <a:lnTo>
                  <a:pt x="29925" y="32926"/>
                </a:lnTo>
                <a:lnTo>
                  <a:pt x="29965" y="32825"/>
                </a:lnTo>
                <a:lnTo>
                  <a:pt x="29965" y="32744"/>
                </a:lnTo>
                <a:lnTo>
                  <a:pt x="29965" y="32664"/>
                </a:lnTo>
                <a:lnTo>
                  <a:pt x="29945" y="32563"/>
                </a:lnTo>
                <a:lnTo>
                  <a:pt x="29925" y="32483"/>
                </a:lnTo>
                <a:lnTo>
                  <a:pt x="29885" y="32402"/>
                </a:lnTo>
                <a:lnTo>
                  <a:pt x="29925" y="32261"/>
                </a:lnTo>
                <a:lnTo>
                  <a:pt x="29925" y="32100"/>
                </a:lnTo>
                <a:lnTo>
                  <a:pt x="29925" y="30106"/>
                </a:lnTo>
                <a:lnTo>
                  <a:pt x="29905" y="28113"/>
                </a:lnTo>
                <a:lnTo>
                  <a:pt x="29865" y="26119"/>
                </a:lnTo>
                <a:lnTo>
                  <a:pt x="29784" y="24125"/>
                </a:lnTo>
                <a:lnTo>
                  <a:pt x="29663" y="22132"/>
                </a:lnTo>
                <a:lnTo>
                  <a:pt x="29542" y="20138"/>
                </a:lnTo>
                <a:lnTo>
                  <a:pt x="29381" y="18145"/>
                </a:lnTo>
                <a:lnTo>
                  <a:pt x="29180" y="16151"/>
                </a:lnTo>
                <a:lnTo>
                  <a:pt x="29019" y="14500"/>
                </a:lnTo>
                <a:lnTo>
                  <a:pt x="28918" y="13634"/>
                </a:lnTo>
                <a:lnTo>
                  <a:pt x="28777" y="12748"/>
                </a:lnTo>
                <a:lnTo>
                  <a:pt x="28636" y="11882"/>
                </a:lnTo>
                <a:lnTo>
                  <a:pt x="28455" y="10996"/>
                </a:lnTo>
                <a:lnTo>
                  <a:pt x="28233" y="10130"/>
                </a:lnTo>
                <a:lnTo>
                  <a:pt x="28092" y="9727"/>
                </a:lnTo>
                <a:lnTo>
                  <a:pt x="27952" y="9304"/>
                </a:lnTo>
                <a:lnTo>
                  <a:pt x="28032" y="9103"/>
                </a:lnTo>
                <a:lnTo>
                  <a:pt x="28092" y="8881"/>
                </a:lnTo>
                <a:lnTo>
                  <a:pt x="28113" y="8660"/>
                </a:lnTo>
                <a:lnTo>
                  <a:pt x="28133" y="8459"/>
                </a:lnTo>
                <a:lnTo>
                  <a:pt x="28133" y="8237"/>
                </a:lnTo>
                <a:lnTo>
                  <a:pt x="28092" y="8016"/>
                </a:lnTo>
                <a:lnTo>
                  <a:pt x="28032" y="7794"/>
                </a:lnTo>
                <a:lnTo>
                  <a:pt x="27972" y="7593"/>
                </a:lnTo>
                <a:lnTo>
                  <a:pt x="27891" y="7452"/>
                </a:lnTo>
                <a:lnTo>
                  <a:pt x="27811" y="7331"/>
                </a:lnTo>
                <a:lnTo>
                  <a:pt x="27730" y="7190"/>
                </a:lnTo>
                <a:lnTo>
                  <a:pt x="27629" y="7049"/>
                </a:lnTo>
                <a:lnTo>
                  <a:pt x="27508" y="6928"/>
                </a:lnTo>
                <a:lnTo>
                  <a:pt x="27388" y="6807"/>
                </a:lnTo>
                <a:lnTo>
                  <a:pt x="27247" y="6707"/>
                </a:lnTo>
                <a:lnTo>
                  <a:pt x="27106" y="6626"/>
                </a:lnTo>
                <a:lnTo>
                  <a:pt x="27045" y="6525"/>
                </a:lnTo>
                <a:lnTo>
                  <a:pt x="26985" y="6445"/>
                </a:lnTo>
                <a:lnTo>
                  <a:pt x="26884" y="6384"/>
                </a:lnTo>
                <a:lnTo>
                  <a:pt x="26743" y="6344"/>
                </a:lnTo>
                <a:lnTo>
                  <a:pt x="26522" y="6324"/>
                </a:lnTo>
                <a:lnTo>
                  <a:pt x="26280" y="6324"/>
                </a:lnTo>
                <a:lnTo>
                  <a:pt x="26018" y="6042"/>
                </a:lnTo>
                <a:lnTo>
                  <a:pt x="25757" y="5780"/>
                </a:lnTo>
                <a:lnTo>
                  <a:pt x="25454" y="5519"/>
                </a:lnTo>
                <a:lnTo>
                  <a:pt x="25132" y="5277"/>
                </a:lnTo>
                <a:lnTo>
                  <a:pt x="24810" y="5055"/>
                </a:lnTo>
                <a:lnTo>
                  <a:pt x="24448" y="4854"/>
                </a:lnTo>
                <a:lnTo>
                  <a:pt x="24085" y="4673"/>
                </a:lnTo>
                <a:lnTo>
                  <a:pt x="23682" y="4491"/>
                </a:lnTo>
                <a:lnTo>
                  <a:pt x="23421" y="4411"/>
                </a:lnTo>
                <a:lnTo>
                  <a:pt x="23159" y="4330"/>
                </a:lnTo>
                <a:lnTo>
                  <a:pt x="22877" y="4250"/>
                </a:lnTo>
                <a:lnTo>
                  <a:pt x="22615" y="4210"/>
                </a:lnTo>
                <a:lnTo>
                  <a:pt x="22333" y="4169"/>
                </a:lnTo>
                <a:lnTo>
                  <a:pt x="22071" y="4149"/>
                </a:lnTo>
                <a:lnTo>
                  <a:pt x="21528" y="4149"/>
                </a:lnTo>
                <a:lnTo>
                  <a:pt x="21246" y="4169"/>
                </a:lnTo>
                <a:lnTo>
                  <a:pt x="20984" y="4210"/>
                </a:lnTo>
                <a:lnTo>
                  <a:pt x="20702" y="4270"/>
                </a:lnTo>
                <a:lnTo>
                  <a:pt x="20440" y="4330"/>
                </a:lnTo>
                <a:lnTo>
                  <a:pt x="20178" y="4411"/>
                </a:lnTo>
                <a:lnTo>
                  <a:pt x="19917" y="4491"/>
                </a:lnTo>
                <a:lnTo>
                  <a:pt x="19655" y="4592"/>
                </a:lnTo>
                <a:lnTo>
                  <a:pt x="19393" y="4713"/>
                </a:lnTo>
                <a:lnTo>
                  <a:pt x="19151" y="4834"/>
                </a:lnTo>
                <a:lnTo>
                  <a:pt x="18910" y="4975"/>
                </a:lnTo>
                <a:lnTo>
                  <a:pt x="18688" y="5116"/>
                </a:lnTo>
                <a:lnTo>
                  <a:pt x="18467" y="5257"/>
                </a:lnTo>
                <a:lnTo>
                  <a:pt x="18044" y="5599"/>
                </a:lnTo>
                <a:lnTo>
                  <a:pt x="17661" y="5962"/>
                </a:lnTo>
                <a:lnTo>
                  <a:pt x="17480" y="6163"/>
                </a:lnTo>
                <a:lnTo>
                  <a:pt x="17319" y="6364"/>
                </a:lnTo>
                <a:lnTo>
                  <a:pt x="17158" y="6586"/>
                </a:lnTo>
                <a:lnTo>
                  <a:pt x="17017" y="6827"/>
                </a:lnTo>
                <a:lnTo>
                  <a:pt x="16896" y="7049"/>
                </a:lnTo>
                <a:lnTo>
                  <a:pt x="16795" y="7311"/>
                </a:lnTo>
                <a:lnTo>
                  <a:pt x="16735" y="7573"/>
                </a:lnTo>
                <a:lnTo>
                  <a:pt x="16715" y="7834"/>
                </a:lnTo>
                <a:lnTo>
                  <a:pt x="16735" y="7895"/>
                </a:lnTo>
                <a:lnTo>
                  <a:pt x="16775" y="7935"/>
                </a:lnTo>
                <a:lnTo>
                  <a:pt x="16896" y="7935"/>
                </a:lnTo>
                <a:lnTo>
                  <a:pt x="16775" y="8036"/>
                </a:lnTo>
                <a:lnTo>
                  <a:pt x="16634" y="8177"/>
                </a:lnTo>
                <a:lnTo>
                  <a:pt x="16513" y="8318"/>
                </a:lnTo>
                <a:lnTo>
                  <a:pt x="16393" y="8277"/>
                </a:lnTo>
                <a:lnTo>
                  <a:pt x="16292" y="8257"/>
                </a:lnTo>
                <a:lnTo>
                  <a:pt x="16050" y="8217"/>
                </a:lnTo>
                <a:lnTo>
                  <a:pt x="15889" y="8217"/>
                </a:lnTo>
                <a:lnTo>
                  <a:pt x="16050" y="7955"/>
                </a:lnTo>
                <a:lnTo>
                  <a:pt x="16151" y="7693"/>
                </a:lnTo>
                <a:lnTo>
                  <a:pt x="16191" y="7573"/>
                </a:lnTo>
                <a:lnTo>
                  <a:pt x="16232" y="7452"/>
                </a:lnTo>
                <a:lnTo>
                  <a:pt x="16252" y="7311"/>
                </a:lnTo>
                <a:lnTo>
                  <a:pt x="16252" y="7190"/>
                </a:lnTo>
                <a:lnTo>
                  <a:pt x="16272" y="7109"/>
                </a:lnTo>
                <a:lnTo>
                  <a:pt x="16292" y="7089"/>
                </a:lnTo>
                <a:lnTo>
                  <a:pt x="16352" y="6848"/>
                </a:lnTo>
                <a:lnTo>
                  <a:pt x="16433" y="6586"/>
                </a:lnTo>
                <a:lnTo>
                  <a:pt x="16473" y="6344"/>
                </a:lnTo>
                <a:lnTo>
                  <a:pt x="16493" y="6082"/>
                </a:lnTo>
                <a:lnTo>
                  <a:pt x="16513" y="5841"/>
                </a:lnTo>
                <a:lnTo>
                  <a:pt x="16534" y="5579"/>
                </a:lnTo>
                <a:lnTo>
                  <a:pt x="16513" y="5075"/>
                </a:lnTo>
                <a:lnTo>
                  <a:pt x="16433" y="4471"/>
                </a:lnTo>
                <a:lnTo>
                  <a:pt x="16332" y="3867"/>
                </a:lnTo>
                <a:lnTo>
                  <a:pt x="16252" y="3545"/>
                </a:lnTo>
                <a:lnTo>
                  <a:pt x="16171" y="3263"/>
                </a:lnTo>
                <a:lnTo>
                  <a:pt x="16070" y="2981"/>
                </a:lnTo>
                <a:lnTo>
                  <a:pt x="15950" y="2699"/>
                </a:lnTo>
                <a:lnTo>
                  <a:pt x="15909" y="2619"/>
                </a:lnTo>
                <a:lnTo>
                  <a:pt x="15849" y="2558"/>
                </a:lnTo>
                <a:lnTo>
                  <a:pt x="15849" y="2397"/>
                </a:lnTo>
                <a:lnTo>
                  <a:pt x="15829" y="2256"/>
                </a:lnTo>
                <a:lnTo>
                  <a:pt x="15789" y="2095"/>
                </a:lnTo>
                <a:lnTo>
                  <a:pt x="15728" y="1954"/>
                </a:lnTo>
                <a:lnTo>
                  <a:pt x="15668" y="1793"/>
                </a:lnTo>
                <a:lnTo>
                  <a:pt x="15567" y="1652"/>
                </a:lnTo>
                <a:lnTo>
                  <a:pt x="15366" y="1370"/>
                </a:lnTo>
                <a:lnTo>
                  <a:pt x="15144" y="1108"/>
                </a:lnTo>
                <a:lnTo>
                  <a:pt x="14882" y="887"/>
                </a:lnTo>
                <a:lnTo>
                  <a:pt x="14641" y="686"/>
                </a:lnTo>
                <a:lnTo>
                  <a:pt x="14399" y="524"/>
                </a:lnTo>
                <a:lnTo>
                  <a:pt x="14077" y="323"/>
                </a:lnTo>
                <a:lnTo>
                  <a:pt x="13735" y="182"/>
                </a:lnTo>
                <a:lnTo>
                  <a:pt x="13372" y="81"/>
                </a:lnTo>
                <a:lnTo>
                  <a:pt x="12989" y="21"/>
                </a:lnTo>
                <a:lnTo>
                  <a:pt x="1262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116" name="Google Shape;116;p18"/>
          <p:cNvSpPr txBox="1"/>
          <p:nvPr>
            <p:ph idx="12" type="sldNum"/>
          </p:nvPr>
        </p:nvSpPr>
        <p:spPr>
          <a:xfrm>
            <a:off x="4297650" y="4847525"/>
            <a:ext cx="548700" cy="26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lt1"/>
                </a:solidFill>
              </a:rPr>
              <a:t>‹#›</a:t>
            </a:fld>
            <a:endParaRPr>
              <a:solidFill>
                <a:schemeClr val="lt1"/>
              </a:solidFill>
            </a:endParaRPr>
          </a:p>
        </p:txBody>
      </p:sp>
      <p:pic>
        <p:nvPicPr>
          <p:cNvPr id="117" name="Google Shape;117;p18"/>
          <p:cNvPicPr preferRelativeResize="0"/>
          <p:nvPr/>
        </p:nvPicPr>
        <p:blipFill rotWithShape="1">
          <a:blip r:embed="rId3">
            <a:alphaModFix/>
          </a:blip>
          <a:srcRect b="0" l="0" r="0" t="34912"/>
          <a:stretch/>
        </p:blipFill>
        <p:spPr>
          <a:xfrm>
            <a:off x="6413450" y="-1"/>
            <a:ext cx="705650" cy="224962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8" name="Google Shape;118;p18"/>
          <p:cNvPicPr preferRelativeResize="0"/>
          <p:nvPr/>
        </p:nvPicPr>
        <p:blipFill rotWithShape="1">
          <a:blip r:embed="rId4">
            <a:alphaModFix/>
          </a:blip>
          <a:srcRect b="0" l="0" r="0" t="32391"/>
          <a:stretch/>
        </p:blipFill>
        <p:spPr>
          <a:xfrm>
            <a:off x="2667300" y="-3"/>
            <a:ext cx="705650" cy="3271399"/>
          </a:xfrm>
          <a:prstGeom prst="rect">
            <a:avLst/>
          </a:prstGeom>
          <a:noFill/>
          <a:ln>
            <a:noFill/>
          </a:ln>
        </p:spPr>
      </p:pic>
      <p:pic>
        <p:nvPicPr>
          <p:cNvPr id="119" name="Google Shape;119;p18"/>
          <p:cNvPicPr preferRelativeResize="0"/>
          <p:nvPr/>
        </p:nvPicPr>
        <p:blipFill rotWithShape="1">
          <a:blip r:embed="rId5">
            <a:alphaModFix/>
          </a:blip>
          <a:srcRect b="0" l="0" r="0" t="10785"/>
          <a:stretch/>
        </p:blipFill>
        <p:spPr>
          <a:xfrm>
            <a:off x="3262183" y="1"/>
            <a:ext cx="775500" cy="4116775"/>
          </a:xfrm>
          <a:prstGeom prst="rect">
            <a:avLst/>
          </a:prstGeom>
          <a:noFill/>
          <a:ln>
            <a:noFill/>
          </a:ln>
        </p:spPr>
      </p:pic>
      <p:pic>
        <p:nvPicPr>
          <p:cNvPr id="120" name="Google Shape;120;p18"/>
          <p:cNvPicPr preferRelativeResize="0"/>
          <p:nvPr/>
        </p:nvPicPr>
        <p:blipFill rotWithShape="1">
          <a:blip r:embed="rId6">
            <a:alphaModFix/>
          </a:blip>
          <a:srcRect b="0" l="0" r="0" t="14339"/>
          <a:stretch/>
        </p:blipFill>
        <p:spPr>
          <a:xfrm>
            <a:off x="5565400" y="1"/>
            <a:ext cx="928575" cy="34294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4" name="Shape 1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5" name="Google Shape;125;p19"/>
          <p:cNvSpPr txBox="1"/>
          <p:nvPr>
            <p:ph idx="1" type="body"/>
          </p:nvPr>
        </p:nvSpPr>
        <p:spPr>
          <a:xfrm>
            <a:off x="1865675" y="1079850"/>
            <a:ext cx="2631000" cy="2986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Gingerbread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a sweet food-product flavored with ginger and typically using honey or molasses (treacle) rather than just sugar.</a:t>
            </a:r>
            <a:endParaRPr/>
          </a:p>
        </p:txBody>
      </p:sp>
      <p:sp>
        <p:nvSpPr>
          <p:cNvPr id="126" name="Google Shape;126;p19"/>
          <p:cNvSpPr txBox="1"/>
          <p:nvPr>
            <p:ph type="title"/>
          </p:nvPr>
        </p:nvSpPr>
        <p:spPr>
          <a:xfrm>
            <a:off x="1865675" y="493250"/>
            <a:ext cx="5420400" cy="453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JOYFUL CONTENT</a:t>
            </a:r>
            <a:endParaRPr/>
          </a:p>
        </p:txBody>
      </p:sp>
      <p:sp>
        <p:nvSpPr>
          <p:cNvPr id="127" name="Google Shape;127;p19"/>
          <p:cNvSpPr txBox="1"/>
          <p:nvPr>
            <p:ph idx="2" type="body"/>
          </p:nvPr>
        </p:nvSpPr>
        <p:spPr>
          <a:xfrm>
            <a:off x="4655201" y="1079850"/>
            <a:ext cx="2631000" cy="2986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Candy cane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a cane-shaped hard candy stick associated with Christmas. It is traditionally white with red stripes  but is also made in a variety of other colors.</a:t>
            </a:r>
            <a:endParaRPr/>
          </a:p>
        </p:txBody>
      </p:sp>
      <p:sp>
        <p:nvSpPr>
          <p:cNvPr id="128" name="Google Shape;128;p19"/>
          <p:cNvSpPr txBox="1"/>
          <p:nvPr>
            <p:ph idx="12" type="sldNum"/>
          </p:nvPr>
        </p:nvSpPr>
        <p:spPr>
          <a:xfrm>
            <a:off x="4297650" y="4847525"/>
            <a:ext cx="548700" cy="26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2" name="Shape 1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" name="Google Shape;133;p20"/>
          <p:cNvSpPr txBox="1"/>
          <p:nvPr>
            <p:ph type="title"/>
          </p:nvPr>
        </p:nvSpPr>
        <p:spPr>
          <a:xfrm>
            <a:off x="1851750" y="493250"/>
            <a:ext cx="5440500" cy="453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MERRY COLUMNS</a:t>
            </a:r>
            <a:endParaRPr/>
          </a:p>
        </p:txBody>
      </p:sp>
      <p:sp>
        <p:nvSpPr>
          <p:cNvPr id="134" name="Google Shape;134;p20"/>
          <p:cNvSpPr txBox="1"/>
          <p:nvPr>
            <p:ph idx="1" type="body"/>
          </p:nvPr>
        </p:nvSpPr>
        <p:spPr>
          <a:xfrm>
            <a:off x="1851775" y="1073750"/>
            <a:ext cx="1678500" cy="2992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Apple cider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This untreated cider is a seasonally produced drink of limited shelf-life that is typically available only in fall, although it is sometimes frozen for use throughout the year.</a:t>
            </a:r>
            <a:endParaRPr/>
          </a:p>
        </p:txBody>
      </p:sp>
      <p:sp>
        <p:nvSpPr>
          <p:cNvPr id="135" name="Google Shape;135;p20"/>
          <p:cNvSpPr txBox="1"/>
          <p:nvPr>
            <p:ph idx="2" type="body"/>
          </p:nvPr>
        </p:nvSpPr>
        <p:spPr>
          <a:xfrm>
            <a:off x="3732762" y="1073750"/>
            <a:ext cx="1678500" cy="2992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Hot cocoa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Heated beverage typically consisting of shaved chocolate, melted chocolate or cocoa powder, heated milk or water, and sugar.</a:t>
            </a:r>
            <a:endParaRPr/>
          </a:p>
        </p:txBody>
      </p:sp>
      <p:sp>
        <p:nvSpPr>
          <p:cNvPr id="136" name="Google Shape;136;p20"/>
          <p:cNvSpPr txBox="1"/>
          <p:nvPr>
            <p:ph idx="3" type="body"/>
          </p:nvPr>
        </p:nvSpPr>
        <p:spPr>
          <a:xfrm>
            <a:off x="5613749" y="1073750"/>
            <a:ext cx="1678500" cy="2992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Pecan pie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Pecan pie is a pie made primarily with corn syrup and pecan nuts. Variations may include white or brown sugar, sugar syrup, molasses, maple syrup, or honey.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" name="Google Shape;137;p20"/>
          <p:cNvSpPr txBox="1"/>
          <p:nvPr>
            <p:ph idx="12" type="sldNum"/>
          </p:nvPr>
        </p:nvSpPr>
        <p:spPr>
          <a:xfrm>
            <a:off x="4297650" y="4847525"/>
            <a:ext cx="548700" cy="26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41" name="Shape 1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2" name="Google Shape;142;p21"/>
          <p:cNvSpPr txBox="1"/>
          <p:nvPr/>
        </p:nvSpPr>
        <p:spPr>
          <a:xfrm>
            <a:off x="3099900" y="0"/>
            <a:ext cx="2944200" cy="94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>
                <a:solidFill>
                  <a:schemeClr val="lt1"/>
                </a:solidFill>
                <a:latin typeface="Lora"/>
                <a:ea typeface="Lora"/>
                <a:cs typeface="Lora"/>
                <a:sym typeface="Lora"/>
              </a:rPr>
              <a:t>Want big celebration?</a:t>
            </a:r>
            <a:endParaRPr sz="1800">
              <a:solidFill>
                <a:schemeClr val="lt1"/>
              </a:solidFill>
              <a:latin typeface="Lora"/>
              <a:ea typeface="Lora"/>
              <a:cs typeface="Lora"/>
              <a:sym typeface="Lora"/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Lora"/>
                <a:ea typeface="Lora"/>
                <a:cs typeface="Lora"/>
                <a:sym typeface="Lora"/>
              </a:rPr>
              <a:t>Use big image.</a:t>
            </a:r>
            <a:endParaRPr b="1" sz="1800">
              <a:solidFill>
                <a:schemeClr val="lt1"/>
              </a:solidFill>
              <a:latin typeface="Lora"/>
              <a:ea typeface="Lora"/>
              <a:cs typeface="Lora"/>
              <a:sym typeface="Lora"/>
            </a:endParaRPr>
          </a:p>
        </p:txBody>
      </p:sp>
      <p:sp>
        <p:nvSpPr>
          <p:cNvPr id="143" name="Google Shape;143;p21"/>
          <p:cNvSpPr txBox="1"/>
          <p:nvPr>
            <p:ph idx="12" type="sldNum"/>
          </p:nvPr>
        </p:nvSpPr>
        <p:spPr>
          <a:xfrm>
            <a:off x="4297650" y="4847525"/>
            <a:ext cx="548700" cy="26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lt1"/>
                </a:solidFill>
              </a:rPr>
              <a:t>‹#›</a:t>
            </a:fld>
            <a:endParaRPr>
              <a:solidFill>
                <a:schemeClr val="lt1"/>
              </a:solidFill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7" name="Shape 1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8" name="Google Shape;148;p22"/>
          <p:cNvSpPr txBox="1"/>
          <p:nvPr>
            <p:ph type="title"/>
          </p:nvPr>
        </p:nvSpPr>
        <p:spPr>
          <a:xfrm>
            <a:off x="1851750" y="493250"/>
            <a:ext cx="5440500" cy="453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DASHING CHARTS TO EXPLAIN YOUR IDEAS</a:t>
            </a:r>
            <a:endParaRPr/>
          </a:p>
        </p:txBody>
      </p:sp>
      <p:sp>
        <p:nvSpPr>
          <p:cNvPr id="149" name="Google Shape;149;p22"/>
          <p:cNvSpPr/>
          <p:nvPr/>
        </p:nvSpPr>
        <p:spPr>
          <a:xfrm>
            <a:off x="3530314" y="1416750"/>
            <a:ext cx="2054700" cy="2083500"/>
          </a:xfrm>
          <a:prstGeom prst="ellipse">
            <a:avLst/>
          </a:prstGeom>
          <a:noFill/>
          <a:ln cap="flat" cmpd="sng" w="9525">
            <a:solidFill>
              <a:schemeClr val="accent1"/>
            </a:solidFill>
            <a:prstDash val="dash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2"/>
                </a:solidFill>
                <a:latin typeface="Lora"/>
                <a:ea typeface="Lora"/>
                <a:cs typeface="Lora"/>
                <a:sym typeface="Lora"/>
              </a:rPr>
              <a:t>Spirit</a:t>
            </a:r>
            <a:endParaRPr sz="1800">
              <a:solidFill>
                <a:schemeClr val="dk2"/>
              </a:solidFill>
              <a:latin typeface="Lora"/>
              <a:ea typeface="Lora"/>
              <a:cs typeface="Lora"/>
              <a:sym typeface="Lora"/>
            </a:endParaRPr>
          </a:p>
        </p:txBody>
      </p:sp>
      <p:sp>
        <p:nvSpPr>
          <p:cNvPr id="150" name="Google Shape;150;p22"/>
          <p:cNvSpPr/>
          <p:nvPr/>
        </p:nvSpPr>
        <p:spPr>
          <a:xfrm>
            <a:off x="1676876" y="1416750"/>
            <a:ext cx="2054700" cy="2083500"/>
          </a:xfrm>
          <a:prstGeom prst="ellipse">
            <a:avLst/>
          </a:prstGeom>
          <a:noFill/>
          <a:ln cap="flat" cmpd="sng" w="9525">
            <a:solidFill>
              <a:schemeClr val="accent1"/>
            </a:solidFill>
            <a:prstDash val="dash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2"/>
                </a:solidFill>
                <a:latin typeface="Lora"/>
                <a:ea typeface="Lora"/>
                <a:cs typeface="Lora"/>
                <a:sym typeface="Lora"/>
              </a:rPr>
              <a:t>Bells</a:t>
            </a:r>
            <a:endParaRPr sz="1800">
              <a:solidFill>
                <a:schemeClr val="dk2"/>
              </a:solidFill>
              <a:latin typeface="Lora"/>
              <a:ea typeface="Lora"/>
              <a:cs typeface="Lora"/>
              <a:sym typeface="Lora"/>
            </a:endParaRPr>
          </a:p>
        </p:txBody>
      </p:sp>
      <p:sp>
        <p:nvSpPr>
          <p:cNvPr id="151" name="Google Shape;151;p22"/>
          <p:cNvSpPr/>
          <p:nvPr/>
        </p:nvSpPr>
        <p:spPr>
          <a:xfrm>
            <a:off x="5412486" y="1416750"/>
            <a:ext cx="2054700" cy="2083500"/>
          </a:xfrm>
          <a:prstGeom prst="ellipse">
            <a:avLst/>
          </a:prstGeom>
          <a:noFill/>
          <a:ln cap="flat" cmpd="sng" w="9525">
            <a:solidFill>
              <a:schemeClr val="accent1"/>
            </a:solidFill>
            <a:prstDash val="dash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2"/>
                </a:solidFill>
                <a:latin typeface="Lora"/>
                <a:ea typeface="Lora"/>
                <a:cs typeface="Lora"/>
                <a:sym typeface="Lora"/>
              </a:rPr>
              <a:t>Carols</a:t>
            </a:r>
            <a:endParaRPr sz="1800">
              <a:solidFill>
                <a:schemeClr val="dk2"/>
              </a:solidFill>
              <a:latin typeface="Lora"/>
              <a:ea typeface="Lora"/>
              <a:cs typeface="Lora"/>
              <a:sym typeface="Lora"/>
            </a:endParaRPr>
          </a:p>
        </p:txBody>
      </p:sp>
      <p:sp>
        <p:nvSpPr>
          <p:cNvPr id="152" name="Google Shape;152;p22"/>
          <p:cNvSpPr txBox="1"/>
          <p:nvPr>
            <p:ph idx="12" type="sldNum"/>
          </p:nvPr>
        </p:nvSpPr>
        <p:spPr>
          <a:xfrm>
            <a:off x="4297650" y="4847525"/>
            <a:ext cx="548700" cy="26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6" name="Shape 1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7" name="Google Shape;157;p23"/>
          <p:cNvSpPr txBox="1"/>
          <p:nvPr>
            <p:ph type="title"/>
          </p:nvPr>
        </p:nvSpPr>
        <p:spPr>
          <a:xfrm>
            <a:off x="1851750" y="493250"/>
            <a:ext cx="5440500" cy="453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158" name="Google Shape;158;p23"/>
          <p:cNvGraphicFramePr/>
          <p:nvPr/>
        </p:nvGraphicFramePr>
        <p:xfrm>
          <a:off x="2015850" y="1411606"/>
          <a:ext cx="3000000" cy="3000000"/>
        </p:xfrm>
        <a:graphic>
          <a:graphicData uri="http://schemas.openxmlformats.org/drawingml/2006/table">
            <a:tbl>
              <a:tblPr>
                <a:noFill/>
                <a:tableStyleId>{97765ABD-7A1A-4996-A4B0-B715074425BB}</a:tableStyleId>
              </a:tblPr>
              <a:tblGrid>
                <a:gridCol w="1278075"/>
                <a:gridCol w="1278075"/>
                <a:gridCol w="1278075"/>
                <a:gridCol w="1278075"/>
              </a:tblGrid>
              <a:tr h="4513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100">
                        <a:solidFill>
                          <a:schemeClr val="dk2"/>
                        </a:solidFill>
                        <a:latin typeface="Lora"/>
                        <a:ea typeface="Lora"/>
                        <a:cs typeface="Lora"/>
                        <a:sym typeface="Lor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353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2"/>
                          </a:solidFill>
                          <a:latin typeface="Lora"/>
                          <a:ea typeface="Lora"/>
                          <a:cs typeface="Lora"/>
                          <a:sym typeface="Lora"/>
                        </a:rPr>
                        <a:t>Dec 23</a:t>
                      </a:r>
                      <a:r>
                        <a:rPr baseline="30000" lang="en" sz="1100">
                          <a:solidFill>
                            <a:schemeClr val="dk2"/>
                          </a:solidFill>
                          <a:latin typeface="Lora"/>
                          <a:ea typeface="Lora"/>
                          <a:cs typeface="Lora"/>
                          <a:sym typeface="Lora"/>
                        </a:rPr>
                        <a:t>rd</a:t>
                      </a:r>
                      <a:endParaRPr baseline="30000" sz="1100">
                        <a:solidFill>
                          <a:schemeClr val="dk2"/>
                        </a:solidFill>
                        <a:latin typeface="Lora"/>
                        <a:ea typeface="Lora"/>
                        <a:cs typeface="Lora"/>
                        <a:sym typeface="Lor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353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2"/>
                          </a:solidFill>
                          <a:latin typeface="Lora"/>
                          <a:ea typeface="Lora"/>
                          <a:cs typeface="Lora"/>
                          <a:sym typeface="Lora"/>
                        </a:rPr>
                        <a:t>Dec 24</a:t>
                      </a:r>
                      <a:r>
                        <a:rPr baseline="30000" lang="en" sz="1100">
                          <a:solidFill>
                            <a:schemeClr val="dk2"/>
                          </a:solidFill>
                          <a:latin typeface="Lora"/>
                          <a:ea typeface="Lora"/>
                          <a:cs typeface="Lora"/>
                          <a:sym typeface="Lora"/>
                        </a:rPr>
                        <a:t>th</a:t>
                      </a:r>
                      <a:endParaRPr baseline="30000" sz="1100">
                        <a:solidFill>
                          <a:schemeClr val="dk2"/>
                        </a:solidFill>
                        <a:latin typeface="Lora"/>
                        <a:ea typeface="Lora"/>
                        <a:cs typeface="Lora"/>
                        <a:sym typeface="Lor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353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2"/>
                          </a:solidFill>
                          <a:latin typeface="Lora"/>
                          <a:ea typeface="Lora"/>
                          <a:cs typeface="Lora"/>
                          <a:sym typeface="Lora"/>
                        </a:rPr>
                        <a:t>Dec 25</a:t>
                      </a:r>
                      <a:r>
                        <a:rPr baseline="30000" lang="en" sz="1100">
                          <a:solidFill>
                            <a:schemeClr val="dk2"/>
                          </a:solidFill>
                          <a:latin typeface="Lora"/>
                          <a:ea typeface="Lora"/>
                          <a:cs typeface="Lora"/>
                          <a:sym typeface="Lora"/>
                        </a:rPr>
                        <a:t>th</a:t>
                      </a:r>
                      <a:endParaRPr baseline="30000" sz="1100">
                        <a:solidFill>
                          <a:schemeClr val="dk2"/>
                        </a:solidFill>
                        <a:latin typeface="Lora"/>
                        <a:ea typeface="Lora"/>
                        <a:cs typeface="Lora"/>
                        <a:sym typeface="Lor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35380"/>
                      </a:srgbClr>
                    </a:solidFill>
                  </a:tcPr>
                </a:tc>
              </a:tr>
              <a:tr h="4513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2"/>
                          </a:solidFill>
                          <a:latin typeface="Lora"/>
                          <a:ea typeface="Lora"/>
                          <a:cs typeface="Lora"/>
                          <a:sym typeface="Lora"/>
                        </a:rPr>
                        <a:t>Cookies</a:t>
                      </a:r>
                      <a:endParaRPr sz="1100">
                        <a:solidFill>
                          <a:schemeClr val="dk2"/>
                        </a:solidFill>
                        <a:latin typeface="Lora"/>
                        <a:ea typeface="Lora"/>
                        <a:cs typeface="Lora"/>
                        <a:sym typeface="Lor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500">
                          <a:solidFill>
                            <a:schemeClr val="dk1"/>
                          </a:solidFill>
                          <a:latin typeface="Lora"/>
                          <a:ea typeface="Lora"/>
                          <a:cs typeface="Lora"/>
                          <a:sym typeface="Lora"/>
                        </a:rPr>
                        <a:t>10</a:t>
                      </a:r>
                      <a:endParaRPr b="1" sz="1500">
                        <a:solidFill>
                          <a:schemeClr val="dk1"/>
                        </a:solidFill>
                        <a:latin typeface="Lora"/>
                        <a:ea typeface="Lora"/>
                        <a:cs typeface="Lora"/>
                        <a:sym typeface="Lor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500">
                          <a:solidFill>
                            <a:schemeClr val="dk1"/>
                          </a:solidFill>
                          <a:latin typeface="Lora"/>
                          <a:ea typeface="Lora"/>
                          <a:cs typeface="Lora"/>
                          <a:sym typeface="Lora"/>
                        </a:rPr>
                        <a:t>20</a:t>
                      </a:r>
                      <a:endParaRPr b="1" sz="1500">
                        <a:solidFill>
                          <a:schemeClr val="dk1"/>
                        </a:solidFill>
                        <a:latin typeface="Lora"/>
                        <a:ea typeface="Lora"/>
                        <a:cs typeface="Lora"/>
                        <a:sym typeface="Lor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500">
                          <a:solidFill>
                            <a:schemeClr val="dk1"/>
                          </a:solidFill>
                          <a:latin typeface="Lora"/>
                          <a:ea typeface="Lora"/>
                          <a:cs typeface="Lora"/>
                          <a:sym typeface="Lora"/>
                        </a:rPr>
                        <a:t>7</a:t>
                      </a:r>
                      <a:endParaRPr b="1" sz="1500">
                        <a:solidFill>
                          <a:schemeClr val="dk1"/>
                        </a:solidFill>
                        <a:latin typeface="Lora"/>
                        <a:ea typeface="Lora"/>
                        <a:cs typeface="Lora"/>
                        <a:sym typeface="Lor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513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2"/>
                          </a:solidFill>
                          <a:latin typeface="Lora"/>
                          <a:ea typeface="Lora"/>
                          <a:cs typeface="Lora"/>
                          <a:sym typeface="Lora"/>
                        </a:rPr>
                        <a:t>Carols</a:t>
                      </a:r>
                      <a:endParaRPr sz="1100">
                        <a:solidFill>
                          <a:schemeClr val="dk2"/>
                        </a:solidFill>
                        <a:latin typeface="Lora"/>
                        <a:ea typeface="Lora"/>
                        <a:cs typeface="Lora"/>
                        <a:sym typeface="Lor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500">
                          <a:solidFill>
                            <a:schemeClr val="dk1"/>
                          </a:solidFill>
                          <a:latin typeface="Lora"/>
                          <a:ea typeface="Lora"/>
                          <a:cs typeface="Lora"/>
                          <a:sym typeface="Lora"/>
                        </a:rPr>
                        <a:t>30</a:t>
                      </a:r>
                      <a:endParaRPr b="1" sz="1500">
                        <a:solidFill>
                          <a:schemeClr val="dk1"/>
                        </a:solidFill>
                        <a:latin typeface="Lora"/>
                        <a:ea typeface="Lora"/>
                        <a:cs typeface="Lora"/>
                        <a:sym typeface="Lor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500">
                          <a:solidFill>
                            <a:schemeClr val="dk1"/>
                          </a:solidFill>
                          <a:latin typeface="Lora"/>
                          <a:ea typeface="Lora"/>
                          <a:cs typeface="Lora"/>
                          <a:sym typeface="Lora"/>
                        </a:rPr>
                        <a:t>15</a:t>
                      </a:r>
                      <a:endParaRPr b="1" sz="1500">
                        <a:solidFill>
                          <a:schemeClr val="dk1"/>
                        </a:solidFill>
                        <a:latin typeface="Lora"/>
                        <a:ea typeface="Lora"/>
                        <a:cs typeface="Lora"/>
                        <a:sym typeface="Lor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500">
                          <a:solidFill>
                            <a:schemeClr val="dk1"/>
                          </a:solidFill>
                          <a:latin typeface="Lora"/>
                          <a:ea typeface="Lora"/>
                          <a:cs typeface="Lora"/>
                          <a:sym typeface="Lora"/>
                        </a:rPr>
                        <a:t>10</a:t>
                      </a:r>
                      <a:endParaRPr b="1" sz="1500">
                        <a:solidFill>
                          <a:schemeClr val="dk1"/>
                        </a:solidFill>
                        <a:latin typeface="Lora"/>
                        <a:ea typeface="Lora"/>
                        <a:cs typeface="Lora"/>
                        <a:sym typeface="Lor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513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2"/>
                          </a:solidFill>
                          <a:latin typeface="Lora"/>
                          <a:ea typeface="Lora"/>
                          <a:cs typeface="Lora"/>
                          <a:sym typeface="Lora"/>
                        </a:rPr>
                        <a:t>Gifts</a:t>
                      </a:r>
                      <a:endParaRPr sz="1100">
                        <a:solidFill>
                          <a:schemeClr val="dk2"/>
                        </a:solidFill>
                        <a:latin typeface="Lora"/>
                        <a:ea typeface="Lora"/>
                        <a:cs typeface="Lora"/>
                        <a:sym typeface="Lor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500">
                          <a:solidFill>
                            <a:schemeClr val="dk1"/>
                          </a:solidFill>
                          <a:latin typeface="Lora"/>
                          <a:ea typeface="Lora"/>
                          <a:cs typeface="Lora"/>
                          <a:sym typeface="Lora"/>
                        </a:rPr>
                        <a:t>5</a:t>
                      </a:r>
                      <a:endParaRPr b="1" sz="1500">
                        <a:solidFill>
                          <a:schemeClr val="dk1"/>
                        </a:solidFill>
                        <a:latin typeface="Lora"/>
                        <a:ea typeface="Lora"/>
                        <a:cs typeface="Lora"/>
                        <a:sym typeface="Lor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500">
                          <a:solidFill>
                            <a:schemeClr val="dk1"/>
                          </a:solidFill>
                          <a:latin typeface="Lora"/>
                          <a:ea typeface="Lora"/>
                          <a:cs typeface="Lora"/>
                          <a:sym typeface="Lora"/>
                        </a:rPr>
                        <a:t>24</a:t>
                      </a:r>
                      <a:endParaRPr b="1" sz="1500">
                        <a:solidFill>
                          <a:schemeClr val="dk1"/>
                        </a:solidFill>
                        <a:latin typeface="Lora"/>
                        <a:ea typeface="Lora"/>
                        <a:cs typeface="Lora"/>
                        <a:sym typeface="Lor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500">
                          <a:solidFill>
                            <a:schemeClr val="dk1"/>
                          </a:solidFill>
                          <a:latin typeface="Lora"/>
                          <a:ea typeface="Lora"/>
                          <a:cs typeface="Lora"/>
                          <a:sym typeface="Lora"/>
                        </a:rPr>
                        <a:t>16</a:t>
                      </a:r>
                      <a:endParaRPr b="1" sz="1500">
                        <a:solidFill>
                          <a:schemeClr val="dk1"/>
                        </a:solidFill>
                        <a:latin typeface="Lora"/>
                        <a:ea typeface="Lora"/>
                        <a:cs typeface="Lora"/>
                        <a:sym typeface="Lor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159" name="Google Shape;159;p23"/>
          <p:cNvSpPr txBox="1"/>
          <p:nvPr>
            <p:ph idx="12" type="sldNum"/>
          </p:nvPr>
        </p:nvSpPr>
        <p:spPr>
          <a:xfrm>
            <a:off x="4297650" y="4847525"/>
            <a:ext cx="548700" cy="26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3" name="Shape 1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4" name="Google Shape;164;p24"/>
          <p:cNvSpPr/>
          <p:nvPr/>
        </p:nvSpPr>
        <p:spPr>
          <a:xfrm>
            <a:off x="1050477" y="1113315"/>
            <a:ext cx="7300198" cy="3477653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noFill/>
          <a:ln cap="flat" cmpd="sng" w="9525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165" name="Google Shape;165;p24"/>
          <p:cNvSpPr txBox="1"/>
          <p:nvPr>
            <p:ph idx="4294967295" type="title"/>
          </p:nvPr>
        </p:nvSpPr>
        <p:spPr>
          <a:xfrm>
            <a:off x="1857750" y="490186"/>
            <a:ext cx="5428500" cy="453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166" name="Google Shape;166;p24"/>
          <p:cNvSpPr/>
          <p:nvPr/>
        </p:nvSpPr>
        <p:spPr>
          <a:xfrm>
            <a:off x="2969561" y="971226"/>
            <a:ext cx="854100" cy="192300"/>
          </a:xfrm>
          <a:prstGeom prst="wedgeRectCallout">
            <a:avLst>
              <a:gd fmla="val 8990" name="adj1"/>
              <a:gd fmla="val 107349" name="adj2"/>
            </a:avLst>
          </a:prstGeom>
          <a:solidFill>
            <a:srgbClr val="FFFFFF"/>
          </a:solidFill>
          <a:ln>
            <a:noFill/>
          </a:ln>
          <a:effectLst>
            <a:outerShdw blurRad="71438" rotWithShape="0" algn="bl" dir="5400000" dist="38100">
              <a:schemeClr val="dk1">
                <a:alpha val="29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chemeClr val="dk2"/>
                </a:solidFill>
                <a:latin typeface="Lora"/>
                <a:ea typeface="Lora"/>
                <a:cs typeface="Lora"/>
                <a:sym typeface="Lora"/>
              </a:rPr>
              <a:t>Santa Claus</a:t>
            </a:r>
            <a:endParaRPr sz="800">
              <a:solidFill>
                <a:schemeClr val="dk2"/>
              </a:solidFill>
              <a:latin typeface="Lora"/>
              <a:ea typeface="Lora"/>
              <a:cs typeface="Lora"/>
              <a:sym typeface="Lora"/>
            </a:endParaRPr>
          </a:p>
        </p:txBody>
      </p:sp>
      <p:sp>
        <p:nvSpPr>
          <p:cNvPr id="167" name="Google Shape;167;p24"/>
          <p:cNvSpPr txBox="1"/>
          <p:nvPr>
            <p:ph idx="12" type="sldNum"/>
          </p:nvPr>
        </p:nvSpPr>
        <p:spPr>
          <a:xfrm>
            <a:off x="4297650" y="4847525"/>
            <a:ext cx="548700" cy="26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168" name="Google Shape;168;p24"/>
          <p:cNvPicPr preferRelativeResize="0"/>
          <p:nvPr/>
        </p:nvPicPr>
        <p:blipFill rotWithShape="1">
          <a:blip r:embed="rId3">
            <a:alphaModFix/>
          </a:blip>
          <a:srcRect b="6085" l="0" r="49884" t="86482"/>
          <a:stretch/>
        </p:blipFill>
        <p:spPr>
          <a:xfrm>
            <a:off x="1634475" y="2220800"/>
            <a:ext cx="135225" cy="1375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</p:pic>
      <p:pic>
        <p:nvPicPr>
          <p:cNvPr id="169" name="Google Shape;169;p24"/>
          <p:cNvPicPr preferRelativeResize="0"/>
          <p:nvPr/>
        </p:nvPicPr>
        <p:blipFill rotWithShape="1">
          <a:blip r:embed="rId3">
            <a:alphaModFix/>
          </a:blip>
          <a:srcRect b="6085" l="0" r="49884" t="86482"/>
          <a:stretch/>
        </p:blipFill>
        <p:spPr>
          <a:xfrm>
            <a:off x="2508325" y="2037625"/>
            <a:ext cx="135225" cy="1375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</p:pic>
      <p:pic>
        <p:nvPicPr>
          <p:cNvPr id="170" name="Google Shape;170;p24"/>
          <p:cNvPicPr preferRelativeResize="0"/>
          <p:nvPr/>
        </p:nvPicPr>
        <p:blipFill rotWithShape="1">
          <a:blip r:embed="rId3">
            <a:alphaModFix/>
          </a:blip>
          <a:srcRect b="6085" l="0" r="49884" t="86482"/>
          <a:stretch/>
        </p:blipFill>
        <p:spPr>
          <a:xfrm>
            <a:off x="3122125" y="3649725"/>
            <a:ext cx="135225" cy="1375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</p:pic>
      <p:pic>
        <p:nvPicPr>
          <p:cNvPr id="171" name="Google Shape;171;p24"/>
          <p:cNvPicPr preferRelativeResize="0"/>
          <p:nvPr/>
        </p:nvPicPr>
        <p:blipFill rotWithShape="1">
          <a:blip r:embed="rId3">
            <a:alphaModFix/>
          </a:blip>
          <a:srcRect b="6085" l="0" r="49884" t="86482"/>
          <a:stretch/>
        </p:blipFill>
        <p:spPr>
          <a:xfrm>
            <a:off x="4071475" y="2037625"/>
            <a:ext cx="135225" cy="1375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</p:pic>
      <p:pic>
        <p:nvPicPr>
          <p:cNvPr id="172" name="Google Shape;172;p24"/>
          <p:cNvPicPr preferRelativeResize="0"/>
          <p:nvPr/>
        </p:nvPicPr>
        <p:blipFill rotWithShape="1">
          <a:blip r:embed="rId3">
            <a:alphaModFix/>
          </a:blip>
          <a:srcRect b="6085" l="0" r="49884" t="86482"/>
          <a:stretch/>
        </p:blipFill>
        <p:spPr>
          <a:xfrm>
            <a:off x="6623125" y="2503000"/>
            <a:ext cx="135225" cy="1375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</p:pic>
      <p:pic>
        <p:nvPicPr>
          <p:cNvPr id="173" name="Google Shape;173;p24"/>
          <p:cNvPicPr preferRelativeResize="0"/>
          <p:nvPr/>
        </p:nvPicPr>
        <p:blipFill rotWithShape="1">
          <a:blip r:embed="rId3">
            <a:alphaModFix/>
          </a:blip>
          <a:srcRect b="6085" l="0" r="49884" t="86482"/>
          <a:stretch/>
        </p:blipFill>
        <p:spPr>
          <a:xfrm>
            <a:off x="7151025" y="3964325"/>
            <a:ext cx="135225" cy="1375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</p:pic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dk2"/>
            </a:gs>
            <a:gs pos="85000">
              <a:schemeClr val="lt2"/>
            </a:gs>
            <a:gs pos="100000">
              <a:schemeClr val="lt2"/>
            </a:gs>
          </a:gsLst>
          <a:lin ang="5400700" scaled="0"/>
        </a:gradFill>
      </p:bgPr>
    </p:bg>
    <p:spTree>
      <p:nvGrpSpPr>
        <p:cNvPr id="177" name="Shape 1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8" name="Google Shape;178;p25"/>
          <p:cNvSpPr txBox="1"/>
          <p:nvPr>
            <p:ph idx="4294967295" type="ctrTitle"/>
          </p:nvPr>
        </p:nvSpPr>
        <p:spPr>
          <a:xfrm>
            <a:off x="1101525" y="1627650"/>
            <a:ext cx="6940800" cy="914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" sz="9600">
                <a:solidFill>
                  <a:srgbClr val="FFFFFF"/>
                </a:solidFill>
              </a:rPr>
              <a:t>89,526,124</a:t>
            </a:r>
            <a:endParaRPr b="1" i="0" sz="9600">
              <a:solidFill>
                <a:srgbClr val="FFFFFF"/>
              </a:solidFill>
            </a:endParaRPr>
          </a:p>
        </p:txBody>
      </p:sp>
      <p:sp>
        <p:nvSpPr>
          <p:cNvPr id="179" name="Google Shape;179;p25"/>
          <p:cNvSpPr txBox="1"/>
          <p:nvPr>
            <p:ph idx="4294967295" type="subTitle"/>
          </p:nvPr>
        </p:nvSpPr>
        <p:spPr>
          <a:xfrm>
            <a:off x="2025100" y="2655700"/>
            <a:ext cx="5094000" cy="329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Hugs &amp; kisses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180" name="Google Shape;180;p25"/>
          <p:cNvSpPr txBox="1"/>
          <p:nvPr>
            <p:ph idx="12" type="sldNum"/>
          </p:nvPr>
        </p:nvSpPr>
        <p:spPr>
          <a:xfrm>
            <a:off x="4297650" y="4847525"/>
            <a:ext cx="548700" cy="26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4" name="Shape 1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5" name="Google Shape;185;p26"/>
          <p:cNvSpPr txBox="1"/>
          <p:nvPr>
            <p:ph type="title"/>
          </p:nvPr>
        </p:nvSpPr>
        <p:spPr>
          <a:xfrm>
            <a:off x="1851750" y="493250"/>
            <a:ext cx="5440500" cy="453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186" name="Google Shape;186;p26"/>
          <p:cNvSpPr/>
          <p:nvPr/>
        </p:nvSpPr>
        <p:spPr>
          <a:xfrm>
            <a:off x="1591762" y="1460800"/>
            <a:ext cx="2149500" cy="1325100"/>
          </a:xfrm>
          <a:prstGeom prst="homePlate">
            <a:avLst>
              <a:gd fmla="val 30129" name="adj"/>
            </a:avLst>
          </a:prstGeom>
          <a:noFill/>
          <a:ln cap="flat" cmpd="sng" w="9525">
            <a:solidFill>
              <a:schemeClr val="accent1"/>
            </a:solidFill>
            <a:prstDash val="dashDot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dk2"/>
                </a:solidFill>
                <a:latin typeface="Lora"/>
                <a:ea typeface="Lora"/>
                <a:cs typeface="Lora"/>
                <a:sym typeface="Lora"/>
              </a:rPr>
              <a:t>Make gifts</a:t>
            </a:r>
            <a:endParaRPr sz="1200">
              <a:solidFill>
                <a:schemeClr val="dk2"/>
              </a:solidFill>
              <a:latin typeface="Lora"/>
              <a:ea typeface="Lora"/>
              <a:cs typeface="Lora"/>
              <a:sym typeface="Lora"/>
            </a:endParaRPr>
          </a:p>
        </p:txBody>
      </p:sp>
      <p:sp>
        <p:nvSpPr>
          <p:cNvPr id="187" name="Google Shape;187;p26"/>
          <p:cNvSpPr/>
          <p:nvPr/>
        </p:nvSpPr>
        <p:spPr>
          <a:xfrm>
            <a:off x="3455879" y="1460800"/>
            <a:ext cx="2190900" cy="1325100"/>
          </a:xfrm>
          <a:prstGeom prst="chevron">
            <a:avLst>
              <a:gd fmla="val 29853" name="adj"/>
            </a:avLst>
          </a:prstGeom>
          <a:noFill/>
          <a:ln cap="flat" cmpd="sng" w="9525">
            <a:solidFill>
              <a:schemeClr val="accent1"/>
            </a:solidFill>
            <a:prstDash val="dashDot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dk2"/>
                </a:solidFill>
                <a:latin typeface="Lora"/>
                <a:ea typeface="Lora"/>
                <a:cs typeface="Lora"/>
                <a:sym typeface="Lora"/>
              </a:rPr>
              <a:t>Prepare sleigh</a:t>
            </a:r>
            <a:endParaRPr sz="1200">
              <a:solidFill>
                <a:schemeClr val="dk2"/>
              </a:solidFill>
              <a:latin typeface="Lora"/>
              <a:ea typeface="Lora"/>
              <a:cs typeface="Lora"/>
              <a:sym typeface="Lora"/>
            </a:endParaRPr>
          </a:p>
        </p:txBody>
      </p:sp>
      <p:sp>
        <p:nvSpPr>
          <p:cNvPr id="188" name="Google Shape;188;p26"/>
          <p:cNvSpPr/>
          <p:nvPr/>
        </p:nvSpPr>
        <p:spPr>
          <a:xfrm>
            <a:off x="5361333" y="1460800"/>
            <a:ext cx="2190900" cy="1325100"/>
          </a:xfrm>
          <a:prstGeom prst="chevron">
            <a:avLst>
              <a:gd fmla="val 29853" name="adj"/>
            </a:avLst>
          </a:prstGeom>
          <a:noFill/>
          <a:ln cap="flat" cmpd="sng" w="9525">
            <a:solidFill>
              <a:schemeClr val="accent1"/>
            </a:solidFill>
            <a:prstDash val="dashDot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dk2"/>
                </a:solidFill>
                <a:latin typeface="Lora"/>
                <a:ea typeface="Lora"/>
                <a:cs typeface="Lora"/>
                <a:sym typeface="Lora"/>
              </a:rPr>
              <a:t>Deliver gifts</a:t>
            </a:r>
            <a:endParaRPr sz="1200">
              <a:solidFill>
                <a:schemeClr val="dk2"/>
              </a:solidFill>
              <a:latin typeface="Lora"/>
              <a:ea typeface="Lora"/>
              <a:cs typeface="Lora"/>
              <a:sym typeface="Lora"/>
            </a:endParaRPr>
          </a:p>
        </p:txBody>
      </p:sp>
      <p:sp>
        <p:nvSpPr>
          <p:cNvPr id="189" name="Google Shape;189;p26"/>
          <p:cNvSpPr txBox="1"/>
          <p:nvPr>
            <p:ph idx="12" type="sldNum"/>
          </p:nvPr>
        </p:nvSpPr>
        <p:spPr>
          <a:xfrm>
            <a:off x="4297650" y="4847525"/>
            <a:ext cx="548700" cy="26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3" name="Shape 1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4" name="Google Shape;194;p27"/>
          <p:cNvSpPr txBox="1"/>
          <p:nvPr>
            <p:ph type="title"/>
          </p:nvPr>
        </p:nvSpPr>
        <p:spPr>
          <a:xfrm>
            <a:off x="1851750" y="493250"/>
            <a:ext cx="5440500" cy="453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195" name="Google Shape;195;p27"/>
          <p:cNvSpPr txBox="1"/>
          <p:nvPr>
            <p:ph idx="1" type="body"/>
          </p:nvPr>
        </p:nvSpPr>
        <p:spPr>
          <a:xfrm>
            <a:off x="1851775" y="1073750"/>
            <a:ext cx="1678500" cy="1401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Apple cider</a:t>
            </a:r>
            <a:endParaRPr b="1"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900"/>
              <a:t>This untreated cider is a seasonally produced drink of limited shelf-life that is typically available only in fall, although it is sometimes frozen for use throughout the year.</a:t>
            </a:r>
            <a:endParaRPr sz="900"/>
          </a:p>
        </p:txBody>
      </p:sp>
      <p:sp>
        <p:nvSpPr>
          <p:cNvPr id="196" name="Google Shape;196;p27"/>
          <p:cNvSpPr txBox="1"/>
          <p:nvPr>
            <p:ph idx="2" type="body"/>
          </p:nvPr>
        </p:nvSpPr>
        <p:spPr>
          <a:xfrm>
            <a:off x="3732762" y="1073750"/>
            <a:ext cx="1678500" cy="1401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Hot cocoa</a:t>
            </a:r>
            <a:endParaRPr b="1"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900"/>
              <a:t>Heated beverage typically consisting of shaved chocolate, melted chocolate or cocoa powder, heated milk or water, and sugar.</a:t>
            </a:r>
            <a:endParaRPr sz="900"/>
          </a:p>
        </p:txBody>
      </p:sp>
      <p:sp>
        <p:nvSpPr>
          <p:cNvPr id="197" name="Google Shape;197;p27"/>
          <p:cNvSpPr txBox="1"/>
          <p:nvPr>
            <p:ph idx="3" type="body"/>
          </p:nvPr>
        </p:nvSpPr>
        <p:spPr>
          <a:xfrm>
            <a:off x="5613750" y="1073750"/>
            <a:ext cx="1678500" cy="1401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Pecan pie</a:t>
            </a:r>
            <a:endParaRPr b="1"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900"/>
              <a:t>Pecan pie is a pie made primarily with corn syrup and pecan nuts. Variations may include white or brown sugar, sugar syrup, molasses, maple syrup, or honey.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900"/>
          </a:p>
        </p:txBody>
      </p:sp>
      <p:sp>
        <p:nvSpPr>
          <p:cNvPr id="198" name="Google Shape;198;p27"/>
          <p:cNvSpPr txBox="1"/>
          <p:nvPr>
            <p:ph idx="12" type="sldNum"/>
          </p:nvPr>
        </p:nvSpPr>
        <p:spPr>
          <a:xfrm>
            <a:off x="4297650" y="4847525"/>
            <a:ext cx="548700" cy="26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99" name="Google Shape;199;p27"/>
          <p:cNvSpPr txBox="1"/>
          <p:nvPr>
            <p:ph idx="1" type="body"/>
          </p:nvPr>
        </p:nvSpPr>
        <p:spPr>
          <a:xfrm>
            <a:off x="1851775" y="2521550"/>
            <a:ext cx="1678500" cy="1401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Apple cider</a:t>
            </a:r>
            <a:endParaRPr b="1"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900"/>
              <a:t>This untreated cider is a seasonally produced drink of limited shelf-life that is typically available only in fall, although it is sometimes frozen for use throughout the year.</a:t>
            </a:r>
            <a:endParaRPr sz="900"/>
          </a:p>
        </p:txBody>
      </p:sp>
      <p:sp>
        <p:nvSpPr>
          <p:cNvPr id="200" name="Google Shape;200;p27"/>
          <p:cNvSpPr txBox="1"/>
          <p:nvPr>
            <p:ph idx="2" type="body"/>
          </p:nvPr>
        </p:nvSpPr>
        <p:spPr>
          <a:xfrm>
            <a:off x="3732762" y="2521550"/>
            <a:ext cx="1678500" cy="1401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Hot cocoa</a:t>
            </a:r>
            <a:endParaRPr b="1"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900"/>
              <a:t>Heated beverage typically consisting of shaved chocolate, melted chocolate or cocoa powder, heated milk or water, and sugar.</a:t>
            </a:r>
            <a:endParaRPr sz="900"/>
          </a:p>
        </p:txBody>
      </p:sp>
      <p:sp>
        <p:nvSpPr>
          <p:cNvPr id="201" name="Google Shape;201;p27"/>
          <p:cNvSpPr txBox="1"/>
          <p:nvPr>
            <p:ph idx="3" type="body"/>
          </p:nvPr>
        </p:nvSpPr>
        <p:spPr>
          <a:xfrm>
            <a:off x="5613750" y="2521550"/>
            <a:ext cx="1678500" cy="1401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Pecan pie</a:t>
            </a:r>
            <a:endParaRPr b="1"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900"/>
              <a:t>Pecan pie is a pie made primarily with corn syrup and pecan nuts. Variations may include white or brown sugar, sugar syrup, molasses, maple syrup, or honey.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900"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5" name="Shape 2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6" name="Google Shape;206;p28"/>
          <p:cNvSpPr txBox="1"/>
          <p:nvPr>
            <p:ph idx="1" type="body"/>
          </p:nvPr>
        </p:nvSpPr>
        <p:spPr>
          <a:xfrm>
            <a:off x="1865675" y="3764400"/>
            <a:ext cx="5412900" cy="295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copy&amp;paste wintry graphs from Excel or Google Sheets</a:t>
            </a:r>
            <a:endParaRPr/>
          </a:p>
        </p:txBody>
      </p:sp>
      <p:sp>
        <p:nvSpPr>
          <p:cNvPr id="207" name="Google Shape;207;p28"/>
          <p:cNvSpPr txBox="1"/>
          <p:nvPr>
            <p:ph idx="12" type="sldNum"/>
          </p:nvPr>
        </p:nvSpPr>
        <p:spPr>
          <a:xfrm>
            <a:off x="4297650" y="4847525"/>
            <a:ext cx="548700" cy="26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208" name="Google Shape;208;p28" title="Chart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2290200" y="0"/>
            <a:ext cx="4563599" cy="3994001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dk1"/>
            </a:gs>
            <a:gs pos="85000">
              <a:schemeClr val="dk2"/>
            </a:gs>
            <a:gs pos="100000">
              <a:schemeClr val="dk2"/>
            </a:gs>
          </a:gsLst>
          <a:lin ang="5400700" scaled="0"/>
        </a:gradFill>
      </p:bgPr>
    </p:bg>
    <p:spTree>
      <p:nvGrpSpPr>
        <p:cNvPr id="212" name="Shape 2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3" name="Google Shape;213;p29"/>
          <p:cNvSpPr txBox="1"/>
          <p:nvPr>
            <p:ph idx="4294967295" type="body"/>
          </p:nvPr>
        </p:nvSpPr>
        <p:spPr>
          <a:xfrm>
            <a:off x="1781100" y="375300"/>
            <a:ext cx="1602000" cy="364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rPr>
              <a:t>MOBILE</a:t>
            </a:r>
            <a:br>
              <a:rPr b="1" lang="en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rPr>
            </a:br>
            <a:r>
              <a:rPr b="1" lang="en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rPr>
              <a:t>PROJECT</a:t>
            </a:r>
            <a:endParaRPr b="1">
              <a:solidFill>
                <a:schemeClr val="lt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214" name="Google Shape;214;p29"/>
          <p:cNvSpPr txBox="1"/>
          <p:nvPr>
            <p:ph idx="4294967295" type="body"/>
          </p:nvPr>
        </p:nvSpPr>
        <p:spPr>
          <a:xfrm>
            <a:off x="5756275" y="375300"/>
            <a:ext cx="1666200" cy="364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1400">
              <a:solidFill>
                <a:srgbClr val="FFFFFF"/>
              </a:solidFill>
            </a:endParaRPr>
          </a:p>
        </p:txBody>
      </p:sp>
      <p:sp>
        <p:nvSpPr>
          <p:cNvPr id="215" name="Google Shape;215;p29"/>
          <p:cNvSpPr txBox="1"/>
          <p:nvPr>
            <p:ph idx="12" type="sldNum"/>
          </p:nvPr>
        </p:nvSpPr>
        <p:spPr>
          <a:xfrm>
            <a:off x="4297650" y="4847525"/>
            <a:ext cx="548700" cy="26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lt1"/>
                </a:solidFill>
              </a:rPr>
              <a:t>‹#›</a:t>
            </a:fld>
            <a:endParaRPr>
              <a:solidFill>
                <a:schemeClr val="lt1"/>
              </a:solidFill>
            </a:endParaRPr>
          </a:p>
        </p:txBody>
      </p:sp>
      <p:sp>
        <p:nvSpPr>
          <p:cNvPr id="216" name="Google Shape;216;p29"/>
          <p:cNvSpPr/>
          <p:nvPr/>
        </p:nvSpPr>
        <p:spPr>
          <a:xfrm>
            <a:off x="3741325" y="708775"/>
            <a:ext cx="1666200" cy="2976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2"/>
                </a:solidFill>
                <a:latin typeface="Montserrat Light"/>
                <a:ea typeface="Montserrat Light"/>
                <a:cs typeface="Montserrat Light"/>
                <a:sym typeface="Montserrat Light"/>
              </a:rPr>
              <a:t>Place your screenshot here</a:t>
            </a:r>
            <a:endParaRPr sz="1000">
              <a:solidFill>
                <a:schemeClr val="lt2"/>
              </a:solidFill>
              <a:latin typeface="Montserrat Light"/>
              <a:ea typeface="Montserrat Light"/>
              <a:cs typeface="Montserrat Light"/>
              <a:sym typeface="Montserrat Light"/>
            </a:endParaRPr>
          </a:p>
        </p:txBody>
      </p:sp>
      <p:grpSp>
        <p:nvGrpSpPr>
          <p:cNvPr id="217" name="Google Shape;217;p29"/>
          <p:cNvGrpSpPr/>
          <p:nvPr/>
        </p:nvGrpSpPr>
        <p:grpSpPr>
          <a:xfrm>
            <a:off x="3692092" y="375304"/>
            <a:ext cx="1759385" cy="3649313"/>
            <a:chOff x="2547150" y="238125"/>
            <a:chExt cx="2525675" cy="5238750"/>
          </a:xfrm>
        </p:grpSpPr>
        <p:sp>
          <p:nvSpPr>
            <p:cNvPr id="218" name="Google Shape;218;p29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" name="Google Shape;219;p29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0" name="Google Shape;220;p29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" name="Google Shape;221;p29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22" name="Google Shape;222;p29"/>
          <p:cNvGrpSpPr/>
          <p:nvPr/>
        </p:nvGrpSpPr>
        <p:grpSpPr>
          <a:xfrm>
            <a:off x="3609869" y="4024616"/>
            <a:ext cx="1929144" cy="56298"/>
            <a:chOff x="1970949" y="2615700"/>
            <a:chExt cx="2556851" cy="107975"/>
          </a:xfrm>
        </p:grpSpPr>
        <p:pic>
          <p:nvPicPr>
            <p:cNvPr id="223" name="Google Shape;223;p29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>
              <a:off x="1970949" y="2615700"/>
              <a:ext cx="1278426" cy="107975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24" name="Google Shape;224;p29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 flipH="1">
              <a:off x="3249374" y="2615700"/>
              <a:ext cx="1278426" cy="107975"/>
            </a:xfrm>
            <a:prstGeom prst="rect">
              <a:avLst/>
            </a:prstGeom>
            <a:noFill/>
            <a:ln>
              <a:noFill/>
            </a:ln>
          </p:spPr>
        </p:pic>
      </p:grp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dk1"/>
            </a:gs>
            <a:gs pos="85000">
              <a:schemeClr val="dk2"/>
            </a:gs>
            <a:gs pos="100000">
              <a:schemeClr val="dk2"/>
            </a:gs>
          </a:gsLst>
          <a:lin ang="5400700" scaled="0"/>
        </a:gradFill>
      </p:bgPr>
    </p:bg>
    <p:spTree>
      <p:nvGrpSpPr>
        <p:cNvPr id="228" name="Shape 2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29" name="Google Shape;229;p30"/>
          <p:cNvGrpSpPr/>
          <p:nvPr/>
        </p:nvGrpSpPr>
        <p:grpSpPr>
          <a:xfrm>
            <a:off x="3331321" y="3894177"/>
            <a:ext cx="2486282" cy="93204"/>
            <a:chOff x="1970949" y="2615700"/>
            <a:chExt cx="2556851" cy="107975"/>
          </a:xfrm>
        </p:grpSpPr>
        <p:pic>
          <p:nvPicPr>
            <p:cNvPr id="230" name="Google Shape;230;p30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>
              <a:off x="1970949" y="2615700"/>
              <a:ext cx="1278426" cy="107975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31" name="Google Shape;231;p30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 flipH="1">
              <a:off x="3249374" y="2615700"/>
              <a:ext cx="1278426" cy="107975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232" name="Google Shape;232;p30"/>
          <p:cNvSpPr txBox="1"/>
          <p:nvPr>
            <p:ph idx="12" type="sldNum"/>
          </p:nvPr>
        </p:nvSpPr>
        <p:spPr>
          <a:xfrm>
            <a:off x="4297650" y="4847525"/>
            <a:ext cx="548700" cy="26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lt1"/>
                </a:solidFill>
              </a:rPr>
              <a:t>‹#›</a:t>
            </a:fld>
            <a:endParaRPr>
              <a:solidFill>
                <a:schemeClr val="lt1"/>
              </a:solidFill>
            </a:endParaRPr>
          </a:p>
        </p:txBody>
      </p:sp>
      <p:grpSp>
        <p:nvGrpSpPr>
          <p:cNvPr id="233" name="Google Shape;233;p30"/>
          <p:cNvGrpSpPr/>
          <p:nvPr/>
        </p:nvGrpSpPr>
        <p:grpSpPr>
          <a:xfrm>
            <a:off x="3444175" y="417889"/>
            <a:ext cx="2255332" cy="3480102"/>
            <a:chOff x="2112475" y="238125"/>
            <a:chExt cx="3395050" cy="5238750"/>
          </a:xfrm>
        </p:grpSpPr>
        <p:sp>
          <p:nvSpPr>
            <p:cNvPr id="234" name="Google Shape;234;p30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" name="Google Shape;235;p30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" name="Google Shape;236;p30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" name="Google Shape;237;p30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38" name="Google Shape;238;p30"/>
          <p:cNvSpPr txBox="1"/>
          <p:nvPr>
            <p:ph idx="4294967295" type="body"/>
          </p:nvPr>
        </p:nvSpPr>
        <p:spPr>
          <a:xfrm>
            <a:off x="1628700" y="375300"/>
            <a:ext cx="1602000" cy="364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rPr>
              <a:t>TABLET</a:t>
            </a:r>
            <a:br>
              <a:rPr b="1" lang="en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rPr>
            </a:br>
            <a:r>
              <a:rPr b="1" lang="en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rPr>
              <a:t>PROJECT</a:t>
            </a:r>
            <a:endParaRPr b="1">
              <a:solidFill>
                <a:schemeClr val="lt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239" name="Google Shape;239;p30"/>
          <p:cNvSpPr txBox="1"/>
          <p:nvPr>
            <p:ph idx="4294967295" type="body"/>
          </p:nvPr>
        </p:nvSpPr>
        <p:spPr>
          <a:xfrm>
            <a:off x="5908675" y="375300"/>
            <a:ext cx="1666200" cy="364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1400">
              <a:solidFill>
                <a:srgbClr val="FFFFFF"/>
              </a:solidFill>
            </a:endParaRPr>
          </a:p>
        </p:txBody>
      </p:sp>
      <p:sp>
        <p:nvSpPr>
          <p:cNvPr id="240" name="Google Shape;240;p30"/>
          <p:cNvSpPr/>
          <p:nvPr/>
        </p:nvSpPr>
        <p:spPr>
          <a:xfrm>
            <a:off x="3499925" y="729600"/>
            <a:ext cx="2137500" cy="2847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2"/>
                </a:solidFill>
                <a:latin typeface="Montserrat Light"/>
                <a:ea typeface="Montserrat Light"/>
                <a:cs typeface="Montserrat Light"/>
                <a:sym typeface="Montserrat Light"/>
              </a:rPr>
              <a:t>Place your screenshot here</a:t>
            </a:r>
            <a:endParaRPr sz="1000">
              <a:solidFill>
                <a:schemeClr val="lt2"/>
              </a:solidFill>
              <a:latin typeface="Montserrat Light"/>
              <a:ea typeface="Montserrat Light"/>
              <a:cs typeface="Montserrat Light"/>
              <a:sym typeface="Montserrat Light"/>
            </a:endParaRPr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dk1"/>
            </a:gs>
            <a:gs pos="85000">
              <a:schemeClr val="dk2"/>
            </a:gs>
            <a:gs pos="100000">
              <a:schemeClr val="dk2"/>
            </a:gs>
          </a:gsLst>
          <a:lin ang="5400700" scaled="0"/>
        </a:gradFill>
      </p:bgPr>
    </p:bg>
    <p:spTree>
      <p:nvGrpSpPr>
        <p:cNvPr id="244" name="Shape 2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45" name="Google Shape;245;p31"/>
          <p:cNvGrpSpPr/>
          <p:nvPr/>
        </p:nvGrpSpPr>
        <p:grpSpPr>
          <a:xfrm>
            <a:off x="2194484" y="3631321"/>
            <a:ext cx="4760089" cy="93204"/>
            <a:chOff x="1970949" y="2615700"/>
            <a:chExt cx="2556851" cy="107975"/>
          </a:xfrm>
        </p:grpSpPr>
        <p:pic>
          <p:nvPicPr>
            <p:cNvPr id="246" name="Google Shape;246;p31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>
              <a:off x="1970949" y="2615700"/>
              <a:ext cx="1278426" cy="107975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47" name="Google Shape;247;p31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 flipH="1">
              <a:off x="3249374" y="2615700"/>
              <a:ext cx="1278426" cy="107975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248" name="Google Shape;248;p31"/>
          <p:cNvSpPr txBox="1"/>
          <p:nvPr>
            <p:ph idx="12" type="sldNum"/>
          </p:nvPr>
        </p:nvSpPr>
        <p:spPr>
          <a:xfrm>
            <a:off x="4297650" y="4847525"/>
            <a:ext cx="548700" cy="26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lt1"/>
                </a:solidFill>
              </a:rPr>
              <a:t>‹#›</a:t>
            </a:fld>
            <a:endParaRPr>
              <a:solidFill>
                <a:schemeClr val="lt1"/>
              </a:solidFill>
            </a:endParaRPr>
          </a:p>
        </p:txBody>
      </p:sp>
      <p:grpSp>
        <p:nvGrpSpPr>
          <p:cNvPr id="249" name="Google Shape;249;p31"/>
          <p:cNvGrpSpPr/>
          <p:nvPr/>
        </p:nvGrpSpPr>
        <p:grpSpPr>
          <a:xfrm>
            <a:off x="2300899" y="965067"/>
            <a:ext cx="4542205" cy="2661224"/>
            <a:chOff x="1177450" y="241631"/>
            <a:chExt cx="6173152" cy="3616776"/>
          </a:xfrm>
        </p:grpSpPr>
        <p:sp>
          <p:nvSpPr>
            <p:cNvPr id="250" name="Google Shape;250;p31"/>
            <p:cNvSpPr/>
            <p:nvPr/>
          </p:nvSpPr>
          <p:spPr>
            <a:xfrm>
              <a:off x="1682275" y="241631"/>
              <a:ext cx="5161606" cy="3454973"/>
            </a:xfrm>
            <a:custGeom>
              <a:rect b="b" l="l" r="r" t="t"/>
              <a:pathLst>
                <a:path extrusionOk="0" h="3454973" w="5161606">
                  <a:moveTo>
                    <a:pt x="4992053" y="0"/>
                  </a:moveTo>
                  <a:lnTo>
                    <a:pt x="170498" y="0"/>
                  </a:lnTo>
                  <a:cubicBezTo>
                    <a:pt x="76200" y="0"/>
                    <a:pt x="0" y="76143"/>
                    <a:pt x="0" y="170369"/>
                  </a:cubicBezTo>
                  <a:lnTo>
                    <a:pt x="0" y="3396915"/>
                  </a:lnTo>
                  <a:cubicBezTo>
                    <a:pt x="0" y="3429275"/>
                    <a:pt x="26670" y="3454973"/>
                    <a:pt x="58102" y="3454973"/>
                  </a:cubicBezTo>
                  <a:lnTo>
                    <a:pt x="5103495" y="3454973"/>
                  </a:lnTo>
                  <a:cubicBezTo>
                    <a:pt x="5135880" y="3454973"/>
                    <a:pt x="5161598" y="3428324"/>
                    <a:pt x="5161598" y="3396915"/>
                  </a:cubicBezTo>
                  <a:lnTo>
                    <a:pt x="5161598" y="170369"/>
                  </a:lnTo>
                  <a:cubicBezTo>
                    <a:pt x="5162550" y="76143"/>
                    <a:pt x="5086350" y="0"/>
                    <a:pt x="4992053" y="0"/>
                  </a:cubicBezTo>
                  <a:close/>
                  <a:moveTo>
                    <a:pt x="4981575" y="3245581"/>
                  </a:moveTo>
                  <a:lnTo>
                    <a:pt x="190500" y="3245581"/>
                  </a:lnTo>
                  <a:lnTo>
                    <a:pt x="190500" y="199874"/>
                  </a:lnTo>
                  <a:lnTo>
                    <a:pt x="4981575" y="199874"/>
                  </a:lnTo>
                  <a:lnTo>
                    <a:pt x="4981575" y="3245581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" name="Google Shape;251;p31"/>
            <p:cNvSpPr/>
            <p:nvPr/>
          </p:nvSpPr>
          <p:spPr>
            <a:xfrm>
              <a:off x="1177450" y="3763229"/>
              <a:ext cx="6173152" cy="95178"/>
            </a:xfrm>
            <a:custGeom>
              <a:rect b="b" l="l" r="r" t="t"/>
              <a:pathLst>
                <a:path extrusionOk="0" h="95178" w="6173152">
                  <a:moveTo>
                    <a:pt x="0" y="0"/>
                  </a:moveTo>
                  <a:cubicBezTo>
                    <a:pt x="0" y="0"/>
                    <a:pt x="129540" y="95178"/>
                    <a:pt x="450533" y="95178"/>
                  </a:cubicBezTo>
                  <a:lnTo>
                    <a:pt x="5817870" y="95178"/>
                  </a:lnTo>
                  <a:cubicBezTo>
                    <a:pt x="5948363" y="95178"/>
                    <a:pt x="6173153" y="0"/>
                    <a:pt x="6173153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" name="Google Shape;252;p31"/>
            <p:cNvSpPr/>
            <p:nvPr/>
          </p:nvSpPr>
          <p:spPr>
            <a:xfrm>
              <a:off x="1177450" y="3687086"/>
              <a:ext cx="6172200" cy="76142"/>
            </a:xfrm>
            <a:custGeom>
              <a:rect b="b" l="l" r="r" t="t"/>
              <a:pathLst>
                <a:path extrusionOk="0" h="76142" w="6172200">
                  <a:moveTo>
                    <a:pt x="0" y="76143"/>
                  </a:moveTo>
                  <a:lnTo>
                    <a:pt x="6172200" y="76143"/>
                  </a:lnTo>
                  <a:lnTo>
                    <a:pt x="617220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" name="Google Shape;253;p31"/>
            <p:cNvSpPr/>
            <p:nvPr/>
          </p:nvSpPr>
          <p:spPr>
            <a:xfrm>
              <a:off x="3806350" y="3687086"/>
              <a:ext cx="903922" cy="47589"/>
            </a:xfrm>
            <a:custGeom>
              <a:rect b="b" l="l" r="r" t="t"/>
              <a:pathLst>
                <a:path extrusionOk="0" h="47589" w="903922">
                  <a:moveTo>
                    <a:pt x="0" y="0"/>
                  </a:moveTo>
                  <a:cubicBezTo>
                    <a:pt x="0" y="0"/>
                    <a:pt x="26670" y="47589"/>
                    <a:pt x="53340" y="47589"/>
                  </a:cubicBezTo>
                  <a:lnTo>
                    <a:pt x="850582" y="47589"/>
                  </a:lnTo>
                  <a:cubicBezTo>
                    <a:pt x="877253" y="47589"/>
                    <a:pt x="903922" y="0"/>
                    <a:pt x="90392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54" name="Google Shape;254;p31"/>
          <p:cNvSpPr txBox="1"/>
          <p:nvPr>
            <p:ph idx="4294967295" type="body"/>
          </p:nvPr>
        </p:nvSpPr>
        <p:spPr>
          <a:xfrm>
            <a:off x="866700" y="375300"/>
            <a:ext cx="1602000" cy="364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rPr>
              <a:t>TABLET</a:t>
            </a:r>
            <a:br>
              <a:rPr b="1" lang="en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rPr>
            </a:br>
            <a:r>
              <a:rPr b="1" lang="en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rPr>
              <a:t>PROJECT</a:t>
            </a:r>
            <a:endParaRPr b="1">
              <a:solidFill>
                <a:schemeClr val="lt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255" name="Google Shape;255;p31"/>
          <p:cNvSpPr txBox="1"/>
          <p:nvPr>
            <p:ph idx="4294967295" type="body"/>
          </p:nvPr>
        </p:nvSpPr>
        <p:spPr>
          <a:xfrm>
            <a:off x="6670675" y="375300"/>
            <a:ext cx="1666200" cy="364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1400">
              <a:solidFill>
                <a:srgbClr val="FFFFFF"/>
              </a:solidFill>
            </a:endParaRPr>
          </a:p>
        </p:txBody>
      </p:sp>
      <p:sp>
        <p:nvSpPr>
          <p:cNvPr id="256" name="Google Shape;256;p31"/>
          <p:cNvSpPr/>
          <p:nvPr/>
        </p:nvSpPr>
        <p:spPr>
          <a:xfrm>
            <a:off x="2810300" y="1111025"/>
            <a:ext cx="3529500" cy="2239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2"/>
                </a:solidFill>
                <a:latin typeface="Montserrat Light"/>
                <a:ea typeface="Montserrat Light"/>
                <a:cs typeface="Montserrat Light"/>
                <a:sym typeface="Montserrat Light"/>
              </a:rPr>
              <a:t>Place your screenshot here</a:t>
            </a:r>
            <a:endParaRPr sz="1000">
              <a:solidFill>
                <a:schemeClr val="lt2"/>
              </a:solidFill>
              <a:latin typeface="Montserrat Light"/>
              <a:ea typeface="Montserrat Light"/>
              <a:cs typeface="Montserrat Light"/>
              <a:sym typeface="Montserrat Light"/>
            </a:endParaRPr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accent2"/>
            </a:gs>
            <a:gs pos="14000">
              <a:schemeClr val="accent2"/>
            </a:gs>
            <a:gs pos="85000">
              <a:schemeClr val="accent1"/>
            </a:gs>
            <a:gs pos="100000">
              <a:schemeClr val="accent1"/>
            </a:gs>
          </a:gsLst>
          <a:lin ang="5400700" scaled="0"/>
        </a:gradFill>
      </p:bgPr>
    </p:bg>
    <p:spTree>
      <p:nvGrpSpPr>
        <p:cNvPr id="260" name="Shape 2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1" name="Google Shape;261;p32"/>
          <p:cNvSpPr txBox="1"/>
          <p:nvPr>
            <p:ph idx="4294967295" type="ctrTitle"/>
          </p:nvPr>
        </p:nvSpPr>
        <p:spPr>
          <a:xfrm>
            <a:off x="1032050" y="2154575"/>
            <a:ext cx="7080000" cy="1159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FFFFFF"/>
                </a:solidFill>
              </a:rPr>
              <a:t>MERRY CHRISTMAS</a:t>
            </a:r>
            <a:endParaRPr sz="3000">
              <a:solidFill>
                <a:srgbClr val="FFFFFF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FFFFFF"/>
                </a:solidFill>
              </a:rPr>
              <a:t>AND A HAPPY NEW YEAR!</a:t>
            </a:r>
            <a:endParaRPr sz="3000">
              <a:solidFill>
                <a:srgbClr val="FFFFFF"/>
              </a:solidFill>
            </a:endParaRPr>
          </a:p>
        </p:txBody>
      </p:sp>
      <p:sp>
        <p:nvSpPr>
          <p:cNvPr id="262" name="Google Shape;262;p32"/>
          <p:cNvSpPr txBox="1"/>
          <p:nvPr>
            <p:ph idx="4294967295" type="body"/>
          </p:nvPr>
        </p:nvSpPr>
        <p:spPr>
          <a:xfrm>
            <a:off x="1032050" y="3202750"/>
            <a:ext cx="7080000" cy="31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FFFFFF"/>
                </a:solidFill>
              </a:rPr>
              <a:t>Find us at @northpole</a:t>
            </a:r>
            <a:endParaRPr sz="2000">
              <a:solidFill>
                <a:srgbClr val="FFFFFF"/>
              </a:solidFill>
            </a:endParaRPr>
          </a:p>
        </p:txBody>
      </p:sp>
      <p:sp>
        <p:nvSpPr>
          <p:cNvPr id="263" name="Google Shape;263;p32"/>
          <p:cNvSpPr/>
          <p:nvPr/>
        </p:nvSpPr>
        <p:spPr>
          <a:xfrm>
            <a:off x="3921050" y="721199"/>
            <a:ext cx="1301938" cy="1433376"/>
          </a:xfrm>
          <a:custGeom>
            <a:rect b="b" l="l" r="r" t="t"/>
            <a:pathLst>
              <a:path extrusionOk="0" h="39913" w="36248">
                <a:moveTo>
                  <a:pt x="4410" y="12143"/>
                </a:moveTo>
                <a:lnTo>
                  <a:pt x="4330" y="12163"/>
                </a:lnTo>
                <a:lnTo>
                  <a:pt x="4290" y="12204"/>
                </a:lnTo>
                <a:lnTo>
                  <a:pt x="4169" y="12405"/>
                </a:lnTo>
                <a:lnTo>
                  <a:pt x="4088" y="12606"/>
                </a:lnTo>
                <a:lnTo>
                  <a:pt x="4028" y="12828"/>
                </a:lnTo>
                <a:lnTo>
                  <a:pt x="3967" y="13029"/>
                </a:lnTo>
                <a:lnTo>
                  <a:pt x="3927" y="13271"/>
                </a:lnTo>
                <a:lnTo>
                  <a:pt x="3907" y="13493"/>
                </a:lnTo>
                <a:lnTo>
                  <a:pt x="3867" y="13956"/>
                </a:lnTo>
                <a:lnTo>
                  <a:pt x="3867" y="14217"/>
                </a:lnTo>
                <a:lnTo>
                  <a:pt x="3867" y="14479"/>
                </a:lnTo>
                <a:lnTo>
                  <a:pt x="3887" y="14721"/>
                </a:lnTo>
                <a:lnTo>
                  <a:pt x="3907" y="14963"/>
                </a:lnTo>
                <a:lnTo>
                  <a:pt x="3947" y="15184"/>
                </a:lnTo>
                <a:lnTo>
                  <a:pt x="4008" y="15385"/>
                </a:lnTo>
                <a:lnTo>
                  <a:pt x="4068" y="15567"/>
                </a:lnTo>
                <a:lnTo>
                  <a:pt x="4149" y="15748"/>
                </a:lnTo>
                <a:lnTo>
                  <a:pt x="4189" y="15788"/>
                </a:lnTo>
                <a:lnTo>
                  <a:pt x="4229" y="15828"/>
                </a:lnTo>
                <a:lnTo>
                  <a:pt x="4269" y="15849"/>
                </a:lnTo>
                <a:lnTo>
                  <a:pt x="4431" y="15849"/>
                </a:lnTo>
                <a:lnTo>
                  <a:pt x="4491" y="15788"/>
                </a:lnTo>
                <a:lnTo>
                  <a:pt x="4551" y="15728"/>
                </a:lnTo>
                <a:lnTo>
                  <a:pt x="4572" y="15627"/>
                </a:lnTo>
                <a:lnTo>
                  <a:pt x="4572" y="15385"/>
                </a:lnTo>
                <a:lnTo>
                  <a:pt x="4572" y="15144"/>
                </a:lnTo>
                <a:lnTo>
                  <a:pt x="4531" y="14640"/>
                </a:lnTo>
                <a:lnTo>
                  <a:pt x="4511" y="14298"/>
                </a:lnTo>
                <a:lnTo>
                  <a:pt x="4491" y="13956"/>
                </a:lnTo>
                <a:lnTo>
                  <a:pt x="4491" y="13573"/>
                </a:lnTo>
                <a:lnTo>
                  <a:pt x="4531" y="13211"/>
                </a:lnTo>
                <a:lnTo>
                  <a:pt x="4551" y="12747"/>
                </a:lnTo>
                <a:lnTo>
                  <a:pt x="4572" y="12506"/>
                </a:lnTo>
                <a:lnTo>
                  <a:pt x="4551" y="12284"/>
                </a:lnTo>
                <a:lnTo>
                  <a:pt x="4531" y="12224"/>
                </a:lnTo>
                <a:lnTo>
                  <a:pt x="4511" y="12184"/>
                </a:lnTo>
                <a:lnTo>
                  <a:pt x="4451" y="12143"/>
                </a:lnTo>
                <a:close/>
                <a:moveTo>
                  <a:pt x="16412" y="9062"/>
                </a:moveTo>
                <a:lnTo>
                  <a:pt x="16412" y="9123"/>
                </a:lnTo>
                <a:lnTo>
                  <a:pt x="16453" y="9304"/>
                </a:lnTo>
                <a:lnTo>
                  <a:pt x="16513" y="9465"/>
                </a:lnTo>
                <a:lnTo>
                  <a:pt x="16614" y="9626"/>
                </a:lnTo>
                <a:lnTo>
                  <a:pt x="16714" y="9747"/>
                </a:lnTo>
                <a:lnTo>
                  <a:pt x="16835" y="9848"/>
                </a:lnTo>
                <a:lnTo>
                  <a:pt x="16996" y="9908"/>
                </a:lnTo>
                <a:lnTo>
                  <a:pt x="17137" y="9968"/>
                </a:lnTo>
                <a:lnTo>
                  <a:pt x="17399" y="9968"/>
                </a:lnTo>
                <a:lnTo>
                  <a:pt x="17520" y="9948"/>
                </a:lnTo>
                <a:lnTo>
                  <a:pt x="17641" y="9928"/>
                </a:lnTo>
                <a:lnTo>
                  <a:pt x="17842" y="9848"/>
                </a:lnTo>
                <a:lnTo>
                  <a:pt x="18023" y="9727"/>
                </a:lnTo>
                <a:lnTo>
                  <a:pt x="18164" y="9626"/>
                </a:lnTo>
                <a:lnTo>
                  <a:pt x="18285" y="9505"/>
                </a:lnTo>
                <a:lnTo>
                  <a:pt x="18486" y="9284"/>
                </a:lnTo>
                <a:lnTo>
                  <a:pt x="18567" y="9384"/>
                </a:lnTo>
                <a:lnTo>
                  <a:pt x="18668" y="9465"/>
                </a:lnTo>
                <a:lnTo>
                  <a:pt x="18768" y="9546"/>
                </a:lnTo>
                <a:lnTo>
                  <a:pt x="18889" y="9606"/>
                </a:lnTo>
                <a:lnTo>
                  <a:pt x="19010" y="9666"/>
                </a:lnTo>
                <a:lnTo>
                  <a:pt x="19151" y="9707"/>
                </a:lnTo>
                <a:lnTo>
                  <a:pt x="19292" y="9747"/>
                </a:lnTo>
                <a:lnTo>
                  <a:pt x="19453" y="9767"/>
                </a:lnTo>
                <a:lnTo>
                  <a:pt x="19977" y="9767"/>
                </a:lnTo>
                <a:lnTo>
                  <a:pt x="20259" y="9747"/>
                </a:lnTo>
                <a:lnTo>
                  <a:pt x="20601" y="9727"/>
                </a:lnTo>
                <a:lnTo>
                  <a:pt x="21749" y="9666"/>
                </a:lnTo>
                <a:lnTo>
                  <a:pt x="21970" y="9807"/>
                </a:lnTo>
                <a:lnTo>
                  <a:pt x="22212" y="9888"/>
                </a:lnTo>
                <a:lnTo>
                  <a:pt x="22474" y="9948"/>
                </a:lnTo>
                <a:lnTo>
                  <a:pt x="22735" y="9968"/>
                </a:lnTo>
                <a:lnTo>
                  <a:pt x="22917" y="9968"/>
                </a:lnTo>
                <a:lnTo>
                  <a:pt x="23098" y="9948"/>
                </a:lnTo>
                <a:lnTo>
                  <a:pt x="23279" y="9888"/>
                </a:lnTo>
                <a:lnTo>
                  <a:pt x="23440" y="9827"/>
                </a:lnTo>
                <a:lnTo>
                  <a:pt x="23541" y="9928"/>
                </a:lnTo>
                <a:lnTo>
                  <a:pt x="23642" y="9989"/>
                </a:lnTo>
                <a:lnTo>
                  <a:pt x="23742" y="10069"/>
                </a:lnTo>
                <a:lnTo>
                  <a:pt x="23863" y="10130"/>
                </a:lnTo>
                <a:lnTo>
                  <a:pt x="23984" y="10170"/>
                </a:lnTo>
                <a:lnTo>
                  <a:pt x="24105" y="10190"/>
                </a:lnTo>
                <a:lnTo>
                  <a:pt x="24226" y="10210"/>
                </a:lnTo>
                <a:lnTo>
                  <a:pt x="24346" y="10230"/>
                </a:lnTo>
                <a:lnTo>
                  <a:pt x="24407" y="10230"/>
                </a:lnTo>
                <a:lnTo>
                  <a:pt x="24508" y="10371"/>
                </a:lnTo>
                <a:lnTo>
                  <a:pt x="24608" y="10512"/>
                </a:lnTo>
                <a:lnTo>
                  <a:pt x="24729" y="10633"/>
                </a:lnTo>
                <a:lnTo>
                  <a:pt x="24850" y="10734"/>
                </a:lnTo>
                <a:lnTo>
                  <a:pt x="24991" y="10834"/>
                </a:lnTo>
                <a:lnTo>
                  <a:pt x="25152" y="10915"/>
                </a:lnTo>
                <a:lnTo>
                  <a:pt x="25293" y="10975"/>
                </a:lnTo>
                <a:lnTo>
                  <a:pt x="25454" y="11016"/>
                </a:lnTo>
                <a:lnTo>
                  <a:pt x="25514" y="11157"/>
                </a:lnTo>
                <a:lnTo>
                  <a:pt x="25575" y="11318"/>
                </a:lnTo>
                <a:lnTo>
                  <a:pt x="25655" y="11459"/>
                </a:lnTo>
                <a:lnTo>
                  <a:pt x="25736" y="11600"/>
                </a:lnTo>
                <a:lnTo>
                  <a:pt x="25837" y="11720"/>
                </a:lnTo>
                <a:lnTo>
                  <a:pt x="25957" y="11841"/>
                </a:lnTo>
                <a:lnTo>
                  <a:pt x="26058" y="11962"/>
                </a:lnTo>
                <a:lnTo>
                  <a:pt x="26199" y="12063"/>
                </a:lnTo>
                <a:lnTo>
                  <a:pt x="26199" y="12264"/>
                </a:lnTo>
                <a:lnTo>
                  <a:pt x="26239" y="12445"/>
                </a:lnTo>
                <a:lnTo>
                  <a:pt x="26300" y="12627"/>
                </a:lnTo>
                <a:lnTo>
                  <a:pt x="26380" y="12808"/>
                </a:lnTo>
                <a:lnTo>
                  <a:pt x="26501" y="12969"/>
                </a:lnTo>
                <a:lnTo>
                  <a:pt x="26622" y="13110"/>
                </a:lnTo>
                <a:lnTo>
                  <a:pt x="26783" y="13231"/>
                </a:lnTo>
                <a:lnTo>
                  <a:pt x="26964" y="13331"/>
                </a:lnTo>
                <a:lnTo>
                  <a:pt x="27005" y="14338"/>
                </a:lnTo>
                <a:lnTo>
                  <a:pt x="27005" y="15224"/>
                </a:lnTo>
                <a:lnTo>
                  <a:pt x="26984" y="15708"/>
                </a:lnTo>
                <a:lnTo>
                  <a:pt x="26944" y="16171"/>
                </a:lnTo>
                <a:lnTo>
                  <a:pt x="26904" y="16110"/>
                </a:lnTo>
                <a:lnTo>
                  <a:pt x="26803" y="16030"/>
                </a:lnTo>
                <a:lnTo>
                  <a:pt x="26703" y="15929"/>
                </a:lnTo>
                <a:lnTo>
                  <a:pt x="26723" y="15687"/>
                </a:lnTo>
                <a:lnTo>
                  <a:pt x="26743" y="15446"/>
                </a:lnTo>
                <a:lnTo>
                  <a:pt x="26743" y="15345"/>
                </a:lnTo>
                <a:lnTo>
                  <a:pt x="26763" y="14963"/>
                </a:lnTo>
                <a:lnTo>
                  <a:pt x="26723" y="14580"/>
                </a:lnTo>
                <a:lnTo>
                  <a:pt x="26682" y="14217"/>
                </a:lnTo>
                <a:lnTo>
                  <a:pt x="26602" y="13835"/>
                </a:lnTo>
                <a:lnTo>
                  <a:pt x="26602" y="13795"/>
                </a:lnTo>
                <a:lnTo>
                  <a:pt x="26562" y="13754"/>
                </a:lnTo>
                <a:lnTo>
                  <a:pt x="26521" y="13734"/>
                </a:lnTo>
                <a:lnTo>
                  <a:pt x="26461" y="13714"/>
                </a:lnTo>
                <a:lnTo>
                  <a:pt x="26421" y="13734"/>
                </a:lnTo>
                <a:lnTo>
                  <a:pt x="26360" y="13754"/>
                </a:lnTo>
                <a:lnTo>
                  <a:pt x="26320" y="13815"/>
                </a:lnTo>
                <a:lnTo>
                  <a:pt x="26300" y="13875"/>
                </a:lnTo>
                <a:lnTo>
                  <a:pt x="26239" y="14338"/>
                </a:lnTo>
                <a:lnTo>
                  <a:pt x="26159" y="14801"/>
                </a:lnTo>
                <a:lnTo>
                  <a:pt x="26078" y="15265"/>
                </a:lnTo>
                <a:lnTo>
                  <a:pt x="26058" y="15385"/>
                </a:lnTo>
                <a:lnTo>
                  <a:pt x="25978" y="15365"/>
                </a:lnTo>
                <a:lnTo>
                  <a:pt x="25897" y="15345"/>
                </a:lnTo>
                <a:lnTo>
                  <a:pt x="25776" y="15365"/>
                </a:lnTo>
                <a:lnTo>
                  <a:pt x="25655" y="15406"/>
                </a:lnTo>
                <a:lnTo>
                  <a:pt x="25615" y="15305"/>
                </a:lnTo>
                <a:lnTo>
                  <a:pt x="25575" y="15204"/>
                </a:lnTo>
                <a:lnTo>
                  <a:pt x="25514" y="15124"/>
                </a:lnTo>
                <a:lnTo>
                  <a:pt x="25414" y="15043"/>
                </a:lnTo>
                <a:lnTo>
                  <a:pt x="25454" y="14600"/>
                </a:lnTo>
                <a:lnTo>
                  <a:pt x="25454" y="14439"/>
                </a:lnTo>
                <a:lnTo>
                  <a:pt x="25454" y="14117"/>
                </a:lnTo>
                <a:lnTo>
                  <a:pt x="25454" y="13774"/>
                </a:lnTo>
                <a:lnTo>
                  <a:pt x="25414" y="13472"/>
                </a:lnTo>
                <a:lnTo>
                  <a:pt x="25353" y="13150"/>
                </a:lnTo>
                <a:lnTo>
                  <a:pt x="25293" y="12848"/>
                </a:lnTo>
                <a:lnTo>
                  <a:pt x="25192" y="12566"/>
                </a:lnTo>
                <a:lnTo>
                  <a:pt x="25071" y="12264"/>
                </a:lnTo>
                <a:lnTo>
                  <a:pt x="24930" y="11982"/>
                </a:lnTo>
                <a:lnTo>
                  <a:pt x="24890" y="11942"/>
                </a:lnTo>
                <a:lnTo>
                  <a:pt x="24870" y="11902"/>
                </a:lnTo>
                <a:lnTo>
                  <a:pt x="24830" y="11882"/>
                </a:lnTo>
                <a:lnTo>
                  <a:pt x="24769" y="11882"/>
                </a:lnTo>
                <a:lnTo>
                  <a:pt x="24709" y="11902"/>
                </a:lnTo>
                <a:lnTo>
                  <a:pt x="24649" y="11942"/>
                </a:lnTo>
                <a:lnTo>
                  <a:pt x="24608" y="11982"/>
                </a:lnTo>
                <a:lnTo>
                  <a:pt x="24588" y="12063"/>
                </a:lnTo>
                <a:lnTo>
                  <a:pt x="24548" y="13190"/>
                </a:lnTo>
                <a:lnTo>
                  <a:pt x="24487" y="14298"/>
                </a:lnTo>
                <a:lnTo>
                  <a:pt x="24467" y="14520"/>
                </a:lnTo>
                <a:lnTo>
                  <a:pt x="24326" y="14459"/>
                </a:lnTo>
                <a:lnTo>
                  <a:pt x="24165" y="14439"/>
                </a:lnTo>
                <a:lnTo>
                  <a:pt x="24085" y="14439"/>
                </a:lnTo>
                <a:lnTo>
                  <a:pt x="23984" y="14459"/>
                </a:lnTo>
                <a:lnTo>
                  <a:pt x="23903" y="14499"/>
                </a:lnTo>
                <a:lnTo>
                  <a:pt x="23823" y="14540"/>
                </a:lnTo>
                <a:lnTo>
                  <a:pt x="23762" y="14600"/>
                </a:lnTo>
                <a:lnTo>
                  <a:pt x="23702" y="14660"/>
                </a:lnTo>
                <a:lnTo>
                  <a:pt x="23642" y="14741"/>
                </a:lnTo>
                <a:lnTo>
                  <a:pt x="23601" y="14822"/>
                </a:lnTo>
                <a:lnTo>
                  <a:pt x="23581" y="14882"/>
                </a:lnTo>
                <a:lnTo>
                  <a:pt x="23561" y="14902"/>
                </a:lnTo>
                <a:lnTo>
                  <a:pt x="23521" y="14902"/>
                </a:lnTo>
                <a:lnTo>
                  <a:pt x="23440" y="14882"/>
                </a:lnTo>
                <a:lnTo>
                  <a:pt x="23360" y="14822"/>
                </a:lnTo>
                <a:lnTo>
                  <a:pt x="23299" y="14701"/>
                </a:lnTo>
                <a:lnTo>
                  <a:pt x="23279" y="14660"/>
                </a:lnTo>
                <a:lnTo>
                  <a:pt x="23279" y="14600"/>
                </a:lnTo>
                <a:lnTo>
                  <a:pt x="23279" y="14560"/>
                </a:lnTo>
                <a:lnTo>
                  <a:pt x="23319" y="14399"/>
                </a:lnTo>
                <a:lnTo>
                  <a:pt x="23360" y="14238"/>
                </a:lnTo>
                <a:lnTo>
                  <a:pt x="23400" y="13915"/>
                </a:lnTo>
                <a:lnTo>
                  <a:pt x="23400" y="13553"/>
                </a:lnTo>
                <a:lnTo>
                  <a:pt x="23400" y="13190"/>
                </a:lnTo>
                <a:lnTo>
                  <a:pt x="23360" y="12909"/>
                </a:lnTo>
                <a:lnTo>
                  <a:pt x="23319" y="12627"/>
                </a:lnTo>
                <a:lnTo>
                  <a:pt x="23259" y="12365"/>
                </a:lnTo>
                <a:lnTo>
                  <a:pt x="23179" y="12103"/>
                </a:lnTo>
                <a:lnTo>
                  <a:pt x="23078" y="11882"/>
                </a:lnTo>
                <a:lnTo>
                  <a:pt x="22977" y="11660"/>
                </a:lnTo>
                <a:lnTo>
                  <a:pt x="22776" y="11257"/>
                </a:lnTo>
                <a:lnTo>
                  <a:pt x="22735" y="11217"/>
                </a:lnTo>
                <a:lnTo>
                  <a:pt x="22695" y="11177"/>
                </a:lnTo>
                <a:lnTo>
                  <a:pt x="22655" y="11157"/>
                </a:lnTo>
                <a:lnTo>
                  <a:pt x="22595" y="11157"/>
                </a:lnTo>
                <a:lnTo>
                  <a:pt x="22514" y="11177"/>
                </a:lnTo>
                <a:lnTo>
                  <a:pt x="22433" y="11217"/>
                </a:lnTo>
                <a:lnTo>
                  <a:pt x="22393" y="11277"/>
                </a:lnTo>
                <a:lnTo>
                  <a:pt x="22393" y="11358"/>
                </a:lnTo>
                <a:lnTo>
                  <a:pt x="22413" y="11841"/>
                </a:lnTo>
                <a:lnTo>
                  <a:pt x="22433" y="12304"/>
                </a:lnTo>
                <a:lnTo>
                  <a:pt x="22454" y="13190"/>
                </a:lnTo>
                <a:lnTo>
                  <a:pt x="22454" y="13633"/>
                </a:lnTo>
                <a:lnTo>
                  <a:pt x="22433" y="13976"/>
                </a:lnTo>
                <a:lnTo>
                  <a:pt x="22333" y="14056"/>
                </a:lnTo>
                <a:lnTo>
                  <a:pt x="22232" y="14177"/>
                </a:lnTo>
                <a:lnTo>
                  <a:pt x="22172" y="14238"/>
                </a:lnTo>
                <a:lnTo>
                  <a:pt x="22111" y="14278"/>
                </a:lnTo>
                <a:lnTo>
                  <a:pt x="22051" y="14318"/>
                </a:lnTo>
                <a:lnTo>
                  <a:pt x="21970" y="14318"/>
                </a:lnTo>
                <a:lnTo>
                  <a:pt x="21849" y="14298"/>
                </a:lnTo>
                <a:lnTo>
                  <a:pt x="21769" y="14258"/>
                </a:lnTo>
                <a:lnTo>
                  <a:pt x="21688" y="14177"/>
                </a:lnTo>
                <a:lnTo>
                  <a:pt x="21628" y="14076"/>
                </a:lnTo>
                <a:lnTo>
                  <a:pt x="21588" y="13976"/>
                </a:lnTo>
                <a:lnTo>
                  <a:pt x="21547" y="13895"/>
                </a:lnTo>
                <a:lnTo>
                  <a:pt x="21467" y="13835"/>
                </a:lnTo>
                <a:lnTo>
                  <a:pt x="21406" y="13774"/>
                </a:lnTo>
                <a:lnTo>
                  <a:pt x="21406" y="13493"/>
                </a:lnTo>
                <a:lnTo>
                  <a:pt x="21406" y="13231"/>
                </a:lnTo>
                <a:lnTo>
                  <a:pt x="21406" y="13170"/>
                </a:lnTo>
                <a:lnTo>
                  <a:pt x="21386" y="12707"/>
                </a:lnTo>
                <a:lnTo>
                  <a:pt x="21366" y="12486"/>
                </a:lnTo>
                <a:lnTo>
                  <a:pt x="21346" y="12264"/>
                </a:lnTo>
                <a:lnTo>
                  <a:pt x="21286" y="12043"/>
                </a:lnTo>
                <a:lnTo>
                  <a:pt x="21225" y="11841"/>
                </a:lnTo>
                <a:lnTo>
                  <a:pt x="21145" y="11640"/>
                </a:lnTo>
                <a:lnTo>
                  <a:pt x="21024" y="11479"/>
                </a:lnTo>
                <a:lnTo>
                  <a:pt x="20963" y="11418"/>
                </a:lnTo>
                <a:lnTo>
                  <a:pt x="20903" y="11358"/>
                </a:lnTo>
                <a:lnTo>
                  <a:pt x="20822" y="11338"/>
                </a:lnTo>
                <a:lnTo>
                  <a:pt x="20722" y="11318"/>
                </a:lnTo>
                <a:lnTo>
                  <a:pt x="20621" y="11338"/>
                </a:lnTo>
                <a:lnTo>
                  <a:pt x="20541" y="11398"/>
                </a:lnTo>
                <a:lnTo>
                  <a:pt x="20480" y="11459"/>
                </a:lnTo>
                <a:lnTo>
                  <a:pt x="20440" y="11559"/>
                </a:lnTo>
                <a:lnTo>
                  <a:pt x="20400" y="11801"/>
                </a:lnTo>
                <a:lnTo>
                  <a:pt x="20400" y="12063"/>
                </a:lnTo>
                <a:lnTo>
                  <a:pt x="20420" y="12546"/>
                </a:lnTo>
                <a:lnTo>
                  <a:pt x="20460" y="13029"/>
                </a:lnTo>
                <a:lnTo>
                  <a:pt x="20440" y="13231"/>
                </a:lnTo>
                <a:lnTo>
                  <a:pt x="20420" y="13452"/>
                </a:lnTo>
                <a:lnTo>
                  <a:pt x="20400" y="13774"/>
                </a:lnTo>
                <a:lnTo>
                  <a:pt x="20400" y="13936"/>
                </a:lnTo>
                <a:lnTo>
                  <a:pt x="20400" y="14097"/>
                </a:lnTo>
                <a:lnTo>
                  <a:pt x="20238" y="14238"/>
                </a:lnTo>
                <a:lnTo>
                  <a:pt x="20077" y="14318"/>
                </a:lnTo>
                <a:lnTo>
                  <a:pt x="19997" y="14338"/>
                </a:lnTo>
                <a:lnTo>
                  <a:pt x="19896" y="14358"/>
                </a:lnTo>
                <a:lnTo>
                  <a:pt x="19795" y="14338"/>
                </a:lnTo>
                <a:lnTo>
                  <a:pt x="19735" y="14298"/>
                </a:lnTo>
                <a:lnTo>
                  <a:pt x="19715" y="14258"/>
                </a:lnTo>
                <a:lnTo>
                  <a:pt x="19715" y="14217"/>
                </a:lnTo>
                <a:lnTo>
                  <a:pt x="19715" y="14097"/>
                </a:lnTo>
                <a:lnTo>
                  <a:pt x="19695" y="14016"/>
                </a:lnTo>
                <a:lnTo>
                  <a:pt x="19654" y="13915"/>
                </a:lnTo>
                <a:lnTo>
                  <a:pt x="19594" y="13835"/>
                </a:lnTo>
                <a:lnTo>
                  <a:pt x="19493" y="13754"/>
                </a:lnTo>
                <a:lnTo>
                  <a:pt x="19393" y="13694"/>
                </a:lnTo>
                <a:lnTo>
                  <a:pt x="19252" y="13654"/>
                </a:lnTo>
                <a:lnTo>
                  <a:pt x="19030" y="13654"/>
                </a:lnTo>
                <a:lnTo>
                  <a:pt x="18950" y="13674"/>
                </a:lnTo>
                <a:lnTo>
                  <a:pt x="18849" y="13714"/>
                </a:lnTo>
                <a:lnTo>
                  <a:pt x="18789" y="13754"/>
                </a:lnTo>
                <a:lnTo>
                  <a:pt x="18728" y="13815"/>
                </a:lnTo>
                <a:lnTo>
                  <a:pt x="18668" y="13895"/>
                </a:lnTo>
                <a:lnTo>
                  <a:pt x="18627" y="13976"/>
                </a:lnTo>
                <a:lnTo>
                  <a:pt x="18607" y="14056"/>
                </a:lnTo>
                <a:lnTo>
                  <a:pt x="18547" y="14298"/>
                </a:lnTo>
                <a:lnTo>
                  <a:pt x="18486" y="14419"/>
                </a:lnTo>
                <a:lnTo>
                  <a:pt x="18406" y="14540"/>
                </a:lnTo>
                <a:lnTo>
                  <a:pt x="18325" y="14681"/>
                </a:lnTo>
                <a:lnTo>
                  <a:pt x="18205" y="14781"/>
                </a:lnTo>
                <a:lnTo>
                  <a:pt x="18043" y="14862"/>
                </a:lnTo>
                <a:lnTo>
                  <a:pt x="17882" y="14942"/>
                </a:lnTo>
                <a:lnTo>
                  <a:pt x="17641" y="14942"/>
                </a:lnTo>
                <a:lnTo>
                  <a:pt x="17540" y="14882"/>
                </a:lnTo>
                <a:lnTo>
                  <a:pt x="17439" y="14822"/>
                </a:lnTo>
                <a:lnTo>
                  <a:pt x="17339" y="14721"/>
                </a:lnTo>
                <a:lnTo>
                  <a:pt x="17278" y="14620"/>
                </a:lnTo>
                <a:lnTo>
                  <a:pt x="17258" y="14499"/>
                </a:lnTo>
                <a:lnTo>
                  <a:pt x="17258" y="14399"/>
                </a:lnTo>
                <a:lnTo>
                  <a:pt x="17278" y="14298"/>
                </a:lnTo>
                <a:lnTo>
                  <a:pt x="17298" y="14177"/>
                </a:lnTo>
                <a:lnTo>
                  <a:pt x="17298" y="14076"/>
                </a:lnTo>
                <a:lnTo>
                  <a:pt x="17278" y="13976"/>
                </a:lnTo>
                <a:lnTo>
                  <a:pt x="17218" y="13875"/>
                </a:lnTo>
                <a:lnTo>
                  <a:pt x="17137" y="13774"/>
                </a:lnTo>
                <a:lnTo>
                  <a:pt x="17016" y="13714"/>
                </a:lnTo>
                <a:lnTo>
                  <a:pt x="16896" y="13674"/>
                </a:lnTo>
                <a:lnTo>
                  <a:pt x="16775" y="13654"/>
                </a:lnTo>
                <a:lnTo>
                  <a:pt x="16674" y="13654"/>
                </a:lnTo>
                <a:lnTo>
                  <a:pt x="16594" y="13694"/>
                </a:lnTo>
                <a:lnTo>
                  <a:pt x="16493" y="13734"/>
                </a:lnTo>
                <a:lnTo>
                  <a:pt x="16432" y="13795"/>
                </a:lnTo>
                <a:lnTo>
                  <a:pt x="16211" y="13996"/>
                </a:lnTo>
                <a:lnTo>
                  <a:pt x="16090" y="14097"/>
                </a:lnTo>
                <a:lnTo>
                  <a:pt x="15969" y="14177"/>
                </a:lnTo>
                <a:lnTo>
                  <a:pt x="15869" y="14217"/>
                </a:lnTo>
                <a:lnTo>
                  <a:pt x="15728" y="14238"/>
                </a:lnTo>
                <a:lnTo>
                  <a:pt x="15667" y="14217"/>
                </a:lnTo>
                <a:lnTo>
                  <a:pt x="15667" y="14097"/>
                </a:lnTo>
                <a:lnTo>
                  <a:pt x="15647" y="13996"/>
                </a:lnTo>
                <a:lnTo>
                  <a:pt x="15587" y="13875"/>
                </a:lnTo>
                <a:lnTo>
                  <a:pt x="15526" y="13774"/>
                </a:lnTo>
                <a:lnTo>
                  <a:pt x="15446" y="13714"/>
                </a:lnTo>
                <a:lnTo>
                  <a:pt x="15345" y="13654"/>
                </a:lnTo>
                <a:lnTo>
                  <a:pt x="15265" y="13613"/>
                </a:lnTo>
                <a:lnTo>
                  <a:pt x="15083" y="13613"/>
                </a:lnTo>
                <a:lnTo>
                  <a:pt x="14983" y="13654"/>
                </a:lnTo>
                <a:lnTo>
                  <a:pt x="14902" y="13694"/>
                </a:lnTo>
                <a:lnTo>
                  <a:pt x="14821" y="13774"/>
                </a:lnTo>
                <a:lnTo>
                  <a:pt x="14258" y="14399"/>
                </a:lnTo>
                <a:lnTo>
                  <a:pt x="14076" y="14258"/>
                </a:lnTo>
                <a:lnTo>
                  <a:pt x="13996" y="14197"/>
                </a:lnTo>
                <a:lnTo>
                  <a:pt x="13915" y="14157"/>
                </a:lnTo>
                <a:lnTo>
                  <a:pt x="13815" y="14137"/>
                </a:lnTo>
                <a:lnTo>
                  <a:pt x="13734" y="14117"/>
                </a:lnTo>
                <a:lnTo>
                  <a:pt x="13613" y="14137"/>
                </a:lnTo>
                <a:lnTo>
                  <a:pt x="13492" y="14177"/>
                </a:lnTo>
                <a:lnTo>
                  <a:pt x="13392" y="14258"/>
                </a:lnTo>
                <a:lnTo>
                  <a:pt x="13311" y="14358"/>
                </a:lnTo>
                <a:lnTo>
                  <a:pt x="13271" y="14439"/>
                </a:lnTo>
                <a:lnTo>
                  <a:pt x="13251" y="14499"/>
                </a:lnTo>
                <a:lnTo>
                  <a:pt x="13231" y="14580"/>
                </a:lnTo>
                <a:lnTo>
                  <a:pt x="13231" y="14660"/>
                </a:lnTo>
                <a:lnTo>
                  <a:pt x="13210" y="14640"/>
                </a:lnTo>
                <a:lnTo>
                  <a:pt x="13130" y="14620"/>
                </a:lnTo>
                <a:lnTo>
                  <a:pt x="13009" y="14560"/>
                </a:lnTo>
                <a:lnTo>
                  <a:pt x="12888" y="14479"/>
                </a:lnTo>
                <a:lnTo>
                  <a:pt x="12788" y="14419"/>
                </a:lnTo>
                <a:lnTo>
                  <a:pt x="12586" y="14298"/>
                </a:lnTo>
                <a:lnTo>
                  <a:pt x="12385" y="14217"/>
                </a:lnTo>
                <a:lnTo>
                  <a:pt x="12163" y="14177"/>
                </a:lnTo>
                <a:lnTo>
                  <a:pt x="11942" y="14137"/>
                </a:lnTo>
                <a:lnTo>
                  <a:pt x="11922" y="14137"/>
                </a:lnTo>
                <a:lnTo>
                  <a:pt x="11821" y="14157"/>
                </a:lnTo>
                <a:lnTo>
                  <a:pt x="11720" y="14177"/>
                </a:lnTo>
                <a:lnTo>
                  <a:pt x="11519" y="14238"/>
                </a:lnTo>
                <a:lnTo>
                  <a:pt x="11358" y="14338"/>
                </a:lnTo>
                <a:lnTo>
                  <a:pt x="11217" y="14439"/>
                </a:lnTo>
                <a:lnTo>
                  <a:pt x="11036" y="14580"/>
                </a:lnTo>
                <a:lnTo>
                  <a:pt x="10915" y="14660"/>
                </a:lnTo>
                <a:lnTo>
                  <a:pt x="10854" y="14701"/>
                </a:lnTo>
                <a:lnTo>
                  <a:pt x="10754" y="14741"/>
                </a:lnTo>
                <a:lnTo>
                  <a:pt x="10754" y="14741"/>
                </a:lnTo>
                <a:lnTo>
                  <a:pt x="10774" y="14620"/>
                </a:lnTo>
                <a:lnTo>
                  <a:pt x="10734" y="14479"/>
                </a:lnTo>
                <a:lnTo>
                  <a:pt x="10653" y="14379"/>
                </a:lnTo>
                <a:lnTo>
                  <a:pt x="10552" y="14298"/>
                </a:lnTo>
                <a:lnTo>
                  <a:pt x="10432" y="14238"/>
                </a:lnTo>
                <a:lnTo>
                  <a:pt x="10311" y="14217"/>
                </a:lnTo>
                <a:lnTo>
                  <a:pt x="10230" y="14238"/>
                </a:lnTo>
                <a:lnTo>
                  <a:pt x="10150" y="14258"/>
                </a:lnTo>
                <a:lnTo>
                  <a:pt x="10089" y="14298"/>
                </a:lnTo>
                <a:lnTo>
                  <a:pt x="10029" y="14358"/>
                </a:lnTo>
                <a:lnTo>
                  <a:pt x="9968" y="14439"/>
                </a:lnTo>
                <a:lnTo>
                  <a:pt x="9405" y="15144"/>
                </a:lnTo>
                <a:lnTo>
                  <a:pt x="8116" y="15385"/>
                </a:lnTo>
                <a:lnTo>
                  <a:pt x="7995" y="15426"/>
                </a:lnTo>
                <a:lnTo>
                  <a:pt x="8015" y="15244"/>
                </a:lnTo>
                <a:lnTo>
                  <a:pt x="8035" y="15063"/>
                </a:lnTo>
                <a:lnTo>
                  <a:pt x="8035" y="14721"/>
                </a:lnTo>
                <a:lnTo>
                  <a:pt x="7995" y="14379"/>
                </a:lnTo>
                <a:lnTo>
                  <a:pt x="7955" y="14036"/>
                </a:lnTo>
                <a:lnTo>
                  <a:pt x="7894" y="13694"/>
                </a:lnTo>
                <a:lnTo>
                  <a:pt x="7894" y="13633"/>
                </a:lnTo>
                <a:lnTo>
                  <a:pt x="7854" y="13593"/>
                </a:lnTo>
                <a:lnTo>
                  <a:pt x="7794" y="13513"/>
                </a:lnTo>
                <a:lnTo>
                  <a:pt x="7693" y="13452"/>
                </a:lnTo>
                <a:lnTo>
                  <a:pt x="7592" y="13432"/>
                </a:lnTo>
                <a:lnTo>
                  <a:pt x="7491" y="13452"/>
                </a:lnTo>
                <a:lnTo>
                  <a:pt x="7411" y="13513"/>
                </a:lnTo>
                <a:lnTo>
                  <a:pt x="7351" y="13593"/>
                </a:lnTo>
                <a:lnTo>
                  <a:pt x="7351" y="13654"/>
                </a:lnTo>
                <a:lnTo>
                  <a:pt x="7330" y="13714"/>
                </a:lnTo>
                <a:lnTo>
                  <a:pt x="7351" y="14056"/>
                </a:lnTo>
                <a:lnTo>
                  <a:pt x="7371" y="14419"/>
                </a:lnTo>
                <a:lnTo>
                  <a:pt x="7391" y="14781"/>
                </a:lnTo>
                <a:lnTo>
                  <a:pt x="7451" y="15144"/>
                </a:lnTo>
                <a:lnTo>
                  <a:pt x="7491" y="15325"/>
                </a:lnTo>
                <a:lnTo>
                  <a:pt x="7552" y="15506"/>
                </a:lnTo>
                <a:lnTo>
                  <a:pt x="6746" y="15667"/>
                </a:lnTo>
                <a:lnTo>
                  <a:pt x="6646" y="15647"/>
                </a:lnTo>
                <a:lnTo>
                  <a:pt x="6525" y="15224"/>
                </a:lnTo>
                <a:lnTo>
                  <a:pt x="6424" y="14721"/>
                </a:lnTo>
                <a:lnTo>
                  <a:pt x="6364" y="14338"/>
                </a:lnTo>
                <a:lnTo>
                  <a:pt x="6324" y="13956"/>
                </a:lnTo>
                <a:lnTo>
                  <a:pt x="6283" y="13633"/>
                </a:lnTo>
                <a:lnTo>
                  <a:pt x="6243" y="13311"/>
                </a:lnTo>
                <a:lnTo>
                  <a:pt x="6183" y="13009"/>
                </a:lnTo>
                <a:lnTo>
                  <a:pt x="6102" y="12687"/>
                </a:lnTo>
                <a:lnTo>
                  <a:pt x="6062" y="12606"/>
                </a:lnTo>
                <a:lnTo>
                  <a:pt x="5981" y="12546"/>
                </a:lnTo>
                <a:lnTo>
                  <a:pt x="5901" y="12506"/>
                </a:lnTo>
                <a:lnTo>
                  <a:pt x="5820" y="12486"/>
                </a:lnTo>
                <a:lnTo>
                  <a:pt x="5740" y="12506"/>
                </a:lnTo>
                <a:lnTo>
                  <a:pt x="5679" y="12526"/>
                </a:lnTo>
                <a:lnTo>
                  <a:pt x="5619" y="12566"/>
                </a:lnTo>
                <a:lnTo>
                  <a:pt x="5578" y="12627"/>
                </a:lnTo>
                <a:lnTo>
                  <a:pt x="5458" y="12868"/>
                </a:lnTo>
                <a:lnTo>
                  <a:pt x="5377" y="13130"/>
                </a:lnTo>
                <a:lnTo>
                  <a:pt x="5317" y="13392"/>
                </a:lnTo>
                <a:lnTo>
                  <a:pt x="5276" y="13654"/>
                </a:lnTo>
                <a:lnTo>
                  <a:pt x="5276" y="13936"/>
                </a:lnTo>
                <a:lnTo>
                  <a:pt x="5276" y="14197"/>
                </a:lnTo>
                <a:lnTo>
                  <a:pt x="5317" y="14721"/>
                </a:lnTo>
                <a:lnTo>
                  <a:pt x="5337" y="14862"/>
                </a:lnTo>
                <a:lnTo>
                  <a:pt x="5417" y="15385"/>
                </a:lnTo>
                <a:lnTo>
                  <a:pt x="5458" y="15647"/>
                </a:lnTo>
                <a:lnTo>
                  <a:pt x="5518" y="15909"/>
                </a:lnTo>
                <a:lnTo>
                  <a:pt x="5276" y="16131"/>
                </a:lnTo>
                <a:lnTo>
                  <a:pt x="5115" y="16271"/>
                </a:lnTo>
                <a:lnTo>
                  <a:pt x="4974" y="16392"/>
                </a:lnTo>
                <a:lnTo>
                  <a:pt x="4813" y="16473"/>
                </a:lnTo>
                <a:lnTo>
                  <a:pt x="4733" y="16513"/>
                </a:lnTo>
                <a:lnTo>
                  <a:pt x="4551" y="16513"/>
                </a:lnTo>
                <a:lnTo>
                  <a:pt x="4531" y="16473"/>
                </a:lnTo>
                <a:lnTo>
                  <a:pt x="4491" y="16433"/>
                </a:lnTo>
                <a:lnTo>
                  <a:pt x="4431" y="16312"/>
                </a:lnTo>
                <a:lnTo>
                  <a:pt x="4330" y="16171"/>
                </a:lnTo>
                <a:lnTo>
                  <a:pt x="4290" y="16110"/>
                </a:lnTo>
                <a:lnTo>
                  <a:pt x="4229" y="16070"/>
                </a:lnTo>
                <a:lnTo>
                  <a:pt x="4149" y="16010"/>
                </a:lnTo>
                <a:lnTo>
                  <a:pt x="4048" y="15969"/>
                </a:lnTo>
                <a:lnTo>
                  <a:pt x="3947" y="15949"/>
                </a:lnTo>
                <a:lnTo>
                  <a:pt x="3726" y="15949"/>
                </a:lnTo>
                <a:lnTo>
                  <a:pt x="3605" y="15990"/>
                </a:lnTo>
                <a:lnTo>
                  <a:pt x="3484" y="16030"/>
                </a:lnTo>
                <a:lnTo>
                  <a:pt x="3404" y="16070"/>
                </a:lnTo>
                <a:lnTo>
                  <a:pt x="3283" y="16131"/>
                </a:lnTo>
                <a:lnTo>
                  <a:pt x="3242" y="16151"/>
                </a:lnTo>
                <a:lnTo>
                  <a:pt x="3142" y="16151"/>
                </a:lnTo>
                <a:lnTo>
                  <a:pt x="3021" y="16110"/>
                </a:lnTo>
                <a:lnTo>
                  <a:pt x="2920" y="16050"/>
                </a:lnTo>
                <a:lnTo>
                  <a:pt x="2860" y="15969"/>
                </a:lnTo>
                <a:lnTo>
                  <a:pt x="2840" y="15909"/>
                </a:lnTo>
                <a:lnTo>
                  <a:pt x="2820" y="15849"/>
                </a:lnTo>
                <a:lnTo>
                  <a:pt x="2820" y="15768"/>
                </a:lnTo>
                <a:lnTo>
                  <a:pt x="2779" y="15687"/>
                </a:lnTo>
                <a:lnTo>
                  <a:pt x="2759" y="15607"/>
                </a:lnTo>
                <a:lnTo>
                  <a:pt x="2699" y="15547"/>
                </a:lnTo>
                <a:lnTo>
                  <a:pt x="2739" y="15224"/>
                </a:lnTo>
                <a:lnTo>
                  <a:pt x="2739" y="14902"/>
                </a:lnTo>
                <a:lnTo>
                  <a:pt x="2739" y="14278"/>
                </a:lnTo>
                <a:lnTo>
                  <a:pt x="2739" y="13694"/>
                </a:lnTo>
                <a:lnTo>
                  <a:pt x="2759" y="13412"/>
                </a:lnTo>
                <a:lnTo>
                  <a:pt x="2779" y="13110"/>
                </a:lnTo>
                <a:lnTo>
                  <a:pt x="2779" y="13049"/>
                </a:lnTo>
                <a:lnTo>
                  <a:pt x="2739" y="12989"/>
                </a:lnTo>
                <a:lnTo>
                  <a:pt x="2679" y="12949"/>
                </a:lnTo>
                <a:lnTo>
                  <a:pt x="2598" y="12929"/>
                </a:lnTo>
                <a:lnTo>
                  <a:pt x="2538" y="12929"/>
                </a:lnTo>
                <a:lnTo>
                  <a:pt x="2497" y="12969"/>
                </a:lnTo>
                <a:lnTo>
                  <a:pt x="2437" y="13009"/>
                </a:lnTo>
                <a:lnTo>
                  <a:pt x="2417" y="13049"/>
                </a:lnTo>
                <a:lnTo>
                  <a:pt x="2276" y="13593"/>
                </a:lnTo>
                <a:lnTo>
                  <a:pt x="2215" y="13895"/>
                </a:lnTo>
                <a:lnTo>
                  <a:pt x="2155" y="14197"/>
                </a:lnTo>
                <a:lnTo>
                  <a:pt x="2135" y="14499"/>
                </a:lnTo>
                <a:lnTo>
                  <a:pt x="2115" y="14801"/>
                </a:lnTo>
                <a:lnTo>
                  <a:pt x="2135" y="15124"/>
                </a:lnTo>
                <a:lnTo>
                  <a:pt x="2195" y="15426"/>
                </a:lnTo>
                <a:lnTo>
                  <a:pt x="2095" y="15466"/>
                </a:lnTo>
                <a:lnTo>
                  <a:pt x="2014" y="15526"/>
                </a:lnTo>
                <a:lnTo>
                  <a:pt x="1954" y="15627"/>
                </a:lnTo>
                <a:lnTo>
                  <a:pt x="1893" y="15708"/>
                </a:lnTo>
                <a:lnTo>
                  <a:pt x="1732" y="16131"/>
                </a:lnTo>
                <a:lnTo>
                  <a:pt x="1631" y="15627"/>
                </a:lnTo>
                <a:lnTo>
                  <a:pt x="1531" y="15124"/>
                </a:lnTo>
                <a:lnTo>
                  <a:pt x="1450" y="14721"/>
                </a:lnTo>
                <a:lnTo>
                  <a:pt x="1470" y="14660"/>
                </a:lnTo>
                <a:lnTo>
                  <a:pt x="1491" y="14600"/>
                </a:lnTo>
                <a:lnTo>
                  <a:pt x="1531" y="14097"/>
                </a:lnTo>
                <a:lnTo>
                  <a:pt x="1591" y="13654"/>
                </a:lnTo>
                <a:lnTo>
                  <a:pt x="1672" y="13251"/>
                </a:lnTo>
                <a:lnTo>
                  <a:pt x="1793" y="12888"/>
                </a:lnTo>
                <a:lnTo>
                  <a:pt x="1853" y="12929"/>
                </a:lnTo>
                <a:lnTo>
                  <a:pt x="1934" y="12969"/>
                </a:lnTo>
                <a:lnTo>
                  <a:pt x="2014" y="12969"/>
                </a:lnTo>
                <a:lnTo>
                  <a:pt x="2095" y="12989"/>
                </a:lnTo>
                <a:lnTo>
                  <a:pt x="2215" y="12969"/>
                </a:lnTo>
                <a:lnTo>
                  <a:pt x="2336" y="12929"/>
                </a:lnTo>
                <a:lnTo>
                  <a:pt x="2437" y="12848"/>
                </a:lnTo>
                <a:lnTo>
                  <a:pt x="2518" y="12747"/>
                </a:lnTo>
                <a:lnTo>
                  <a:pt x="3122" y="11841"/>
                </a:lnTo>
                <a:lnTo>
                  <a:pt x="3242" y="11902"/>
                </a:lnTo>
                <a:lnTo>
                  <a:pt x="3504" y="11902"/>
                </a:lnTo>
                <a:lnTo>
                  <a:pt x="3605" y="11841"/>
                </a:lnTo>
                <a:lnTo>
                  <a:pt x="3706" y="11761"/>
                </a:lnTo>
                <a:lnTo>
                  <a:pt x="3786" y="11640"/>
                </a:lnTo>
                <a:lnTo>
                  <a:pt x="3887" y="11499"/>
                </a:lnTo>
                <a:lnTo>
                  <a:pt x="4028" y="11378"/>
                </a:lnTo>
                <a:lnTo>
                  <a:pt x="4189" y="11277"/>
                </a:lnTo>
                <a:lnTo>
                  <a:pt x="4350" y="11217"/>
                </a:lnTo>
                <a:lnTo>
                  <a:pt x="4551" y="11157"/>
                </a:lnTo>
                <a:lnTo>
                  <a:pt x="4753" y="11116"/>
                </a:lnTo>
                <a:lnTo>
                  <a:pt x="5156" y="11056"/>
                </a:lnTo>
                <a:lnTo>
                  <a:pt x="5478" y="11016"/>
                </a:lnTo>
                <a:lnTo>
                  <a:pt x="5760" y="10955"/>
                </a:lnTo>
                <a:lnTo>
                  <a:pt x="6082" y="10855"/>
                </a:lnTo>
                <a:lnTo>
                  <a:pt x="6243" y="10794"/>
                </a:lnTo>
                <a:lnTo>
                  <a:pt x="6404" y="10714"/>
                </a:lnTo>
                <a:lnTo>
                  <a:pt x="6565" y="10613"/>
                </a:lnTo>
                <a:lnTo>
                  <a:pt x="6726" y="10512"/>
                </a:lnTo>
                <a:lnTo>
                  <a:pt x="6867" y="10573"/>
                </a:lnTo>
                <a:lnTo>
                  <a:pt x="7028" y="10633"/>
                </a:lnTo>
                <a:lnTo>
                  <a:pt x="7189" y="10673"/>
                </a:lnTo>
                <a:lnTo>
                  <a:pt x="7451" y="10673"/>
                </a:lnTo>
                <a:lnTo>
                  <a:pt x="7612" y="10653"/>
                </a:lnTo>
                <a:lnTo>
                  <a:pt x="7753" y="10613"/>
                </a:lnTo>
                <a:lnTo>
                  <a:pt x="7894" y="10552"/>
                </a:lnTo>
                <a:lnTo>
                  <a:pt x="8035" y="10472"/>
                </a:lnTo>
                <a:lnTo>
                  <a:pt x="8156" y="10371"/>
                </a:lnTo>
                <a:lnTo>
                  <a:pt x="8297" y="10250"/>
                </a:lnTo>
                <a:lnTo>
                  <a:pt x="8418" y="10109"/>
                </a:lnTo>
                <a:lnTo>
                  <a:pt x="8539" y="9948"/>
                </a:lnTo>
                <a:lnTo>
                  <a:pt x="8680" y="9989"/>
                </a:lnTo>
                <a:lnTo>
                  <a:pt x="8841" y="10009"/>
                </a:lnTo>
                <a:lnTo>
                  <a:pt x="9002" y="10029"/>
                </a:lnTo>
                <a:lnTo>
                  <a:pt x="9183" y="10049"/>
                </a:lnTo>
                <a:lnTo>
                  <a:pt x="9566" y="10029"/>
                </a:lnTo>
                <a:lnTo>
                  <a:pt x="9948" y="9968"/>
                </a:lnTo>
                <a:lnTo>
                  <a:pt x="10452" y="9888"/>
                </a:lnTo>
                <a:lnTo>
                  <a:pt x="10935" y="9767"/>
                </a:lnTo>
                <a:lnTo>
                  <a:pt x="11418" y="9626"/>
                </a:lnTo>
                <a:lnTo>
                  <a:pt x="11902" y="9465"/>
                </a:lnTo>
                <a:lnTo>
                  <a:pt x="11982" y="9546"/>
                </a:lnTo>
                <a:lnTo>
                  <a:pt x="12063" y="9626"/>
                </a:lnTo>
                <a:lnTo>
                  <a:pt x="12163" y="9687"/>
                </a:lnTo>
                <a:lnTo>
                  <a:pt x="12264" y="9747"/>
                </a:lnTo>
                <a:lnTo>
                  <a:pt x="12365" y="9787"/>
                </a:lnTo>
                <a:lnTo>
                  <a:pt x="12486" y="9827"/>
                </a:lnTo>
                <a:lnTo>
                  <a:pt x="12586" y="9848"/>
                </a:lnTo>
                <a:lnTo>
                  <a:pt x="12707" y="9868"/>
                </a:lnTo>
                <a:lnTo>
                  <a:pt x="12908" y="9868"/>
                </a:lnTo>
                <a:lnTo>
                  <a:pt x="13049" y="9848"/>
                </a:lnTo>
                <a:lnTo>
                  <a:pt x="13170" y="9807"/>
                </a:lnTo>
                <a:lnTo>
                  <a:pt x="13291" y="9767"/>
                </a:lnTo>
                <a:lnTo>
                  <a:pt x="13392" y="9687"/>
                </a:lnTo>
                <a:lnTo>
                  <a:pt x="13513" y="9626"/>
                </a:lnTo>
                <a:lnTo>
                  <a:pt x="13633" y="9525"/>
                </a:lnTo>
                <a:lnTo>
                  <a:pt x="13734" y="9425"/>
                </a:lnTo>
                <a:lnTo>
                  <a:pt x="13895" y="9525"/>
                </a:lnTo>
                <a:lnTo>
                  <a:pt x="14056" y="9586"/>
                </a:lnTo>
                <a:lnTo>
                  <a:pt x="14258" y="9646"/>
                </a:lnTo>
                <a:lnTo>
                  <a:pt x="14479" y="9666"/>
                </a:lnTo>
                <a:lnTo>
                  <a:pt x="14620" y="9666"/>
                </a:lnTo>
                <a:lnTo>
                  <a:pt x="14761" y="9626"/>
                </a:lnTo>
                <a:lnTo>
                  <a:pt x="14882" y="9586"/>
                </a:lnTo>
                <a:lnTo>
                  <a:pt x="15023" y="9546"/>
                </a:lnTo>
                <a:lnTo>
                  <a:pt x="15124" y="9586"/>
                </a:lnTo>
                <a:lnTo>
                  <a:pt x="15224" y="9626"/>
                </a:lnTo>
                <a:lnTo>
                  <a:pt x="15325" y="9626"/>
                </a:lnTo>
                <a:lnTo>
                  <a:pt x="15426" y="9646"/>
                </a:lnTo>
                <a:lnTo>
                  <a:pt x="15546" y="9626"/>
                </a:lnTo>
                <a:lnTo>
                  <a:pt x="15667" y="9606"/>
                </a:lnTo>
                <a:lnTo>
                  <a:pt x="15889" y="9505"/>
                </a:lnTo>
                <a:lnTo>
                  <a:pt x="16070" y="9405"/>
                </a:lnTo>
                <a:lnTo>
                  <a:pt x="16211" y="9264"/>
                </a:lnTo>
                <a:lnTo>
                  <a:pt x="16352" y="9143"/>
                </a:lnTo>
                <a:lnTo>
                  <a:pt x="16392" y="9103"/>
                </a:lnTo>
                <a:lnTo>
                  <a:pt x="16412" y="9062"/>
                </a:lnTo>
                <a:close/>
                <a:moveTo>
                  <a:pt x="9243" y="17218"/>
                </a:moveTo>
                <a:lnTo>
                  <a:pt x="9102" y="17238"/>
                </a:lnTo>
                <a:lnTo>
                  <a:pt x="8982" y="17278"/>
                </a:lnTo>
                <a:lnTo>
                  <a:pt x="8861" y="17319"/>
                </a:lnTo>
                <a:lnTo>
                  <a:pt x="8740" y="17379"/>
                </a:lnTo>
                <a:lnTo>
                  <a:pt x="8619" y="17439"/>
                </a:lnTo>
                <a:lnTo>
                  <a:pt x="8518" y="17520"/>
                </a:lnTo>
                <a:lnTo>
                  <a:pt x="8418" y="17621"/>
                </a:lnTo>
                <a:lnTo>
                  <a:pt x="8317" y="17721"/>
                </a:lnTo>
                <a:lnTo>
                  <a:pt x="8237" y="17822"/>
                </a:lnTo>
                <a:lnTo>
                  <a:pt x="8176" y="17943"/>
                </a:lnTo>
                <a:lnTo>
                  <a:pt x="8116" y="18064"/>
                </a:lnTo>
                <a:lnTo>
                  <a:pt x="8075" y="18185"/>
                </a:lnTo>
                <a:lnTo>
                  <a:pt x="8035" y="18305"/>
                </a:lnTo>
                <a:lnTo>
                  <a:pt x="8035" y="18426"/>
                </a:lnTo>
                <a:lnTo>
                  <a:pt x="8015" y="18567"/>
                </a:lnTo>
                <a:lnTo>
                  <a:pt x="8035" y="18748"/>
                </a:lnTo>
                <a:lnTo>
                  <a:pt x="8075" y="18950"/>
                </a:lnTo>
                <a:lnTo>
                  <a:pt x="8136" y="19131"/>
                </a:lnTo>
                <a:lnTo>
                  <a:pt x="8216" y="19292"/>
                </a:lnTo>
                <a:lnTo>
                  <a:pt x="8317" y="19453"/>
                </a:lnTo>
                <a:lnTo>
                  <a:pt x="8438" y="19594"/>
                </a:lnTo>
                <a:lnTo>
                  <a:pt x="8579" y="19715"/>
                </a:lnTo>
                <a:lnTo>
                  <a:pt x="8740" y="19836"/>
                </a:lnTo>
                <a:lnTo>
                  <a:pt x="8901" y="19916"/>
                </a:lnTo>
                <a:lnTo>
                  <a:pt x="9082" y="19977"/>
                </a:lnTo>
                <a:lnTo>
                  <a:pt x="9243" y="19997"/>
                </a:lnTo>
                <a:lnTo>
                  <a:pt x="9425" y="20017"/>
                </a:lnTo>
                <a:lnTo>
                  <a:pt x="9626" y="19997"/>
                </a:lnTo>
                <a:lnTo>
                  <a:pt x="9787" y="19977"/>
                </a:lnTo>
                <a:lnTo>
                  <a:pt x="9928" y="19916"/>
                </a:lnTo>
                <a:lnTo>
                  <a:pt x="10049" y="19876"/>
                </a:lnTo>
                <a:lnTo>
                  <a:pt x="10150" y="19816"/>
                </a:lnTo>
                <a:lnTo>
                  <a:pt x="10270" y="19735"/>
                </a:lnTo>
                <a:lnTo>
                  <a:pt x="10371" y="19655"/>
                </a:lnTo>
                <a:lnTo>
                  <a:pt x="10452" y="19554"/>
                </a:lnTo>
                <a:lnTo>
                  <a:pt x="10532" y="19453"/>
                </a:lnTo>
                <a:lnTo>
                  <a:pt x="10613" y="19332"/>
                </a:lnTo>
                <a:lnTo>
                  <a:pt x="10673" y="19212"/>
                </a:lnTo>
                <a:lnTo>
                  <a:pt x="10734" y="19091"/>
                </a:lnTo>
                <a:lnTo>
                  <a:pt x="10754" y="18970"/>
                </a:lnTo>
                <a:lnTo>
                  <a:pt x="10794" y="18829"/>
                </a:lnTo>
                <a:lnTo>
                  <a:pt x="10794" y="18688"/>
                </a:lnTo>
                <a:lnTo>
                  <a:pt x="10794" y="18547"/>
                </a:lnTo>
                <a:lnTo>
                  <a:pt x="10774" y="18426"/>
                </a:lnTo>
                <a:lnTo>
                  <a:pt x="10754" y="18285"/>
                </a:lnTo>
                <a:lnTo>
                  <a:pt x="10693" y="18124"/>
                </a:lnTo>
                <a:lnTo>
                  <a:pt x="10633" y="17983"/>
                </a:lnTo>
                <a:lnTo>
                  <a:pt x="10552" y="17862"/>
                </a:lnTo>
                <a:lnTo>
                  <a:pt x="10452" y="17741"/>
                </a:lnTo>
                <a:lnTo>
                  <a:pt x="10331" y="17601"/>
                </a:lnTo>
                <a:lnTo>
                  <a:pt x="10230" y="17520"/>
                </a:lnTo>
                <a:lnTo>
                  <a:pt x="10129" y="17439"/>
                </a:lnTo>
                <a:lnTo>
                  <a:pt x="10009" y="17379"/>
                </a:lnTo>
                <a:lnTo>
                  <a:pt x="9888" y="17319"/>
                </a:lnTo>
                <a:lnTo>
                  <a:pt x="9767" y="17258"/>
                </a:lnTo>
                <a:lnTo>
                  <a:pt x="9646" y="17238"/>
                </a:lnTo>
                <a:lnTo>
                  <a:pt x="9505" y="17218"/>
                </a:lnTo>
                <a:close/>
                <a:moveTo>
                  <a:pt x="18587" y="17218"/>
                </a:moveTo>
                <a:lnTo>
                  <a:pt x="18406" y="17238"/>
                </a:lnTo>
                <a:lnTo>
                  <a:pt x="18225" y="17258"/>
                </a:lnTo>
                <a:lnTo>
                  <a:pt x="18064" y="17319"/>
                </a:lnTo>
                <a:lnTo>
                  <a:pt x="17903" y="17399"/>
                </a:lnTo>
                <a:lnTo>
                  <a:pt x="17762" y="17500"/>
                </a:lnTo>
                <a:lnTo>
                  <a:pt x="17621" y="17621"/>
                </a:lnTo>
                <a:lnTo>
                  <a:pt x="17500" y="17762"/>
                </a:lnTo>
                <a:lnTo>
                  <a:pt x="17399" y="17903"/>
                </a:lnTo>
                <a:lnTo>
                  <a:pt x="17319" y="18064"/>
                </a:lnTo>
                <a:lnTo>
                  <a:pt x="17258" y="18225"/>
                </a:lnTo>
                <a:lnTo>
                  <a:pt x="17238" y="18406"/>
                </a:lnTo>
                <a:lnTo>
                  <a:pt x="17218" y="18607"/>
                </a:lnTo>
                <a:lnTo>
                  <a:pt x="17218" y="18789"/>
                </a:lnTo>
                <a:lnTo>
                  <a:pt x="17278" y="19010"/>
                </a:lnTo>
                <a:lnTo>
                  <a:pt x="17339" y="19191"/>
                </a:lnTo>
                <a:lnTo>
                  <a:pt x="17419" y="19352"/>
                </a:lnTo>
                <a:lnTo>
                  <a:pt x="17520" y="19514"/>
                </a:lnTo>
                <a:lnTo>
                  <a:pt x="17641" y="19634"/>
                </a:lnTo>
                <a:lnTo>
                  <a:pt x="17782" y="19755"/>
                </a:lnTo>
                <a:lnTo>
                  <a:pt x="17923" y="19856"/>
                </a:lnTo>
                <a:lnTo>
                  <a:pt x="18084" y="19936"/>
                </a:lnTo>
                <a:lnTo>
                  <a:pt x="18245" y="19977"/>
                </a:lnTo>
                <a:lnTo>
                  <a:pt x="18426" y="20017"/>
                </a:lnTo>
                <a:lnTo>
                  <a:pt x="18607" y="20037"/>
                </a:lnTo>
                <a:lnTo>
                  <a:pt x="18789" y="20017"/>
                </a:lnTo>
                <a:lnTo>
                  <a:pt x="18970" y="19997"/>
                </a:lnTo>
                <a:lnTo>
                  <a:pt x="19131" y="19936"/>
                </a:lnTo>
                <a:lnTo>
                  <a:pt x="19292" y="19856"/>
                </a:lnTo>
                <a:lnTo>
                  <a:pt x="19413" y="19775"/>
                </a:lnTo>
                <a:lnTo>
                  <a:pt x="19514" y="19695"/>
                </a:lnTo>
                <a:lnTo>
                  <a:pt x="19594" y="19594"/>
                </a:lnTo>
                <a:lnTo>
                  <a:pt x="19695" y="19493"/>
                </a:lnTo>
                <a:lnTo>
                  <a:pt x="19755" y="19393"/>
                </a:lnTo>
                <a:lnTo>
                  <a:pt x="19816" y="19272"/>
                </a:lnTo>
                <a:lnTo>
                  <a:pt x="19876" y="19171"/>
                </a:lnTo>
                <a:lnTo>
                  <a:pt x="19916" y="19030"/>
                </a:lnTo>
                <a:lnTo>
                  <a:pt x="19977" y="18688"/>
                </a:lnTo>
                <a:lnTo>
                  <a:pt x="19977" y="18668"/>
                </a:lnTo>
                <a:lnTo>
                  <a:pt x="19957" y="18507"/>
                </a:lnTo>
                <a:lnTo>
                  <a:pt x="19936" y="18366"/>
                </a:lnTo>
                <a:lnTo>
                  <a:pt x="19916" y="18225"/>
                </a:lnTo>
                <a:lnTo>
                  <a:pt x="19876" y="18104"/>
                </a:lnTo>
                <a:lnTo>
                  <a:pt x="19816" y="17983"/>
                </a:lnTo>
                <a:lnTo>
                  <a:pt x="19755" y="17862"/>
                </a:lnTo>
                <a:lnTo>
                  <a:pt x="19675" y="17762"/>
                </a:lnTo>
                <a:lnTo>
                  <a:pt x="19594" y="17661"/>
                </a:lnTo>
                <a:lnTo>
                  <a:pt x="19493" y="17560"/>
                </a:lnTo>
                <a:lnTo>
                  <a:pt x="19393" y="17480"/>
                </a:lnTo>
                <a:lnTo>
                  <a:pt x="19272" y="17399"/>
                </a:lnTo>
                <a:lnTo>
                  <a:pt x="19111" y="17319"/>
                </a:lnTo>
                <a:lnTo>
                  <a:pt x="18950" y="17258"/>
                </a:lnTo>
                <a:lnTo>
                  <a:pt x="18768" y="17238"/>
                </a:lnTo>
                <a:lnTo>
                  <a:pt x="18587" y="17218"/>
                </a:lnTo>
                <a:close/>
                <a:moveTo>
                  <a:pt x="33509" y="19554"/>
                </a:moveTo>
                <a:lnTo>
                  <a:pt x="34073" y="19735"/>
                </a:lnTo>
                <a:lnTo>
                  <a:pt x="34516" y="19876"/>
                </a:lnTo>
                <a:lnTo>
                  <a:pt x="34596" y="19896"/>
                </a:lnTo>
                <a:lnTo>
                  <a:pt x="34596" y="19997"/>
                </a:lnTo>
                <a:lnTo>
                  <a:pt x="34596" y="20098"/>
                </a:lnTo>
                <a:lnTo>
                  <a:pt x="34637" y="20198"/>
                </a:lnTo>
                <a:lnTo>
                  <a:pt x="34677" y="20279"/>
                </a:lnTo>
                <a:lnTo>
                  <a:pt x="34697" y="20319"/>
                </a:lnTo>
                <a:lnTo>
                  <a:pt x="34919" y="20641"/>
                </a:lnTo>
                <a:lnTo>
                  <a:pt x="35019" y="20802"/>
                </a:lnTo>
                <a:lnTo>
                  <a:pt x="35100" y="20984"/>
                </a:lnTo>
                <a:lnTo>
                  <a:pt x="35140" y="21145"/>
                </a:lnTo>
                <a:lnTo>
                  <a:pt x="35160" y="21326"/>
                </a:lnTo>
                <a:lnTo>
                  <a:pt x="35120" y="21487"/>
                </a:lnTo>
                <a:lnTo>
                  <a:pt x="35039" y="21668"/>
                </a:lnTo>
                <a:lnTo>
                  <a:pt x="34959" y="21829"/>
                </a:lnTo>
                <a:lnTo>
                  <a:pt x="34878" y="22011"/>
                </a:lnTo>
                <a:lnTo>
                  <a:pt x="34818" y="22192"/>
                </a:lnTo>
                <a:lnTo>
                  <a:pt x="34778" y="22393"/>
                </a:lnTo>
                <a:lnTo>
                  <a:pt x="34798" y="22715"/>
                </a:lnTo>
                <a:lnTo>
                  <a:pt x="34617" y="22715"/>
                </a:lnTo>
                <a:lnTo>
                  <a:pt x="34536" y="22736"/>
                </a:lnTo>
                <a:lnTo>
                  <a:pt x="34375" y="22796"/>
                </a:lnTo>
                <a:lnTo>
                  <a:pt x="34234" y="22877"/>
                </a:lnTo>
                <a:lnTo>
                  <a:pt x="34113" y="22977"/>
                </a:lnTo>
                <a:lnTo>
                  <a:pt x="34012" y="23078"/>
                </a:lnTo>
                <a:lnTo>
                  <a:pt x="33932" y="23199"/>
                </a:lnTo>
                <a:lnTo>
                  <a:pt x="33871" y="23340"/>
                </a:lnTo>
                <a:lnTo>
                  <a:pt x="33811" y="23461"/>
                </a:lnTo>
                <a:lnTo>
                  <a:pt x="33791" y="23622"/>
                </a:lnTo>
                <a:lnTo>
                  <a:pt x="33690" y="23601"/>
                </a:lnTo>
                <a:lnTo>
                  <a:pt x="33590" y="23581"/>
                </a:lnTo>
                <a:lnTo>
                  <a:pt x="33449" y="23601"/>
                </a:lnTo>
                <a:lnTo>
                  <a:pt x="33308" y="23642"/>
                </a:lnTo>
                <a:lnTo>
                  <a:pt x="33167" y="23682"/>
                </a:lnTo>
                <a:lnTo>
                  <a:pt x="33066" y="23722"/>
                </a:lnTo>
                <a:lnTo>
                  <a:pt x="32985" y="23783"/>
                </a:lnTo>
                <a:lnTo>
                  <a:pt x="32905" y="23863"/>
                </a:lnTo>
                <a:lnTo>
                  <a:pt x="32824" y="23763"/>
                </a:lnTo>
                <a:lnTo>
                  <a:pt x="32724" y="23682"/>
                </a:lnTo>
                <a:lnTo>
                  <a:pt x="32583" y="23642"/>
                </a:lnTo>
                <a:lnTo>
                  <a:pt x="32442" y="23622"/>
                </a:lnTo>
                <a:lnTo>
                  <a:pt x="32361" y="23622"/>
                </a:lnTo>
                <a:lnTo>
                  <a:pt x="32422" y="23158"/>
                </a:lnTo>
                <a:lnTo>
                  <a:pt x="32422" y="23058"/>
                </a:lnTo>
                <a:lnTo>
                  <a:pt x="32401" y="22957"/>
                </a:lnTo>
                <a:lnTo>
                  <a:pt x="32361" y="22877"/>
                </a:lnTo>
                <a:lnTo>
                  <a:pt x="32321" y="22816"/>
                </a:lnTo>
                <a:lnTo>
                  <a:pt x="32240" y="22736"/>
                </a:lnTo>
                <a:lnTo>
                  <a:pt x="32140" y="22675"/>
                </a:lnTo>
                <a:lnTo>
                  <a:pt x="32019" y="22655"/>
                </a:lnTo>
                <a:lnTo>
                  <a:pt x="31898" y="22635"/>
                </a:lnTo>
                <a:lnTo>
                  <a:pt x="31737" y="22655"/>
                </a:lnTo>
                <a:lnTo>
                  <a:pt x="31596" y="22715"/>
                </a:lnTo>
                <a:lnTo>
                  <a:pt x="31636" y="22393"/>
                </a:lnTo>
                <a:lnTo>
                  <a:pt x="31717" y="22091"/>
                </a:lnTo>
                <a:lnTo>
                  <a:pt x="31737" y="21990"/>
                </a:lnTo>
                <a:lnTo>
                  <a:pt x="31717" y="21870"/>
                </a:lnTo>
                <a:lnTo>
                  <a:pt x="31676" y="21769"/>
                </a:lnTo>
                <a:lnTo>
                  <a:pt x="31616" y="21668"/>
                </a:lnTo>
                <a:lnTo>
                  <a:pt x="31536" y="21588"/>
                </a:lnTo>
                <a:lnTo>
                  <a:pt x="31435" y="21527"/>
                </a:lnTo>
                <a:lnTo>
                  <a:pt x="31334" y="21487"/>
                </a:lnTo>
                <a:lnTo>
                  <a:pt x="31233" y="21467"/>
                </a:lnTo>
                <a:lnTo>
                  <a:pt x="31113" y="21487"/>
                </a:lnTo>
                <a:lnTo>
                  <a:pt x="31093" y="21386"/>
                </a:lnTo>
                <a:lnTo>
                  <a:pt x="31093" y="21286"/>
                </a:lnTo>
                <a:lnTo>
                  <a:pt x="31093" y="21145"/>
                </a:lnTo>
                <a:lnTo>
                  <a:pt x="31113" y="20984"/>
                </a:lnTo>
                <a:lnTo>
                  <a:pt x="31233" y="20943"/>
                </a:lnTo>
                <a:lnTo>
                  <a:pt x="31334" y="20883"/>
                </a:lnTo>
                <a:lnTo>
                  <a:pt x="31536" y="20722"/>
                </a:lnTo>
                <a:lnTo>
                  <a:pt x="31697" y="20541"/>
                </a:lnTo>
                <a:lnTo>
                  <a:pt x="31858" y="20339"/>
                </a:lnTo>
                <a:lnTo>
                  <a:pt x="31999" y="20138"/>
                </a:lnTo>
                <a:lnTo>
                  <a:pt x="32160" y="19977"/>
                </a:lnTo>
                <a:lnTo>
                  <a:pt x="32281" y="19856"/>
                </a:lnTo>
                <a:lnTo>
                  <a:pt x="32381" y="19896"/>
                </a:lnTo>
                <a:lnTo>
                  <a:pt x="32482" y="19916"/>
                </a:lnTo>
                <a:lnTo>
                  <a:pt x="32623" y="19896"/>
                </a:lnTo>
                <a:lnTo>
                  <a:pt x="32804" y="19836"/>
                </a:lnTo>
                <a:lnTo>
                  <a:pt x="32965" y="19755"/>
                </a:lnTo>
                <a:lnTo>
                  <a:pt x="33126" y="19755"/>
                </a:lnTo>
                <a:lnTo>
                  <a:pt x="33187" y="19735"/>
                </a:lnTo>
                <a:lnTo>
                  <a:pt x="33368" y="19655"/>
                </a:lnTo>
                <a:lnTo>
                  <a:pt x="33509" y="19554"/>
                </a:lnTo>
                <a:close/>
                <a:moveTo>
                  <a:pt x="14137" y="0"/>
                </a:moveTo>
                <a:lnTo>
                  <a:pt x="13573" y="21"/>
                </a:lnTo>
                <a:lnTo>
                  <a:pt x="13049" y="61"/>
                </a:lnTo>
                <a:lnTo>
                  <a:pt x="12526" y="121"/>
                </a:lnTo>
                <a:lnTo>
                  <a:pt x="12022" y="182"/>
                </a:lnTo>
                <a:lnTo>
                  <a:pt x="11519" y="262"/>
                </a:lnTo>
                <a:lnTo>
                  <a:pt x="11036" y="363"/>
                </a:lnTo>
                <a:lnTo>
                  <a:pt x="10572" y="464"/>
                </a:lnTo>
                <a:lnTo>
                  <a:pt x="10129" y="584"/>
                </a:lnTo>
                <a:lnTo>
                  <a:pt x="9686" y="725"/>
                </a:lnTo>
                <a:lnTo>
                  <a:pt x="9264" y="886"/>
                </a:lnTo>
                <a:lnTo>
                  <a:pt x="8861" y="1048"/>
                </a:lnTo>
                <a:lnTo>
                  <a:pt x="8458" y="1229"/>
                </a:lnTo>
                <a:lnTo>
                  <a:pt x="8075" y="1430"/>
                </a:lnTo>
                <a:lnTo>
                  <a:pt x="7693" y="1652"/>
                </a:lnTo>
                <a:lnTo>
                  <a:pt x="7330" y="1873"/>
                </a:lnTo>
                <a:lnTo>
                  <a:pt x="6867" y="2195"/>
                </a:lnTo>
                <a:lnTo>
                  <a:pt x="6404" y="2578"/>
                </a:lnTo>
                <a:lnTo>
                  <a:pt x="5961" y="2961"/>
                </a:lnTo>
                <a:lnTo>
                  <a:pt x="5538" y="3404"/>
                </a:lnTo>
                <a:lnTo>
                  <a:pt x="5115" y="3867"/>
                </a:lnTo>
                <a:lnTo>
                  <a:pt x="4692" y="4370"/>
                </a:lnTo>
                <a:lnTo>
                  <a:pt x="4290" y="4914"/>
                </a:lnTo>
                <a:lnTo>
                  <a:pt x="3907" y="5498"/>
                </a:lnTo>
                <a:lnTo>
                  <a:pt x="3545" y="6062"/>
                </a:lnTo>
                <a:lnTo>
                  <a:pt x="3222" y="6646"/>
                </a:lnTo>
                <a:lnTo>
                  <a:pt x="2900" y="7210"/>
                </a:lnTo>
                <a:lnTo>
                  <a:pt x="2618" y="7794"/>
                </a:lnTo>
                <a:lnTo>
                  <a:pt x="2356" y="8378"/>
                </a:lnTo>
                <a:lnTo>
                  <a:pt x="2135" y="8962"/>
                </a:lnTo>
                <a:lnTo>
                  <a:pt x="1934" y="9525"/>
                </a:lnTo>
                <a:lnTo>
                  <a:pt x="1752" y="10089"/>
                </a:lnTo>
                <a:lnTo>
                  <a:pt x="1752" y="10190"/>
                </a:lnTo>
                <a:lnTo>
                  <a:pt x="1752" y="10291"/>
                </a:lnTo>
                <a:lnTo>
                  <a:pt x="1772" y="10391"/>
                </a:lnTo>
                <a:lnTo>
                  <a:pt x="1833" y="10472"/>
                </a:lnTo>
                <a:lnTo>
                  <a:pt x="1913" y="10552"/>
                </a:lnTo>
                <a:lnTo>
                  <a:pt x="2014" y="10613"/>
                </a:lnTo>
                <a:lnTo>
                  <a:pt x="2115" y="10653"/>
                </a:lnTo>
                <a:lnTo>
                  <a:pt x="2236" y="10673"/>
                </a:lnTo>
                <a:lnTo>
                  <a:pt x="2336" y="10653"/>
                </a:lnTo>
                <a:lnTo>
                  <a:pt x="2457" y="10613"/>
                </a:lnTo>
                <a:lnTo>
                  <a:pt x="2538" y="10532"/>
                </a:lnTo>
                <a:lnTo>
                  <a:pt x="2598" y="10452"/>
                </a:lnTo>
                <a:lnTo>
                  <a:pt x="3041" y="9626"/>
                </a:lnTo>
                <a:lnTo>
                  <a:pt x="3464" y="8800"/>
                </a:lnTo>
                <a:lnTo>
                  <a:pt x="3947" y="7894"/>
                </a:lnTo>
                <a:lnTo>
                  <a:pt x="4431" y="6988"/>
                </a:lnTo>
                <a:lnTo>
                  <a:pt x="4692" y="6545"/>
                </a:lnTo>
                <a:lnTo>
                  <a:pt x="4974" y="6102"/>
                </a:lnTo>
                <a:lnTo>
                  <a:pt x="5256" y="5679"/>
                </a:lnTo>
                <a:lnTo>
                  <a:pt x="5578" y="5256"/>
                </a:lnTo>
                <a:lnTo>
                  <a:pt x="5820" y="4954"/>
                </a:lnTo>
                <a:lnTo>
                  <a:pt x="6062" y="4652"/>
                </a:lnTo>
                <a:lnTo>
                  <a:pt x="6324" y="4370"/>
                </a:lnTo>
                <a:lnTo>
                  <a:pt x="6585" y="4108"/>
                </a:lnTo>
                <a:lnTo>
                  <a:pt x="6867" y="3847"/>
                </a:lnTo>
                <a:lnTo>
                  <a:pt x="7149" y="3605"/>
                </a:lnTo>
                <a:lnTo>
                  <a:pt x="7431" y="3363"/>
                </a:lnTo>
                <a:lnTo>
                  <a:pt x="7733" y="3142"/>
                </a:lnTo>
                <a:lnTo>
                  <a:pt x="8035" y="2940"/>
                </a:lnTo>
                <a:lnTo>
                  <a:pt x="8357" y="2739"/>
                </a:lnTo>
                <a:lnTo>
                  <a:pt x="8680" y="2558"/>
                </a:lnTo>
                <a:lnTo>
                  <a:pt x="9002" y="2397"/>
                </a:lnTo>
                <a:lnTo>
                  <a:pt x="9324" y="2236"/>
                </a:lnTo>
                <a:lnTo>
                  <a:pt x="9666" y="2095"/>
                </a:lnTo>
                <a:lnTo>
                  <a:pt x="10009" y="1954"/>
                </a:lnTo>
                <a:lnTo>
                  <a:pt x="10371" y="1853"/>
                </a:lnTo>
                <a:lnTo>
                  <a:pt x="10814" y="1732"/>
                </a:lnTo>
                <a:lnTo>
                  <a:pt x="11277" y="1611"/>
                </a:lnTo>
                <a:lnTo>
                  <a:pt x="11761" y="1531"/>
                </a:lnTo>
                <a:lnTo>
                  <a:pt x="12244" y="1450"/>
                </a:lnTo>
                <a:lnTo>
                  <a:pt x="12767" y="1390"/>
                </a:lnTo>
                <a:lnTo>
                  <a:pt x="13311" y="1350"/>
                </a:lnTo>
                <a:lnTo>
                  <a:pt x="13855" y="1330"/>
                </a:lnTo>
                <a:lnTo>
                  <a:pt x="14983" y="1330"/>
                </a:lnTo>
                <a:lnTo>
                  <a:pt x="15567" y="1350"/>
                </a:lnTo>
                <a:lnTo>
                  <a:pt x="16896" y="1430"/>
                </a:lnTo>
                <a:lnTo>
                  <a:pt x="17842" y="1511"/>
                </a:lnTo>
                <a:lnTo>
                  <a:pt x="18728" y="1632"/>
                </a:lnTo>
                <a:lnTo>
                  <a:pt x="19574" y="1752"/>
                </a:lnTo>
                <a:lnTo>
                  <a:pt x="20379" y="1913"/>
                </a:lnTo>
                <a:lnTo>
                  <a:pt x="21124" y="2095"/>
                </a:lnTo>
                <a:lnTo>
                  <a:pt x="21849" y="2316"/>
                </a:lnTo>
                <a:lnTo>
                  <a:pt x="22534" y="2558"/>
                </a:lnTo>
                <a:lnTo>
                  <a:pt x="23199" y="2820"/>
                </a:lnTo>
                <a:lnTo>
                  <a:pt x="23682" y="3061"/>
                </a:lnTo>
                <a:lnTo>
                  <a:pt x="24165" y="3303"/>
                </a:lnTo>
                <a:lnTo>
                  <a:pt x="24608" y="3585"/>
                </a:lnTo>
                <a:lnTo>
                  <a:pt x="25071" y="3867"/>
                </a:lnTo>
                <a:lnTo>
                  <a:pt x="25514" y="4189"/>
                </a:lnTo>
                <a:lnTo>
                  <a:pt x="25937" y="4531"/>
                </a:lnTo>
                <a:lnTo>
                  <a:pt x="26340" y="4894"/>
                </a:lnTo>
                <a:lnTo>
                  <a:pt x="26743" y="5276"/>
                </a:lnTo>
                <a:lnTo>
                  <a:pt x="27125" y="5679"/>
                </a:lnTo>
                <a:lnTo>
                  <a:pt x="27508" y="6122"/>
                </a:lnTo>
                <a:lnTo>
                  <a:pt x="27871" y="6565"/>
                </a:lnTo>
                <a:lnTo>
                  <a:pt x="28213" y="7028"/>
                </a:lnTo>
                <a:lnTo>
                  <a:pt x="28555" y="7512"/>
                </a:lnTo>
                <a:lnTo>
                  <a:pt x="28857" y="8015"/>
                </a:lnTo>
                <a:lnTo>
                  <a:pt x="29159" y="8539"/>
                </a:lnTo>
                <a:lnTo>
                  <a:pt x="29441" y="9082"/>
                </a:lnTo>
                <a:lnTo>
                  <a:pt x="29703" y="9586"/>
                </a:lnTo>
                <a:lnTo>
                  <a:pt x="29925" y="10109"/>
                </a:lnTo>
                <a:lnTo>
                  <a:pt x="30146" y="10653"/>
                </a:lnTo>
                <a:lnTo>
                  <a:pt x="30347" y="11237"/>
                </a:lnTo>
                <a:lnTo>
                  <a:pt x="30549" y="11821"/>
                </a:lnTo>
                <a:lnTo>
                  <a:pt x="30730" y="12465"/>
                </a:lnTo>
                <a:lnTo>
                  <a:pt x="30911" y="13110"/>
                </a:lnTo>
                <a:lnTo>
                  <a:pt x="31072" y="13815"/>
                </a:lnTo>
                <a:lnTo>
                  <a:pt x="31354" y="15103"/>
                </a:lnTo>
                <a:lnTo>
                  <a:pt x="31596" y="16372"/>
                </a:lnTo>
                <a:lnTo>
                  <a:pt x="31676" y="16855"/>
                </a:lnTo>
                <a:lnTo>
                  <a:pt x="31817" y="17641"/>
                </a:lnTo>
                <a:lnTo>
                  <a:pt x="31979" y="18305"/>
                </a:lnTo>
                <a:lnTo>
                  <a:pt x="32039" y="18567"/>
                </a:lnTo>
                <a:lnTo>
                  <a:pt x="31878" y="18648"/>
                </a:lnTo>
                <a:lnTo>
                  <a:pt x="31717" y="18748"/>
                </a:lnTo>
                <a:lnTo>
                  <a:pt x="31536" y="18869"/>
                </a:lnTo>
                <a:lnTo>
                  <a:pt x="31354" y="19010"/>
                </a:lnTo>
                <a:lnTo>
                  <a:pt x="31334" y="19030"/>
                </a:lnTo>
                <a:lnTo>
                  <a:pt x="31274" y="18930"/>
                </a:lnTo>
                <a:lnTo>
                  <a:pt x="30871" y="18426"/>
                </a:lnTo>
                <a:lnTo>
                  <a:pt x="30468" y="17983"/>
                </a:lnTo>
                <a:lnTo>
                  <a:pt x="30267" y="17741"/>
                </a:lnTo>
                <a:lnTo>
                  <a:pt x="30025" y="17480"/>
                </a:lnTo>
                <a:lnTo>
                  <a:pt x="29763" y="17218"/>
                </a:lnTo>
                <a:lnTo>
                  <a:pt x="29743" y="17117"/>
                </a:lnTo>
                <a:lnTo>
                  <a:pt x="29703" y="17037"/>
                </a:lnTo>
                <a:lnTo>
                  <a:pt x="29643" y="16956"/>
                </a:lnTo>
                <a:lnTo>
                  <a:pt x="29582" y="16896"/>
                </a:lnTo>
                <a:lnTo>
                  <a:pt x="29421" y="16755"/>
                </a:lnTo>
                <a:lnTo>
                  <a:pt x="29240" y="16654"/>
                </a:lnTo>
                <a:lnTo>
                  <a:pt x="29059" y="16553"/>
                </a:lnTo>
                <a:lnTo>
                  <a:pt x="28857" y="16493"/>
                </a:lnTo>
                <a:lnTo>
                  <a:pt x="28515" y="16392"/>
                </a:lnTo>
                <a:lnTo>
                  <a:pt x="28273" y="16332"/>
                </a:lnTo>
                <a:lnTo>
                  <a:pt x="28173" y="16332"/>
                </a:lnTo>
                <a:lnTo>
                  <a:pt x="28193" y="15828"/>
                </a:lnTo>
                <a:lnTo>
                  <a:pt x="28233" y="15385"/>
                </a:lnTo>
                <a:lnTo>
                  <a:pt x="28233" y="14721"/>
                </a:lnTo>
                <a:lnTo>
                  <a:pt x="28213" y="14056"/>
                </a:lnTo>
                <a:lnTo>
                  <a:pt x="28152" y="13392"/>
                </a:lnTo>
                <a:lnTo>
                  <a:pt x="28072" y="12727"/>
                </a:lnTo>
                <a:lnTo>
                  <a:pt x="28052" y="12647"/>
                </a:lnTo>
                <a:lnTo>
                  <a:pt x="28011" y="12546"/>
                </a:lnTo>
                <a:lnTo>
                  <a:pt x="27951" y="12486"/>
                </a:lnTo>
                <a:lnTo>
                  <a:pt x="27871" y="12405"/>
                </a:lnTo>
                <a:lnTo>
                  <a:pt x="27790" y="12365"/>
                </a:lnTo>
                <a:lnTo>
                  <a:pt x="27709" y="12325"/>
                </a:lnTo>
                <a:lnTo>
                  <a:pt x="27609" y="12304"/>
                </a:lnTo>
                <a:lnTo>
                  <a:pt x="27528" y="12284"/>
                </a:lnTo>
                <a:lnTo>
                  <a:pt x="27448" y="12284"/>
                </a:lnTo>
                <a:lnTo>
                  <a:pt x="27387" y="12264"/>
                </a:lnTo>
                <a:lnTo>
                  <a:pt x="27347" y="12224"/>
                </a:lnTo>
                <a:lnTo>
                  <a:pt x="27307" y="12184"/>
                </a:lnTo>
                <a:lnTo>
                  <a:pt x="27287" y="12103"/>
                </a:lnTo>
                <a:lnTo>
                  <a:pt x="27287" y="12043"/>
                </a:lnTo>
                <a:lnTo>
                  <a:pt x="27347" y="11922"/>
                </a:lnTo>
                <a:lnTo>
                  <a:pt x="27367" y="11821"/>
                </a:lnTo>
                <a:lnTo>
                  <a:pt x="27347" y="11700"/>
                </a:lnTo>
                <a:lnTo>
                  <a:pt x="27327" y="11579"/>
                </a:lnTo>
                <a:lnTo>
                  <a:pt x="27266" y="11479"/>
                </a:lnTo>
                <a:lnTo>
                  <a:pt x="27186" y="11378"/>
                </a:lnTo>
                <a:lnTo>
                  <a:pt x="27085" y="11298"/>
                </a:lnTo>
                <a:lnTo>
                  <a:pt x="26964" y="11237"/>
                </a:lnTo>
                <a:lnTo>
                  <a:pt x="26864" y="11197"/>
                </a:lnTo>
                <a:lnTo>
                  <a:pt x="26783" y="11116"/>
                </a:lnTo>
                <a:lnTo>
                  <a:pt x="26682" y="11036"/>
                </a:lnTo>
                <a:lnTo>
                  <a:pt x="26622" y="10935"/>
                </a:lnTo>
                <a:lnTo>
                  <a:pt x="26562" y="10834"/>
                </a:lnTo>
                <a:lnTo>
                  <a:pt x="26521" y="10714"/>
                </a:lnTo>
                <a:lnTo>
                  <a:pt x="26481" y="10593"/>
                </a:lnTo>
                <a:lnTo>
                  <a:pt x="26481" y="10472"/>
                </a:lnTo>
                <a:lnTo>
                  <a:pt x="26461" y="10371"/>
                </a:lnTo>
                <a:lnTo>
                  <a:pt x="26441" y="10271"/>
                </a:lnTo>
                <a:lnTo>
                  <a:pt x="26380" y="10190"/>
                </a:lnTo>
                <a:lnTo>
                  <a:pt x="26320" y="10109"/>
                </a:lnTo>
                <a:lnTo>
                  <a:pt x="26260" y="10029"/>
                </a:lnTo>
                <a:lnTo>
                  <a:pt x="26159" y="9968"/>
                </a:lnTo>
                <a:lnTo>
                  <a:pt x="26078" y="9928"/>
                </a:lnTo>
                <a:lnTo>
                  <a:pt x="25736" y="9928"/>
                </a:lnTo>
                <a:lnTo>
                  <a:pt x="25635" y="9908"/>
                </a:lnTo>
                <a:lnTo>
                  <a:pt x="25555" y="9888"/>
                </a:lnTo>
                <a:lnTo>
                  <a:pt x="25474" y="9827"/>
                </a:lnTo>
                <a:lnTo>
                  <a:pt x="25394" y="9787"/>
                </a:lnTo>
                <a:lnTo>
                  <a:pt x="25333" y="9707"/>
                </a:lnTo>
                <a:lnTo>
                  <a:pt x="25293" y="9626"/>
                </a:lnTo>
                <a:lnTo>
                  <a:pt x="25273" y="9525"/>
                </a:lnTo>
                <a:lnTo>
                  <a:pt x="25253" y="9445"/>
                </a:lnTo>
                <a:lnTo>
                  <a:pt x="25212" y="9344"/>
                </a:lnTo>
                <a:lnTo>
                  <a:pt x="25152" y="9244"/>
                </a:lnTo>
                <a:lnTo>
                  <a:pt x="25092" y="9163"/>
                </a:lnTo>
                <a:lnTo>
                  <a:pt x="25011" y="9082"/>
                </a:lnTo>
                <a:lnTo>
                  <a:pt x="24930" y="9042"/>
                </a:lnTo>
                <a:lnTo>
                  <a:pt x="24830" y="9002"/>
                </a:lnTo>
                <a:lnTo>
                  <a:pt x="24729" y="8982"/>
                </a:lnTo>
                <a:lnTo>
                  <a:pt x="24588" y="9002"/>
                </a:lnTo>
                <a:lnTo>
                  <a:pt x="24447" y="9082"/>
                </a:lnTo>
                <a:lnTo>
                  <a:pt x="24387" y="9103"/>
                </a:lnTo>
                <a:lnTo>
                  <a:pt x="24306" y="9123"/>
                </a:lnTo>
                <a:lnTo>
                  <a:pt x="24266" y="9123"/>
                </a:lnTo>
                <a:lnTo>
                  <a:pt x="24206" y="9103"/>
                </a:lnTo>
                <a:lnTo>
                  <a:pt x="24165" y="9062"/>
                </a:lnTo>
                <a:lnTo>
                  <a:pt x="24145" y="9002"/>
                </a:lnTo>
                <a:lnTo>
                  <a:pt x="24125" y="8901"/>
                </a:lnTo>
                <a:lnTo>
                  <a:pt x="24105" y="8800"/>
                </a:lnTo>
                <a:lnTo>
                  <a:pt x="24044" y="8700"/>
                </a:lnTo>
                <a:lnTo>
                  <a:pt x="23984" y="8639"/>
                </a:lnTo>
                <a:lnTo>
                  <a:pt x="23903" y="8579"/>
                </a:lnTo>
                <a:lnTo>
                  <a:pt x="23823" y="8519"/>
                </a:lnTo>
                <a:lnTo>
                  <a:pt x="23722" y="8498"/>
                </a:lnTo>
                <a:lnTo>
                  <a:pt x="23622" y="8478"/>
                </a:lnTo>
                <a:lnTo>
                  <a:pt x="23481" y="8498"/>
                </a:lnTo>
                <a:lnTo>
                  <a:pt x="23360" y="8559"/>
                </a:lnTo>
                <a:lnTo>
                  <a:pt x="23239" y="8619"/>
                </a:lnTo>
                <a:lnTo>
                  <a:pt x="23138" y="8740"/>
                </a:lnTo>
                <a:lnTo>
                  <a:pt x="23098" y="8780"/>
                </a:lnTo>
                <a:lnTo>
                  <a:pt x="23038" y="8821"/>
                </a:lnTo>
                <a:lnTo>
                  <a:pt x="22937" y="8861"/>
                </a:lnTo>
                <a:lnTo>
                  <a:pt x="22816" y="8901"/>
                </a:lnTo>
                <a:lnTo>
                  <a:pt x="22735" y="8901"/>
                </a:lnTo>
                <a:lnTo>
                  <a:pt x="22554" y="8881"/>
                </a:lnTo>
                <a:lnTo>
                  <a:pt x="22494" y="8861"/>
                </a:lnTo>
                <a:lnTo>
                  <a:pt x="22433" y="8821"/>
                </a:lnTo>
                <a:lnTo>
                  <a:pt x="22313" y="8720"/>
                </a:lnTo>
                <a:lnTo>
                  <a:pt x="22212" y="8639"/>
                </a:lnTo>
                <a:lnTo>
                  <a:pt x="22091" y="8599"/>
                </a:lnTo>
                <a:lnTo>
                  <a:pt x="21990" y="8579"/>
                </a:lnTo>
                <a:lnTo>
                  <a:pt x="21628" y="8579"/>
                </a:lnTo>
                <a:lnTo>
                  <a:pt x="21265" y="8599"/>
                </a:lnTo>
                <a:lnTo>
                  <a:pt x="20279" y="8660"/>
                </a:lnTo>
                <a:lnTo>
                  <a:pt x="19695" y="8680"/>
                </a:lnTo>
                <a:lnTo>
                  <a:pt x="19393" y="8680"/>
                </a:lnTo>
                <a:lnTo>
                  <a:pt x="19352" y="8519"/>
                </a:lnTo>
                <a:lnTo>
                  <a:pt x="19332" y="8438"/>
                </a:lnTo>
                <a:lnTo>
                  <a:pt x="19292" y="8378"/>
                </a:lnTo>
                <a:lnTo>
                  <a:pt x="19171" y="8257"/>
                </a:lnTo>
                <a:lnTo>
                  <a:pt x="19010" y="8176"/>
                </a:lnTo>
                <a:lnTo>
                  <a:pt x="18849" y="8116"/>
                </a:lnTo>
                <a:lnTo>
                  <a:pt x="18668" y="8096"/>
                </a:lnTo>
                <a:lnTo>
                  <a:pt x="18567" y="8116"/>
                </a:lnTo>
                <a:lnTo>
                  <a:pt x="18446" y="8136"/>
                </a:lnTo>
                <a:lnTo>
                  <a:pt x="18325" y="8156"/>
                </a:lnTo>
                <a:lnTo>
                  <a:pt x="18225" y="8216"/>
                </a:lnTo>
                <a:lnTo>
                  <a:pt x="17983" y="8357"/>
                </a:lnTo>
                <a:lnTo>
                  <a:pt x="17741" y="8539"/>
                </a:lnTo>
                <a:lnTo>
                  <a:pt x="17621" y="8680"/>
                </a:lnTo>
                <a:lnTo>
                  <a:pt x="17520" y="8780"/>
                </a:lnTo>
                <a:lnTo>
                  <a:pt x="17439" y="8861"/>
                </a:lnTo>
                <a:lnTo>
                  <a:pt x="17399" y="8599"/>
                </a:lnTo>
                <a:lnTo>
                  <a:pt x="17359" y="8438"/>
                </a:lnTo>
                <a:lnTo>
                  <a:pt x="17298" y="8317"/>
                </a:lnTo>
                <a:lnTo>
                  <a:pt x="17218" y="8196"/>
                </a:lnTo>
                <a:lnTo>
                  <a:pt x="17097" y="8096"/>
                </a:lnTo>
                <a:lnTo>
                  <a:pt x="16976" y="8015"/>
                </a:lnTo>
                <a:lnTo>
                  <a:pt x="16855" y="7955"/>
                </a:lnTo>
                <a:lnTo>
                  <a:pt x="16694" y="7914"/>
                </a:lnTo>
                <a:lnTo>
                  <a:pt x="16553" y="7894"/>
                </a:lnTo>
                <a:lnTo>
                  <a:pt x="16372" y="7914"/>
                </a:lnTo>
                <a:lnTo>
                  <a:pt x="16191" y="7975"/>
                </a:lnTo>
                <a:lnTo>
                  <a:pt x="16030" y="8055"/>
                </a:lnTo>
                <a:lnTo>
                  <a:pt x="15889" y="8136"/>
                </a:lnTo>
                <a:lnTo>
                  <a:pt x="15768" y="8216"/>
                </a:lnTo>
                <a:lnTo>
                  <a:pt x="15667" y="8317"/>
                </a:lnTo>
                <a:lnTo>
                  <a:pt x="15587" y="8418"/>
                </a:lnTo>
                <a:lnTo>
                  <a:pt x="15526" y="8498"/>
                </a:lnTo>
                <a:lnTo>
                  <a:pt x="15506" y="8498"/>
                </a:lnTo>
                <a:lnTo>
                  <a:pt x="15446" y="8438"/>
                </a:lnTo>
                <a:lnTo>
                  <a:pt x="15345" y="8378"/>
                </a:lnTo>
                <a:lnTo>
                  <a:pt x="15244" y="8337"/>
                </a:lnTo>
                <a:lnTo>
                  <a:pt x="15144" y="8317"/>
                </a:lnTo>
                <a:lnTo>
                  <a:pt x="14983" y="8337"/>
                </a:lnTo>
                <a:lnTo>
                  <a:pt x="14862" y="8398"/>
                </a:lnTo>
                <a:lnTo>
                  <a:pt x="14741" y="8458"/>
                </a:lnTo>
                <a:lnTo>
                  <a:pt x="14640" y="8559"/>
                </a:lnTo>
                <a:lnTo>
                  <a:pt x="14560" y="8619"/>
                </a:lnTo>
                <a:lnTo>
                  <a:pt x="14499" y="8639"/>
                </a:lnTo>
                <a:lnTo>
                  <a:pt x="14459" y="8639"/>
                </a:lnTo>
                <a:lnTo>
                  <a:pt x="14419" y="8619"/>
                </a:lnTo>
                <a:lnTo>
                  <a:pt x="14338" y="8539"/>
                </a:lnTo>
                <a:lnTo>
                  <a:pt x="14298" y="8458"/>
                </a:lnTo>
                <a:lnTo>
                  <a:pt x="14258" y="8357"/>
                </a:lnTo>
                <a:lnTo>
                  <a:pt x="14238" y="8257"/>
                </a:lnTo>
                <a:lnTo>
                  <a:pt x="14197" y="8176"/>
                </a:lnTo>
                <a:lnTo>
                  <a:pt x="14157" y="8116"/>
                </a:lnTo>
                <a:lnTo>
                  <a:pt x="14076" y="8055"/>
                </a:lnTo>
                <a:lnTo>
                  <a:pt x="14016" y="8015"/>
                </a:lnTo>
                <a:lnTo>
                  <a:pt x="13935" y="7995"/>
                </a:lnTo>
                <a:lnTo>
                  <a:pt x="13774" y="7975"/>
                </a:lnTo>
                <a:lnTo>
                  <a:pt x="13633" y="7995"/>
                </a:lnTo>
                <a:lnTo>
                  <a:pt x="13492" y="8035"/>
                </a:lnTo>
                <a:lnTo>
                  <a:pt x="13392" y="8116"/>
                </a:lnTo>
                <a:lnTo>
                  <a:pt x="13311" y="8216"/>
                </a:lnTo>
                <a:lnTo>
                  <a:pt x="13170" y="8478"/>
                </a:lnTo>
                <a:lnTo>
                  <a:pt x="13070" y="8619"/>
                </a:lnTo>
                <a:lnTo>
                  <a:pt x="12969" y="8740"/>
                </a:lnTo>
                <a:lnTo>
                  <a:pt x="12888" y="8821"/>
                </a:lnTo>
                <a:lnTo>
                  <a:pt x="12808" y="8861"/>
                </a:lnTo>
                <a:lnTo>
                  <a:pt x="12727" y="8821"/>
                </a:lnTo>
                <a:lnTo>
                  <a:pt x="12707" y="8821"/>
                </a:lnTo>
                <a:lnTo>
                  <a:pt x="12687" y="8720"/>
                </a:lnTo>
                <a:lnTo>
                  <a:pt x="12667" y="8619"/>
                </a:lnTo>
                <a:lnTo>
                  <a:pt x="12627" y="8519"/>
                </a:lnTo>
                <a:lnTo>
                  <a:pt x="12566" y="8458"/>
                </a:lnTo>
                <a:lnTo>
                  <a:pt x="12506" y="8378"/>
                </a:lnTo>
                <a:lnTo>
                  <a:pt x="12405" y="8317"/>
                </a:lnTo>
                <a:lnTo>
                  <a:pt x="12304" y="8297"/>
                </a:lnTo>
                <a:lnTo>
                  <a:pt x="12204" y="8277"/>
                </a:lnTo>
                <a:lnTo>
                  <a:pt x="12083" y="8297"/>
                </a:lnTo>
                <a:lnTo>
                  <a:pt x="11962" y="8337"/>
                </a:lnTo>
                <a:lnTo>
                  <a:pt x="11559" y="8519"/>
                </a:lnTo>
                <a:lnTo>
                  <a:pt x="11136" y="8660"/>
                </a:lnTo>
                <a:lnTo>
                  <a:pt x="10693" y="8800"/>
                </a:lnTo>
                <a:lnTo>
                  <a:pt x="10250" y="8921"/>
                </a:lnTo>
                <a:lnTo>
                  <a:pt x="9848" y="8982"/>
                </a:lnTo>
                <a:lnTo>
                  <a:pt x="9405" y="9042"/>
                </a:lnTo>
                <a:lnTo>
                  <a:pt x="9344" y="9042"/>
                </a:lnTo>
                <a:lnTo>
                  <a:pt x="9082" y="9062"/>
                </a:lnTo>
                <a:lnTo>
                  <a:pt x="8982" y="9062"/>
                </a:lnTo>
                <a:lnTo>
                  <a:pt x="8901" y="9042"/>
                </a:lnTo>
                <a:lnTo>
                  <a:pt x="8841" y="9022"/>
                </a:lnTo>
                <a:lnTo>
                  <a:pt x="8800" y="8982"/>
                </a:lnTo>
                <a:lnTo>
                  <a:pt x="8720" y="8881"/>
                </a:lnTo>
                <a:lnTo>
                  <a:pt x="8619" y="8800"/>
                </a:lnTo>
                <a:lnTo>
                  <a:pt x="8498" y="8760"/>
                </a:lnTo>
                <a:lnTo>
                  <a:pt x="8357" y="8740"/>
                </a:lnTo>
                <a:lnTo>
                  <a:pt x="8237" y="8760"/>
                </a:lnTo>
                <a:lnTo>
                  <a:pt x="8116" y="8800"/>
                </a:lnTo>
                <a:lnTo>
                  <a:pt x="8035" y="8881"/>
                </a:lnTo>
                <a:lnTo>
                  <a:pt x="7955" y="8982"/>
                </a:lnTo>
                <a:lnTo>
                  <a:pt x="7773" y="9324"/>
                </a:lnTo>
                <a:lnTo>
                  <a:pt x="7673" y="9465"/>
                </a:lnTo>
                <a:lnTo>
                  <a:pt x="7552" y="9606"/>
                </a:lnTo>
                <a:lnTo>
                  <a:pt x="7431" y="9646"/>
                </a:lnTo>
                <a:lnTo>
                  <a:pt x="7351" y="9666"/>
                </a:lnTo>
                <a:lnTo>
                  <a:pt x="7270" y="9687"/>
                </a:lnTo>
                <a:lnTo>
                  <a:pt x="7230" y="9666"/>
                </a:lnTo>
                <a:lnTo>
                  <a:pt x="7210" y="9566"/>
                </a:lnTo>
                <a:lnTo>
                  <a:pt x="7189" y="9485"/>
                </a:lnTo>
                <a:lnTo>
                  <a:pt x="7129" y="9384"/>
                </a:lnTo>
                <a:lnTo>
                  <a:pt x="7048" y="9324"/>
                </a:lnTo>
                <a:lnTo>
                  <a:pt x="6968" y="9244"/>
                </a:lnTo>
                <a:lnTo>
                  <a:pt x="6887" y="9203"/>
                </a:lnTo>
                <a:lnTo>
                  <a:pt x="6787" y="9183"/>
                </a:lnTo>
                <a:lnTo>
                  <a:pt x="6686" y="9163"/>
                </a:lnTo>
                <a:lnTo>
                  <a:pt x="6565" y="9183"/>
                </a:lnTo>
                <a:lnTo>
                  <a:pt x="6444" y="9244"/>
                </a:lnTo>
                <a:lnTo>
                  <a:pt x="6364" y="9324"/>
                </a:lnTo>
                <a:lnTo>
                  <a:pt x="6283" y="9425"/>
                </a:lnTo>
                <a:lnTo>
                  <a:pt x="6183" y="9586"/>
                </a:lnTo>
                <a:lnTo>
                  <a:pt x="6062" y="9707"/>
                </a:lnTo>
                <a:lnTo>
                  <a:pt x="5901" y="9807"/>
                </a:lnTo>
                <a:lnTo>
                  <a:pt x="5719" y="9888"/>
                </a:lnTo>
                <a:lnTo>
                  <a:pt x="5538" y="9948"/>
                </a:lnTo>
                <a:lnTo>
                  <a:pt x="5337" y="9989"/>
                </a:lnTo>
                <a:lnTo>
                  <a:pt x="4934" y="10049"/>
                </a:lnTo>
                <a:lnTo>
                  <a:pt x="4713" y="10069"/>
                </a:lnTo>
                <a:lnTo>
                  <a:pt x="4290" y="10150"/>
                </a:lnTo>
                <a:lnTo>
                  <a:pt x="3947" y="10271"/>
                </a:lnTo>
                <a:lnTo>
                  <a:pt x="3625" y="10411"/>
                </a:lnTo>
                <a:lnTo>
                  <a:pt x="3484" y="10492"/>
                </a:lnTo>
                <a:lnTo>
                  <a:pt x="3363" y="10593"/>
                </a:lnTo>
                <a:lnTo>
                  <a:pt x="3323" y="10573"/>
                </a:lnTo>
                <a:lnTo>
                  <a:pt x="3202" y="10512"/>
                </a:lnTo>
                <a:lnTo>
                  <a:pt x="3061" y="10492"/>
                </a:lnTo>
                <a:lnTo>
                  <a:pt x="2940" y="10512"/>
                </a:lnTo>
                <a:lnTo>
                  <a:pt x="2820" y="10573"/>
                </a:lnTo>
                <a:lnTo>
                  <a:pt x="2719" y="10633"/>
                </a:lnTo>
                <a:lnTo>
                  <a:pt x="2638" y="10754"/>
                </a:lnTo>
                <a:lnTo>
                  <a:pt x="2155" y="11459"/>
                </a:lnTo>
                <a:lnTo>
                  <a:pt x="2095" y="11398"/>
                </a:lnTo>
                <a:lnTo>
                  <a:pt x="1994" y="11358"/>
                </a:lnTo>
                <a:lnTo>
                  <a:pt x="1913" y="11318"/>
                </a:lnTo>
                <a:lnTo>
                  <a:pt x="1813" y="11298"/>
                </a:lnTo>
                <a:lnTo>
                  <a:pt x="1692" y="11318"/>
                </a:lnTo>
                <a:lnTo>
                  <a:pt x="1571" y="11358"/>
                </a:lnTo>
                <a:lnTo>
                  <a:pt x="1491" y="11438"/>
                </a:lnTo>
                <a:lnTo>
                  <a:pt x="1410" y="11539"/>
                </a:lnTo>
                <a:lnTo>
                  <a:pt x="1188" y="11902"/>
                </a:lnTo>
                <a:lnTo>
                  <a:pt x="1007" y="12284"/>
                </a:lnTo>
                <a:lnTo>
                  <a:pt x="866" y="12647"/>
                </a:lnTo>
                <a:lnTo>
                  <a:pt x="766" y="13029"/>
                </a:lnTo>
                <a:lnTo>
                  <a:pt x="705" y="13412"/>
                </a:lnTo>
                <a:lnTo>
                  <a:pt x="665" y="13795"/>
                </a:lnTo>
                <a:lnTo>
                  <a:pt x="685" y="14157"/>
                </a:lnTo>
                <a:lnTo>
                  <a:pt x="725" y="14520"/>
                </a:lnTo>
                <a:lnTo>
                  <a:pt x="685" y="14862"/>
                </a:lnTo>
                <a:lnTo>
                  <a:pt x="685" y="15224"/>
                </a:lnTo>
                <a:lnTo>
                  <a:pt x="705" y="15587"/>
                </a:lnTo>
                <a:lnTo>
                  <a:pt x="745" y="15969"/>
                </a:lnTo>
                <a:lnTo>
                  <a:pt x="826" y="16372"/>
                </a:lnTo>
                <a:lnTo>
                  <a:pt x="927" y="16775"/>
                </a:lnTo>
                <a:lnTo>
                  <a:pt x="1048" y="17198"/>
                </a:lnTo>
                <a:lnTo>
                  <a:pt x="1209" y="17641"/>
                </a:lnTo>
                <a:lnTo>
                  <a:pt x="1229" y="17701"/>
                </a:lnTo>
                <a:lnTo>
                  <a:pt x="1289" y="17762"/>
                </a:lnTo>
                <a:lnTo>
                  <a:pt x="1410" y="17862"/>
                </a:lnTo>
                <a:lnTo>
                  <a:pt x="1551" y="17943"/>
                </a:lnTo>
                <a:lnTo>
                  <a:pt x="1611" y="17963"/>
                </a:lnTo>
                <a:lnTo>
                  <a:pt x="1692" y="17963"/>
                </a:lnTo>
                <a:lnTo>
                  <a:pt x="1813" y="17943"/>
                </a:lnTo>
                <a:lnTo>
                  <a:pt x="1913" y="17903"/>
                </a:lnTo>
                <a:lnTo>
                  <a:pt x="1994" y="17822"/>
                </a:lnTo>
                <a:lnTo>
                  <a:pt x="2054" y="17721"/>
                </a:lnTo>
                <a:lnTo>
                  <a:pt x="2437" y="16855"/>
                </a:lnTo>
                <a:lnTo>
                  <a:pt x="2618" y="16956"/>
                </a:lnTo>
                <a:lnTo>
                  <a:pt x="2820" y="17037"/>
                </a:lnTo>
                <a:lnTo>
                  <a:pt x="3021" y="17097"/>
                </a:lnTo>
                <a:lnTo>
                  <a:pt x="3363" y="17097"/>
                </a:lnTo>
                <a:lnTo>
                  <a:pt x="3504" y="17077"/>
                </a:lnTo>
                <a:lnTo>
                  <a:pt x="3706" y="16996"/>
                </a:lnTo>
                <a:lnTo>
                  <a:pt x="3746" y="16976"/>
                </a:lnTo>
                <a:lnTo>
                  <a:pt x="3847" y="17158"/>
                </a:lnTo>
                <a:lnTo>
                  <a:pt x="3927" y="17238"/>
                </a:lnTo>
                <a:lnTo>
                  <a:pt x="4028" y="17298"/>
                </a:lnTo>
                <a:lnTo>
                  <a:pt x="4169" y="17379"/>
                </a:lnTo>
                <a:lnTo>
                  <a:pt x="4310" y="17419"/>
                </a:lnTo>
                <a:lnTo>
                  <a:pt x="4471" y="17460"/>
                </a:lnTo>
                <a:lnTo>
                  <a:pt x="4773" y="17460"/>
                </a:lnTo>
                <a:lnTo>
                  <a:pt x="4934" y="17419"/>
                </a:lnTo>
                <a:lnTo>
                  <a:pt x="5075" y="17379"/>
                </a:lnTo>
                <a:lnTo>
                  <a:pt x="5256" y="17319"/>
                </a:lnTo>
                <a:lnTo>
                  <a:pt x="5397" y="17238"/>
                </a:lnTo>
                <a:lnTo>
                  <a:pt x="5538" y="17158"/>
                </a:lnTo>
                <a:lnTo>
                  <a:pt x="5780" y="16936"/>
                </a:lnTo>
                <a:lnTo>
                  <a:pt x="5961" y="16775"/>
                </a:lnTo>
                <a:lnTo>
                  <a:pt x="6082" y="16876"/>
                </a:lnTo>
                <a:lnTo>
                  <a:pt x="6183" y="16936"/>
                </a:lnTo>
                <a:lnTo>
                  <a:pt x="6384" y="16936"/>
                </a:lnTo>
                <a:lnTo>
                  <a:pt x="6464" y="16916"/>
                </a:lnTo>
                <a:lnTo>
                  <a:pt x="6605" y="16855"/>
                </a:lnTo>
                <a:lnTo>
                  <a:pt x="6726" y="16755"/>
                </a:lnTo>
                <a:lnTo>
                  <a:pt x="6767" y="16674"/>
                </a:lnTo>
                <a:lnTo>
                  <a:pt x="6787" y="16614"/>
                </a:lnTo>
                <a:lnTo>
                  <a:pt x="6928" y="16594"/>
                </a:lnTo>
                <a:lnTo>
                  <a:pt x="6968" y="16574"/>
                </a:lnTo>
                <a:lnTo>
                  <a:pt x="7854" y="16392"/>
                </a:lnTo>
                <a:lnTo>
                  <a:pt x="8760" y="16191"/>
                </a:lnTo>
                <a:lnTo>
                  <a:pt x="9626" y="15990"/>
                </a:lnTo>
                <a:lnTo>
                  <a:pt x="9707" y="15969"/>
                </a:lnTo>
                <a:lnTo>
                  <a:pt x="9807" y="15929"/>
                </a:lnTo>
                <a:lnTo>
                  <a:pt x="9968" y="15828"/>
                </a:lnTo>
                <a:lnTo>
                  <a:pt x="10109" y="15687"/>
                </a:lnTo>
                <a:lnTo>
                  <a:pt x="10230" y="15547"/>
                </a:lnTo>
                <a:lnTo>
                  <a:pt x="10250" y="15567"/>
                </a:lnTo>
                <a:lnTo>
                  <a:pt x="10351" y="15627"/>
                </a:lnTo>
                <a:lnTo>
                  <a:pt x="10452" y="15667"/>
                </a:lnTo>
                <a:lnTo>
                  <a:pt x="10552" y="15687"/>
                </a:lnTo>
                <a:lnTo>
                  <a:pt x="10774" y="15687"/>
                </a:lnTo>
                <a:lnTo>
                  <a:pt x="10895" y="15647"/>
                </a:lnTo>
                <a:lnTo>
                  <a:pt x="11016" y="15607"/>
                </a:lnTo>
                <a:lnTo>
                  <a:pt x="11136" y="15547"/>
                </a:lnTo>
                <a:lnTo>
                  <a:pt x="11358" y="15426"/>
                </a:lnTo>
                <a:lnTo>
                  <a:pt x="11579" y="15265"/>
                </a:lnTo>
                <a:lnTo>
                  <a:pt x="11861" y="15083"/>
                </a:lnTo>
                <a:lnTo>
                  <a:pt x="11902" y="15063"/>
                </a:lnTo>
                <a:lnTo>
                  <a:pt x="11962" y="15063"/>
                </a:lnTo>
                <a:lnTo>
                  <a:pt x="12083" y="15083"/>
                </a:lnTo>
                <a:lnTo>
                  <a:pt x="12224" y="15144"/>
                </a:lnTo>
                <a:lnTo>
                  <a:pt x="12365" y="15244"/>
                </a:lnTo>
                <a:lnTo>
                  <a:pt x="12486" y="15325"/>
                </a:lnTo>
                <a:lnTo>
                  <a:pt x="12647" y="15446"/>
                </a:lnTo>
                <a:lnTo>
                  <a:pt x="12808" y="15526"/>
                </a:lnTo>
                <a:lnTo>
                  <a:pt x="12969" y="15607"/>
                </a:lnTo>
                <a:lnTo>
                  <a:pt x="13150" y="15627"/>
                </a:lnTo>
                <a:lnTo>
                  <a:pt x="13331" y="15647"/>
                </a:lnTo>
                <a:lnTo>
                  <a:pt x="13472" y="15647"/>
                </a:lnTo>
                <a:lnTo>
                  <a:pt x="13613" y="15627"/>
                </a:lnTo>
                <a:lnTo>
                  <a:pt x="13694" y="15587"/>
                </a:lnTo>
                <a:lnTo>
                  <a:pt x="13794" y="15547"/>
                </a:lnTo>
                <a:lnTo>
                  <a:pt x="13875" y="15506"/>
                </a:lnTo>
                <a:lnTo>
                  <a:pt x="13956" y="15446"/>
                </a:lnTo>
                <a:lnTo>
                  <a:pt x="14036" y="15506"/>
                </a:lnTo>
                <a:lnTo>
                  <a:pt x="14117" y="15547"/>
                </a:lnTo>
                <a:lnTo>
                  <a:pt x="14217" y="15567"/>
                </a:lnTo>
                <a:lnTo>
                  <a:pt x="14399" y="15567"/>
                </a:lnTo>
                <a:lnTo>
                  <a:pt x="14499" y="15547"/>
                </a:lnTo>
                <a:lnTo>
                  <a:pt x="14580" y="15486"/>
                </a:lnTo>
                <a:lnTo>
                  <a:pt x="14640" y="15426"/>
                </a:lnTo>
                <a:lnTo>
                  <a:pt x="15063" y="14963"/>
                </a:lnTo>
                <a:lnTo>
                  <a:pt x="15164" y="15043"/>
                </a:lnTo>
                <a:lnTo>
                  <a:pt x="15285" y="15103"/>
                </a:lnTo>
                <a:lnTo>
                  <a:pt x="15405" y="15164"/>
                </a:lnTo>
                <a:lnTo>
                  <a:pt x="15546" y="15204"/>
                </a:lnTo>
                <a:lnTo>
                  <a:pt x="15687" y="15244"/>
                </a:lnTo>
                <a:lnTo>
                  <a:pt x="15949" y="15244"/>
                </a:lnTo>
                <a:lnTo>
                  <a:pt x="16090" y="15204"/>
                </a:lnTo>
                <a:lnTo>
                  <a:pt x="16231" y="15164"/>
                </a:lnTo>
                <a:lnTo>
                  <a:pt x="16352" y="15103"/>
                </a:lnTo>
                <a:lnTo>
                  <a:pt x="16453" y="15285"/>
                </a:lnTo>
                <a:lnTo>
                  <a:pt x="16573" y="15446"/>
                </a:lnTo>
                <a:lnTo>
                  <a:pt x="16714" y="15587"/>
                </a:lnTo>
                <a:lnTo>
                  <a:pt x="16855" y="15728"/>
                </a:lnTo>
                <a:lnTo>
                  <a:pt x="17016" y="15849"/>
                </a:lnTo>
                <a:lnTo>
                  <a:pt x="17198" y="15929"/>
                </a:lnTo>
                <a:lnTo>
                  <a:pt x="17379" y="16010"/>
                </a:lnTo>
                <a:lnTo>
                  <a:pt x="17580" y="16050"/>
                </a:lnTo>
                <a:lnTo>
                  <a:pt x="17701" y="16070"/>
                </a:lnTo>
                <a:lnTo>
                  <a:pt x="18043" y="16070"/>
                </a:lnTo>
                <a:lnTo>
                  <a:pt x="18225" y="16030"/>
                </a:lnTo>
                <a:lnTo>
                  <a:pt x="18426" y="15969"/>
                </a:lnTo>
                <a:lnTo>
                  <a:pt x="18607" y="15869"/>
                </a:lnTo>
                <a:lnTo>
                  <a:pt x="18789" y="15768"/>
                </a:lnTo>
                <a:lnTo>
                  <a:pt x="18950" y="15627"/>
                </a:lnTo>
                <a:lnTo>
                  <a:pt x="19111" y="15486"/>
                </a:lnTo>
                <a:lnTo>
                  <a:pt x="19252" y="15305"/>
                </a:lnTo>
                <a:lnTo>
                  <a:pt x="19453" y="15406"/>
                </a:lnTo>
                <a:lnTo>
                  <a:pt x="19675" y="15446"/>
                </a:lnTo>
                <a:lnTo>
                  <a:pt x="19916" y="15486"/>
                </a:lnTo>
                <a:lnTo>
                  <a:pt x="20037" y="15466"/>
                </a:lnTo>
                <a:lnTo>
                  <a:pt x="20178" y="15446"/>
                </a:lnTo>
                <a:lnTo>
                  <a:pt x="20299" y="15426"/>
                </a:lnTo>
                <a:lnTo>
                  <a:pt x="20440" y="15365"/>
                </a:lnTo>
                <a:lnTo>
                  <a:pt x="20702" y="15244"/>
                </a:lnTo>
                <a:lnTo>
                  <a:pt x="20984" y="15063"/>
                </a:lnTo>
                <a:lnTo>
                  <a:pt x="21084" y="15144"/>
                </a:lnTo>
                <a:lnTo>
                  <a:pt x="21205" y="15224"/>
                </a:lnTo>
                <a:lnTo>
                  <a:pt x="21447" y="15345"/>
                </a:lnTo>
                <a:lnTo>
                  <a:pt x="21568" y="15385"/>
                </a:lnTo>
                <a:lnTo>
                  <a:pt x="21688" y="15406"/>
                </a:lnTo>
                <a:lnTo>
                  <a:pt x="21829" y="15426"/>
                </a:lnTo>
                <a:lnTo>
                  <a:pt x="22152" y="15426"/>
                </a:lnTo>
                <a:lnTo>
                  <a:pt x="22353" y="15385"/>
                </a:lnTo>
                <a:lnTo>
                  <a:pt x="22474" y="15587"/>
                </a:lnTo>
                <a:lnTo>
                  <a:pt x="22635" y="15748"/>
                </a:lnTo>
                <a:lnTo>
                  <a:pt x="22836" y="15889"/>
                </a:lnTo>
                <a:lnTo>
                  <a:pt x="23058" y="15969"/>
                </a:lnTo>
                <a:lnTo>
                  <a:pt x="23259" y="16030"/>
                </a:lnTo>
                <a:lnTo>
                  <a:pt x="23460" y="16050"/>
                </a:lnTo>
                <a:lnTo>
                  <a:pt x="23682" y="16030"/>
                </a:lnTo>
                <a:lnTo>
                  <a:pt x="23883" y="15969"/>
                </a:lnTo>
                <a:lnTo>
                  <a:pt x="24065" y="16110"/>
                </a:lnTo>
                <a:lnTo>
                  <a:pt x="24266" y="16211"/>
                </a:lnTo>
                <a:lnTo>
                  <a:pt x="24306" y="16312"/>
                </a:lnTo>
                <a:lnTo>
                  <a:pt x="24367" y="16392"/>
                </a:lnTo>
                <a:lnTo>
                  <a:pt x="24407" y="16453"/>
                </a:lnTo>
                <a:lnTo>
                  <a:pt x="24467" y="16493"/>
                </a:lnTo>
                <a:lnTo>
                  <a:pt x="24548" y="16533"/>
                </a:lnTo>
                <a:lnTo>
                  <a:pt x="24689" y="16533"/>
                </a:lnTo>
                <a:lnTo>
                  <a:pt x="24810" y="16473"/>
                </a:lnTo>
                <a:lnTo>
                  <a:pt x="24971" y="16574"/>
                </a:lnTo>
                <a:lnTo>
                  <a:pt x="25132" y="16654"/>
                </a:lnTo>
                <a:lnTo>
                  <a:pt x="25313" y="16694"/>
                </a:lnTo>
                <a:lnTo>
                  <a:pt x="25494" y="16714"/>
                </a:lnTo>
                <a:lnTo>
                  <a:pt x="25635" y="16714"/>
                </a:lnTo>
                <a:lnTo>
                  <a:pt x="25716" y="16775"/>
                </a:lnTo>
                <a:lnTo>
                  <a:pt x="25817" y="16855"/>
                </a:lnTo>
                <a:lnTo>
                  <a:pt x="25937" y="16896"/>
                </a:lnTo>
                <a:lnTo>
                  <a:pt x="26038" y="16936"/>
                </a:lnTo>
                <a:lnTo>
                  <a:pt x="26300" y="17379"/>
                </a:lnTo>
                <a:lnTo>
                  <a:pt x="26400" y="17500"/>
                </a:lnTo>
                <a:lnTo>
                  <a:pt x="26521" y="17580"/>
                </a:lnTo>
                <a:lnTo>
                  <a:pt x="26642" y="17641"/>
                </a:lnTo>
                <a:lnTo>
                  <a:pt x="26803" y="17661"/>
                </a:lnTo>
                <a:lnTo>
                  <a:pt x="26783" y="17721"/>
                </a:lnTo>
                <a:lnTo>
                  <a:pt x="26803" y="17822"/>
                </a:lnTo>
                <a:lnTo>
                  <a:pt x="26823" y="17923"/>
                </a:lnTo>
                <a:lnTo>
                  <a:pt x="26864" y="18003"/>
                </a:lnTo>
                <a:lnTo>
                  <a:pt x="26924" y="18084"/>
                </a:lnTo>
                <a:lnTo>
                  <a:pt x="27005" y="18164"/>
                </a:lnTo>
                <a:lnTo>
                  <a:pt x="27105" y="18225"/>
                </a:lnTo>
                <a:lnTo>
                  <a:pt x="27206" y="18245"/>
                </a:lnTo>
                <a:lnTo>
                  <a:pt x="27327" y="18265"/>
                </a:lnTo>
                <a:lnTo>
                  <a:pt x="27448" y="18245"/>
                </a:lnTo>
                <a:lnTo>
                  <a:pt x="27548" y="18225"/>
                </a:lnTo>
                <a:lnTo>
                  <a:pt x="27629" y="18185"/>
                </a:lnTo>
                <a:lnTo>
                  <a:pt x="27709" y="18124"/>
                </a:lnTo>
                <a:lnTo>
                  <a:pt x="27770" y="18346"/>
                </a:lnTo>
                <a:lnTo>
                  <a:pt x="27810" y="18567"/>
                </a:lnTo>
                <a:lnTo>
                  <a:pt x="27951" y="18990"/>
                </a:lnTo>
                <a:lnTo>
                  <a:pt x="28152" y="19453"/>
                </a:lnTo>
                <a:lnTo>
                  <a:pt x="28374" y="19916"/>
                </a:lnTo>
                <a:lnTo>
                  <a:pt x="28233" y="19856"/>
                </a:lnTo>
                <a:lnTo>
                  <a:pt x="28072" y="19816"/>
                </a:lnTo>
                <a:lnTo>
                  <a:pt x="27931" y="19775"/>
                </a:lnTo>
                <a:lnTo>
                  <a:pt x="27629" y="19775"/>
                </a:lnTo>
                <a:lnTo>
                  <a:pt x="27488" y="19796"/>
                </a:lnTo>
                <a:lnTo>
                  <a:pt x="27347" y="19836"/>
                </a:lnTo>
                <a:lnTo>
                  <a:pt x="27206" y="19896"/>
                </a:lnTo>
                <a:lnTo>
                  <a:pt x="27105" y="19957"/>
                </a:lnTo>
                <a:lnTo>
                  <a:pt x="27045" y="20037"/>
                </a:lnTo>
                <a:lnTo>
                  <a:pt x="26964" y="20118"/>
                </a:lnTo>
                <a:lnTo>
                  <a:pt x="26924" y="20239"/>
                </a:lnTo>
                <a:lnTo>
                  <a:pt x="26904" y="20359"/>
                </a:lnTo>
                <a:lnTo>
                  <a:pt x="26904" y="20500"/>
                </a:lnTo>
                <a:lnTo>
                  <a:pt x="26924" y="20641"/>
                </a:lnTo>
                <a:lnTo>
                  <a:pt x="26964" y="20762"/>
                </a:lnTo>
                <a:lnTo>
                  <a:pt x="27105" y="21044"/>
                </a:lnTo>
                <a:lnTo>
                  <a:pt x="27246" y="21326"/>
                </a:lnTo>
                <a:lnTo>
                  <a:pt x="27347" y="21608"/>
                </a:lnTo>
                <a:lnTo>
                  <a:pt x="27448" y="21890"/>
                </a:lnTo>
                <a:lnTo>
                  <a:pt x="27528" y="22172"/>
                </a:lnTo>
                <a:lnTo>
                  <a:pt x="27609" y="22474"/>
                </a:lnTo>
                <a:lnTo>
                  <a:pt x="27669" y="22776"/>
                </a:lnTo>
                <a:lnTo>
                  <a:pt x="27709" y="23058"/>
                </a:lnTo>
                <a:lnTo>
                  <a:pt x="27730" y="23320"/>
                </a:lnTo>
                <a:lnTo>
                  <a:pt x="27730" y="23581"/>
                </a:lnTo>
                <a:lnTo>
                  <a:pt x="27730" y="24105"/>
                </a:lnTo>
                <a:lnTo>
                  <a:pt x="27709" y="24367"/>
                </a:lnTo>
                <a:lnTo>
                  <a:pt x="27709" y="24588"/>
                </a:lnTo>
                <a:lnTo>
                  <a:pt x="27689" y="24850"/>
                </a:lnTo>
                <a:lnTo>
                  <a:pt x="27709" y="25092"/>
                </a:lnTo>
                <a:lnTo>
                  <a:pt x="27730" y="25212"/>
                </a:lnTo>
                <a:lnTo>
                  <a:pt x="27750" y="25333"/>
                </a:lnTo>
                <a:lnTo>
                  <a:pt x="27810" y="25434"/>
                </a:lnTo>
                <a:lnTo>
                  <a:pt x="27891" y="25555"/>
                </a:lnTo>
                <a:lnTo>
                  <a:pt x="27951" y="25615"/>
                </a:lnTo>
                <a:lnTo>
                  <a:pt x="28011" y="25656"/>
                </a:lnTo>
                <a:lnTo>
                  <a:pt x="28072" y="25676"/>
                </a:lnTo>
                <a:lnTo>
                  <a:pt x="28213" y="25676"/>
                </a:lnTo>
                <a:lnTo>
                  <a:pt x="28273" y="25656"/>
                </a:lnTo>
                <a:lnTo>
                  <a:pt x="28434" y="25555"/>
                </a:lnTo>
                <a:lnTo>
                  <a:pt x="28555" y="25454"/>
                </a:lnTo>
                <a:lnTo>
                  <a:pt x="28636" y="25313"/>
                </a:lnTo>
                <a:lnTo>
                  <a:pt x="28716" y="25172"/>
                </a:lnTo>
                <a:lnTo>
                  <a:pt x="28777" y="25031"/>
                </a:lnTo>
                <a:lnTo>
                  <a:pt x="28817" y="24870"/>
                </a:lnTo>
                <a:lnTo>
                  <a:pt x="28898" y="24548"/>
                </a:lnTo>
                <a:lnTo>
                  <a:pt x="28898" y="24508"/>
                </a:lnTo>
                <a:lnTo>
                  <a:pt x="28938" y="24145"/>
                </a:lnTo>
                <a:lnTo>
                  <a:pt x="28958" y="23763"/>
                </a:lnTo>
                <a:lnTo>
                  <a:pt x="28958" y="23400"/>
                </a:lnTo>
                <a:lnTo>
                  <a:pt x="28938" y="23058"/>
                </a:lnTo>
                <a:lnTo>
                  <a:pt x="28898" y="22756"/>
                </a:lnTo>
                <a:lnTo>
                  <a:pt x="28857" y="22454"/>
                </a:lnTo>
                <a:lnTo>
                  <a:pt x="28797" y="22152"/>
                </a:lnTo>
                <a:lnTo>
                  <a:pt x="28736" y="21850"/>
                </a:lnTo>
                <a:lnTo>
                  <a:pt x="28736" y="21850"/>
                </a:lnTo>
                <a:lnTo>
                  <a:pt x="28877" y="21890"/>
                </a:lnTo>
                <a:lnTo>
                  <a:pt x="29038" y="21910"/>
                </a:lnTo>
                <a:lnTo>
                  <a:pt x="29159" y="21910"/>
                </a:lnTo>
                <a:lnTo>
                  <a:pt x="29381" y="21890"/>
                </a:lnTo>
                <a:lnTo>
                  <a:pt x="29582" y="21829"/>
                </a:lnTo>
                <a:lnTo>
                  <a:pt x="29784" y="21729"/>
                </a:lnTo>
                <a:lnTo>
                  <a:pt x="29864" y="21648"/>
                </a:lnTo>
                <a:lnTo>
                  <a:pt x="29945" y="21568"/>
                </a:lnTo>
                <a:lnTo>
                  <a:pt x="30005" y="21487"/>
                </a:lnTo>
                <a:lnTo>
                  <a:pt x="30066" y="21386"/>
                </a:lnTo>
                <a:lnTo>
                  <a:pt x="30146" y="21185"/>
                </a:lnTo>
                <a:lnTo>
                  <a:pt x="30186" y="20984"/>
                </a:lnTo>
                <a:lnTo>
                  <a:pt x="30166" y="20742"/>
                </a:lnTo>
                <a:lnTo>
                  <a:pt x="30126" y="20520"/>
                </a:lnTo>
                <a:lnTo>
                  <a:pt x="30045" y="20319"/>
                </a:lnTo>
                <a:lnTo>
                  <a:pt x="29925" y="20118"/>
                </a:lnTo>
                <a:lnTo>
                  <a:pt x="29824" y="19936"/>
                </a:lnTo>
                <a:lnTo>
                  <a:pt x="29562" y="19514"/>
                </a:lnTo>
                <a:lnTo>
                  <a:pt x="29300" y="19010"/>
                </a:lnTo>
                <a:lnTo>
                  <a:pt x="29159" y="18708"/>
                </a:lnTo>
                <a:lnTo>
                  <a:pt x="29038" y="18406"/>
                </a:lnTo>
                <a:lnTo>
                  <a:pt x="29038" y="18346"/>
                </a:lnTo>
                <a:lnTo>
                  <a:pt x="29099" y="18426"/>
                </a:lnTo>
                <a:lnTo>
                  <a:pt x="29441" y="18789"/>
                </a:lnTo>
                <a:lnTo>
                  <a:pt x="29884" y="19312"/>
                </a:lnTo>
                <a:lnTo>
                  <a:pt x="30227" y="19735"/>
                </a:lnTo>
                <a:lnTo>
                  <a:pt x="30327" y="19856"/>
                </a:lnTo>
                <a:lnTo>
                  <a:pt x="30488" y="20057"/>
                </a:lnTo>
                <a:lnTo>
                  <a:pt x="30448" y="20198"/>
                </a:lnTo>
                <a:lnTo>
                  <a:pt x="30428" y="20319"/>
                </a:lnTo>
                <a:lnTo>
                  <a:pt x="30408" y="20460"/>
                </a:lnTo>
                <a:lnTo>
                  <a:pt x="30428" y="20601"/>
                </a:lnTo>
                <a:lnTo>
                  <a:pt x="30448" y="20702"/>
                </a:lnTo>
                <a:lnTo>
                  <a:pt x="30509" y="20802"/>
                </a:lnTo>
                <a:lnTo>
                  <a:pt x="30589" y="20883"/>
                </a:lnTo>
                <a:lnTo>
                  <a:pt x="30690" y="20943"/>
                </a:lnTo>
                <a:lnTo>
                  <a:pt x="30589" y="21084"/>
                </a:lnTo>
                <a:lnTo>
                  <a:pt x="30509" y="21165"/>
                </a:lnTo>
                <a:lnTo>
                  <a:pt x="30408" y="21245"/>
                </a:lnTo>
                <a:lnTo>
                  <a:pt x="30368" y="21306"/>
                </a:lnTo>
                <a:lnTo>
                  <a:pt x="30327" y="21366"/>
                </a:lnTo>
                <a:lnTo>
                  <a:pt x="30227" y="21588"/>
                </a:lnTo>
                <a:lnTo>
                  <a:pt x="30066" y="21910"/>
                </a:lnTo>
                <a:lnTo>
                  <a:pt x="29925" y="22272"/>
                </a:lnTo>
                <a:lnTo>
                  <a:pt x="29904" y="22353"/>
                </a:lnTo>
                <a:lnTo>
                  <a:pt x="29904" y="22454"/>
                </a:lnTo>
                <a:lnTo>
                  <a:pt x="29925" y="22554"/>
                </a:lnTo>
                <a:lnTo>
                  <a:pt x="29985" y="22655"/>
                </a:lnTo>
                <a:lnTo>
                  <a:pt x="30066" y="22736"/>
                </a:lnTo>
                <a:lnTo>
                  <a:pt x="30146" y="22816"/>
                </a:lnTo>
                <a:lnTo>
                  <a:pt x="30247" y="22856"/>
                </a:lnTo>
                <a:lnTo>
                  <a:pt x="30368" y="22877"/>
                </a:lnTo>
                <a:lnTo>
                  <a:pt x="30388" y="22877"/>
                </a:lnTo>
                <a:lnTo>
                  <a:pt x="30569" y="22836"/>
                </a:lnTo>
                <a:lnTo>
                  <a:pt x="30509" y="23400"/>
                </a:lnTo>
                <a:lnTo>
                  <a:pt x="30488" y="23944"/>
                </a:lnTo>
                <a:lnTo>
                  <a:pt x="30488" y="24045"/>
                </a:lnTo>
                <a:lnTo>
                  <a:pt x="30509" y="24125"/>
                </a:lnTo>
                <a:lnTo>
                  <a:pt x="30549" y="24206"/>
                </a:lnTo>
                <a:lnTo>
                  <a:pt x="30609" y="24286"/>
                </a:lnTo>
                <a:lnTo>
                  <a:pt x="30690" y="24347"/>
                </a:lnTo>
                <a:lnTo>
                  <a:pt x="30790" y="24407"/>
                </a:lnTo>
                <a:lnTo>
                  <a:pt x="30891" y="24427"/>
                </a:lnTo>
                <a:lnTo>
                  <a:pt x="30992" y="24427"/>
                </a:lnTo>
                <a:lnTo>
                  <a:pt x="31133" y="24407"/>
                </a:lnTo>
                <a:lnTo>
                  <a:pt x="31274" y="24347"/>
                </a:lnTo>
                <a:lnTo>
                  <a:pt x="31294" y="24729"/>
                </a:lnTo>
                <a:lnTo>
                  <a:pt x="31314" y="25072"/>
                </a:lnTo>
                <a:lnTo>
                  <a:pt x="31334" y="25192"/>
                </a:lnTo>
                <a:lnTo>
                  <a:pt x="31374" y="25293"/>
                </a:lnTo>
                <a:lnTo>
                  <a:pt x="31435" y="25374"/>
                </a:lnTo>
                <a:lnTo>
                  <a:pt x="31495" y="25454"/>
                </a:lnTo>
                <a:lnTo>
                  <a:pt x="31576" y="25515"/>
                </a:lnTo>
                <a:lnTo>
                  <a:pt x="31676" y="25575"/>
                </a:lnTo>
                <a:lnTo>
                  <a:pt x="31777" y="25595"/>
                </a:lnTo>
                <a:lnTo>
                  <a:pt x="31878" y="25615"/>
                </a:lnTo>
                <a:lnTo>
                  <a:pt x="31999" y="25595"/>
                </a:lnTo>
                <a:lnTo>
                  <a:pt x="32120" y="25555"/>
                </a:lnTo>
                <a:lnTo>
                  <a:pt x="32240" y="25474"/>
                </a:lnTo>
                <a:lnTo>
                  <a:pt x="32321" y="25353"/>
                </a:lnTo>
                <a:lnTo>
                  <a:pt x="32422" y="25434"/>
                </a:lnTo>
                <a:lnTo>
                  <a:pt x="32522" y="25494"/>
                </a:lnTo>
                <a:lnTo>
                  <a:pt x="32643" y="25555"/>
                </a:lnTo>
                <a:lnTo>
                  <a:pt x="32764" y="25575"/>
                </a:lnTo>
                <a:lnTo>
                  <a:pt x="32885" y="25595"/>
                </a:lnTo>
                <a:lnTo>
                  <a:pt x="32985" y="25575"/>
                </a:lnTo>
                <a:lnTo>
                  <a:pt x="33106" y="25555"/>
                </a:lnTo>
                <a:lnTo>
                  <a:pt x="33207" y="25515"/>
                </a:lnTo>
                <a:lnTo>
                  <a:pt x="33308" y="25474"/>
                </a:lnTo>
                <a:lnTo>
                  <a:pt x="33408" y="25414"/>
                </a:lnTo>
                <a:lnTo>
                  <a:pt x="33489" y="25353"/>
                </a:lnTo>
                <a:lnTo>
                  <a:pt x="33590" y="25273"/>
                </a:lnTo>
                <a:lnTo>
                  <a:pt x="33650" y="25172"/>
                </a:lnTo>
                <a:lnTo>
                  <a:pt x="33710" y="25092"/>
                </a:lnTo>
                <a:lnTo>
                  <a:pt x="33751" y="24991"/>
                </a:lnTo>
                <a:lnTo>
                  <a:pt x="33771" y="24890"/>
                </a:lnTo>
                <a:lnTo>
                  <a:pt x="33771" y="24790"/>
                </a:lnTo>
                <a:lnTo>
                  <a:pt x="33952" y="24890"/>
                </a:lnTo>
                <a:lnTo>
                  <a:pt x="34174" y="24971"/>
                </a:lnTo>
                <a:lnTo>
                  <a:pt x="34294" y="24991"/>
                </a:lnTo>
                <a:lnTo>
                  <a:pt x="34415" y="25011"/>
                </a:lnTo>
                <a:lnTo>
                  <a:pt x="34556" y="24991"/>
                </a:lnTo>
                <a:lnTo>
                  <a:pt x="34697" y="24951"/>
                </a:lnTo>
                <a:lnTo>
                  <a:pt x="34838" y="24890"/>
                </a:lnTo>
                <a:lnTo>
                  <a:pt x="34959" y="24810"/>
                </a:lnTo>
                <a:lnTo>
                  <a:pt x="35060" y="24729"/>
                </a:lnTo>
                <a:lnTo>
                  <a:pt x="35160" y="24608"/>
                </a:lnTo>
                <a:lnTo>
                  <a:pt x="35221" y="24488"/>
                </a:lnTo>
                <a:lnTo>
                  <a:pt x="35261" y="24347"/>
                </a:lnTo>
                <a:lnTo>
                  <a:pt x="35281" y="24266"/>
                </a:lnTo>
                <a:lnTo>
                  <a:pt x="35281" y="24185"/>
                </a:lnTo>
                <a:lnTo>
                  <a:pt x="35261" y="24105"/>
                </a:lnTo>
                <a:lnTo>
                  <a:pt x="35241" y="24024"/>
                </a:lnTo>
                <a:lnTo>
                  <a:pt x="35362" y="23964"/>
                </a:lnTo>
                <a:lnTo>
                  <a:pt x="35482" y="23883"/>
                </a:lnTo>
                <a:lnTo>
                  <a:pt x="35583" y="23783"/>
                </a:lnTo>
                <a:lnTo>
                  <a:pt x="35664" y="23682"/>
                </a:lnTo>
                <a:lnTo>
                  <a:pt x="35724" y="23541"/>
                </a:lnTo>
                <a:lnTo>
                  <a:pt x="35785" y="23400"/>
                </a:lnTo>
                <a:lnTo>
                  <a:pt x="35825" y="23219"/>
                </a:lnTo>
                <a:lnTo>
                  <a:pt x="35865" y="23038"/>
                </a:lnTo>
                <a:lnTo>
                  <a:pt x="35865" y="22877"/>
                </a:lnTo>
                <a:lnTo>
                  <a:pt x="35865" y="22736"/>
                </a:lnTo>
                <a:lnTo>
                  <a:pt x="35865" y="22595"/>
                </a:lnTo>
                <a:lnTo>
                  <a:pt x="35865" y="22474"/>
                </a:lnTo>
                <a:lnTo>
                  <a:pt x="35905" y="22333"/>
                </a:lnTo>
                <a:lnTo>
                  <a:pt x="35966" y="22212"/>
                </a:lnTo>
                <a:lnTo>
                  <a:pt x="36066" y="22011"/>
                </a:lnTo>
                <a:lnTo>
                  <a:pt x="36147" y="21809"/>
                </a:lnTo>
                <a:lnTo>
                  <a:pt x="36207" y="21608"/>
                </a:lnTo>
                <a:lnTo>
                  <a:pt x="36248" y="21366"/>
                </a:lnTo>
                <a:lnTo>
                  <a:pt x="36248" y="21205"/>
                </a:lnTo>
                <a:lnTo>
                  <a:pt x="36228" y="21024"/>
                </a:lnTo>
                <a:lnTo>
                  <a:pt x="36187" y="20843"/>
                </a:lnTo>
                <a:lnTo>
                  <a:pt x="36147" y="20682"/>
                </a:lnTo>
                <a:lnTo>
                  <a:pt x="36006" y="20380"/>
                </a:lnTo>
                <a:lnTo>
                  <a:pt x="35865" y="20118"/>
                </a:lnTo>
                <a:lnTo>
                  <a:pt x="35905" y="20017"/>
                </a:lnTo>
                <a:lnTo>
                  <a:pt x="35946" y="19896"/>
                </a:lnTo>
                <a:lnTo>
                  <a:pt x="35946" y="19796"/>
                </a:lnTo>
                <a:lnTo>
                  <a:pt x="35946" y="19675"/>
                </a:lnTo>
                <a:lnTo>
                  <a:pt x="35925" y="19554"/>
                </a:lnTo>
                <a:lnTo>
                  <a:pt x="35885" y="19433"/>
                </a:lnTo>
                <a:lnTo>
                  <a:pt x="35805" y="19332"/>
                </a:lnTo>
                <a:lnTo>
                  <a:pt x="35724" y="19232"/>
                </a:lnTo>
                <a:lnTo>
                  <a:pt x="35523" y="19091"/>
                </a:lnTo>
                <a:lnTo>
                  <a:pt x="35301" y="18990"/>
                </a:lnTo>
                <a:lnTo>
                  <a:pt x="35100" y="18909"/>
                </a:lnTo>
                <a:lnTo>
                  <a:pt x="34858" y="18829"/>
                </a:lnTo>
                <a:lnTo>
                  <a:pt x="34818" y="18829"/>
                </a:lnTo>
                <a:lnTo>
                  <a:pt x="34314" y="18688"/>
                </a:lnTo>
                <a:lnTo>
                  <a:pt x="33811" y="18547"/>
                </a:lnTo>
                <a:lnTo>
                  <a:pt x="33509" y="18466"/>
                </a:lnTo>
                <a:lnTo>
                  <a:pt x="33489" y="18084"/>
                </a:lnTo>
                <a:lnTo>
                  <a:pt x="33469" y="17621"/>
                </a:lnTo>
                <a:lnTo>
                  <a:pt x="33428" y="17137"/>
                </a:lnTo>
                <a:lnTo>
                  <a:pt x="33368" y="16674"/>
                </a:lnTo>
                <a:lnTo>
                  <a:pt x="33287" y="16231"/>
                </a:lnTo>
                <a:lnTo>
                  <a:pt x="33126" y="15325"/>
                </a:lnTo>
                <a:lnTo>
                  <a:pt x="33106" y="15204"/>
                </a:lnTo>
                <a:lnTo>
                  <a:pt x="32925" y="14298"/>
                </a:lnTo>
                <a:lnTo>
                  <a:pt x="32724" y="13412"/>
                </a:lnTo>
                <a:lnTo>
                  <a:pt x="32482" y="12546"/>
                </a:lnTo>
                <a:lnTo>
                  <a:pt x="32220" y="11700"/>
                </a:lnTo>
                <a:lnTo>
                  <a:pt x="31938" y="10875"/>
                </a:lnTo>
                <a:lnTo>
                  <a:pt x="31636" y="10069"/>
                </a:lnTo>
                <a:lnTo>
                  <a:pt x="31294" y="9284"/>
                </a:lnTo>
                <a:lnTo>
                  <a:pt x="30952" y="8539"/>
                </a:lnTo>
                <a:lnTo>
                  <a:pt x="30569" y="7834"/>
                </a:lnTo>
                <a:lnTo>
                  <a:pt x="30166" y="7149"/>
                </a:lnTo>
                <a:lnTo>
                  <a:pt x="29723" y="6485"/>
                </a:lnTo>
                <a:lnTo>
                  <a:pt x="29280" y="5860"/>
                </a:lnTo>
                <a:lnTo>
                  <a:pt x="28757" y="5216"/>
                </a:lnTo>
                <a:lnTo>
                  <a:pt x="28213" y="4612"/>
                </a:lnTo>
                <a:lnTo>
                  <a:pt x="27629" y="4048"/>
                </a:lnTo>
                <a:lnTo>
                  <a:pt x="27025" y="3504"/>
                </a:lnTo>
                <a:lnTo>
                  <a:pt x="26723" y="3263"/>
                </a:lnTo>
                <a:lnTo>
                  <a:pt x="26400" y="3021"/>
                </a:lnTo>
                <a:lnTo>
                  <a:pt x="26078" y="2800"/>
                </a:lnTo>
                <a:lnTo>
                  <a:pt x="25736" y="2578"/>
                </a:lnTo>
                <a:lnTo>
                  <a:pt x="25414" y="2377"/>
                </a:lnTo>
                <a:lnTo>
                  <a:pt x="25071" y="2175"/>
                </a:lnTo>
                <a:lnTo>
                  <a:pt x="24709" y="1994"/>
                </a:lnTo>
                <a:lnTo>
                  <a:pt x="24367" y="1833"/>
                </a:lnTo>
                <a:lnTo>
                  <a:pt x="23682" y="1531"/>
                </a:lnTo>
                <a:lnTo>
                  <a:pt x="22977" y="1249"/>
                </a:lnTo>
                <a:lnTo>
                  <a:pt x="22232" y="1007"/>
                </a:lnTo>
                <a:lnTo>
                  <a:pt x="21447" y="786"/>
                </a:lnTo>
                <a:lnTo>
                  <a:pt x="20641" y="605"/>
                </a:lnTo>
                <a:lnTo>
                  <a:pt x="19795" y="443"/>
                </a:lnTo>
                <a:lnTo>
                  <a:pt x="18889" y="302"/>
                </a:lnTo>
                <a:lnTo>
                  <a:pt x="17963" y="182"/>
                </a:lnTo>
                <a:lnTo>
                  <a:pt x="17077" y="101"/>
                </a:lnTo>
                <a:lnTo>
                  <a:pt x="16251" y="41"/>
                </a:lnTo>
                <a:lnTo>
                  <a:pt x="15446" y="0"/>
                </a:lnTo>
                <a:close/>
                <a:moveTo>
                  <a:pt x="17560" y="22595"/>
                </a:moveTo>
                <a:lnTo>
                  <a:pt x="17862" y="22635"/>
                </a:lnTo>
                <a:lnTo>
                  <a:pt x="18164" y="22695"/>
                </a:lnTo>
                <a:lnTo>
                  <a:pt x="18507" y="22816"/>
                </a:lnTo>
                <a:lnTo>
                  <a:pt x="18829" y="22957"/>
                </a:lnTo>
                <a:lnTo>
                  <a:pt x="19272" y="23158"/>
                </a:lnTo>
                <a:lnTo>
                  <a:pt x="19675" y="23420"/>
                </a:lnTo>
                <a:lnTo>
                  <a:pt x="20077" y="23682"/>
                </a:lnTo>
                <a:lnTo>
                  <a:pt x="20480" y="23944"/>
                </a:lnTo>
                <a:lnTo>
                  <a:pt x="20984" y="24306"/>
                </a:lnTo>
                <a:lnTo>
                  <a:pt x="21507" y="24628"/>
                </a:lnTo>
                <a:lnTo>
                  <a:pt x="21829" y="24810"/>
                </a:lnTo>
                <a:lnTo>
                  <a:pt x="22152" y="24951"/>
                </a:lnTo>
                <a:lnTo>
                  <a:pt x="22474" y="25092"/>
                </a:lnTo>
                <a:lnTo>
                  <a:pt x="22816" y="25192"/>
                </a:lnTo>
                <a:lnTo>
                  <a:pt x="23158" y="25273"/>
                </a:lnTo>
                <a:lnTo>
                  <a:pt x="23501" y="25353"/>
                </a:lnTo>
                <a:lnTo>
                  <a:pt x="23843" y="25394"/>
                </a:lnTo>
                <a:lnTo>
                  <a:pt x="24467" y="25394"/>
                </a:lnTo>
                <a:lnTo>
                  <a:pt x="24729" y="25353"/>
                </a:lnTo>
                <a:lnTo>
                  <a:pt x="24991" y="25313"/>
                </a:lnTo>
                <a:lnTo>
                  <a:pt x="25253" y="25253"/>
                </a:lnTo>
                <a:lnTo>
                  <a:pt x="25253" y="25253"/>
                </a:lnTo>
                <a:lnTo>
                  <a:pt x="24870" y="25575"/>
                </a:lnTo>
                <a:lnTo>
                  <a:pt x="24649" y="25575"/>
                </a:lnTo>
                <a:lnTo>
                  <a:pt x="24467" y="25595"/>
                </a:lnTo>
                <a:lnTo>
                  <a:pt x="24266" y="25575"/>
                </a:lnTo>
                <a:lnTo>
                  <a:pt x="24165" y="25575"/>
                </a:lnTo>
                <a:lnTo>
                  <a:pt x="23984" y="25555"/>
                </a:lnTo>
                <a:lnTo>
                  <a:pt x="23601" y="25555"/>
                </a:lnTo>
                <a:lnTo>
                  <a:pt x="23440" y="25595"/>
                </a:lnTo>
                <a:lnTo>
                  <a:pt x="23299" y="25635"/>
                </a:lnTo>
                <a:lnTo>
                  <a:pt x="23179" y="25716"/>
                </a:lnTo>
                <a:lnTo>
                  <a:pt x="23098" y="25796"/>
                </a:lnTo>
                <a:lnTo>
                  <a:pt x="23038" y="25877"/>
                </a:lnTo>
                <a:lnTo>
                  <a:pt x="23017" y="25958"/>
                </a:lnTo>
                <a:lnTo>
                  <a:pt x="23038" y="26058"/>
                </a:lnTo>
                <a:lnTo>
                  <a:pt x="23078" y="26199"/>
                </a:lnTo>
                <a:lnTo>
                  <a:pt x="23138" y="26320"/>
                </a:lnTo>
                <a:lnTo>
                  <a:pt x="23239" y="26421"/>
                </a:lnTo>
                <a:lnTo>
                  <a:pt x="23360" y="26521"/>
                </a:lnTo>
                <a:lnTo>
                  <a:pt x="23098" y="26642"/>
                </a:lnTo>
                <a:lnTo>
                  <a:pt x="22957" y="26542"/>
                </a:lnTo>
                <a:lnTo>
                  <a:pt x="22796" y="26461"/>
                </a:lnTo>
                <a:lnTo>
                  <a:pt x="22454" y="26320"/>
                </a:lnTo>
                <a:lnTo>
                  <a:pt x="22252" y="26239"/>
                </a:lnTo>
                <a:lnTo>
                  <a:pt x="22071" y="26159"/>
                </a:lnTo>
                <a:lnTo>
                  <a:pt x="21910" y="26058"/>
                </a:lnTo>
                <a:lnTo>
                  <a:pt x="21749" y="25937"/>
                </a:lnTo>
                <a:lnTo>
                  <a:pt x="21527" y="25796"/>
                </a:lnTo>
                <a:lnTo>
                  <a:pt x="21326" y="25676"/>
                </a:lnTo>
                <a:lnTo>
                  <a:pt x="21104" y="25595"/>
                </a:lnTo>
                <a:lnTo>
                  <a:pt x="21004" y="25555"/>
                </a:lnTo>
                <a:lnTo>
                  <a:pt x="20863" y="25555"/>
                </a:lnTo>
                <a:lnTo>
                  <a:pt x="20762" y="25575"/>
                </a:lnTo>
                <a:lnTo>
                  <a:pt x="20641" y="25635"/>
                </a:lnTo>
                <a:lnTo>
                  <a:pt x="20561" y="25716"/>
                </a:lnTo>
                <a:lnTo>
                  <a:pt x="20520" y="25776"/>
                </a:lnTo>
                <a:lnTo>
                  <a:pt x="20500" y="25837"/>
                </a:lnTo>
                <a:lnTo>
                  <a:pt x="20500" y="25958"/>
                </a:lnTo>
                <a:lnTo>
                  <a:pt x="20500" y="26058"/>
                </a:lnTo>
                <a:lnTo>
                  <a:pt x="20541" y="26260"/>
                </a:lnTo>
                <a:lnTo>
                  <a:pt x="20621" y="26461"/>
                </a:lnTo>
                <a:lnTo>
                  <a:pt x="20742" y="26642"/>
                </a:lnTo>
                <a:lnTo>
                  <a:pt x="20863" y="26803"/>
                </a:lnTo>
                <a:lnTo>
                  <a:pt x="21024" y="26964"/>
                </a:lnTo>
                <a:lnTo>
                  <a:pt x="21286" y="27186"/>
                </a:lnTo>
                <a:lnTo>
                  <a:pt x="21286" y="27206"/>
                </a:lnTo>
                <a:lnTo>
                  <a:pt x="20963" y="27246"/>
                </a:lnTo>
                <a:lnTo>
                  <a:pt x="20621" y="27287"/>
                </a:lnTo>
                <a:lnTo>
                  <a:pt x="20581" y="27246"/>
                </a:lnTo>
                <a:lnTo>
                  <a:pt x="20440" y="27105"/>
                </a:lnTo>
                <a:lnTo>
                  <a:pt x="20299" y="26964"/>
                </a:lnTo>
                <a:lnTo>
                  <a:pt x="19997" y="26723"/>
                </a:lnTo>
                <a:lnTo>
                  <a:pt x="19755" y="26542"/>
                </a:lnTo>
                <a:lnTo>
                  <a:pt x="19554" y="26360"/>
                </a:lnTo>
                <a:lnTo>
                  <a:pt x="19373" y="26179"/>
                </a:lnTo>
                <a:lnTo>
                  <a:pt x="19232" y="26038"/>
                </a:lnTo>
                <a:lnTo>
                  <a:pt x="19091" y="25917"/>
                </a:lnTo>
                <a:lnTo>
                  <a:pt x="18970" y="25796"/>
                </a:lnTo>
                <a:lnTo>
                  <a:pt x="18930" y="25756"/>
                </a:lnTo>
                <a:lnTo>
                  <a:pt x="18889" y="25716"/>
                </a:lnTo>
                <a:lnTo>
                  <a:pt x="18829" y="25696"/>
                </a:lnTo>
                <a:lnTo>
                  <a:pt x="18768" y="25696"/>
                </a:lnTo>
                <a:lnTo>
                  <a:pt x="18668" y="25716"/>
                </a:lnTo>
                <a:lnTo>
                  <a:pt x="18587" y="25756"/>
                </a:lnTo>
                <a:lnTo>
                  <a:pt x="18547" y="25817"/>
                </a:lnTo>
                <a:lnTo>
                  <a:pt x="18547" y="25877"/>
                </a:lnTo>
                <a:lnTo>
                  <a:pt x="18547" y="25917"/>
                </a:lnTo>
                <a:lnTo>
                  <a:pt x="18547" y="26139"/>
                </a:lnTo>
                <a:lnTo>
                  <a:pt x="18547" y="26320"/>
                </a:lnTo>
                <a:lnTo>
                  <a:pt x="18587" y="26521"/>
                </a:lnTo>
                <a:lnTo>
                  <a:pt x="18648" y="26703"/>
                </a:lnTo>
                <a:lnTo>
                  <a:pt x="18708" y="26864"/>
                </a:lnTo>
                <a:lnTo>
                  <a:pt x="18789" y="27045"/>
                </a:lnTo>
                <a:lnTo>
                  <a:pt x="18889" y="27206"/>
                </a:lnTo>
                <a:lnTo>
                  <a:pt x="18909" y="27246"/>
                </a:lnTo>
                <a:lnTo>
                  <a:pt x="18789" y="27246"/>
                </a:lnTo>
                <a:lnTo>
                  <a:pt x="18748" y="27166"/>
                </a:lnTo>
                <a:lnTo>
                  <a:pt x="18446" y="26763"/>
                </a:lnTo>
                <a:lnTo>
                  <a:pt x="18144" y="26380"/>
                </a:lnTo>
                <a:lnTo>
                  <a:pt x="17782" y="25917"/>
                </a:lnTo>
                <a:lnTo>
                  <a:pt x="17621" y="25676"/>
                </a:lnTo>
                <a:lnTo>
                  <a:pt x="17459" y="25434"/>
                </a:lnTo>
                <a:lnTo>
                  <a:pt x="17419" y="25394"/>
                </a:lnTo>
                <a:lnTo>
                  <a:pt x="17379" y="25374"/>
                </a:lnTo>
                <a:lnTo>
                  <a:pt x="17339" y="25353"/>
                </a:lnTo>
                <a:lnTo>
                  <a:pt x="17298" y="25333"/>
                </a:lnTo>
                <a:lnTo>
                  <a:pt x="17218" y="25353"/>
                </a:lnTo>
                <a:lnTo>
                  <a:pt x="17157" y="25394"/>
                </a:lnTo>
                <a:lnTo>
                  <a:pt x="17117" y="25454"/>
                </a:lnTo>
                <a:lnTo>
                  <a:pt x="17097" y="25535"/>
                </a:lnTo>
                <a:lnTo>
                  <a:pt x="17097" y="25877"/>
                </a:lnTo>
                <a:lnTo>
                  <a:pt x="17137" y="26239"/>
                </a:lnTo>
                <a:lnTo>
                  <a:pt x="17218" y="26562"/>
                </a:lnTo>
                <a:lnTo>
                  <a:pt x="17339" y="26884"/>
                </a:lnTo>
                <a:lnTo>
                  <a:pt x="17016" y="26763"/>
                </a:lnTo>
                <a:lnTo>
                  <a:pt x="16674" y="26642"/>
                </a:lnTo>
                <a:lnTo>
                  <a:pt x="16614" y="26441"/>
                </a:lnTo>
                <a:lnTo>
                  <a:pt x="16553" y="26239"/>
                </a:lnTo>
                <a:lnTo>
                  <a:pt x="16352" y="25877"/>
                </a:lnTo>
                <a:lnTo>
                  <a:pt x="16171" y="25555"/>
                </a:lnTo>
                <a:lnTo>
                  <a:pt x="16070" y="25434"/>
                </a:lnTo>
                <a:lnTo>
                  <a:pt x="15989" y="25353"/>
                </a:lnTo>
                <a:lnTo>
                  <a:pt x="15909" y="25293"/>
                </a:lnTo>
                <a:lnTo>
                  <a:pt x="15848" y="25253"/>
                </a:lnTo>
                <a:lnTo>
                  <a:pt x="15768" y="25233"/>
                </a:lnTo>
                <a:lnTo>
                  <a:pt x="15667" y="25212"/>
                </a:lnTo>
                <a:lnTo>
                  <a:pt x="15587" y="25233"/>
                </a:lnTo>
                <a:lnTo>
                  <a:pt x="15506" y="25253"/>
                </a:lnTo>
                <a:lnTo>
                  <a:pt x="15446" y="25293"/>
                </a:lnTo>
                <a:lnTo>
                  <a:pt x="15365" y="25353"/>
                </a:lnTo>
                <a:lnTo>
                  <a:pt x="15325" y="25414"/>
                </a:lnTo>
                <a:lnTo>
                  <a:pt x="15265" y="25494"/>
                </a:lnTo>
                <a:lnTo>
                  <a:pt x="15244" y="25575"/>
                </a:lnTo>
                <a:lnTo>
                  <a:pt x="15224" y="25656"/>
                </a:lnTo>
                <a:lnTo>
                  <a:pt x="15224" y="25817"/>
                </a:lnTo>
                <a:lnTo>
                  <a:pt x="14821" y="25515"/>
                </a:lnTo>
                <a:lnTo>
                  <a:pt x="14701" y="25434"/>
                </a:lnTo>
                <a:lnTo>
                  <a:pt x="14600" y="25394"/>
                </a:lnTo>
                <a:lnTo>
                  <a:pt x="14499" y="25353"/>
                </a:lnTo>
                <a:lnTo>
                  <a:pt x="14378" y="25333"/>
                </a:lnTo>
                <a:lnTo>
                  <a:pt x="14258" y="25353"/>
                </a:lnTo>
                <a:lnTo>
                  <a:pt x="14157" y="25394"/>
                </a:lnTo>
                <a:lnTo>
                  <a:pt x="14056" y="25434"/>
                </a:lnTo>
                <a:lnTo>
                  <a:pt x="13956" y="25515"/>
                </a:lnTo>
                <a:lnTo>
                  <a:pt x="13774" y="25656"/>
                </a:lnTo>
                <a:lnTo>
                  <a:pt x="13714" y="25515"/>
                </a:lnTo>
                <a:lnTo>
                  <a:pt x="13633" y="25394"/>
                </a:lnTo>
                <a:lnTo>
                  <a:pt x="13533" y="25273"/>
                </a:lnTo>
                <a:lnTo>
                  <a:pt x="13432" y="25172"/>
                </a:lnTo>
                <a:lnTo>
                  <a:pt x="13351" y="25112"/>
                </a:lnTo>
                <a:lnTo>
                  <a:pt x="13271" y="25092"/>
                </a:lnTo>
                <a:lnTo>
                  <a:pt x="13190" y="25072"/>
                </a:lnTo>
                <a:lnTo>
                  <a:pt x="13110" y="25051"/>
                </a:lnTo>
                <a:lnTo>
                  <a:pt x="13009" y="25072"/>
                </a:lnTo>
                <a:lnTo>
                  <a:pt x="12908" y="25112"/>
                </a:lnTo>
                <a:lnTo>
                  <a:pt x="12828" y="25172"/>
                </a:lnTo>
                <a:lnTo>
                  <a:pt x="12767" y="25273"/>
                </a:lnTo>
                <a:lnTo>
                  <a:pt x="12707" y="25394"/>
                </a:lnTo>
                <a:lnTo>
                  <a:pt x="12667" y="25535"/>
                </a:lnTo>
                <a:lnTo>
                  <a:pt x="12627" y="25676"/>
                </a:lnTo>
                <a:lnTo>
                  <a:pt x="12627" y="25817"/>
                </a:lnTo>
                <a:lnTo>
                  <a:pt x="12627" y="25958"/>
                </a:lnTo>
                <a:lnTo>
                  <a:pt x="12627" y="26078"/>
                </a:lnTo>
                <a:lnTo>
                  <a:pt x="12667" y="26219"/>
                </a:lnTo>
                <a:lnTo>
                  <a:pt x="12707" y="26360"/>
                </a:lnTo>
                <a:lnTo>
                  <a:pt x="12284" y="26542"/>
                </a:lnTo>
                <a:lnTo>
                  <a:pt x="12284" y="26239"/>
                </a:lnTo>
                <a:lnTo>
                  <a:pt x="12264" y="25937"/>
                </a:lnTo>
                <a:lnTo>
                  <a:pt x="12224" y="25656"/>
                </a:lnTo>
                <a:lnTo>
                  <a:pt x="12143" y="25394"/>
                </a:lnTo>
                <a:lnTo>
                  <a:pt x="12103" y="25333"/>
                </a:lnTo>
                <a:lnTo>
                  <a:pt x="12063" y="25293"/>
                </a:lnTo>
                <a:lnTo>
                  <a:pt x="11982" y="25253"/>
                </a:lnTo>
                <a:lnTo>
                  <a:pt x="11861" y="25253"/>
                </a:lnTo>
                <a:lnTo>
                  <a:pt x="11821" y="25273"/>
                </a:lnTo>
                <a:lnTo>
                  <a:pt x="11781" y="25313"/>
                </a:lnTo>
                <a:lnTo>
                  <a:pt x="11740" y="25353"/>
                </a:lnTo>
                <a:lnTo>
                  <a:pt x="11640" y="25615"/>
                </a:lnTo>
                <a:lnTo>
                  <a:pt x="11579" y="25857"/>
                </a:lnTo>
                <a:lnTo>
                  <a:pt x="11519" y="26139"/>
                </a:lnTo>
                <a:lnTo>
                  <a:pt x="11499" y="26421"/>
                </a:lnTo>
                <a:lnTo>
                  <a:pt x="11499" y="26501"/>
                </a:lnTo>
                <a:lnTo>
                  <a:pt x="11479" y="26662"/>
                </a:lnTo>
                <a:lnTo>
                  <a:pt x="11499" y="26823"/>
                </a:lnTo>
                <a:lnTo>
                  <a:pt x="11056" y="26944"/>
                </a:lnTo>
                <a:lnTo>
                  <a:pt x="11056" y="26944"/>
                </a:lnTo>
                <a:lnTo>
                  <a:pt x="11096" y="26622"/>
                </a:lnTo>
                <a:lnTo>
                  <a:pt x="11096" y="26340"/>
                </a:lnTo>
                <a:lnTo>
                  <a:pt x="11076" y="26099"/>
                </a:lnTo>
                <a:lnTo>
                  <a:pt x="11036" y="25857"/>
                </a:lnTo>
                <a:lnTo>
                  <a:pt x="10995" y="25656"/>
                </a:lnTo>
                <a:lnTo>
                  <a:pt x="10975" y="25615"/>
                </a:lnTo>
                <a:lnTo>
                  <a:pt x="10935" y="25575"/>
                </a:lnTo>
                <a:lnTo>
                  <a:pt x="10895" y="25535"/>
                </a:lnTo>
                <a:lnTo>
                  <a:pt x="10834" y="25535"/>
                </a:lnTo>
                <a:lnTo>
                  <a:pt x="10754" y="25555"/>
                </a:lnTo>
                <a:lnTo>
                  <a:pt x="10693" y="25615"/>
                </a:lnTo>
                <a:lnTo>
                  <a:pt x="10532" y="25937"/>
                </a:lnTo>
                <a:lnTo>
                  <a:pt x="10411" y="26239"/>
                </a:lnTo>
                <a:lnTo>
                  <a:pt x="10311" y="26562"/>
                </a:lnTo>
                <a:lnTo>
                  <a:pt x="10230" y="26884"/>
                </a:lnTo>
                <a:lnTo>
                  <a:pt x="10230" y="26964"/>
                </a:lnTo>
                <a:lnTo>
                  <a:pt x="10250" y="27045"/>
                </a:lnTo>
                <a:lnTo>
                  <a:pt x="9747" y="27065"/>
                </a:lnTo>
                <a:lnTo>
                  <a:pt x="9445" y="27065"/>
                </a:lnTo>
                <a:lnTo>
                  <a:pt x="9143" y="27045"/>
                </a:lnTo>
                <a:lnTo>
                  <a:pt x="9324" y="26622"/>
                </a:lnTo>
                <a:lnTo>
                  <a:pt x="9485" y="26239"/>
                </a:lnTo>
                <a:lnTo>
                  <a:pt x="9485" y="26219"/>
                </a:lnTo>
                <a:lnTo>
                  <a:pt x="9566" y="26038"/>
                </a:lnTo>
                <a:lnTo>
                  <a:pt x="9646" y="25817"/>
                </a:lnTo>
                <a:lnTo>
                  <a:pt x="9666" y="25696"/>
                </a:lnTo>
                <a:lnTo>
                  <a:pt x="9666" y="25595"/>
                </a:lnTo>
                <a:lnTo>
                  <a:pt x="9666" y="25474"/>
                </a:lnTo>
                <a:lnTo>
                  <a:pt x="9646" y="25374"/>
                </a:lnTo>
                <a:lnTo>
                  <a:pt x="9606" y="25313"/>
                </a:lnTo>
                <a:lnTo>
                  <a:pt x="9566" y="25273"/>
                </a:lnTo>
                <a:lnTo>
                  <a:pt x="9505" y="25233"/>
                </a:lnTo>
                <a:lnTo>
                  <a:pt x="9445" y="25192"/>
                </a:lnTo>
                <a:lnTo>
                  <a:pt x="9344" y="25172"/>
                </a:lnTo>
                <a:lnTo>
                  <a:pt x="9264" y="25152"/>
                </a:lnTo>
                <a:lnTo>
                  <a:pt x="9143" y="25172"/>
                </a:lnTo>
                <a:lnTo>
                  <a:pt x="9022" y="25212"/>
                </a:lnTo>
                <a:lnTo>
                  <a:pt x="8901" y="25273"/>
                </a:lnTo>
                <a:lnTo>
                  <a:pt x="8780" y="25353"/>
                </a:lnTo>
                <a:lnTo>
                  <a:pt x="8579" y="25515"/>
                </a:lnTo>
                <a:lnTo>
                  <a:pt x="8378" y="25716"/>
                </a:lnTo>
                <a:lnTo>
                  <a:pt x="8216" y="25937"/>
                </a:lnTo>
                <a:lnTo>
                  <a:pt x="8055" y="26199"/>
                </a:lnTo>
                <a:lnTo>
                  <a:pt x="7934" y="26481"/>
                </a:lnTo>
                <a:lnTo>
                  <a:pt x="7834" y="26763"/>
                </a:lnTo>
                <a:lnTo>
                  <a:pt x="7411" y="26622"/>
                </a:lnTo>
                <a:lnTo>
                  <a:pt x="7532" y="26521"/>
                </a:lnTo>
                <a:lnTo>
                  <a:pt x="7673" y="26380"/>
                </a:lnTo>
                <a:lnTo>
                  <a:pt x="7773" y="26219"/>
                </a:lnTo>
                <a:lnTo>
                  <a:pt x="7874" y="26078"/>
                </a:lnTo>
                <a:lnTo>
                  <a:pt x="7955" y="25917"/>
                </a:lnTo>
                <a:lnTo>
                  <a:pt x="8055" y="25716"/>
                </a:lnTo>
                <a:lnTo>
                  <a:pt x="8075" y="25676"/>
                </a:lnTo>
                <a:lnTo>
                  <a:pt x="8096" y="25615"/>
                </a:lnTo>
                <a:lnTo>
                  <a:pt x="8075" y="25555"/>
                </a:lnTo>
                <a:lnTo>
                  <a:pt x="8055" y="25515"/>
                </a:lnTo>
                <a:lnTo>
                  <a:pt x="8035" y="25474"/>
                </a:lnTo>
                <a:lnTo>
                  <a:pt x="7995" y="25434"/>
                </a:lnTo>
                <a:lnTo>
                  <a:pt x="7934" y="25414"/>
                </a:lnTo>
                <a:lnTo>
                  <a:pt x="7834" y="25414"/>
                </a:lnTo>
                <a:lnTo>
                  <a:pt x="7632" y="25474"/>
                </a:lnTo>
                <a:lnTo>
                  <a:pt x="7330" y="25555"/>
                </a:lnTo>
                <a:lnTo>
                  <a:pt x="7189" y="25595"/>
                </a:lnTo>
                <a:lnTo>
                  <a:pt x="7028" y="25676"/>
                </a:lnTo>
                <a:lnTo>
                  <a:pt x="6907" y="25736"/>
                </a:lnTo>
                <a:lnTo>
                  <a:pt x="6746" y="25837"/>
                </a:lnTo>
                <a:lnTo>
                  <a:pt x="6424" y="26119"/>
                </a:lnTo>
                <a:lnTo>
                  <a:pt x="6122" y="25917"/>
                </a:lnTo>
                <a:lnTo>
                  <a:pt x="5840" y="25696"/>
                </a:lnTo>
                <a:lnTo>
                  <a:pt x="5599" y="25515"/>
                </a:lnTo>
                <a:lnTo>
                  <a:pt x="5357" y="25293"/>
                </a:lnTo>
                <a:lnTo>
                  <a:pt x="5115" y="25051"/>
                </a:lnTo>
                <a:lnTo>
                  <a:pt x="4874" y="24790"/>
                </a:lnTo>
                <a:lnTo>
                  <a:pt x="5176" y="24870"/>
                </a:lnTo>
                <a:lnTo>
                  <a:pt x="5458" y="24931"/>
                </a:lnTo>
                <a:lnTo>
                  <a:pt x="5719" y="24951"/>
                </a:lnTo>
                <a:lnTo>
                  <a:pt x="6042" y="24951"/>
                </a:lnTo>
                <a:lnTo>
                  <a:pt x="6424" y="24910"/>
                </a:lnTo>
                <a:lnTo>
                  <a:pt x="6807" y="24850"/>
                </a:lnTo>
                <a:lnTo>
                  <a:pt x="7149" y="24729"/>
                </a:lnTo>
                <a:lnTo>
                  <a:pt x="7512" y="24608"/>
                </a:lnTo>
                <a:lnTo>
                  <a:pt x="7854" y="24447"/>
                </a:lnTo>
                <a:lnTo>
                  <a:pt x="8196" y="24286"/>
                </a:lnTo>
                <a:lnTo>
                  <a:pt x="8861" y="23904"/>
                </a:lnTo>
                <a:lnTo>
                  <a:pt x="9384" y="23622"/>
                </a:lnTo>
                <a:lnTo>
                  <a:pt x="9908" y="23360"/>
                </a:lnTo>
                <a:lnTo>
                  <a:pt x="10190" y="23239"/>
                </a:lnTo>
                <a:lnTo>
                  <a:pt x="10532" y="23118"/>
                </a:lnTo>
                <a:lnTo>
                  <a:pt x="10915" y="23038"/>
                </a:lnTo>
                <a:lnTo>
                  <a:pt x="11096" y="23018"/>
                </a:lnTo>
                <a:lnTo>
                  <a:pt x="11499" y="23018"/>
                </a:lnTo>
                <a:lnTo>
                  <a:pt x="11660" y="23038"/>
                </a:lnTo>
                <a:lnTo>
                  <a:pt x="11801" y="23078"/>
                </a:lnTo>
                <a:lnTo>
                  <a:pt x="11942" y="23118"/>
                </a:lnTo>
                <a:lnTo>
                  <a:pt x="12224" y="23239"/>
                </a:lnTo>
                <a:lnTo>
                  <a:pt x="12324" y="23340"/>
                </a:lnTo>
                <a:lnTo>
                  <a:pt x="12425" y="23400"/>
                </a:lnTo>
                <a:lnTo>
                  <a:pt x="12566" y="23440"/>
                </a:lnTo>
                <a:lnTo>
                  <a:pt x="12687" y="23521"/>
                </a:lnTo>
                <a:lnTo>
                  <a:pt x="13070" y="23763"/>
                </a:lnTo>
                <a:lnTo>
                  <a:pt x="13271" y="23863"/>
                </a:lnTo>
                <a:lnTo>
                  <a:pt x="13472" y="23964"/>
                </a:lnTo>
                <a:lnTo>
                  <a:pt x="13654" y="24004"/>
                </a:lnTo>
                <a:lnTo>
                  <a:pt x="13815" y="24045"/>
                </a:lnTo>
                <a:lnTo>
                  <a:pt x="14016" y="24085"/>
                </a:lnTo>
                <a:lnTo>
                  <a:pt x="14197" y="24085"/>
                </a:lnTo>
                <a:lnTo>
                  <a:pt x="14479" y="24065"/>
                </a:lnTo>
                <a:lnTo>
                  <a:pt x="14761" y="24024"/>
                </a:lnTo>
                <a:lnTo>
                  <a:pt x="15023" y="23944"/>
                </a:lnTo>
                <a:lnTo>
                  <a:pt x="15305" y="23843"/>
                </a:lnTo>
                <a:lnTo>
                  <a:pt x="15607" y="23682"/>
                </a:lnTo>
                <a:lnTo>
                  <a:pt x="15889" y="23501"/>
                </a:lnTo>
                <a:lnTo>
                  <a:pt x="16130" y="23299"/>
                </a:lnTo>
                <a:lnTo>
                  <a:pt x="16332" y="23078"/>
                </a:lnTo>
                <a:lnTo>
                  <a:pt x="16372" y="23038"/>
                </a:lnTo>
                <a:lnTo>
                  <a:pt x="16432" y="22957"/>
                </a:lnTo>
                <a:lnTo>
                  <a:pt x="16513" y="22856"/>
                </a:lnTo>
                <a:lnTo>
                  <a:pt x="16553" y="22756"/>
                </a:lnTo>
                <a:lnTo>
                  <a:pt x="16614" y="22655"/>
                </a:lnTo>
                <a:lnTo>
                  <a:pt x="16976" y="22615"/>
                </a:lnTo>
                <a:lnTo>
                  <a:pt x="17359" y="22595"/>
                </a:lnTo>
                <a:close/>
                <a:moveTo>
                  <a:pt x="1511" y="18185"/>
                </a:moveTo>
                <a:lnTo>
                  <a:pt x="1410" y="18205"/>
                </a:lnTo>
                <a:lnTo>
                  <a:pt x="1309" y="18265"/>
                </a:lnTo>
                <a:lnTo>
                  <a:pt x="1168" y="18406"/>
                </a:lnTo>
                <a:lnTo>
                  <a:pt x="1068" y="18547"/>
                </a:lnTo>
                <a:lnTo>
                  <a:pt x="947" y="18708"/>
                </a:lnTo>
                <a:lnTo>
                  <a:pt x="866" y="18869"/>
                </a:lnTo>
                <a:lnTo>
                  <a:pt x="685" y="19232"/>
                </a:lnTo>
                <a:lnTo>
                  <a:pt x="544" y="19574"/>
                </a:lnTo>
                <a:lnTo>
                  <a:pt x="484" y="19735"/>
                </a:lnTo>
                <a:lnTo>
                  <a:pt x="363" y="20057"/>
                </a:lnTo>
                <a:lnTo>
                  <a:pt x="282" y="20400"/>
                </a:lnTo>
                <a:lnTo>
                  <a:pt x="121" y="21084"/>
                </a:lnTo>
                <a:lnTo>
                  <a:pt x="21" y="21588"/>
                </a:lnTo>
                <a:lnTo>
                  <a:pt x="0" y="21709"/>
                </a:lnTo>
                <a:lnTo>
                  <a:pt x="21" y="21809"/>
                </a:lnTo>
                <a:lnTo>
                  <a:pt x="61" y="21930"/>
                </a:lnTo>
                <a:lnTo>
                  <a:pt x="121" y="22011"/>
                </a:lnTo>
                <a:lnTo>
                  <a:pt x="202" y="22111"/>
                </a:lnTo>
                <a:lnTo>
                  <a:pt x="282" y="22152"/>
                </a:lnTo>
                <a:lnTo>
                  <a:pt x="383" y="22192"/>
                </a:lnTo>
                <a:lnTo>
                  <a:pt x="484" y="22212"/>
                </a:lnTo>
                <a:lnTo>
                  <a:pt x="625" y="22192"/>
                </a:lnTo>
                <a:lnTo>
                  <a:pt x="745" y="22131"/>
                </a:lnTo>
                <a:lnTo>
                  <a:pt x="947" y="22011"/>
                </a:lnTo>
                <a:lnTo>
                  <a:pt x="1188" y="21870"/>
                </a:lnTo>
                <a:lnTo>
                  <a:pt x="1027" y="22353"/>
                </a:lnTo>
                <a:lnTo>
                  <a:pt x="886" y="22856"/>
                </a:lnTo>
                <a:lnTo>
                  <a:pt x="786" y="23340"/>
                </a:lnTo>
                <a:lnTo>
                  <a:pt x="685" y="23843"/>
                </a:lnTo>
                <a:lnTo>
                  <a:pt x="645" y="24246"/>
                </a:lnTo>
                <a:lnTo>
                  <a:pt x="604" y="24649"/>
                </a:lnTo>
                <a:lnTo>
                  <a:pt x="584" y="25051"/>
                </a:lnTo>
                <a:lnTo>
                  <a:pt x="564" y="25474"/>
                </a:lnTo>
                <a:lnTo>
                  <a:pt x="564" y="25575"/>
                </a:lnTo>
                <a:lnTo>
                  <a:pt x="564" y="25998"/>
                </a:lnTo>
                <a:lnTo>
                  <a:pt x="604" y="26421"/>
                </a:lnTo>
                <a:lnTo>
                  <a:pt x="625" y="26642"/>
                </a:lnTo>
                <a:lnTo>
                  <a:pt x="665" y="26844"/>
                </a:lnTo>
                <a:lnTo>
                  <a:pt x="725" y="27045"/>
                </a:lnTo>
                <a:lnTo>
                  <a:pt x="786" y="27226"/>
                </a:lnTo>
                <a:lnTo>
                  <a:pt x="866" y="27347"/>
                </a:lnTo>
                <a:lnTo>
                  <a:pt x="987" y="27428"/>
                </a:lnTo>
                <a:lnTo>
                  <a:pt x="1108" y="27488"/>
                </a:lnTo>
                <a:lnTo>
                  <a:pt x="1269" y="27508"/>
                </a:lnTo>
                <a:lnTo>
                  <a:pt x="1350" y="27488"/>
                </a:lnTo>
                <a:lnTo>
                  <a:pt x="1430" y="27468"/>
                </a:lnTo>
                <a:lnTo>
                  <a:pt x="1511" y="27448"/>
                </a:lnTo>
                <a:lnTo>
                  <a:pt x="1591" y="27407"/>
                </a:lnTo>
                <a:lnTo>
                  <a:pt x="1672" y="27347"/>
                </a:lnTo>
                <a:lnTo>
                  <a:pt x="1732" y="27266"/>
                </a:lnTo>
                <a:lnTo>
                  <a:pt x="1772" y="27186"/>
                </a:lnTo>
                <a:lnTo>
                  <a:pt x="1793" y="27105"/>
                </a:lnTo>
                <a:lnTo>
                  <a:pt x="1813" y="26864"/>
                </a:lnTo>
                <a:lnTo>
                  <a:pt x="1813" y="26602"/>
                </a:lnTo>
                <a:lnTo>
                  <a:pt x="1772" y="26119"/>
                </a:lnTo>
                <a:lnTo>
                  <a:pt x="1752" y="25857"/>
                </a:lnTo>
                <a:lnTo>
                  <a:pt x="1752" y="25595"/>
                </a:lnTo>
                <a:lnTo>
                  <a:pt x="1752" y="25233"/>
                </a:lnTo>
                <a:lnTo>
                  <a:pt x="1752" y="24870"/>
                </a:lnTo>
                <a:lnTo>
                  <a:pt x="1793" y="24488"/>
                </a:lnTo>
                <a:lnTo>
                  <a:pt x="1833" y="24125"/>
                </a:lnTo>
                <a:lnTo>
                  <a:pt x="1893" y="23742"/>
                </a:lnTo>
                <a:lnTo>
                  <a:pt x="1954" y="23380"/>
                </a:lnTo>
                <a:lnTo>
                  <a:pt x="2054" y="23018"/>
                </a:lnTo>
                <a:lnTo>
                  <a:pt x="2135" y="22655"/>
                </a:lnTo>
                <a:lnTo>
                  <a:pt x="2256" y="22293"/>
                </a:lnTo>
                <a:lnTo>
                  <a:pt x="2377" y="21950"/>
                </a:lnTo>
                <a:lnTo>
                  <a:pt x="2497" y="21608"/>
                </a:lnTo>
                <a:lnTo>
                  <a:pt x="2659" y="21286"/>
                </a:lnTo>
                <a:lnTo>
                  <a:pt x="2699" y="21125"/>
                </a:lnTo>
                <a:lnTo>
                  <a:pt x="2699" y="20963"/>
                </a:lnTo>
                <a:lnTo>
                  <a:pt x="2679" y="20802"/>
                </a:lnTo>
                <a:lnTo>
                  <a:pt x="2618" y="20661"/>
                </a:lnTo>
                <a:lnTo>
                  <a:pt x="2538" y="20561"/>
                </a:lnTo>
                <a:lnTo>
                  <a:pt x="2437" y="20480"/>
                </a:lnTo>
                <a:lnTo>
                  <a:pt x="2316" y="20440"/>
                </a:lnTo>
                <a:lnTo>
                  <a:pt x="2155" y="20440"/>
                </a:lnTo>
                <a:lnTo>
                  <a:pt x="1873" y="20460"/>
                </a:lnTo>
                <a:lnTo>
                  <a:pt x="1611" y="20520"/>
                </a:lnTo>
                <a:lnTo>
                  <a:pt x="1350" y="20601"/>
                </a:lnTo>
                <a:lnTo>
                  <a:pt x="1108" y="20682"/>
                </a:lnTo>
                <a:lnTo>
                  <a:pt x="1249" y="20098"/>
                </a:lnTo>
                <a:lnTo>
                  <a:pt x="1370" y="19755"/>
                </a:lnTo>
                <a:lnTo>
                  <a:pt x="1511" y="19413"/>
                </a:lnTo>
                <a:lnTo>
                  <a:pt x="1672" y="18990"/>
                </a:lnTo>
                <a:lnTo>
                  <a:pt x="1752" y="18769"/>
                </a:lnTo>
                <a:lnTo>
                  <a:pt x="1813" y="18547"/>
                </a:lnTo>
                <a:lnTo>
                  <a:pt x="1813" y="18487"/>
                </a:lnTo>
                <a:lnTo>
                  <a:pt x="1813" y="18406"/>
                </a:lnTo>
                <a:lnTo>
                  <a:pt x="1793" y="18346"/>
                </a:lnTo>
                <a:lnTo>
                  <a:pt x="1752" y="18285"/>
                </a:lnTo>
                <a:lnTo>
                  <a:pt x="1692" y="18245"/>
                </a:lnTo>
                <a:lnTo>
                  <a:pt x="1652" y="18205"/>
                </a:lnTo>
                <a:lnTo>
                  <a:pt x="1571" y="18185"/>
                </a:lnTo>
                <a:close/>
                <a:moveTo>
                  <a:pt x="15929" y="20702"/>
                </a:moveTo>
                <a:lnTo>
                  <a:pt x="15808" y="20722"/>
                </a:lnTo>
                <a:lnTo>
                  <a:pt x="15708" y="20762"/>
                </a:lnTo>
                <a:lnTo>
                  <a:pt x="15627" y="20802"/>
                </a:lnTo>
                <a:lnTo>
                  <a:pt x="15546" y="20883"/>
                </a:lnTo>
                <a:lnTo>
                  <a:pt x="15486" y="20943"/>
                </a:lnTo>
                <a:lnTo>
                  <a:pt x="15446" y="21024"/>
                </a:lnTo>
                <a:lnTo>
                  <a:pt x="15426" y="21104"/>
                </a:lnTo>
                <a:lnTo>
                  <a:pt x="15426" y="21185"/>
                </a:lnTo>
                <a:lnTo>
                  <a:pt x="15466" y="21427"/>
                </a:lnTo>
                <a:lnTo>
                  <a:pt x="15486" y="21668"/>
                </a:lnTo>
                <a:lnTo>
                  <a:pt x="15506" y="21910"/>
                </a:lnTo>
                <a:lnTo>
                  <a:pt x="15506" y="21970"/>
                </a:lnTo>
                <a:lnTo>
                  <a:pt x="15385" y="22091"/>
                </a:lnTo>
                <a:lnTo>
                  <a:pt x="15285" y="22212"/>
                </a:lnTo>
                <a:lnTo>
                  <a:pt x="15103" y="22393"/>
                </a:lnTo>
                <a:lnTo>
                  <a:pt x="14983" y="22494"/>
                </a:lnTo>
                <a:lnTo>
                  <a:pt x="14842" y="22574"/>
                </a:lnTo>
                <a:lnTo>
                  <a:pt x="14600" y="22655"/>
                </a:lnTo>
                <a:lnTo>
                  <a:pt x="14419" y="22695"/>
                </a:lnTo>
                <a:lnTo>
                  <a:pt x="14278" y="22715"/>
                </a:lnTo>
                <a:lnTo>
                  <a:pt x="14137" y="22695"/>
                </a:lnTo>
                <a:lnTo>
                  <a:pt x="14016" y="22675"/>
                </a:lnTo>
                <a:lnTo>
                  <a:pt x="13774" y="22595"/>
                </a:lnTo>
                <a:lnTo>
                  <a:pt x="13553" y="22494"/>
                </a:lnTo>
                <a:lnTo>
                  <a:pt x="13351" y="22353"/>
                </a:lnTo>
                <a:lnTo>
                  <a:pt x="12908" y="22091"/>
                </a:lnTo>
                <a:lnTo>
                  <a:pt x="12868" y="22011"/>
                </a:lnTo>
                <a:lnTo>
                  <a:pt x="12848" y="21850"/>
                </a:lnTo>
                <a:lnTo>
                  <a:pt x="12848" y="21688"/>
                </a:lnTo>
                <a:lnTo>
                  <a:pt x="12828" y="21547"/>
                </a:lnTo>
                <a:lnTo>
                  <a:pt x="12808" y="21407"/>
                </a:lnTo>
                <a:lnTo>
                  <a:pt x="12767" y="21266"/>
                </a:lnTo>
                <a:lnTo>
                  <a:pt x="12707" y="21125"/>
                </a:lnTo>
                <a:lnTo>
                  <a:pt x="12647" y="21064"/>
                </a:lnTo>
                <a:lnTo>
                  <a:pt x="12586" y="21004"/>
                </a:lnTo>
                <a:lnTo>
                  <a:pt x="12526" y="20984"/>
                </a:lnTo>
                <a:lnTo>
                  <a:pt x="12445" y="20963"/>
                </a:lnTo>
                <a:lnTo>
                  <a:pt x="12365" y="20984"/>
                </a:lnTo>
                <a:lnTo>
                  <a:pt x="12244" y="21024"/>
                </a:lnTo>
                <a:lnTo>
                  <a:pt x="12143" y="21084"/>
                </a:lnTo>
                <a:lnTo>
                  <a:pt x="12063" y="21145"/>
                </a:lnTo>
                <a:lnTo>
                  <a:pt x="11982" y="21245"/>
                </a:lnTo>
                <a:lnTo>
                  <a:pt x="11922" y="21326"/>
                </a:lnTo>
                <a:lnTo>
                  <a:pt x="11861" y="21447"/>
                </a:lnTo>
                <a:lnTo>
                  <a:pt x="11821" y="21568"/>
                </a:lnTo>
                <a:lnTo>
                  <a:pt x="11801" y="21688"/>
                </a:lnTo>
                <a:lnTo>
                  <a:pt x="11600" y="21668"/>
                </a:lnTo>
                <a:lnTo>
                  <a:pt x="11297" y="21648"/>
                </a:lnTo>
                <a:lnTo>
                  <a:pt x="10935" y="21668"/>
                </a:lnTo>
                <a:lnTo>
                  <a:pt x="10572" y="21729"/>
                </a:lnTo>
                <a:lnTo>
                  <a:pt x="10190" y="21829"/>
                </a:lnTo>
                <a:lnTo>
                  <a:pt x="9767" y="21970"/>
                </a:lnTo>
                <a:lnTo>
                  <a:pt x="9364" y="22131"/>
                </a:lnTo>
                <a:lnTo>
                  <a:pt x="8982" y="22313"/>
                </a:lnTo>
                <a:lnTo>
                  <a:pt x="8257" y="22715"/>
                </a:lnTo>
                <a:lnTo>
                  <a:pt x="7834" y="22957"/>
                </a:lnTo>
                <a:lnTo>
                  <a:pt x="7411" y="23179"/>
                </a:lnTo>
                <a:lnTo>
                  <a:pt x="6968" y="23380"/>
                </a:lnTo>
                <a:lnTo>
                  <a:pt x="6746" y="23461"/>
                </a:lnTo>
                <a:lnTo>
                  <a:pt x="6505" y="23541"/>
                </a:lnTo>
                <a:lnTo>
                  <a:pt x="6344" y="23581"/>
                </a:lnTo>
                <a:lnTo>
                  <a:pt x="6162" y="23622"/>
                </a:lnTo>
                <a:lnTo>
                  <a:pt x="6001" y="23642"/>
                </a:lnTo>
                <a:lnTo>
                  <a:pt x="5820" y="23642"/>
                </a:lnTo>
                <a:lnTo>
                  <a:pt x="5498" y="23622"/>
                </a:lnTo>
                <a:lnTo>
                  <a:pt x="5176" y="23561"/>
                </a:lnTo>
                <a:lnTo>
                  <a:pt x="5015" y="23521"/>
                </a:lnTo>
                <a:lnTo>
                  <a:pt x="4874" y="23461"/>
                </a:lnTo>
                <a:lnTo>
                  <a:pt x="4612" y="23299"/>
                </a:lnTo>
                <a:lnTo>
                  <a:pt x="4310" y="23138"/>
                </a:lnTo>
                <a:lnTo>
                  <a:pt x="4149" y="23058"/>
                </a:lnTo>
                <a:lnTo>
                  <a:pt x="3988" y="23018"/>
                </a:lnTo>
                <a:lnTo>
                  <a:pt x="3907" y="22997"/>
                </a:lnTo>
                <a:lnTo>
                  <a:pt x="3786" y="23018"/>
                </a:lnTo>
                <a:lnTo>
                  <a:pt x="3686" y="23078"/>
                </a:lnTo>
                <a:lnTo>
                  <a:pt x="3605" y="23158"/>
                </a:lnTo>
                <a:lnTo>
                  <a:pt x="3565" y="23259"/>
                </a:lnTo>
                <a:lnTo>
                  <a:pt x="3524" y="23481"/>
                </a:lnTo>
                <a:lnTo>
                  <a:pt x="3545" y="23682"/>
                </a:lnTo>
                <a:lnTo>
                  <a:pt x="3444" y="23742"/>
                </a:lnTo>
                <a:lnTo>
                  <a:pt x="3383" y="23803"/>
                </a:lnTo>
                <a:lnTo>
                  <a:pt x="3323" y="23904"/>
                </a:lnTo>
                <a:lnTo>
                  <a:pt x="3303" y="24004"/>
                </a:lnTo>
                <a:lnTo>
                  <a:pt x="3323" y="24226"/>
                </a:lnTo>
                <a:lnTo>
                  <a:pt x="3363" y="24427"/>
                </a:lnTo>
                <a:lnTo>
                  <a:pt x="3424" y="24608"/>
                </a:lnTo>
                <a:lnTo>
                  <a:pt x="3504" y="24790"/>
                </a:lnTo>
                <a:lnTo>
                  <a:pt x="3605" y="24971"/>
                </a:lnTo>
                <a:lnTo>
                  <a:pt x="3726" y="25132"/>
                </a:lnTo>
                <a:lnTo>
                  <a:pt x="3967" y="25454"/>
                </a:lnTo>
                <a:lnTo>
                  <a:pt x="4229" y="25776"/>
                </a:lnTo>
                <a:lnTo>
                  <a:pt x="4511" y="26078"/>
                </a:lnTo>
                <a:lnTo>
                  <a:pt x="4793" y="26360"/>
                </a:lnTo>
                <a:lnTo>
                  <a:pt x="5115" y="26622"/>
                </a:lnTo>
                <a:lnTo>
                  <a:pt x="5458" y="26884"/>
                </a:lnTo>
                <a:lnTo>
                  <a:pt x="5820" y="27126"/>
                </a:lnTo>
                <a:lnTo>
                  <a:pt x="6183" y="27347"/>
                </a:lnTo>
                <a:lnTo>
                  <a:pt x="6565" y="27548"/>
                </a:lnTo>
                <a:lnTo>
                  <a:pt x="6948" y="27710"/>
                </a:lnTo>
                <a:lnTo>
                  <a:pt x="7351" y="27871"/>
                </a:lnTo>
                <a:lnTo>
                  <a:pt x="7753" y="27991"/>
                </a:lnTo>
                <a:lnTo>
                  <a:pt x="8176" y="28112"/>
                </a:lnTo>
                <a:lnTo>
                  <a:pt x="8559" y="28193"/>
                </a:lnTo>
                <a:lnTo>
                  <a:pt x="8962" y="28233"/>
                </a:lnTo>
                <a:lnTo>
                  <a:pt x="9364" y="28273"/>
                </a:lnTo>
                <a:lnTo>
                  <a:pt x="9767" y="28294"/>
                </a:lnTo>
                <a:lnTo>
                  <a:pt x="10069" y="28273"/>
                </a:lnTo>
                <a:lnTo>
                  <a:pt x="10371" y="28253"/>
                </a:lnTo>
                <a:lnTo>
                  <a:pt x="10693" y="28233"/>
                </a:lnTo>
                <a:lnTo>
                  <a:pt x="10995" y="28173"/>
                </a:lnTo>
                <a:lnTo>
                  <a:pt x="11297" y="28132"/>
                </a:lnTo>
                <a:lnTo>
                  <a:pt x="11600" y="28052"/>
                </a:lnTo>
                <a:lnTo>
                  <a:pt x="11902" y="27971"/>
                </a:lnTo>
                <a:lnTo>
                  <a:pt x="12183" y="27891"/>
                </a:lnTo>
                <a:lnTo>
                  <a:pt x="12486" y="27770"/>
                </a:lnTo>
                <a:lnTo>
                  <a:pt x="12767" y="27669"/>
                </a:lnTo>
                <a:lnTo>
                  <a:pt x="13049" y="27528"/>
                </a:lnTo>
                <a:lnTo>
                  <a:pt x="13331" y="27387"/>
                </a:lnTo>
                <a:lnTo>
                  <a:pt x="13613" y="27246"/>
                </a:lnTo>
                <a:lnTo>
                  <a:pt x="13875" y="27085"/>
                </a:lnTo>
                <a:lnTo>
                  <a:pt x="14137" y="26904"/>
                </a:lnTo>
                <a:lnTo>
                  <a:pt x="14399" y="26723"/>
                </a:lnTo>
                <a:lnTo>
                  <a:pt x="14701" y="26944"/>
                </a:lnTo>
                <a:lnTo>
                  <a:pt x="15023" y="27146"/>
                </a:lnTo>
                <a:lnTo>
                  <a:pt x="15345" y="27327"/>
                </a:lnTo>
                <a:lnTo>
                  <a:pt x="15667" y="27508"/>
                </a:lnTo>
                <a:lnTo>
                  <a:pt x="16010" y="27669"/>
                </a:lnTo>
                <a:lnTo>
                  <a:pt x="16332" y="27830"/>
                </a:lnTo>
                <a:lnTo>
                  <a:pt x="16694" y="27951"/>
                </a:lnTo>
                <a:lnTo>
                  <a:pt x="17037" y="28072"/>
                </a:lnTo>
                <a:lnTo>
                  <a:pt x="17379" y="28193"/>
                </a:lnTo>
                <a:lnTo>
                  <a:pt x="17741" y="28273"/>
                </a:lnTo>
                <a:lnTo>
                  <a:pt x="18104" y="28354"/>
                </a:lnTo>
                <a:lnTo>
                  <a:pt x="18466" y="28414"/>
                </a:lnTo>
                <a:lnTo>
                  <a:pt x="18849" y="28475"/>
                </a:lnTo>
                <a:lnTo>
                  <a:pt x="19211" y="28515"/>
                </a:lnTo>
                <a:lnTo>
                  <a:pt x="19594" y="28535"/>
                </a:lnTo>
                <a:lnTo>
                  <a:pt x="20339" y="28535"/>
                </a:lnTo>
                <a:lnTo>
                  <a:pt x="20702" y="28515"/>
                </a:lnTo>
                <a:lnTo>
                  <a:pt x="21064" y="28475"/>
                </a:lnTo>
                <a:lnTo>
                  <a:pt x="21406" y="28434"/>
                </a:lnTo>
                <a:lnTo>
                  <a:pt x="21849" y="28354"/>
                </a:lnTo>
                <a:lnTo>
                  <a:pt x="22292" y="28253"/>
                </a:lnTo>
                <a:lnTo>
                  <a:pt x="22735" y="28112"/>
                </a:lnTo>
                <a:lnTo>
                  <a:pt x="23158" y="27951"/>
                </a:lnTo>
                <a:lnTo>
                  <a:pt x="23601" y="27770"/>
                </a:lnTo>
                <a:lnTo>
                  <a:pt x="24024" y="27569"/>
                </a:lnTo>
                <a:lnTo>
                  <a:pt x="24447" y="27347"/>
                </a:lnTo>
                <a:lnTo>
                  <a:pt x="24870" y="27105"/>
                </a:lnTo>
                <a:lnTo>
                  <a:pt x="25172" y="26904"/>
                </a:lnTo>
                <a:lnTo>
                  <a:pt x="25514" y="26662"/>
                </a:lnTo>
                <a:lnTo>
                  <a:pt x="25877" y="26380"/>
                </a:lnTo>
                <a:lnTo>
                  <a:pt x="26260" y="26058"/>
                </a:lnTo>
                <a:lnTo>
                  <a:pt x="26622" y="25696"/>
                </a:lnTo>
                <a:lnTo>
                  <a:pt x="26984" y="25313"/>
                </a:lnTo>
                <a:lnTo>
                  <a:pt x="27166" y="25092"/>
                </a:lnTo>
                <a:lnTo>
                  <a:pt x="27307" y="24870"/>
                </a:lnTo>
                <a:lnTo>
                  <a:pt x="27468" y="24649"/>
                </a:lnTo>
                <a:lnTo>
                  <a:pt x="27589" y="24407"/>
                </a:lnTo>
                <a:lnTo>
                  <a:pt x="27649" y="24266"/>
                </a:lnTo>
                <a:lnTo>
                  <a:pt x="27669" y="24105"/>
                </a:lnTo>
                <a:lnTo>
                  <a:pt x="27649" y="23964"/>
                </a:lnTo>
                <a:lnTo>
                  <a:pt x="27568" y="23823"/>
                </a:lnTo>
                <a:lnTo>
                  <a:pt x="27468" y="23682"/>
                </a:lnTo>
                <a:lnTo>
                  <a:pt x="27347" y="23601"/>
                </a:lnTo>
                <a:lnTo>
                  <a:pt x="27206" y="23521"/>
                </a:lnTo>
                <a:lnTo>
                  <a:pt x="27065" y="23501"/>
                </a:lnTo>
                <a:lnTo>
                  <a:pt x="26944" y="23521"/>
                </a:lnTo>
                <a:lnTo>
                  <a:pt x="26823" y="23581"/>
                </a:lnTo>
                <a:lnTo>
                  <a:pt x="26763" y="23461"/>
                </a:lnTo>
                <a:lnTo>
                  <a:pt x="26703" y="23360"/>
                </a:lnTo>
                <a:lnTo>
                  <a:pt x="26622" y="23259"/>
                </a:lnTo>
                <a:lnTo>
                  <a:pt x="26521" y="23179"/>
                </a:lnTo>
                <a:lnTo>
                  <a:pt x="26421" y="23118"/>
                </a:lnTo>
                <a:lnTo>
                  <a:pt x="26320" y="23078"/>
                </a:lnTo>
                <a:lnTo>
                  <a:pt x="26199" y="23038"/>
                </a:lnTo>
                <a:lnTo>
                  <a:pt x="26078" y="23018"/>
                </a:lnTo>
                <a:lnTo>
                  <a:pt x="25937" y="23038"/>
                </a:lnTo>
                <a:lnTo>
                  <a:pt x="25817" y="23078"/>
                </a:lnTo>
                <a:lnTo>
                  <a:pt x="25696" y="23158"/>
                </a:lnTo>
                <a:lnTo>
                  <a:pt x="25595" y="23259"/>
                </a:lnTo>
                <a:lnTo>
                  <a:pt x="25454" y="23420"/>
                </a:lnTo>
                <a:lnTo>
                  <a:pt x="25293" y="23541"/>
                </a:lnTo>
                <a:lnTo>
                  <a:pt x="25132" y="23662"/>
                </a:lnTo>
                <a:lnTo>
                  <a:pt x="24951" y="23763"/>
                </a:lnTo>
                <a:lnTo>
                  <a:pt x="24769" y="23823"/>
                </a:lnTo>
                <a:lnTo>
                  <a:pt x="24588" y="23883"/>
                </a:lnTo>
                <a:lnTo>
                  <a:pt x="24387" y="23904"/>
                </a:lnTo>
                <a:lnTo>
                  <a:pt x="24185" y="23924"/>
                </a:lnTo>
                <a:lnTo>
                  <a:pt x="24004" y="23904"/>
                </a:lnTo>
                <a:lnTo>
                  <a:pt x="23823" y="23883"/>
                </a:lnTo>
                <a:lnTo>
                  <a:pt x="23440" y="23823"/>
                </a:lnTo>
                <a:lnTo>
                  <a:pt x="23078" y="23702"/>
                </a:lnTo>
                <a:lnTo>
                  <a:pt x="22715" y="23541"/>
                </a:lnTo>
                <a:lnTo>
                  <a:pt x="22353" y="23360"/>
                </a:lnTo>
                <a:lnTo>
                  <a:pt x="22011" y="23179"/>
                </a:lnTo>
                <a:lnTo>
                  <a:pt x="21688" y="22957"/>
                </a:lnTo>
                <a:lnTo>
                  <a:pt x="21366" y="22756"/>
                </a:lnTo>
                <a:lnTo>
                  <a:pt x="21326" y="22736"/>
                </a:lnTo>
                <a:lnTo>
                  <a:pt x="20702" y="22313"/>
                </a:lnTo>
                <a:lnTo>
                  <a:pt x="20077" y="21930"/>
                </a:lnTo>
                <a:lnTo>
                  <a:pt x="19735" y="21749"/>
                </a:lnTo>
                <a:lnTo>
                  <a:pt x="19413" y="21588"/>
                </a:lnTo>
                <a:lnTo>
                  <a:pt x="19070" y="21447"/>
                </a:lnTo>
                <a:lnTo>
                  <a:pt x="18708" y="21326"/>
                </a:lnTo>
                <a:lnTo>
                  <a:pt x="18406" y="21245"/>
                </a:lnTo>
                <a:lnTo>
                  <a:pt x="18084" y="21185"/>
                </a:lnTo>
                <a:lnTo>
                  <a:pt x="17782" y="21145"/>
                </a:lnTo>
                <a:lnTo>
                  <a:pt x="17480" y="21125"/>
                </a:lnTo>
                <a:lnTo>
                  <a:pt x="17198" y="21145"/>
                </a:lnTo>
                <a:lnTo>
                  <a:pt x="16815" y="21205"/>
                </a:lnTo>
                <a:lnTo>
                  <a:pt x="16654" y="21245"/>
                </a:lnTo>
                <a:lnTo>
                  <a:pt x="16493" y="21286"/>
                </a:lnTo>
                <a:lnTo>
                  <a:pt x="16372" y="21044"/>
                </a:lnTo>
                <a:lnTo>
                  <a:pt x="16251" y="20863"/>
                </a:lnTo>
                <a:lnTo>
                  <a:pt x="16171" y="20802"/>
                </a:lnTo>
                <a:lnTo>
                  <a:pt x="16110" y="20742"/>
                </a:lnTo>
                <a:lnTo>
                  <a:pt x="16010" y="20722"/>
                </a:lnTo>
                <a:lnTo>
                  <a:pt x="15929" y="20702"/>
                </a:lnTo>
                <a:close/>
                <a:moveTo>
                  <a:pt x="15627" y="28455"/>
                </a:moveTo>
                <a:lnTo>
                  <a:pt x="15446" y="28475"/>
                </a:lnTo>
                <a:lnTo>
                  <a:pt x="15265" y="28495"/>
                </a:lnTo>
                <a:lnTo>
                  <a:pt x="15063" y="28515"/>
                </a:lnTo>
                <a:lnTo>
                  <a:pt x="14741" y="28535"/>
                </a:lnTo>
                <a:lnTo>
                  <a:pt x="14097" y="28535"/>
                </a:lnTo>
                <a:lnTo>
                  <a:pt x="13875" y="28515"/>
                </a:lnTo>
                <a:lnTo>
                  <a:pt x="13633" y="28475"/>
                </a:lnTo>
                <a:lnTo>
                  <a:pt x="13190" y="28475"/>
                </a:lnTo>
                <a:lnTo>
                  <a:pt x="13049" y="28515"/>
                </a:lnTo>
                <a:lnTo>
                  <a:pt x="12929" y="28555"/>
                </a:lnTo>
                <a:lnTo>
                  <a:pt x="12828" y="28636"/>
                </a:lnTo>
                <a:lnTo>
                  <a:pt x="12767" y="28716"/>
                </a:lnTo>
                <a:lnTo>
                  <a:pt x="12727" y="28797"/>
                </a:lnTo>
                <a:lnTo>
                  <a:pt x="12707" y="28898"/>
                </a:lnTo>
                <a:lnTo>
                  <a:pt x="12707" y="28998"/>
                </a:lnTo>
                <a:lnTo>
                  <a:pt x="12707" y="29119"/>
                </a:lnTo>
                <a:lnTo>
                  <a:pt x="12747" y="29220"/>
                </a:lnTo>
                <a:lnTo>
                  <a:pt x="12788" y="29321"/>
                </a:lnTo>
                <a:lnTo>
                  <a:pt x="12848" y="29401"/>
                </a:lnTo>
                <a:lnTo>
                  <a:pt x="12929" y="29482"/>
                </a:lnTo>
                <a:lnTo>
                  <a:pt x="13009" y="29542"/>
                </a:lnTo>
                <a:lnTo>
                  <a:pt x="13210" y="29643"/>
                </a:lnTo>
                <a:lnTo>
                  <a:pt x="13432" y="29723"/>
                </a:lnTo>
                <a:lnTo>
                  <a:pt x="13654" y="29784"/>
                </a:lnTo>
                <a:lnTo>
                  <a:pt x="14097" y="29844"/>
                </a:lnTo>
                <a:lnTo>
                  <a:pt x="14217" y="29844"/>
                </a:lnTo>
                <a:lnTo>
                  <a:pt x="14540" y="29884"/>
                </a:lnTo>
                <a:lnTo>
                  <a:pt x="14842" y="29905"/>
                </a:lnTo>
                <a:lnTo>
                  <a:pt x="15063" y="29884"/>
                </a:lnTo>
                <a:lnTo>
                  <a:pt x="15265" y="29864"/>
                </a:lnTo>
                <a:lnTo>
                  <a:pt x="15446" y="29844"/>
                </a:lnTo>
                <a:lnTo>
                  <a:pt x="15607" y="29804"/>
                </a:lnTo>
                <a:lnTo>
                  <a:pt x="15768" y="29743"/>
                </a:lnTo>
                <a:lnTo>
                  <a:pt x="15929" y="29683"/>
                </a:lnTo>
                <a:lnTo>
                  <a:pt x="16050" y="29602"/>
                </a:lnTo>
                <a:lnTo>
                  <a:pt x="16171" y="29522"/>
                </a:lnTo>
                <a:lnTo>
                  <a:pt x="16271" y="29421"/>
                </a:lnTo>
                <a:lnTo>
                  <a:pt x="16352" y="29280"/>
                </a:lnTo>
                <a:lnTo>
                  <a:pt x="16372" y="29139"/>
                </a:lnTo>
                <a:lnTo>
                  <a:pt x="16352" y="28978"/>
                </a:lnTo>
                <a:lnTo>
                  <a:pt x="16292" y="28817"/>
                </a:lnTo>
                <a:lnTo>
                  <a:pt x="16191" y="28676"/>
                </a:lnTo>
                <a:lnTo>
                  <a:pt x="16070" y="28555"/>
                </a:lnTo>
                <a:lnTo>
                  <a:pt x="15989" y="28515"/>
                </a:lnTo>
                <a:lnTo>
                  <a:pt x="15909" y="28495"/>
                </a:lnTo>
                <a:lnTo>
                  <a:pt x="15768" y="28475"/>
                </a:lnTo>
                <a:lnTo>
                  <a:pt x="15627" y="28455"/>
                </a:lnTo>
                <a:close/>
                <a:moveTo>
                  <a:pt x="3021" y="25736"/>
                </a:moveTo>
                <a:lnTo>
                  <a:pt x="2940" y="25756"/>
                </a:lnTo>
                <a:lnTo>
                  <a:pt x="2860" y="25776"/>
                </a:lnTo>
                <a:lnTo>
                  <a:pt x="2799" y="25817"/>
                </a:lnTo>
                <a:lnTo>
                  <a:pt x="2739" y="25857"/>
                </a:lnTo>
                <a:lnTo>
                  <a:pt x="2437" y="26199"/>
                </a:lnTo>
                <a:lnTo>
                  <a:pt x="2175" y="26562"/>
                </a:lnTo>
                <a:lnTo>
                  <a:pt x="1934" y="26924"/>
                </a:lnTo>
                <a:lnTo>
                  <a:pt x="1712" y="27327"/>
                </a:lnTo>
                <a:lnTo>
                  <a:pt x="1511" y="27730"/>
                </a:lnTo>
                <a:lnTo>
                  <a:pt x="1329" y="28153"/>
                </a:lnTo>
                <a:lnTo>
                  <a:pt x="1188" y="28575"/>
                </a:lnTo>
                <a:lnTo>
                  <a:pt x="1068" y="29018"/>
                </a:lnTo>
                <a:lnTo>
                  <a:pt x="967" y="29482"/>
                </a:lnTo>
                <a:lnTo>
                  <a:pt x="886" y="29945"/>
                </a:lnTo>
                <a:lnTo>
                  <a:pt x="846" y="30428"/>
                </a:lnTo>
                <a:lnTo>
                  <a:pt x="826" y="30911"/>
                </a:lnTo>
                <a:lnTo>
                  <a:pt x="826" y="31415"/>
                </a:lnTo>
                <a:lnTo>
                  <a:pt x="846" y="31918"/>
                </a:lnTo>
                <a:lnTo>
                  <a:pt x="907" y="32422"/>
                </a:lnTo>
                <a:lnTo>
                  <a:pt x="987" y="32925"/>
                </a:lnTo>
                <a:lnTo>
                  <a:pt x="1007" y="33026"/>
                </a:lnTo>
                <a:lnTo>
                  <a:pt x="1068" y="33126"/>
                </a:lnTo>
                <a:lnTo>
                  <a:pt x="1128" y="33187"/>
                </a:lnTo>
                <a:lnTo>
                  <a:pt x="1209" y="33247"/>
                </a:lnTo>
                <a:lnTo>
                  <a:pt x="1309" y="33288"/>
                </a:lnTo>
                <a:lnTo>
                  <a:pt x="1410" y="33328"/>
                </a:lnTo>
                <a:lnTo>
                  <a:pt x="1511" y="33348"/>
                </a:lnTo>
                <a:lnTo>
                  <a:pt x="1752" y="33348"/>
                </a:lnTo>
                <a:lnTo>
                  <a:pt x="1893" y="33308"/>
                </a:lnTo>
                <a:lnTo>
                  <a:pt x="1994" y="33267"/>
                </a:lnTo>
                <a:lnTo>
                  <a:pt x="2095" y="33187"/>
                </a:lnTo>
                <a:lnTo>
                  <a:pt x="2316" y="33026"/>
                </a:lnTo>
                <a:lnTo>
                  <a:pt x="2538" y="32865"/>
                </a:lnTo>
                <a:lnTo>
                  <a:pt x="2779" y="32724"/>
                </a:lnTo>
                <a:lnTo>
                  <a:pt x="3021" y="32603"/>
                </a:lnTo>
                <a:lnTo>
                  <a:pt x="3061" y="32824"/>
                </a:lnTo>
                <a:lnTo>
                  <a:pt x="3102" y="33046"/>
                </a:lnTo>
                <a:lnTo>
                  <a:pt x="3222" y="33489"/>
                </a:lnTo>
                <a:lnTo>
                  <a:pt x="3383" y="33932"/>
                </a:lnTo>
                <a:lnTo>
                  <a:pt x="3585" y="34355"/>
                </a:lnTo>
                <a:lnTo>
                  <a:pt x="3847" y="34737"/>
                </a:lnTo>
                <a:lnTo>
                  <a:pt x="4129" y="35120"/>
                </a:lnTo>
                <a:lnTo>
                  <a:pt x="4451" y="35483"/>
                </a:lnTo>
                <a:lnTo>
                  <a:pt x="4833" y="35805"/>
                </a:lnTo>
                <a:lnTo>
                  <a:pt x="4934" y="35885"/>
                </a:lnTo>
                <a:lnTo>
                  <a:pt x="5055" y="35926"/>
                </a:lnTo>
                <a:lnTo>
                  <a:pt x="5196" y="35966"/>
                </a:lnTo>
                <a:lnTo>
                  <a:pt x="5317" y="35986"/>
                </a:lnTo>
                <a:lnTo>
                  <a:pt x="5458" y="35966"/>
                </a:lnTo>
                <a:lnTo>
                  <a:pt x="5578" y="35926"/>
                </a:lnTo>
                <a:lnTo>
                  <a:pt x="5679" y="35885"/>
                </a:lnTo>
                <a:lnTo>
                  <a:pt x="5780" y="35805"/>
                </a:lnTo>
                <a:lnTo>
                  <a:pt x="5921" y="35664"/>
                </a:lnTo>
                <a:lnTo>
                  <a:pt x="6062" y="35543"/>
                </a:lnTo>
                <a:lnTo>
                  <a:pt x="6203" y="35442"/>
                </a:lnTo>
                <a:lnTo>
                  <a:pt x="6364" y="35362"/>
                </a:lnTo>
                <a:lnTo>
                  <a:pt x="6646" y="35785"/>
                </a:lnTo>
                <a:lnTo>
                  <a:pt x="6988" y="36187"/>
                </a:lnTo>
                <a:lnTo>
                  <a:pt x="7351" y="36590"/>
                </a:lnTo>
                <a:lnTo>
                  <a:pt x="7753" y="36973"/>
                </a:lnTo>
                <a:lnTo>
                  <a:pt x="8176" y="37315"/>
                </a:lnTo>
                <a:lnTo>
                  <a:pt x="8639" y="37657"/>
                </a:lnTo>
                <a:lnTo>
                  <a:pt x="9123" y="37980"/>
                </a:lnTo>
                <a:lnTo>
                  <a:pt x="9646" y="38262"/>
                </a:lnTo>
                <a:lnTo>
                  <a:pt x="10230" y="38543"/>
                </a:lnTo>
                <a:lnTo>
                  <a:pt x="10854" y="38785"/>
                </a:lnTo>
                <a:lnTo>
                  <a:pt x="11519" y="39007"/>
                </a:lnTo>
                <a:lnTo>
                  <a:pt x="12204" y="39168"/>
                </a:lnTo>
                <a:lnTo>
                  <a:pt x="12506" y="39228"/>
                </a:lnTo>
                <a:lnTo>
                  <a:pt x="12848" y="39289"/>
                </a:lnTo>
                <a:lnTo>
                  <a:pt x="13593" y="39349"/>
                </a:lnTo>
                <a:lnTo>
                  <a:pt x="13613" y="39349"/>
                </a:lnTo>
                <a:lnTo>
                  <a:pt x="13875" y="39369"/>
                </a:lnTo>
                <a:lnTo>
                  <a:pt x="14117" y="39389"/>
                </a:lnTo>
                <a:lnTo>
                  <a:pt x="14318" y="39369"/>
                </a:lnTo>
                <a:lnTo>
                  <a:pt x="14540" y="39349"/>
                </a:lnTo>
                <a:lnTo>
                  <a:pt x="14781" y="39268"/>
                </a:lnTo>
                <a:lnTo>
                  <a:pt x="14902" y="39228"/>
                </a:lnTo>
                <a:lnTo>
                  <a:pt x="15023" y="39168"/>
                </a:lnTo>
                <a:lnTo>
                  <a:pt x="15144" y="39067"/>
                </a:lnTo>
                <a:lnTo>
                  <a:pt x="15224" y="38946"/>
                </a:lnTo>
                <a:lnTo>
                  <a:pt x="15285" y="38805"/>
                </a:lnTo>
                <a:lnTo>
                  <a:pt x="15285" y="38684"/>
                </a:lnTo>
                <a:lnTo>
                  <a:pt x="15265" y="38564"/>
                </a:lnTo>
                <a:lnTo>
                  <a:pt x="15204" y="38443"/>
                </a:lnTo>
                <a:lnTo>
                  <a:pt x="15124" y="38362"/>
                </a:lnTo>
                <a:lnTo>
                  <a:pt x="15003" y="38282"/>
                </a:lnTo>
                <a:lnTo>
                  <a:pt x="14882" y="38241"/>
                </a:lnTo>
                <a:lnTo>
                  <a:pt x="14761" y="38181"/>
                </a:lnTo>
                <a:lnTo>
                  <a:pt x="14519" y="38141"/>
                </a:lnTo>
                <a:lnTo>
                  <a:pt x="14258" y="38121"/>
                </a:lnTo>
                <a:lnTo>
                  <a:pt x="14016" y="38100"/>
                </a:lnTo>
                <a:lnTo>
                  <a:pt x="13835" y="38100"/>
                </a:lnTo>
                <a:lnTo>
                  <a:pt x="13291" y="38060"/>
                </a:lnTo>
                <a:lnTo>
                  <a:pt x="12687" y="37980"/>
                </a:lnTo>
                <a:lnTo>
                  <a:pt x="12103" y="37859"/>
                </a:lnTo>
                <a:lnTo>
                  <a:pt x="11539" y="37698"/>
                </a:lnTo>
                <a:lnTo>
                  <a:pt x="10995" y="37496"/>
                </a:lnTo>
                <a:lnTo>
                  <a:pt x="10452" y="37255"/>
                </a:lnTo>
                <a:lnTo>
                  <a:pt x="9928" y="36993"/>
                </a:lnTo>
                <a:lnTo>
                  <a:pt x="9445" y="36691"/>
                </a:lnTo>
                <a:lnTo>
                  <a:pt x="8982" y="36369"/>
                </a:lnTo>
                <a:lnTo>
                  <a:pt x="8579" y="36006"/>
                </a:lnTo>
                <a:lnTo>
                  <a:pt x="8196" y="35603"/>
                </a:lnTo>
                <a:lnTo>
                  <a:pt x="7834" y="35201"/>
                </a:lnTo>
                <a:lnTo>
                  <a:pt x="7532" y="34758"/>
                </a:lnTo>
                <a:lnTo>
                  <a:pt x="7270" y="34294"/>
                </a:lnTo>
                <a:lnTo>
                  <a:pt x="7210" y="34214"/>
                </a:lnTo>
                <a:lnTo>
                  <a:pt x="7149" y="34153"/>
                </a:lnTo>
                <a:lnTo>
                  <a:pt x="7089" y="34113"/>
                </a:lnTo>
                <a:lnTo>
                  <a:pt x="7008" y="34073"/>
                </a:lnTo>
                <a:lnTo>
                  <a:pt x="6827" y="34013"/>
                </a:lnTo>
                <a:lnTo>
                  <a:pt x="6666" y="33992"/>
                </a:lnTo>
                <a:lnTo>
                  <a:pt x="6485" y="34013"/>
                </a:lnTo>
                <a:lnTo>
                  <a:pt x="6183" y="34113"/>
                </a:lnTo>
                <a:lnTo>
                  <a:pt x="5880" y="34234"/>
                </a:lnTo>
                <a:lnTo>
                  <a:pt x="5599" y="34375"/>
                </a:lnTo>
                <a:lnTo>
                  <a:pt x="5337" y="34556"/>
                </a:lnTo>
                <a:lnTo>
                  <a:pt x="5075" y="34254"/>
                </a:lnTo>
                <a:lnTo>
                  <a:pt x="4874" y="33932"/>
                </a:lnTo>
                <a:lnTo>
                  <a:pt x="4692" y="33590"/>
                </a:lnTo>
                <a:lnTo>
                  <a:pt x="4551" y="33247"/>
                </a:lnTo>
                <a:lnTo>
                  <a:pt x="4451" y="32905"/>
                </a:lnTo>
                <a:lnTo>
                  <a:pt x="4390" y="32543"/>
                </a:lnTo>
                <a:lnTo>
                  <a:pt x="4350" y="32160"/>
                </a:lnTo>
                <a:lnTo>
                  <a:pt x="4370" y="31797"/>
                </a:lnTo>
                <a:lnTo>
                  <a:pt x="4370" y="31697"/>
                </a:lnTo>
                <a:lnTo>
                  <a:pt x="4350" y="31616"/>
                </a:lnTo>
                <a:lnTo>
                  <a:pt x="4310" y="31515"/>
                </a:lnTo>
                <a:lnTo>
                  <a:pt x="4249" y="31435"/>
                </a:lnTo>
                <a:lnTo>
                  <a:pt x="4129" y="31334"/>
                </a:lnTo>
                <a:lnTo>
                  <a:pt x="3988" y="31274"/>
                </a:lnTo>
                <a:lnTo>
                  <a:pt x="3847" y="31234"/>
                </a:lnTo>
                <a:lnTo>
                  <a:pt x="3665" y="31213"/>
                </a:lnTo>
                <a:lnTo>
                  <a:pt x="3524" y="31213"/>
                </a:lnTo>
                <a:lnTo>
                  <a:pt x="3162" y="31294"/>
                </a:lnTo>
                <a:lnTo>
                  <a:pt x="2820" y="31415"/>
                </a:lnTo>
                <a:lnTo>
                  <a:pt x="2477" y="31536"/>
                </a:lnTo>
                <a:lnTo>
                  <a:pt x="2155" y="31677"/>
                </a:lnTo>
                <a:lnTo>
                  <a:pt x="2155" y="31133"/>
                </a:lnTo>
                <a:lnTo>
                  <a:pt x="2175" y="30569"/>
                </a:lnTo>
                <a:lnTo>
                  <a:pt x="2236" y="30005"/>
                </a:lnTo>
                <a:lnTo>
                  <a:pt x="2316" y="29441"/>
                </a:lnTo>
                <a:lnTo>
                  <a:pt x="2417" y="29059"/>
                </a:lnTo>
                <a:lnTo>
                  <a:pt x="2518" y="28656"/>
                </a:lnTo>
                <a:lnTo>
                  <a:pt x="2638" y="28273"/>
                </a:lnTo>
                <a:lnTo>
                  <a:pt x="2779" y="27891"/>
                </a:lnTo>
                <a:lnTo>
                  <a:pt x="3102" y="27126"/>
                </a:lnTo>
                <a:lnTo>
                  <a:pt x="3424" y="26380"/>
                </a:lnTo>
                <a:lnTo>
                  <a:pt x="3484" y="26260"/>
                </a:lnTo>
                <a:lnTo>
                  <a:pt x="3504" y="26179"/>
                </a:lnTo>
                <a:lnTo>
                  <a:pt x="3504" y="26099"/>
                </a:lnTo>
                <a:lnTo>
                  <a:pt x="3484" y="26038"/>
                </a:lnTo>
                <a:lnTo>
                  <a:pt x="3464" y="25958"/>
                </a:lnTo>
                <a:lnTo>
                  <a:pt x="3383" y="25877"/>
                </a:lnTo>
                <a:lnTo>
                  <a:pt x="3263" y="25796"/>
                </a:lnTo>
                <a:lnTo>
                  <a:pt x="3142" y="25756"/>
                </a:lnTo>
                <a:lnTo>
                  <a:pt x="3021" y="25736"/>
                </a:lnTo>
                <a:close/>
                <a:moveTo>
                  <a:pt x="27206" y="25635"/>
                </a:moveTo>
                <a:lnTo>
                  <a:pt x="27146" y="25656"/>
                </a:lnTo>
                <a:lnTo>
                  <a:pt x="27085" y="25676"/>
                </a:lnTo>
                <a:lnTo>
                  <a:pt x="26964" y="25736"/>
                </a:lnTo>
                <a:lnTo>
                  <a:pt x="26904" y="25837"/>
                </a:lnTo>
                <a:lnTo>
                  <a:pt x="26884" y="25877"/>
                </a:lnTo>
                <a:lnTo>
                  <a:pt x="26864" y="25937"/>
                </a:lnTo>
                <a:lnTo>
                  <a:pt x="26884" y="26139"/>
                </a:lnTo>
                <a:lnTo>
                  <a:pt x="26924" y="26320"/>
                </a:lnTo>
                <a:lnTo>
                  <a:pt x="26984" y="26501"/>
                </a:lnTo>
                <a:lnTo>
                  <a:pt x="27065" y="26683"/>
                </a:lnTo>
                <a:lnTo>
                  <a:pt x="27246" y="27045"/>
                </a:lnTo>
                <a:lnTo>
                  <a:pt x="27468" y="27407"/>
                </a:lnTo>
                <a:lnTo>
                  <a:pt x="27629" y="27669"/>
                </a:lnTo>
                <a:lnTo>
                  <a:pt x="27770" y="27931"/>
                </a:lnTo>
                <a:lnTo>
                  <a:pt x="27931" y="28233"/>
                </a:lnTo>
                <a:lnTo>
                  <a:pt x="28052" y="28535"/>
                </a:lnTo>
                <a:lnTo>
                  <a:pt x="28193" y="28877"/>
                </a:lnTo>
                <a:lnTo>
                  <a:pt x="28314" y="29220"/>
                </a:lnTo>
                <a:lnTo>
                  <a:pt x="27387" y="29079"/>
                </a:lnTo>
                <a:lnTo>
                  <a:pt x="26421" y="28958"/>
                </a:lnTo>
                <a:lnTo>
                  <a:pt x="26360" y="28958"/>
                </a:lnTo>
                <a:lnTo>
                  <a:pt x="26199" y="28978"/>
                </a:lnTo>
                <a:lnTo>
                  <a:pt x="26058" y="29039"/>
                </a:lnTo>
                <a:lnTo>
                  <a:pt x="25937" y="29139"/>
                </a:lnTo>
                <a:lnTo>
                  <a:pt x="25837" y="29260"/>
                </a:lnTo>
                <a:lnTo>
                  <a:pt x="25796" y="29401"/>
                </a:lnTo>
                <a:lnTo>
                  <a:pt x="25776" y="29562"/>
                </a:lnTo>
                <a:lnTo>
                  <a:pt x="25796" y="29703"/>
                </a:lnTo>
                <a:lnTo>
                  <a:pt x="25857" y="29824"/>
                </a:lnTo>
                <a:lnTo>
                  <a:pt x="25998" y="30045"/>
                </a:lnTo>
                <a:lnTo>
                  <a:pt x="26098" y="30287"/>
                </a:lnTo>
                <a:lnTo>
                  <a:pt x="26199" y="30569"/>
                </a:lnTo>
                <a:lnTo>
                  <a:pt x="26260" y="30851"/>
                </a:lnTo>
                <a:lnTo>
                  <a:pt x="26320" y="31173"/>
                </a:lnTo>
                <a:lnTo>
                  <a:pt x="26340" y="31495"/>
                </a:lnTo>
                <a:lnTo>
                  <a:pt x="26340" y="31858"/>
                </a:lnTo>
                <a:lnTo>
                  <a:pt x="26320" y="32220"/>
                </a:lnTo>
                <a:lnTo>
                  <a:pt x="26300" y="32482"/>
                </a:lnTo>
                <a:lnTo>
                  <a:pt x="26239" y="32744"/>
                </a:lnTo>
                <a:lnTo>
                  <a:pt x="26179" y="32986"/>
                </a:lnTo>
                <a:lnTo>
                  <a:pt x="26098" y="33247"/>
                </a:lnTo>
                <a:lnTo>
                  <a:pt x="25877" y="32965"/>
                </a:lnTo>
                <a:lnTo>
                  <a:pt x="25796" y="32905"/>
                </a:lnTo>
                <a:lnTo>
                  <a:pt x="25696" y="32845"/>
                </a:lnTo>
                <a:lnTo>
                  <a:pt x="25595" y="32824"/>
                </a:lnTo>
                <a:lnTo>
                  <a:pt x="25474" y="32804"/>
                </a:lnTo>
                <a:lnTo>
                  <a:pt x="25313" y="32824"/>
                </a:lnTo>
                <a:lnTo>
                  <a:pt x="25152" y="32885"/>
                </a:lnTo>
                <a:lnTo>
                  <a:pt x="25011" y="32965"/>
                </a:lnTo>
                <a:lnTo>
                  <a:pt x="24910" y="33066"/>
                </a:lnTo>
                <a:lnTo>
                  <a:pt x="24467" y="33590"/>
                </a:lnTo>
                <a:lnTo>
                  <a:pt x="23984" y="34093"/>
                </a:lnTo>
                <a:lnTo>
                  <a:pt x="23481" y="34576"/>
                </a:lnTo>
                <a:lnTo>
                  <a:pt x="22957" y="35060"/>
                </a:lnTo>
                <a:lnTo>
                  <a:pt x="22393" y="35523"/>
                </a:lnTo>
                <a:lnTo>
                  <a:pt x="21789" y="35946"/>
                </a:lnTo>
                <a:lnTo>
                  <a:pt x="21185" y="36389"/>
                </a:lnTo>
                <a:lnTo>
                  <a:pt x="20520" y="36792"/>
                </a:lnTo>
                <a:lnTo>
                  <a:pt x="19916" y="37134"/>
                </a:lnTo>
                <a:lnTo>
                  <a:pt x="19272" y="37476"/>
                </a:lnTo>
                <a:lnTo>
                  <a:pt x="18587" y="37798"/>
                </a:lnTo>
                <a:lnTo>
                  <a:pt x="17903" y="38100"/>
                </a:lnTo>
                <a:lnTo>
                  <a:pt x="17278" y="38342"/>
                </a:lnTo>
                <a:lnTo>
                  <a:pt x="16674" y="38543"/>
                </a:lnTo>
                <a:lnTo>
                  <a:pt x="15808" y="38846"/>
                </a:lnTo>
                <a:lnTo>
                  <a:pt x="15385" y="39007"/>
                </a:lnTo>
                <a:lnTo>
                  <a:pt x="14983" y="39188"/>
                </a:lnTo>
                <a:lnTo>
                  <a:pt x="14882" y="39268"/>
                </a:lnTo>
                <a:lnTo>
                  <a:pt x="14801" y="39369"/>
                </a:lnTo>
                <a:lnTo>
                  <a:pt x="14781" y="39490"/>
                </a:lnTo>
                <a:lnTo>
                  <a:pt x="14781" y="39611"/>
                </a:lnTo>
                <a:lnTo>
                  <a:pt x="14821" y="39732"/>
                </a:lnTo>
                <a:lnTo>
                  <a:pt x="14922" y="39812"/>
                </a:lnTo>
                <a:lnTo>
                  <a:pt x="14962" y="39852"/>
                </a:lnTo>
                <a:lnTo>
                  <a:pt x="15043" y="39893"/>
                </a:lnTo>
                <a:lnTo>
                  <a:pt x="15103" y="39913"/>
                </a:lnTo>
                <a:lnTo>
                  <a:pt x="15204" y="39913"/>
                </a:lnTo>
                <a:lnTo>
                  <a:pt x="15587" y="39893"/>
                </a:lnTo>
                <a:lnTo>
                  <a:pt x="15969" y="39832"/>
                </a:lnTo>
                <a:lnTo>
                  <a:pt x="16352" y="39732"/>
                </a:lnTo>
                <a:lnTo>
                  <a:pt x="16735" y="39631"/>
                </a:lnTo>
                <a:lnTo>
                  <a:pt x="17097" y="39510"/>
                </a:lnTo>
                <a:lnTo>
                  <a:pt x="17459" y="39389"/>
                </a:lnTo>
                <a:lnTo>
                  <a:pt x="18184" y="39087"/>
                </a:lnTo>
                <a:lnTo>
                  <a:pt x="18346" y="39027"/>
                </a:lnTo>
                <a:lnTo>
                  <a:pt x="19070" y="38725"/>
                </a:lnTo>
                <a:lnTo>
                  <a:pt x="19775" y="38382"/>
                </a:lnTo>
                <a:lnTo>
                  <a:pt x="20500" y="38000"/>
                </a:lnTo>
                <a:lnTo>
                  <a:pt x="21205" y="37597"/>
                </a:lnTo>
                <a:lnTo>
                  <a:pt x="21749" y="37255"/>
                </a:lnTo>
                <a:lnTo>
                  <a:pt x="22272" y="36892"/>
                </a:lnTo>
                <a:lnTo>
                  <a:pt x="22816" y="36530"/>
                </a:lnTo>
                <a:lnTo>
                  <a:pt x="23319" y="36127"/>
                </a:lnTo>
                <a:lnTo>
                  <a:pt x="23823" y="35704"/>
                </a:lnTo>
                <a:lnTo>
                  <a:pt x="24326" y="35281"/>
                </a:lnTo>
                <a:lnTo>
                  <a:pt x="24810" y="34838"/>
                </a:lnTo>
                <a:lnTo>
                  <a:pt x="25273" y="34355"/>
                </a:lnTo>
                <a:lnTo>
                  <a:pt x="25293" y="34576"/>
                </a:lnTo>
                <a:lnTo>
                  <a:pt x="25253" y="34798"/>
                </a:lnTo>
                <a:lnTo>
                  <a:pt x="25253" y="34919"/>
                </a:lnTo>
                <a:lnTo>
                  <a:pt x="25273" y="35040"/>
                </a:lnTo>
                <a:lnTo>
                  <a:pt x="25313" y="35140"/>
                </a:lnTo>
                <a:lnTo>
                  <a:pt x="25373" y="35261"/>
                </a:lnTo>
                <a:lnTo>
                  <a:pt x="25474" y="35362"/>
                </a:lnTo>
                <a:lnTo>
                  <a:pt x="25615" y="35442"/>
                </a:lnTo>
                <a:lnTo>
                  <a:pt x="25756" y="35483"/>
                </a:lnTo>
                <a:lnTo>
                  <a:pt x="25917" y="35503"/>
                </a:lnTo>
                <a:lnTo>
                  <a:pt x="26078" y="35483"/>
                </a:lnTo>
                <a:lnTo>
                  <a:pt x="26219" y="35442"/>
                </a:lnTo>
                <a:lnTo>
                  <a:pt x="26360" y="35342"/>
                </a:lnTo>
                <a:lnTo>
                  <a:pt x="26461" y="35241"/>
                </a:lnTo>
                <a:lnTo>
                  <a:pt x="26682" y="34919"/>
                </a:lnTo>
                <a:lnTo>
                  <a:pt x="26864" y="34576"/>
                </a:lnTo>
                <a:lnTo>
                  <a:pt x="27045" y="34234"/>
                </a:lnTo>
                <a:lnTo>
                  <a:pt x="27186" y="33892"/>
                </a:lnTo>
                <a:lnTo>
                  <a:pt x="27307" y="33529"/>
                </a:lnTo>
                <a:lnTo>
                  <a:pt x="27407" y="33147"/>
                </a:lnTo>
                <a:lnTo>
                  <a:pt x="27488" y="32764"/>
                </a:lnTo>
                <a:lnTo>
                  <a:pt x="27548" y="32361"/>
                </a:lnTo>
                <a:lnTo>
                  <a:pt x="27589" y="31979"/>
                </a:lnTo>
                <a:lnTo>
                  <a:pt x="27589" y="31616"/>
                </a:lnTo>
                <a:lnTo>
                  <a:pt x="27548" y="31213"/>
                </a:lnTo>
                <a:lnTo>
                  <a:pt x="27488" y="30831"/>
                </a:lnTo>
                <a:lnTo>
                  <a:pt x="27448" y="30569"/>
                </a:lnTo>
                <a:lnTo>
                  <a:pt x="27367" y="30267"/>
                </a:lnTo>
                <a:lnTo>
                  <a:pt x="28173" y="30388"/>
                </a:lnTo>
                <a:lnTo>
                  <a:pt x="29038" y="30529"/>
                </a:lnTo>
                <a:lnTo>
                  <a:pt x="29361" y="30529"/>
                </a:lnTo>
                <a:lnTo>
                  <a:pt x="29522" y="30468"/>
                </a:lnTo>
                <a:lnTo>
                  <a:pt x="29643" y="30388"/>
                </a:lnTo>
                <a:lnTo>
                  <a:pt x="29763" y="30287"/>
                </a:lnTo>
                <a:lnTo>
                  <a:pt x="29824" y="30186"/>
                </a:lnTo>
                <a:lnTo>
                  <a:pt x="29864" y="30066"/>
                </a:lnTo>
                <a:lnTo>
                  <a:pt x="29884" y="29925"/>
                </a:lnTo>
                <a:lnTo>
                  <a:pt x="29864" y="29804"/>
                </a:lnTo>
                <a:lnTo>
                  <a:pt x="29703" y="29220"/>
                </a:lnTo>
                <a:lnTo>
                  <a:pt x="29502" y="28656"/>
                </a:lnTo>
                <a:lnTo>
                  <a:pt x="29260" y="28072"/>
                </a:lnTo>
                <a:lnTo>
                  <a:pt x="28978" y="27468"/>
                </a:lnTo>
                <a:lnTo>
                  <a:pt x="28676" y="26964"/>
                </a:lnTo>
                <a:lnTo>
                  <a:pt x="28515" y="26703"/>
                </a:lnTo>
                <a:lnTo>
                  <a:pt x="28334" y="26441"/>
                </a:lnTo>
                <a:lnTo>
                  <a:pt x="28112" y="26179"/>
                </a:lnTo>
                <a:lnTo>
                  <a:pt x="27871" y="25958"/>
                </a:lnTo>
                <a:lnTo>
                  <a:pt x="27750" y="25877"/>
                </a:lnTo>
                <a:lnTo>
                  <a:pt x="27609" y="25796"/>
                </a:lnTo>
                <a:lnTo>
                  <a:pt x="27468" y="25716"/>
                </a:lnTo>
                <a:lnTo>
                  <a:pt x="27307" y="25656"/>
                </a:lnTo>
                <a:lnTo>
                  <a:pt x="27206" y="25635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264" name="Google Shape;264;p32"/>
          <p:cNvSpPr txBox="1"/>
          <p:nvPr>
            <p:ph idx="12" type="sldNum"/>
          </p:nvPr>
        </p:nvSpPr>
        <p:spPr>
          <a:xfrm>
            <a:off x="4297650" y="4847525"/>
            <a:ext cx="548700" cy="26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>
                <a:solidFill>
                  <a:schemeClr val="lt1"/>
                </a:solidFill>
              </a:rPr>
              <a:t>‹#›</a:t>
            </a:fld>
            <a:endParaRPr>
              <a:solidFill>
                <a:schemeClr val="lt1"/>
              </a:solidFill>
            </a:endParaRPr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lt2"/>
            </a:gs>
            <a:gs pos="14000">
              <a:schemeClr val="lt2"/>
            </a:gs>
            <a:gs pos="85000">
              <a:schemeClr val="lt1"/>
            </a:gs>
            <a:gs pos="100000">
              <a:schemeClr val="lt1"/>
            </a:gs>
          </a:gsLst>
          <a:lin ang="5400700" scaled="0"/>
        </a:gradFill>
      </p:bgPr>
    </p:bg>
    <p:spTree>
      <p:nvGrpSpPr>
        <p:cNvPr id="268" name="Shape 2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9" name="Google Shape;269;p33"/>
          <p:cNvSpPr txBox="1"/>
          <p:nvPr>
            <p:ph type="title"/>
          </p:nvPr>
        </p:nvSpPr>
        <p:spPr>
          <a:xfrm>
            <a:off x="1858300" y="493250"/>
            <a:ext cx="5427900" cy="453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270" name="Google Shape;270;p33"/>
          <p:cNvSpPr txBox="1"/>
          <p:nvPr>
            <p:ph idx="1" type="body"/>
          </p:nvPr>
        </p:nvSpPr>
        <p:spPr>
          <a:xfrm>
            <a:off x="1858300" y="1072475"/>
            <a:ext cx="5427900" cy="2994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As a Christmas gift, SlidesCarnival releases for free this template (and icons) under the public domain.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So there’s no need to keep this slide.</a:t>
            </a:r>
            <a:br>
              <a:rPr lang="en"/>
            </a:br>
            <a:r>
              <a:rPr lang="en"/>
              <a:t>:) Enjoy!</a:t>
            </a:r>
            <a:endParaRPr/>
          </a:p>
        </p:txBody>
      </p:sp>
      <p:sp>
        <p:nvSpPr>
          <p:cNvPr id="271" name="Google Shape;271;p33"/>
          <p:cNvSpPr txBox="1"/>
          <p:nvPr>
            <p:ph idx="12" type="sldNum"/>
          </p:nvPr>
        </p:nvSpPr>
        <p:spPr>
          <a:xfrm>
            <a:off x="4297650" y="4847525"/>
            <a:ext cx="548700" cy="26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72" name="Google Shape;272;p33"/>
          <p:cNvGrpSpPr/>
          <p:nvPr/>
        </p:nvGrpSpPr>
        <p:grpSpPr>
          <a:xfrm>
            <a:off x="2078350" y="3302050"/>
            <a:ext cx="4987300" cy="221531"/>
            <a:chOff x="1987625" y="4510050"/>
            <a:chExt cx="4987300" cy="221531"/>
          </a:xfrm>
        </p:grpSpPr>
        <p:pic>
          <p:nvPicPr>
            <p:cNvPr id="273" name="Google Shape;273;p33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>
              <a:off x="1987625" y="4510125"/>
              <a:ext cx="628650" cy="221456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274" name="Google Shape;274;p33"/>
            <p:cNvSpPr txBox="1"/>
            <p:nvPr/>
          </p:nvSpPr>
          <p:spPr>
            <a:xfrm>
              <a:off x="2691525" y="4510050"/>
              <a:ext cx="4283400" cy="22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900">
                  <a:solidFill>
                    <a:schemeClr val="accent4"/>
                  </a:solidFill>
                  <a:latin typeface="Lora"/>
                  <a:ea typeface="Lora"/>
                  <a:cs typeface="Lora"/>
                  <a:sym typeface="Lora"/>
                </a:rPr>
                <a:t>To the extent possible under law, http://www.slidescarnival.com has waived all copyright and related or neighboring rights to these Christmas Icons.</a:t>
              </a:r>
              <a:endParaRPr sz="900">
                <a:solidFill>
                  <a:schemeClr val="accent4"/>
                </a:solidFill>
                <a:latin typeface="Lora"/>
                <a:ea typeface="Lora"/>
                <a:cs typeface="Lora"/>
                <a:sym typeface="Lora"/>
              </a:endParaRPr>
            </a:p>
          </p:txBody>
        </p:sp>
      </p:grp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lt2"/>
            </a:gs>
            <a:gs pos="14000">
              <a:schemeClr val="lt2"/>
            </a:gs>
            <a:gs pos="85000">
              <a:schemeClr val="lt1"/>
            </a:gs>
            <a:gs pos="100000">
              <a:schemeClr val="lt1"/>
            </a:gs>
          </a:gsLst>
          <a:lin ang="5400700" scaled="0"/>
        </a:gradFill>
      </p:bgPr>
    </p:bg>
    <p:spTree>
      <p:nvGrpSpPr>
        <p:cNvPr id="278" name="Shape 2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9" name="Google Shape;279;p34"/>
          <p:cNvSpPr txBox="1"/>
          <p:nvPr>
            <p:ph type="title"/>
          </p:nvPr>
        </p:nvSpPr>
        <p:spPr>
          <a:xfrm>
            <a:off x="1858300" y="493250"/>
            <a:ext cx="5427900" cy="453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280" name="Google Shape;280;p34"/>
          <p:cNvSpPr txBox="1"/>
          <p:nvPr>
            <p:ph idx="1" type="body"/>
          </p:nvPr>
        </p:nvSpPr>
        <p:spPr>
          <a:xfrm>
            <a:off x="1858300" y="1072475"/>
            <a:ext cx="5427900" cy="1933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This presentations uses the following typographies: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chemeClr val="dk2"/>
              </a:buClr>
              <a:buSzPts val="1400"/>
              <a:buChar char="⋆"/>
            </a:pPr>
            <a:r>
              <a:rPr lang="en" sz="1400"/>
              <a:t>Titles: </a:t>
            </a:r>
            <a:r>
              <a:rPr b="1" lang="en" sz="1400"/>
              <a:t>Montserrat</a:t>
            </a:r>
            <a:endParaRPr b="1"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400"/>
              <a:buChar char="⋆"/>
            </a:pPr>
            <a:r>
              <a:rPr lang="en" sz="1400"/>
              <a:t>Body copy: </a:t>
            </a:r>
            <a:r>
              <a:rPr b="1" lang="en" sz="1400"/>
              <a:t>Lora</a:t>
            </a:r>
            <a:endParaRPr b="1"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You can download the fonts on these pages: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chemeClr val="hlink"/>
                </a:solidFill>
                <a:hlinkClick r:id="rId3"/>
              </a:rPr>
              <a:t>https://www.fontsquirrel.com/fonts/montserrat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chemeClr val="hlink"/>
                </a:solidFill>
                <a:hlinkClick r:id="rId4"/>
              </a:rPr>
              <a:t>https://www.fontsquirrel.com/fonts/lora</a:t>
            </a:r>
            <a:endParaRPr sz="1400"/>
          </a:p>
        </p:txBody>
      </p:sp>
      <p:sp>
        <p:nvSpPr>
          <p:cNvPr id="281" name="Google Shape;281;p34"/>
          <p:cNvSpPr txBox="1"/>
          <p:nvPr/>
        </p:nvSpPr>
        <p:spPr>
          <a:xfrm>
            <a:off x="1858300" y="3227725"/>
            <a:ext cx="54279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 sz="1000">
                <a:solidFill>
                  <a:schemeClr val="accent4"/>
                </a:solidFill>
                <a:latin typeface="Lora"/>
                <a:ea typeface="Lora"/>
                <a:cs typeface="Lora"/>
                <a:sym typeface="Lora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i="1" sz="1000">
              <a:solidFill>
                <a:schemeClr val="accent4"/>
              </a:solidFill>
              <a:latin typeface="Lora"/>
              <a:ea typeface="Lora"/>
              <a:cs typeface="Lora"/>
              <a:sym typeface="Lor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i="1" sz="1000">
              <a:solidFill>
                <a:schemeClr val="accent4"/>
              </a:solidFill>
              <a:latin typeface="Lora"/>
              <a:ea typeface="Lora"/>
              <a:cs typeface="Lora"/>
              <a:sym typeface="Lor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1" sz="1000">
              <a:solidFill>
                <a:schemeClr val="accent4"/>
              </a:solidFill>
              <a:latin typeface="Lora"/>
              <a:ea typeface="Lora"/>
              <a:cs typeface="Lora"/>
              <a:sym typeface="Lora"/>
            </a:endParaRPr>
          </a:p>
        </p:txBody>
      </p:sp>
      <p:sp>
        <p:nvSpPr>
          <p:cNvPr id="282" name="Google Shape;282;p34"/>
          <p:cNvSpPr txBox="1"/>
          <p:nvPr>
            <p:ph idx="12" type="sldNum"/>
          </p:nvPr>
        </p:nvSpPr>
        <p:spPr>
          <a:xfrm>
            <a:off x="4297650" y="4847525"/>
            <a:ext cx="548700" cy="26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accent5"/>
            </a:gs>
            <a:gs pos="14000">
              <a:schemeClr val="accent5"/>
            </a:gs>
            <a:gs pos="85000">
              <a:schemeClr val="accent4"/>
            </a:gs>
            <a:gs pos="100000">
              <a:schemeClr val="accent4"/>
            </a:gs>
          </a:gsLst>
          <a:lin ang="5400700" scaled="0"/>
        </a:gradFill>
      </p:bgPr>
    </p:bg>
    <p:spTree>
      <p:nvGrpSpPr>
        <p:cNvPr id="286" name="Shape 2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87" name="Google Shape;287;p35"/>
          <p:cNvGrpSpPr/>
          <p:nvPr/>
        </p:nvGrpSpPr>
        <p:grpSpPr>
          <a:xfrm>
            <a:off x="2078350" y="4510050"/>
            <a:ext cx="4987300" cy="221531"/>
            <a:chOff x="1987625" y="4510050"/>
            <a:chExt cx="4987300" cy="221531"/>
          </a:xfrm>
        </p:grpSpPr>
        <p:pic>
          <p:nvPicPr>
            <p:cNvPr id="288" name="Google Shape;288;p35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>
              <a:off x="1987625" y="4510125"/>
              <a:ext cx="628650" cy="221456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289" name="Google Shape;289;p35"/>
            <p:cNvSpPr txBox="1"/>
            <p:nvPr/>
          </p:nvSpPr>
          <p:spPr>
            <a:xfrm>
              <a:off x="2691525" y="4510050"/>
              <a:ext cx="4283400" cy="22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900">
                  <a:solidFill>
                    <a:srgbClr val="FFFFFF"/>
                  </a:solidFill>
                  <a:latin typeface="Lora"/>
                  <a:ea typeface="Lora"/>
                  <a:cs typeface="Lora"/>
                  <a:sym typeface="Lora"/>
                </a:rPr>
                <a:t>To the extent possible under law, http://www.slidescarnival.com has waived all copyright and related or neighboring rights to these Christmas Icons.</a:t>
              </a:r>
              <a:endParaRPr sz="900">
                <a:solidFill>
                  <a:srgbClr val="FFFFFF"/>
                </a:solidFill>
                <a:latin typeface="Lora"/>
                <a:ea typeface="Lora"/>
                <a:cs typeface="Lora"/>
                <a:sym typeface="Lora"/>
              </a:endParaRPr>
            </a:p>
          </p:txBody>
        </p:sp>
      </p:grpSp>
      <p:sp>
        <p:nvSpPr>
          <p:cNvPr id="290" name="Google Shape;290;p35"/>
          <p:cNvSpPr/>
          <p:nvPr/>
        </p:nvSpPr>
        <p:spPr>
          <a:xfrm>
            <a:off x="2373145" y="397290"/>
            <a:ext cx="553412" cy="639648"/>
          </a:xfrm>
          <a:custGeom>
            <a:rect b="b" l="l" r="r" t="t"/>
            <a:pathLst>
              <a:path extrusionOk="0" h="38504" w="33308">
                <a:moveTo>
                  <a:pt x="17661" y="1088"/>
                </a:moveTo>
                <a:lnTo>
                  <a:pt x="17661" y="1108"/>
                </a:lnTo>
                <a:lnTo>
                  <a:pt x="17701" y="1168"/>
                </a:lnTo>
                <a:lnTo>
                  <a:pt x="17782" y="1249"/>
                </a:lnTo>
                <a:lnTo>
                  <a:pt x="17862" y="1350"/>
                </a:lnTo>
                <a:lnTo>
                  <a:pt x="17983" y="1571"/>
                </a:lnTo>
                <a:lnTo>
                  <a:pt x="18024" y="1692"/>
                </a:lnTo>
                <a:lnTo>
                  <a:pt x="18064" y="1833"/>
                </a:lnTo>
                <a:lnTo>
                  <a:pt x="18084" y="1974"/>
                </a:lnTo>
                <a:lnTo>
                  <a:pt x="18084" y="2115"/>
                </a:lnTo>
                <a:lnTo>
                  <a:pt x="18084" y="2256"/>
                </a:lnTo>
                <a:lnTo>
                  <a:pt x="18064" y="2397"/>
                </a:lnTo>
                <a:lnTo>
                  <a:pt x="18044" y="2538"/>
                </a:lnTo>
                <a:lnTo>
                  <a:pt x="17983" y="2659"/>
                </a:lnTo>
                <a:lnTo>
                  <a:pt x="17943" y="2799"/>
                </a:lnTo>
                <a:lnTo>
                  <a:pt x="17661" y="2820"/>
                </a:lnTo>
                <a:lnTo>
                  <a:pt x="17117" y="2860"/>
                </a:lnTo>
                <a:lnTo>
                  <a:pt x="16594" y="2940"/>
                </a:lnTo>
                <a:lnTo>
                  <a:pt x="16533" y="2779"/>
                </a:lnTo>
                <a:lnTo>
                  <a:pt x="16493" y="2638"/>
                </a:lnTo>
                <a:lnTo>
                  <a:pt x="16473" y="2477"/>
                </a:lnTo>
                <a:lnTo>
                  <a:pt x="16453" y="2336"/>
                </a:lnTo>
                <a:lnTo>
                  <a:pt x="16453" y="2195"/>
                </a:lnTo>
                <a:lnTo>
                  <a:pt x="16473" y="2054"/>
                </a:lnTo>
                <a:lnTo>
                  <a:pt x="16493" y="1913"/>
                </a:lnTo>
                <a:lnTo>
                  <a:pt x="16533" y="1793"/>
                </a:lnTo>
                <a:lnTo>
                  <a:pt x="16594" y="1672"/>
                </a:lnTo>
                <a:lnTo>
                  <a:pt x="16674" y="1551"/>
                </a:lnTo>
                <a:lnTo>
                  <a:pt x="16755" y="1450"/>
                </a:lnTo>
                <a:lnTo>
                  <a:pt x="16856" y="1350"/>
                </a:lnTo>
                <a:lnTo>
                  <a:pt x="16976" y="1269"/>
                </a:lnTo>
                <a:lnTo>
                  <a:pt x="17097" y="1209"/>
                </a:lnTo>
                <a:lnTo>
                  <a:pt x="17258" y="1148"/>
                </a:lnTo>
                <a:lnTo>
                  <a:pt x="17419" y="1088"/>
                </a:lnTo>
                <a:close/>
                <a:moveTo>
                  <a:pt x="18829" y="4008"/>
                </a:moveTo>
                <a:lnTo>
                  <a:pt x="19413" y="4028"/>
                </a:lnTo>
                <a:lnTo>
                  <a:pt x="19997" y="4068"/>
                </a:lnTo>
                <a:lnTo>
                  <a:pt x="20581" y="4129"/>
                </a:lnTo>
                <a:lnTo>
                  <a:pt x="21165" y="4189"/>
                </a:lnTo>
                <a:lnTo>
                  <a:pt x="21749" y="4310"/>
                </a:lnTo>
                <a:lnTo>
                  <a:pt x="22313" y="4431"/>
                </a:lnTo>
                <a:lnTo>
                  <a:pt x="22293" y="4592"/>
                </a:lnTo>
                <a:lnTo>
                  <a:pt x="22293" y="4773"/>
                </a:lnTo>
                <a:lnTo>
                  <a:pt x="22313" y="5115"/>
                </a:lnTo>
                <a:lnTo>
                  <a:pt x="22393" y="5820"/>
                </a:lnTo>
                <a:lnTo>
                  <a:pt x="22474" y="6384"/>
                </a:lnTo>
                <a:lnTo>
                  <a:pt x="22555" y="6948"/>
                </a:lnTo>
                <a:lnTo>
                  <a:pt x="22575" y="7069"/>
                </a:lnTo>
                <a:lnTo>
                  <a:pt x="22071" y="6948"/>
                </a:lnTo>
                <a:lnTo>
                  <a:pt x="21548" y="6827"/>
                </a:lnTo>
                <a:lnTo>
                  <a:pt x="21044" y="6726"/>
                </a:lnTo>
                <a:lnTo>
                  <a:pt x="20521" y="6646"/>
                </a:lnTo>
                <a:lnTo>
                  <a:pt x="19997" y="6585"/>
                </a:lnTo>
                <a:lnTo>
                  <a:pt x="19473" y="6545"/>
                </a:lnTo>
                <a:lnTo>
                  <a:pt x="18950" y="6525"/>
                </a:lnTo>
                <a:lnTo>
                  <a:pt x="18426" y="6505"/>
                </a:lnTo>
                <a:lnTo>
                  <a:pt x="17883" y="6525"/>
                </a:lnTo>
                <a:lnTo>
                  <a:pt x="17359" y="6565"/>
                </a:lnTo>
                <a:lnTo>
                  <a:pt x="16835" y="6605"/>
                </a:lnTo>
                <a:lnTo>
                  <a:pt x="16312" y="6666"/>
                </a:lnTo>
                <a:lnTo>
                  <a:pt x="15808" y="6746"/>
                </a:lnTo>
                <a:lnTo>
                  <a:pt x="15285" y="6867"/>
                </a:lnTo>
                <a:lnTo>
                  <a:pt x="14781" y="6988"/>
                </a:lnTo>
                <a:lnTo>
                  <a:pt x="14278" y="7129"/>
                </a:lnTo>
                <a:lnTo>
                  <a:pt x="13775" y="7290"/>
                </a:lnTo>
                <a:lnTo>
                  <a:pt x="13271" y="7471"/>
                </a:lnTo>
                <a:lnTo>
                  <a:pt x="13271" y="6726"/>
                </a:lnTo>
                <a:lnTo>
                  <a:pt x="13311" y="5860"/>
                </a:lnTo>
                <a:lnTo>
                  <a:pt x="13291" y="5417"/>
                </a:lnTo>
                <a:lnTo>
                  <a:pt x="13291" y="5196"/>
                </a:lnTo>
                <a:lnTo>
                  <a:pt x="13251" y="4974"/>
                </a:lnTo>
                <a:lnTo>
                  <a:pt x="13714" y="4853"/>
                </a:lnTo>
                <a:lnTo>
                  <a:pt x="14197" y="4713"/>
                </a:lnTo>
                <a:lnTo>
                  <a:pt x="14661" y="4572"/>
                </a:lnTo>
                <a:lnTo>
                  <a:pt x="15144" y="4451"/>
                </a:lnTo>
                <a:lnTo>
                  <a:pt x="15768" y="4330"/>
                </a:lnTo>
                <a:lnTo>
                  <a:pt x="16392" y="4209"/>
                </a:lnTo>
                <a:lnTo>
                  <a:pt x="17017" y="4129"/>
                </a:lnTo>
                <a:lnTo>
                  <a:pt x="17661" y="4068"/>
                </a:lnTo>
                <a:lnTo>
                  <a:pt x="18245" y="4028"/>
                </a:lnTo>
                <a:lnTo>
                  <a:pt x="18829" y="4008"/>
                </a:lnTo>
                <a:close/>
                <a:moveTo>
                  <a:pt x="11539" y="11861"/>
                </a:moveTo>
                <a:lnTo>
                  <a:pt x="11358" y="11881"/>
                </a:lnTo>
                <a:lnTo>
                  <a:pt x="11177" y="11922"/>
                </a:lnTo>
                <a:lnTo>
                  <a:pt x="10996" y="11962"/>
                </a:lnTo>
                <a:lnTo>
                  <a:pt x="10814" y="12043"/>
                </a:lnTo>
                <a:lnTo>
                  <a:pt x="10472" y="12204"/>
                </a:lnTo>
                <a:lnTo>
                  <a:pt x="10110" y="12405"/>
                </a:lnTo>
                <a:lnTo>
                  <a:pt x="9767" y="12627"/>
                </a:lnTo>
                <a:lnTo>
                  <a:pt x="9183" y="13049"/>
                </a:lnTo>
                <a:lnTo>
                  <a:pt x="8901" y="13271"/>
                </a:lnTo>
                <a:lnTo>
                  <a:pt x="8640" y="13513"/>
                </a:lnTo>
                <a:lnTo>
                  <a:pt x="8378" y="13754"/>
                </a:lnTo>
                <a:lnTo>
                  <a:pt x="8116" y="13996"/>
                </a:lnTo>
                <a:lnTo>
                  <a:pt x="7874" y="14258"/>
                </a:lnTo>
                <a:lnTo>
                  <a:pt x="7633" y="14540"/>
                </a:lnTo>
                <a:lnTo>
                  <a:pt x="7411" y="14801"/>
                </a:lnTo>
                <a:lnTo>
                  <a:pt x="7190" y="15103"/>
                </a:lnTo>
                <a:lnTo>
                  <a:pt x="6988" y="15385"/>
                </a:lnTo>
                <a:lnTo>
                  <a:pt x="6807" y="15667"/>
                </a:lnTo>
                <a:lnTo>
                  <a:pt x="6646" y="15949"/>
                </a:lnTo>
                <a:lnTo>
                  <a:pt x="6485" y="16251"/>
                </a:lnTo>
                <a:lnTo>
                  <a:pt x="6183" y="16876"/>
                </a:lnTo>
                <a:lnTo>
                  <a:pt x="5921" y="17500"/>
                </a:lnTo>
                <a:lnTo>
                  <a:pt x="5820" y="17802"/>
                </a:lnTo>
                <a:lnTo>
                  <a:pt x="5740" y="18124"/>
                </a:lnTo>
                <a:lnTo>
                  <a:pt x="5659" y="18426"/>
                </a:lnTo>
                <a:lnTo>
                  <a:pt x="5599" y="18748"/>
                </a:lnTo>
                <a:lnTo>
                  <a:pt x="5538" y="19111"/>
                </a:lnTo>
                <a:lnTo>
                  <a:pt x="5498" y="19493"/>
                </a:lnTo>
                <a:lnTo>
                  <a:pt x="5478" y="19675"/>
                </a:lnTo>
                <a:lnTo>
                  <a:pt x="5498" y="19856"/>
                </a:lnTo>
                <a:lnTo>
                  <a:pt x="5518" y="20057"/>
                </a:lnTo>
                <a:lnTo>
                  <a:pt x="5579" y="20218"/>
                </a:lnTo>
                <a:lnTo>
                  <a:pt x="5619" y="20339"/>
                </a:lnTo>
                <a:lnTo>
                  <a:pt x="5679" y="20420"/>
                </a:lnTo>
                <a:lnTo>
                  <a:pt x="5760" y="20500"/>
                </a:lnTo>
                <a:lnTo>
                  <a:pt x="5840" y="20581"/>
                </a:lnTo>
                <a:lnTo>
                  <a:pt x="5921" y="20641"/>
                </a:lnTo>
                <a:lnTo>
                  <a:pt x="6002" y="20682"/>
                </a:lnTo>
                <a:lnTo>
                  <a:pt x="6102" y="20722"/>
                </a:lnTo>
                <a:lnTo>
                  <a:pt x="6203" y="20742"/>
                </a:lnTo>
                <a:lnTo>
                  <a:pt x="6304" y="20762"/>
                </a:lnTo>
                <a:lnTo>
                  <a:pt x="6404" y="20742"/>
                </a:lnTo>
                <a:lnTo>
                  <a:pt x="6485" y="20722"/>
                </a:lnTo>
                <a:lnTo>
                  <a:pt x="6586" y="20702"/>
                </a:lnTo>
                <a:lnTo>
                  <a:pt x="6686" y="20641"/>
                </a:lnTo>
                <a:lnTo>
                  <a:pt x="6767" y="20581"/>
                </a:lnTo>
                <a:lnTo>
                  <a:pt x="6847" y="20500"/>
                </a:lnTo>
                <a:lnTo>
                  <a:pt x="6928" y="20400"/>
                </a:lnTo>
                <a:lnTo>
                  <a:pt x="6988" y="20259"/>
                </a:lnTo>
                <a:lnTo>
                  <a:pt x="7069" y="20118"/>
                </a:lnTo>
                <a:lnTo>
                  <a:pt x="7170" y="19836"/>
                </a:lnTo>
                <a:lnTo>
                  <a:pt x="7311" y="19211"/>
                </a:lnTo>
                <a:lnTo>
                  <a:pt x="7492" y="18668"/>
                </a:lnTo>
                <a:lnTo>
                  <a:pt x="7693" y="18104"/>
                </a:lnTo>
                <a:lnTo>
                  <a:pt x="7915" y="17641"/>
                </a:lnTo>
                <a:lnTo>
                  <a:pt x="8176" y="17157"/>
                </a:lnTo>
                <a:lnTo>
                  <a:pt x="8478" y="16714"/>
                </a:lnTo>
                <a:lnTo>
                  <a:pt x="8760" y="16312"/>
                </a:lnTo>
                <a:lnTo>
                  <a:pt x="9123" y="15889"/>
                </a:lnTo>
                <a:lnTo>
                  <a:pt x="9505" y="15466"/>
                </a:lnTo>
                <a:lnTo>
                  <a:pt x="9928" y="15063"/>
                </a:lnTo>
                <a:lnTo>
                  <a:pt x="10311" y="14741"/>
                </a:lnTo>
                <a:lnTo>
                  <a:pt x="10794" y="14399"/>
                </a:lnTo>
                <a:lnTo>
                  <a:pt x="11298" y="14097"/>
                </a:lnTo>
                <a:lnTo>
                  <a:pt x="11620" y="13935"/>
                </a:lnTo>
                <a:lnTo>
                  <a:pt x="11942" y="13774"/>
                </a:lnTo>
                <a:lnTo>
                  <a:pt x="12083" y="13694"/>
                </a:lnTo>
                <a:lnTo>
                  <a:pt x="12224" y="13573"/>
                </a:lnTo>
                <a:lnTo>
                  <a:pt x="12345" y="13452"/>
                </a:lnTo>
                <a:lnTo>
                  <a:pt x="12446" y="13291"/>
                </a:lnTo>
                <a:lnTo>
                  <a:pt x="12506" y="13190"/>
                </a:lnTo>
                <a:lnTo>
                  <a:pt x="12546" y="13090"/>
                </a:lnTo>
                <a:lnTo>
                  <a:pt x="12566" y="12989"/>
                </a:lnTo>
                <a:lnTo>
                  <a:pt x="12587" y="12888"/>
                </a:lnTo>
                <a:lnTo>
                  <a:pt x="12566" y="12667"/>
                </a:lnTo>
                <a:lnTo>
                  <a:pt x="12506" y="12465"/>
                </a:lnTo>
                <a:lnTo>
                  <a:pt x="12405" y="12264"/>
                </a:lnTo>
                <a:lnTo>
                  <a:pt x="12345" y="12184"/>
                </a:lnTo>
                <a:lnTo>
                  <a:pt x="12264" y="12103"/>
                </a:lnTo>
                <a:lnTo>
                  <a:pt x="12184" y="12043"/>
                </a:lnTo>
                <a:lnTo>
                  <a:pt x="12103" y="11982"/>
                </a:lnTo>
                <a:lnTo>
                  <a:pt x="12003" y="11942"/>
                </a:lnTo>
                <a:lnTo>
                  <a:pt x="11882" y="11902"/>
                </a:lnTo>
                <a:lnTo>
                  <a:pt x="11721" y="11881"/>
                </a:lnTo>
                <a:lnTo>
                  <a:pt x="11539" y="11861"/>
                </a:lnTo>
                <a:close/>
                <a:moveTo>
                  <a:pt x="19051" y="8357"/>
                </a:moveTo>
                <a:lnTo>
                  <a:pt x="19534" y="8398"/>
                </a:lnTo>
                <a:lnTo>
                  <a:pt x="20017" y="8458"/>
                </a:lnTo>
                <a:lnTo>
                  <a:pt x="20500" y="8519"/>
                </a:lnTo>
                <a:lnTo>
                  <a:pt x="20984" y="8619"/>
                </a:lnTo>
                <a:lnTo>
                  <a:pt x="21467" y="8720"/>
                </a:lnTo>
                <a:lnTo>
                  <a:pt x="21930" y="8841"/>
                </a:lnTo>
                <a:lnTo>
                  <a:pt x="22393" y="8982"/>
                </a:lnTo>
                <a:lnTo>
                  <a:pt x="22857" y="9123"/>
                </a:lnTo>
                <a:lnTo>
                  <a:pt x="23300" y="9304"/>
                </a:lnTo>
                <a:lnTo>
                  <a:pt x="23763" y="9485"/>
                </a:lnTo>
                <a:lnTo>
                  <a:pt x="24427" y="9807"/>
                </a:lnTo>
                <a:lnTo>
                  <a:pt x="25072" y="10170"/>
                </a:lnTo>
                <a:lnTo>
                  <a:pt x="25696" y="10573"/>
                </a:lnTo>
                <a:lnTo>
                  <a:pt x="26280" y="11016"/>
                </a:lnTo>
                <a:lnTo>
                  <a:pt x="26844" y="11479"/>
                </a:lnTo>
                <a:lnTo>
                  <a:pt x="27387" y="11982"/>
                </a:lnTo>
                <a:lnTo>
                  <a:pt x="27891" y="12506"/>
                </a:lnTo>
                <a:lnTo>
                  <a:pt x="28374" y="13049"/>
                </a:lnTo>
                <a:lnTo>
                  <a:pt x="28837" y="13633"/>
                </a:lnTo>
                <a:lnTo>
                  <a:pt x="29260" y="14238"/>
                </a:lnTo>
                <a:lnTo>
                  <a:pt x="29643" y="14862"/>
                </a:lnTo>
                <a:lnTo>
                  <a:pt x="30005" y="15506"/>
                </a:lnTo>
                <a:lnTo>
                  <a:pt x="30328" y="16151"/>
                </a:lnTo>
                <a:lnTo>
                  <a:pt x="30630" y="16835"/>
                </a:lnTo>
                <a:lnTo>
                  <a:pt x="30891" y="17520"/>
                </a:lnTo>
                <a:lnTo>
                  <a:pt x="31113" y="18225"/>
                </a:lnTo>
                <a:lnTo>
                  <a:pt x="31294" y="18950"/>
                </a:lnTo>
                <a:lnTo>
                  <a:pt x="31435" y="19675"/>
                </a:lnTo>
                <a:lnTo>
                  <a:pt x="31536" y="20400"/>
                </a:lnTo>
                <a:lnTo>
                  <a:pt x="31616" y="21125"/>
                </a:lnTo>
                <a:lnTo>
                  <a:pt x="31636" y="21849"/>
                </a:lnTo>
                <a:lnTo>
                  <a:pt x="31616" y="22574"/>
                </a:lnTo>
                <a:lnTo>
                  <a:pt x="31576" y="23299"/>
                </a:lnTo>
                <a:lnTo>
                  <a:pt x="31475" y="24024"/>
                </a:lnTo>
                <a:lnTo>
                  <a:pt x="31355" y="24729"/>
                </a:lnTo>
                <a:lnTo>
                  <a:pt x="31193" y="25434"/>
                </a:lnTo>
                <a:lnTo>
                  <a:pt x="30992" y="26139"/>
                </a:lnTo>
                <a:lnTo>
                  <a:pt x="30771" y="26823"/>
                </a:lnTo>
                <a:lnTo>
                  <a:pt x="30509" y="27508"/>
                </a:lnTo>
                <a:lnTo>
                  <a:pt x="30207" y="28173"/>
                </a:lnTo>
                <a:lnTo>
                  <a:pt x="29885" y="28837"/>
                </a:lnTo>
                <a:lnTo>
                  <a:pt x="29522" y="29482"/>
                </a:lnTo>
                <a:lnTo>
                  <a:pt x="29119" y="30126"/>
                </a:lnTo>
                <a:lnTo>
                  <a:pt x="28676" y="30750"/>
                </a:lnTo>
                <a:lnTo>
                  <a:pt x="28213" y="31354"/>
                </a:lnTo>
                <a:lnTo>
                  <a:pt x="27730" y="31918"/>
                </a:lnTo>
                <a:lnTo>
                  <a:pt x="27206" y="32462"/>
                </a:lnTo>
                <a:lnTo>
                  <a:pt x="26663" y="32985"/>
                </a:lnTo>
                <a:lnTo>
                  <a:pt x="26079" y="33469"/>
                </a:lnTo>
                <a:lnTo>
                  <a:pt x="25495" y="33932"/>
                </a:lnTo>
                <a:lnTo>
                  <a:pt x="24890" y="34355"/>
                </a:lnTo>
                <a:lnTo>
                  <a:pt x="24246" y="34758"/>
                </a:lnTo>
                <a:lnTo>
                  <a:pt x="23602" y="35140"/>
                </a:lnTo>
                <a:lnTo>
                  <a:pt x="22917" y="35483"/>
                </a:lnTo>
                <a:lnTo>
                  <a:pt x="22232" y="35785"/>
                </a:lnTo>
                <a:lnTo>
                  <a:pt x="21528" y="36066"/>
                </a:lnTo>
                <a:lnTo>
                  <a:pt x="20803" y="36308"/>
                </a:lnTo>
                <a:lnTo>
                  <a:pt x="20078" y="36510"/>
                </a:lnTo>
                <a:lnTo>
                  <a:pt x="19272" y="36691"/>
                </a:lnTo>
                <a:lnTo>
                  <a:pt x="18446" y="36832"/>
                </a:lnTo>
                <a:lnTo>
                  <a:pt x="17601" y="36932"/>
                </a:lnTo>
                <a:lnTo>
                  <a:pt x="16775" y="36993"/>
                </a:lnTo>
                <a:lnTo>
                  <a:pt x="15949" y="37013"/>
                </a:lnTo>
                <a:lnTo>
                  <a:pt x="15104" y="36993"/>
                </a:lnTo>
                <a:lnTo>
                  <a:pt x="14278" y="36932"/>
                </a:lnTo>
                <a:lnTo>
                  <a:pt x="13432" y="36832"/>
                </a:lnTo>
                <a:lnTo>
                  <a:pt x="12607" y="36691"/>
                </a:lnTo>
                <a:lnTo>
                  <a:pt x="11801" y="36510"/>
                </a:lnTo>
                <a:lnTo>
                  <a:pt x="10996" y="36288"/>
                </a:lnTo>
                <a:lnTo>
                  <a:pt x="10190" y="36026"/>
                </a:lnTo>
                <a:lnTo>
                  <a:pt x="9405" y="35744"/>
                </a:lnTo>
                <a:lnTo>
                  <a:pt x="8640" y="35402"/>
                </a:lnTo>
                <a:lnTo>
                  <a:pt x="7894" y="35039"/>
                </a:lnTo>
                <a:lnTo>
                  <a:pt x="7170" y="34617"/>
                </a:lnTo>
                <a:lnTo>
                  <a:pt x="6807" y="34395"/>
                </a:lnTo>
                <a:lnTo>
                  <a:pt x="6465" y="34174"/>
                </a:lnTo>
                <a:lnTo>
                  <a:pt x="6122" y="33932"/>
                </a:lnTo>
                <a:lnTo>
                  <a:pt x="5800" y="33690"/>
                </a:lnTo>
                <a:lnTo>
                  <a:pt x="5478" y="33428"/>
                </a:lnTo>
                <a:lnTo>
                  <a:pt x="5176" y="33147"/>
                </a:lnTo>
                <a:lnTo>
                  <a:pt x="4874" y="32865"/>
                </a:lnTo>
                <a:lnTo>
                  <a:pt x="4592" y="32583"/>
                </a:lnTo>
                <a:lnTo>
                  <a:pt x="4310" y="32281"/>
                </a:lnTo>
                <a:lnTo>
                  <a:pt x="4048" y="31958"/>
                </a:lnTo>
                <a:lnTo>
                  <a:pt x="3786" y="31636"/>
                </a:lnTo>
                <a:lnTo>
                  <a:pt x="3565" y="31314"/>
                </a:lnTo>
                <a:lnTo>
                  <a:pt x="3323" y="30972"/>
                </a:lnTo>
                <a:lnTo>
                  <a:pt x="3102" y="30609"/>
                </a:lnTo>
                <a:lnTo>
                  <a:pt x="2900" y="30247"/>
                </a:lnTo>
                <a:lnTo>
                  <a:pt x="2719" y="29864"/>
                </a:lnTo>
                <a:lnTo>
                  <a:pt x="2538" y="29502"/>
                </a:lnTo>
                <a:lnTo>
                  <a:pt x="2377" y="29139"/>
                </a:lnTo>
                <a:lnTo>
                  <a:pt x="2236" y="28757"/>
                </a:lnTo>
                <a:lnTo>
                  <a:pt x="2115" y="28374"/>
                </a:lnTo>
                <a:lnTo>
                  <a:pt x="1994" y="27971"/>
                </a:lnTo>
                <a:lnTo>
                  <a:pt x="1894" y="27589"/>
                </a:lnTo>
                <a:lnTo>
                  <a:pt x="1793" y="27186"/>
                </a:lnTo>
                <a:lnTo>
                  <a:pt x="1712" y="26783"/>
                </a:lnTo>
                <a:lnTo>
                  <a:pt x="1652" y="26401"/>
                </a:lnTo>
                <a:lnTo>
                  <a:pt x="1591" y="25998"/>
                </a:lnTo>
                <a:lnTo>
                  <a:pt x="1511" y="25172"/>
                </a:lnTo>
                <a:lnTo>
                  <a:pt x="1491" y="24367"/>
                </a:lnTo>
                <a:lnTo>
                  <a:pt x="1491" y="23561"/>
                </a:lnTo>
                <a:lnTo>
                  <a:pt x="1551" y="22856"/>
                </a:lnTo>
                <a:lnTo>
                  <a:pt x="1612" y="22172"/>
                </a:lnTo>
                <a:lnTo>
                  <a:pt x="1732" y="21487"/>
                </a:lnTo>
                <a:lnTo>
                  <a:pt x="1873" y="20802"/>
                </a:lnTo>
                <a:lnTo>
                  <a:pt x="2035" y="20138"/>
                </a:lnTo>
                <a:lnTo>
                  <a:pt x="2256" y="19473"/>
                </a:lnTo>
                <a:lnTo>
                  <a:pt x="2478" y="18829"/>
                </a:lnTo>
                <a:lnTo>
                  <a:pt x="2739" y="18184"/>
                </a:lnTo>
                <a:lnTo>
                  <a:pt x="3041" y="17560"/>
                </a:lnTo>
                <a:lnTo>
                  <a:pt x="3364" y="16936"/>
                </a:lnTo>
                <a:lnTo>
                  <a:pt x="3706" y="16352"/>
                </a:lnTo>
                <a:lnTo>
                  <a:pt x="4089" y="15768"/>
                </a:lnTo>
                <a:lnTo>
                  <a:pt x="4491" y="15204"/>
                </a:lnTo>
                <a:lnTo>
                  <a:pt x="4914" y="14660"/>
                </a:lnTo>
                <a:lnTo>
                  <a:pt x="5377" y="14137"/>
                </a:lnTo>
                <a:lnTo>
                  <a:pt x="5861" y="13633"/>
                </a:lnTo>
                <a:lnTo>
                  <a:pt x="6364" y="13170"/>
                </a:lnTo>
                <a:lnTo>
                  <a:pt x="6888" y="12707"/>
                </a:lnTo>
                <a:lnTo>
                  <a:pt x="7411" y="12304"/>
                </a:lnTo>
                <a:lnTo>
                  <a:pt x="7975" y="11902"/>
                </a:lnTo>
                <a:lnTo>
                  <a:pt x="8559" y="11539"/>
                </a:lnTo>
                <a:lnTo>
                  <a:pt x="9143" y="11197"/>
                </a:lnTo>
                <a:lnTo>
                  <a:pt x="9767" y="10895"/>
                </a:lnTo>
                <a:lnTo>
                  <a:pt x="10371" y="10613"/>
                </a:lnTo>
                <a:lnTo>
                  <a:pt x="11016" y="10351"/>
                </a:lnTo>
                <a:lnTo>
                  <a:pt x="11660" y="10129"/>
                </a:lnTo>
                <a:lnTo>
                  <a:pt x="12305" y="9928"/>
                </a:lnTo>
                <a:lnTo>
                  <a:pt x="12969" y="9747"/>
                </a:lnTo>
                <a:lnTo>
                  <a:pt x="13634" y="9586"/>
                </a:lnTo>
                <a:lnTo>
                  <a:pt x="14318" y="9465"/>
                </a:lnTo>
                <a:lnTo>
                  <a:pt x="14983" y="9384"/>
                </a:lnTo>
                <a:lnTo>
                  <a:pt x="15668" y="9304"/>
                </a:lnTo>
                <a:lnTo>
                  <a:pt x="15829" y="9284"/>
                </a:lnTo>
                <a:lnTo>
                  <a:pt x="15949" y="9223"/>
                </a:lnTo>
                <a:lnTo>
                  <a:pt x="16050" y="9123"/>
                </a:lnTo>
                <a:lnTo>
                  <a:pt x="16111" y="9022"/>
                </a:lnTo>
                <a:lnTo>
                  <a:pt x="16171" y="8901"/>
                </a:lnTo>
                <a:lnTo>
                  <a:pt x="16191" y="8780"/>
                </a:lnTo>
                <a:lnTo>
                  <a:pt x="16171" y="8639"/>
                </a:lnTo>
                <a:lnTo>
                  <a:pt x="16131" y="8519"/>
                </a:lnTo>
                <a:lnTo>
                  <a:pt x="16614" y="8458"/>
                </a:lnTo>
                <a:lnTo>
                  <a:pt x="17097" y="8398"/>
                </a:lnTo>
                <a:lnTo>
                  <a:pt x="17581" y="8357"/>
                </a:lnTo>
                <a:close/>
                <a:moveTo>
                  <a:pt x="17379" y="0"/>
                </a:moveTo>
                <a:lnTo>
                  <a:pt x="17097" y="41"/>
                </a:lnTo>
                <a:lnTo>
                  <a:pt x="16835" y="121"/>
                </a:lnTo>
                <a:lnTo>
                  <a:pt x="16574" y="222"/>
                </a:lnTo>
                <a:lnTo>
                  <a:pt x="16352" y="363"/>
                </a:lnTo>
                <a:lnTo>
                  <a:pt x="16131" y="524"/>
                </a:lnTo>
                <a:lnTo>
                  <a:pt x="15929" y="725"/>
                </a:lnTo>
                <a:lnTo>
                  <a:pt x="15748" y="947"/>
                </a:lnTo>
                <a:lnTo>
                  <a:pt x="15607" y="1188"/>
                </a:lnTo>
                <a:lnTo>
                  <a:pt x="15527" y="1410"/>
                </a:lnTo>
                <a:lnTo>
                  <a:pt x="15446" y="1652"/>
                </a:lnTo>
                <a:lnTo>
                  <a:pt x="15406" y="1893"/>
                </a:lnTo>
                <a:lnTo>
                  <a:pt x="15386" y="2155"/>
                </a:lnTo>
                <a:lnTo>
                  <a:pt x="15406" y="2397"/>
                </a:lnTo>
                <a:lnTo>
                  <a:pt x="15446" y="2659"/>
                </a:lnTo>
                <a:lnTo>
                  <a:pt x="15527" y="2900"/>
                </a:lnTo>
                <a:lnTo>
                  <a:pt x="15627" y="3122"/>
                </a:lnTo>
                <a:lnTo>
                  <a:pt x="14963" y="3283"/>
                </a:lnTo>
                <a:lnTo>
                  <a:pt x="14379" y="3464"/>
                </a:lnTo>
                <a:lnTo>
                  <a:pt x="13775" y="3665"/>
                </a:lnTo>
                <a:lnTo>
                  <a:pt x="13493" y="3766"/>
                </a:lnTo>
                <a:lnTo>
                  <a:pt x="13191" y="3907"/>
                </a:lnTo>
                <a:lnTo>
                  <a:pt x="12909" y="4048"/>
                </a:lnTo>
                <a:lnTo>
                  <a:pt x="12647" y="4209"/>
                </a:lnTo>
                <a:lnTo>
                  <a:pt x="12526" y="4189"/>
                </a:lnTo>
                <a:lnTo>
                  <a:pt x="12385" y="4229"/>
                </a:lnTo>
                <a:lnTo>
                  <a:pt x="12325" y="4270"/>
                </a:lnTo>
                <a:lnTo>
                  <a:pt x="12284" y="4310"/>
                </a:lnTo>
                <a:lnTo>
                  <a:pt x="12224" y="4370"/>
                </a:lnTo>
                <a:lnTo>
                  <a:pt x="12184" y="4451"/>
                </a:lnTo>
                <a:lnTo>
                  <a:pt x="12083" y="4692"/>
                </a:lnTo>
                <a:lnTo>
                  <a:pt x="12023" y="4954"/>
                </a:lnTo>
                <a:lnTo>
                  <a:pt x="11982" y="5216"/>
                </a:lnTo>
                <a:lnTo>
                  <a:pt x="11942" y="5498"/>
                </a:lnTo>
                <a:lnTo>
                  <a:pt x="11922" y="6042"/>
                </a:lnTo>
                <a:lnTo>
                  <a:pt x="11922" y="6585"/>
                </a:lnTo>
                <a:lnTo>
                  <a:pt x="11862" y="8096"/>
                </a:lnTo>
                <a:lnTo>
                  <a:pt x="11479" y="8317"/>
                </a:lnTo>
                <a:lnTo>
                  <a:pt x="11378" y="8378"/>
                </a:lnTo>
                <a:lnTo>
                  <a:pt x="11278" y="8458"/>
                </a:lnTo>
                <a:lnTo>
                  <a:pt x="11217" y="8539"/>
                </a:lnTo>
                <a:lnTo>
                  <a:pt x="11157" y="8619"/>
                </a:lnTo>
                <a:lnTo>
                  <a:pt x="11096" y="8700"/>
                </a:lnTo>
                <a:lnTo>
                  <a:pt x="11076" y="8800"/>
                </a:lnTo>
                <a:lnTo>
                  <a:pt x="11036" y="8982"/>
                </a:lnTo>
                <a:lnTo>
                  <a:pt x="10553" y="9143"/>
                </a:lnTo>
                <a:lnTo>
                  <a:pt x="10069" y="9344"/>
                </a:lnTo>
                <a:lnTo>
                  <a:pt x="9606" y="9546"/>
                </a:lnTo>
                <a:lnTo>
                  <a:pt x="9123" y="9747"/>
                </a:lnTo>
                <a:lnTo>
                  <a:pt x="8660" y="9989"/>
                </a:lnTo>
                <a:lnTo>
                  <a:pt x="8217" y="10230"/>
                </a:lnTo>
                <a:lnTo>
                  <a:pt x="7774" y="10492"/>
                </a:lnTo>
                <a:lnTo>
                  <a:pt x="7331" y="10774"/>
                </a:lnTo>
                <a:lnTo>
                  <a:pt x="6908" y="11056"/>
                </a:lnTo>
                <a:lnTo>
                  <a:pt x="6485" y="11358"/>
                </a:lnTo>
                <a:lnTo>
                  <a:pt x="6082" y="11680"/>
                </a:lnTo>
                <a:lnTo>
                  <a:pt x="5679" y="12002"/>
                </a:lnTo>
                <a:lnTo>
                  <a:pt x="5297" y="12345"/>
                </a:lnTo>
                <a:lnTo>
                  <a:pt x="4914" y="12687"/>
                </a:lnTo>
                <a:lnTo>
                  <a:pt x="4552" y="13049"/>
                </a:lnTo>
                <a:lnTo>
                  <a:pt x="4189" y="13432"/>
                </a:lnTo>
                <a:lnTo>
                  <a:pt x="3645" y="14056"/>
                </a:lnTo>
                <a:lnTo>
                  <a:pt x="3142" y="14701"/>
                </a:lnTo>
                <a:lnTo>
                  <a:pt x="2679" y="15385"/>
                </a:lnTo>
                <a:lnTo>
                  <a:pt x="2236" y="16090"/>
                </a:lnTo>
                <a:lnTo>
                  <a:pt x="1833" y="16815"/>
                </a:lnTo>
                <a:lnTo>
                  <a:pt x="1471" y="17560"/>
                </a:lnTo>
                <a:lnTo>
                  <a:pt x="1148" y="18325"/>
                </a:lnTo>
                <a:lnTo>
                  <a:pt x="867" y="19111"/>
                </a:lnTo>
                <a:lnTo>
                  <a:pt x="625" y="19916"/>
                </a:lnTo>
                <a:lnTo>
                  <a:pt x="403" y="20722"/>
                </a:lnTo>
                <a:lnTo>
                  <a:pt x="242" y="21527"/>
                </a:lnTo>
                <a:lnTo>
                  <a:pt x="121" y="22353"/>
                </a:lnTo>
                <a:lnTo>
                  <a:pt x="41" y="23179"/>
                </a:lnTo>
                <a:lnTo>
                  <a:pt x="1" y="24004"/>
                </a:lnTo>
                <a:lnTo>
                  <a:pt x="21" y="24830"/>
                </a:lnTo>
                <a:lnTo>
                  <a:pt x="61" y="25655"/>
                </a:lnTo>
                <a:lnTo>
                  <a:pt x="162" y="26501"/>
                </a:lnTo>
                <a:lnTo>
                  <a:pt x="303" y="27327"/>
                </a:lnTo>
                <a:lnTo>
                  <a:pt x="403" y="27750"/>
                </a:lnTo>
                <a:lnTo>
                  <a:pt x="504" y="28152"/>
                </a:lnTo>
                <a:lnTo>
                  <a:pt x="625" y="28555"/>
                </a:lnTo>
                <a:lnTo>
                  <a:pt x="746" y="28958"/>
                </a:lnTo>
                <a:lnTo>
                  <a:pt x="887" y="29361"/>
                </a:lnTo>
                <a:lnTo>
                  <a:pt x="1048" y="29763"/>
                </a:lnTo>
                <a:lnTo>
                  <a:pt x="1209" y="30146"/>
                </a:lnTo>
                <a:lnTo>
                  <a:pt x="1370" y="30529"/>
                </a:lnTo>
                <a:lnTo>
                  <a:pt x="1571" y="30911"/>
                </a:lnTo>
                <a:lnTo>
                  <a:pt x="1773" y="31294"/>
                </a:lnTo>
                <a:lnTo>
                  <a:pt x="1974" y="31656"/>
                </a:lnTo>
                <a:lnTo>
                  <a:pt x="2196" y="32019"/>
                </a:lnTo>
                <a:lnTo>
                  <a:pt x="2457" y="32361"/>
                </a:lnTo>
                <a:lnTo>
                  <a:pt x="2699" y="32704"/>
                </a:lnTo>
                <a:lnTo>
                  <a:pt x="2981" y="33046"/>
                </a:lnTo>
                <a:lnTo>
                  <a:pt x="3263" y="33368"/>
                </a:lnTo>
                <a:lnTo>
                  <a:pt x="3545" y="33690"/>
                </a:lnTo>
                <a:lnTo>
                  <a:pt x="3847" y="33992"/>
                </a:lnTo>
                <a:lnTo>
                  <a:pt x="4169" y="34274"/>
                </a:lnTo>
                <a:lnTo>
                  <a:pt x="4491" y="34556"/>
                </a:lnTo>
                <a:lnTo>
                  <a:pt x="4834" y="34838"/>
                </a:lnTo>
                <a:lnTo>
                  <a:pt x="5156" y="35100"/>
                </a:lnTo>
                <a:lnTo>
                  <a:pt x="5518" y="35342"/>
                </a:lnTo>
                <a:lnTo>
                  <a:pt x="5861" y="35583"/>
                </a:lnTo>
                <a:lnTo>
                  <a:pt x="6606" y="36046"/>
                </a:lnTo>
                <a:lnTo>
                  <a:pt x="7351" y="36449"/>
                </a:lnTo>
                <a:lnTo>
                  <a:pt x="8136" y="36832"/>
                </a:lnTo>
                <a:lnTo>
                  <a:pt x="8921" y="37174"/>
                </a:lnTo>
                <a:lnTo>
                  <a:pt x="9727" y="37476"/>
                </a:lnTo>
                <a:lnTo>
                  <a:pt x="10553" y="37738"/>
                </a:lnTo>
                <a:lnTo>
                  <a:pt x="11378" y="37959"/>
                </a:lnTo>
                <a:lnTo>
                  <a:pt x="12224" y="38141"/>
                </a:lnTo>
                <a:lnTo>
                  <a:pt x="13070" y="38302"/>
                </a:lnTo>
                <a:lnTo>
                  <a:pt x="13916" y="38402"/>
                </a:lnTo>
                <a:lnTo>
                  <a:pt x="14781" y="38483"/>
                </a:lnTo>
                <a:lnTo>
                  <a:pt x="15627" y="38503"/>
                </a:lnTo>
                <a:lnTo>
                  <a:pt x="16493" y="38503"/>
                </a:lnTo>
                <a:lnTo>
                  <a:pt x="17359" y="38463"/>
                </a:lnTo>
                <a:lnTo>
                  <a:pt x="18205" y="38382"/>
                </a:lnTo>
                <a:lnTo>
                  <a:pt x="19051" y="38241"/>
                </a:lnTo>
                <a:lnTo>
                  <a:pt x="19896" y="38080"/>
                </a:lnTo>
                <a:lnTo>
                  <a:pt x="20742" y="37879"/>
                </a:lnTo>
                <a:lnTo>
                  <a:pt x="21487" y="37657"/>
                </a:lnTo>
                <a:lnTo>
                  <a:pt x="22232" y="37416"/>
                </a:lnTo>
                <a:lnTo>
                  <a:pt x="22957" y="37114"/>
                </a:lnTo>
                <a:lnTo>
                  <a:pt x="23682" y="36791"/>
                </a:lnTo>
                <a:lnTo>
                  <a:pt x="24367" y="36429"/>
                </a:lnTo>
                <a:lnTo>
                  <a:pt x="25052" y="36046"/>
                </a:lnTo>
                <a:lnTo>
                  <a:pt x="25696" y="35623"/>
                </a:lnTo>
                <a:lnTo>
                  <a:pt x="26340" y="35180"/>
                </a:lnTo>
                <a:lnTo>
                  <a:pt x="26944" y="34717"/>
                </a:lnTo>
                <a:lnTo>
                  <a:pt x="27549" y="34214"/>
                </a:lnTo>
                <a:lnTo>
                  <a:pt x="28133" y="33670"/>
                </a:lnTo>
                <a:lnTo>
                  <a:pt x="28676" y="33126"/>
                </a:lnTo>
                <a:lnTo>
                  <a:pt x="29200" y="32542"/>
                </a:lnTo>
                <a:lnTo>
                  <a:pt x="29703" y="31958"/>
                </a:lnTo>
                <a:lnTo>
                  <a:pt x="30187" y="31334"/>
                </a:lnTo>
                <a:lnTo>
                  <a:pt x="30650" y="30690"/>
                </a:lnTo>
                <a:lnTo>
                  <a:pt x="31052" y="30045"/>
                </a:lnTo>
                <a:lnTo>
                  <a:pt x="31455" y="29361"/>
                </a:lnTo>
                <a:lnTo>
                  <a:pt x="31798" y="28676"/>
                </a:lnTo>
                <a:lnTo>
                  <a:pt x="32100" y="27971"/>
                </a:lnTo>
                <a:lnTo>
                  <a:pt x="32382" y="27266"/>
                </a:lnTo>
                <a:lnTo>
                  <a:pt x="32623" y="26541"/>
                </a:lnTo>
                <a:lnTo>
                  <a:pt x="32825" y="25796"/>
                </a:lnTo>
                <a:lnTo>
                  <a:pt x="32986" y="25051"/>
                </a:lnTo>
                <a:lnTo>
                  <a:pt x="33127" y="24306"/>
                </a:lnTo>
                <a:lnTo>
                  <a:pt x="33227" y="23541"/>
                </a:lnTo>
                <a:lnTo>
                  <a:pt x="33288" y="22796"/>
                </a:lnTo>
                <a:lnTo>
                  <a:pt x="33308" y="22031"/>
                </a:lnTo>
                <a:lnTo>
                  <a:pt x="33288" y="21245"/>
                </a:lnTo>
                <a:lnTo>
                  <a:pt x="33247" y="20480"/>
                </a:lnTo>
                <a:lnTo>
                  <a:pt x="33167" y="19715"/>
                </a:lnTo>
                <a:lnTo>
                  <a:pt x="33046" y="18950"/>
                </a:lnTo>
                <a:lnTo>
                  <a:pt x="32905" y="18184"/>
                </a:lnTo>
                <a:lnTo>
                  <a:pt x="32704" y="17419"/>
                </a:lnTo>
                <a:lnTo>
                  <a:pt x="32462" y="16674"/>
                </a:lnTo>
                <a:lnTo>
                  <a:pt x="32200" y="15949"/>
                </a:lnTo>
                <a:lnTo>
                  <a:pt x="31898" y="15224"/>
                </a:lnTo>
                <a:lnTo>
                  <a:pt x="31556" y="14540"/>
                </a:lnTo>
                <a:lnTo>
                  <a:pt x="31193" y="13855"/>
                </a:lnTo>
                <a:lnTo>
                  <a:pt x="30791" y="13190"/>
                </a:lnTo>
                <a:lnTo>
                  <a:pt x="30348" y="12546"/>
                </a:lnTo>
                <a:lnTo>
                  <a:pt x="29885" y="11942"/>
                </a:lnTo>
                <a:lnTo>
                  <a:pt x="29381" y="11338"/>
                </a:lnTo>
                <a:lnTo>
                  <a:pt x="28837" y="10774"/>
                </a:lnTo>
                <a:lnTo>
                  <a:pt x="28294" y="10250"/>
                </a:lnTo>
                <a:lnTo>
                  <a:pt x="27690" y="9727"/>
                </a:lnTo>
                <a:lnTo>
                  <a:pt x="27065" y="9264"/>
                </a:lnTo>
                <a:lnTo>
                  <a:pt x="26421" y="8821"/>
                </a:lnTo>
                <a:lnTo>
                  <a:pt x="25857" y="8458"/>
                </a:lnTo>
                <a:lnTo>
                  <a:pt x="25293" y="8156"/>
                </a:lnTo>
                <a:lnTo>
                  <a:pt x="24689" y="7854"/>
                </a:lnTo>
                <a:lnTo>
                  <a:pt x="24085" y="7592"/>
                </a:lnTo>
                <a:lnTo>
                  <a:pt x="24085" y="7371"/>
                </a:lnTo>
                <a:lnTo>
                  <a:pt x="24065" y="7149"/>
                </a:lnTo>
                <a:lnTo>
                  <a:pt x="24004" y="6686"/>
                </a:lnTo>
                <a:lnTo>
                  <a:pt x="23803" y="5780"/>
                </a:lnTo>
                <a:lnTo>
                  <a:pt x="23662" y="4994"/>
                </a:lnTo>
                <a:lnTo>
                  <a:pt x="23561" y="4612"/>
                </a:lnTo>
                <a:lnTo>
                  <a:pt x="23481" y="4431"/>
                </a:lnTo>
                <a:lnTo>
                  <a:pt x="23400" y="4249"/>
                </a:lnTo>
                <a:lnTo>
                  <a:pt x="23461" y="4108"/>
                </a:lnTo>
                <a:lnTo>
                  <a:pt x="23501" y="3967"/>
                </a:lnTo>
                <a:lnTo>
                  <a:pt x="23521" y="3806"/>
                </a:lnTo>
                <a:lnTo>
                  <a:pt x="23501" y="3665"/>
                </a:lnTo>
                <a:lnTo>
                  <a:pt x="23441" y="3545"/>
                </a:lnTo>
                <a:lnTo>
                  <a:pt x="23340" y="3424"/>
                </a:lnTo>
                <a:lnTo>
                  <a:pt x="23219" y="3323"/>
                </a:lnTo>
                <a:lnTo>
                  <a:pt x="23058" y="3263"/>
                </a:lnTo>
                <a:lnTo>
                  <a:pt x="22555" y="3142"/>
                </a:lnTo>
                <a:lnTo>
                  <a:pt x="22071" y="3041"/>
                </a:lnTo>
                <a:lnTo>
                  <a:pt x="21588" y="2961"/>
                </a:lnTo>
                <a:lnTo>
                  <a:pt x="21084" y="2880"/>
                </a:lnTo>
                <a:lnTo>
                  <a:pt x="20581" y="2840"/>
                </a:lnTo>
                <a:lnTo>
                  <a:pt x="20098" y="2799"/>
                </a:lnTo>
                <a:lnTo>
                  <a:pt x="19594" y="2779"/>
                </a:lnTo>
                <a:lnTo>
                  <a:pt x="19091" y="2759"/>
                </a:lnTo>
                <a:lnTo>
                  <a:pt x="19131" y="2558"/>
                </a:lnTo>
                <a:lnTo>
                  <a:pt x="19171" y="2356"/>
                </a:lnTo>
                <a:lnTo>
                  <a:pt x="19171" y="2175"/>
                </a:lnTo>
                <a:lnTo>
                  <a:pt x="19171" y="1974"/>
                </a:lnTo>
                <a:lnTo>
                  <a:pt x="19151" y="1772"/>
                </a:lnTo>
                <a:lnTo>
                  <a:pt x="19111" y="1571"/>
                </a:lnTo>
                <a:lnTo>
                  <a:pt x="19051" y="1370"/>
                </a:lnTo>
                <a:lnTo>
                  <a:pt x="18990" y="1168"/>
                </a:lnTo>
                <a:lnTo>
                  <a:pt x="18869" y="947"/>
                </a:lnTo>
                <a:lnTo>
                  <a:pt x="18749" y="705"/>
                </a:lnTo>
                <a:lnTo>
                  <a:pt x="18587" y="504"/>
                </a:lnTo>
                <a:lnTo>
                  <a:pt x="18406" y="302"/>
                </a:lnTo>
                <a:lnTo>
                  <a:pt x="18285" y="222"/>
                </a:lnTo>
                <a:lnTo>
                  <a:pt x="18185" y="141"/>
                </a:lnTo>
                <a:lnTo>
                  <a:pt x="18064" y="81"/>
                </a:lnTo>
                <a:lnTo>
                  <a:pt x="17923" y="41"/>
                </a:lnTo>
                <a:lnTo>
                  <a:pt x="17802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97F8F"/>
              </a:solidFill>
            </a:endParaRPr>
          </a:p>
        </p:txBody>
      </p:sp>
      <p:sp>
        <p:nvSpPr>
          <p:cNvPr id="291" name="Google Shape;291;p35"/>
          <p:cNvSpPr/>
          <p:nvPr/>
        </p:nvSpPr>
        <p:spPr>
          <a:xfrm>
            <a:off x="3918107" y="397290"/>
            <a:ext cx="553412" cy="639648"/>
          </a:xfrm>
          <a:custGeom>
            <a:rect b="b" l="l" r="r" t="t"/>
            <a:pathLst>
              <a:path extrusionOk="0" h="38504" w="33308">
                <a:moveTo>
                  <a:pt x="17661" y="1088"/>
                </a:moveTo>
                <a:lnTo>
                  <a:pt x="17661" y="1108"/>
                </a:lnTo>
                <a:lnTo>
                  <a:pt x="17701" y="1168"/>
                </a:lnTo>
                <a:lnTo>
                  <a:pt x="17782" y="1249"/>
                </a:lnTo>
                <a:lnTo>
                  <a:pt x="17862" y="1350"/>
                </a:lnTo>
                <a:lnTo>
                  <a:pt x="17983" y="1571"/>
                </a:lnTo>
                <a:lnTo>
                  <a:pt x="18023" y="1692"/>
                </a:lnTo>
                <a:lnTo>
                  <a:pt x="18064" y="1833"/>
                </a:lnTo>
                <a:lnTo>
                  <a:pt x="18084" y="1974"/>
                </a:lnTo>
                <a:lnTo>
                  <a:pt x="18084" y="2115"/>
                </a:lnTo>
                <a:lnTo>
                  <a:pt x="18084" y="2256"/>
                </a:lnTo>
                <a:lnTo>
                  <a:pt x="18064" y="2397"/>
                </a:lnTo>
                <a:lnTo>
                  <a:pt x="18044" y="2538"/>
                </a:lnTo>
                <a:lnTo>
                  <a:pt x="17983" y="2659"/>
                </a:lnTo>
                <a:lnTo>
                  <a:pt x="17943" y="2799"/>
                </a:lnTo>
                <a:lnTo>
                  <a:pt x="17661" y="2820"/>
                </a:lnTo>
                <a:lnTo>
                  <a:pt x="17117" y="2860"/>
                </a:lnTo>
                <a:lnTo>
                  <a:pt x="16594" y="2940"/>
                </a:lnTo>
                <a:lnTo>
                  <a:pt x="16533" y="2779"/>
                </a:lnTo>
                <a:lnTo>
                  <a:pt x="16493" y="2638"/>
                </a:lnTo>
                <a:lnTo>
                  <a:pt x="16473" y="2477"/>
                </a:lnTo>
                <a:lnTo>
                  <a:pt x="16453" y="2336"/>
                </a:lnTo>
                <a:lnTo>
                  <a:pt x="16453" y="2195"/>
                </a:lnTo>
                <a:lnTo>
                  <a:pt x="16473" y="2054"/>
                </a:lnTo>
                <a:lnTo>
                  <a:pt x="16493" y="1913"/>
                </a:lnTo>
                <a:lnTo>
                  <a:pt x="16533" y="1793"/>
                </a:lnTo>
                <a:lnTo>
                  <a:pt x="16594" y="1672"/>
                </a:lnTo>
                <a:lnTo>
                  <a:pt x="16674" y="1551"/>
                </a:lnTo>
                <a:lnTo>
                  <a:pt x="16755" y="1450"/>
                </a:lnTo>
                <a:lnTo>
                  <a:pt x="16855" y="1350"/>
                </a:lnTo>
                <a:lnTo>
                  <a:pt x="16976" y="1269"/>
                </a:lnTo>
                <a:lnTo>
                  <a:pt x="17097" y="1209"/>
                </a:lnTo>
                <a:lnTo>
                  <a:pt x="17258" y="1148"/>
                </a:lnTo>
                <a:lnTo>
                  <a:pt x="17419" y="1088"/>
                </a:lnTo>
                <a:close/>
                <a:moveTo>
                  <a:pt x="18829" y="4008"/>
                </a:moveTo>
                <a:lnTo>
                  <a:pt x="19413" y="4028"/>
                </a:lnTo>
                <a:lnTo>
                  <a:pt x="19997" y="4068"/>
                </a:lnTo>
                <a:lnTo>
                  <a:pt x="20581" y="4129"/>
                </a:lnTo>
                <a:lnTo>
                  <a:pt x="21165" y="4189"/>
                </a:lnTo>
                <a:lnTo>
                  <a:pt x="21749" y="4310"/>
                </a:lnTo>
                <a:lnTo>
                  <a:pt x="22313" y="4431"/>
                </a:lnTo>
                <a:lnTo>
                  <a:pt x="22292" y="4592"/>
                </a:lnTo>
                <a:lnTo>
                  <a:pt x="22292" y="4773"/>
                </a:lnTo>
                <a:lnTo>
                  <a:pt x="22313" y="5115"/>
                </a:lnTo>
                <a:lnTo>
                  <a:pt x="22393" y="5820"/>
                </a:lnTo>
                <a:lnTo>
                  <a:pt x="22474" y="6384"/>
                </a:lnTo>
                <a:lnTo>
                  <a:pt x="22554" y="6948"/>
                </a:lnTo>
                <a:lnTo>
                  <a:pt x="22574" y="7069"/>
                </a:lnTo>
                <a:lnTo>
                  <a:pt x="22071" y="6948"/>
                </a:lnTo>
                <a:lnTo>
                  <a:pt x="21547" y="6827"/>
                </a:lnTo>
                <a:lnTo>
                  <a:pt x="21044" y="6726"/>
                </a:lnTo>
                <a:lnTo>
                  <a:pt x="20520" y="6646"/>
                </a:lnTo>
                <a:lnTo>
                  <a:pt x="19997" y="6585"/>
                </a:lnTo>
                <a:lnTo>
                  <a:pt x="19473" y="6545"/>
                </a:lnTo>
                <a:lnTo>
                  <a:pt x="18950" y="6525"/>
                </a:lnTo>
                <a:lnTo>
                  <a:pt x="18426" y="6505"/>
                </a:lnTo>
                <a:lnTo>
                  <a:pt x="17882" y="6525"/>
                </a:lnTo>
                <a:lnTo>
                  <a:pt x="17359" y="6565"/>
                </a:lnTo>
                <a:lnTo>
                  <a:pt x="16835" y="6605"/>
                </a:lnTo>
                <a:lnTo>
                  <a:pt x="16312" y="6666"/>
                </a:lnTo>
                <a:lnTo>
                  <a:pt x="15808" y="6746"/>
                </a:lnTo>
                <a:lnTo>
                  <a:pt x="15285" y="6867"/>
                </a:lnTo>
                <a:lnTo>
                  <a:pt x="14781" y="6988"/>
                </a:lnTo>
                <a:lnTo>
                  <a:pt x="14278" y="7129"/>
                </a:lnTo>
                <a:lnTo>
                  <a:pt x="13774" y="7290"/>
                </a:lnTo>
                <a:lnTo>
                  <a:pt x="13271" y="7471"/>
                </a:lnTo>
                <a:lnTo>
                  <a:pt x="13271" y="6726"/>
                </a:lnTo>
                <a:lnTo>
                  <a:pt x="13311" y="5860"/>
                </a:lnTo>
                <a:lnTo>
                  <a:pt x="13291" y="5417"/>
                </a:lnTo>
                <a:lnTo>
                  <a:pt x="13291" y="5196"/>
                </a:lnTo>
                <a:lnTo>
                  <a:pt x="13251" y="4974"/>
                </a:lnTo>
                <a:lnTo>
                  <a:pt x="13714" y="4853"/>
                </a:lnTo>
                <a:lnTo>
                  <a:pt x="14197" y="4713"/>
                </a:lnTo>
                <a:lnTo>
                  <a:pt x="14660" y="4572"/>
                </a:lnTo>
                <a:lnTo>
                  <a:pt x="15144" y="4451"/>
                </a:lnTo>
                <a:lnTo>
                  <a:pt x="15768" y="4330"/>
                </a:lnTo>
                <a:lnTo>
                  <a:pt x="16392" y="4209"/>
                </a:lnTo>
                <a:lnTo>
                  <a:pt x="17016" y="4129"/>
                </a:lnTo>
                <a:lnTo>
                  <a:pt x="17661" y="4068"/>
                </a:lnTo>
                <a:lnTo>
                  <a:pt x="18245" y="4028"/>
                </a:lnTo>
                <a:lnTo>
                  <a:pt x="18829" y="4008"/>
                </a:lnTo>
                <a:close/>
                <a:moveTo>
                  <a:pt x="27790" y="17057"/>
                </a:moveTo>
                <a:lnTo>
                  <a:pt x="27629" y="17097"/>
                </a:lnTo>
                <a:lnTo>
                  <a:pt x="27488" y="17157"/>
                </a:lnTo>
                <a:lnTo>
                  <a:pt x="27327" y="17238"/>
                </a:lnTo>
                <a:lnTo>
                  <a:pt x="27186" y="17319"/>
                </a:lnTo>
                <a:lnTo>
                  <a:pt x="27065" y="17439"/>
                </a:lnTo>
                <a:lnTo>
                  <a:pt x="26944" y="17560"/>
                </a:lnTo>
                <a:lnTo>
                  <a:pt x="26844" y="17701"/>
                </a:lnTo>
                <a:lnTo>
                  <a:pt x="26763" y="17862"/>
                </a:lnTo>
                <a:lnTo>
                  <a:pt x="26703" y="18044"/>
                </a:lnTo>
                <a:lnTo>
                  <a:pt x="26662" y="18265"/>
                </a:lnTo>
                <a:lnTo>
                  <a:pt x="26662" y="18487"/>
                </a:lnTo>
                <a:lnTo>
                  <a:pt x="26703" y="18708"/>
                </a:lnTo>
                <a:lnTo>
                  <a:pt x="26783" y="18909"/>
                </a:lnTo>
                <a:lnTo>
                  <a:pt x="26844" y="19030"/>
                </a:lnTo>
                <a:lnTo>
                  <a:pt x="26904" y="19151"/>
                </a:lnTo>
                <a:lnTo>
                  <a:pt x="26985" y="19272"/>
                </a:lnTo>
                <a:lnTo>
                  <a:pt x="27065" y="19373"/>
                </a:lnTo>
                <a:lnTo>
                  <a:pt x="27186" y="19473"/>
                </a:lnTo>
                <a:lnTo>
                  <a:pt x="27287" y="19554"/>
                </a:lnTo>
                <a:lnTo>
                  <a:pt x="27448" y="19614"/>
                </a:lnTo>
                <a:lnTo>
                  <a:pt x="27589" y="19654"/>
                </a:lnTo>
                <a:lnTo>
                  <a:pt x="27770" y="19695"/>
                </a:lnTo>
                <a:lnTo>
                  <a:pt x="27951" y="19715"/>
                </a:lnTo>
                <a:lnTo>
                  <a:pt x="28092" y="19695"/>
                </a:lnTo>
                <a:lnTo>
                  <a:pt x="28233" y="19675"/>
                </a:lnTo>
                <a:lnTo>
                  <a:pt x="28354" y="19634"/>
                </a:lnTo>
                <a:lnTo>
                  <a:pt x="28475" y="19574"/>
                </a:lnTo>
                <a:lnTo>
                  <a:pt x="28636" y="19453"/>
                </a:lnTo>
                <a:lnTo>
                  <a:pt x="28757" y="19312"/>
                </a:lnTo>
                <a:lnTo>
                  <a:pt x="28877" y="19151"/>
                </a:lnTo>
                <a:lnTo>
                  <a:pt x="28938" y="18970"/>
                </a:lnTo>
                <a:lnTo>
                  <a:pt x="28938" y="18950"/>
                </a:lnTo>
                <a:lnTo>
                  <a:pt x="29059" y="18768"/>
                </a:lnTo>
                <a:lnTo>
                  <a:pt x="29119" y="18567"/>
                </a:lnTo>
                <a:lnTo>
                  <a:pt x="29159" y="18366"/>
                </a:lnTo>
                <a:lnTo>
                  <a:pt x="29159" y="18164"/>
                </a:lnTo>
                <a:lnTo>
                  <a:pt x="29139" y="17963"/>
                </a:lnTo>
                <a:lnTo>
                  <a:pt x="29059" y="17762"/>
                </a:lnTo>
                <a:lnTo>
                  <a:pt x="28958" y="17580"/>
                </a:lnTo>
                <a:lnTo>
                  <a:pt x="28837" y="17419"/>
                </a:lnTo>
                <a:lnTo>
                  <a:pt x="28736" y="17339"/>
                </a:lnTo>
                <a:lnTo>
                  <a:pt x="28636" y="17258"/>
                </a:lnTo>
                <a:lnTo>
                  <a:pt x="28535" y="17198"/>
                </a:lnTo>
                <a:lnTo>
                  <a:pt x="28434" y="17157"/>
                </a:lnTo>
                <a:lnTo>
                  <a:pt x="28213" y="17097"/>
                </a:lnTo>
                <a:lnTo>
                  <a:pt x="27971" y="17057"/>
                </a:lnTo>
                <a:close/>
                <a:moveTo>
                  <a:pt x="16735" y="17298"/>
                </a:moveTo>
                <a:lnTo>
                  <a:pt x="16533" y="17359"/>
                </a:lnTo>
                <a:lnTo>
                  <a:pt x="16352" y="17439"/>
                </a:lnTo>
                <a:lnTo>
                  <a:pt x="16171" y="17540"/>
                </a:lnTo>
                <a:lnTo>
                  <a:pt x="16030" y="17681"/>
                </a:lnTo>
                <a:lnTo>
                  <a:pt x="15909" y="17842"/>
                </a:lnTo>
                <a:lnTo>
                  <a:pt x="15808" y="18023"/>
                </a:lnTo>
                <a:lnTo>
                  <a:pt x="15728" y="18205"/>
                </a:lnTo>
                <a:lnTo>
                  <a:pt x="15708" y="18325"/>
                </a:lnTo>
                <a:lnTo>
                  <a:pt x="15687" y="18446"/>
                </a:lnTo>
                <a:lnTo>
                  <a:pt x="15687" y="18567"/>
                </a:lnTo>
                <a:lnTo>
                  <a:pt x="15708" y="18688"/>
                </a:lnTo>
                <a:lnTo>
                  <a:pt x="15728" y="18809"/>
                </a:lnTo>
                <a:lnTo>
                  <a:pt x="15748" y="18930"/>
                </a:lnTo>
                <a:lnTo>
                  <a:pt x="15808" y="19050"/>
                </a:lnTo>
                <a:lnTo>
                  <a:pt x="15849" y="19151"/>
                </a:lnTo>
                <a:lnTo>
                  <a:pt x="15929" y="19272"/>
                </a:lnTo>
                <a:lnTo>
                  <a:pt x="16010" y="19352"/>
                </a:lnTo>
                <a:lnTo>
                  <a:pt x="16171" y="19514"/>
                </a:lnTo>
                <a:lnTo>
                  <a:pt x="16372" y="19634"/>
                </a:lnTo>
                <a:lnTo>
                  <a:pt x="16594" y="19735"/>
                </a:lnTo>
                <a:lnTo>
                  <a:pt x="16714" y="19775"/>
                </a:lnTo>
                <a:lnTo>
                  <a:pt x="16876" y="19795"/>
                </a:lnTo>
                <a:lnTo>
                  <a:pt x="17037" y="19816"/>
                </a:lnTo>
                <a:lnTo>
                  <a:pt x="17198" y="19795"/>
                </a:lnTo>
                <a:lnTo>
                  <a:pt x="17379" y="19775"/>
                </a:lnTo>
                <a:lnTo>
                  <a:pt x="17560" y="19695"/>
                </a:lnTo>
                <a:lnTo>
                  <a:pt x="17721" y="19594"/>
                </a:lnTo>
                <a:lnTo>
                  <a:pt x="17923" y="19473"/>
                </a:lnTo>
                <a:lnTo>
                  <a:pt x="18084" y="19292"/>
                </a:lnTo>
                <a:lnTo>
                  <a:pt x="18205" y="19111"/>
                </a:lnTo>
                <a:lnTo>
                  <a:pt x="18285" y="18889"/>
                </a:lnTo>
                <a:lnTo>
                  <a:pt x="18305" y="18728"/>
                </a:lnTo>
                <a:lnTo>
                  <a:pt x="18325" y="18587"/>
                </a:lnTo>
                <a:lnTo>
                  <a:pt x="18305" y="18426"/>
                </a:lnTo>
                <a:lnTo>
                  <a:pt x="18285" y="18265"/>
                </a:lnTo>
                <a:lnTo>
                  <a:pt x="18164" y="17983"/>
                </a:lnTo>
                <a:lnTo>
                  <a:pt x="18144" y="17943"/>
                </a:lnTo>
                <a:lnTo>
                  <a:pt x="18044" y="17802"/>
                </a:lnTo>
                <a:lnTo>
                  <a:pt x="17923" y="17661"/>
                </a:lnTo>
                <a:lnTo>
                  <a:pt x="17842" y="17580"/>
                </a:lnTo>
                <a:lnTo>
                  <a:pt x="17741" y="17520"/>
                </a:lnTo>
                <a:lnTo>
                  <a:pt x="17621" y="17460"/>
                </a:lnTo>
                <a:lnTo>
                  <a:pt x="17520" y="17399"/>
                </a:lnTo>
                <a:lnTo>
                  <a:pt x="17278" y="17339"/>
                </a:lnTo>
                <a:lnTo>
                  <a:pt x="17037" y="17298"/>
                </a:lnTo>
                <a:close/>
                <a:moveTo>
                  <a:pt x="5881" y="18104"/>
                </a:moveTo>
                <a:lnTo>
                  <a:pt x="5740" y="18124"/>
                </a:lnTo>
                <a:lnTo>
                  <a:pt x="5578" y="18184"/>
                </a:lnTo>
                <a:lnTo>
                  <a:pt x="5417" y="18285"/>
                </a:lnTo>
                <a:lnTo>
                  <a:pt x="5256" y="18426"/>
                </a:lnTo>
                <a:lnTo>
                  <a:pt x="5216" y="18507"/>
                </a:lnTo>
                <a:lnTo>
                  <a:pt x="5176" y="18567"/>
                </a:lnTo>
                <a:lnTo>
                  <a:pt x="5156" y="18587"/>
                </a:lnTo>
                <a:lnTo>
                  <a:pt x="5095" y="18708"/>
                </a:lnTo>
                <a:lnTo>
                  <a:pt x="5035" y="18829"/>
                </a:lnTo>
                <a:lnTo>
                  <a:pt x="4994" y="18970"/>
                </a:lnTo>
                <a:lnTo>
                  <a:pt x="4994" y="19111"/>
                </a:lnTo>
                <a:lnTo>
                  <a:pt x="4994" y="19272"/>
                </a:lnTo>
                <a:lnTo>
                  <a:pt x="5015" y="19433"/>
                </a:lnTo>
                <a:lnTo>
                  <a:pt x="5055" y="19534"/>
                </a:lnTo>
                <a:lnTo>
                  <a:pt x="5095" y="19634"/>
                </a:lnTo>
                <a:lnTo>
                  <a:pt x="5156" y="19715"/>
                </a:lnTo>
                <a:lnTo>
                  <a:pt x="5236" y="19795"/>
                </a:lnTo>
                <a:lnTo>
                  <a:pt x="5317" y="19936"/>
                </a:lnTo>
                <a:lnTo>
                  <a:pt x="5397" y="20057"/>
                </a:lnTo>
                <a:lnTo>
                  <a:pt x="5518" y="20158"/>
                </a:lnTo>
                <a:lnTo>
                  <a:pt x="5639" y="20259"/>
                </a:lnTo>
                <a:lnTo>
                  <a:pt x="5820" y="20339"/>
                </a:lnTo>
                <a:lnTo>
                  <a:pt x="6021" y="20379"/>
                </a:lnTo>
                <a:lnTo>
                  <a:pt x="6223" y="20400"/>
                </a:lnTo>
                <a:lnTo>
                  <a:pt x="6404" y="20359"/>
                </a:lnTo>
                <a:lnTo>
                  <a:pt x="6605" y="20279"/>
                </a:lnTo>
                <a:lnTo>
                  <a:pt x="6746" y="20178"/>
                </a:lnTo>
                <a:lnTo>
                  <a:pt x="6887" y="20057"/>
                </a:lnTo>
                <a:lnTo>
                  <a:pt x="7008" y="19896"/>
                </a:lnTo>
                <a:lnTo>
                  <a:pt x="7089" y="19755"/>
                </a:lnTo>
                <a:lnTo>
                  <a:pt x="7149" y="19614"/>
                </a:lnTo>
                <a:lnTo>
                  <a:pt x="7169" y="19473"/>
                </a:lnTo>
                <a:lnTo>
                  <a:pt x="7169" y="19312"/>
                </a:lnTo>
                <a:lnTo>
                  <a:pt x="7169" y="19151"/>
                </a:lnTo>
                <a:lnTo>
                  <a:pt x="7129" y="18990"/>
                </a:lnTo>
                <a:lnTo>
                  <a:pt x="7089" y="18849"/>
                </a:lnTo>
                <a:lnTo>
                  <a:pt x="7008" y="18708"/>
                </a:lnTo>
                <a:lnTo>
                  <a:pt x="6948" y="18607"/>
                </a:lnTo>
                <a:lnTo>
                  <a:pt x="6867" y="18507"/>
                </a:lnTo>
                <a:lnTo>
                  <a:pt x="6787" y="18426"/>
                </a:lnTo>
                <a:lnTo>
                  <a:pt x="6686" y="18346"/>
                </a:lnTo>
                <a:lnTo>
                  <a:pt x="6485" y="18225"/>
                </a:lnTo>
                <a:lnTo>
                  <a:pt x="6263" y="18124"/>
                </a:lnTo>
                <a:lnTo>
                  <a:pt x="6142" y="18104"/>
                </a:lnTo>
                <a:close/>
                <a:moveTo>
                  <a:pt x="1632" y="22111"/>
                </a:moveTo>
                <a:lnTo>
                  <a:pt x="1712" y="22212"/>
                </a:lnTo>
                <a:lnTo>
                  <a:pt x="1732" y="22192"/>
                </a:lnTo>
                <a:lnTo>
                  <a:pt x="1632" y="22111"/>
                </a:lnTo>
                <a:close/>
                <a:moveTo>
                  <a:pt x="19050" y="8357"/>
                </a:moveTo>
                <a:lnTo>
                  <a:pt x="19534" y="8398"/>
                </a:lnTo>
                <a:lnTo>
                  <a:pt x="20017" y="8458"/>
                </a:lnTo>
                <a:lnTo>
                  <a:pt x="20500" y="8519"/>
                </a:lnTo>
                <a:lnTo>
                  <a:pt x="20984" y="8619"/>
                </a:lnTo>
                <a:lnTo>
                  <a:pt x="21467" y="8720"/>
                </a:lnTo>
                <a:lnTo>
                  <a:pt x="21930" y="8841"/>
                </a:lnTo>
                <a:lnTo>
                  <a:pt x="22393" y="8982"/>
                </a:lnTo>
                <a:lnTo>
                  <a:pt x="22856" y="9123"/>
                </a:lnTo>
                <a:lnTo>
                  <a:pt x="23299" y="9304"/>
                </a:lnTo>
                <a:lnTo>
                  <a:pt x="23763" y="9485"/>
                </a:lnTo>
                <a:lnTo>
                  <a:pt x="24427" y="9807"/>
                </a:lnTo>
                <a:lnTo>
                  <a:pt x="25071" y="10170"/>
                </a:lnTo>
                <a:lnTo>
                  <a:pt x="25696" y="10573"/>
                </a:lnTo>
                <a:lnTo>
                  <a:pt x="26280" y="11016"/>
                </a:lnTo>
                <a:lnTo>
                  <a:pt x="26844" y="11479"/>
                </a:lnTo>
                <a:lnTo>
                  <a:pt x="27387" y="11982"/>
                </a:lnTo>
                <a:lnTo>
                  <a:pt x="27891" y="12506"/>
                </a:lnTo>
                <a:lnTo>
                  <a:pt x="28374" y="13049"/>
                </a:lnTo>
                <a:lnTo>
                  <a:pt x="28837" y="13633"/>
                </a:lnTo>
                <a:lnTo>
                  <a:pt x="29260" y="14238"/>
                </a:lnTo>
                <a:lnTo>
                  <a:pt x="29643" y="14862"/>
                </a:lnTo>
                <a:lnTo>
                  <a:pt x="30005" y="15506"/>
                </a:lnTo>
                <a:lnTo>
                  <a:pt x="30327" y="16151"/>
                </a:lnTo>
                <a:lnTo>
                  <a:pt x="30629" y="16835"/>
                </a:lnTo>
                <a:lnTo>
                  <a:pt x="30891" y="17520"/>
                </a:lnTo>
                <a:lnTo>
                  <a:pt x="31113" y="18225"/>
                </a:lnTo>
                <a:lnTo>
                  <a:pt x="31274" y="18849"/>
                </a:lnTo>
                <a:lnTo>
                  <a:pt x="31395" y="19453"/>
                </a:lnTo>
                <a:lnTo>
                  <a:pt x="31052" y="19735"/>
                </a:lnTo>
                <a:lnTo>
                  <a:pt x="30730" y="20037"/>
                </a:lnTo>
                <a:lnTo>
                  <a:pt x="30408" y="20359"/>
                </a:lnTo>
                <a:lnTo>
                  <a:pt x="30106" y="20702"/>
                </a:lnTo>
                <a:lnTo>
                  <a:pt x="29904" y="20943"/>
                </a:lnTo>
                <a:lnTo>
                  <a:pt x="29663" y="21225"/>
                </a:lnTo>
                <a:lnTo>
                  <a:pt x="29401" y="21487"/>
                </a:lnTo>
                <a:lnTo>
                  <a:pt x="29099" y="21729"/>
                </a:lnTo>
                <a:lnTo>
                  <a:pt x="28958" y="21829"/>
                </a:lnTo>
                <a:lnTo>
                  <a:pt x="28797" y="21930"/>
                </a:lnTo>
                <a:lnTo>
                  <a:pt x="28636" y="21990"/>
                </a:lnTo>
                <a:lnTo>
                  <a:pt x="28475" y="22051"/>
                </a:lnTo>
                <a:lnTo>
                  <a:pt x="28314" y="22071"/>
                </a:lnTo>
                <a:lnTo>
                  <a:pt x="28132" y="22091"/>
                </a:lnTo>
                <a:lnTo>
                  <a:pt x="27971" y="22051"/>
                </a:lnTo>
                <a:lnTo>
                  <a:pt x="27790" y="21990"/>
                </a:lnTo>
                <a:lnTo>
                  <a:pt x="27629" y="21930"/>
                </a:lnTo>
                <a:lnTo>
                  <a:pt x="27488" y="21829"/>
                </a:lnTo>
                <a:lnTo>
                  <a:pt x="27206" y="21628"/>
                </a:lnTo>
                <a:lnTo>
                  <a:pt x="26944" y="21386"/>
                </a:lnTo>
                <a:lnTo>
                  <a:pt x="26682" y="21145"/>
                </a:lnTo>
                <a:lnTo>
                  <a:pt x="26078" y="20601"/>
                </a:lnTo>
                <a:lnTo>
                  <a:pt x="25494" y="20037"/>
                </a:lnTo>
                <a:lnTo>
                  <a:pt x="25212" y="19735"/>
                </a:lnTo>
                <a:lnTo>
                  <a:pt x="24951" y="19453"/>
                </a:lnTo>
                <a:lnTo>
                  <a:pt x="24709" y="19131"/>
                </a:lnTo>
                <a:lnTo>
                  <a:pt x="24467" y="18829"/>
                </a:lnTo>
                <a:lnTo>
                  <a:pt x="24246" y="18507"/>
                </a:lnTo>
                <a:lnTo>
                  <a:pt x="24044" y="18164"/>
                </a:lnTo>
                <a:lnTo>
                  <a:pt x="23843" y="17802"/>
                </a:lnTo>
                <a:lnTo>
                  <a:pt x="23682" y="17460"/>
                </a:lnTo>
                <a:lnTo>
                  <a:pt x="23601" y="17319"/>
                </a:lnTo>
                <a:lnTo>
                  <a:pt x="23481" y="17238"/>
                </a:lnTo>
                <a:lnTo>
                  <a:pt x="23360" y="17178"/>
                </a:lnTo>
                <a:lnTo>
                  <a:pt x="23199" y="17137"/>
                </a:lnTo>
                <a:lnTo>
                  <a:pt x="23058" y="17137"/>
                </a:lnTo>
                <a:lnTo>
                  <a:pt x="22917" y="17178"/>
                </a:lnTo>
                <a:lnTo>
                  <a:pt x="22776" y="17238"/>
                </a:lnTo>
                <a:lnTo>
                  <a:pt x="22675" y="17319"/>
                </a:lnTo>
                <a:lnTo>
                  <a:pt x="20259" y="19896"/>
                </a:lnTo>
                <a:lnTo>
                  <a:pt x="17822" y="22454"/>
                </a:lnTo>
                <a:lnTo>
                  <a:pt x="17641" y="22615"/>
                </a:lnTo>
                <a:lnTo>
                  <a:pt x="17560" y="22675"/>
                </a:lnTo>
                <a:lnTo>
                  <a:pt x="17439" y="22736"/>
                </a:lnTo>
                <a:lnTo>
                  <a:pt x="17399" y="22736"/>
                </a:lnTo>
                <a:lnTo>
                  <a:pt x="17339" y="22715"/>
                </a:lnTo>
                <a:lnTo>
                  <a:pt x="17218" y="22615"/>
                </a:lnTo>
                <a:lnTo>
                  <a:pt x="16996" y="22433"/>
                </a:lnTo>
                <a:lnTo>
                  <a:pt x="15587" y="21185"/>
                </a:lnTo>
                <a:lnTo>
                  <a:pt x="12989" y="18889"/>
                </a:lnTo>
                <a:lnTo>
                  <a:pt x="12828" y="18285"/>
                </a:lnTo>
                <a:lnTo>
                  <a:pt x="12808" y="18205"/>
                </a:lnTo>
                <a:lnTo>
                  <a:pt x="12768" y="18124"/>
                </a:lnTo>
                <a:lnTo>
                  <a:pt x="12667" y="18003"/>
                </a:lnTo>
                <a:lnTo>
                  <a:pt x="12526" y="17903"/>
                </a:lnTo>
                <a:lnTo>
                  <a:pt x="12385" y="17862"/>
                </a:lnTo>
                <a:lnTo>
                  <a:pt x="12224" y="17842"/>
                </a:lnTo>
                <a:lnTo>
                  <a:pt x="12063" y="17862"/>
                </a:lnTo>
                <a:lnTo>
                  <a:pt x="11922" y="17903"/>
                </a:lnTo>
                <a:lnTo>
                  <a:pt x="11781" y="18003"/>
                </a:lnTo>
                <a:lnTo>
                  <a:pt x="5961" y="23501"/>
                </a:lnTo>
                <a:lnTo>
                  <a:pt x="5478" y="22977"/>
                </a:lnTo>
                <a:lnTo>
                  <a:pt x="4994" y="22413"/>
                </a:lnTo>
                <a:lnTo>
                  <a:pt x="4531" y="21849"/>
                </a:lnTo>
                <a:lnTo>
                  <a:pt x="4108" y="21265"/>
                </a:lnTo>
                <a:lnTo>
                  <a:pt x="3585" y="20520"/>
                </a:lnTo>
                <a:lnTo>
                  <a:pt x="3081" y="19735"/>
                </a:lnTo>
                <a:lnTo>
                  <a:pt x="2799" y="19252"/>
                </a:lnTo>
                <a:lnTo>
                  <a:pt x="2497" y="18768"/>
                </a:lnTo>
                <a:lnTo>
                  <a:pt x="2799" y="18064"/>
                </a:lnTo>
                <a:lnTo>
                  <a:pt x="3122" y="17359"/>
                </a:lnTo>
                <a:lnTo>
                  <a:pt x="3504" y="16694"/>
                </a:lnTo>
                <a:lnTo>
                  <a:pt x="3907" y="16030"/>
                </a:lnTo>
                <a:lnTo>
                  <a:pt x="4350" y="15385"/>
                </a:lnTo>
                <a:lnTo>
                  <a:pt x="4813" y="14781"/>
                </a:lnTo>
                <a:lnTo>
                  <a:pt x="5317" y="14197"/>
                </a:lnTo>
                <a:lnTo>
                  <a:pt x="5860" y="13633"/>
                </a:lnTo>
                <a:lnTo>
                  <a:pt x="6364" y="13170"/>
                </a:lnTo>
                <a:lnTo>
                  <a:pt x="6887" y="12707"/>
                </a:lnTo>
                <a:lnTo>
                  <a:pt x="7411" y="12304"/>
                </a:lnTo>
                <a:lnTo>
                  <a:pt x="7975" y="11902"/>
                </a:lnTo>
                <a:lnTo>
                  <a:pt x="8559" y="11539"/>
                </a:lnTo>
                <a:lnTo>
                  <a:pt x="9143" y="11197"/>
                </a:lnTo>
                <a:lnTo>
                  <a:pt x="9767" y="10895"/>
                </a:lnTo>
                <a:lnTo>
                  <a:pt x="10371" y="10613"/>
                </a:lnTo>
                <a:lnTo>
                  <a:pt x="11016" y="10351"/>
                </a:lnTo>
                <a:lnTo>
                  <a:pt x="11660" y="10129"/>
                </a:lnTo>
                <a:lnTo>
                  <a:pt x="12304" y="9928"/>
                </a:lnTo>
                <a:lnTo>
                  <a:pt x="12969" y="9747"/>
                </a:lnTo>
                <a:lnTo>
                  <a:pt x="13633" y="9586"/>
                </a:lnTo>
                <a:lnTo>
                  <a:pt x="14318" y="9465"/>
                </a:lnTo>
                <a:lnTo>
                  <a:pt x="14983" y="9384"/>
                </a:lnTo>
                <a:lnTo>
                  <a:pt x="15667" y="9304"/>
                </a:lnTo>
                <a:lnTo>
                  <a:pt x="15828" y="9284"/>
                </a:lnTo>
                <a:lnTo>
                  <a:pt x="15949" y="9223"/>
                </a:lnTo>
                <a:lnTo>
                  <a:pt x="16050" y="9123"/>
                </a:lnTo>
                <a:lnTo>
                  <a:pt x="16110" y="9022"/>
                </a:lnTo>
                <a:lnTo>
                  <a:pt x="16171" y="8901"/>
                </a:lnTo>
                <a:lnTo>
                  <a:pt x="16191" y="8780"/>
                </a:lnTo>
                <a:lnTo>
                  <a:pt x="16171" y="8639"/>
                </a:lnTo>
                <a:lnTo>
                  <a:pt x="16130" y="8519"/>
                </a:lnTo>
                <a:lnTo>
                  <a:pt x="16614" y="8458"/>
                </a:lnTo>
                <a:lnTo>
                  <a:pt x="17097" y="8398"/>
                </a:lnTo>
                <a:lnTo>
                  <a:pt x="17580" y="8357"/>
                </a:lnTo>
                <a:close/>
                <a:moveTo>
                  <a:pt x="22816" y="21890"/>
                </a:moveTo>
                <a:lnTo>
                  <a:pt x="22655" y="21910"/>
                </a:lnTo>
                <a:lnTo>
                  <a:pt x="22494" y="21950"/>
                </a:lnTo>
                <a:lnTo>
                  <a:pt x="22292" y="22011"/>
                </a:lnTo>
                <a:lnTo>
                  <a:pt x="22111" y="22091"/>
                </a:lnTo>
                <a:lnTo>
                  <a:pt x="21990" y="22192"/>
                </a:lnTo>
                <a:lnTo>
                  <a:pt x="21849" y="22292"/>
                </a:lnTo>
                <a:lnTo>
                  <a:pt x="21729" y="22433"/>
                </a:lnTo>
                <a:lnTo>
                  <a:pt x="21628" y="22574"/>
                </a:lnTo>
                <a:lnTo>
                  <a:pt x="21547" y="22736"/>
                </a:lnTo>
                <a:lnTo>
                  <a:pt x="21527" y="22816"/>
                </a:lnTo>
                <a:lnTo>
                  <a:pt x="21507" y="22897"/>
                </a:lnTo>
                <a:lnTo>
                  <a:pt x="21447" y="23239"/>
                </a:lnTo>
                <a:lnTo>
                  <a:pt x="21467" y="23400"/>
                </a:lnTo>
                <a:lnTo>
                  <a:pt x="21507" y="23561"/>
                </a:lnTo>
                <a:lnTo>
                  <a:pt x="21547" y="23722"/>
                </a:lnTo>
                <a:lnTo>
                  <a:pt x="21628" y="23883"/>
                </a:lnTo>
                <a:lnTo>
                  <a:pt x="21729" y="24024"/>
                </a:lnTo>
                <a:lnTo>
                  <a:pt x="21829" y="24145"/>
                </a:lnTo>
                <a:lnTo>
                  <a:pt x="21950" y="24246"/>
                </a:lnTo>
                <a:lnTo>
                  <a:pt x="22091" y="24347"/>
                </a:lnTo>
                <a:lnTo>
                  <a:pt x="22252" y="24427"/>
                </a:lnTo>
                <a:lnTo>
                  <a:pt x="22413" y="24487"/>
                </a:lnTo>
                <a:lnTo>
                  <a:pt x="22595" y="24528"/>
                </a:lnTo>
                <a:lnTo>
                  <a:pt x="22756" y="24528"/>
                </a:lnTo>
                <a:lnTo>
                  <a:pt x="22937" y="24508"/>
                </a:lnTo>
                <a:lnTo>
                  <a:pt x="23038" y="24508"/>
                </a:lnTo>
                <a:lnTo>
                  <a:pt x="23118" y="24467"/>
                </a:lnTo>
                <a:lnTo>
                  <a:pt x="23279" y="24407"/>
                </a:lnTo>
                <a:lnTo>
                  <a:pt x="23420" y="24347"/>
                </a:lnTo>
                <a:lnTo>
                  <a:pt x="23541" y="24266"/>
                </a:lnTo>
                <a:lnTo>
                  <a:pt x="23682" y="24145"/>
                </a:lnTo>
                <a:lnTo>
                  <a:pt x="23803" y="24024"/>
                </a:lnTo>
                <a:lnTo>
                  <a:pt x="23903" y="23863"/>
                </a:lnTo>
                <a:lnTo>
                  <a:pt x="23984" y="23722"/>
                </a:lnTo>
                <a:lnTo>
                  <a:pt x="24044" y="23541"/>
                </a:lnTo>
                <a:lnTo>
                  <a:pt x="24085" y="23380"/>
                </a:lnTo>
                <a:lnTo>
                  <a:pt x="24085" y="23199"/>
                </a:lnTo>
                <a:lnTo>
                  <a:pt x="24085" y="23017"/>
                </a:lnTo>
                <a:lnTo>
                  <a:pt x="24044" y="22856"/>
                </a:lnTo>
                <a:lnTo>
                  <a:pt x="23984" y="22675"/>
                </a:lnTo>
                <a:lnTo>
                  <a:pt x="23903" y="22534"/>
                </a:lnTo>
                <a:lnTo>
                  <a:pt x="23823" y="22413"/>
                </a:lnTo>
                <a:lnTo>
                  <a:pt x="23702" y="22252"/>
                </a:lnTo>
                <a:lnTo>
                  <a:pt x="23601" y="22152"/>
                </a:lnTo>
                <a:lnTo>
                  <a:pt x="23460" y="22071"/>
                </a:lnTo>
                <a:lnTo>
                  <a:pt x="23320" y="21990"/>
                </a:lnTo>
                <a:lnTo>
                  <a:pt x="23179" y="21950"/>
                </a:lnTo>
                <a:lnTo>
                  <a:pt x="23017" y="21910"/>
                </a:lnTo>
                <a:lnTo>
                  <a:pt x="22876" y="21910"/>
                </a:lnTo>
                <a:lnTo>
                  <a:pt x="22816" y="21890"/>
                </a:lnTo>
                <a:close/>
                <a:moveTo>
                  <a:pt x="11761" y="22675"/>
                </a:moveTo>
                <a:lnTo>
                  <a:pt x="11539" y="22715"/>
                </a:lnTo>
                <a:lnTo>
                  <a:pt x="11398" y="22756"/>
                </a:lnTo>
                <a:lnTo>
                  <a:pt x="11237" y="22836"/>
                </a:lnTo>
                <a:lnTo>
                  <a:pt x="11096" y="22917"/>
                </a:lnTo>
                <a:lnTo>
                  <a:pt x="11016" y="23017"/>
                </a:lnTo>
                <a:lnTo>
                  <a:pt x="10915" y="23118"/>
                </a:lnTo>
                <a:lnTo>
                  <a:pt x="10834" y="23239"/>
                </a:lnTo>
                <a:lnTo>
                  <a:pt x="10774" y="23360"/>
                </a:lnTo>
                <a:lnTo>
                  <a:pt x="10713" y="23501"/>
                </a:lnTo>
                <a:lnTo>
                  <a:pt x="10693" y="23642"/>
                </a:lnTo>
                <a:lnTo>
                  <a:pt x="10693" y="23783"/>
                </a:lnTo>
                <a:lnTo>
                  <a:pt x="10693" y="23924"/>
                </a:lnTo>
                <a:lnTo>
                  <a:pt x="10713" y="24044"/>
                </a:lnTo>
                <a:lnTo>
                  <a:pt x="10774" y="24185"/>
                </a:lnTo>
                <a:lnTo>
                  <a:pt x="10834" y="24306"/>
                </a:lnTo>
                <a:lnTo>
                  <a:pt x="10915" y="24427"/>
                </a:lnTo>
                <a:lnTo>
                  <a:pt x="10995" y="24528"/>
                </a:lnTo>
                <a:lnTo>
                  <a:pt x="11096" y="24608"/>
                </a:lnTo>
                <a:lnTo>
                  <a:pt x="11217" y="24689"/>
                </a:lnTo>
                <a:lnTo>
                  <a:pt x="11338" y="24749"/>
                </a:lnTo>
                <a:lnTo>
                  <a:pt x="11479" y="24810"/>
                </a:lnTo>
                <a:lnTo>
                  <a:pt x="11600" y="24830"/>
                </a:lnTo>
                <a:lnTo>
                  <a:pt x="11902" y="24830"/>
                </a:lnTo>
                <a:lnTo>
                  <a:pt x="12063" y="24810"/>
                </a:lnTo>
                <a:lnTo>
                  <a:pt x="12224" y="24749"/>
                </a:lnTo>
                <a:lnTo>
                  <a:pt x="12365" y="24669"/>
                </a:lnTo>
                <a:lnTo>
                  <a:pt x="12486" y="24588"/>
                </a:lnTo>
                <a:lnTo>
                  <a:pt x="12586" y="24487"/>
                </a:lnTo>
                <a:lnTo>
                  <a:pt x="12667" y="24387"/>
                </a:lnTo>
                <a:lnTo>
                  <a:pt x="12747" y="24286"/>
                </a:lnTo>
                <a:lnTo>
                  <a:pt x="12828" y="24065"/>
                </a:lnTo>
                <a:lnTo>
                  <a:pt x="12888" y="23843"/>
                </a:lnTo>
                <a:lnTo>
                  <a:pt x="12908" y="23742"/>
                </a:lnTo>
                <a:lnTo>
                  <a:pt x="12908" y="23642"/>
                </a:lnTo>
                <a:lnTo>
                  <a:pt x="12888" y="23521"/>
                </a:lnTo>
                <a:lnTo>
                  <a:pt x="12868" y="23420"/>
                </a:lnTo>
                <a:lnTo>
                  <a:pt x="12808" y="23239"/>
                </a:lnTo>
                <a:lnTo>
                  <a:pt x="12687" y="23078"/>
                </a:lnTo>
                <a:lnTo>
                  <a:pt x="12546" y="22937"/>
                </a:lnTo>
                <a:lnTo>
                  <a:pt x="12385" y="22836"/>
                </a:lnTo>
                <a:lnTo>
                  <a:pt x="12365" y="22816"/>
                </a:lnTo>
                <a:lnTo>
                  <a:pt x="12163" y="22736"/>
                </a:lnTo>
                <a:lnTo>
                  <a:pt x="11962" y="22695"/>
                </a:lnTo>
                <a:lnTo>
                  <a:pt x="11761" y="22675"/>
                </a:lnTo>
                <a:close/>
                <a:moveTo>
                  <a:pt x="22957" y="18869"/>
                </a:moveTo>
                <a:lnTo>
                  <a:pt x="23138" y="19151"/>
                </a:lnTo>
                <a:lnTo>
                  <a:pt x="23320" y="19433"/>
                </a:lnTo>
                <a:lnTo>
                  <a:pt x="23722" y="19957"/>
                </a:lnTo>
                <a:lnTo>
                  <a:pt x="24145" y="20460"/>
                </a:lnTo>
                <a:lnTo>
                  <a:pt x="24588" y="20943"/>
                </a:lnTo>
                <a:lnTo>
                  <a:pt x="25212" y="21547"/>
                </a:lnTo>
                <a:lnTo>
                  <a:pt x="25857" y="22152"/>
                </a:lnTo>
                <a:lnTo>
                  <a:pt x="26199" y="22433"/>
                </a:lnTo>
                <a:lnTo>
                  <a:pt x="26521" y="22715"/>
                </a:lnTo>
                <a:lnTo>
                  <a:pt x="26703" y="22836"/>
                </a:lnTo>
                <a:lnTo>
                  <a:pt x="26884" y="22957"/>
                </a:lnTo>
                <a:lnTo>
                  <a:pt x="27065" y="23078"/>
                </a:lnTo>
                <a:lnTo>
                  <a:pt x="27266" y="23158"/>
                </a:lnTo>
                <a:lnTo>
                  <a:pt x="27488" y="23239"/>
                </a:lnTo>
                <a:lnTo>
                  <a:pt x="27709" y="23299"/>
                </a:lnTo>
                <a:lnTo>
                  <a:pt x="27911" y="23340"/>
                </a:lnTo>
                <a:lnTo>
                  <a:pt x="28132" y="23360"/>
                </a:lnTo>
                <a:lnTo>
                  <a:pt x="28354" y="23340"/>
                </a:lnTo>
                <a:lnTo>
                  <a:pt x="28555" y="23320"/>
                </a:lnTo>
                <a:lnTo>
                  <a:pt x="28757" y="23279"/>
                </a:lnTo>
                <a:lnTo>
                  <a:pt x="28958" y="23219"/>
                </a:lnTo>
                <a:lnTo>
                  <a:pt x="29159" y="23138"/>
                </a:lnTo>
                <a:lnTo>
                  <a:pt x="29361" y="23038"/>
                </a:lnTo>
                <a:lnTo>
                  <a:pt x="29542" y="22937"/>
                </a:lnTo>
                <a:lnTo>
                  <a:pt x="29743" y="22836"/>
                </a:lnTo>
                <a:lnTo>
                  <a:pt x="30086" y="22574"/>
                </a:lnTo>
                <a:lnTo>
                  <a:pt x="30428" y="22272"/>
                </a:lnTo>
                <a:lnTo>
                  <a:pt x="30730" y="21970"/>
                </a:lnTo>
                <a:lnTo>
                  <a:pt x="31012" y="21628"/>
                </a:lnTo>
                <a:lnTo>
                  <a:pt x="31294" y="21306"/>
                </a:lnTo>
                <a:lnTo>
                  <a:pt x="31596" y="20963"/>
                </a:lnTo>
                <a:lnTo>
                  <a:pt x="31636" y="21527"/>
                </a:lnTo>
                <a:lnTo>
                  <a:pt x="31636" y="22071"/>
                </a:lnTo>
                <a:lnTo>
                  <a:pt x="31616" y="22635"/>
                </a:lnTo>
                <a:lnTo>
                  <a:pt x="31576" y="23179"/>
                </a:lnTo>
                <a:lnTo>
                  <a:pt x="31515" y="23722"/>
                </a:lnTo>
                <a:lnTo>
                  <a:pt x="31435" y="24286"/>
                </a:lnTo>
                <a:lnTo>
                  <a:pt x="31334" y="24830"/>
                </a:lnTo>
                <a:lnTo>
                  <a:pt x="31213" y="25353"/>
                </a:lnTo>
                <a:lnTo>
                  <a:pt x="31072" y="25897"/>
                </a:lnTo>
                <a:lnTo>
                  <a:pt x="30911" y="26421"/>
                </a:lnTo>
                <a:lnTo>
                  <a:pt x="30730" y="26944"/>
                </a:lnTo>
                <a:lnTo>
                  <a:pt x="30529" y="27468"/>
                </a:lnTo>
                <a:lnTo>
                  <a:pt x="30287" y="27991"/>
                </a:lnTo>
                <a:lnTo>
                  <a:pt x="30045" y="28495"/>
                </a:lnTo>
                <a:lnTo>
                  <a:pt x="29804" y="28998"/>
                </a:lnTo>
                <a:lnTo>
                  <a:pt x="29522" y="29482"/>
                </a:lnTo>
                <a:lnTo>
                  <a:pt x="29119" y="30126"/>
                </a:lnTo>
                <a:lnTo>
                  <a:pt x="28676" y="30750"/>
                </a:lnTo>
                <a:lnTo>
                  <a:pt x="28213" y="31354"/>
                </a:lnTo>
                <a:lnTo>
                  <a:pt x="27730" y="31918"/>
                </a:lnTo>
                <a:lnTo>
                  <a:pt x="27206" y="32462"/>
                </a:lnTo>
                <a:lnTo>
                  <a:pt x="26662" y="32985"/>
                </a:lnTo>
                <a:lnTo>
                  <a:pt x="26078" y="33469"/>
                </a:lnTo>
                <a:lnTo>
                  <a:pt x="25494" y="33932"/>
                </a:lnTo>
                <a:lnTo>
                  <a:pt x="24890" y="34355"/>
                </a:lnTo>
                <a:lnTo>
                  <a:pt x="24246" y="34758"/>
                </a:lnTo>
                <a:lnTo>
                  <a:pt x="23601" y="35140"/>
                </a:lnTo>
                <a:lnTo>
                  <a:pt x="22917" y="35483"/>
                </a:lnTo>
                <a:lnTo>
                  <a:pt x="22232" y="35785"/>
                </a:lnTo>
                <a:lnTo>
                  <a:pt x="21527" y="36066"/>
                </a:lnTo>
                <a:lnTo>
                  <a:pt x="20802" y="36308"/>
                </a:lnTo>
                <a:lnTo>
                  <a:pt x="20077" y="36510"/>
                </a:lnTo>
                <a:lnTo>
                  <a:pt x="19272" y="36691"/>
                </a:lnTo>
                <a:lnTo>
                  <a:pt x="18446" y="36832"/>
                </a:lnTo>
                <a:lnTo>
                  <a:pt x="17600" y="36932"/>
                </a:lnTo>
                <a:lnTo>
                  <a:pt x="16775" y="36993"/>
                </a:lnTo>
                <a:lnTo>
                  <a:pt x="15949" y="37013"/>
                </a:lnTo>
                <a:lnTo>
                  <a:pt x="15103" y="36993"/>
                </a:lnTo>
                <a:lnTo>
                  <a:pt x="14278" y="36932"/>
                </a:lnTo>
                <a:lnTo>
                  <a:pt x="13432" y="36832"/>
                </a:lnTo>
                <a:lnTo>
                  <a:pt x="12606" y="36691"/>
                </a:lnTo>
                <a:lnTo>
                  <a:pt x="11801" y="36510"/>
                </a:lnTo>
                <a:lnTo>
                  <a:pt x="10995" y="36288"/>
                </a:lnTo>
                <a:lnTo>
                  <a:pt x="10190" y="36026"/>
                </a:lnTo>
                <a:lnTo>
                  <a:pt x="9405" y="35744"/>
                </a:lnTo>
                <a:lnTo>
                  <a:pt x="8639" y="35402"/>
                </a:lnTo>
                <a:lnTo>
                  <a:pt x="7894" y="35039"/>
                </a:lnTo>
                <a:lnTo>
                  <a:pt x="7169" y="34617"/>
                </a:lnTo>
                <a:lnTo>
                  <a:pt x="6807" y="34395"/>
                </a:lnTo>
                <a:lnTo>
                  <a:pt x="6464" y="34174"/>
                </a:lnTo>
                <a:lnTo>
                  <a:pt x="6122" y="33932"/>
                </a:lnTo>
                <a:lnTo>
                  <a:pt x="5800" y="33690"/>
                </a:lnTo>
                <a:lnTo>
                  <a:pt x="5478" y="33428"/>
                </a:lnTo>
                <a:lnTo>
                  <a:pt x="5176" y="33147"/>
                </a:lnTo>
                <a:lnTo>
                  <a:pt x="4874" y="32865"/>
                </a:lnTo>
                <a:lnTo>
                  <a:pt x="4592" y="32583"/>
                </a:lnTo>
                <a:lnTo>
                  <a:pt x="4310" y="32281"/>
                </a:lnTo>
                <a:lnTo>
                  <a:pt x="4048" y="31958"/>
                </a:lnTo>
                <a:lnTo>
                  <a:pt x="3786" y="31636"/>
                </a:lnTo>
                <a:lnTo>
                  <a:pt x="3565" y="31314"/>
                </a:lnTo>
                <a:lnTo>
                  <a:pt x="3323" y="30972"/>
                </a:lnTo>
                <a:lnTo>
                  <a:pt x="3102" y="30609"/>
                </a:lnTo>
                <a:lnTo>
                  <a:pt x="2900" y="30247"/>
                </a:lnTo>
                <a:lnTo>
                  <a:pt x="2719" y="29864"/>
                </a:lnTo>
                <a:lnTo>
                  <a:pt x="2437" y="29280"/>
                </a:lnTo>
                <a:lnTo>
                  <a:pt x="2216" y="28656"/>
                </a:lnTo>
                <a:lnTo>
                  <a:pt x="2014" y="28052"/>
                </a:lnTo>
                <a:lnTo>
                  <a:pt x="1853" y="27407"/>
                </a:lnTo>
                <a:lnTo>
                  <a:pt x="1712" y="26763"/>
                </a:lnTo>
                <a:lnTo>
                  <a:pt x="1611" y="26119"/>
                </a:lnTo>
                <a:lnTo>
                  <a:pt x="1551" y="25474"/>
                </a:lnTo>
                <a:lnTo>
                  <a:pt x="1491" y="24810"/>
                </a:lnTo>
                <a:lnTo>
                  <a:pt x="1491" y="24810"/>
                </a:lnTo>
                <a:lnTo>
                  <a:pt x="1632" y="24850"/>
                </a:lnTo>
                <a:lnTo>
                  <a:pt x="1793" y="24870"/>
                </a:lnTo>
                <a:lnTo>
                  <a:pt x="1934" y="24850"/>
                </a:lnTo>
                <a:lnTo>
                  <a:pt x="2075" y="24830"/>
                </a:lnTo>
                <a:lnTo>
                  <a:pt x="2195" y="24790"/>
                </a:lnTo>
                <a:lnTo>
                  <a:pt x="2316" y="24729"/>
                </a:lnTo>
                <a:lnTo>
                  <a:pt x="2417" y="24649"/>
                </a:lnTo>
                <a:lnTo>
                  <a:pt x="2518" y="24568"/>
                </a:lnTo>
                <a:lnTo>
                  <a:pt x="2598" y="24467"/>
                </a:lnTo>
                <a:lnTo>
                  <a:pt x="2679" y="24367"/>
                </a:lnTo>
                <a:lnTo>
                  <a:pt x="2739" y="24246"/>
                </a:lnTo>
                <a:lnTo>
                  <a:pt x="2779" y="24125"/>
                </a:lnTo>
                <a:lnTo>
                  <a:pt x="2799" y="24004"/>
                </a:lnTo>
                <a:lnTo>
                  <a:pt x="2820" y="23843"/>
                </a:lnTo>
                <a:lnTo>
                  <a:pt x="2799" y="23702"/>
                </a:lnTo>
                <a:lnTo>
                  <a:pt x="2779" y="23581"/>
                </a:lnTo>
                <a:lnTo>
                  <a:pt x="2679" y="23340"/>
                </a:lnTo>
                <a:lnTo>
                  <a:pt x="2518" y="23138"/>
                </a:lnTo>
                <a:lnTo>
                  <a:pt x="2316" y="22997"/>
                </a:lnTo>
                <a:lnTo>
                  <a:pt x="2195" y="22917"/>
                </a:lnTo>
                <a:lnTo>
                  <a:pt x="2054" y="22876"/>
                </a:lnTo>
                <a:lnTo>
                  <a:pt x="1934" y="22856"/>
                </a:lnTo>
                <a:lnTo>
                  <a:pt x="1652" y="22856"/>
                </a:lnTo>
                <a:lnTo>
                  <a:pt x="1551" y="22897"/>
                </a:lnTo>
                <a:lnTo>
                  <a:pt x="1632" y="22111"/>
                </a:lnTo>
                <a:lnTo>
                  <a:pt x="1712" y="21608"/>
                </a:lnTo>
                <a:lnTo>
                  <a:pt x="1793" y="21125"/>
                </a:lnTo>
                <a:lnTo>
                  <a:pt x="1913" y="20641"/>
                </a:lnTo>
                <a:lnTo>
                  <a:pt x="2034" y="20158"/>
                </a:lnTo>
                <a:lnTo>
                  <a:pt x="2115" y="20299"/>
                </a:lnTo>
                <a:lnTo>
                  <a:pt x="2598" y="21084"/>
                </a:lnTo>
                <a:lnTo>
                  <a:pt x="3102" y="21849"/>
                </a:lnTo>
                <a:lnTo>
                  <a:pt x="3645" y="22635"/>
                </a:lnTo>
                <a:lnTo>
                  <a:pt x="4249" y="23380"/>
                </a:lnTo>
                <a:lnTo>
                  <a:pt x="4874" y="24105"/>
                </a:lnTo>
                <a:lnTo>
                  <a:pt x="5518" y="24790"/>
                </a:lnTo>
                <a:lnTo>
                  <a:pt x="5619" y="24870"/>
                </a:lnTo>
                <a:lnTo>
                  <a:pt x="5719" y="24931"/>
                </a:lnTo>
                <a:lnTo>
                  <a:pt x="5820" y="24951"/>
                </a:lnTo>
                <a:lnTo>
                  <a:pt x="5941" y="24971"/>
                </a:lnTo>
                <a:lnTo>
                  <a:pt x="6062" y="24951"/>
                </a:lnTo>
                <a:lnTo>
                  <a:pt x="6162" y="24931"/>
                </a:lnTo>
                <a:lnTo>
                  <a:pt x="6283" y="24870"/>
                </a:lnTo>
                <a:lnTo>
                  <a:pt x="6364" y="24790"/>
                </a:lnTo>
                <a:lnTo>
                  <a:pt x="11922" y="19614"/>
                </a:lnTo>
                <a:lnTo>
                  <a:pt x="12063" y="19775"/>
                </a:lnTo>
                <a:lnTo>
                  <a:pt x="12244" y="19936"/>
                </a:lnTo>
                <a:lnTo>
                  <a:pt x="12586" y="20198"/>
                </a:lnTo>
                <a:lnTo>
                  <a:pt x="14217" y="21668"/>
                </a:lnTo>
                <a:lnTo>
                  <a:pt x="15869" y="23118"/>
                </a:lnTo>
                <a:lnTo>
                  <a:pt x="16231" y="23440"/>
                </a:lnTo>
                <a:lnTo>
                  <a:pt x="16412" y="23581"/>
                </a:lnTo>
                <a:lnTo>
                  <a:pt x="16614" y="23722"/>
                </a:lnTo>
                <a:lnTo>
                  <a:pt x="16815" y="23823"/>
                </a:lnTo>
                <a:lnTo>
                  <a:pt x="17037" y="23924"/>
                </a:lnTo>
                <a:lnTo>
                  <a:pt x="17258" y="23964"/>
                </a:lnTo>
                <a:lnTo>
                  <a:pt x="17500" y="24004"/>
                </a:lnTo>
                <a:lnTo>
                  <a:pt x="17621" y="23984"/>
                </a:lnTo>
                <a:lnTo>
                  <a:pt x="17741" y="23984"/>
                </a:lnTo>
                <a:lnTo>
                  <a:pt x="17963" y="23903"/>
                </a:lnTo>
                <a:lnTo>
                  <a:pt x="18164" y="23803"/>
                </a:lnTo>
                <a:lnTo>
                  <a:pt x="18346" y="23682"/>
                </a:lnTo>
                <a:lnTo>
                  <a:pt x="18527" y="23541"/>
                </a:lnTo>
                <a:lnTo>
                  <a:pt x="18708" y="23380"/>
                </a:lnTo>
                <a:lnTo>
                  <a:pt x="19010" y="23038"/>
                </a:lnTo>
                <a:lnTo>
                  <a:pt x="20541" y="21447"/>
                </a:lnTo>
                <a:lnTo>
                  <a:pt x="22957" y="18869"/>
                </a:lnTo>
                <a:close/>
                <a:moveTo>
                  <a:pt x="17379" y="0"/>
                </a:moveTo>
                <a:lnTo>
                  <a:pt x="17097" y="41"/>
                </a:lnTo>
                <a:lnTo>
                  <a:pt x="16835" y="121"/>
                </a:lnTo>
                <a:lnTo>
                  <a:pt x="16573" y="222"/>
                </a:lnTo>
                <a:lnTo>
                  <a:pt x="16352" y="363"/>
                </a:lnTo>
                <a:lnTo>
                  <a:pt x="16130" y="524"/>
                </a:lnTo>
                <a:lnTo>
                  <a:pt x="15929" y="725"/>
                </a:lnTo>
                <a:lnTo>
                  <a:pt x="15748" y="947"/>
                </a:lnTo>
                <a:lnTo>
                  <a:pt x="15607" y="1188"/>
                </a:lnTo>
                <a:lnTo>
                  <a:pt x="15526" y="1410"/>
                </a:lnTo>
                <a:lnTo>
                  <a:pt x="15446" y="1652"/>
                </a:lnTo>
                <a:lnTo>
                  <a:pt x="15406" y="1893"/>
                </a:lnTo>
                <a:lnTo>
                  <a:pt x="15385" y="2155"/>
                </a:lnTo>
                <a:lnTo>
                  <a:pt x="15406" y="2397"/>
                </a:lnTo>
                <a:lnTo>
                  <a:pt x="15446" y="2659"/>
                </a:lnTo>
                <a:lnTo>
                  <a:pt x="15526" y="2900"/>
                </a:lnTo>
                <a:lnTo>
                  <a:pt x="15627" y="3122"/>
                </a:lnTo>
                <a:lnTo>
                  <a:pt x="14962" y="3283"/>
                </a:lnTo>
                <a:lnTo>
                  <a:pt x="14378" y="3464"/>
                </a:lnTo>
                <a:lnTo>
                  <a:pt x="13774" y="3665"/>
                </a:lnTo>
                <a:lnTo>
                  <a:pt x="13492" y="3766"/>
                </a:lnTo>
                <a:lnTo>
                  <a:pt x="13190" y="3907"/>
                </a:lnTo>
                <a:lnTo>
                  <a:pt x="12908" y="4048"/>
                </a:lnTo>
                <a:lnTo>
                  <a:pt x="12647" y="4209"/>
                </a:lnTo>
                <a:lnTo>
                  <a:pt x="12526" y="4189"/>
                </a:lnTo>
                <a:lnTo>
                  <a:pt x="12385" y="4229"/>
                </a:lnTo>
                <a:lnTo>
                  <a:pt x="12324" y="4270"/>
                </a:lnTo>
                <a:lnTo>
                  <a:pt x="12284" y="4310"/>
                </a:lnTo>
                <a:lnTo>
                  <a:pt x="12224" y="4370"/>
                </a:lnTo>
                <a:lnTo>
                  <a:pt x="12184" y="4451"/>
                </a:lnTo>
                <a:lnTo>
                  <a:pt x="12083" y="4692"/>
                </a:lnTo>
                <a:lnTo>
                  <a:pt x="12022" y="4954"/>
                </a:lnTo>
                <a:lnTo>
                  <a:pt x="11982" y="5216"/>
                </a:lnTo>
                <a:lnTo>
                  <a:pt x="11942" y="5498"/>
                </a:lnTo>
                <a:lnTo>
                  <a:pt x="11922" y="6042"/>
                </a:lnTo>
                <a:lnTo>
                  <a:pt x="11922" y="6585"/>
                </a:lnTo>
                <a:lnTo>
                  <a:pt x="11861" y="8096"/>
                </a:lnTo>
                <a:lnTo>
                  <a:pt x="11479" y="8317"/>
                </a:lnTo>
                <a:lnTo>
                  <a:pt x="11378" y="8378"/>
                </a:lnTo>
                <a:lnTo>
                  <a:pt x="11277" y="8458"/>
                </a:lnTo>
                <a:lnTo>
                  <a:pt x="11217" y="8539"/>
                </a:lnTo>
                <a:lnTo>
                  <a:pt x="11157" y="8619"/>
                </a:lnTo>
                <a:lnTo>
                  <a:pt x="11096" y="8700"/>
                </a:lnTo>
                <a:lnTo>
                  <a:pt x="11076" y="8800"/>
                </a:lnTo>
                <a:lnTo>
                  <a:pt x="11036" y="8982"/>
                </a:lnTo>
                <a:lnTo>
                  <a:pt x="10552" y="9143"/>
                </a:lnTo>
                <a:lnTo>
                  <a:pt x="10069" y="9344"/>
                </a:lnTo>
                <a:lnTo>
                  <a:pt x="9606" y="9546"/>
                </a:lnTo>
                <a:lnTo>
                  <a:pt x="9123" y="9747"/>
                </a:lnTo>
                <a:lnTo>
                  <a:pt x="8659" y="9989"/>
                </a:lnTo>
                <a:lnTo>
                  <a:pt x="8216" y="10230"/>
                </a:lnTo>
                <a:lnTo>
                  <a:pt x="7773" y="10492"/>
                </a:lnTo>
                <a:lnTo>
                  <a:pt x="7330" y="10774"/>
                </a:lnTo>
                <a:lnTo>
                  <a:pt x="6908" y="11056"/>
                </a:lnTo>
                <a:lnTo>
                  <a:pt x="6485" y="11358"/>
                </a:lnTo>
                <a:lnTo>
                  <a:pt x="6082" y="11680"/>
                </a:lnTo>
                <a:lnTo>
                  <a:pt x="5679" y="12002"/>
                </a:lnTo>
                <a:lnTo>
                  <a:pt x="5297" y="12345"/>
                </a:lnTo>
                <a:lnTo>
                  <a:pt x="4914" y="12687"/>
                </a:lnTo>
                <a:lnTo>
                  <a:pt x="4551" y="13049"/>
                </a:lnTo>
                <a:lnTo>
                  <a:pt x="4189" y="13432"/>
                </a:lnTo>
                <a:lnTo>
                  <a:pt x="3645" y="14056"/>
                </a:lnTo>
                <a:lnTo>
                  <a:pt x="3142" y="14701"/>
                </a:lnTo>
                <a:lnTo>
                  <a:pt x="2679" y="15385"/>
                </a:lnTo>
                <a:lnTo>
                  <a:pt x="2236" y="16090"/>
                </a:lnTo>
                <a:lnTo>
                  <a:pt x="1833" y="16815"/>
                </a:lnTo>
                <a:lnTo>
                  <a:pt x="1470" y="17560"/>
                </a:lnTo>
                <a:lnTo>
                  <a:pt x="1148" y="18325"/>
                </a:lnTo>
                <a:lnTo>
                  <a:pt x="866" y="19111"/>
                </a:lnTo>
                <a:lnTo>
                  <a:pt x="625" y="19916"/>
                </a:lnTo>
                <a:lnTo>
                  <a:pt x="403" y="20722"/>
                </a:lnTo>
                <a:lnTo>
                  <a:pt x="242" y="21527"/>
                </a:lnTo>
                <a:lnTo>
                  <a:pt x="121" y="22353"/>
                </a:lnTo>
                <a:lnTo>
                  <a:pt x="41" y="23179"/>
                </a:lnTo>
                <a:lnTo>
                  <a:pt x="0" y="24004"/>
                </a:lnTo>
                <a:lnTo>
                  <a:pt x="21" y="24830"/>
                </a:lnTo>
                <a:lnTo>
                  <a:pt x="61" y="25655"/>
                </a:lnTo>
                <a:lnTo>
                  <a:pt x="161" y="26501"/>
                </a:lnTo>
                <a:lnTo>
                  <a:pt x="302" y="27327"/>
                </a:lnTo>
                <a:lnTo>
                  <a:pt x="403" y="27750"/>
                </a:lnTo>
                <a:lnTo>
                  <a:pt x="504" y="28152"/>
                </a:lnTo>
                <a:lnTo>
                  <a:pt x="625" y="28555"/>
                </a:lnTo>
                <a:lnTo>
                  <a:pt x="745" y="28958"/>
                </a:lnTo>
                <a:lnTo>
                  <a:pt x="886" y="29361"/>
                </a:lnTo>
                <a:lnTo>
                  <a:pt x="1048" y="29763"/>
                </a:lnTo>
                <a:lnTo>
                  <a:pt x="1209" y="30146"/>
                </a:lnTo>
                <a:lnTo>
                  <a:pt x="1370" y="30529"/>
                </a:lnTo>
                <a:lnTo>
                  <a:pt x="1571" y="30911"/>
                </a:lnTo>
                <a:lnTo>
                  <a:pt x="1772" y="31294"/>
                </a:lnTo>
                <a:lnTo>
                  <a:pt x="1974" y="31656"/>
                </a:lnTo>
                <a:lnTo>
                  <a:pt x="2195" y="32019"/>
                </a:lnTo>
                <a:lnTo>
                  <a:pt x="2457" y="32361"/>
                </a:lnTo>
                <a:lnTo>
                  <a:pt x="2699" y="32704"/>
                </a:lnTo>
                <a:lnTo>
                  <a:pt x="2981" y="33046"/>
                </a:lnTo>
                <a:lnTo>
                  <a:pt x="3263" y="33368"/>
                </a:lnTo>
                <a:lnTo>
                  <a:pt x="3545" y="33690"/>
                </a:lnTo>
                <a:lnTo>
                  <a:pt x="3847" y="33992"/>
                </a:lnTo>
                <a:lnTo>
                  <a:pt x="4169" y="34274"/>
                </a:lnTo>
                <a:lnTo>
                  <a:pt x="4491" y="34556"/>
                </a:lnTo>
                <a:lnTo>
                  <a:pt x="4833" y="34838"/>
                </a:lnTo>
                <a:lnTo>
                  <a:pt x="5156" y="35100"/>
                </a:lnTo>
                <a:lnTo>
                  <a:pt x="5518" y="35342"/>
                </a:lnTo>
                <a:lnTo>
                  <a:pt x="5860" y="35583"/>
                </a:lnTo>
                <a:lnTo>
                  <a:pt x="6605" y="36046"/>
                </a:lnTo>
                <a:lnTo>
                  <a:pt x="7351" y="36449"/>
                </a:lnTo>
                <a:lnTo>
                  <a:pt x="8136" y="36832"/>
                </a:lnTo>
                <a:lnTo>
                  <a:pt x="8921" y="37174"/>
                </a:lnTo>
                <a:lnTo>
                  <a:pt x="9727" y="37476"/>
                </a:lnTo>
                <a:lnTo>
                  <a:pt x="10552" y="37738"/>
                </a:lnTo>
                <a:lnTo>
                  <a:pt x="11378" y="37959"/>
                </a:lnTo>
                <a:lnTo>
                  <a:pt x="12224" y="38141"/>
                </a:lnTo>
                <a:lnTo>
                  <a:pt x="13070" y="38302"/>
                </a:lnTo>
                <a:lnTo>
                  <a:pt x="13915" y="38402"/>
                </a:lnTo>
                <a:lnTo>
                  <a:pt x="14781" y="38483"/>
                </a:lnTo>
                <a:lnTo>
                  <a:pt x="15627" y="38503"/>
                </a:lnTo>
                <a:lnTo>
                  <a:pt x="16493" y="38503"/>
                </a:lnTo>
                <a:lnTo>
                  <a:pt x="17359" y="38463"/>
                </a:lnTo>
                <a:lnTo>
                  <a:pt x="18205" y="38382"/>
                </a:lnTo>
                <a:lnTo>
                  <a:pt x="19071" y="38241"/>
                </a:lnTo>
                <a:lnTo>
                  <a:pt x="19896" y="38080"/>
                </a:lnTo>
                <a:lnTo>
                  <a:pt x="20742" y="37879"/>
                </a:lnTo>
                <a:lnTo>
                  <a:pt x="21487" y="37657"/>
                </a:lnTo>
                <a:lnTo>
                  <a:pt x="22232" y="37416"/>
                </a:lnTo>
                <a:lnTo>
                  <a:pt x="22957" y="37114"/>
                </a:lnTo>
                <a:lnTo>
                  <a:pt x="23682" y="36791"/>
                </a:lnTo>
                <a:lnTo>
                  <a:pt x="24367" y="36429"/>
                </a:lnTo>
                <a:lnTo>
                  <a:pt x="25051" y="36046"/>
                </a:lnTo>
                <a:lnTo>
                  <a:pt x="25696" y="35623"/>
                </a:lnTo>
                <a:lnTo>
                  <a:pt x="26340" y="35180"/>
                </a:lnTo>
                <a:lnTo>
                  <a:pt x="26944" y="34717"/>
                </a:lnTo>
                <a:lnTo>
                  <a:pt x="27548" y="34214"/>
                </a:lnTo>
                <a:lnTo>
                  <a:pt x="28132" y="33670"/>
                </a:lnTo>
                <a:lnTo>
                  <a:pt x="28676" y="33126"/>
                </a:lnTo>
                <a:lnTo>
                  <a:pt x="29200" y="32542"/>
                </a:lnTo>
                <a:lnTo>
                  <a:pt x="29703" y="31958"/>
                </a:lnTo>
                <a:lnTo>
                  <a:pt x="30186" y="31334"/>
                </a:lnTo>
                <a:lnTo>
                  <a:pt x="30650" y="30690"/>
                </a:lnTo>
                <a:lnTo>
                  <a:pt x="31032" y="30086"/>
                </a:lnTo>
                <a:lnTo>
                  <a:pt x="31395" y="29441"/>
                </a:lnTo>
                <a:lnTo>
                  <a:pt x="31737" y="28817"/>
                </a:lnTo>
                <a:lnTo>
                  <a:pt x="32039" y="28152"/>
                </a:lnTo>
                <a:lnTo>
                  <a:pt x="32301" y="27488"/>
                </a:lnTo>
                <a:lnTo>
                  <a:pt x="32542" y="26823"/>
                </a:lnTo>
                <a:lnTo>
                  <a:pt x="32744" y="26139"/>
                </a:lnTo>
                <a:lnTo>
                  <a:pt x="32905" y="25434"/>
                </a:lnTo>
                <a:lnTo>
                  <a:pt x="33046" y="24729"/>
                </a:lnTo>
                <a:lnTo>
                  <a:pt x="33167" y="24024"/>
                </a:lnTo>
                <a:lnTo>
                  <a:pt x="33247" y="23320"/>
                </a:lnTo>
                <a:lnTo>
                  <a:pt x="33288" y="22615"/>
                </a:lnTo>
                <a:lnTo>
                  <a:pt x="33308" y="21890"/>
                </a:lnTo>
                <a:lnTo>
                  <a:pt x="33288" y="21165"/>
                </a:lnTo>
                <a:lnTo>
                  <a:pt x="33247" y="20460"/>
                </a:lnTo>
                <a:lnTo>
                  <a:pt x="33167" y="19735"/>
                </a:lnTo>
                <a:lnTo>
                  <a:pt x="33167" y="19634"/>
                </a:lnTo>
                <a:lnTo>
                  <a:pt x="33167" y="19534"/>
                </a:lnTo>
                <a:lnTo>
                  <a:pt x="33147" y="19453"/>
                </a:lnTo>
                <a:lnTo>
                  <a:pt x="33106" y="19352"/>
                </a:lnTo>
                <a:lnTo>
                  <a:pt x="33046" y="18950"/>
                </a:lnTo>
                <a:lnTo>
                  <a:pt x="32905" y="18184"/>
                </a:lnTo>
                <a:lnTo>
                  <a:pt x="32704" y="17419"/>
                </a:lnTo>
                <a:lnTo>
                  <a:pt x="32462" y="16674"/>
                </a:lnTo>
                <a:lnTo>
                  <a:pt x="32200" y="15949"/>
                </a:lnTo>
                <a:lnTo>
                  <a:pt x="31898" y="15224"/>
                </a:lnTo>
                <a:lnTo>
                  <a:pt x="31556" y="14540"/>
                </a:lnTo>
                <a:lnTo>
                  <a:pt x="31193" y="13855"/>
                </a:lnTo>
                <a:lnTo>
                  <a:pt x="30790" y="13190"/>
                </a:lnTo>
                <a:lnTo>
                  <a:pt x="30347" y="12546"/>
                </a:lnTo>
                <a:lnTo>
                  <a:pt x="29884" y="11942"/>
                </a:lnTo>
                <a:lnTo>
                  <a:pt x="29381" y="11338"/>
                </a:lnTo>
                <a:lnTo>
                  <a:pt x="28837" y="10774"/>
                </a:lnTo>
                <a:lnTo>
                  <a:pt x="28293" y="10250"/>
                </a:lnTo>
                <a:lnTo>
                  <a:pt x="27689" y="9727"/>
                </a:lnTo>
                <a:lnTo>
                  <a:pt x="27065" y="9264"/>
                </a:lnTo>
                <a:lnTo>
                  <a:pt x="26421" y="8821"/>
                </a:lnTo>
                <a:lnTo>
                  <a:pt x="25857" y="8458"/>
                </a:lnTo>
                <a:lnTo>
                  <a:pt x="25293" y="8156"/>
                </a:lnTo>
                <a:lnTo>
                  <a:pt x="24689" y="7854"/>
                </a:lnTo>
                <a:lnTo>
                  <a:pt x="24085" y="7592"/>
                </a:lnTo>
                <a:lnTo>
                  <a:pt x="24085" y="7371"/>
                </a:lnTo>
                <a:lnTo>
                  <a:pt x="24065" y="7149"/>
                </a:lnTo>
                <a:lnTo>
                  <a:pt x="24004" y="6686"/>
                </a:lnTo>
                <a:lnTo>
                  <a:pt x="23803" y="5780"/>
                </a:lnTo>
                <a:lnTo>
                  <a:pt x="23662" y="4994"/>
                </a:lnTo>
                <a:lnTo>
                  <a:pt x="23561" y="4612"/>
                </a:lnTo>
                <a:lnTo>
                  <a:pt x="23481" y="4431"/>
                </a:lnTo>
                <a:lnTo>
                  <a:pt x="23400" y="4249"/>
                </a:lnTo>
                <a:lnTo>
                  <a:pt x="23460" y="4108"/>
                </a:lnTo>
                <a:lnTo>
                  <a:pt x="23501" y="3967"/>
                </a:lnTo>
                <a:lnTo>
                  <a:pt x="23521" y="3806"/>
                </a:lnTo>
                <a:lnTo>
                  <a:pt x="23501" y="3665"/>
                </a:lnTo>
                <a:lnTo>
                  <a:pt x="23440" y="3545"/>
                </a:lnTo>
                <a:lnTo>
                  <a:pt x="23340" y="3424"/>
                </a:lnTo>
                <a:lnTo>
                  <a:pt x="23219" y="3323"/>
                </a:lnTo>
                <a:lnTo>
                  <a:pt x="23058" y="3263"/>
                </a:lnTo>
                <a:lnTo>
                  <a:pt x="22554" y="3142"/>
                </a:lnTo>
                <a:lnTo>
                  <a:pt x="22071" y="3041"/>
                </a:lnTo>
                <a:lnTo>
                  <a:pt x="21588" y="2961"/>
                </a:lnTo>
                <a:lnTo>
                  <a:pt x="21084" y="2880"/>
                </a:lnTo>
                <a:lnTo>
                  <a:pt x="20581" y="2840"/>
                </a:lnTo>
                <a:lnTo>
                  <a:pt x="20098" y="2799"/>
                </a:lnTo>
                <a:lnTo>
                  <a:pt x="19594" y="2779"/>
                </a:lnTo>
                <a:lnTo>
                  <a:pt x="19091" y="2759"/>
                </a:lnTo>
                <a:lnTo>
                  <a:pt x="19131" y="2558"/>
                </a:lnTo>
                <a:lnTo>
                  <a:pt x="19171" y="2356"/>
                </a:lnTo>
                <a:lnTo>
                  <a:pt x="19171" y="2175"/>
                </a:lnTo>
                <a:lnTo>
                  <a:pt x="19171" y="1974"/>
                </a:lnTo>
                <a:lnTo>
                  <a:pt x="19151" y="1772"/>
                </a:lnTo>
                <a:lnTo>
                  <a:pt x="19111" y="1571"/>
                </a:lnTo>
                <a:lnTo>
                  <a:pt x="19050" y="1370"/>
                </a:lnTo>
                <a:lnTo>
                  <a:pt x="18990" y="1168"/>
                </a:lnTo>
                <a:lnTo>
                  <a:pt x="18869" y="947"/>
                </a:lnTo>
                <a:lnTo>
                  <a:pt x="18748" y="705"/>
                </a:lnTo>
                <a:lnTo>
                  <a:pt x="18587" y="504"/>
                </a:lnTo>
                <a:lnTo>
                  <a:pt x="18406" y="302"/>
                </a:lnTo>
                <a:lnTo>
                  <a:pt x="18285" y="222"/>
                </a:lnTo>
                <a:lnTo>
                  <a:pt x="18184" y="141"/>
                </a:lnTo>
                <a:lnTo>
                  <a:pt x="18064" y="81"/>
                </a:lnTo>
                <a:lnTo>
                  <a:pt x="17923" y="41"/>
                </a:lnTo>
                <a:lnTo>
                  <a:pt x="17802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97F8F"/>
              </a:solidFill>
            </a:endParaRPr>
          </a:p>
        </p:txBody>
      </p:sp>
      <p:sp>
        <p:nvSpPr>
          <p:cNvPr id="292" name="Google Shape;292;p35"/>
          <p:cNvSpPr/>
          <p:nvPr/>
        </p:nvSpPr>
        <p:spPr>
          <a:xfrm>
            <a:off x="3133589" y="393951"/>
            <a:ext cx="577504" cy="646326"/>
          </a:xfrm>
          <a:custGeom>
            <a:rect b="b" l="l" r="r" t="t"/>
            <a:pathLst>
              <a:path extrusionOk="0" h="38906" w="34758">
                <a:moveTo>
                  <a:pt x="16573" y="1108"/>
                </a:moveTo>
                <a:lnTo>
                  <a:pt x="16634" y="1168"/>
                </a:lnTo>
                <a:lnTo>
                  <a:pt x="16754" y="1289"/>
                </a:lnTo>
                <a:lnTo>
                  <a:pt x="16855" y="1410"/>
                </a:lnTo>
                <a:lnTo>
                  <a:pt x="17036" y="1692"/>
                </a:lnTo>
                <a:lnTo>
                  <a:pt x="17157" y="1913"/>
                </a:lnTo>
                <a:lnTo>
                  <a:pt x="17218" y="2135"/>
                </a:lnTo>
                <a:lnTo>
                  <a:pt x="17258" y="2376"/>
                </a:lnTo>
                <a:lnTo>
                  <a:pt x="17258" y="2618"/>
                </a:lnTo>
                <a:lnTo>
                  <a:pt x="16372" y="2759"/>
                </a:lnTo>
                <a:lnTo>
                  <a:pt x="15848" y="2839"/>
                </a:lnTo>
                <a:lnTo>
                  <a:pt x="15828" y="2719"/>
                </a:lnTo>
                <a:lnTo>
                  <a:pt x="15788" y="2598"/>
                </a:lnTo>
                <a:lnTo>
                  <a:pt x="15727" y="2336"/>
                </a:lnTo>
                <a:lnTo>
                  <a:pt x="15647" y="2094"/>
                </a:lnTo>
                <a:lnTo>
                  <a:pt x="15627" y="1953"/>
                </a:lnTo>
                <a:lnTo>
                  <a:pt x="15627" y="1812"/>
                </a:lnTo>
                <a:lnTo>
                  <a:pt x="15647" y="1671"/>
                </a:lnTo>
                <a:lnTo>
                  <a:pt x="15707" y="1551"/>
                </a:lnTo>
                <a:lnTo>
                  <a:pt x="15788" y="1450"/>
                </a:lnTo>
                <a:lnTo>
                  <a:pt x="15868" y="1369"/>
                </a:lnTo>
                <a:lnTo>
                  <a:pt x="15989" y="1289"/>
                </a:lnTo>
                <a:lnTo>
                  <a:pt x="16110" y="1228"/>
                </a:lnTo>
                <a:lnTo>
                  <a:pt x="16231" y="1168"/>
                </a:lnTo>
                <a:lnTo>
                  <a:pt x="16352" y="1128"/>
                </a:lnTo>
                <a:lnTo>
                  <a:pt x="16533" y="1128"/>
                </a:lnTo>
                <a:lnTo>
                  <a:pt x="16573" y="1108"/>
                </a:lnTo>
                <a:close/>
                <a:moveTo>
                  <a:pt x="20943" y="3504"/>
                </a:moveTo>
                <a:lnTo>
                  <a:pt x="21144" y="5075"/>
                </a:lnTo>
                <a:lnTo>
                  <a:pt x="20540" y="5034"/>
                </a:lnTo>
                <a:lnTo>
                  <a:pt x="19936" y="4994"/>
                </a:lnTo>
                <a:lnTo>
                  <a:pt x="19352" y="4994"/>
                </a:lnTo>
                <a:lnTo>
                  <a:pt x="18748" y="5014"/>
                </a:lnTo>
                <a:lnTo>
                  <a:pt x="18144" y="5054"/>
                </a:lnTo>
                <a:lnTo>
                  <a:pt x="17540" y="5135"/>
                </a:lnTo>
                <a:lnTo>
                  <a:pt x="16936" y="5236"/>
                </a:lnTo>
                <a:lnTo>
                  <a:pt x="16352" y="5357"/>
                </a:lnTo>
                <a:lnTo>
                  <a:pt x="16170" y="5417"/>
                </a:lnTo>
                <a:lnTo>
                  <a:pt x="16029" y="5518"/>
                </a:lnTo>
                <a:lnTo>
                  <a:pt x="15909" y="5618"/>
                </a:lnTo>
                <a:lnTo>
                  <a:pt x="15848" y="5759"/>
                </a:lnTo>
                <a:lnTo>
                  <a:pt x="15788" y="5900"/>
                </a:lnTo>
                <a:lnTo>
                  <a:pt x="15768" y="6041"/>
                </a:lnTo>
                <a:lnTo>
                  <a:pt x="15768" y="6202"/>
                </a:lnTo>
                <a:lnTo>
                  <a:pt x="15808" y="6343"/>
                </a:lnTo>
                <a:lnTo>
                  <a:pt x="15425" y="6303"/>
                </a:lnTo>
                <a:lnTo>
                  <a:pt x="15043" y="6263"/>
                </a:lnTo>
                <a:lnTo>
                  <a:pt x="14680" y="6243"/>
                </a:lnTo>
                <a:lnTo>
                  <a:pt x="14298" y="6222"/>
                </a:lnTo>
                <a:lnTo>
                  <a:pt x="13935" y="6243"/>
                </a:lnTo>
                <a:lnTo>
                  <a:pt x="13553" y="6263"/>
                </a:lnTo>
                <a:lnTo>
                  <a:pt x="13190" y="6283"/>
                </a:lnTo>
                <a:lnTo>
                  <a:pt x="12807" y="6343"/>
                </a:lnTo>
                <a:lnTo>
                  <a:pt x="12807" y="6303"/>
                </a:lnTo>
                <a:lnTo>
                  <a:pt x="12707" y="5518"/>
                </a:lnTo>
                <a:lnTo>
                  <a:pt x="12626" y="5115"/>
                </a:lnTo>
                <a:lnTo>
                  <a:pt x="12586" y="4934"/>
                </a:lnTo>
                <a:lnTo>
                  <a:pt x="12526" y="4752"/>
                </a:lnTo>
                <a:lnTo>
                  <a:pt x="12505" y="4692"/>
                </a:lnTo>
                <a:lnTo>
                  <a:pt x="13754" y="4491"/>
                </a:lnTo>
                <a:lnTo>
                  <a:pt x="15083" y="4269"/>
                </a:lnTo>
                <a:lnTo>
                  <a:pt x="16392" y="4068"/>
                </a:lnTo>
                <a:lnTo>
                  <a:pt x="17540" y="3907"/>
                </a:lnTo>
                <a:lnTo>
                  <a:pt x="18667" y="3766"/>
                </a:lnTo>
                <a:lnTo>
                  <a:pt x="19815" y="3625"/>
                </a:lnTo>
                <a:lnTo>
                  <a:pt x="20943" y="3504"/>
                </a:lnTo>
                <a:close/>
                <a:moveTo>
                  <a:pt x="25655" y="11901"/>
                </a:moveTo>
                <a:lnTo>
                  <a:pt x="25836" y="12143"/>
                </a:lnTo>
                <a:lnTo>
                  <a:pt x="26078" y="12344"/>
                </a:lnTo>
                <a:lnTo>
                  <a:pt x="26320" y="12525"/>
                </a:lnTo>
                <a:lnTo>
                  <a:pt x="26581" y="12646"/>
                </a:lnTo>
                <a:lnTo>
                  <a:pt x="26561" y="12747"/>
                </a:lnTo>
                <a:lnTo>
                  <a:pt x="26561" y="12828"/>
                </a:lnTo>
                <a:lnTo>
                  <a:pt x="26581" y="12908"/>
                </a:lnTo>
                <a:lnTo>
                  <a:pt x="26642" y="13009"/>
                </a:lnTo>
                <a:lnTo>
                  <a:pt x="26863" y="13432"/>
                </a:lnTo>
                <a:lnTo>
                  <a:pt x="27065" y="13875"/>
                </a:lnTo>
                <a:lnTo>
                  <a:pt x="26984" y="13774"/>
                </a:lnTo>
                <a:lnTo>
                  <a:pt x="26924" y="13673"/>
                </a:lnTo>
                <a:lnTo>
                  <a:pt x="26843" y="13573"/>
                </a:lnTo>
                <a:lnTo>
                  <a:pt x="26803" y="13452"/>
                </a:lnTo>
                <a:lnTo>
                  <a:pt x="26743" y="13331"/>
                </a:lnTo>
                <a:lnTo>
                  <a:pt x="26642" y="13230"/>
                </a:lnTo>
                <a:lnTo>
                  <a:pt x="26521" y="13150"/>
                </a:lnTo>
                <a:lnTo>
                  <a:pt x="26400" y="13109"/>
                </a:lnTo>
                <a:lnTo>
                  <a:pt x="26279" y="13109"/>
                </a:lnTo>
                <a:lnTo>
                  <a:pt x="26159" y="13150"/>
                </a:lnTo>
                <a:lnTo>
                  <a:pt x="26038" y="13230"/>
                </a:lnTo>
                <a:lnTo>
                  <a:pt x="25937" y="13331"/>
                </a:lnTo>
                <a:lnTo>
                  <a:pt x="25615" y="13855"/>
                </a:lnTo>
                <a:lnTo>
                  <a:pt x="25474" y="13552"/>
                </a:lnTo>
                <a:lnTo>
                  <a:pt x="25293" y="13250"/>
                </a:lnTo>
                <a:lnTo>
                  <a:pt x="25091" y="12989"/>
                </a:lnTo>
                <a:lnTo>
                  <a:pt x="24850" y="12747"/>
                </a:lnTo>
                <a:lnTo>
                  <a:pt x="25132" y="12727"/>
                </a:lnTo>
                <a:lnTo>
                  <a:pt x="25232" y="12707"/>
                </a:lnTo>
                <a:lnTo>
                  <a:pt x="25333" y="12666"/>
                </a:lnTo>
                <a:lnTo>
                  <a:pt x="25413" y="12586"/>
                </a:lnTo>
                <a:lnTo>
                  <a:pt x="25474" y="12465"/>
                </a:lnTo>
                <a:lnTo>
                  <a:pt x="25655" y="11901"/>
                </a:lnTo>
                <a:close/>
                <a:moveTo>
                  <a:pt x="25615" y="10351"/>
                </a:moveTo>
                <a:lnTo>
                  <a:pt x="25534" y="10371"/>
                </a:lnTo>
                <a:lnTo>
                  <a:pt x="25454" y="10411"/>
                </a:lnTo>
                <a:lnTo>
                  <a:pt x="25393" y="10451"/>
                </a:lnTo>
                <a:lnTo>
                  <a:pt x="25333" y="10532"/>
                </a:lnTo>
                <a:lnTo>
                  <a:pt x="25293" y="10612"/>
                </a:lnTo>
                <a:lnTo>
                  <a:pt x="25272" y="10693"/>
                </a:lnTo>
                <a:lnTo>
                  <a:pt x="25252" y="10814"/>
                </a:lnTo>
                <a:lnTo>
                  <a:pt x="25293" y="10995"/>
                </a:lnTo>
                <a:lnTo>
                  <a:pt x="25152" y="11297"/>
                </a:lnTo>
                <a:lnTo>
                  <a:pt x="24870" y="12022"/>
                </a:lnTo>
                <a:lnTo>
                  <a:pt x="23420" y="12042"/>
                </a:lnTo>
                <a:lnTo>
                  <a:pt x="23339" y="12042"/>
                </a:lnTo>
                <a:lnTo>
                  <a:pt x="23259" y="12062"/>
                </a:lnTo>
                <a:lnTo>
                  <a:pt x="23198" y="12103"/>
                </a:lnTo>
                <a:lnTo>
                  <a:pt x="23138" y="12143"/>
                </a:lnTo>
                <a:lnTo>
                  <a:pt x="23057" y="12244"/>
                </a:lnTo>
                <a:lnTo>
                  <a:pt x="23037" y="12385"/>
                </a:lnTo>
                <a:lnTo>
                  <a:pt x="23037" y="12525"/>
                </a:lnTo>
                <a:lnTo>
                  <a:pt x="23057" y="12586"/>
                </a:lnTo>
                <a:lnTo>
                  <a:pt x="23078" y="12646"/>
                </a:lnTo>
                <a:lnTo>
                  <a:pt x="23118" y="12707"/>
                </a:lnTo>
                <a:lnTo>
                  <a:pt x="23178" y="12747"/>
                </a:lnTo>
                <a:lnTo>
                  <a:pt x="23239" y="12787"/>
                </a:lnTo>
                <a:lnTo>
                  <a:pt x="23319" y="12828"/>
                </a:lnTo>
                <a:lnTo>
                  <a:pt x="23500" y="12888"/>
                </a:lnTo>
                <a:lnTo>
                  <a:pt x="23662" y="12948"/>
                </a:lnTo>
                <a:lnTo>
                  <a:pt x="23823" y="13049"/>
                </a:lnTo>
                <a:lnTo>
                  <a:pt x="23984" y="13150"/>
                </a:lnTo>
                <a:lnTo>
                  <a:pt x="24125" y="13250"/>
                </a:lnTo>
                <a:lnTo>
                  <a:pt x="24266" y="13371"/>
                </a:lnTo>
                <a:lnTo>
                  <a:pt x="24386" y="13512"/>
                </a:lnTo>
                <a:lnTo>
                  <a:pt x="24507" y="13653"/>
                </a:lnTo>
                <a:lnTo>
                  <a:pt x="24608" y="13814"/>
                </a:lnTo>
                <a:lnTo>
                  <a:pt x="24689" y="13975"/>
                </a:lnTo>
                <a:lnTo>
                  <a:pt x="24769" y="14136"/>
                </a:lnTo>
                <a:lnTo>
                  <a:pt x="24829" y="14318"/>
                </a:lnTo>
                <a:lnTo>
                  <a:pt x="24870" y="14499"/>
                </a:lnTo>
                <a:lnTo>
                  <a:pt x="24910" y="14680"/>
                </a:lnTo>
                <a:lnTo>
                  <a:pt x="24930" y="14861"/>
                </a:lnTo>
                <a:lnTo>
                  <a:pt x="24930" y="15043"/>
                </a:lnTo>
                <a:lnTo>
                  <a:pt x="24930" y="15143"/>
                </a:lnTo>
                <a:lnTo>
                  <a:pt x="24950" y="15204"/>
                </a:lnTo>
                <a:lnTo>
                  <a:pt x="24970" y="15284"/>
                </a:lnTo>
                <a:lnTo>
                  <a:pt x="25011" y="15345"/>
                </a:lnTo>
                <a:lnTo>
                  <a:pt x="25051" y="15385"/>
                </a:lnTo>
                <a:lnTo>
                  <a:pt x="25111" y="15425"/>
                </a:lnTo>
                <a:lnTo>
                  <a:pt x="25252" y="15486"/>
                </a:lnTo>
                <a:lnTo>
                  <a:pt x="25393" y="15486"/>
                </a:lnTo>
                <a:lnTo>
                  <a:pt x="25534" y="15466"/>
                </a:lnTo>
                <a:lnTo>
                  <a:pt x="25655" y="15385"/>
                </a:lnTo>
                <a:lnTo>
                  <a:pt x="25716" y="15345"/>
                </a:lnTo>
                <a:lnTo>
                  <a:pt x="25776" y="15284"/>
                </a:lnTo>
                <a:lnTo>
                  <a:pt x="26320" y="14459"/>
                </a:lnTo>
                <a:lnTo>
                  <a:pt x="26461" y="14600"/>
                </a:lnTo>
                <a:lnTo>
                  <a:pt x="26622" y="14741"/>
                </a:lnTo>
                <a:lnTo>
                  <a:pt x="26803" y="14861"/>
                </a:lnTo>
                <a:lnTo>
                  <a:pt x="26984" y="14962"/>
                </a:lnTo>
                <a:lnTo>
                  <a:pt x="27186" y="15043"/>
                </a:lnTo>
                <a:lnTo>
                  <a:pt x="27387" y="15103"/>
                </a:lnTo>
                <a:lnTo>
                  <a:pt x="27608" y="15143"/>
                </a:lnTo>
                <a:lnTo>
                  <a:pt x="27830" y="15184"/>
                </a:lnTo>
                <a:lnTo>
                  <a:pt x="27931" y="15163"/>
                </a:lnTo>
                <a:lnTo>
                  <a:pt x="28031" y="15123"/>
                </a:lnTo>
                <a:lnTo>
                  <a:pt x="28132" y="15063"/>
                </a:lnTo>
                <a:lnTo>
                  <a:pt x="28192" y="14982"/>
                </a:lnTo>
                <a:lnTo>
                  <a:pt x="28253" y="14902"/>
                </a:lnTo>
                <a:lnTo>
                  <a:pt x="28273" y="14801"/>
                </a:lnTo>
                <a:lnTo>
                  <a:pt x="28293" y="14680"/>
                </a:lnTo>
                <a:lnTo>
                  <a:pt x="28273" y="14579"/>
                </a:lnTo>
                <a:lnTo>
                  <a:pt x="28192" y="14217"/>
                </a:lnTo>
                <a:lnTo>
                  <a:pt x="28072" y="13855"/>
                </a:lnTo>
                <a:lnTo>
                  <a:pt x="27931" y="13512"/>
                </a:lnTo>
                <a:lnTo>
                  <a:pt x="27790" y="13170"/>
                </a:lnTo>
                <a:lnTo>
                  <a:pt x="27931" y="13109"/>
                </a:lnTo>
                <a:lnTo>
                  <a:pt x="28092" y="13029"/>
                </a:lnTo>
                <a:lnTo>
                  <a:pt x="28213" y="12928"/>
                </a:lnTo>
                <a:lnTo>
                  <a:pt x="28333" y="12807"/>
                </a:lnTo>
                <a:lnTo>
                  <a:pt x="28454" y="12687"/>
                </a:lnTo>
                <a:lnTo>
                  <a:pt x="28535" y="12525"/>
                </a:lnTo>
                <a:lnTo>
                  <a:pt x="28615" y="12385"/>
                </a:lnTo>
                <a:lnTo>
                  <a:pt x="28676" y="12203"/>
                </a:lnTo>
                <a:lnTo>
                  <a:pt x="28696" y="12062"/>
                </a:lnTo>
                <a:lnTo>
                  <a:pt x="28656" y="11921"/>
                </a:lnTo>
                <a:lnTo>
                  <a:pt x="28595" y="11801"/>
                </a:lnTo>
                <a:lnTo>
                  <a:pt x="28515" y="11720"/>
                </a:lnTo>
                <a:lnTo>
                  <a:pt x="28394" y="11639"/>
                </a:lnTo>
                <a:lnTo>
                  <a:pt x="28253" y="11619"/>
                </a:lnTo>
                <a:lnTo>
                  <a:pt x="28132" y="11619"/>
                </a:lnTo>
                <a:lnTo>
                  <a:pt x="28051" y="11639"/>
                </a:lnTo>
                <a:lnTo>
                  <a:pt x="27991" y="11680"/>
                </a:lnTo>
                <a:lnTo>
                  <a:pt x="27850" y="11740"/>
                </a:lnTo>
                <a:lnTo>
                  <a:pt x="27709" y="11801"/>
                </a:lnTo>
                <a:lnTo>
                  <a:pt x="27548" y="11841"/>
                </a:lnTo>
                <a:lnTo>
                  <a:pt x="27407" y="11861"/>
                </a:lnTo>
                <a:lnTo>
                  <a:pt x="27266" y="11861"/>
                </a:lnTo>
                <a:lnTo>
                  <a:pt x="27125" y="11841"/>
                </a:lnTo>
                <a:lnTo>
                  <a:pt x="26984" y="11801"/>
                </a:lnTo>
                <a:lnTo>
                  <a:pt x="26843" y="11740"/>
                </a:lnTo>
                <a:lnTo>
                  <a:pt x="26722" y="11680"/>
                </a:lnTo>
                <a:lnTo>
                  <a:pt x="26602" y="11599"/>
                </a:lnTo>
                <a:lnTo>
                  <a:pt x="26501" y="11498"/>
                </a:lnTo>
                <a:lnTo>
                  <a:pt x="26420" y="11378"/>
                </a:lnTo>
                <a:lnTo>
                  <a:pt x="26340" y="11257"/>
                </a:lnTo>
                <a:lnTo>
                  <a:pt x="26279" y="11116"/>
                </a:lnTo>
                <a:lnTo>
                  <a:pt x="26239" y="10975"/>
                </a:lnTo>
                <a:lnTo>
                  <a:pt x="26219" y="10814"/>
                </a:lnTo>
                <a:lnTo>
                  <a:pt x="26199" y="10693"/>
                </a:lnTo>
                <a:lnTo>
                  <a:pt x="26159" y="10612"/>
                </a:lnTo>
                <a:lnTo>
                  <a:pt x="26118" y="10532"/>
                </a:lnTo>
                <a:lnTo>
                  <a:pt x="26038" y="10451"/>
                </a:lnTo>
                <a:lnTo>
                  <a:pt x="25977" y="10411"/>
                </a:lnTo>
                <a:lnTo>
                  <a:pt x="25877" y="10371"/>
                </a:lnTo>
                <a:lnTo>
                  <a:pt x="25796" y="10351"/>
                </a:lnTo>
                <a:close/>
                <a:moveTo>
                  <a:pt x="8699" y="13754"/>
                </a:moveTo>
                <a:lnTo>
                  <a:pt x="8720" y="14157"/>
                </a:lnTo>
                <a:lnTo>
                  <a:pt x="8740" y="14559"/>
                </a:lnTo>
                <a:lnTo>
                  <a:pt x="8740" y="14962"/>
                </a:lnTo>
                <a:lnTo>
                  <a:pt x="8720" y="15365"/>
                </a:lnTo>
                <a:lnTo>
                  <a:pt x="8740" y="15445"/>
                </a:lnTo>
                <a:lnTo>
                  <a:pt x="8760" y="15526"/>
                </a:lnTo>
                <a:lnTo>
                  <a:pt x="8800" y="15607"/>
                </a:lnTo>
                <a:lnTo>
                  <a:pt x="8861" y="15667"/>
                </a:lnTo>
                <a:lnTo>
                  <a:pt x="8921" y="15727"/>
                </a:lnTo>
                <a:lnTo>
                  <a:pt x="9001" y="15768"/>
                </a:lnTo>
                <a:lnTo>
                  <a:pt x="9082" y="15808"/>
                </a:lnTo>
                <a:lnTo>
                  <a:pt x="9163" y="15808"/>
                </a:lnTo>
                <a:lnTo>
                  <a:pt x="9525" y="15788"/>
                </a:lnTo>
                <a:lnTo>
                  <a:pt x="9908" y="15768"/>
                </a:lnTo>
                <a:lnTo>
                  <a:pt x="10270" y="15788"/>
                </a:lnTo>
                <a:lnTo>
                  <a:pt x="10633" y="15808"/>
                </a:lnTo>
                <a:lnTo>
                  <a:pt x="10915" y="15848"/>
                </a:lnTo>
                <a:lnTo>
                  <a:pt x="11176" y="15909"/>
                </a:lnTo>
                <a:lnTo>
                  <a:pt x="10693" y="16110"/>
                </a:lnTo>
                <a:lnTo>
                  <a:pt x="10331" y="16251"/>
                </a:lnTo>
                <a:lnTo>
                  <a:pt x="10169" y="16331"/>
                </a:lnTo>
                <a:lnTo>
                  <a:pt x="10008" y="16412"/>
                </a:lnTo>
                <a:lnTo>
                  <a:pt x="9847" y="16513"/>
                </a:lnTo>
                <a:lnTo>
                  <a:pt x="9726" y="16654"/>
                </a:lnTo>
                <a:lnTo>
                  <a:pt x="9606" y="16795"/>
                </a:lnTo>
                <a:lnTo>
                  <a:pt x="9525" y="16976"/>
                </a:lnTo>
                <a:lnTo>
                  <a:pt x="9485" y="17097"/>
                </a:lnTo>
                <a:lnTo>
                  <a:pt x="9465" y="17197"/>
                </a:lnTo>
                <a:lnTo>
                  <a:pt x="9465" y="17399"/>
                </a:lnTo>
                <a:lnTo>
                  <a:pt x="9505" y="17600"/>
                </a:lnTo>
                <a:lnTo>
                  <a:pt x="9545" y="17801"/>
                </a:lnTo>
                <a:lnTo>
                  <a:pt x="9364" y="17499"/>
                </a:lnTo>
                <a:lnTo>
                  <a:pt x="9243" y="17338"/>
                </a:lnTo>
                <a:lnTo>
                  <a:pt x="9122" y="17197"/>
                </a:lnTo>
                <a:lnTo>
                  <a:pt x="9001" y="17077"/>
                </a:lnTo>
                <a:lnTo>
                  <a:pt x="8861" y="16976"/>
                </a:lnTo>
                <a:lnTo>
                  <a:pt x="8699" y="16895"/>
                </a:lnTo>
                <a:lnTo>
                  <a:pt x="8518" y="16855"/>
                </a:lnTo>
                <a:lnTo>
                  <a:pt x="8417" y="16835"/>
                </a:lnTo>
                <a:lnTo>
                  <a:pt x="8317" y="16855"/>
                </a:lnTo>
                <a:lnTo>
                  <a:pt x="8136" y="16895"/>
                </a:lnTo>
                <a:lnTo>
                  <a:pt x="7954" y="16976"/>
                </a:lnTo>
                <a:lnTo>
                  <a:pt x="7793" y="17077"/>
                </a:lnTo>
                <a:lnTo>
                  <a:pt x="7632" y="17197"/>
                </a:lnTo>
                <a:lnTo>
                  <a:pt x="7491" y="17338"/>
                </a:lnTo>
                <a:lnTo>
                  <a:pt x="7209" y="17600"/>
                </a:lnTo>
                <a:lnTo>
                  <a:pt x="6887" y="17882"/>
                </a:lnTo>
                <a:lnTo>
                  <a:pt x="7088" y="17298"/>
                </a:lnTo>
                <a:lnTo>
                  <a:pt x="7330" y="16734"/>
                </a:lnTo>
                <a:lnTo>
                  <a:pt x="7370" y="16593"/>
                </a:lnTo>
                <a:lnTo>
                  <a:pt x="7370" y="16472"/>
                </a:lnTo>
                <a:lnTo>
                  <a:pt x="7330" y="16331"/>
                </a:lnTo>
                <a:lnTo>
                  <a:pt x="7250" y="16211"/>
                </a:lnTo>
                <a:lnTo>
                  <a:pt x="6666" y="15566"/>
                </a:lnTo>
                <a:lnTo>
                  <a:pt x="6061" y="14922"/>
                </a:lnTo>
                <a:lnTo>
                  <a:pt x="6363" y="14982"/>
                </a:lnTo>
                <a:lnTo>
                  <a:pt x="6666" y="15063"/>
                </a:lnTo>
                <a:lnTo>
                  <a:pt x="6947" y="15184"/>
                </a:lnTo>
                <a:lnTo>
                  <a:pt x="7209" y="15325"/>
                </a:lnTo>
                <a:lnTo>
                  <a:pt x="7471" y="15466"/>
                </a:lnTo>
                <a:lnTo>
                  <a:pt x="7572" y="15526"/>
                </a:lnTo>
                <a:lnTo>
                  <a:pt x="7672" y="15546"/>
                </a:lnTo>
                <a:lnTo>
                  <a:pt x="7854" y="15546"/>
                </a:lnTo>
                <a:lnTo>
                  <a:pt x="7954" y="15506"/>
                </a:lnTo>
                <a:lnTo>
                  <a:pt x="8015" y="15466"/>
                </a:lnTo>
                <a:lnTo>
                  <a:pt x="8095" y="15405"/>
                </a:lnTo>
                <a:lnTo>
                  <a:pt x="8156" y="15345"/>
                </a:lnTo>
                <a:lnTo>
                  <a:pt x="8196" y="15264"/>
                </a:lnTo>
                <a:lnTo>
                  <a:pt x="8236" y="15184"/>
                </a:lnTo>
                <a:lnTo>
                  <a:pt x="8256" y="15083"/>
                </a:lnTo>
                <a:lnTo>
                  <a:pt x="8256" y="15002"/>
                </a:lnTo>
                <a:lnTo>
                  <a:pt x="8256" y="14902"/>
                </a:lnTo>
                <a:lnTo>
                  <a:pt x="8236" y="14821"/>
                </a:lnTo>
                <a:lnTo>
                  <a:pt x="8196" y="14720"/>
                </a:lnTo>
                <a:lnTo>
                  <a:pt x="8136" y="14640"/>
                </a:lnTo>
                <a:lnTo>
                  <a:pt x="8438" y="14136"/>
                </a:lnTo>
                <a:lnTo>
                  <a:pt x="8699" y="13754"/>
                </a:lnTo>
                <a:close/>
                <a:moveTo>
                  <a:pt x="8861" y="12203"/>
                </a:moveTo>
                <a:lnTo>
                  <a:pt x="8740" y="12244"/>
                </a:lnTo>
                <a:lnTo>
                  <a:pt x="8639" y="12304"/>
                </a:lnTo>
                <a:lnTo>
                  <a:pt x="8558" y="12405"/>
                </a:lnTo>
                <a:lnTo>
                  <a:pt x="7874" y="13633"/>
                </a:lnTo>
                <a:lnTo>
                  <a:pt x="7511" y="14257"/>
                </a:lnTo>
                <a:lnTo>
                  <a:pt x="7250" y="14136"/>
                </a:lnTo>
                <a:lnTo>
                  <a:pt x="6968" y="14056"/>
                </a:lnTo>
                <a:lnTo>
                  <a:pt x="6686" y="13975"/>
                </a:lnTo>
                <a:lnTo>
                  <a:pt x="6404" y="13935"/>
                </a:lnTo>
                <a:lnTo>
                  <a:pt x="6102" y="13895"/>
                </a:lnTo>
                <a:lnTo>
                  <a:pt x="5820" y="13915"/>
                </a:lnTo>
                <a:lnTo>
                  <a:pt x="5558" y="13935"/>
                </a:lnTo>
                <a:lnTo>
                  <a:pt x="5316" y="14016"/>
                </a:lnTo>
                <a:lnTo>
                  <a:pt x="5196" y="14076"/>
                </a:lnTo>
                <a:lnTo>
                  <a:pt x="5095" y="14177"/>
                </a:lnTo>
                <a:lnTo>
                  <a:pt x="5034" y="14298"/>
                </a:lnTo>
                <a:lnTo>
                  <a:pt x="4994" y="14439"/>
                </a:lnTo>
                <a:lnTo>
                  <a:pt x="4994" y="14559"/>
                </a:lnTo>
                <a:lnTo>
                  <a:pt x="5055" y="14680"/>
                </a:lnTo>
                <a:lnTo>
                  <a:pt x="5075" y="14741"/>
                </a:lnTo>
                <a:lnTo>
                  <a:pt x="5135" y="14781"/>
                </a:lnTo>
                <a:lnTo>
                  <a:pt x="5196" y="14821"/>
                </a:lnTo>
                <a:lnTo>
                  <a:pt x="5256" y="14841"/>
                </a:lnTo>
                <a:lnTo>
                  <a:pt x="5276" y="14922"/>
                </a:lnTo>
                <a:lnTo>
                  <a:pt x="5316" y="15002"/>
                </a:lnTo>
                <a:lnTo>
                  <a:pt x="5860" y="15788"/>
                </a:lnTo>
                <a:lnTo>
                  <a:pt x="6424" y="16553"/>
                </a:lnTo>
                <a:lnTo>
                  <a:pt x="6283" y="16855"/>
                </a:lnTo>
                <a:lnTo>
                  <a:pt x="6162" y="17177"/>
                </a:lnTo>
                <a:lnTo>
                  <a:pt x="6041" y="17479"/>
                </a:lnTo>
                <a:lnTo>
                  <a:pt x="5941" y="17801"/>
                </a:lnTo>
                <a:lnTo>
                  <a:pt x="5860" y="18144"/>
                </a:lnTo>
                <a:lnTo>
                  <a:pt x="5779" y="18466"/>
                </a:lnTo>
                <a:lnTo>
                  <a:pt x="5719" y="18808"/>
                </a:lnTo>
                <a:lnTo>
                  <a:pt x="5679" y="19131"/>
                </a:lnTo>
                <a:lnTo>
                  <a:pt x="5679" y="19211"/>
                </a:lnTo>
                <a:lnTo>
                  <a:pt x="5699" y="19292"/>
                </a:lnTo>
                <a:lnTo>
                  <a:pt x="5719" y="19352"/>
                </a:lnTo>
                <a:lnTo>
                  <a:pt x="5759" y="19412"/>
                </a:lnTo>
                <a:lnTo>
                  <a:pt x="5840" y="19493"/>
                </a:lnTo>
                <a:lnTo>
                  <a:pt x="5961" y="19553"/>
                </a:lnTo>
                <a:lnTo>
                  <a:pt x="6102" y="19594"/>
                </a:lnTo>
                <a:lnTo>
                  <a:pt x="6243" y="19574"/>
                </a:lnTo>
                <a:lnTo>
                  <a:pt x="6363" y="19533"/>
                </a:lnTo>
                <a:lnTo>
                  <a:pt x="6484" y="19473"/>
                </a:lnTo>
                <a:lnTo>
                  <a:pt x="6947" y="19050"/>
                </a:lnTo>
                <a:lnTo>
                  <a:pt x="7411" y="18607"/>
                </a:lnTo>
                <a:lnTo>
                  <a:pt x="7894" y="18184"/>
                </a:lnTo>
                <a:lnTo>
                  <a:pt x="8136" y="17983"/>
                </a:lnTo>
                <a:lnTo>
                  <a:pt x="8397" y="17801"/>
                </a:lnTo>
                <a:lnTo>
                  <a:pt x="8458" y="17842"/>
                </a:lnTo>
                <a:lnTo>
                  <a:pt x="8599" y="18063"/>
                </a:lnTo>
                <a:lnTo>
                  <a:pt x="8800" y="18385"/>
                </a:lnTo>
                <a:lnTo>
                  <a:pt x="8901" y="18547"/>
                </a:lnTo>
                <a:lnTo>
                  <a:pt x="9001" y="18688"/>
                </a:lnTo>
                <a:lnTo>
                  <a:pt x="9243" y="18929"/>
                </a:lnTo>
                <a:lnTo>
                  <a:pt x="9485" y="19171"/>
                </a:lnTo>
                <a:lnTo>
                  <a:pt x="9988" y="19614"/>
                </a:lnTo>
                <a:lnTo>
                  <a:pt x="10049" y="19654"/>
                </a:lnTo>
                <a:lnTo>
                  <a:pt x="10109" y="19654"/>
                </a:lnTo>
                <a:lnTo>
                  <a:pt x="10169" y="19634"/>
                </a:lnTo>
                <a:lnTo>
                  <a:pt x="10230" y="19594"/>
                </a:lnTo>
                <a:lnTo>
                  <a:pt x="10310" y="19473"/>
                </a:lnTo>
                <a:lnTo>
                  <a:pt x="10371" y="19352"/>
                </a:lnTo>
                <a:lnTo>
                  <a:pt x="10411" y="19211"/>
                </a:lnTo>
                <a:lnTo>
                  <a:pt x="10431" y="19090"/>
                </a:lnTo>
                <a:lnTo>
                  <a:pt x="10431" y="18969"/>
                </a:lnTo>
                <a:lnTo>
                  <a:pt x="10431" y="18828"/>
                </a:lnTo>
                <a:lnTo>
                  <a:pt x="10371" y="18587"/>
                </a:lnTo>
                <a:lnTo>
                  <a:pt x="10310" y="18325"/>
                </a:lnTo>
                <a:lnTo>
                  <a:pt x="10230" y="18063"/>
                </a:lnTo>
                <a:lnTo>
                  <a:pt x="10149" y="17801"/>
                </a:lnTo>
                <a:lnTo>
                  <a:pt x="10109" y="17540"/>
                </a:lnTo>
                <a:lnTo>
                  <a:pt x="10109" y="17459"/>
                </a:lnTo>
                <a:lnTo>
                  <a:pt x="10109" y="17379"/>
                </a:lnTo>
                <a:lnTo>
                  <a:pt x="10129" y="17298"/>
                </a:lnTo>
                <a:lnTo>
                  <a:pt x="10169" y="17238"/>
                </a:lnTo>
                <a:lnTo>
                  <a:pt x="10270" y="17137"/>
                </a:lnTo>
                <a:lnTo>
                  <a:pt x="10411" y="17056"/>
                </a:lnTo>
                <a:lnTo>
                  <a:pt x="10572" y="16996"/>
                </a:lnTo>
                <a:lnTo>
                  <a:pt x="10733" y="16936"/>
                </a:lnTo>
                <a:lnTo>
                  <a:pt x="11055" y="16855"/>
                </a:lnTo>
                <a:lnTo>
                  <a:pt x="11982" y="16513"/>
                </a:lnTo>
                <a:lnTo>
                  <a:pt x="12908" y="16170"/>
                </a:lnTo>
                <a:lnTo>
                  <a:pt x="13009" y="16130"/>
                </a:lnTo>
                <a:lnTo>
                  <a:pt x="13069" y="16070"/>
                </a:lnTo>
                <a:lnTo>
                  <a:pt x="13130" y="16009"/>
                </a:lnTo>
                <a:lnTo>
                  <a:pt x="13170" y="15929"/>
                </a:lnTo>
                <a:lnTo>
                  <a:pt x="13190" y="15868"/>
                </a:lnTo>
                <a:lnTo>
                  <a:pt x="13210" y="15788"/>
                </a:lnTo>
                <a:lnTo>
                  <a:pt x="13210" y="15707"/>
                </a:lnTo>
                <a:lnTo>
                  <a:pt x="13190" y="15627"/>
                </a:lnTo>
                <a:lnTo>
                  <a:pt x="13170" y="15546"/>
                </a:lnTo>
                <a:lnTo>
                  <a:pt x="13130" y="15486"/>
                </a:lnTo>
                <a:lnTo>
                  <a:pt x="13069" y="15425"/>
                </a:lnTo>
                <a:lnTo>
                  <a:pt x="13009" y="15365"/>
                </a:lnTo>
                <a:lnTo>
                  <a:pt x="12948" y="15345"/>
                </a:lnTo>
                <a:lnTo>
                  <a:pt x="12868" y="15325"/>
                </a:lnTo>
                <a:lnTo>
                  <a:pt x="12787" y="15325"/>
                </a:lnTo>
                <a:lnTo>
                  <a:pt x="12687" y="15345"/>
                </a:lnTo>
                <a:lnTo>
                  <a:pt x="12606" y="15385"/>
                </a:lnTo>
                <a:lnTo>
                  <a:pt x="12546" y="15345"/>
                </a:lnTo>
                <a:lnTo>
                  <a:pt x="12223" y="15204"/>
                </a:lnTo>
                <a:lnTo>
                  <a:pt x="11861" y="15103"/>
                </a:lnTo>
                <a:lnTo>
                  <a:pt x="11499" y="15002"/>
                </a:lnTo>
                <a:lnTo>
                  <a:pt x="11136" y="14942"/>
                </a:lnTo>
                <a:lnTo>
                  <a:pt x="10753" y="14902"/>
                </a:lnTo>
                <a:lnTo>
                  <a:pt x="10371" y="14882"/>
                </a:lnTo>
                <a:lnTo>
                  <a:pt x="9626" y="14882"/>
                </a:lnTo>
                <a:lnTo>
                  <a:pt x="9606" y="14277"/>
                </a:lnTo>
                <a:lnTo>
                  <a:pt x="9565" y="13693"/>
                </a:lnTo>
                <a:lnTo>
                  <a:pt x="9465" y="13089"/>
                </a:lnTo>
                <a:lnTo>
                  <a:pt x="9324" y="12505"/>
                </a:lnTo>
                <a:lnTo>
                  <a:pt x="9283" y="12385"/>
                </a:lnTo>
                <a:lnTo>
                  <a:pt x="9203" y="12304"/>
                </a:lnTo>
                <a:lnTo>
                  <a:pt x="9082" y="12244"/>
                </a:lnTo>
                <a:lnTo>
                  <a:pt x="8981" y="12203"/>
                </a:lnTo>
                <a:close/>
                <a:moveTo>
                  <a:pt x="20480" y="18083"/>
                </a:moveTo>
                <a:lnTo>
                  <a:pt x="20923" y="18990"/>
                </a:lnTo>
                <a:lnTo>
                  <a:pt x="21225" y="19634"/>
                </a:lnTo>
                <a:lnTo>
                  <a:pt x="21527" y="20278"/>
                </a:lnTo>
                <a:lnTo>
                  <a:pt x="21708" y="20601"/>
                </a:lnTo>
                <a:lnTo>
                  <a:pt x="21889" y="20903"/>
                </a:lnTo>
                <a:lnTo>
                  <a:pt x="22091" y="21185"/>
                </a:lnTo>
                <a:lnTo>
                  <a:pt x="22312" y="21466"/>
                </a:lnTo>
                <a:lnTo>
                  <a:pt x="22453" y="21587"/>
                </a:lnTo>
                <a:lnTo>
                  <a:pt x="22574" y="21708"/>
                </a:lnTo>
                <a:lnTo>
                  <a:pt x="22715" y="21809"/>
                </a:lnTo>
                <a:lnTo>
                  <a:pt x="22856" y="21889"/>
                </a:lnTo>
                <a:lnTo>
                  <a:pt x="23158" y="22030"/>
                </a:lnTo>
                <a:lnTo>
                  <a:pt x="23480" y="22151"/>
                </a:lnTo>
                <a:lnTo>
                  <a:pt x="23823" y="22212"/>
                </a:lnTo>
                <a:lnTo>
                  <a:pt x="24165" y="22252"/>
                </a:lnTo>
                <a:lnTo>
                  <a:pt x="24507" y="22272"/>
                </a:lnTo>
                <a:lnTo>
                  <a:pt x="24850" y="22272"/>
                </a:lnTo>
                <a:lnTo>
                  <a:pt x="26360" y="22191"/>
                </a:lnTo>
                <a:lnTo>
                  <a:pt x="26602" y="22191"/>
                </a:lnTo>
                <a:lnTo>
                  <a:pt x="25997" y="22715"/>
                </a:lnTo>
                <a:lnTo>
                  <a:pt x="25554" y="23077"/>
                </a:lnTo>
                <a:lnTo>
                  <a:pt x="25111" y="23460"/>
                </a:lnTo>
                <a:lnTo>
                  <a:pt x="24890" y="23661"/>
                </a:lnTo>
                <a:lnTo>
                  <a:pt x="24689" y="23883"/>
                </a:lnTo>
                <a:lnTo>
                  <a:pt x="24507" y="24125"/>
                </a:lnTo>
                <a:lnTo>
                  <a:pt x="24366" y="24366"/>
                </a:lnTo>
                <a:lnTo>
                  <a:pt x="24366" y="24386"/>
                </a:lnTo>
                <a:lnTo>
                  <a:pt x="24286" y="24487"/>
                </a:lnTo>
                <a:lnTo>
                  <a:pt x="24225" y="24628"/>
                </a:lnTo>
                <a:lnTo>
                  <a:pt x="24205" y="24789"/>
                </a:lnTo>
                <a:lnTo>
                  <a:pt x="24225" y="24870"/>
                </a:lnTo>
                <a:lnTo>
                  <a:pt x="24245" y="24950"/>
                </a:lnTo>
                <a:lnTo>
                  <a:pt x="24950" y="27004"/>
                </a:lnTo>
                <a:lnTo>
                  <a:pt x="25051" y="27246"/>
                </a:lnTo>
                <a:lnTo>
                  <a:pt x="25132" y="27427"/>
                </a:lnTo>
                <a:lnTo>
                  <a:pt x="25192" y="27629"/>
                </a:lnTo>
                <a:lnTo>
                  <a:pt x="25232" y="27810"/>
                </a:lnTo>
                <a:lnTo>
                  <a:pt x="25232" y="27971"/>
                </a:lnTo>
                <a:lnTo>
                  <a:pt x="25212" y="28031"/>
                </a:lnTo>
                <a:lnTo>
                  <a:pt x="25172" y="28072"/>
                </a:lnTo>
                <a:lnTo>
                  <a:pt x="25132" y="28112"/>
                </a:lnTo>
                <a:lnTo>
                  <a:pt x="25051" y="28132"/>
                </a:lnTo>
                <a:lnTo>
                  <a:pt x="24910" y="28132"/>
                </a:lnTo>
                <a:lnTo>
                  <a:pt x="24769" y="28072"/>
                </a:lnTo>
                <a:lnTo>
                  <a:pt x="24628" y="28011"/>
                </a:lnTo>
                <a:lnTo>
                  <a:pt x="24507" y="27931"/>
                </a:lnTo>
                <a:lnTo>
                  <a:pt x="24386" y="27810"/>
                </a:lnTo>
                <a:lnTo>
                  <a:pt x="24266" y="27709"/>
                </a:lnTo>
                <a:lnTo>
                  <a:pt x="24084" y="27467"/>
                </a:lnTo>
                <a:lnTo>
                  <a:pt x="23641" y="26904"/>
                </a:lnTo>
                <a:lnTo>
                  <a:pt x="23400" y="26622"/>
                </a:lnTo>
                <a:lnTo>
                  <a:pt x="23158" y="26360"/>
                </a:lnTo>
                <a:lnTo>
                  <a:pt x="22957" y="26199"/>
                </a:lnTo>
                <a:lnTo>
                  <a:pt x="22775" y="26078"/>
                </a:lnTo>
                <a:lnTo>
                  <a:pt x="22574" y="25957"/>
                </a:lnTo>
                <a:lnTo>
                  <a:pt x="22353" y="25877"/>
                </a:lnTo>
                <a:lnTo>
                  <a:pt x="22151" y="25816"/>
                </a:lnTo>
                <a:lnTo>
                  <a:pt x="21930" y="25796"/>
                </a:lnTo>
                <a:lnTo>
                  <a:pt x="21728" y="25776"/>
                </a:lnTo>
                <a:lnTo>
                  <a:pt x="21507" y="25776"/>
                </a:lnTo>
                <a:lnTo>
                  <a:pt x="21285" y="25796"/>
                </a:lnTo>
                <a:lnTo>
                  <a:pt x="21064" y="25836"/>
                </a:lnTo>
                <a:lnTo>
                  <a:pt x="20862" y="25897"/>
                </a:lnTo>
                <a:lnTo>
                  <a:pt x="20641" y="25977"/>
                </a:lnTo>
                <a:lnTo>
                  <a:pt x="20440" y="26058"/>
                </a:lnTo>
                <a:lnTo>
                  <a:pt x="20218" y="26159"/>
                </a:lnTo>
                <a:lnTo>
                  <a:pt x="19815" y="26400"/>
                </a:lnTo>
                <a:lnTo>
                  <a:pt x="19392" y="26702"/>
                </a:lnTo>
                <a:lnTo>
                  <a:pt x="18969" y="27024"/>
                </a:lnTo>
                <a:lnTo>
                  <a:pt x="18144" y="27669"/>
                </a:lnTo>
                <a:lnTo>
                  <a:pt x="17802" y="27931"/>
                </a:lnTo>
                <a:lnTo>
                  <a:pt x="17922" y="27488"/>
                </a:lnTo>
                <a:lnTo>
                  <a:pt x="18063" y="26944"/>
                </a:lnTo>
                <a:lnTo>
                  <a:pt x="18204" y="26420"/>
                </a:lnTo>
                <a:lnTo>
                  <a:pt x="18285" y="26118"/>
                </a:lnTo>
                <a:lnTo>
                  <a:pt x="18305" y="25957"/>
                </a:lnTo>
                <a:lnTo>
                  <a:pt x="18325" y="25816"/>
                </a:lnTo>
                <a:lnTo>
                  <a:pt x="18285" y="25615"/>
                </a:lnTo>
                <a:lnTo>
                  <a:pt x="18406" y="25514"/>
                </a:lnTo>
                <a:lnTo>
                  <a:pt x="18486" y="25413"/>
                </a:lnTo>
                <a:lnTo>
                  <a:pt x="18567" y="25293"/>
                </a:lnTo>
                <a:lnTo>
                  <a:pt x="18607" y="25172"/>
                </a:lnTo>
                <a:lnTo>
                  <a:pt x="18607" y="25031"/>
                </a:lnTo>
                <a:lnTo>
                  <a:pt x="18587" y="24890"/>
                </a:lnTo>
                <a:lnTo>
                  <a:pt x="18526" y="24749"/>
                </a:lnTo>
                <a:lnTo>
                  <a:pt x="18426" y="24628"/>
                </a:lnTo>
                <a:lnTo>
                  <a:pt x="16775" y="22916"/>
                </a:lnTo>
                <a:lnTo>
                  <a:pt x="16352" y="22493"/>
                </a:lnTo>
                <a:lnTo>
                  <a:pt x="15909" y="22071"/>
                </a:lnTo>
                <a:lnTo>
                  <a:pt x="16291" y="22091"/>
                </a:lnTo>
                <a:lnTo>
                  <a:pt x="17056" y="22131"/>
                </a:lnTo>
                <a:lnTo>
                  <a:pt x="17822" y="22131"/>
                </a:lnTo>
                <a:lnTo>
                  <a:pt x="17922" y="22212"/>
                </a:lnTo>
                <a:lnTo>
                  <a:pt x="18043" y="22292"/>
                </a:lnTo>
                <a:lnTo>
                  <a:pt x="18184" y="22332"/>
                </a:lnTo>
                <a:lnTo>
                  <a:pt x="18325" y="22353"/>
                </a:lnTo>
                <a:lnTo>
                  <a:pt x="18466" y="22332"/>
                </a:lnTo>
                <a:lnTo>
                  <a:pt x="18607" y="22292"/>
                </a:lnTo>
                <a:lnTo>
                  <a:pt x="18728" y="22212"/>
                </a:lnTo>
                <a:lnTo>
                  <a:pt x="18849" y="22111"/>
                </a:lnTo>
                <a:lnTo>
                  <a:pt x="18949" y="22091"/>
                </a:lnTo>
                <a:lnTo>
                  <a:pt x="19050" y="22071"/>
                </a:lnTo>
                <a:lnTo>
                  <a:pt x="19131" y="22030"/>
                </a:lnTo>
                <a:lnTo>
                  <a:pt x="19191" y="21970"/>
                </a:lnTo>
                <a:lnTo>
                  <a:pt x="19251" y="21910"/>
                </a:lnTo>
                <a:lnTo>
                  <a:pt x="19312" y="21849"/>
                </a:lnTo>
                <a:lnTo>
                  <a:pt x="19392" y="21708"/>
                </a:lnTo>
                <a:lnTo>
                  <a:pt x="19433" y="21547"/>
                </a:lnTo>
                <a:lnTo>
                  <a:pt x="19433" y="21366"/>
                </a:lnTo>
                <a:lnTo>
                  <a:pt x="19392" y="21205"/>
                </a:lnTo>
                <a:lnTo>
                  <a:pt x="19312" y="21064"/>
                </a:lnTo>
                <a:lnTo>
                  <a:pt x="19876" y="19614"/>
                </a:lnTo>
                <a:lnTo>
                  <a:pt x="20198" y="18869"/>
                </a:lnTo>
                <a:lnTo>
                  <a:pt x="20339" y="18486"/>
                </a:lnTo>
                <a:lnTo>
                  <a:pt x="20480" y="18083"/>
                </a:lnTo>
                <a:close/>
                <a:moveTo>
                  <a:pt x="8176" y="26722"/>
                </a:moveTo>
                <a:lnTo>
                  <a:pt x="8518" y="27588"/>
                </a:lnTo>
                <a:lnTo>
                  <a:pt x="8579" y="27729"/>
                </a:lnTo>
                <a:lnTo>
                  <a:pt x="8659" y="27830"/>
                </a:lnTo>
                <a:lnTo>
                  <a:pt x="8780" y="27890"/>
                </a:lnTo>
                <a:lnTo>
                  <a:pt x="8840" y="27910"/>
                </a:lnTo>
                <a:lnTo>
                  <a:pt x="8921" y="27910"/>
                </a:lnTo>
                <a:lnTo>
                  <a:pt x="9304" y="27890"/>
                </a:lnTo>
                <a:lnTo>
                  <a:pt x="9666" y="27870"/>
                </a:lnTo>
                <a:lnTo>
                  <a:pt x="10028" y="27830"/>
                </a:lnTo>
                <a:lnTo>
                  <a:pt x="10391" y="27770"/>
                </a:lnTo>
                <a:lnTo>
                  <a:pt x="10190" y="27971"/>
                </a:lnTo>
                <a:lnTo>
                  <a:pt x="9988" y="28172"/>
                </a:lnTo>
                <a:lnTo>
                  <a:pt x="9948" y="28213"/>
                </a:lnTo>
                <a:lnTo>
                  <a:pt x="9908" y="28273"/>
                </a:lnTo>
                <a:lnTo>
                  <a:pt x="9867" y="28394"/>
                </a:lnTo>
                <a:lnTo>
                  <a:pt x="9888" y="28535"/>
                </a:lnTo>
                <a:lnTo>
                  <a:pt x="9928" y="28656"/>
                </a:lnTo>
                <a:lnTo>
                  <a:pt x="10512" y="29662"/>
                </a:lnTo>
                <a:lnTo>
                  <a:pt x="10512" y="29662"/>
                </a:lnTo>
                <a:lnTo>
                  <a:pt x="10270" y="29562"/>
                </a:lnTo>
                <a:lnTo>
                  <a:pt x="10028" y="29441"/>
                </a:lnTo>
                <a:lnTo>
                  <a:pt x="9827" y="29280"/>
                </a:lnTo>
                <a:lnTo>
                  <a:pt x="9646" y="29078"/>
                </a:lnTo>
                <a:lnTo>
                  <a:pt x="9565" y="28998"/>
                </a:lnTo>
                <a:lnTo>
                  <a:pt x="9465" y="28937"/>
                </a:lnTo>
                <a:lnTo>
                  <a:pt x="9344" y="28897"/>
                </a:lnTo>
                <a:lnTo>
                  <a:pt x="9223" y="28877"/>
                </a:lnTo>
                <a:lnTo>
                  <a:pt x="9102" y="28897"/>
                </a:lnTo>
                <a:lnTo>
                  <a:pt x="9001" y="28958"/>
                </a:lnTo>
                <a:lnTo>
                  <a:pt x="8941" y="29058"/>
                </a:lnTo>
                <a:lnTo>
                  <a:pt x="8881" y="29179"/>
                </a:lnTo>
                <a:lnTo>
                  <a:pt x="8760" y="29723"/>
                </a:lnTo>
                <a:lnTo>
                  <a:pt x="8579" y="30246"/>
                </a:lnTo>
                <a:lnTo>
                  <a:pt x="8458" y="30045"/>
                </a:lnTo>
                <a:lnTo>
                  <a:pt x="8317" y="29864"/>
                </a:lnTo>
                <a:lnTo>
                  <a:pt x="8156" y="29683"/>
                </a:lnTo>
                <a:lnTo>
                  <a:pt x="7974" y="29521"/>
                </a:lnTo>
                <a:lnTo>
                  <a:pt x="7793" y="29380"/>
                </a:lnTo>
                <a:lnTo>
                  <a:pt x="7572" y="29260"/>
                </a:lnTo>
                <a:lnTo>
                  <a:pt x="7370" y="29159"/>
                </a:lnTo>
                <a:lnTo>
                  <a:pt x="7149" y="29078"/>
                </a:lnTo>
                <a:lnTo>
                  <a:pt x="7370" y="28978"/>
                </a:lnTo>
                <a:lnTo>
                  <a:pt x="7592" y="28857"/>
                </a:lnTo>
                <a:lnTo>
                  <a:pt x="7834" y="28776"/>
                </a:lnTo>
                <a:lnTo>
                  <a:pt x="8075" y="28696"/>
                </a:lnTo>
                <a:lnTo>
                  <a:pt x="8136" y="28656"/>
                </a:lnTo>
                <a:lnTo>
                  <a:pt x="8196" y="28635"/>
                </a:lnTo>
                <a:lnTo>
                  <a:pt x="8236" y="28575"/>
                </a:lnTo>
                <a:lnTo>
                  <a:pt x="8277" y="28535"/>
                </a:lnTo>
                <a:lnTo>
                  <a:pt x="8317" y="28454"/>
                </a:lnTo>
                <a:lnTo>
                  <a:pt x="8317" y="28394"/>
                </a:lnTo>
                <a:lnTo>
                  <a:pt x="8317" y="28333"/>
                </a:lnTo>
                <a:lnTo>
                  <a:pt x="8317" y="28253"/>
                </a:lnTo>
                <a:lnTo>
                  <a:pt x="8256" y="27991"/>
                </a:lnTo>
                <a:lnTo>
                  <a:pt x="8196" y="27729"/>
                </a:lnTo>
                <a:lnTo>
                  <a:pt x="8176" y="27447"/>
                </a:lnTo>
                <a:lnTo>
                  <a:pt x="8156" y="27186"/>
                </a:lnTo>
                <a:lnTo>
                  <a:pt x="8156" y="26944"/>
                </a:lnTo>
                <a:lnTo>
                  <a:pt x="8176" y="26722"/>
                </a:lnTo>
                <a:close/>
                <a:moveTo>
                  <a:pt x="20399" y="15768"/>
                </a:moveTo>
                <a:lnTo>
                  <a:pt x="20299" y="15788"/>
                </a:lnTo>
                <a:lnTo>
                  <a:pt x="20198" y="15808"/>
                </a:lnTo>
                <a:lnTo>
                  <a:pt x="20117" y="15848"/>
                </a:lnTo>
                <a:lnTo>
                  <a:pt x="20037" y="15909"/>
                </a:lnTo>
                <a:lnTo>
                  <a:pt x="19956" y="15969"/>
                </a:lnTo>
                <a:lnTo>
                  <a:pt x="19916" y="16050"/>
                </a:lnTo>
                <a:lnTo>
                  <a:pt x="19835" y="16271"/>
                </a:lnTo>
                <a:lnTo>
                  <a:pt x="19795" y="16452"/>
                </a:lnTo>
                <a:lnTo>
                  <a:pt x="19795" y="16553"/>
                </a:lnTo>
                <a:lnTo>
                  <a:pt x="19815" y="16654"/>
                </a:lnTo>
                <a:lnTo>
                  <a:pt x="19835" y="16754"/>
                </a:lnTo>
                <a:lnTo>
                  <a:pt x="19876" y="16855"/>
                </a:lnTo>
                <a:lnTo>
                  <a:pt x="19916" y="16936"/>
                </a:lnTo>
                <a:lnTo>
                  <a:pt x="19715" y="17137"/>
                </a:lnTo>
                <a:lnTo>
                  <a:pt x="19533" y="17379"/>
                </a:lnTo>
                <a:lnTo>
                  <a:pt x="19392" y="17640"/>
                </a:lnTo>
                <a:lnTo>
                  <a:pt x="19251" y="17902"/>
                </a:lnTo>
                <a:lnTo>
                  <a:pt x="19010" y="18446"/>
                </a:lnTo>
                <a:lnTo>
                  <a:pt x="18768" y="18969"/>
                </a:lnTo>
                <a:lnTo>
                  <a:pt x="17922" y="20822"/>
                </a:lnTo>
                <a:lnTo>
                  <a:pt x="16291" y="20862"/>
                </a:lnTo>
                <a:lnTo>
                  <a:pt x="15748" y="20903"/>
                </a:lnTo>
                <a:lnTo>
                  <a:pt x="15466" y="20923"/>
                </a:lnTo>
                <a:lnTo>
                  <a:pt x="15184" y="20983"/>
                </a:lnTo>
                <a:lnTo>
                  <a:pt x="14902" y="21044"/>
                </a:lnTo>
                <a:lnTo>
                  <a:pt x="14620" y="21144"/>
                </a:lnTo>
                <a:lnTo>
                  <a:pt x="14378" y="21265"/>
                </a:lnTo>
                <a:lnTo>
                  <a:pt x="14277" y="21346"/>
                </a:lnTo>
                <a:lnTo>
                  <a:pt x="14177" y="21426"/>
                </a:lnTo>
                <a:lnTo>
                  <a:pt x="14157" y="21466"/>
                </a:lnTo>
                <a:lnTo>
                  <a:pt x="14157" y="21507"/>
                </a:lnTo>
                <a:lnTo>
                  <a:pt x="14157" y="21527"/>
                </a:lnTo>
                <a:lnTo>
                  <a:pt x="14177" y="21567"/>
                </a:lnTo>
                <a:lnTo>
                  <a:pt x="14338" y="21688"/>
                </a:lnTo>
                <a:lnTo>
                  <a:pt x="14519" y="21789"/>
                </a:lnTo>
                <a:lnTo>
                  <a:pt x="14519" y="21869"/>
                </a:lnTo>
                <a:lnTo>
                  <a:pt x="14539" y="22010"/>
                </a:lnTo>
                <a:lnTo>
                  <a:pt x="14559" y="22131"/>
                </a:lnTo>
                <a:lnTo>
                  <a:pt x="14620" y="22252"/>
                </a:lnTo>
                <a:lnTo>
                  <a:pt x="14660" y="22393"/>
                </a:lnTo>
                <a:lnTo>
                  <a:pt x="14821" y="22614"/>
                </a:lnTo>
                <a:lnTo>
                  <a:pt x="15002" y="22856"/>
                </a:lnTo>
                <a:lnTo>
                  <a:pt x="15204" y="23077"/>
                </a:lnTo>
                <a:lnTo>
                  <a:pt x="15405" y="23279"/>
                </a:lnTo>
                <a:lnTo>
                  <a:pt x="15788" y="23682"/>
                </a:lnTo>
                <a:lnTo>
                  <a:pt x="16593" y="24527"/>
                </a:lnTo>
                <a:lnTo>
                  <a:pt x="17399" y="25373"/>
                </a:lnTo>
                <a:lnTo>
                  <a:pt x="17379" y="25413"/>
                </a:lnTo>
                <a:lnTo>
                  <a:pt x="17298" y="25534"/>
                </a:lnTo>
                <a:lnTo>
                  <a:pt x="17238" y="25675"/>
                </a:lnTo>
                <a:lnTo>
                  <a:pt x="17137" y="25957"/>
                </a:lnTo>
                <a:lnTo>
                  <a:pt x="16936" y="26561"/>
                </a:lnTo>
                <a:lnTo>
                  <a:pt x="16754" y="27165"/>
                </a:lnTo>
                <a:lnTo>
                  <a:pt x="16090" y="29441"/>
                </a:lnTo>
                <a:lnTo>
                  <a:pt x="16070" y="29521"/>
                </a:lnTo>
                <a:lnTo>
                  <a:pt x="16070" y="29622"/>
                </a:lnTo>
                <a:lnTo>
                  <a:pt x="16090" y="29723"/>
                </a:lnTo>
                <a:lnTo>
                  <a:pt x="16110" y="29803"/>
                </a:lnTo>
                <a:lnTo>
                  <a:pt x="16150" y="29884"/>
                </a:lnTo>
                <a:lnTo>
                  <a:pt x="16211" y="29964"/>
                </a:lnTo>
                <a:lnTo>
                  <a:pt x="16331" y="30105"/>
                </a:lnTo>
                <a:lnTo>
                  <a:pt x="16412" y="30166"/>
                </a:lnTo>
                <a:lnTo>
                  <a:pt x="16493" y="30206"/>
                </a:lnTo>
                <a:lnTo>
                  <a:pt x="16573" y="30246"/>
                </a:lnTo>
                <a:lnTo>
                  <a:pt x="16855" y="30246"/>
                </a:lnTo>
                <a:lnTo>
                  <a:pt x="16936" y="30206"/>
                </a:lnTo>
                <a:lnTo>
                  <a:pt x="17036" y="30146"/>
                </a:lnTo>
                <a:lnTo>
                  <a:pt x="18909" y="28676"/>
                </a:lnTo>
                <a:lnTo>
                  <a:pt x="19795" y="27991"/>
                </a:lnTo>
                <a:lnTo>
                  <a:pt x="20238" y="27649"/>
                </a:lnTo>
                <a:lnTo>
                  <a:pt x="20701" y="27347"/>
                </a:lnTo>
                <a:lnTo>
                  <a:pt x="20883" y="27246"/>
                </a:lnTo>
                <a:lnTo>
                  <a:pt x="21084" y="27145"/>
                </a:lnTo>
                <a:lnTo>
                  <a:pt x="21265" y="27085"/>
                </a:lnTo>
                <a:lnTo>
                  <a:pt x="21467" y="27045"/>
                </a:lnTo>
                <a:lnTo>
                  <a:pt x="21648" y="27045"/>
                </a:lnTo>
                <a:lnTo>
                  <a:pt x="21849" y="27065"/>
                </a:lnTo>
                <a:lnTo>
                  <a:pt x="22030" y="27125"/>
                </a:lnTo>
                <a:lnTo>
                  <a:pt x="22232" y="27246"/>
                </a:lnTo>
                <a:lnTo>
                  <a:pt x="22373" y="27347"/>
                </a:lnTo>
                <a:lnTo>
                  <a:pt x="22514" y="27488"/>
                </a:lnTo>
                <a:lnTo>
                  <a:pt x="22655" y="27649"/>
                </a:lnTo>
                <a:lnTo>
                  <a:pt x="22775" y="27810"/>
                </a:lnTo>
                <a:lnTo>
                  <a:pt x="23017" y="28132"/>
                </a:lnTo>
                <a:lnTo>
                  <a:pt x="23239" y="28454"/>
                </a:lnTo>
                <a:lnTo>
                  <a:pt x="23380" y="28595"/>
                </a:lnTo>
                <a:lnTo>
                  <a:pt x="23541" y="28736"/>
                </a:lnTo>
                <a:lnTo>
                  <a:pt x="23702" y="28877"/>
                </a:lnTo>
                <a:lnTo>
                  <a:pt x="23883" y="28998"/>
                </a:lnTo>
                <a:lnTo>
                  <a:pt x="24064" y="29119"/>
                </a:lnTo>
                <a:lnTo>
                  <a:pt x="24245" y="29199"/>
                </a:lnTo>
                <a:lnTo>
                  <a:pt x="24447" y="29280"/>
                </a:lnTo>
                <a:lnTo>
                  <a:pt x="24648" y="29340"/>
                </a:lnTo>
                <a:lnTo>
                  <a:pt x="24850" y="29380"/>
                </a:lnTo>
                <a:lnTo>
                  <a:pt x="25051" y="29401"/>
                </a:lnTo>
                <a:lnTo>
                  <a:pt x="25252" y="29401"/>
                </a:lnTo>
                <a:lnTo>
                  <a:pt x="25454" y="29360"/>
                </a:lnTo>
                <a:lnTo>
                  <a:pt x="25655" y="29300"/>
                </a:lnTo>
                <a:lnTo>
                  <a:pt x="25836" y="29199"/>
                </a:lnTo>
                <a:lnTo>
                  <a:pt x="25997" y="29058"/>
                </a:lnTo>
                <a:lnTo>
                  <a:pt x="26179" y="28897"/>
                </a:lnTo>
                <a:lnTo>
                  <a:pt x="26259" y="28776"/>
                </a:lnTo>
                <a:lnTo>
                  <a:pt x="26320" y="28676"/>
                </a:lnTo>
                <a:lnTo>
                  <a:pt x="26380" y="28555"/>
                </a:lnTo>
                <a:lnTo>
                  <a:pt x="26420" y="28434"/>
                </a:lnTo>
                <a:lnTo>
                  <a:pt x="26461" y="28192"/>
                </a:lnTo>
                <a:lnTo>
                  <a:pt x="26481" y="27951"/>
                </a:lnTo>
                <a:lnTo>
                  <a:pt x="26461" y="27709"/>
                </a:lnTo>
                <a:lnTo>
                  <a:pt x="26420" y="27447"/>
                </a:lnTo>
                <a:lnTo>
                  <a:pt x="26340" y="27206"/>
                </a:lnTo>
                <a:lnTo>
                  <a:pt x="26259" y="26964"/>
                </a:lnTo>
                <a:lnTo>
                  <a:pt x="25514" y="24789"/>
                </a:lnTo>
                <a:lnTo>
                  <a:pt x="25816" y="24568"/>
                </a:lnTo>
                <a:lnTo>
                  <a:pt x="26118" y="24326"/>
                </a:lnTo>
                <a:lnTo>
                  <a:pt x="26702" y="23843"/>
                </a:lnTo>
                <a:lnTo>
                  <a:pt x="27629" y="23098"/>
                </a:lnTo>
                <a:lnTo>
                  <a:pt x="28555" y="22353"/>
                </a:lnTo>
                <a:lnTo>
                  <a:pt x="28656" y="22252"/>
                </a:lnTo>
                <a:lnTo>
                  <a:pt x="28736" y="22151"/>
                </a:lnTo>
                <a:lnTo>
                  <a:pt x="28797" y="22030"/>
                </a:lnTo>
                <a:lnTo>
                  <a:pt x="28837" y="21910"/>
                </a:lnTo>
                <a:lnTo>
                  <a:pt x="28877" y="21789"/>
                </a:lnTo>
                <a:lnTo>
                  <a:pt x="28897" y="21668"/>
                </a:lnTo>
                <a:lnTo>
                  <a:pt x="28897" y="21547"/>
                </a:lnTo>
                <a:lnTo>
                  <a:pt x="28877" y="21426"/>
                </a:lnTo>
                <a:lnTo>
                  <a:pt x="28837" y="21305"/>
                </a:lnTo>
                <a:lnTo>
                  <a:pt x="28776" y="21205"/>
                </a:lnTo>
                <a:lnTo>
                  <a:pt x="28716" y="21104"/>
                </a:lnTo>
                <a:lnTo>
                  <a:pt x="28635" y="21003"/>
                </a:lnTo>
                <a:lnTo>
                  <a:pt x="28535" y="20923"/>
                </a:lnTo>
                <a:lnTo>
                  <a:pt x="28434" y="20862"/>
                </a:lnTo>
                <a:lnTo>
                  <a:pt x="28313" y="20802"/>
                </a:lnTo>
                <a:lnTo>
                  <a:pt x="28172" y="20762"/>
                </a:lnTo>
                <a:lnTo>
                  <a:pt x="27910" y="20742"/>
                </a:lnTo>
                <a:lnTo>
                  <a:pt x="27649" y="20742"/>
                </a:lnTo>
                <a:lnTo>
                  <a:pt x="27125" y="20782"/>
                </a:lnTo>
                <a:lnTo>
                  <a:pt x="25897" y="20822"/>
                </a:lnTo>
                <a:lnTo>
                  <a:pt x="24930" y="20883"/>
                </a:lnTo>
                <a:lnTo>
                  <a:pt x="24427" y="20883"/>
                </a:lnTo>
                <a:lnTo>
                  <a:pt x="24205" y="20862"/>
                </a:lnTo>
                <a:lnTo>
                  <a:pt x="23964" y="20822"/>
                </a:lnTo>
                <a:lnTo>
                  <a:pt x="23762" y="20762"/>
                </a:lnTo>
                <a:lnTo>
                  <a:pt x="23581" y="20681"/>
                </a:lnTo>
                <a:lnTo>
                  <a:pt x="23420" y="20560"/>
                </a:lnTo>
                <a:lnTo>
                  <a:pt x="23279" y="20419"/>
                </a:lnTo>
                <a:lnTo>
                  <a:pt x="23158" y="20258"/>
                </a:lnTo>
                <a:lnTo>
                  <a:pt x="23037" y="20077"/>
                </a:lnTo>
                <a:lnTo>
                  <a:pt x="22856" y="19735"/>
                </a:lnTo>
                <a:lnTo>
                  <a:pt x="22594" y="19231"/>
                </a:lnTo>
                <a:lnTo>
                  <a:pt x="22353" y="18728"/>
                </a:lnTo>
                <a:lnTo>
                  <a:pt x="21869" y="17701"/>
                </a:lnTo>
                <a:lnTo>
                  <a:pt x="21386" y="16714"/>
                </a:lnTo>
                <a:lnTo>
                  <a:pt x="21245" y="16412"/>
                </a:lnTo>
                <a:lnTo>
                  <a:pt x="21185" y="16271"/>
                </a:lnTo>
                <a:lnTo>
                  <a:pt x="21104" y="16150"/>
                </a:lnTo>
                <a:lnTo>
                  <a:pt x="21003" y="16029"/>
                </a:lnTo>
                <a:lnTo>
                  <a:pt x="20883" y="15929"/>
                </a:lnTo>
                <a:lnTo>
                  <a:pt x="20762" y="15848"/>
                </a:lnTo>
                <a:lnTo>
                  <a:pt x="20580" y="15788"/>
                </a:lnTo>
                <a:lnTo>
                  <a:pt x="20500" y="15768"/>
                </a:lnTo>
                <a:close/>
                <a:moveTo>
                  <a:pt x="7954" y="25615"/>
                </a:moveTo>
                <a:lnTo>
                  <a:pt x="7854" y="25675"/>
                </a:lnTo>
                <a:lnTo>
                  <a:pt x="7773" y="25756"/>
                </a:lnTo>
                <a:lnTo>
                  <a:pt x="7713" y="25856"/>
                </a:lnTo>
                <a:lnTo>
                  <a:pt x="7672" y="25957"/>
                </a:lnTo>
                <a:lnTo>
                  <a:pt x="7652" y="26078"/>
                </a:lnTo>
                <a:lnTo>
                  <a:pt x="7652" y="26199"/>
                </a:lnTo>
                <a:lnTo>
                  <a:pt x="7592" y="26420"/>
                </a:lnTo>
                <a:lnTo>
                  <a:pt x="7531" y="26642"/>
                </a:lnTo>
                <a:lnTo>
                  <a:pt x="7511" y="26883"/>
                </a:lnTo>
                <a:lnTo>
                  <a:pt x="7491" y="27125"/>
                </a:lnTo>
                <a:lnTo>
                  <a:pt x="7491" y="27387"/>
                </a:lnTo>
                <a:lnTo>
                  <a:pt x="7511" y="27629"/>
                </a:lnTo>
                <a:lnTo>
                  <a:pt x="7572" y="28112"/>
                </a:lnTo>
                <a:lnTo>
                  <a:pt x="7310" y="28192"/>
                </a:lnTo>
                <a:lnTo>
                  <a:pt x="7048" y="28293"/>
                </a:lnTo>
                <a:lnTo>
                  <a:pt x="6786" y="28414"/>
                </a:lnTo>
                <a:lnTo>
                  <a:pt x="6545" y="28535"/>
                </a:lnTo>
                <a:lnTo>
                  <a:pt x="6303" y="28676"/>
                </a:lnTo>
                <a:lnTo>
                  <a:pt x="6082" y="28837"/>
                </a:lnTo>
                <a:lnTo>
                  <a:pt x="5840" y="28998"/>
                </a:lnTo>
                <a:lnTo>
                  <a:pt x="5618" y="29159"/>
                </a:lnTo>
                <a:lnTo>
                  <a:pt x="5578" y="29219"/>
                </a:lnTo>
                <a:lnTo>
                  <a:pt x="5518" y="29280"/>
                </a:lnTo>
                <a:lnTo>
                  <a:pt x="5498" y="29340"/>
                </a:lnTo>
                <a:lnTo>
                  <a:pt x="5498" y="29401"/>
                </a:lnTo>
                <a:lnTo>
                  <a:pt x="5498" y="29521"/>
                </a:lnTo>
                <a:lnTo>
                  <a:pt x="5558" y="29642"/>
                </a:lnTo>
                <a:lnTo>
                  <a:pt x="5639" y="29743"/>
                </a:lnTo>
                <a:lnTo>
                  <a:pt x="5759" y="29824"/>
                </a:lnTo>
                <a:lnTo>
                  <a:pt x="5900" y="29864"/>
                </a:lnTo>
                <a:lnTo>
                  <a:pt x="6021" y="29864"/>
                </a:lnTo>
                <a:lnTo>
                  <a:pt x="6223" y="29824"/>
                </a:lnTo>
                <a:lnTo>
                  <a:pt x="6424" y="29803"/>
                </a:lnTo>
                <a:lnTo>
                  <a:pt x="6605" y="29824"/>
                </a:lnTo>
                <a:lnTo>
                  <a:pt x="6786" y="29864"/>
                </a:lnTo>
                <a:lnTo>
                  <a:pt x="6968" y="29904"/>
                </a:lnTo>
                <a:lnTo>
                  <a:pt x="7129" y="29985"/>
                </a:lnTo>
                <a:lnTo>
                  <a:pt x="7290" y="30065"/>
                </a:lnTo>
                <a:lnTo>
                  <a:pt x="7431" y="30166"/>
                </a:lnTo>
                <a:lnTo>
                  <a:pt x="7572" y="30287"/>
                </a:lnTo>
                <a:lnTo>
                  <a:pt x="7693" y="30428"/>
                </a:lnTo>
                <a:lnTo>
                  <a:pt x="7793" y="30569"/>
                </a:lnTo>
                <a:lnTo>
                  <a:pt x="7894" y="30730"/>
                </a:lnTo>
                <a:lnTo>
                  <a:pt x="7954" y="30911"/>
                </a:lnTo>
                <a:lnTo>
                  <a:pt x="8015" y="31092"/>
                </a:lnTo>
                <a:lnTo>
                  <a:pt x="8035" y="31294"/>
                </a:lnTo>
                <a:lnTo>
                  <a:pt x="8055" y="31475"/>
                </a:lnTo>
                <a:lnTo>
                  <a:pt x="8055" y="31555"/>
                </a:lnTo>
                <a:lnTo>
                  <a:pt x="8075" y="31616"/>
                </a:lnTo>
                <a:lnTo>
                  <a:pt x="8136" y="31737"/>
                </a:lnTo>
                <a:lnTo>
                  <a:pt x="8236" y="31817"/>
                </a:lnTo>
                <a:lnTo>
                  <a:pt x="8357" y="31878"/>
                </a:lnTo>
                <a:lnTo>
                  <a:pt x="8498" y="31898"/>
                </a:lnTo>
                <a:lnTo>
                  <a:pt x="8619" y="31878"/>
                </a:lnTo>
                <a:lnTo>
                  <a:pt x="8679" y="31837"/>
                </a:lnTo>
                <a:lnTo>
                  <a:pt x="8740" y="31797"/>
                </a:lnTo>
                <a:lnTo>
                  <a:pt x="8780" y="31757"/>
                </a:lnTo>
                <a:lnTo>
                  <a:pt x="8820" y="31696"/>
                </a:lnTo>
                <a:lnTo>
                  <a:pt x="9042" y="31314"/>
                </a:lnTo>
                <a:lnTo>
                  <a:pt x="9223" y="30911"/>
                </a:lnTo>
                <a:lnTo>
                  <a:pt x="9384" y="30508"/>
                </a:lnTo>
                <a:lnTo>
                  <a:pt x="9525" y="30085"/>
                </a:lnTo>
                <a:lnTo>
                  <a:pt x="9706" y="30206"/>
                </a:lnTo>
                <a:lnTo>
                  <a:pt x="9908" y="30307"/>
                </a:lnTo>
                <a:lnTo>
                  <a:pt x="10109" y="30387"/>
                </a:lnTo>
                <a:lnTo>
                  <a:pt x="10310" y="30448"/>
                </a:lnTo>
                <a:lnTo>
                  <a:pt x="10532" y="30508"/>
                </a:lnTo>
                <a:lnTo>
                  <a:pt x="10753" y="30528"/>
                </a:lnTo>
                <a:lnTo>
                  <a:pt x="11237" y="30528"/>
                </a:lnTo>
                <a:lnTo>
                  <a:pt x="11337" y="30508"/>
                </a:lnTo>
                <a:lnTo>
                  <a:pt x="11418" y="30448"/>
                </a:lnTo>
                <a:lnTo>
                  <a:pt x="11499" y="30387"/>
                </a:lnTo>
                <a:lnTo>
                  <a:pt x="11559" y="30327"/>
                </a:lnTo>
                <a:lnTo>
                  <a:pt x="11599" y="30246"/>
                </a:lnTo>
                <a:lnTo>
                  <a:pt x="11619" y="30146"/>
                </a:lnTo>
                <a:lnTo>
                  <a:pt x="11599" y="30045"/>
                </a:lnTo>
                <a:lnTo>
                  <a:pt x="11559" y="29944"/>
                </a:lnTo>
                <a:lnTo>
                  <a:pt x="10774" y="28535"/>
                </a:lnTo>
                <a:lnTo>
                  <a:pt x="11035" y="28233"/>
                </a:lnTo>
                <a:lnTo>
                  <a:pt x="11257" y="27931"/>
                </a:lnTo>
                <a:lnTo>
                  <a:pt x="11458" y="27588"/>
                </a:lnTo>
                <a:lnTo>
                  <a:pt x="11619" y="27226"/>
                </a:lnTo>
                <a:lnTo>
                  <a:pt x="11639" y="27105"/>
                </a:lnTo>
                <a:lnTo>
                  <a:pt x="11619" y="27004"/>
                </a:lnTo>
                <a:lnTo>
                  <a:pt x="11579" y="26904"/>
                </a:lnTo>
                <a:lnTo>
                  <a:pt x="11519" y="26823"/>
                </a:lnTo>
                <a:lnTo>
                  <a:pt x="11418" y="26763"/>
                </a:lnTo>
                <a:lnTo>
                  <a:pt x="11317" y="26722"/>
                </a:lnTo>
                <a:lnTo>
                  <a:pt x="11217" y="26702"/>
                </a:lnTo>
                <a:lnTo>
                  <a:pt x="11116" y="26722"/>
                </a:lnTo>
                <a:lnTo>
                  <a:pt x="10653" y="26863"/>
                </a:lnTo>
                <a:lnTo>
                  <a:pt x="10169" y="26964"/>
                </a:lnTo>
                <a:lnTo>
                  <a:pt x="9706" y="27024"/>
                </a:lnTo>
                <a:lnTo>
                  <a:pt x="9223" y="27045"/>
                </a:lnTo>
                <a:lnTo>
                  <a:pt x="8901" y="26199"/>
                </a:lnTo>
                <a:lnTo>
                  <a:pt x="8861" y="26058"/>
                </a:lnTo>
                <a:lnTo>
                  <a:pt x="8800" y="25957"/>
                </a:lnTo>
                <a:lnTo>
                  <a:pt x="8720" y="25877"/>
                </a:lnTo>
                <a:lnTo>
                  <a:pt x="8639" y="25816"/>
                </a:lnTo>
                <a:lnTo>
                  <a:pt x="8558" y="25756"/>
                </a:lnTo>
                <a:lnTo>
                  <a:pt x="8458" y="25715"/>
                </a:lnTo>
                <a:lnTo>
                  <a:pt x="8216" y="25635"/>
                </a:lnTo>
                <a:lnTo>
                  <a:pt x="8075" y="25615"/>
                </a:lnTo>
                <a:close/>
                <a:moveTo>
                  <a:pt x="20903" y="34012"/>
                </a:moveTo>
                <a:lnTo>
                  <a:pt x="20862" y="34536"/>
                </a:lnTo>
                <a:lnTo>
                  <a:pt x="20802" y="35059"/>
                </a:lnTo>
                <a:lnTo>
                  <a:pt x="20802" y="35180"/>
                </a:lnTo>
                <a:lnTo>
                  <a:pt x="20822" y="35281"/>
                </a:lnTo>
                <a:lnTo>
                  <a:pt x="20883" y="35381"/>
                </a:lnTo>
                <a:lnTo>
                  <a:pt x="20963" y="35462"/>
                </a:lnTo>
                <a:lnTo>
                  <a:pt x="21064" y="35522"/>
                </a:lnTo>
                <a:lnTo>
                  <a:pt x="21164" y="35583"/>
                </a:lnTo>
                <a:lnTo>
                  <a:pt x="21265" y="35623"/>
                </a:lnTo>
                <a:lnTo>
                  <a:pt x="21366" y="35623"/>
                </a:lnTo>
                <a:lnTo>
                  <a:pt x="21688" y="35643"/>
                </a:lnTo>
                <a:lnTo>
                  <a:pt x="22030" y="35643"/>
                </a:lnTo>
                <a:lnTo>
                  <a:pt x="22212" y="35784"/>
                </a:lnTo>
                <a:lnTo>
                  <a:pt x="22413" y="35905"/>
                </a:lnTo>
                <a:lnTo>
                  <a:pt x="22614" y="36006"/>
                </a:lnTo>
                <a:lnTo>
                  <a:pt x="22816" y="36106"/>
                </a:lnTo>
                <a:lnTo>
                  <a:pt x="22393" y="36267"/>
                </a:lnTo>
                <a:lnTo>
                  <a:pt x="21930" y="36429"/>
                </a:lnTo>
                <a:lnTo>
                  <a:pt x="21487" y="36570"/>
                </a:lnTo>
                <a:lnTo>
                  <a:pt x="21024" y="36690"/>
                </a:lnTo>
                <a:lnTo>
                  <a:pt x="20560" y="36811"/>
                </a:lnTo>
                <a:lnTo>
                  <a:pt x="20097" y="36912"/>
                </a:lnTo>
                <a:lnTo>
                  <a:pt x="19634" y="36992"/>
                </a:lnTo>
                <a:lnTo>
                  <a:pt x="19151" y="37053"/>
                </a:lnTo>
                <a:lnTo>
                  <a:pt x="19151" y="37053"/>
                </a:lnTo>
                <a:lnTo>
                  <a:pt x="19231" y="36851"/>
                </a:lnTo>
                <a:lnTo>
                  <a:pt x="19292" y="36630"/>
                </a:lnTo>
                <a:lnTo>
                  <a:pt x="19352" y="36408"/>
                </a:lnTo>
                <a:lnTo>
                  <a:pt x="19372" y="36187"/>
                </a:lnTo>
                <a:lnTo>
                  <a:pt x="19372" y="35965"/>
                </a:lnTo>
                <a:lnTo>
                  <a:pt x="19352" y="35724"/>
                </a:lnTo>
                <a:lnTo>
                  <a:pt x="19292" y="35502"/>
                </a:lnTo>
                <a:lnTo>
                  <a:pt x="19231" y="35281"/>
                </a:lnTo>
                <a:lnTo>
                  <a:pt x="19070" y="34858"/>
                </a:lnTo>
                <a:lnTo>
                  <a:pt x="18889" y="34435"/>
                </a:lnTo>
                <a:lnTo>
                  <a:pt x="19070" y="34495"/>
                </a:lnTo>
                <a:lnTo>
                  <a:pt x="19251" y="34516"/>
                </a:lnTo>
                <a:lnTo>
                  <a:pt x="19413" y="34516"/>
                </a:lnTo>
                <a:lnTo>
                  <a:pt x="19594" y="34475"/>
                </a:lnTo>
                <a:lnTo>
                  <a:pt x="19634" y="34576"/>
                </a:lnTo>
                <a:lnTo>
                  <a:pt x="19715" y="34657"/>
                </a:lnTo>
                <a:lnTo>
                  <a:pt x="19815" y="34697"/>
                </a:lnTo>
                <a:lnTo>
                  <a:pt x="19916" y="34717"/>
                </a:lnTo>
                <a:lnTo>
                  <a:pt x="20077" y="34697"/>
                </a:lnTo>
                <a:lnTo>
                  <a:pt x="20218" y="34657"/>
                </a:lnTo>
                <a:lnTo>
                  <a:pt x="20359" y="34576"/>
                </a:lnTo>
                <a:lnTo>
                  <a:pt x="20480" y="34475"/>
                </a:lnTo>
                <a:lnTo>
                  <a:pt x="20601" y="34375"/>
                </a:lnTo>
                <a:lnTo>
                  <a:pt x="20701" y="34254"/>
                </a:lnTo>
                <a:lnTo>
                  <a:pt x="20903" y="34012"/>
                </a:lnTo>
                <a:close/>
                <a:moveTo>
                  <a:pt x="19694" y="6645"/>
                </a:moveTo>
                <a:lnTo>
                  <a:pt x="20440" y="6686"/>
                </a:lnTo>
                <a:lnTo>
                  <a:pt x="21164" y="6746"/>
                </a:lnTo>
                <a:lnTo>
                  <a:pt x="21889" y="6867"/>
                </a:lnTo>
                <a:lnTo>
                  <a:pt x="22614" y="7028"/>
                </a:lnTo>
                <a:lnTo>
                  <a:pt x="23319" y="7229"/>
                </a:lnTo>
                <a:lnTo>
                  <a:pt x="24024" y="7471"/>
                </a:lnTo>
                <a:lnTo>
                  <a:pt x="24709" y="7733"/>
                </a:lnTo>
                <a:lnTo>
                  <a:pt x="25373" y="8035"/>
                </a:lnTo>
                <a:lnTo>
                  <a:pt x="26018" y="8397"/>
                </a:lnTo>
                <a:lnTo>
                  <a:pt x="26642" y="8760"/>
                </a:lnTo>
                <a:lnTo>
                  <a:pt x="27266" y="9183"/>
                </a:lnTo>
                <a:lnTo>
                  <a:pt x="27850" y="9626"/>
                </a:lnTo>
                <a:lnTo>
                  <a:pt x="28434" y="10129"/>
                </a:lnTo>
                <a:lnTo>
                  <a:pt x="28998" y="10653"/>
                </a:lnTo>
                <a:lnTo>
                  <a:pt x="29501" y="11217"/>
                </a:lnTo>
                <a:lnTo>
                  <a:pt x="30005" y="11821"/>
                </a:lnTo>
                <a:lnTo>
                  <a:pt x="30448" y="12445"/>
                </a:lnTo>
                <a:lnTo>
                  <a:pt x="30871" y="13089"/>
                </a:lnTo>
                <a:lnTo>
                  <a:pt x="31233" y="13734"/>
                </a:lnTo>
                <a:lnTo>
                  <a:pt x="31596" y="14418"/>
                </a:lnTo>
                <a:lnTo>
                  <a:pt x="31898" y="15123"/>
                </a:lnTo>
                <a:lnTo>
                  <a:pt x="32180" y="15848"/>
                </a:lnTo>
                <a:lnTo>
                  <a:pt x="32401" y="16573"/>
                </a:lnTo>
                <a:lnTo>
                  <a:pt x="32603" y="17318"/>
                </a:lnTo>
                <a:lnTo>
                  <a:pt x="32784" y="18063"/>
                </a:lnTo>
                <a:lnTo>
                  <a:pt x="32905" y="18828"/>
                </a:lnTo>
                <a:lnTo>
                  <a:pt x="33005" y="19594"/>
                </a:lnTo>
                <a:lnTo>
                  <a:pt x="33046" y="20359"/>
                </a:lnTo>
                <a:lnTo>
                  <a:pt x="33066" y="20963"/>
                </a:lnTo>
                <a:lnTo>
                  <a:pt x="33066" y="21547"/>
                </a:lnTo>
                <a:lnTo>
                  <a:pt x="33025" y="22131"/>
                </a:lnTo>
                <a:lnTo>
                  <a:pt x="32985" y="22715"/>
                </a:lnTo>
                <a:lnTo>
                  <a:pt x="32905" y="23299"/>
                </a:lnTo>
                <a:lnTo>
                  <a:pt x="32804" y="23883"/>
                </a:lnTo>
                <a:lnTo>
                  <a:pt x="32703" y="24447"/>
                </a:lnTo>
                <a:lnTo>
                  <a:pt x="32562" y="25011"/>
                </a:lnTo>
                <a:lnTo>
                  <a:pt x="32401" y="25575"/>
                </a:lnTo>
                <a:lnTo>
                  <a:pt x="32220" y="26118"/>
                </a:lnTo>
                <a:lnTo>
                  <a:pt x="32019" y="26662"/>
                </a:lnTo>
                <a:lnTo>
                  <a:pt x="31817" y="27206"/>
                </a:lnTo>
                <a:lnTo>
                  <a:pt x="31576" y="27729"/>
                </a:lnTo>
                <a:lnTo>
                  <a:pt x="31334" y="28253"/>
                </a:lnTo>
                <a:lnTo>
                  <a:pt x="31052" y="28756"/>
                </a:lnTo>
                <a:lnTo>
                  <a:pt x="30770" y="29260"/>
                </a:lnTo>
                <a:lnTo>
                  <a:pt x="30468" y="29743"/>
                </a:lnTo>
                <a:lnTo>
                  <a:pt x="30146" y="30226"/>
                </a:lnTo>
                <a:lnTo>
                  <a:pt x="29803" y="30689"/>
                </a:lnTo>
                <a:lnTo>
                  <a:pt x="29441" y="31153"/>
                </a:lnTo>
                <a:lnTo>
                  <a:pt x="29078" y="31596"/>
                </a:lnTo>
                <a:lnTo>
                  <a:pt x="28696" y="32019"/>
                </a:lnTo>
                <a:lnTo>
                  <a:pt x="28293" y="32441"/>
                </a:lnTo>
                <a:lnTo>
                  <a:pt x="27890" y="32844"/>
                </a:lnTo>
                <a:lnTo>
                  <a:pt x="27467" y="33227"/>
                </a:lnTo>
                <a:lnTo>
                  <a:pt x="27024" y="33609"/>
                </a:lnTo>
                <a:lnTo>
                  <a:pt x="26561" y="33972"/>
                </a:lnTo>
                <a:lnTo>
                  <a:pt x="26098" y="34314"/>
                </a:lnTo>
                <a:lnTo>
                  <a:pt x="25635" y="34636"/>
                </a:lnTo>
                <a:lnTo>
                  <a:pt x="25132" y="34938"/>
                </a:lnTo>
                <a:lnTo>
                  <a:pt x="24628" y="35240"/>
                </a:lnTo>
                <a:lnTo>
                  <a:pt x="24125" y="35502"/>
                </a:lnTo>
                <a:lnTo>
                  <a:pt x="24064" y="35442"/>
                </a:lnTo>
                <a:lnTo>
                  <a:pt x="23984" y="35402"/>
                </a:lnTo>
                <a:lnTo>
                  <a:pt x="23903" y="35361"/>
                </a:lnTo>
                <a:lnTo>
                  <a:pt x="23782" y="35341"/>
                </a:lnTo>
                <a:lnTo>
                  <a:pt x="23641" y="35341"/>
                </a:lnTo>
                <a:lnTo>
                  <a:pt x="23500" y="35321"/>
                </a:lnTo>
                <a:lnTo>
                  <a:pt x="23359" y="35281"/>
                </a:lnTo>
                <a:lnTo>
                  <a:pt x="23218" y="35240"/>
                </a:lnTo>
                <a:lnTo>
                  <a:pt x="23078" y="35180"/>
                </a:lnTo>
                <a:lnTo>
                  <a:pt x="22957" y="35100"/>
                </a:lnTo>
                <a:lnTo>
                  <a:pt x="22816" y="35019"/>
                </a:lnTo>
                <a:lnTo>
                  <a:pt x="22715" y="34918"/>
                </a:lnTo>
                <a:lnTo>
                  <a:pt x="22473" y="34717"/>
                </a:lnTo>
                <a:lnTo>
                  <a:pt x="22353" y="34636"/>
                </a:lnTo>
                <a:lnTo>
                  <a:pt x="22191" y="34576"/>
                </a:lnTo>
                <a:lnTo>
                  <a:pt x="22051" y="34556"/>
                </a:lnTo>
                <a:lnTo>
                  <a:pt x="22111" y="33992"/>
                </a:lnTo>
                <a:lnTo>
                  <a:pt x="22151" y="33428"/>
                </a:lnTo>
                <a:lnTo>
                  <a:pt x="22151" y="32864"/>
                </a:lnTo>
                <a:lnTo>
                  <a:pt x="22131" y="32300"/>
                </a:lnTo>
                <a:lnTo>
                  <a:pt x="22111" y="32200"/>
                </a:lnTo>
                <a:lnTo>
                  <a:pt x="22071" y="32099"/>
                </a:lnTo>
                <a:lnTo>
                  <a:pt x="22030" y="31998"/>
                </a:lnTo>
                <a:lnTo>
                  <a:pt x="21990" y="31938"/>
                </a:lnTo>
                <a:lnTo>
                  <a:pt x="21930" y="31857"/>
                </a:lnTo>
                <a:lnTo>
                  <a:pt x="21849" y="31817"/>
                </a:lnTo>
                <a:lnTo>
                  <a:pt x="21769" y="31777"/>
                </a:lnTo>
                <a:lnTo>
                  <a:pt x="21688" y="31737"/>
                </a:lnTo>
                <a:lnTo>
                  <a:pt x="21426" y="31737"/>
                </a:lnTo>
                <a:lnTo>
                  <a:pt x="21326" y="31757"/>
                </a:lnTo>
                <a:lnTo>
                  <a:pt x="21245" y="31797"/>
                </a:lnTo>
                <a:lnTo>
                  <a:pt x="21164" y="31857"/>
                </a:lnTo>
                <a:lnTo>
                  <a:pt x="21084" y="31918"/>
                </a:lnTo>
                <a:lnTo>
                  <a:pt x="21024" y="31998"/>
                </a:lnTo>
                <a:lnTo>
                  <a:pt x="20097" y="33227"/>
                </a:lnTo>
                <a:lnTo>
                  <a:pt x="19936" y="33448"/>
                </a:lnTo>
                <a:lnTo>
                  <a:pt x="19755" y="33690"/>
                </a:lnTo>
                <a:lnTo>
                  <a:pt x="19654" y="33609"/>
                </a:lnTo>
                <a:lnTo>
                  <a:pt x="19553" y="33529"/>
                </a:lnTo>
                <a:lnTo>
                  <a:pt x="19413" y="33468"/>
                </a:lnTo>
                <a:lnTo>
                  <a:pt x="19272" y="33408"/>
                </a:lnTo>
                <a:lnTo>
                  <a:pt x="18144" y="33025"/>
                </a:lnTo>
                <a:lnTo>
                  <a:pt x="18043" y="33005"/>
                </a:lnTo>
                <a:lnTo>
                  <a:pt x="17902" y="33005"/>
                </a:lnTo>
                <a:lnTo>
                  <a:pt x="17822" y="33025"/>
                </a:lnTo>
                <a:lnTo>
                  <a:pt x="17681" y="33086"/>
                </a:lnTo>
                <a:lnTo>
                  <a:pt x="17580" y="33186"/>
                </a:lnTo>
                <a:lnTo>
                  <a:pt x="17499" y="33307"/>
                </a:lnTo>
                <a:lnTo>
                  <a:pt x="17439" y="33448"/>
                </a:lnTo>
                <a:lnTo>
                  <a:pt x="17419" y="33589"/>
                </a:lnTo>
                <a:lnTo>
                  <a:pt x="17419" y="33750"/>
                </a:lnTo>
                <a:lnTo>
                  <a:pt x="17479" y="34012"/>
                </a:lnTo>
                <a:lnTo>
                  <a:pt x="17560" y="34274"/>
                </a:lnTo>
                <a:lnTo>
                  <a:pt x="17640" y="34516"/>
                </a:lnTo>
                <a:lnTo>
                  <a:pt x="17761" y="34777"/>
                </a:lnTo>
                <a:lnTo>
                  <a:pt x="17983" y="35261"/>
                </a:lnTo>
                <a:lnTo>
                  <a:pt x="18083" y="35522"/>
                </a:lnTo>
                <a:lnTo>
                  <a:pt x="18164" y="35764"/>
                </a:lnTo>
                <a:lnTo>
                  <a:pt x="18204" y="35905"/>
                </a:lnTo>
                <a:lnTo>
                  <a:pt x="18224" y="36066"/>
                </a:lnTo>
                <a:lnTo>
                  <a:pt x="18204" y="36227"/>
                </a:lnTo>
                <a:lnTo>
                  <a:pt x="18184" y="36388"/>
                </a:lnTo>
                <a:lnTo>
                  <a:pt x="18144" y="36529"/>
                </a:lnTo>
                <a:lnTo>
                  <a:pt x="18063" y="36650"/>
                </a:lnTo>
                <a:lnTo>
                  <a:pt x="17963" y="36751"/>
                </a:lnTo>
                <a:lnTo>
                  <a:pt x="17822" y="36811"/>
                </a:lnTo>
                <a:lnTo>
                  <a:pt x="17701" y="36872"/>
                </a:lnTo>
                <a:lnTo>
                  <a:pt x="17600" y="36972"/>
                </a:lnTo>
                <a:lnTo>
                  <a:pt x="17520" y="37073"/>
                </a:lnTo>
                <a:lnTo>
                  <a:pt x="17459" y="37194"/>
                </a:lnTo>
                <a:lnTo>
                  <a:pt x="16775" y="37194"/>
                </a:lnTo>
                <a:lnTo>
                  <a:pt x="16110" y="37174"/>
                </a:lnTo>
                <a:lnTo>
                  <a:pt x="15425" y="37113"/>
                </a:lnTo>
                <a:lnTo>
                  <a:pt x="14741" y="37033"/>
                </a:lnTo>
                <a:lnTo>
                  <a:pt x="14076" y="36932"/>
                </a:lnTo>
                <a:lnTo>
                  <a:pt x="13412" y="36791"/>
                </a:lnTo>
                <a:lnTo>
                  <a:pt x="12747" y="36630"/>
                </a:lnTo>
                <a:lnTo>
                  <a:pt x="12103" y="36429"/>
                </a:lnTo>
                <a:lnTo>
                  <a:pt x="11458" y="36207"/>
                </a:lnTo>
                <a:lnTo>
                  <a:pt x="10834" y="35965"/>
                </a:lnTo>
                <a:lnTo>
                  <a:pt x="10210" y="35684"/>
                </a:lnTo>
                <a:lnTo>
                  <a:pt x="9606" y="35381"/>
                </a:lnTo>
                <a:lnTo>
                  <a:pt x="9001" y="35039"/>
                </a:lnTo>
                <a:lnTo>
                  <a:pt x="8438" y="34697"/>
                </a:lnTo>
                <a:lnTo>
                  <a:pt x="7874" y="34294"/>
                </a:lnTo>
                <a:lnTo>
                  <a:pt x="7330" y="33891"/>
                </a:lnTo>
                <a:lnTo>
                  <a:pt x="6746" y="33388"/>
                </a:lnTo>
                <a:lnTo>
                  <a:pt x="6202" y="32884"/>
                </a:lnTo>
                <a:lnTo>
                  <a:pt x="5679" y="32341"/>
                </a:lnTo>
                <a:lnTo>
                  <a:pt x="5175" y="31777"/>
                </a:lnTo>
                <a:lnTo>
                  <a:pt x="4712" y="31173"/>
                </a:lnTo>
                <a:lnTo>
                  <a:pt x="4269" y="30569"/>
                </a:lnTo>
                <a:lnTo>
                  <a:pt x="3866" y="29924"/>
                </a:lnTo>
                <a:lnTo>
                  <a:pt x="3484" y="29280"/>
                </a:lnTo>
                <a:lnTo>
                  <a:pt x="3121" y="28595"/>
                </a:lnTo>
                <a:lnTo>
                  <a:pt x="2819" y="27910"/>
                </a:lnTo>
                <a:lnTo>
                  <a:pt x="2537" y="27206"/>
                </a:lnTo>
                <a:lnTo>
                  <a:pt x="2276" y="26501"/>
                </a:lnTo>
                <a:lnTo>
                  <a:pt x="2074" y="25776"/>
                </a:lnTo>
                <a:lnTo>
                  <a:pt x="1893" y="25051"/>
                </a:lnTo>
                <a:lnTo>
                  <a:pt x="1752" y="24306"/>
                </a:lnTo>
                <a:lnTo>
                  <a:pt x="1651" y="23561"/>
                </a:lnTo>
                <a:lnTo>
                  <a:pt x="1591" y="22836"/>
                </a:lnTo>
                <a:lnTo>
                  <a:pt x="1571" y="22111"/>
                </a:lnTo>
                <a:lnTo>
                  <a:pt x="1591" y="21386"/>
                </a:lnTo>
                <a:lnTo>
                  <a:pt x="1631" y="20661"/>
                </a:lnTo>
                <a:lnTo>
                  <a:pt x="1712" y="19936"/>
                </a:lnTo>
                <a:lnTo>
                  <a:pt x="1833" y="19231"/>
                </a:lnTo>
                <a:lnTo>
                  <a:pt x="1994" y="18526"/>
                </a:lnTo>
                <a:lnTo>
                  <a:pt x="2175" y="17822"/>
                </a:lnTo>
                <a:lnTo>
                  <a:pt x="2396" y="17137"/>
                </a:lnTo>
                <a:lnTo>
                  <a:pt x="2658" y="16472"/>
                </a:lnTo>
                <a:lnTo>
                  <a:pt x="2940" y="15808"/>
                </a:lnTo>
                <a:lnTo>
                  <a:pt x="3262" y="15163"/>
                </a:lnTo>
                <a:lnTo>
                  <a:pt x="3605" y="14519"/>
                </a:lnTo>
                <a:lnTo>
                  <a:pt x="3987" y="13915"/>
                </a:lnTo>
                <a:lnTo>
                  <a:pt x="4390" y="13311"/>
                </a:lnTo>
                <a:lnTo>
                  <a:pt x="4833" y="12727"/>
                </a:lnTo>
                <a:lnTo>
                  <a:pt x="5296" y="12163"/>
                </a:lnTo>
                <a:lnTo>
                  <a:pt x="5779" y="11639"/>
                </a:lnTo>
                <a:lnTo>
                  <a:pt x="6303" y="11116"/>
                </a:lnTo>
                <a:lnTo>
                  <a:pt x="6847" y="10633"/>
                </a:lnTo>
                <a:lnTo>
                  <a:pt x="7411" y="10190"/>
                </a:lnTo>
                <a:lnTo>
                  <a:pt x="7995" y="9747"/>
                </a:lnTo>
                <a:lnTo>
                  <a:pt x="8599" y="9344"/>
                </a:lnTo>
                <a:lnTo>
                  <a:pt x="9223" y="8981"/>
                </a:lnTo>
                <a:lnTo>
                  <a:pt x="9606" y="8780"/>
                </a:lnTo>
                <a:lnTo>
                  <a:pt x="9988" y="8579"/>
                </a:lnTo>
                <a:lnTo>
                  <a:pt x="10391" y="8397"/>
                </a:lnTo>
                <a:lnTo>
                  <a:pt x="10794" y="8236"/>
                </a:lnTo>
                <a:lnTo>
                  <a:pt x="11196" y="8075"/>
                </a:lnTo>
                <a:lnTo>
                  <a:pt x="11599" y="7934"/>
                </a:lnTo>
                <a:lnTo>
                  <a:pt x="12445" y="7672"/>
                </a:lnTo>
                <a:lnTo>
                  <a:pt x="13291" y="7451"/>
                </a:lnTo>
                <a:lnTo>
                  <a:pt x="14137" y="7270"/>
                </a:lnTo>
                <a:lnTo>
                  <a:pt x="15002" y="7129"/>
                </a:lnTo>
                <a:lnTo>
                  <a:pt x="15868" y="7008"/>
                </a:lnTo>
                <a:lnTo>
                  <a:pt x="15949" y="6988"/>
                </a:lnTo>
                <a:lnTo>
                  <a:pt x="16029" y="6947"/>
                </a:lnTo>
                <a:lnTo>
                  <a:pt x="16090" y="6887"/>
                </a:lnTo>
                <a:lnTo>
                  <a:pt x="16130" y="6827"/>
                </a:lnTo>
                <a:lnTo>
                  <a:pt x="16271" y="6907"/>
                </a:lnTo>
                <a:lnTo>
                  <a:pt x="16432" y="6947"/>
                </a:lnTo>
                <a:lnTo>
                  <a:pt x="16593" y="6968"/>
                </a:lnTo>
                <a:lnTo>
                  <a:pt x="16795" y="6947"/>
                </a:lnTo>
                <a:lnTo>
                  <a:pt x="17499" y="6806"/>
                </a:lnTo>
                <a:lnTo>
                  <a:pt x="18245" y="6706"/>
                </a:lnTo>
                <a:lnTo>
                  <a:pt x="18969" y="6645"/>
                </a:lnTo>
                <a:close/>
                <a:moveTo>
                  <a:pt x="16513" y="0"/>
                </a:moveTo>
                <a:lnTo>
                  <a:pt x="16352" y="20"/>
                </a:lnTo>
                <a:lnTo>
                  <a:pt x="16050" y="60"/>
                </a:lnTo>
                <a:lnTo>
                  <a:pt x="15909" y="81"/>
                </a:lnTo>
                <a:lnTo>
                  <a:pt x="15788" y="121"/>
                </a:lnTo>
                <a:lnTo>
                  <a:pt x="15526" y="242"/>
                </a:lnTo>
                <a:lnTo>
                  <a:pt x="15304" y="403"/>
                </a:lnTo>
                <a:lnTo>
                  <a:pt x="15083" y="584"/>
                </a:lnTo>
                <a:lnTo>
                  <a:pt x="14922" y="805"/>
                </a:lnTo>
                <a:lnTo>
                  <a:pt x="14781" y="1047"/>
                </a:lnTo>
                <a:lnTo>
                  <a:pt x="14660" y="1289"/>
                </a:lnTo>
                <a:lnTo>
                  <a:pt x="14600" y="1571"/>
                </a:lnTo>
                <a:lnTo>
                  <a:pt x="14580" y="1752"/>
                </a:lnTo>
                <a:lnTo>
                  <a:pt x="14580" y="1933"/>
                </a:lnTo>
                <a:lnTo>
                  <a:pt x="14600" y="2135"/>
                </a:lnTo>
                <a:lnTo>
                  <a:pt x="14640" y="2336"/>
                </a:lnTo>
                <a:lnTo>
                  <a:pt x="14680" y="2517"/>
                </a:lnTo>
                <a:lnTo>
                  <a:pt x="14761" y="2698"/>
                </a:lnTo>
                <a:lnTo>
                  <a:pt x="14861" y="2860"/>
                </a:lnTo>
                <a:lnTo>
                  <a:pt x="14982" y="3000"/>
                </a:lnTo>
                <a:lnTo>
                  <a:pt x="13734" y="3222"/>
                </a:lnTo>
                <a:lnTo>
                  <a:pt x="13110" y="3343"/>
                </a:lnTo>
                <a:lnTo>
                  <a:pt x="12505" y="3484"/>
                </a:lnTo>
                <a:lnTo>
                  <a:pt x="12163" y="3544"/>
                </a:lnTo>
                <a:lnTo>
                  <a:pt x="11841" y="3625"/>
                </a:lnTo>
                <a:lnTo>
                  <a:pt x="11680" y="3685"/>
                </a:lnTo>
                <a:lnTo>
                  <a:pt x="11519" y="3746"/>
                </a:lnTo>
                <a:lnTo>
                  <a:pt x="11398" y="3846"/>
                </a:lnTo>
                <a:lnTo>
                  <a:pt x="11277" y="3967"/>
                </a:lnTo>
                <a:lnTo>
                  <a:pt x="11217" y="4048"/>
                </a:lnTo>
                <a:lnTo>
                  <a:pt x="11176" y="4148"/>
                </a:lnTo>
                <a:lnTo>
                  <a:pt x="11156" y="4229"/>
                </a:lnTo>
                <a:lnTo>
                  <a:pt x="11156" y="4330"/>
                </a:lnTo>
                <a:lnTo>
                  <a:pt x="11176" y="4410"/>
                </a:lnTo>
                <a:lnTo>
                  <a:pt x="11217" y="4511"/>
                </a:lnTo>
                <a:lnTo>
                  <a:pt x="11277" y="4571"/>
                </a:lnTo>
                <a:lnTo>
                  <a:pt x="11358" y="4652"/>
                </a:lnTo>
                <a:lnTo>
                  <a:pt x="11438" y="4672"/>
                </a:lnTo>
                <a:lnTo>
                  <a:pt x="11398" y="4793"/>
                </a:lnTo>
                <a:lnTo>
                  <a:pt x="11378" y="4893"/>
                </a:lnTo>
                <a:lnTo>
                  <a:pt x="11337" y="5296"/>
                </a:lnTo>
                <a:lnTo>
                  <a:pt x="11358" y="5699"/>
                </a:lnTo>
                <a:lnTo>
                  <a:pt x="11418" y="6484"/>
                </a:lnTo>
                <a:lnTo>
                  <a:pt x="11438" y="6625"/>
                </a:lnTo>
                <a:lnTo>
                  <a:pt x="10915" y="6766"/>
                </a:lnTo>
                <a:lnTo>
                  <a:pt x="10391" y="6947"/>
                </a:lnTo>
                <a:lnTo>
                  <a:pt x="9888" y="7149"/>
                </a:lnTo>
                <a:lnTo>
                  <a:pt x="9384" y="7370"/>
                </a:lnTo>
                <a:lnTo>
                  <a:pt x="8901" y="7592"/>
                </a:lnTo>
                <a:lnTo>
                  <a:pt x="8417" y="7854"/>
                </a:lnTo>
                <a:lnTo>
                  <a:pt x="7934" y="8136"/>
                </a:lnTo>
                <a:lnTo>
                  <a:pt x="7471" y="8417"/>
                </a:lnTo>
                <a:lnTo>
                  <a:pt x="7008" y="8720"/>
                </a:lnTo>
                <a:lnTo>
                  <a:pt x="6565" y="9042"/>
                </a:lnTo>
                <a:lnTo>
                  <a:pt x="6142" y="9384"/>
                </a:lnTo>
                <a:lnTo>
                  <a:pt x="5719" y="9726"/>
                </a:lnTo>
                <a:lnTo>
                  <a:pt x="5316" y="10089"/>
                </a:lnTo>
                <a:lnTo>
                  <a:pt x="4934" y="10471"/>
                </a:lnTo>
                <a:lnTo>
                  <a:pt x="4551" y="10854"/>
                </a:lnTo>
                <a:lnTo>
                  <a:pt x="4189" y="11237"/>
                </a:lnTo>
                <a:lnTo>
                  <a:pt x="3705" y="11821"/>
                </a:lnTo>
                <a:lnTo>
                  <a:pt x="3222" y="12425"/>
                </a:lnTo>
                <a:lnTo>
                  <a:pt x="2799" y="13069"/>
                </a:lnTo>
                <a:lnTo>
                  <a:pt x="2376" y="13714"/>
                </a:lnTo>
                <a:lnTo>
                  <a:pt x="1994" y="14378"/>
                </a:lnTo>
                <a:lnTo>
                  <a:pt x="1651" y="15043"/>
                </a:lnTo>
                <a:lnTo>
                  <a:pt x="1329" y="15747"/>
                </a:lnTo>
                <a:lnTo>
                  <a:pt x="1047" y="16452"/>
                </a:lnTo>
                <a:lnTo>
                  <a:pt x="806" y="17177"/>
                </a:lnTo>
                <a:lnTo>
                  <a:pt x="584" y="17902"/>
                </a:lnTo>
                <a:lnTo>
                  <a:pt x="403" y="18647"/>
                </a:lnTo>
                <a:lnTo>
                  <a:pt x="242" y="19392"/>
                </a:lnTo>
                <a:lnTo>
                  <a:pt x="121" y="20158"/>
                </a:lnTo>
                <a:lnTo>
                  <a:pt x="60" y="20923"/>
                </a:lnTo>
                <a:lnTo>
                  <a:pt x="0" y="21688"/>
                </a:lnTo>
                <a:lnTo>
                  <a:pt x="0" y="22453"/>
                </a:lnTo>
                <a:lnTo>
                  <a:pt x="40" y="23239"/>
                </a:lnTo>
                <a:lnTo>
                  <a:pt x="121" y="24024"/>
                </a:lnTo>
                <a:lnTo>
                  <a:pt x="242" y="24789"/>
                </a:lnTo>
                <a:lnTo>
                  <a:pt x="383" y="25575"/>
                </a:lnTo>
                <a:lnTo>
                  <a:pt x="584" y="26340"/>
                </a:lnTo>
                <a:lnTo>
                  <a:pt x="806" y="27085"/>
                </a:lnTo>
                <a:lnTo>
                  <a:pt x="1067" y="27830"/>
                </a:lnTo>
                <a:lnTo>
                  <a:pt x="1369" y="28555"/>
                </a:lnTo>
                <a:lnTo>
                  <a:pt x="1692" y="29280"/>
                </a:lnTo>
                <a:lnTo>
                  <a:pt x="2054" y="29964"/>
                </a:lnTo>
                <a:lnTo>
                  <a:pt x="2437" y="30649"/>
                </a:lnTo>
                <a:lnTo>
                  <a:pt x="2860" y="31334"/>
                </a:lnTo>
                <a:lnTo>
                  <a:pt x="3303" y="31978"/>
                </a:lnTo>
                <a:lnTo>
                  <a:pt x="3786" y="32602"/>
                </a:lnTo>
                <a:lnTo>
                  <a:pt x="4289" y="33207"/>
                </a:lnTo>
                <a:lnTo>
                  <a:pt x="4813" y="33770"/>
                </a:lnTo>
                <a:lnTo>
                  <a:pt x="5397" y="34354"/>
                </a:lnTo>
                <a:lnTo>
                  <a:pt x="6001" y="34898"/>
                </a:lnTo>
                <a:lnTo>
                  <a:pt x="6645" y="35402"/>
                </a:lnTo>
                <a:lnTo>
                  <a:pt x="7290" y="35885"/>
                </a:lnTo>
                <a:lnTo>
                  <a:pt x="7974" y="36308"/>
                </a:lnTo>
                <a:lnTo>
                  <a:pt x="8659" y="36731"/>
                </a:lnTo>
                <a:lnTo>
                  <a:pt x="9384" y="37093"/>
                </a:lnTo>
                <a:lnTo>
                  <a:pt x="10109" y="37435"/>
                </a:lnTo>
                <a:lnTo>
                  <a:pt x="10854" y="37738"/>
                </a:lnTo>
                <a:lnTo>
                  <a:pt x="11619" y="37999"/>
                </a:lnTo>
                <a:lnTo>
                  <a:pt x="12405" y="38241"/>
                </a:lnTo>
                <a:lnTo>
                  <a:pt x="13190" y="38442"/>
                </a:lnTo>
                <a:lnTo>
                  <a:pt x="13975" y="38603"/>
                </a:lnTo>
                <a:lnTo>
                  <a:pt x="14781" y="38724"/>
                </a:lnTo>
                <a:lnTo>
                  <a:pt x="15586" y="38825"/>
                </a:lnTo>
                <a:lnTo>
                  <a:pt x="16392" y="38885"/>
                </a:lnTo>
                <a:lnTo>
                  <a:pt x="17197" y="38905"/>
                </a:lnTo>
                <a:lnTo>
                  <a:pt x="18003" y="38885"/>
                </a:lnTo>
                <a:lnTo>
                  <a:pt x="18808" y="38825"/>
                </a:lnTo>
                <a:lnTo>
                  <a:pt x="19594" y="38724"/>
                </a:lnTo>
                <a:lnTo>
                  <a:pt x="20379" y="38603"/>
                </a:lnTo>
                <a:lnTo>
                  <a:pt x="21164" y="38422"/>
                </a:lnTo>
                <a:lnTo>
                  <a:pt x="21930" y="38221"/>
                </a:lnTo>
                <a:lnTo>
                  <a:pt x="22675" y="37999"/>
                </a:lnTo>
                <a:lnTo>
                  <a:pt x="23420" y="37717"/>
                </a:lnTo>
                <a:lnTo>
                  <a:pt x="24165" y="37415"/>
                </a:lnTo>
                <a:lnTo>
                  <a:pt x="24870" y="37073"/>
                </a:lnTo>
                <a:lnTo>
                  <a:pt x="25575" y="36690"/>
                </a:lnTo>
                <a:lnTo>
                  <a:pt x="26259" y="36288"/>
                </a:lnTo>
                <a:lnTo>
                  <a:pt x="26944" y="35845"/>
                </a:lnTo>
                <a:lnTo>
                  <a:pt x="27588" y="35381"/>
                </a:lnTo>
                <a:lnTo>
                  <a:pt x="28233" y="34898"/>
                </a:lnTo>
                <a:lnTo>
                  <a:pt x="28797" y="34395"/>
                </a:lnTo>
                <a:lnTo>
                  <a:pt x="29360" y="33871"/>
                </a:lnTo>
                <a:lnTo>
                  <a:pt x="29884" y="33327"/>
                </a:lnTo>
                <a:lnTo>
                  <a:pt x="30387" y="32764"/>
                </a:lnTo>
                <a:lnTo>
                  <a:pt x="30891" y="32159"/>
                </a:lnTo>
                <a:lnTo>
                  <a:pt x="31334" y="31555"/>
                </a:lnTo>
                <a:lnTo>
                  <a:pt x="31777" y="30931"/>
                </a:lnTo>
                <a:lnTo>
                  <a:pt x="32180" y="30287"/>
                </a:lnTo>
                <a:lnTo>
                  <a:pt x="32562" y="29622"/>
                </a:lnTo>
                <a:lnTo>
                  <a:pt x="32925" y="28937"/>
                </a:lnTo>
                <a:lnTo>
                  <a:pt x="33247" y="28253"/>
                </a:lnTo>
                <a:lnTo>
                  <a:pt x="33529" y="27548"/>
                </a:lnTo>
                <a:lnTo>
                  <a:pt x="33811" y="26823"/>
                </a:lnTo>
                <a:lnTo>
                  <a:pt x="34032" y="26098"/>
                </a:lnTo>
                <a:lnTo>
                  <a:pt x="34234" y="25373"/>
                </a:lnTo>
                <a:lnTo>
                  <a:pt x="34415" y="24628"/>
                </a:lnTo>
                <a:lnTo>
                  <a:pt x="34556" y="23843"/>
                </a:lnTo>
                <a:lnTo>
                  <a:pt x="34657" y="23037"/>
                </a:lnTo>
                <a:lnTo>
                  <a:pt x="34717" y="22212"/>
                </a:lnTo>
                <a:lnTo>
                  <a:pt x="34757" y="21406"/>
                </a:lnTo>
                <a:lnTo>
                  <a:pt x="34737" y="20601"/>
                </a:lnTo>
                <a:lnTo>
                  <a:pt x="34697" y="19795"/>
                </a:lnTo>
                <a:lnTo>
                  <a:pt x="34616" y="18990"/>
                </a:lnTo>
                <a:lnTo>
                  <a:pt x="34495" y="18184"/>
                </a:lnTo>
                <a:lnTo>
                  <a:pt x="34354" y="17379"/>
                </a:lnTo>
                <a:lnTo>
                  <a:pt x="34153" y="16593"/>
                </a:lnTo>
                <a:lnTo>
                  <a:pt x="33932" y="15828"/>
                </a:lnTo>
                <a:lnTo>
                  <a:pt x="33670" y="15063"/>
                </a:lnTo>
                <a:lnTo>
                  <a:pt x="33368" y="14298"/>
                </a:lnTo>
                <a:lnTo>
                  <a:pt x="33025" y="13573"/>
                </a:lnTo>
                <a:lnTo>
                  <a:pt x="32663" y="12848"/>
                </a:lnTo>
                <a:lnTo>
                  <a:pt x="32240" y="12143"/>
                </a:lnTo>
                <a:lnTo>
                  <a:pt x="31837" y="11498"/>
                </a:lnTo>
                <a:lnTo>
                  <a:pt x="31374" y="10894"/>
                </a:lnTo>
                <a:lnTo>
                  <a:pt x="30891" y="10290"/>
                </a:lnTo>
                <a:lnTo>
                  <a:pt x="30387" y="9726"/>
                </a:lnTo>
                <a:lnTo>
                  <a:pt x="29844" y="9183"/>
                </a:lnTo>
                <a:lnTo>
                  <a:pt x="29300" y="8679"/>
                </a:lnTo>
                <a:lnTo>
                  <a:pt x="28696" y="8196"/>
                </a:lnTo>
                <a:lnTo>
                  <a:pt x="28092" y="7733"/>
                </a:lnTo>
                <a:lnTo>
                  <a:pt x="27467" y="7310"/>
                </a:lnTo>
                <a:lnTo>
                  <a:pt x="26803" y="6927"/>
                </a:lnTo>
                <a:lnTo>
                  <a:pt x="26138" y="6565"/>
                </a:lnTo>
                <a:lnTo>
                  <a:pt x="25454" y="6243"/>
                </a:lnTo>
                <a:lnTo>
                  <a:pt x="24749" y="5961"/>
                </a:lnTo>
                <a:lnTo>
                  <a:pt x="24024" y="5699"/>
                </a:lnTo>
                <a:lnTo>
                  <a:pt x="23299" y="5498"/>
                </a:lnTo>
                <a:lnTo>
                  <a:pt x="22554" y="5316"/>
                </a:lnTo>
                <a:lnTo>
                  <a:pt x="22212" y="2578"/>
                </a:lnTo>
                <a:lnTo>
                  <a:pt x="22171" y="2457"/>
                </a:lnTo>
                <a:lnTo>
                  <a:pt x="22131" y="2376"/>
                </a:lnTo>
                <a:lnTo>
                  <a:pt x="22051" y="2276"/>
                </a:lnTo>
                <a:lnTo>
                  <a:pt x="21970" y="2195"/>
                </a:lnTo>
                <a:lnTo>
                  <a:pt x="21869" y="2135"/>
                </a:lnTo>
                <a:lnTo>
                  <a:pt x="21748" y="2094"/>
                </a:lnTo>
                <a:lnTo>
                  <a:pt x="21648" y="2054"/>
                </a:lnTo>
                <a:lnTo>
                  <a:pt x="21547" y="2054"/>
                </a:lnTo>
                <a:lnTo>
                  <a:pt x="19976" y="2255"/>
                </a:lnTo>
                <a:lnTo>
                  <a:pt x="18406" y="2457"/>
                </a:lnTo>
                <a:lnTo>
                  <a:pt x="18365" y="2094"/>
                </a:lnTo>
                <a:lnTo>
                  <a:pt x="18285" y="1712"/>
                </a:lnTo>
                <a:lnTo>
                  <a:pt x="18144" y="1369"/>
                </a:lnTo>
                <a:lnTo>
                  <a:pt x="17963" y="1007"/>
                </a:lnTo>
                <a:lnTo>
                  <a:pt x="17822" y="785"/>
                </a:lnTo>
                <a:lnTo>
                  <a:pt x="17640" y="584"/>
                </a:lnTo>
                <a:lnTo>
                  <a:pt x="17439" y="383"/>
                </a:lnTo>
                <a:lnTo>
                  <a:pt x="17238" y="201"/>
                </a:lnTo>
                <a:lnTo>
                  <a:pt x="17097" y="121"/>
                </a:lnTo>
                <a:lnTo>
                  <a:pt x="16956" y="60"/>
                </a:lnTo>
                <a:lnTo>
                  <a:pt x="16815" y="40"/>
                </a:lnTo>
                <a:lnTo>
                  <a:pt x="16654" y="20"/>
                </a:lnTo>
                <a:lnTo>
                  <a:pt x="1651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97F8F"/>
              </a:solidFill>
            </a:endParaRPr>
          </a:p>
        </p:txBody>
      </p:sp>
      <p:sp>
        <p:nvSpPr>
          <p:cNvPr id="293" name="Google Shape;293;p35"/>
          <p:cNvSpPr/>
          <p:nvPr/>
        </p:nvSpPr>
        <p:spPr>
          <a:xfrm>
            <a:off x="4678534" y="393951"/>
            <a:ext cx="577504" cy="646326"/>
          </a:xfrm>
          <a:custGeom>
            <a:rect b="b" l="l" r="r" t="t"/>
            <a:pathLst>
              <a:path extrusionOk="0" h="38906" w="34758">
                <a:moveTo>
                  <a:pt x="16574" y="1108"/>
                </a:moveTo>
                <a:lnTo>
                  <a:pt x="16634" y="1168"/>
                </a:lnTo>
                <a:lnTo>
                  <a:pt x="16755" y="1289"/>
                </a:lnTo>
                <a:lnTo>
                  <a:pt x="16856" y="1410"/>
                </a:lnTo>
                <a:lnTo>
                  <a:pt x="17037" y="1692"/>
                </a:lnTo>
                <a:lnTo>
                  <a:pt x="17158" y="1913"/>
                </a:lnTo>
                <a:lnTo>
                  <a:pt x="17218" y="2135"/>
                </a:lnTo>
                <a:lnTo>
                  <a:pt x="17259" y="2376"/>
                </a:lnTo>
                <a:lnTo>
                  <a:pt x="17259" y="2618"/>
                </a:lnTo>
                <a:lnTo>
                  <a:pt x="16373" y="2759"/>
                </a:lnTo>
                <a:lnTo>
                  <a:pt x="15849" y="2839"/>
                </a:lnTo>
                <a:lnTo>
                  <a:pt x="15829" y="2719"/>
                </a:lnTo>
                <a:lnTo>
                  <a:pt x="15789" y="2598"/>
                </a:lnTo>
                <a:lnTo>
                  <a:pt x="15728" y="2336"/>
                </a:lnTo>
                <a:lnTo>
                  <a:pt x="15648" y="2094"/>
                </a:lnTo>
                <a:lnTo>
                  <a:pt x="15627" y="1953"/>
                </a:lnTo>
                <a:lnTo>
                  <a:pt x="15627" y="1812"/>
                </a:lnTo>
                <a:lnTo>
                  <a:pt x="15648" y="1671"/>
                </a:lnTo>
                <a:lnTo>
                  <a:pt x="15708" y="1551"/>
                </a:lnTo>
                <a:lnTo>
                  <a:pt x="15789" y="1450"/>
                </a:lnTo>
                <a:lnTo>
                  <a:pt x="15869" y="1369"/>
                </a:lnTo>
                <a:lnTo>
                  <a:pt x="15990" y="1289"/>
                </a:lnTo>
                <a:lnTo>
                  <a:pt x="16111" y="1228"/>
                </a:lnTo>
                <a:lnTo>
                  <a:pt x="16232" y="1168"/>
                </a:lnTo>
                <a:lnTo>
                  <a:pt x="16352" y="1128"/>
                </a:lnTo>
                <a:lnTo>
                  <a:pt x="16534" y="1128"/>
                </a:lnTo>
                <a:lnTo>
                  <a:pt x="16574" y="1108"/>
                </a:lnTo>
                <a:close/>
                <a:moveTo>
                  <a:pt x="20944" y="3504"/>
                </a:moveTo>
                <a:lnTo>
                  <a:pt x="21145" y="5075"/>
                </a:lnTo>
                <a:lnTo>
                  <a:pt x="20541" y="5034"/>
                </a:lnTo>
                <a:lnTo>
                  <a:pt x="19937" y="4994"/>
                </a:lnTo>
                <a:lnTo>
                  <a:pt x="19353" y="4994"/>
                </a:lnTo>
                <a:lnTo>
                  <a:pt x="18749" y="5014"/>
                </a:lnTo>
                <a:lnTo>
                  <a:pt x="18145" y="5054"/>
                </a:lnTo>
                <a:lnTo>
                  <a:pt x="17541" y="5135"/>
                </a:lnTo>
                <a:lnTo>
                  <a:pt x="16936" y="5236"/>
                </a:lnTo>
                <a:lnTo>
                  <a:pt x="16352" y="5357"/>
                </a:lnTo>
                <a:lnTo>
                  <a:pt x="16171" y="5417"/>
                </a:lnTo>
                <a:lnTo>
                  <a:pt x="16030" y="5518"/>
                </a:lnTo>
                <a:lnTo>
                  <a:pt x="15909" y="5618"/>
                </a:lnTo>
                <a:lnTo>
                  <a:pt x="15849" y="5759"/>
                </a:lnTo>
                <a:lnTo>
                  <a:pt x="15789" y="5900"/>
                </a:lnTo>
                <a:lnTo>
                  <a:pt x="15768" y="6041"/>
                </a:lnTo>
                <a:lnTo>
                  <a:pt x="15768" y="6202"/>
                </a:lnTo>
                <a:lnTo>
                  <a:pt x="15809" y="6343"/>
                </a:lnTo>
                <a:lnTo>
                  <a:pt x="15426" y="6303"/>
                </a:lnTo>
                <a:lnTo>
                  <a:pt x="15043" y="6263"/>
                </a:lnTo>
                <a:lnTo>
                  <a:pt x="14681" y="6243"/>
                </a:lnTo>
                <a:lnTo>
                  <a:pt x="14298" y="6222"/>
                </a:lnTo>
                <a:lnTo>
                  <a:pt x="13936" y="6243"/>
                </a:lnTo>
                <a:lnTo>
                  <a:pt x="13553" y="6263"/>
                </a:lnTo>
                <a:lnTo>
                  <a:pt x="13191" y="6283"/>
                </a:lnTo>
                <a:lnTo>
                  <a:pt x="12808" y="6343"/>
                </a:lnTo>
                <a:lnTo>
                  <a:pt x="12808" y="6303"/>
                </a:lnTo>
                <a:lnTo>
                  <a:pt x="12708" y="5518"/>
                </a:lnTo>
                <a:lnTo>
                  <a:pt x="12627" y="5115"/>
                </a:lnTo>
                <a:lnTo>
                  <a:pt x="12587" y="4934"/>
                </a:lnTo>
                <a:lnTo>
                  <a:pt x="12526" y="4752"/>
                </a:lnTo>
                <a:lnTo>
                  <a:pt x="12506" y="4692"/>
                </a:lnTo>
                <a:lnTo>
                  <a:pt x="13755" y="4491"/>
                </a:lnTo>
                <a:lnTo>
                  <a:pt x="15084" y="4269"/>
                </a:lnTo>
                <a:lnTo>
                  <a:pt x="16393" y="4068"/>
                </a:lnTo>
                <a:lnTo>
                  <a:pt x="17541" y="3907"/>
                </a:lnTo>
                <a:lnTo>
                  <a:pt x="18668" y="3766"/>
                </a:lnTo>
                <a:lnTo>
                  <a:pt x="19816" y="3625"/>
                </a:lnTo>
                <a:lnTo>
                  <a:pt x="20944" y="3504"/>
                </a:lnTo>
                <a:close/>
                <a:moveTo>
                  <a:pt x="24266" y="8035"/>
                </a:moveTo>
                <a:lnTo>
                  <a:pt x="24146" y="8075"/>
                </a:lnTo>
                <a:lnTo>
                  <a:pt x="24025" y="8115"/>
                </a:lnTo>
                <a:lnTo>
                  <a:pt x="23924" y="8176"/>
                </a:lnTo>
                <a:lnTo>
                  <a:pt x="23823" y="8236"/>
                </a:lnTo>
                <a:lnTo>
                  <a:pt x="23723" y="8317"/>
                </a:lnTo>
                <a:lnTo>
                  <a:pt x="23622" y="8417"/>
                </a:lnTo>
                <a:lnTo>
                  <a:pt x="23562" y="8538"/>
                </a:lnTo>
                <a:lnTo>
                  <a:pt x="23501" y="8639"/>
                </a:lnTo>
                <a:lnTo>
                  <a:pt x="23441" y="8780"/>
                </a:lnTo>
                <a:lnTo>
                  <a:pt x="23421" y="8921"/>
                </a:lnTo>
                <a:lnTo>
                  <a:pt x="23400" y="9042"/>
                </a:lnTo>
                <a:lnTo>
                  <a:pt x="23441" y="9324"/>
                </a:lnTo>
                <a:lnTo>
                  <a:pt x="23481" y="9444"/>
                </a:lnTo>
                <a:lnTo>
                  <a:pt x="23541" y="9545"/>
                </a:lnTo>
                <a:lnTo>
                  <a:pt x="23602" y="9646"/>
                </a:lnTo>
                <a:lnTo>
                  <a:pt x="23682" y="9726"/>
                </a:lnTo>
                <a:lnTo>
                  <a:pt x="23823" y="9847"/>
                </a:lnTo>
                <a:lnTo>
                  <a:pt x="23984" y="9948"/>
                </a:lnTo>
                <a:lnTo>
                  <a:pt x="24166" y="9988"/>
                </a:lnTo>
                <a:lnTo>
                  <a:pt x="24347" y="10008"/>
                </a:lnTo>
                <a:lnTo>
                  <a:pt x="24468" y="10008"/>
                </a:lnTo>
                <a:lnTo>
                  <a:pt x="24589" y="9968"/>
                </a:lnTo>
                <a:lnTo>
                  <a:pt x="24709" y="9948"/>
                </a:lnTo>
                <a:lnTo>
                  <a:pt x="24810" y="9887"/>
                </a:lnTo>
                <a:lnTo>
                  <a:pt x="24911" y="9807"/>
                </a:lnTo>
                <a:lnTo>
                  <a:pt x="25011" y="9747"/>
                </a:lnTo>
                <a:lnTo>
                  <a:pt x="25092" y="9666"/>
                </a:lnTo>
                <a:lnTo>
                  <a:pt x="25173" y="9585"/>
                </a:lnTo>
                <a:lnTo>
                  <a:pt x="25233" y="9485"/>
                </a:lnTo>
                <a:lnTo>
                  <a:pt x="25293" y="9364"/>
                </a:lnTo>
                <a:lnTo>
                  <a:pt x="25334" y="9243"/>
                </a:lnTo>
                <a:lnTo>
                  <a:pt x="25354" y="9122"/>
                </a:lnTo>
                <a:lnTo>
                  <a:pt x="25354" y="9001"/>
                </a:lnTo>
                <a:lnTo>
                  <a:pt x="25354" y="8881"/>
                </a:lnTo>
                <a:lnTo>
                  <a:pt x="25334" y="8740"/>
                </a:lnTo>
                <a:lnTo>
                  <a:pt x="25293" y="8619"/>
                </a:lnTo>
                <a:lnTo>
                  <a:pt x="25233" y="8518"/>
                </a:lnTo>
                <a:lnTo>
                  <a:pt x="25112" y="8357"/>
                </a:lnTo>
                <a:lnTo>
                  <a:pt x="24991" y="8236"/>
                </a:lnTo>
                <a:lnTo>
                  <a:pt x="24830" y="8136"/>
                </a:lnTo>
                <a:lnTo>
                  <a:pt x="24649" y="8075"/>
                </a:lnTo>
                <a:lnTo>
                  <a:pt x="24528" y="8035"/>
                </a:lnTo>
                <a:close/>
                <a:moveTo>
                  <a:pt x="19514" y="9444"/>
                </a:moveTo>
                <a:lnTo>
                  <a:pt x="19333" y="9465"/>
                </a:lnTo>
                <a:lnTo>
                  <a:pt x="19151" y="9505"/>
                </a:lnTo>
                <a:lnTo>
                  <a:pt x="18990" y="9606"/>
                </a:lnTo>
                <a:lnTo>
                  <a:pt x="18849" y="9726"/>
                </a:lnTo>
                <a:lnTo>
                  <a:pt x="18729" y="9867"/>
                </a:lnTo>
                <a:lnTo>
                  <a:pt x="18628" y="10028"/>
                </a:lnTo>
                <a:lnTo>
                  <a:pt x="18588" y="10210"/>
                </a:lnTo>
                <a:lnTo>
                  <a:pt x="18568" y="10391"/>
                </a:lnTo>
                <a:lnTo>
                  <a:pt x="18588" y="10592"/>
                </a:lnTo>
                <a:lnTo>
                  <a:pt x="18628" y="10774"/>
                </a:lnTo>
                <a:lnTo>
                  <a:pt x="18729" y="10935"/>
                </a:lnTo>
                <a:lnTo>
                  <a:pt x="18849" y="11076"/>
                </a:lnTo>
                <a:lnTo>
                  <a:pt x="18990" y="11196"/>
                </a:lnTo>
                <a:lnTo>
                  <a:pt x="19151" y="11277"/>
                </a:lnTo>
                <a:lnTo>
                  <a:pt x="19333" y="11337"/>
                </a:lnTo>
                <a:lnTo>
                  <a:pt x="19514" y="11358"/>
                </a:lnTo>
                <a:lnTo>
                  <a:pt x="19715" y="11337"/>
                </a:lnTo>
                <a:lnTo>
                  <a:pt x="19897" y="11277"/>
                </a:lnTo>
                <a:lnTo>
                  <a:pt x="20058" y="11196"/>
                </a:lnTo>
                <a:lnTo>
                  <a:pt x="20199" y="11076"/>
                </a:lnTo>
                <a:lnTo>
                  <a:pt x="20319" y="10935"/>
                </a:lnTo>
                <a:lnTo>
                  <a:pt x="20400" y="10774"/>
                </a:lnTo>
                <a:lnTo>
                  <a:pt x="20460" y="10592"/>
                </a:lnTo>
                <a:lnTo>
                  <a:pt x="20481" y="10391"/>
                </a:lnTo>
                <a:lnTo>
                  <a:pt x="20460" y="10210"/>
                </a:lnTo>
                <a:lnTo>
                  <a:pt x="20400" y="10028"/>
                </a:lnTo>
                <a:lnTo>
                  <a:pt x="20319" y="9867"/>
                </a:lnTo>
                <a:lnTo>
                  <a:pt x="20199" y="9726"/>
                </a:lnTo>
                <a:lnTo>
                  <a:pt x="20058" y="9606"/>
                </a:lnTo>
                <a:lnTo>
                  <a:pt x="19897" y="9505"/>
                </a:lnTo>
                <a:lnTo>
                  <a:pt x="19715" y="9465"/>
                </a:lnTo>
                <a:lnTo>
                  <a:pt x="19514" y="9444"/>
                </a:lnTo>
                <a:close/>
                <a:moveTo>
                  <a:pt x="10976" y="11901"/>
                </a:moveTo>
                <a:lnTo>
                  <a:pt x="10815" y="11921"/>
                </a:lnTo>
                <a:lnTo>
                  <a:pt x="10654" y="11941"/>
                </a:lnTo>
                <a:lnTo>
                  <a:pt x="10492" y="12002"/>
                </a:lnTo>
                <a:lnTo>
                  <a:pt x="10351" y="12082"/>
                </a:lnTo>
                <a:lnTo>
                  <a:pt x="10210" y="12163"/>
                </a:lnTo>
                <a:lnTo>
                  <a:pt x="10090" y="12264"/>
                </a:lnTo>
                <a:lnTo>
                  <a:pt x="10029" y="12324"/>
                </a:lnTo>
                <a:lnTo>
                  <a:pt x="9929" y="12445"/>
                </a:lnTo>
                <a:lnTo>
                  <a:pt x="9848" y="12586"/>
                </a:lnTo>
                <a:lnTo>
                  <a:pt x="9767" y="12727"/>
                </a:lnTo>
                <a:lnTo>
                  <a:pt x="9727" y="12868"/>
                </a:lnTo>
                <a:lnTo>
                  <a:pt x="9687" y="12989"/>
                </a:lnTo>
                <a:lnTo>
                  <a:pt x="9667" y="13109"/>
                </a:lnTo>
                <a:lnTo>
                  <a:pt x="9667" y="13230"/>
                </a:lnTo>
                <a:lnTo>
                  <a:pt x="9687" y="13351"/>
                </a:lnTo>
                <a:lnTo>
                  <a:pt x="9707" y="13472"/>
                </a:lnTo>
                <a:lnTo>
                  <a:pt x="9747" y="13593"/>
                </a:lnTo>
                <a:lnTo>
                  <a:pt x="9788" y="13714"/>
                </a:lnTo>
                <a:lnTo>
                  <a:pt x="9848" y="13814"/>
                </a:lnTo>
                <a:lnTo>
                  <a:pt x="9989" y="14016"/>
                </a:lnTo>
                <a:lnTo>
                  <a:pt x="10150" y="14177"/>
                </a:lnTo>
                <a:lnTo>
                  <a:pt x="10351" y="14298"/>
                </a:lnTo>
                <a:lnTo>
                  <a:pt x="10573" y="14398"/>
                </a:lnTo>
                <a:lnTo>
                  <a:pt x="10694" y="14418"/>
                </a:lnTo>
                <a:lnTo>
                  <a:pt x="10835" y="14439"/>
                </a:lnTo>
                <a:lnTo>
                  <a:pt x="10956" y="14439"/>
                </a:lnTo>
                <a:lnTo>
                  <a:pt x="11076" y="14418"/>
                </a:lnTo>
                <a:lnTo>
                  <a:pt x="11298" y="14358"/>
                </a:lnTo>
                <a:lnTo>
                  <a:pt x="11540" y="14257"/>
                </a:lnTo>
                <a:lnTo>
                  <a:pt x="11600" y="14217"/>
                </a:lnTo>
                <a:lnTo>
                  <a:pt x="11721" y="14157"/>
                </a:lnTo>
                <a:lnTo>
                  <a:pt x="11801" y="14076"/>
                </a:lnTo>
                <a:lnTo>
                  <a:pt x="11902" y="13996"/>
                </a:lnTo>
                <a:lnTo>
                  <a:pt x="11983" y="13895"/>
                </a:lnTo>
                <a:lnTo>
                  <a:pt x="12043" y="13794"/>
                </a:lnTo>
                <a:lnTo>
                  <a:pt x="12103" y="13693"/>
                </a:lnTo>
                <a:lnTo>
                  <a:pt x="12184" y="13472"/>
                </a:lnTo>
                <a:lnTo>
                  <a:pt x="12224" y="13230"/>
                </a:lnTo>
                <a:lnTo>
                  <a:pt x="12204" y="12989"/>
                </a:lnTo>
                <a:lnTo>
                  <a:pt x="12184" y="12868"/>
                </a:lnTo>
                <a:lnTo>
                  <a:pt x="12144" y="12747"/>
                </a:lnTo>
                <a:lnTo>
                  <a:pt x="12103" y="12626"/>
                </a:lnTo>
                <a:lnTo>
                  <a:pt x="12043" y="12525"/>
                </a:lnTo>
                <a:lnTo>
                  <a:pt x="11902" y="12324"/>
                </a:lnTo>
                <a:lnTo>
                  <a:pt x="11741" y="12163"/>
                </a:lnTo>
                <a:lnTo>
                  <a:pt x="11540" y="12042"/>
                </a:lnTo>
                <a:lnTo>
                  <a:pt x="11318" y="11941"/>
                </a:lnTo>
                <a:lnTo>
                  <a:pt x="11137" y="11921"/>
                </a:lnTo>
                <a:lnTo>
                  <a:pt x="10976" y="11901"/>
                </a:lnTo>
                <a:close/>
                <a:moveTo>
                  <a:pt x="26864" y="13532"/>
                </a:moveTo>
                <a:lnTo>
                  <a:pt x="26763" y="13552"/>
                </a:lnTo>
                <a:lnTo>
                  <a:pt x="26622" y="13573"/>
                </a:lnTo>
                <a:lnTo>
                  <a:pt x="26502" y="13613"/>
                </a:lnTo>
                <a:lnTo>
                  <a:pt x="26401" y="13653"/>
                </a:lnTo>
                <a:lnTo>
                  <a:pt x="26300" y="13734"/>
                </a:lnTo>
                <a:lnTo>
                  <a:pt x="26200" y="13814"/>
                </a:lnTo>
                <a:lnTo>
                  <a:pt x="26119" y="13895"/>
                </a:lnTo>
                <a:lnTo>
                  <a:pt x="26059" y="13996"/>
                </a:lnTo>
                <a:lnTo>
                  <a:pt x="25998" y="14157"/>
                </a:lnTo>
                <a:lnTo>
                  <a:pt x="25958" y="14338"/>
                </a:lnTo>
                <a:lnTo>
                  <a:pt x="25938" y="14519"/>
                </a:lnTo>
                <a:lnTo>
                  <a:pt x="25978" y="14680"/>
                </a:lnTo>
                <a:lnTo>
                  <a:pt x="26038" y="14841"/>
                </a:lnTo>
                <a:lnTo>
                  <a:pt x="26119" y="15002"/>
                </a:lnTo>
                <a:lnTo>
                  <a:pt x="26240" y="15123"/>
                </a:lnTo>
                <a:lnTo>
                  <a:pt x="26381" y="15224"/>
                </a:lnTo>
                <a:lnTo>
                  <a:pt x="26542" y="15304"/>
                </a:lnTo>
                <a:lnTo>
                  <a:pt x="26723" y="15345"/>
                </a:lnTo>
                <a:lnTo>
                  <a:pt x="26904" y="15345"/>
                </a:lnTo>
                <a:lnTo>
                  <a:pt x="27065" y="15304"/>
                </a:lnTo>
                <a:lnTo>
                  <a:pt x="27206" y="15264"/>
                </a:lnTo>
                <a:lnTo>
                  <a:pt x="27347" y="15184"/>
                </a:lnTo>
                <a:lnTo>
                  <a:pt x="27448" y="15083"/>
                </a:lnTo>
                <a:lnTo>
                  <a:pt x="27549" y="14982"/>
                </a:lnTo>
                <a:lnTo>
                  <a:pt x="27649" y="14821"/>
                </a:lnTo>
                <a:lnTo>
                  <a:pt x="27710" y="14660"/>
                </a:lnTo>
                <a:lnTo>
                  <a:pt x="27750" y="14479"/>
                </a:lnTo>
                <a:lnTo>
                  <a:pt x="27750" y="14318"/>
                </a:lnTo>
                <a:lnTo>
                  <a:pt x="27710" y="14136"/>
                </a:lnTo>
                <a:lnTo>
                  <a:pt x="27629" y="13975"/>
                </a:lnTo>
                <a:lnTo>
                  <a:pt x="27529" y="13834"/>
                </a:lnTo>
                <a:lnTo>
                  <a:pt x="27408" y="13714"/>
                </a:lnTo>
                <a:lnTo>
                  <a:pt x="27267" y="13633"/>
                </a:lnTo>
                <a:lnTo>
                  <a:pt x="27106" y="13573"/>
                </a:lnTo>
                <a:lnTo>
                  <a:pt x="26965" y="13552"/>
                </a:lnTo>
                <a:lnTo>
                  <a:pt x="26864" y="13532"/>
                </a:lnTo>
                <a:close/>
                <a:moveTo>
                  <a:pt x="8217" y="13573"/>
                </a:moveTo>
                <a:lnTo>
                  <a:pt x="8177" y="13593"/>
                </a:lnTo>
                <a:lnTo>
                  <a:pt x="7975" y="13714"/>
                </a:lnTo>
                <a:lnTo>
                  <a:pt x="7834" y="13875"/>
                </a:lnTo>
                <a:lnTo>
                  <a:pt x="7693" y="14056"/>
                </a:lnTo>
                <a:lnTo>
                  <a:pt x="7552" y="14237"/>
                </a:lnTo>
                <a:lnTo>
                  <a:pt x="7452" y="14157"/>
                </a:lnTo>
                <a:lnTo>
                  <a:pt x="7351" y="14116"/>
                </a:lnTo>
                <a:lnTo>
                  <a:pt x="7230" y="14096"/>
                </a:lnTo>
                <a:lnTo>
                  <a:pt x="7129" y="14076"/>
                </a:lnTo>
                <a:lnTo>
                  <a:pt x="6928" y="14096"/>
                </a:lnTo>
                <a:lnTo>
                  <a:pt x="6888" y="14116"/>
                </a:lnTo>
                <a:lnTo>
                  <a:pt x="6888" y="14136"/>
                </a:lnTo>
                <a:lnTo>
                  <a:pt x="6888" y="14157"/>
                </a:lnTo>
                <a:lnTo>
                  <a:pt x="6928" y="14318"/>
                </a:lnTo>
                <a:lnTo>
                  <a:pt x="6989" y="14459"/>
                </a:lnTo>
                <a:lnTo>
                  <a:pt x="7049" y="14519"/>
                </a:lnTo>
                <a:lnTo>
                  <a:pt x="7109" y="14579"/>
                </a:lnTo>
                <a:lnTo>
                  <a:pt x="7230" y="14700"/>
                </a:lnTo>
                <a:lnTo>
                  <a:pt x="7109" y="14882"/>
                </a:lnTo>
                <a:lnTo>
                  <a:pt x="6989" y="15083"/>
                </a:lnTo>
                <a:lnTo>
                  <a:pt x="6888" y="15284"/>
                </a:lnTo>
                <a:lnTo>
                  <a:pt x="6868" y="15385"/>
                </a:lnTo>
                <a:lnTo>
                  <a:pt x="6848" y="15486"/>
                </a:lnTo>
                <a:lnTo>
                  <a:pt x="6868" y="15546"/>
                </a:lnTo>
                <a:lnTo>
                  <a:pt x="6908" y="15586"/>
                </a:lnTo>
                <a:lnTo>
                  <a:pt x="6948" y="15607"/>
                </a:lnTo>
                <a:lnTo>
                  <a:pt x="6989" y="15607"/>
                </a:lnTo>
                <a:lnTo>
                  <a:pt x="7089" y="15566"/>
                </a:lnTo>
                <a:lnTo>
                  <a:pt x="7190" y="15506"/>
                </a:lnTo>
                <a:lnTo>
                  <a:pt x="7331" y="15345"/>
                </a:lnTo>
                <a:lnTo>
                  <a:pt x="7472" y="15184"/>
                </a:lnTo>
                <a:lnTo>
                  <a:pt x="7593" y="15002"/>
                </a:lnTo>
                <a:lnTo>
                  <a:pt x="7794" y="15163"/>
                </a:lnTo>
                <a:lnTo>
                  <a:pt x="7895" y="15224"/>
                </a:lnTo>
                <a:lnTo>
                  <a:pt x="8016" y="15264"/>
                </a:lnTo>
                <a:lnTo>
                  <a:pt x="8116" y="15264"/>
                </a:lnTo>
                <a:lnTo>
                  <a:pt x="8177" y="15244"/>
                </a:lnTo>
                <a:lnTo>
                  <a:pt x="8217" y="15204"/>
                </a:lnTo>
                <a:lnTo>
                  <a:pt x="8237" y="15163"/>
                </a:lnTo>
                <a:lnTo>
                  <a:pt x="8257" y="15123"/>
                </a:lnTo>
                <a:lnTo>
                  <a:pt x="8277" y="15063"/>
                </a:lnTo>
                <a:lnTo>
                  <a:pt x="8257" y="15002"/>
                </a:lnTo>
                <a:lnTo>
                  <a:pt x="8217" y="14882"/>
                </a:lnTo>
                <a:lnTo>
                  <a:pt x="8136" y="14761"/>
                </a:lnTo>
                <a:lnTo>
                  <a:pt x="8036" y="14640"/>
                </a:lnTo>
                <a:lnTo>
                  <a:pt x="7935" y="14539"/>
                </a:lnTo>
                <a:lnTo>
                  <a:pt x="8076" y="14358"/>
                </a:lnTo>
                <a:lnTo>
                  <a:pt x="8197" y="14157"/>
                </a:lnTo>
                <a:lnTo>
                  <a:pt x="8297" y="13955"/>
                </a:lnTo>
                <a:lnTo>
                  <a:pt x="8338" y="13855"/>
                </a:lnTo>
                <a:lnTo>
                  <a:pt x="8358" y="13734"/>
                </a:lnTo>
                <a:lnTo>
                  <a:pt x="8338" y="13653"/>
                </a:lnTo>
                <a:lnTo>
                  <a:pt x="8297" y="13593"/>
                </a:lnTo>
                <a:lnTo>
                  <a:pt x="8237" y="13573"/>
                </a:lnTo>
                <a:close/>
                <a:moveTo>
                  <a:pt x="18668" y="12666"/>
                </a:moveTo>
                <a:lnTo>
                  <a:pt x="18568" y="12707"/>
                </a:lnTo>
                <a:lnTo>
                  <a:pt x="18467" y="12747"/>
                </a:lnTo>
                <a:lnTo>
                  <a:pt x="17943" y="13009"/>
                </a:lnTo>
                <a:lnTo>
                  <a:pt x="17420" y="13311"/>
                </a:lnTo>
                <a:lnTo>
                  <a:pt x="16916" y="13613"/>
                </a:lnTo>
                <a:lnTo>
                  <a:pt x="16413" y="13955"/>
                </a:lnTo>
                <a:lnTo>
                  <a:pt x="16373" y="13955"/>
                </a:lnTo>
                <a:lnTo>
                  <a:pt x="16211" y="13915"/>
                </a:lnTo>
                <a:lnTo>
                  <a:pt x="16050" y="13895"/>
                </a:lnTo>
                <a:lnTo>
                  <a:pt x="15889" y="13915"/>
                </a:lnTo>
                <a:lnTo>
                  <a:pt x="15728" y="13955"/>
                </a:lnTo>
                <a:lnTo>
                  <a:pt x="15627" y="13975"/>
                </a:lnTo>
                <a:lnTo>
                  <a:pt x="15507" y="14036"/>
                </a:lnTo>
                <a:lnTo>
                  <a:pt x="15245" y="13613"/>
                </a:lnTo>
                <a:lnTo>
                  <a:pt x="14943" y="13190"/>
                </a:lnTo>
                <a:lnTo>
                  <a:pt x="14862" y="13109"/>
                </a:lnTo>
                <a:lnTo>
                  <a:pt x="14762" y="13069"/>
                </a:lnTo>
                <a:lnTo>
                  <a:pt x="14661" y="13069"/>
                </a:lnTo>
                <a:lnTo>
                  <a:pt x="14560" y="13089"/>
                </a:lnTo>
                <a:lnTo>
                  <a:pt x="14459" y="13130"/>
                </a:lnTo>
                <a:lnTo>
                  <a:pt x="14399" y="13210"/>
                </a:lnTo>
                <a:lnTo>
                  <a:pt x="14379" y="13311"/>
                </a:lnTo>
                <a:lnTo>
                  <a:pt x="14379" y="13371"/>
                </a:lnTo>
                <a:lnTo>
                  <a:pt x="14399" y="13432"/>
                </a:lnTo>
                <a:lnTo>
                  <a:pt x="14520" y="13714"/>
                </a:lnTo>
                <a:lnTo>
                  <a:pt x="14641" y="14016"/>
                </a:lnTo>
                <a:lnTo>
                  <a:pt x="14802" y="14298"/>
                </a:lnTo>
                <a:lnTo>
                  <a:pt x="14963" y="14600"/>
                </a:lnTo>
                <a:lnTo>
                  <a:pt x="14923" y="14720"/>
                </a:lnTo>
                <a:lnTo>
                  <a:pt x="14882" y="14841"/>
                </a:lnTo>
                <a:lnTo>
                  <a:pt x="14862" y="14982"/>
                </a:lnTo>
                <a:lnTo>
                  <a:pt x="14842" y="15123"/>
                </a:lnTo>
                <a:lnTo>
                  <a:pt x="14842" y="15204"/>
                </a:lnTo>
                <a:lnTo>
                  <a:pt x="14621" y="15425"/>
                </a:lnTo>
                <a:lnTo>
                  <a:pt x="14419" y="15647"/>
                </a:lnTo>
                <a:lnTo>
                  <a:pt x="14238" y="15888"/>
                </a:lnTo>
                <a:lnTo>
                  <a:pt x="14077" y="16150"/>
                </a:lnTo>
                <a:lnTo>
                  <a:pt x="14037" y="16231"/>
                </a:lnTo>
                <a:lnTo>
                  <a:pt x="14016" y="16311"/>
                </a:lnTo>
                <a:lnTo>
                  <a:pt x="13996" y="16392"/>
                </a:lnTo>
                <a:lnTo>
                  <a:pt x="14016" y="16472"/>
                </a:lnTo>
                <a:lnTo>
                  <a:pt x="14037" y="16553"/>
                </a:lnTo>
                <a:lnTo>
                  <a:pt x="14077" y="16634"/>
                </a:lnTo>
                <a:lnTo>
                  <a:pt x="14157" y="16754"/>
                </a:lnTo>
                <a:lnTo>
                  <a:pt x="14298" y="16855"/>
                </a:lnTo>
                <a:lnTo>
                  <a:pt x="14359" y="16895"/>
                </a:lnTo>
                <a:lnTo>
                  <a:pt x="14439" y="16915"/>
                </a:lnTo>
                <a:lnTo>
                  <a:pt x="14600" y="16915"/>
                </a:lnTo>
                <a:lnTo>
                  <a:pt x="14681" y="16895"/>
                </a:lnTo>
                <a:lnTo>
                  <a:pt x="14762" y="16855"/>
                </a:lnTo>
                <a:lnTo>
                  <a:pt x="14983" y="16694"/>
                </a:lnTo>
                <a:lnTo>
                  <a:pt x="15184" y="16553"/>
                </a:lnTo>
                <a:lnTo>
                  <a:pt x="15587" y="16231"/>
                </a:lnTo>
                <a:lnTo>
                  <a:pt x="15728" y="16271"/>
                </a:lnTo>
                <a:lnTo>
                  <a:pt x="15889" y="16311"/>
                </a:lnTo>
                <a:lnTo>
                  <a:pt x="16030" y="16331"/>
                </a:lnTo>
                <a:lnTo>
                  <a:pt x="16191" y="16311"/>
                </a:lnTo>
                <a:lnTo>
                  <a:pt x="16493" y="16694"/>
                </a:lnTo>
                <a:lnTo>
                  <a:pt x="16816" y="17077"/>
                </a:lnTo>
                <a:lnTo>
                  <a:pt x="17158" y="17399"/>
                </a:lnTo>
                <a:lnTo>
                  <a:pt x="17339" y="17560"/>
                </a:lnTo>
                <a:lnTo>
                  <a:pt x="17520" y="17681"/>
                </a:lnTo>
                <a:lnTo>
                  <a:pt x="17601" y="17721"/>
                </a:lnTo>
                <a:lnTo>
                  <a:pt x="17702" y="17741"/>
                </a:lnTo>
                <a:lnTo>
                  <a:pt x="17802" y="17721"/>
                </a:lnTo>
                <a:lnTo>
                  <a:pt x="17883" y="17681"/>
                </a:lnTo>
                <a:lnTo>
                  <a:pt x="17963" y="17620"/>
                </a:lnTo>
                <a:lnTo>
                  <a:pt x="18024" y="17560"/>
                </a:lnTo>
                <a:lnTo>
                  <a:pt x="18064" y="17479"/>
                </a:lnTo>
                <a:lnTo>
                  <a:pt x="18084" y="17379"/>
                </a:lnTo>
                <a:lnTo>
                  <a:pt x="18064" y="17278"/>
                </a:lnTo>
                <a:lnTo>
                  <a:pt x="18024" y="17197"/>
                </a:lnTo>
                <a:lnTo>
                  <a:pt x="17843" y="16956"/>
                </a:lnTo>
                <a:lnTo>
                  <a:pt x="17621" y="16734"/>
                </a:lnTo>
                <a:lnTo>
                  <a:pt x="17198" y="16291"/>
                </a:lnTo>
                <a:lnTo>
                  <a:pt x="16896" y="15969"/>
                </a:lnTo>
                <a:lnTo>
                  <a:pt x="16997" y="15848"/>
                </a:lnTo>
                <a:lnTo>
                  <a:pt x="17077" y="15727"/>
                </a:lnTo>
                <a:lnTo>
                  <a:pt x="17138" y="15607"/>
                </a:lnTo>
                <a:lnTo>
                  <a:pt x="17178" y="15486"/>
                </a:lnTo>
                <a:lnTo>
                  <a:pt x="17218" y="15345"/>
                </a:lnTo>
                <a:lnTo>
                  <a:pt x="17238" y="15204"/>
                </a:lnTo>
                <a:lnTo>
                  <a:pt x="17238" y="15063"/>
                </a:lnTo>
                <a:lnTo>
                  <a:pt x="17218" y="14922"/>
                </a:lnTo>
                <a:lnTo>
                  <a:pt x="17681" y="14620"/>
                </a:lnTo>
                <a:lnTo>
                  <a:pt x="18145" y="14338"/>
                </a:lnTo>
                <a:lnTo>
                  <a:pt x="18628" y="14076"/>
                </a:lnTo>
                <a:lnTo>
                  <a:pt x="19111" y="13834"/>
                </a:lnTo>
                <a:lnTo>
                  <a:pt x="19192" y="13774"/>
                </a:lnTo>
                <a:lnTo>
                  <a:pt x="19272" y="13693"/>
                </a:lnTo>
                <a:lnTo>
                  <a:pt x="19333" y="13613"/>
                </a:lnTo>
                <a:lnTo>
                  <a:pt x="19373" y="13512"/>
                </a:lnTo>
                <a:lnTo>
                  <a:pt x="19393" y="13412"/>
                </a:lnTo>
                <a:lnTo>
                  <a:pt x="19413" y="13311"/>
                </a:lnTo>
                <a:lnTo>
                  <a:pt x="19413" y="13210"/>
                </a:lnTo>
                <a:lnTo>
                  <a:pt x="19393" y="13109"/>
                </a:lnTo>
                <a:lnTo>
                  <a:pt x="19373" y="13029"/>
                </a:lnTo>
                <a:lnTo>
                  <a:pt x="19333" y="12968"/>
                </a:lnTo>
                <a:lnTo>
                  <a:pt x="19232" y="12828"/>
                </a:lnTo>
                <a:lnTo>
                  <a:pt x="19151" y="12767"/>
                </a:lnTo>
                <a:lnTo>
                  <a:pt x="19071" y="12707"/>
                </a:lnTo>
                <a:lnTo>
                  <a:pt x="18970" y="12666"/>
                </a:lnTo>
                <a:close/>
                <a:moveTo>
                  <a:pt x="7713" y="16150"/>
                </a:moveTo>
                <a:lnTo>
                  <a:pt x="7572" y="16190"/>
                </a:lnTo>
                <a:lnTo>
                  <a:pt x="7411" y="16231"/>
                </a:lnTo>
                <a:lnTo>
                  <a:pt x="7291" y="16311"/>
                </a:lnTo>
                <a:lnTo>
                  <a:pt x="7170" y="16392"/>
                </a:lnTo>
                <a:lnTo>
                  <a:pt x="7049" y="16493"/>
                </a:lnTo>
                <a:lnTo>
                  <a:pt x="6989" y="16553"/>
                </a:lnTo>
                <a:lnTo>
                  <a:pt x="6888" y="16674"/>
                </a:lnTo>
                <a:lnTo>
                  <a:pt x="6807" y="16795"/>
                </a:lnTo>
                <a:lnTo>
                  <a:pt x="6747" y="16915"/>
                </a:lnTo>
                <a:lnTo>
                  <a:pt x="6707" y="17056"/>
                </a:lnTo>
                <a:lnTo>
                  <a:pt x="6666" y="17298"/>
                </a:lnTo>
                <a:lnTo>
                  <a:pt x="6666" y="17520"/>
                </a:lnTo>
                <a:lnTo>
                  <a:pt x="6727" y="17741"/>
                </a:lnTo>
                <a:lnTo>
                  <a:pt x="6807" y="17963"/>
                </a:lnTo>
                <a:lnTo>
                  <a:pt x="6948" y="18144"/>
                </a:lnTo>
                <a:lnTo>
                  <a:pt x="7109" y="18285"/>
                </a:lnTo>
                <a:lnTo>
                  <a:pt x="7291" y="18406"/>
                </a:lnTo>
                <a:lnTo>
                  <a:pt x="7512" y="18486"/>
                </a:lnTo>
                <a:lnTo>
                  <a:pt x="7814" y="18526"/>
                </a:lnTo>
                <a:lnTo>
                  <a:pt x="7975" y="18526"/>
                </a:lnTo>
                <a:lnTo>
                  <a:pt x="8116" y="18486"/>
                </a:lnTo>
                <a:lnTo>
                  <a:pt x="8257" y="18446"/>
                </a:lnTo>
                <a:lnTo>
                  <a:pt x="8398" y="18365"/>
                </a:lnTo>
                <a:lnTo>
                  <a:pt x="8479" y="18345"/>
                </a:lnTo>
                <a:lnTo>
                  <a:pt x="8700" y="18164"/>
                </a:lnTo>
                <a:lnTo>
                  <a:pt x="8801" y="18043"/>
                </a:lnTo>
                <a:lnTo>
                  <a:pt x="8902" y="17922"/>
                </a:lnTo>
                <a:lnTo>
                  <a:pt x="8962" y="17781"/>
                </a:lnTo>
                <a:lnTo>
                  <a:pt x="9002" y="17640"/>
                </a:lnTo>
                <a:lnTo>
                  <a:pt x="9043" y="17399"/>
                </a:lnTo>
                <a:lnTo>
                  <a:pt x="9043" y="17177"/>
                </a:lnTo>
                <a:lnTo>
                  <a:pt x="8982" y="16936"/>
                </a:lnTo>
                <a:lnTo>
                  <a:pt x="8902" y="16734"/>
                </a:lnTo>
                <a:lnTo>
                  <a:pt x="8761" y="16553"/>
                </a:lnTo>
                <a:lnTo>
                  <a:pt x="8600" y="16392"/>
                </a:lnTo>
                <a:lnTo>
                  <a:pt x="8398" y="16271"/>
                </a:lnTo>
                <a:lnTo>
                  <a:pt x="8197" y="16190"/>
                </a:lnTo>
                <a:lnTo>
                  <a:pt x="8036" y="16150"/>
                </a:lnTo>
                <a:close/>
                <a:moveTo>
                  <a:pt x="22313" y="13834"/>
                </a:moveTo>
                <a:lnTo>
                  <a:pt x="22273" y="13855"/>
                </a:lnTo>
                <a:lnTo>
                  <a:pt x="22273" y="13875"/>
                </a:lnTo>
                <a:lnTo>
                  <a:pt x="22212" y="14016"/>
                </a:lnTo>
                <a:lnTo>
                  <a:pt x="22192" y="14157"/>
                </a:lnTo>
                <a:lnTo>
                  <a:pt x="22152" y="14418"/>
                </a:lnTo>
                <a:lnTo>
                  <a:pt x="22172" y="14700"/>
                </a:lnTo>
                <a:lnTo>
                  <a:pt x="22192" y="14982"/>
                </a:lnTo>
                <a:lnTo>
                  <a:pt x="22212" y="15264"/>
                </a:lnTo>
                <a:lnTo>
                  <a:pt x="22132" y="15304"/>
                </a:lnTo>
                <a:lnTo>
                  <a:pt x="21991" y="15385"/>
                </a:lnTo>
                <a:lnTo>
                  <a:pt x="21890" y="15506"/>
                </a:lnTo>
                <a:lnTo>
                  <a:pt x="21810" y="15647"/>
                </a:lnTo>
                <a:lnTo>
                  <a:pt x="21749" y="15808"/>
                </a:lnTo>
                <a:lnTo>
                  <a:pt x="21548" y="15828"/>
                </a:lnTo>
                <a:lnTo>
                  <a:pt x="21306" y="15848"/>
                </a:lnTo>
                <a:lnTo>
                  <a:pt x="21105" y="15909"/>
                </a:lnTo>
                <a:lnTo>
                  <a:pt x="21024" y="15949"/>
                </a:lnTo>
                <a:lnTo>
                  <a:pt x="20924" y="16009"/>
                </a:lnTo>
                <a:lnTo>
                  <a:pt x="20843" y="16070"/>
                </a:lnTo>
                <a:lnTo>
                  <a:pt x="20762" y="16170"/>
                </a:lnTo>
                <a:lnTo>
                  <a:pt x="20742" y="16211"/>
                </a:lnTo>
                <a:lnTo>
                  <a:pt x="20762" y="16271"/>
                </a:lnTo>
                <a:lnTo>
                  <a:pt x="20863" y="16372"/>
                </a:lnTo>
                <a:lnTo>
                  <a:pt x="20984" y="16452"/>
                </a:lnTo>
                <a:lnTo>
                  <a:pt x="21125" y="16513"/>
                </a:lnTo>
                <a:lnTo>
                  <a:pt x="21286" y="16553"/>
                </a:lnTo>
                <a:lnTo>
                  <a:pt x="21427" y="16573"/>
                </a:lnTo>
                <a:lnTo>
                  <a:pt x="21608" y="16573"/>
                </a:lnTo>
                <a:lnTo>
                  <a:pt x="21951" y="16553"/>
                </a:lnTo>
                <a:lnTo>
                  <a:pt x="22031" y="16634"/>
                </a:lnTo>
                <a:lnTo>
                  <a:pt x="22132" y="16714"/>
                </a:lnTo>
                <a:lnTo>
                  <a:pt x="22212" y="16754"/>
                </a:lnTo>
                <a:lnTo>
                  <a:pt x="22313" y="16795"/>
                </a:lnTo>
                <a:lnTo>
                  <a:pt x="22353" y="17097"/>
                </a:lnTo>
                <a:lnTo>
                  <a:pt x="22414" y="17419"/>
                </a:lnTo>
                <a:lnTo>
                  <a:pt x="22555" y="18104"/>
                </a:lnTo>
                <a:lnTo>
                  <a:pt x="22635" y="18446"/>
                </a:lnTo>
                <a:lnTo>
                  <a:pt x="22696" y="18788"/>
                </a:lnTo>
                <a:lnTo>
                  <a:pt x="22716" y="18788"/>
                </a:lnTo>
                <a:lnTo>
                  <a:pt x="22756" y="18144"/>
                </a:lnTo>
                <a:lnTo>
                  <a:pt x="22817" y="17520"/>
                </a:lnTo>
                <a:lnTo>
                  <a:pt x="22837" y="17137"/>
                </a:lnTo>
                <a:lnTo>
                  <a:pt x="22817" y="16774"/>
                </a:lnTo>
                <a:lnTo>
                  <a:pt x="22957" y="16714"/>
                </a:lnTo>
                <a:lnTo>
                  <a:pt x="23058" y="16634"/>
                </a:lnTo>
                <a:lnTo>
                  <a:pt x="23159" y="16553"/>
                </a:lnTo>
                <a:lnTo>
                  <a:pt x="23239" y="16432"/>
                </a:lnTo>
                <a:lnTo>
                  <a:pt x="23320" y="16311"/>
                </a:lnTo>
                <a:lnTo>
                  <a:pt x="23642" y="16211"/>
                </a:lnTo>
                <a:lnTo>
                  <a:pt x="23944" y="16110"/>
                </a:lnTo>
                <a:lnTo>
                  <a:pt x="24186" y="16029"/>
                </a:lnTo>
                <a:lnTo>
                  <a:pt x="24407" y="15929"/>
                </a:lnTo>
                <a:lnTo>
                  <a:pt x="24508" y="15868"/>
                </a:lnTo>
                <a:lnTo>
                  <a:pt x="24609" y="15788"/>
                </a:lnTo>
                <a:lnTo>
                  <a:pt x="24669" y="15707"/>
                </a:lnTo>
                <a:lnTo>
                  <a:pt x="24730" y="15586"/>
                </a:lnTo>
                <a:lnTo>
                  <a:pt x="24750" y="15526"/>
                </a:lnTo>
                <a:lnTo>
                  <a:pt x="24730" y="15466"/>
                </a:lnTo>
                <a:lnTo>
                  <a:pt x="24689" y="15405"/>
                </a:lnTo>
                <a:lnTo>
                  <a:pt x="24649" y="15365"/>
                </a:lnTo>
                <a:lnTo>
                  <a:pt x="24548" y="15325"/>
                </a:lnTo>
                <a:lnTo>
                  <a:pt x="24468" y="15304"/>
                </a:lnTo>
                <a:lnTo>
                  <a:pt x="24287" y="15304"/>
                </a:lnTo>
                <a:lnTo>
                  <a:pt x="24105" y="15345"/>
                </a:lnTo>
                <a:lnTo>
                  <a:pt x="23904" y="15405"/>
                </a:lnTo>
                <a:lnTo>
                  <a:pt x="23239" y="15546"/>
                </a:lnTo>
                <a:lnTo>
                  <a:pt x="23159" y="15445"/>
                </a:lnTo>
                <a:lnTo>
                  <a:pt x="23058" y="15365"/>
                </a:lnTo>
                <a:lnTo>
                  <a:pt x="22957" y="15304"/>
                </a:lnTo>
                <a:lnTo>
                  <a:pt x="22817" y="15224"/>
                </a:lnTo>
                <a:lnTo>
                  <a:pt x="22676" y="15184"/>
                </a:lnTo>
                <a:lnTo>
                  <a:pt x="22655" y="14982"/>
                </a:lnTo>
                <a:lnTo>
                  <a:pt x="22615" y="14700"/>
                </a:lnTo>
                <a:lnTo>
                  <a:pt x="22575" y="14398"/>
                </a:lnTo>
                <a:lnTo>
                  <a:pt x="22494" y="14136"/>
                </a:lnTo>
                <a:lnTo>
                  <a:pt x="22434" y="13996"/>
                </a:lnTo>
                <a:lnTo>
                  <a:pt x="22353" y="13855"/>
                </a:lnTo>
                <a:lnTo>
                  <a:pt x="22333" y="13834"/>
                </a:lnTo>
                <a:close/>
                <a:moveTo>
                  <a:pt x="12265" y="18788"/>
                </a:moveTo>
                <a:lnTo>
                  <a:pt x="12103" y="18808"/>
                </a:lnTo>
                <a:lnTo>
                  <a:pt x="11942" y="18849"/>
                </a:lnTo>
                <a:lnTo>
                  <a:pt x="11801" y="18929"/>
                </a:lnTo>
                <a:lnTo>
                  <a:pt x="11681" y="19030"/>
                </a:lnTo>
                <a:lnTo>
                  <a:pt x="11580" y="19151"/>
                </a:lnTo>
                <a:lnTo>
                  <a:pt x="11499" y="19312"/>
                </a:lnTo>
                <a:lnTo>
                  <a:pt x="11459" y="19453"/>
                </a:lnTo>
                <a:lnTo>
                  <a:pt x="11439" y="19634"/>
                </a:lnTo>
                <a:lnTo>
                  <a:pt x="11459" y="19795"/>
                </a:lnTo>
                <a:lnTo>
                  <a:pt x="11499" y="19956"/>
                </a:lnTo>
                <a:lnTo>
                  <a:pt x="11580" y="20097"/>
                </a:lnTo>
                <a:lnTo>
                  <a:pt x="11681" y="20218"/>
                </a:lnTo>
                <a:lnTo>
                  <a:pt x="11801" y="20319"/>
                </a:lnTo>
                <a:lnTo>
                  <a:pt x="11942" y="20399"/>
                </a:lnTo>
                <a:lnTo>
                  <a:pt x="12103" y="20439"/>
                </a:lnTo>
                <a:lnTo>
                  <a:pt x="12265" y="20460"/>
                </a:lnTo>
                <a:lnTo>
                  <a:pt x="12446" y="20439"/>
                </a:lnTo>
                <a:lnTo>
                  <a:pt x="12587" y="20399"/>
                </a:lnTo>
                <a:lnTo>
                  <a:pt x="12728" y="20319"/>
                </a:lnTo>
                <a:lnTo>
                  <a:pt x="12869" y="20218"/>
                </a:lnTo>
                <a:lnTo>
                  <a:pt x="12969" y="20097"/>
                </a:lnTo>
                <a:lnTo>
                  <a:pt x="13050" y="19956"/>
                </a:lnTo>
                <a:lnTo>
                  <a:pt x="13090" y="19795"/>
                </a:lnTo>
                <a:lnTo>
                  <a:pt x="13110" y="19634"/>
                </a:lnTo>
                <a:lnTo>
                  <a:pt x="13090" y="19453"/>
                </a:lnTo>
                <a:lnTo>
                  <a:pt x="13050" y="19312"/>
                </a:lnTo>
                <a:lnTo>
                  <a:pt x="12969" y="19151"/>
                </a:lnTo>
                <a:lnTo>
                  <a:pt x="12869" y="19030"/>
                </a:lnTo>
                <a:lnTo>
                  <a:pt x="12728" y="18929"/>
                </a:lnTo>
                <a:lnTo>
                  <a:pt x="12587" y="18849"/>
                </a:lnTo>
                <a:lnTo>
                  <a:pt x="12446" y="18808"/>
                </a:lnTo>
                <a:lnTo>
                  <a:pt x="12265" y="18788"/>
                </a:lnTo>
                <a:close/>
                <a:moveTo>
                  <a:pt x="26562" y="18184"/>
                </a:moveTo>
                <a:lnTo>
                  <a:pt x="26421" y="18224"/>
                </a:lnTo>
                <a:lnTo>
                  <a:pt x="26300" y="18265"/>
                </a:lnTo>
                <a:lnTo>
                  <a:pt x="26119" y="18285"/>
                </a:lnTo>
                <a:lnTo>
                  <a:pt x="25958" y="18345"/>
                </a:lnTo>
                <a:lnTo>
                  <a:pt x="25797" y="18446"/>
                </a:lnTo>
                <a:lnTo>
                  <a:pt x="25656" y="18547"/>
                </a:lnTo>
                <a:lnTo>
                  <a:pt x="25535" y="18688"/>
                </a:lnTo>
                <a:lnTo>
                  <a:pt x="25414" y="18828"/>
                </a:lnTo>
                <a:lnTo>
                  <a:pt x="25334" y="18969"/>
                </a:lnTo>
                <a:lnTo>
                  <a:pt x="25273" y="19151"/>
                </a:lnTo>
                <a:lnTo>
                  <a:pt x="25253" y="19272"/>
                </a:lnTo>
                <a:lnTo>
                  <a:pt x="25233" y="19392"/>
                </a:lnTo>
                <a:lnTo>
                  <a:pt x="25233" y="19634"/>
                </a:lnTo>
                <a:lnTo>
                  <a:pt x="25293" y="19855"/>
                </a:lnTo>
                <a:lnTo>
                  <a:pt x="25334" y="19976"/>
                </a:lnTo>
                <a:lnTo>
                  <a:pt x="25394" y="20077"/>
                </a:lnTo>
                <a:lnTo>
                  <a:pt x="25595" y="20319"/>
                </a:lnTo>
                <a:lnTo>
                  <a:pt x="25696" y="20419"/>
                </a:lnTo>
                <a:lnTo>
                  <a:pt x="25837" y="20520"/>
                </a:lnTo>
                <a:lnTo>
                  <a:pt x="25978" y="20580"/>
                </a:lnTo>
                <a:lnTo>
                  <a:pt x="26119" y="20641"/>
                </a:lnTo>
                <a:lnTo>
                  <a:pt x="26320" y="20681"/>
                </a:lnTo>
                <a:lnTo>
                  <a:pt x="26743" y="20681"/>
                </a:lnTo>
                <a:lnTo>
                  <a:pt x="26925" y="20621"/>
                </a:lnTo>
                <a:lnTo>
                  <a:pt x="27106" y="20560"/>
                </a:lnTo>
                <a:lnTo>
                  <a:pt x="27247" y="20480"/>
                </a:lnTo>
                <a:lnTo>
                  <a:pt x="27408" y="20399"/>
                </a:lnTo>
                <a:lnTo>
                  <a:pt x="27529" y="20278"/>
                </a:lnTo>
                <a:lnTo>
                  <a:pt x="27649" y="20137"/>
                </a:lnTo>
                <a:lnTo>
                  <a:pt x="27730" y="19996"/>
                </a:lnTo>
                <a:lnTo>
                  <a:pt x="27811" y="19835"/>
                </a:lnTo>
                <a:lnTo>
                  <a:pt x="27871" y="19674"/>
                </a:lnTo>
                <a:lnTo>
                  <a:pt x="27891" y="19513"/>
                </a:lnTo>
                <a:lnTo>
                  <a:pt x="27911" y="19372"/>
                </a:lnTo>
                <a:lnTo>
                  <a:pt x="27891" y="19211"/>
                </a:lnTo>
                <a:lnTo>
                  <a:pt x="27871" y="19050"/>
                </a:lnTo>
                <a:lnTo>
                  <a:pt x="27790" y="18828"/>
                </a:lnTo>
                <a:lnTo>
                  <a:pt x="27670" y="18647"/>
                </a:lnTo>
                <a:lnTo>
                  <a:pt x="27509" y="18466"/>
                </a:lnTo>
                <a:lnTo>
                  <a:pt x="27327" y="18345"/>
                </a:lnTo>
                <a:lnTo>
                  <a:pt x="27206" y="18285"/>
                </a:lnTo>
                <a:lnTo>
                  <a:pt x="27086" y="18245"/>
                </a:lnTo>
                <a:lnTo>
                  <a:pt x="26945" y="18204"/>
                </a:lnTo>
                <a:lnTo>
                  <a:pt x="26824" y="18184"/>
                </a:lnTo>
                <a:close/>
                <a:moveTo>
                  <a:pt x="3223" y="20278"/>
                </a:moveTo>
                <a:lnTo>
                  <a:pt x="3082" y="20299"/>
                </a:lnTo>
                <a:lnTo>
                  <a:pt x="2961" y="20319"/>
                </a:lnTo>
                <a:lnTo>
                  <a:pt x="2840" y="20379"/>
                </a:lnTo>
                <a:lnTo>
                  <a:pt x="2740" y="20480"/>
                </a:lnTo>
                <a:lnTo>
                  <a:pt x="2659" y="20580"/>
                </a:lnTo>
                <a:lnTo>
                  <a:pt x="2599" y="20701"/>
                </a:lnTo>
                <a:lnTo>
                  <a:pt x="2558" y="20822"/>
                </a:lnTo>
                <a:lnTo>
                  <a:pt x="2538" y="20963"/>
                </a:lnTo>
                <a:lnTo>
                  <a:pt x="2558" y="21084"/>
                </a:lnTo>
                <a:lnTo>
                  <a:pt x="2599" y="21205"/>
                </a:lnTo>
                <a:lnTo>
                  <a:pt x="2659" y="21326"/>
                </a:lnTo>
                <a:lnTo>
                  <a:pt x="2740" y="21426"/>
                </a:lnTo>
                <a:lnTo>
                  <a:pt x="2840" y="21527"/>
                </a:lnTo>
                <a:lnTo>
                  <a:pt x="2961" y="21587"/>
                </a:lnTo>
                <a:lnTo>
                  <a:pt x="3082" y="21628"/>
                </a:lnTo>
                <a:lnTo>
                  <a:pt x="3223" y="21628"/>
                </a:lnTo>
                <a:lnTo>
                  <a:pt x="3324" y="21648"/>
                </a:lnTo>
                <a:lnTo>
                  <a:pt x="3464" y="21628"/>
                </a:lnTo>
                <a:lnTo>
                  <a:pt x="3585" y="21587"/>
                </a:lnTo>
                <a:lnTo>
                  <a:pt x="3706" y="21527"/>
                </a:lnTo>
                <a:lnTo>
                  <a:pt x="3807" y="21446"/>
                </a:lnTo>
                <a:lnTo>
                  <a:pt x="3907" y="21326"/>
                </a:lnTo>
                <a:lnTo>
                  <a:pt x="3968" y="21225"/>
                </a:lnTo>
                <a:lnTo>
                  <a:pt x="4008" y="21084"/>
                </a:lnTo>
                <a:lnTo>
                  <a:pt x="4008" y="20963"/>
                </a:lnTo>
                <a:lnTo>
                  <a:pt x="4008" y="20822"/>
                </a:lnTo>
                <a:lnTo>
                  <a:pt x="3968" y="20701"/>
                </a:lnTo>
                <a:lnTo>
                  <a:pt x="3907" y="20580"/>
                </a:lnTo>
                <a:lnTo>
                  <a:pt x="3807" y="20460"/>
                </a:lnTo>
                <a:lnTo>
                  <a:pt x="3706" y="20379"/>
                </a:lnTo>
                <a:lnTo>
                  <a:pt x="3585" y="20319"/>
                </a:lnTo>
                <a:lnTo>
                  <a:pt x="3464" y="20278"/>
                </a:lnTo>
                <a:close/>
                <a:moveTo>
                  <a:pt x="9868" y="20862"/>
                </a:moveTo>
                <a:lnTo>
                  <a:pt x="9727" y="20883"/>
                </a:lnTo>
                <a:lnTo>
                  <a:pt x="9606" y="20923"/>
                </a:lnTo>
                <a:lnTo>
                  <a:pt x="9486" y="20983"/>
                </a:lnTo>
                <a:lnTo>
                  <a:pt x="9385" y="21064"/>
                </a:lnTo>
                <a:lnTo>
                  <a:pt x="9284" y="21164"/>
                </a:lnTo>
                <a:lnTo>
                  <a:pt x="9224" y="21285"/>
                </a:lnTo>
                <a:lnTo>
                  <a:pt x="9183" y="21426"/>
                </a:lnTo>
                <a:lnTo>
                  <a:pt x="9163" y="21567"/>
                </a:lnTo>
                <a:lnTo>
                  <a:pt x="9183" y="21688"/>
                </a:lnTo>
                <a:lnTo>
                  <a:pt x="9224" y="21829"/>
                </a:lnTo>
                <a:lnTo>
                  <a:pt x="9284" y="21950"/>
                </a:lnTo>
                <a:lnTo>
                  <a:pt x="9385" y="22050"/>
                </a:lnTo>
                <a:lnTo>
                  <a:pt x="9486" y="22131"/>
                </a:lnTo>
                <a:lnTo>
                  <a:pt x="9606" y="22212"/>
                </a:lnTo>
                <a:lnTo>
                  <a:pt x="9727" y="22252"/>
                </a:lnTo>
                <a:lnTo>
                  <a:pt x="9969" y="22252"/>
                </a:lnTo>
                <a:lnTo>
                  <a:pt x="10070" y="22232"/>
                </a:lnTo>
                <a:lnTo>
                  <a:pt x="10170" y="22191"/>
                </a:lnTo>
                <a:lnTo>
                  <a:pt x="10251" y="22131"/>
                </a:lnTo>
                <a:lnTo>
                  <a:pt x="10331" y="22071"/>
                </a:lnTo>
                <a:lnTo>
                  <a:pt x="10412" y="22010"/>
                </a:lnTo>
                <a:lnTo>
                  <a:pt x="10472" y="21930"/>
                </a:lnTo>
                <a:lnTo>
                  <a:pt x="10513" y="21829"/>
                </a:lnTo>
                <a:lnTo>
                  <a:pt x="10553" y="21708"/>
                </a:lnTo>
                <a:lnTo>
                  <a:pt x="10573" y="21567"/>
                </a:lnTo>
                <a:lnTo>
                  <a:pt x="10553" y="21406"/>
                </a:lnTo>
                <a:lnTo>
                  <a:pt x="10513" y="21285"/>
                </a:lnTo>
                <a:lnTo>
                  <a:pt x="10472" y="21185"/>
                </a:lnTo>
                <a:lnTo>
                  <a:pt x="10412" y="21104"/>
                </a:lnTo>
                <a:lnTo>
                  <a:pt x="10331" y="21044"/>
                </a:lnTo>
                <a:lnTo>
                  <a:pt x="10251" y="20983"/>
                </a:lnTo>
                <a:lnTo>
                  <a:pt x="10170" y="20923"/>
                </a:lnTo>
                <a:lnTo>
                  <a:pt x="10070" y="20883"/>
                </a:lnTo>
                <a:lnTo>
                  <a:pt x="9969" y="20862"/>
                </a:lnTo>
                <a:close/>
                <a:moveTo>
                  <a:pt x="16554" y="20883"/>
                </a:moveTo>
                <a:lnTo>
                  <a:pt x="16393" y="20943"/>
                </a:lnTo>
                <a:lnTo>
                  <a:pt x="16272" y="21023"/>
                </a:lnTo>
                <a:lnTo>
                  <a:pt x="16151" y="21124"/>
                </a:lnTo>
                <a:lnTo>
                  <a:pt x="16070" y="21245"/>
                </a:lnTo>
                <a:lnTo>
                  <a:pt x="16010" y="21386"/>
                </a:lnTo>
                <a:lnTo>
                  <a:pt x="15970" y="21527"/>
                </a:lnTo>
                <a:lnTo>
                  <a:pt x="15970" y="21688"/>
                </a:lnTo>
                <a:lnTo>
                  <a:pt x="15970" y="21829"/>
                </a:lnTo>
                <a:lnTo>
                  <a:pt x="16010" y="21970"/>
                </a:lnTo>
                <a:lnTo>
                  <a:pt x="16070" y="22111"/>
                </a:lnTo>
                <a:lnTo>
                  <a:pt x="16151" y="22232"/>
                </a:lnTo>
                <a:lnTo>
                  <a:pt x="16272" y="22332"/>
                </a:lnTo>
                <a:lnTo>
                  <a:pt x="16393" y="22413"/>
                </a:lnTo>
                <a:lnTo>
                  <a:pt x="16554" y="22473"/>
                </a:lnTo>
                <a:lnTo>
                  <a:pt x="16735" y="22493"/>
                </a:lnTo>
                <a:lnTo>
                  <a:pt x="16916" y="22473"/>
                </a:lnTo>
                <a:lnTo>
                  <a:pt x="17077" y="22413"/>
                </a:lnTo>
                <a:lnTo>
                  <a:pt x="17218" y="22332"/>
                </a:lnTo>
                <a:lnTo>
                  <a:pt x="17319" y="22232"/>
                </a:lnTo>
                <a:lnTo>
                  <a:pt x="17420" y="22111"/>
                </a:lnTo>
                <a:lnTo>
                  <a:pt x="17480" y="21970"/>
                </a:lnTo>
                <a:lnTo>
                  <a:pt x="17500" y="21829"/>
                </a:lnTo>
                <a:lnTo>
                  <a:pt x="17520" y="21688"/>
                </a:lnTo>
                <a:lnTo>
                  <a:pt x="17500" y="21527"/>
                </a:lnTo>
                <a:lnTo>
                  <a:pt x="17480" y="21386"/>
                </a:lnTo>
                <a:lnTo>
                  <a:pt x="17420" y="21245"/>
                </a:lnTo>
                <a:lnTo>
                  <a:pt x="17319" y="21124"/>
                </a:lnTo>
                <a:lnTo>
                  <a:pt x="17218" y="21023"/>
                </a:lnTo>
                <a:lnTo>
                  <a:pt x="17077" y="20943"/>
                </a:lnTo>
                <a:lnTo>
                  <a:pt x="16916" y="20883"/>
                </a:lnTo>
                <a:close/>
                <a:moveTo>
                  <a:pt x="23098" y="20943"/>
                </a:moveTo>
                <a:lnTo>
                  <a:pt x="23038" y="20963"/>
                </a:lnTo>
                <a:lnTo>
                  <a:pt x="22978" y="21003"/>
                </a:lnTo>
                <a:lnTo>
                  <a:pt x="22917" y="21064"/>
                </a:lnTo>
                <a:lnTo>
                  <a:pt x="22394" y="21688"/>
                </a:lnTo>
                <a:lnTo>
                  <a:pt x="21890" y="22312"/>
                </a:lnTo>
                <a:lnTo>
                  <a:pt x="21709" y="22071"/>
                </a:lnTo>
                <a:lnTo>
                  <a:pt x="21487" y="21869"/>
                </a:lnTo>
                <a:lnTo>
                  <a:pt x="21387" y="21789"/>
                </a:lnTo>
                <a:lnTo>
                  <a:pt x="21266" y="21708"/>
                </a:lnTo>
                <a:lnTo>
                  <a:pt x="21125" y="21628"/>
                </a:lnTo>
                <a:lnTo>
                  <a:pt x="20984" y="21587"/>
                </a:lnTo>
                <a:lnTo>
                  <a:pt x="20944" y="21587"/>
                </a:lnTo>
                <a:lnTo>
                  <a:pt x="20903" y="21607"/>
                </a:lnTo>
                <a:lnTo>
                  <a:pt x="20863" y="21648"/>
                </a:lnTo>
                <a:lnTo>
                  <a:pt x="20863" y="21688"/>
                </a:lnTo>
                <a:lnTo>
                  <a:pt x="20883" y="21849"/>
                </a:lnTo>
                <a:lnTo>
                  <a:pt x="20903" y="21990"/>
                </a:lnTo>
                <a:lnTo>
                  <a:pt x="20964" y="22151"/>
                </a:lnTo>
                <a:lnTo>
                  <a:pt x="21024" y="22272"/>
                </a:lnTo>
                <a:lnTo>
                  <a:pt x="21185" y="22534"/>
                </a:lnTo>
                <a:lnTo>
                  <a:pt x="21387" y="22796"/>
                </a:lnTo>
                <a:lnTo>
                  <a:pt x="21367" y="22937"/>
                </a:lnTo>
                <a:lnTo>
                  <a:pt x="21145" y="23239"/>
                </a:lnTo>
                <a:lnTo>
                  <a:pt x="20924" y="23521"/>
                </a:lnTo>
                <a:lnTo>
                  <a:pt x="20823" y="23682"/>
                </a:lnTo>
                <a:lnTo>
                  <a:pt x="20722" y="23843"/>
                </a:lnTo>
                <a:lnTo>
                  <a:pt x="20642" y="24004"/>
                </a:lnTo>
                <a:lnTo>
                  <a:pt x="20581" y="24185"/>
                </a:lnTo>
                <a:lnTo>
                  <a:pt x="20581" y="24245"/>
                </a:lnTo>
                <a:lnTo>
                  <a:pt x="20581" y="24286"/>
                </a:lnTo>
                <a:lnTo>
                  <a:pt x="20601" y="24326"/>
                </a:lnTo>
                <a:lnTo>
                  <a:pt x="20642" y="24346"/>
                </a:lnTo>
                <a:lnTo>
                  <a:pt x="20682" y="24386"/>
                </a:lnTo>
                <a:lnTo>
                  <a:pt x="20783" y="24386"/>
                </a:lnTo>
                <a:lnTo>
                  <a:pt x="20823" y="24366"/>
                </a:lnTo>
                <a:lnTo>
                  <a:pt x="20984" y="24286"/>
                </a:lnTo>
                <a:lnTo>
                  <a:pt x="21125" y="24185"/>
                </a:lnTo>
                <a:lnTo>
                  <a:pt x="21367" y="23964"/>
                </a:lnTo>
                <a:lnTo>
                  <a:pt x="21608" y="23722"/>
                </a:lnTo>
                <a:lnTo>
                  <a:pt x="21830" y="23460"/>
                </a:lnTo>
                <a:lnTo>
                  <a:pt x="21890" y="23480"/>
                </a:lnTo>
                <a:lnTo>
                  <a:pt x="22112" y="23742"/>
                </a:lnTo>
                <a:lnTo>
                  <a:pt x="22353" y="24084"/>
                </a:lnTo>
                <a:lnTo>
                  <a:pt x="22494" y="24205"/>
                </a:lnTo>
                <a:lnTo>
                  <a:pt x="22575" y="24266"/>
                </a:lnTo>
                <a:lnTo>
                  <a:pt x="22676" y="24326"/>
                </a:lnTo>
                <a:lnTo>
                  <a:pt x="22756" y="24346"/>
                </a:lnTo>
                <a:lnTo>
                  <a:pt x="22857" y="24346"/>
                </a:lnTo>
                <a:lnTo>
                  <a:pt x="22937" y="24326"/>
                </a:lnTo>
                <a:lnTo>
                  <a:pt x="22998" y="24286"/>
                </a:lnTo>
                <a:lnTo>
                  <a:pt x="23058" y="24245"/>
                </a:lnTo>
                <a:lnTo>
                  <a:pt x="23098" y="24165"/>
                </a:lnTo>
                <a:lnTo>
                  <a:pt x="23119" y="24084"/>
                </a:lnTo>
                <a:lnTo>
                  <a:pt x="23098" y="23984"/>
                </a:lnTo>
                <a:lnTo>
                  <a:pt x="23078" y="23863"/>
                </a:lnTo>
                <a:lnTo>
                  <a:pt x="23018" y="23742"/>
                </a:lnTo>
                <a:lnTo>
                  <a:pt x="22957" y="23601"/>
                </a:lnTo>
                <a:lnTo>
                  <a:pt x="22877" y="23480"/>
                </a:lnTo>
                <a:lnTo>
                  <a:pt x="22696" y="23239"/>
                </a:lnTo>
                <a:lnTo>
                  <a:pt x="22494" y="23017"/>
                </a:lnTo>
                <a:lnTo>
                  <a:pt x="22494" y="22856"/>
                </a:lnTo>
                <a:lnTo>
                  <a:pt x="22474" y="22715"/>
                </a:lnTo>
                <a:lnTo>
                  <a:pt x="22957" y="22151"/>
                </a:lnTo>
                <a:lnTo>
                  <a:pt x="23441" y="21587"/>
                </a:lnTo>
                <a:lnTo>
                  <a:pt x="23481" y="21527"/>
                </a:lnTo>
                <a:lnTo>
                  <a:pt x="23521" y="21446"/>
                </a:lnTo>
                <a:lnTo>
                  <a:pt x="23541" y="21366"/>
                </a:lnTo>
                <a:lnTo>
                  <a:pt x="23541" y="21305"/>
                </a:lnTo>
                <a:lnTo>
                  <a:pt x="23521" y="21225"/>
                </a:lnTo>
                <a:lnTo>
                  <a:pt x="23481" y="21164"/>
                </a:lnTo>
                <a:lnTo>
                  <a:pt x="23400" y="21044"/>
                </a:lnTo>
                <a:lnTo>
                  <a:pt x="23300" y="20963"/>
                </a:lnTo>
                <a:lnTo>
                  <a:pt x="23239" y="20943"/>
                </a:lnTo>
                <a:close/>
                <a:moveTo>
                  <a:pt x="17581" y="24608"/>
                </a:moveTo>
                <a:lnTo>
                  <a:pt x="17400" y="24628"/>
                </a:lnTo>
                <a:lnTo>
                  <a:pt x="17238" y="24668"/>
                </a:lnTo>
                <a:lnTo>
                  <a:pt x="17097" y="24749"/>
                </a:lnTo>
                <a:lnTo>
                  <a:pt x="16997" y="24850"/>
                </a:lnTo>
                <a:lnTo>
                  <a:pt x="16896" y="24991"/>
                </a:lnTo>
                <a:lnTo>
                  <a:pt x="16836" y="25132"/>
                </a:lnTo>
                <a:lnTo>
                  <a:pt x="16795" y="25272"/>
                </a:lnTo>
                <a:lnTo>
                  <a:pt x="16795" y="25434"/>
                </a:lnTo>
                <a:lnTo>
                  <a:pt x="16795" y="25575"/>
                </a:lnTo>
                <a:lnTo>
                  <a:pt x="16836" y="25736"/>
                </a:lnTo>
                <a:lnTo>
                  <a:pt x="16896" y="25877"/>
                </a:lnTo>
                <a:lnTo>
                  <a:pt x="16997" y="25997"/>
                </a:lnTo>
                <a:lnTo>
                  <a:pt x="17097" y="26098"/>
                </a:lnTo>
                <a:lnTo>
                  <a:pt x="17238" y="26179"/>
                </a:lnTo>
                <a:lnTo>
                  <a:pt x="17400" y="26239"/>
                </a:lnTo>
                <a:lnTo>
                  <a:pt x="17782" y="26239"/>
                </a:lnTo>
                <a:lnTo>
                  <a:pt x="17943" y="26179"/>
                </a:lnTo>
                <a:lnTo>
                  <a:pt x="18064" y="26098"/>
                </a:lnTo>
                <a:lnTo>
                  <a:pt x="18185" y="25997"/>
                </a:lnTo>
                <a:lnTo>
                  <a:pt x="18265" y="25877"/>
                </a:lnTo>
                <a:lnTo>
                  <a:pt x="18326" y="25736"/>
                </a:lnTo>
                <a:lnTo>
                  <a:pt x="18366" y="25575"/>
                </a:lnTo>
                <a:lnTo>
                  <a:pt x="18386" y="25434"/>
                </a:lnTo>
                <a:lnTo>
                  <a:pt x="18366" y="25272"/>
                </a:lnTo>
                <a:lnTo>
                  <a:pt x="18326" y="25132"/>
                </a:lnTo>
                <a:lnTo>
                  <a:pt x="18265" y="24991"/>
                </a:lnTo>
                <a:lnTo>
                  <a:pt x="18185" y="24850"/>
                </a:lnTo>
                <a:lnTo>
                  <a:pt x="18064" y="24749"/>
                </a:lnTo>
                <a:lnTo>
                  <a:pt x="17943" y="24668"/>
                </a:lnTo>
                <a:lnTo>
                  <a:pt x="17782" y="24628"/>
                </a:lnTo>
                <a:lnTo>
                  <a:pt x="17581" y="24608"/>
                </a:lnTo>
                <a:close/>
                <a:moveTo>
                  <a:pt x="30428" y="20903"/>
                </a:moveTo>
                <a:lnTo>
                  <a:pt x="30408" y="20923"/>
                </a:lnTo>
                <a:lnTo>
                  <a:pt x="30388" y="20943"/>
                </a:lnTo>
                <a:lnTo>
                  <a:pt x="30308" y="21104"/>
                </a:lnTo>
                <a:lnTo>
                  <a:pt x="30287" y="21245"/>
                </a:lnTo>
                <a:lnTo>
                  <a:pt x="30267" y="21406"/>
                </a:lnTo>
                <a:lnTo>
                  <a:pt x="30267" y="21587"/>
                </a:lnTo>
                <a:lnTo>
                  <a:pt x="30267" y="21809"/>
                </a:lnTo>
                <a:lnTo>
                  <a:pt x="30267" y="21990"/>
                </a:lnTo>
                <a:lnTo>
                  <a:pt x="30328" y="22191"/>
                </a:lnTo>
                <a:lnTo>
                  <a:pt x="30408" y="22373"/>
                </a:lnTo>
                <a:lnTo>
                  <a:pt x="30187" y="22413"/>
                </a:lnTo>
                <a:lnTo>
                  <a:pt x="29985" y="22493"/>
                </a:lnTo>
                <a:lnTo>
                  <a:pt x="29804" y="22594"/>
                </a:lnTo>
                <a:lnTo>
                  <a:pt x="29643" y="22735"/>
                </a:lnTo>
                <a:lnTo>
                  <a:pt x="29522" y="22856"/>
                </a:lnTo>
                <a:lnTo>
                  <a:pt x="29422" y="23017"/>
                </a:lnTo>
                <a:lnTo>
                  <a:pt x="29341" y="23178"/>
                </a:lnTo>
                <a:lnTo>
                  <a:pt x="29301" y="23339"/>
                </a:lnTo>
                <a:lnTo>
                  <a:pt x="29039" y="23359"/>
                </a:lnTo>
                <a:lnTo>
                  <a:pt x="28817" y="23400"/>
                </a:lnTo>
                <a:lnTo>
                  <a:pt x="28596" y="23440"/>
                </a:lnTo>
                <a:lnTo>
                  <a:pt x="28475" y="23480"/>
                </a:lnTo>
                <a:lnTo>
                  <a:pt x="28374" y="23521"/>
                </a:lnTo>
                <a:lnTo>
                  <a:pt x="28294" y="23581"/>
                </a:lnTo>
                <a:lnTo>
                  <a:pt x="28213" y="23661"/>
                </a:lnTo>
                <a:lnTo>
                  <a:pt x="28133" y="23762"/>
                </a:lnTo>
                <a:lnTo>
                  <a:pt x="28113" y="23883"/>
                </a:lnTo>
                <a:lnTo>
                  <a:pt x="28133" y="24004"/>
                </a:lnTo>
                <a:lnTo>
                  <a:pt x="28153" y="24044"/>
                </a:lnTo>
                <a:lnTo>
                  <a:pt x="28193" y="24104"/>
                </a:lnTo>
                <a:lnTo>
                  <a:pt x="28274" y="24185"/>
                </a:lnTo>
                <a:lnTo>
                  <a:pt x="28354" y="24245"/>
                </a:lnTo>
                <a:lnTo>
                  <a:pt x="28475" y="24286"/>
                </a:lnTo>
                <a:lnTo>
                  <a:pt x="28636" y="24326"/>
                </a:lnTo>
                <a:lnTo>
                  <a:pt x="28918" y="24346"/>
                </a:lnTo>
                <a:lnTo>
                  <a:pt x="29361" y="24346"/>
                </a:lnTo>
                <a:lnTo>
                  <a:pt x="29502" y="24326"/>
                </a:lnTo>
                <a:lnTo>
                  <a:pt x="29643" y="24487"/>
                </a:lnTo>
                <a:lnTo>
                  <a:pt x="29724" y="24588"/>
                </a:lnTo>
                <a:lnTo>
                  <a:pt x="29844" y="24668"/>
                </a:lnTo>
                <a:lnTo>
                  <a:pt x="29965" y="24729"/>
                </a:lnTo>
                <a:lnTo>
                  <a:pt x="30086" y="24769"/>
                </a:lnTo>
                <a:lnTo>
                  <a:pt x="30046" y="25152"/>
                </a:lnTo>
                <a:lnTo>
                  <a:pt x="30066" y="25534"/>
                </a:lnTo>
                <a:lnTo>
                  <a:pt x="30086" y="25917"/>
                </a:lnTo>
                <a:lnTo>
                  <a:pt x="30147" y="26279"/>
                </a:lnTo>
                <a:lnTo>
                  <a:pt x="30187" y="26360"/>
                </a:lnTo>
                <a:lnTo>
                  <a:pt x="30247" y="26420"/>
                </a:lnTo>
                <a:lnTo>
                  <a:pt x="30308" y="26481"/>
                </a:lnTo>
                <a:lnTo>
                  <a:pt x="30388" y="26521"/>
                </a:lnTo>
                <a:lnTo>
                  <a:pt x="30569" y="26521"/>
                </a:lnTo>
                <a:lnTo>
                  <a:pt x="30670" y="26461"/>
                </a:lnTo>
                <a:lnTo>
                  <a:pt x="30731" y="26400"/>
                </a:lnTo>
                <a:lnTo>
                  <a:pt x="30791" y="26299"/>
                </a:lnTo>
                <a:lnTo>
                  <a:pt x="30811" y="26199"/>
                </a:lnTo>
                <a:lnTo>
                  <a:pt x="30811" y="25977"/>
                </a:lnTo>
                <a:lnTo>
                  <a:pt x="30811" y="25756"/>
                </a:lnTo>
                <a:lnTo>
                  <a:pt x="30751" y="25313"/>
                </a:lnTo>
                <a:lnTo>
                  <a:pt x="30710" y="24850"/>
                </a:lnTo>
                <a:lnTo>
                  <a:pt x="30892" y="24789"/>
                </a:lnTo>
                <a:lnTo>
                  <a:pt x="31073" y="24729"/>
                </a:lnTo>
                <a:lnTo>
                  <a:pt x="31254" y="24628"/>
                </a:lnTo>
                <a:lnTo>
                  <a:pt x="31395" y="24487"/>
                </a:lnTo>
                <a:lnTo>
                  <a:pt x="31516" y="24346"/>
                </a:lnTo>
                <a:lnTo>
                  <a:pt x="31617" y="24205"/>
                </a:lnTo>
                <a:lnTo>
                  <a:pt x="31677" y="24024"/>
                </a:lnTo>
                <a:lnTo>
                  <a:pt x="31737" y="23863"/>
                </a:lnTo>
                <a:lnTo>
                  <a:pt x="31959" y="23863"/>
                </a:lnTo>
                <a:lnTo>
                  <a:pt x="32039" y="23883"/>
                </a:lnTo>
                <a:lnTo>
                  <a:pt x="32321" y="23883"/>
                </a:lnTo>
                <a:lnTo>
                  <a:pt x="32603" y="23863"/>
                </a:lnTo>
                <a:lnTo>
                  <a:pt x="32664" y="23843"/>
                </a:lnTo>
                <a:lnTo>
                  <a:pt x="32724" y="23802"/>
                </a:lnTo>
                <a:lnTo>
                  <a:pt x="32764" y="23782"/>
                </a:lnTo>
                <a:lnTo>
                  <a:pt x="32785" y="23742"/>
                </a:lnTo>
                <a:lnTo>
                  <a:pt x="32825" y="23641"/>
                </a:lnTo>
                <a:lnTo>
                  <a:pt x="32805" y="23521"/>
                </a:lnTo>
                <a:lnTo>
                  <a:pt x="32764" y="23420"/>
                </a:lnTo>
                <a:lnTo>
                  <a:pt x="32684" y="23339"/>
                </a:lnTo>
                <a:lnTo>
                  <a:pt x="32644" y="23299"/>
                </a:lnTo>
                <a:lnTo>
                  <a:pt x="32583" y="23279"/>
                </a:lnTo>
                <a:lnTo>
                  <a:pt x="32442" y="23279"/>
                </a:lnTo>
                <a:lnTo>
                  <a:pt x="32160" y="23359"/>
                </a:lnTo>
                <a:lnTo>
                  <a:pt x="31999" y="23359"/>
                </a:lnTo>
                <a:lnTo>
                  <a:pt x="31737" y="23380"/>
                </a:lnTo>
                <a:lnTo>
                  <a:pt x="31697" y="23198"/>
                </a:lnTo>
                <a:lnTo>
                  <a:pt x="31617" y="23037"/>
                </a:lnTo>
                <a:lnTo>
                  <a:pt x="31516" y="22876"/>
                </a:lnTo>
                <a:lnTo>
                  <a:pt x="31395" y="22735"/>
                </a:lnTo>
                <a:lnTo>
                  <a:pt x="31214" y="22594"/>
                </a:lnTo>
                <a:lnTo>
                  <a:pt x="31012" y="22473"/>
                </a:lnTo>
                <a:lnTo>
                  <a:pt x="30811" y="22393"/>
                </a:lnTo>
                <a:lnTo>
                  <a:pt x="30590" y="22373"/>
                </a:lnTo>
                <a:lnTo>
                  <a:pt x="30650" y="22212"/>
                </a:lnTo>
                <a:lnTo>
                  <a:pt x="30670" y="22050"/>
                </a:lnTo>
                <a:lnTo>
                  <a:pt x="30670" y="21869"/>
                </a:lnTo>
                <a:lnTo>
                  <a:pt x="30670" y="21688"/>
                </a:lnTo>
                <a:lnTo>
                  <a:pt x="30650" y="21487"/>
                </a:lnTo>
                <a:lnTo>
                  <a:pt x="30630" y="21305"/>
                </a:lnTo>
                <a:lnTo>
                  <a:pt x="30569" y="21124"/>
                </a:lnTo>
                <a:lnTo>
                  <a:pt x="30529" y="21023"/>
                </a:lnTo>
                <a:lnTo>
                  <a:pt x="30489" y="20943"/>
                </a:lnTo>
                <a:lnTo>
                  <a:pt x="30469" y="20923"/>
                </a:lnTo>
                <a:lnTo>
                  <a:pt x="30428" y="20903"/>
                </a:lnTo>
                <a:close/>
                <a:moveTo>
                  <a:pt x="24105" y="25474"/>
                </a:moveTo>
                <a:lnTo>
                  <a:pt x="23924" y="25494"/>
                </a:lnTo>
                <a:lnTo>
                  <a:pt x="23783" y="25554"/>
                </a:lnTo>
                <a:lnTo>
                  <a:pt x="23642" y="25615"/>
                </a:lnTo>
                <a:lnTo>
                  <a:pt x="23541" y="25715"/>
                </a:lnTo>
                <a:lnTo>
                  <a:pt x="23461" y="25836"/>
                </a:lnTo>
                <a:lnTo>
                  <a:pt x="23400" y="25977"/>
                </a:lnTo>
                <a:lnTo>
                  <a:pt x="23360" y="26118"/>
                </a:lnTo>
                <a:lnTo>
                  <a:pt x="23340" y="26279"/>
                </a:lnTo>
                <a:lnTo>
                  <a:pt x="23360" y="26420"/>
                </a:lnTo>
                <a:lnTo>
                  <a:pt x="23400" y="26561"/>
                </a:lnTo>
                <a:lnTo>
                  <a:pt x="23461" y="26702"/>
                </a:lnTo>
                <a:lnTo>
                  <a:pt x="23541" y="26823"/>
                </a:lnTo>
                <a:lnTo>
                  <a:pt x="23642" y="26924"/>
                </a:lnTo>
                <a:lnTo>
                  <a:pt x="23783" y="27004"/>
                </a:lnTo>
                <a:lnTo>
                  <a:pt x="23924" y="27045"/>
                </a:lnTo>
                <a:lnTo>
                  <a:pt x="24105" y="27065"/>
                </a:lnTo>
                <a:lnTo>
                  <a:pt x="24287" y="27045"/>
                </a:lnTo>
                <a:lnTo>
                  <a:pt x="24448" y="27004"/>
                </a:lnTo>
                <a:lnTo>
                  <a:pt x="24589" y="26924"/>
                </a:lnTo>
                <a:lnTo>
                  <a:pt x="24689" y="26823"/>
                </a:lnTo>
                <a:lnTo>
                  <a:pt x="24770" y="26702"/>
                </a:lnTo>
                <a:lnTo>
                  <a:pt x="24830" y="26561"/>
                </a:lnTo>
                <a:lnTo>
                  <a:pt x="24871" y="26420"/>
                </a:lnTo>
                <a:lnTo>
                  <a:pt x="24871" y="26279"/>
                </a:lnTo>
                <a:lnTo>
                  <a:pt x="24871" y="26118"/>
                </a:lnTo>
                <a:lnTo>
                  <a:pt x="24830" y="25977"/>
                </a:lnTo>
                <a:lnTo>
                  <a:pt x="24770" y="25836"/>
                </a:lnTo>
                <a:lnTo>
                  <a:pt x="24689" y="25715"/>
                </a:lnTo>
                <a:lnTo>
                  <a:pt x="24589" y="25615"/>
                </a:lnTo>
                <a:lnTo>
                  <a:pt x="24448" y="25554"/>
                </a:lnTo>
                <a:lnTo>
                  <a:pt x="24287" y="25494"/>
                </a:lnTo>
                <a:lnTo>
                  <a:pt x="24105" y="25474"/>
                </a:lnTo>
                <a:close/>
                <a:moveTo>
                  <a:pt x="14480" y="24084"/>
                </a:moveTo>
                <a:lnTo>
                  <a:pt x="14379" y="24104"/>
                </a:lnTo>
                <a:lnTo>
                  <a:pt x="14298" y="24145"/>
                </a:lnTo>
                <a:lnTo>
                  <a:pt x="14218" y="24205"/>
                </a:lnTo>
                <a:lnTo>
                  <a:pt x="13956" y="24467"/>
                </a:lnTo>
                <a:lnTo>
                  <a:pt x="13694" y="24729"/>
                </a:lnTo>
                <a:lnTo>
                  <a:pt x="13211" y="25313"/>
                </a:lnTo>
                <a:lnTo>
                  <a:pt x="13030" y="25313"/>
                </a:lnTo>
                <a:lnTo>
                  <a:pt x="12869" y="25353"/>
                </a:lnTo>
                <a:lnTo>
                  <a:pt x="12728" y="25393"/>
                </a:lnTo>
                <a:lnTo>
                  <a:pt x="12587" y="25474"/>
                </a:lnTo>
                <a:lnTo>
                  <a:pt x="12486" y="25534"/>
                </a:lnTo>
                <a:lnTo>
                  <a:pt x="12365" y="25413"/>
                </a:lnTo>
                <a:lnTo>
                  <a:pt x="12083" y="25091"/>
                </a:lnTo>
                <a:lnTo>
                  <a:pt x="11801" y="24789"/>
                </a:lnTo>
                <a:lnTo>
                  <a:pt x="11640" y="24648"/>
                </a:lnTo>
                <a:lnTo>
                  <a:pt x="11459" y="24507"/>
                </a:lnTo>
                <a:lnTo>
                  <a:pt x="11278" y="24407"/>
                </a:lnTo>
                <a:lnTo>
                  <a:pt x="11076" y="24326"/>
                </a:lnTo>
                <a:lnTo>
                  <a:pt x="10996" y="24326"/>
                </a:lnTo>
                <a:lnTo>
                  <a:pt x="10935" y="24366"/>
                </a:lnTo>
                <a:lnTo>
                  <a:pt x="10895" y="24427"/>
                </a:lnTo>
                <a:lnTo>
                  <a:pt x="10895" y="24527"/>
                </a:lnTo>
                <a:lnTo>
                  <a:pt x="10935" y="24709"/>
                </a:lnTo>
                <a:lnTo>
                  <a:pt x="11016" y="24890"/>
                </a:lnTo>
                <a:lnTo>
                  <a:pt x="11117" y="25051"/>
                </a:lnTo>
                <a:lnTo>
                  <a:pt x="11238" y="25212"/>
                </a:lnTo>
                <a:lnTo>
                  <a:pt x="11479" y="25514"/>
                </a:lnTo>
                <a:lnTo>
                  <a:pt x="11741" y="25816"/>
                </a:lnTo>
                <a:lnTo>
                  <a:pt x="12043" y="26159"/>
                </a:lnTo>
                <a:lnTo>
                  <a:pt x="12003" y="26320"/>
                </a:lnTo>
                <a:lnTo>
                  <a:pt x="11962" y="26541"/>
                </a:lnTo>
                <a:lnTo>
                  <a:pt x="11962" y="26642"/>
                </a:lnTo>
                <a:lnTo>
                  <a:pt x="11983" y="26742"/>
                </a:lnTo>
                <a:lnTo>
                  <a:pt x="11660" y="27125"/>
                </a:lnTo>
                <a:lnTo>
                  <a:pt x="11519" y="27306"/>
                </a:lnTo>
                <a:lnTo>
                  <a:pt x="11399" y="27508"/>
                </a:lnTo>
                <a:lnTo>
                  <a:pt x="11298" y="27709"/>
                </a:lnTo>
                <a:lnTo>
                  <a:pt x="11217" y="27931"/>
                </a:lnTo>
                <a:lnTo>
                  <a:pt x="11177" y="28132"/>
                </a:lnTo>
                <a:lnTo>
                  <a:pt x="11197" y="28353"/>
                </a:lnTo>
                <a:lnTo>
                  <a:pt x="11197" y="28394"/>
                </a:lnTo>
                <a:lnTo>
                  <a:pt x="11238" y="28414"/>
                </a:lnTo>
                <a:lnTo>
                  <a:pt x="11298" y="28434"/>
                </a:lnTo>
                <a:lnTo>
                  <a:pt x="11419" y="28434"/>
                </a:lnTo>
                <a:lnTo>
                  <a:pt x="11540" y="28414"/>
                </a:lnTo>
                <a:lnTo>
                  <a:pt x="11660" y="28374"/>
                </a:lnTo>
                <a:lnTo>
                  <a:pt x="11761" y="28313"/>
                </a:lnTo>
                <a:lnTo>
                  <a:pt x="11962" y="28192"/>
                </a:lnTo>
                <a:lnTo>
                  <a:pt x="12144" y="28031"/>
                </a:lnTo>
                <a:lnTo>
                  <a:pt x="12546" y="27629"/>
                </a:lnTo>
                <a:lnTo>
                  <a:pt x="12587" y="27649"/>
                </a:lnTo>
                <a:lnTo>
                  <a:pt x="12748" y="27729"/>
                </a:lnTo>
                <a:lnTo>
                  <a:pt x="12869" y="27770"/>
                </a:lnTo>
                <a:lnTo>
                  <a:pt x="13010" y="27790"/>
                </a:lnTo>
                <a:lnTo>
                  <a:pt x="13191" y="27810"/>
                </a:lnTo>
                <a:lnTo>
                  <a:pt x="13332" y="27810"/>
                </a:lnTo>
                <a:lnTo>
                  <a:pt x="13473" y="27790"/>
                </a:lnTo>
                <a:lnTo>
                  <a:pt x="14198" y="28595"/>
                </a:lnTo>
                <a:lnTo>
                  <a:pt x="14439" y="28917"/>
                </a:lnTo>
                <a:lnTo>
                  <a:pt x="14580" y="29099"/>
                </a:lnTo>
                <a:lnTo>
                  <a:pt x="14721" y="29260"/>
                </a:lnTo>
                <a:lnTo>
                  <a:pt x="14882" y="29421"/>
                </a:lnTo>
                <a:lnTo>
                  <a:pt x="15064" y="29542"/>
                </a:lnTo>
                <a:lnTo>
                  <a:pt x="15144" y="29582"/>
                </a:lnTo>
                <a:lnTo>
                  <a:pt x="15245" y="29622"/>
                </a:lnTo>
                <a:lnTo>
                  <a:pt x="15325" y="29642"/>
                </a:lnTo>
                <a:lnTo>
                  <a:pt x="15426" y="29642"/>
                </a:lnTo>
                <a:lnTo>
                  <a:pt x="15507" y="29622"/>
                </a:lnTo>
                <a:lnTo>
                  <a:pt x="15567" y="29602"/>
                </a:lnTo>
                <a:lnTo>
                  <a:pt x="15627" y="29542"/>
                </a:lnTo>
                <a:lnTo>
                  <a:pt x="15648" y="29461"/>
                </a:lnTo>
                <a:lnTo>
                  <a:pt x="15668" y="29380"/>
                </a:lnTo>
                <a:lnTo>
                  <a:pt x="15668" y="29300"/>
                </a:lnTo>
                <a:lnTo>
                  <a:pt x="15627" y="29119"/>
                </a:lnTo>
                <a:lnTo>
                  <a:pt x="15547" y="28978"/>
                </a:lnTo>
                <a:lnTo>
                  <a:pt x="15446" y="28817"/>
                </a:lnTo>
                <a:lnTo>
                  <a:pt x="15325" y="28676"/>
                </a:lnTo>
                <a:lnTo>
                  <a:pt x="15205" y="28535"/>
                </a:lnTo>
                <a:lnTo>
                  <a:pt x="14963" y="28293"/>
                </a:lnTo>
                <a:lnTo>
                  <a:pt x="14137" y="27367"/>
                </a:lnTo>
                <a:lnTo>
                  <a:pt x="14218" y="27226"/>
                </a:lnTo>
                <a:lnTo>
                  <a:pt x="14319" y="27004"/>
                </a:lnTo>
                <a:lnTo>
                  <a:pt x="14399" y="26763"/>
                </a:lnTo>
                <a:lnTo>
                  <a:pt x="14419" y="26521"/>
                </a:lnTo>
                <a:lnTo>
                  <a:pt x="14399" y="26340"/>
                </a:lnTo>
                <a:lnTo>
                  <a:pt x="14359" y="26159"/>
                </a:lnTo>
                <a:lnTo>
                  <a:pt x="14298" y="25997"/>
                </a:lnTo>
                <a:lnTo>
                  <a:pt x="14198" y="25836"/>
                </a:lnTo>
                <a:lnTo>
                  <a:pt x="14641" y="25353"/>
                </a:lnTo>
                <a:lnTo>
                  <a:pt x="14842" y="25091"/>
                </a:lnTo>
                <a:lnTo>
                  <a:pt x="15023" y="24829"/>
                </a:lnTo>
                <a:lnTo>
                  <a:pt x="15084" y="24749"/>
                </a:lnTo>
                <a:lnTo>
                  <a:pt x="15104" y="24648"/>
                </a:lnTo>
                <a:lnTo>
                  <a:pt x="15104" y="24568"/>
                </a:lnTo>
                <a:lnTo>
                  <a:pt x="15104" y="24467"/>
                </a:lnTo>
                <a:lnTo>
                  <a:pt x="15064" y="24386"/>
                </a:lnTo>
                <a:lnTo>
                  <a:pt x="15023" y="24326"/>
                </a:lnTo>
                <a:lnTo>
                  <a:pt x="14963" y="24245"/>
                </a:lnTo>
                <a:lnTo>
                  <a:pt x="14903" y="24185"/>
                </a:lnTo>
                <a:lnTo>
                  <a:pt x="14822" y="24145"/>
                </a:lnTo>
                <a:lnTo>
                  <a:pt x="14741" y="24104"/>
                </a:lnTo>
                <a:lnTo>
                  <a:pt x="14661" y="24084"/>
                </a:lnTo>
                <a:close/>
                <a:moveTo>
                  <a:pt x="27428" y="28414"/>
                </a:moveTo>
                <a:lnTo>
                  <a:pt x="27307" y="28454"/>
                </a:lnTo>
                <a:lnTo>
                  <a:pt x="27186" y="28494"/>
                </a:lnTo>
                <a:lnTo>
                  <a:pt x="27065" y="28555"/>
                </a:lnTo>
                <a:lnTo>
                  <a:pt x="26945" y="28615"/>
                </a:lnTo>
                <a:lnTo>
                  <a:pt x="26844" y="28716"/>
                </a:lnTo>
                <a:lnTo>
                  <a:pt x="26743" y="28817"/>
                </a:lnTo>
                <a:lnTo>
                  <a:pt x="26683" y="28917"/>
                </a:lnTo>
                <a:lnTo>
                  <a:pt x="26622" y="29038"/>
                </a:lnTo>
                <a:lnTo>
                  <a:pt x="26582" y="29179"/>
                </a:lnTo>
                <a:lnTo>
                  <a:pt x="26562" y="29300"/>
                </a:lnTo>
                <a:lnTo>
                  <a:pt x="26542" y="29441"/>
                </a:lnTo>
                <a:lnTo>
                  <a:pt x="26562" y="29562"/>
                </a:lnTo>
                <a:lnTo>
                  <a:pt x="26582" y="29703"/>
                </a:lnTo>
                <a:lnTo>
                  <a:pt x="26622" y="29824"/>
                </a:lnTo>
                <a:lnTo>
                  <a:pt x="26683" y="29944"/>
                </a:lnTo>
                <a:lnTo>
                  <a:pt x="26763" y="30045"/>
                </a:lnTo>
                <a:lnTo>
                  <a:pt x="26844" y="30146"/>
                </a:lnTo>
                <a:lnTo>
                  <a:pt x="26945" y="30246"/>
                </a:lnTo>
                <a:lnTo>
                  <a:pt x="27045" y="30307"/>
                </a:lnTo>
                <a:lnTo>
                  <a:pt x="27166" y="30367"/>
                </a:lnTo>
                <a:lnTo>
                  <a:pt x="27287" y="30408"/>
                </a:lnTo>
                <a:lnTo>
                  <a:pt x="27307" y="30428"/>
                </a:lnTo>
                <a:lnTo>
                  <a:pt x="27448" y="30448"/>
                </a:lnTo>
                <a:lnTo>
                  <a:pt x="27710" y="30448"/>
                </a:lnTo>
                <a:lnTo>
                  <a:pt x="27851" y="30428"/>
                </a:lnTo>
                <a:lnTo>
                  <a:pt x="27972" y="30367"/>
                </a:lnTo>
                <a:lnTo>
                  <a:pt x="28093" y="30327"/>
                </a:lnTo>
                <a:lnTo>
                  <a:pt x="28193" y="30246"/>
                </a:lnTo>
                <a:lnTo>
                  <a:pt x="28294" y="30166"/>
                </a:lnTo>
                <a:lnTo>
                  <a:pt x="28374" y="30065"/>
                </a:lnTo>
                <a:lnTo>
                  <a:pt x="28455" y="29944"/>
                </a:lnTo>
                <a:lnTo>
                  <a:pt x="28515" y="29844"/>
                </a:lnTo>
                <a:lnTo>
                  <a:pt x="28556" y="29703"/>
                </a:lnTo>
                <a:lnTo>
                  <a:pt x="28596" y="29521"/>
                </a:lnTo>
                <a:lnTo>
                  <a:pt x="28576" y="29300"/>
                </a:lnTo>
                <a:lnTo>
                  <a:pt x="28536" y="29119"/>
                </a:lnTo>
                <a:lnTo>
                  <a:pt x="28495" y="29018"/>
                </a:lnTo>
                <a:lnTo>
                  <a:pt x="28455" y="28937"/>
                </a:lnTo>
                <a:lnTo>
                  <a:pt x="28435" y="28917"/>
                </a:lnTo>
                <a:lnTo>
                  <a:pt x="28294" y="28716"/>
                </a:lnTo>
                <a:lnTo>
                  <a:pt x="28193" y="28615"/>
                </a:lnTo>
                <a:lnTo>
                  <a:pt x="28072" y="28555"/>
                </a:lnTo>
                <a:lnTo>
                  <a:pt x="27952" y="28494"/>
                </a:lnTo>
                <a:lnTo>
                  <a:pt x="27831" y="28454"/>
                </a:lnTo>
                <a:lnTo>
                  <a:pt x="27710" y="28414"/>
                </a:lnTo>
                <a:close/>
                <a:moveTo>
                  <a:pt x="5418" y="25051"/>
                </a:moveTo>
                <a:lnTo>
                  <a:pt x="5357" y="25071"/>
                </a:lnTo>
                <a:lnTo>
                  <a:pt x="5317" y="25091"/>
                </a:lnTo>
                <a:lnTo>
                  <a:pt x="5297" y="25132"/>
                </a:lnTo>
                <a:lnTo>
                  <a:pt x="5257" y="25172"/>
                </a:lnTo>
                <a:lnTo>
                  <a:pt x="5237" y="25272"/>
                </a:lnTo>
                <a:lnTo>
                  <a:pt x="5216" y="25373"/>
                </a:lnTo>
                <a:lnTo>
                  <a:pt x="5216" y="25595"/>
                </a:lnTo>
                <a:lnTo>
                  <a:pt x="5237" y="26018"/>
                </a:lnTo>
                <a:lnTo>
                  <a:pt x="5257" y="26179"/>
                </a:lnTo>
                <a:lnTo>
                  <a:pt x="5277" y="26340"/>
                </a:lnTo>
                <a:lnTo>
                  <a:pt x="5075" y="26380"/>
                </a:lnTo>
                <a:lnTo>
                  <a:pt x="4934" y="26440"/>
                </a:lnTo>
                <a:lnTo>
                  <a:pt x="4794" y="26521"/>
                </a:lnTo>
                <a:lnTo>
                  <a:pt x="4673" y="26602"/>
                </a:lnTo>
                <a:lnTo>
                  <a:pt x="4532" y="26702"/>
                </a:lnTo>
                <a:lnTo>
                  <a:pt x="4431" y="26823"/>
                </a:lnTo>
                <a:lnTo>
                  <a:pt x="4351" y="26964"/>
                </a:lnTo>
                <a:lnTo>
                  <a:pt x="4270" y="27105"/>
                </a:lnTo>
                <a:lnTo>
                  <a:pt x="4230" y="27246"/>
                </a:lnTo>
                <a:lnTo>
                  <a:pt x="4230" y="27266"/>
                </a:lnTo>
                <a:lnTo>
                  <a:pt x="3847" y="27286"/>
                </a:lnTo>
                <a:lnTo>
                  <a:pt x="3686" y="27306"/>
                </a:lnTo>
                <a:lnTo>
                  <a:pt x="3545" y="27347"/>
                </a:lnTo>
                <a:lnTo>
                  <a:pt x="3424" y="27387"/>
                </a:lnTo>
                <a:lnTo>
                  <a:pt x="3344" y="27447"/>
                </a:lnTo>
                <a:lnTo>
                  <a:pt x="3303" y="27508"/>
                </a:lnTo>
                <a:lnTo>
                  <a:pt x="3303" y="27568"/>
                </a:lnTo>
                <a:lnTo>
                  <a:pt x="3344" y="27689"/>
                </a:lnTo>
                <a:lnTo>
                  <a:pt x="3424" y="27770"/>
                </a:lnTo>
                <a:lnTo>
                  <a:pt x="3525" y="27830"/>
                </a:lnTo>
                <a:lnTo>
                  <a:pt x="3646" y="27870"/>
                </a:lnTo>
                <a:lnTo>
                  <a:pt x="3767" y="27890"/>
                </a:lnTo>
                <a:lnTo>
                  <a:pt x="3907" y="27890"/>
                </a:lnTo>
                <a:lnTo>
                  <a:pt x="4129" y="27910"/>
                </a:lnTo>
                <a:lnTo>
                  <a:pt x="4230" y="27910"/>
                </a:lnTo>
                <a:lnTo>
                  <a:pt x="4310" y="28112"/>
                </a:lnTo>
                <a:lnTo>
                  <a:pt x="4431" y="28293"/>
                </a:lnTo>
                <a:lnTo>
                  <a:pt x="4592" y="28454"/>
                </a:lnTo>
                <a:lnTo>
                  <a:pt x="4773" y="28595"/>
                </a:lnTo>
                <a:lnTo>
                  <a:pt x="4955" y="28676"/>
                </a:lnTo>
                <a:lnTo>
                  <a:pt x="5156" y="28736"/>
                </a:lnTo>
                <a:lnTo>
                  <a:pt x="5116" y="28917"/>
                </a:lnTo>
                <a:lnTo>
                  <a:pt x="5116" y="29099"/>
                </a:lnTo>
                <a:lnTo>
                  <a:pt x="5096" y="29380"/>
                </a:lnTo>
                <a:lnTo>
                  <a:pt x="5116" y="29662"/>
                </a:lnTo>
                <a:lnTo>
                  <a:pt x="5176" y="30206"/>
                </a:lnTo>
                <a:lnTo>
                  <a:pt x="5216" y="30307"/>
                </a:lnTo>
                <a:lnTo>
                  <a:pt x="5257" y="30408"/>
                </a:lnTo>
                <a:lnTo>
                  <a:pt x="5337" y="30508"/>
                </a:lnTo>
                <a:lnTo>
                  <a:pt x="5398" y="30528"/>
                </a:lnTo>
                <a:lnTo>
                  <a:pt x="5438" y="30548"/>
                </a:lnTo>
                <a:lnTo>
                  <a:pt x="5599" y="30548"/>
                </a:lnTo>
                <a:lnTo>
                  <a:pt x="5720" y="30508"/>
                </a:lnTo>
                <a:lnTo>
                  <a:pt x="5780" y="30468"/>
                </a:lnTo>
                <a:lnTo>
                  <a:pt x="5821" y="30428"/>
                </a:lnTo>
                <a:lnTo>
                  <a:pt x="5881" y="30327"/>
                </a:lnTo>
                <a:lnTo>
                  <a:pt x="5901" y="30226"/>
                </a:lnTo>
                <a:lnTo>
                  <a:pt x="5881" y="30105"/>
                </a:lnTo>
                <a:lnTo>
                  <a:pt x="5821" y="29642"/>
                </a:lnTo>
                <a:lnTo>
                  <a:pt x="5760" y="29179"/>
                </a:lnTo>
                <a:lnTo>
                  <a:pt x="5680" y="28716"/>
                </a:lnTo>
                <a:lnTo>
                  <a:pt x="5680" y="28696"/>
                </a:lnTo>
                <a:lnTo>
                  <a:pt x="5841" y="28656"/>
                </a:lnTo>
                <a:lnTo>
                  <a:pt x="5962" y="28595"/>
                </a:lnTo>
                <a:lnTo>
                  <a:pt x="6062" y="28535"/>
                </a:lnTo>
                <a:lnTo>
                  <a:pt x="6163" y="28474"/>
                </a:lnTo>
                <a:lnTo>
                  <a:pt x="6243" y="28374"/>
                </a:lnTo>
                <a:lnTo>
                  <a:pt x="6364" y="28233"/>
                </a:lnTo>
                <a:lnTo>
                  <a:pt x="6465" y="28072"/>
                </a:lnTo>
                <a:lnTo>
                  <a:pt x="6505" y="28011"/>
                </a:lnTo>
                <a:lnTo>
                  <a:pt x="7432" y="28011"/>
                </a:lnTo>
                <a:lnTo>
                  <a:pt x="7713" y="27991"/>
                </a:lnTo>
                <a:lnTo>
                  <a:pt x="7975" y="27931"/>
                </a:lnTo>
                <a:lnTo>
                  <a:pt x="8076" y="27910"/>
                </a:lnTo>
                <a:lnTo>
                  <a:pt x="8177" y="27870"/>
                </a:lnTo>
                <a:lnTo>
                  <a:pt x="8237" y="27810"/>
                </a:lnTo>
                <a:lnTo>
                  <a:pt x="8297" y="27770"/>
                </a:lnTo>
                <a:lnTo>
                  <a:pt x="8318" y="27689"/>
                </a:lnTo>
                <a:lnTo>
                  <a:pt x="8318" y="27629"/>
                </a:lnTo>
                <a:lnTo>
                  <a:pt x="8297" y="27568"/>
                </a:lnTo>
                <a:lnTo>
                  <a:pt x="8277" y="27508"/>
                </a:lnTo>
                <a:lnTo>
                  <a:pt x="8197" y="27427"/>
                </a:lnTo>
                <a:lnTo>
                  <a:pt x="8076" y="27367"/>
                </a:lnTo>
                <a:lnTo>
                  <a:pt x="7955" y="27347"/>
                </a:lnTo>
                <a:lnTo>
                  <a:pt x="7814" y="27326"/>
                </a:lnTo>
                <a:lnTo>
                  <a:pt x="7693" y="27306"/>
                </a:lnTo>
                <a:lnTo>
                  <a:pt x="6566" y="27306"/>
                </a:lnTo>
                <a:lnTo>
                  <a:pt x="6566" y="27226"/>
                </a:lnTo>
                <a:lnTo>
                  <a:pt x="6525" y="27105"/>
                </a:lnTo>
                <a:lnTo>
                  <a:pt x="6485" y="27004"/>
                </a:lnTo>
                <a:lnTo>
                  <a:pt x="6344" y="26803"/>
                </a:lnTo>
                <a:lnTo>
                  <a:pt x="6183" y="26642"/>
                </a:lnTo>
                <a:lnTo>
                  <a:pt x="6002" y="26501"/>
                </a:lnTo>
                <a:lnTo>
                  <a:pt x="5720" y="26380"/>
                </a:lnTo>
                <a:lnTo>
                  <a:pt x="5720" y="26138"/>
                </a:lnTo>
                <a:lnTo>
                  <a:pt x="5720" y="25897"/>
                </a:lnTo>
                <a:lnTo>
                  <a:pt x="5680" y="25514"/>
                </a:lnTo>
                <a:lnTo>
                  <a:pt x="5639" y="25313"/>
                </a:lnTo>
                <a:lnTo>
                  <a:pt x="5579" y="25132"/>
                </a:lnTo>
                <a:lnTo>
                  <a:pt x="5539" y="25091"/>
                </a:lnTo>
                <a:lnTo>
                  <a:pt x="5498" y="25051"/>
                </a:lnTo>
                <a:close/>
                <a:moveTo>
                  <a:pt x="12506" y="30488"/>
                </a:moveTo>
                <a:lnTo>
                  <a:pt x="12305" y="30508"/>
                </a:lnTo>
                <a:lnTo>
                  <a:pt x="12083" y="30569"/>
                </a:lnTo>
                <a:lnTo>
                  <a:pt x="11902" y="30669"/>
                </a:lnTo>
                <a:lnTo>
                  <a:pt x="11741" y="30810"/>
                </a:lnTo>
                <a:lnTo>
                  <a:pt x="11600" y="30971"/>
                </a:lnTo>
                <a:lnTo>
                  <a:pt x="11499" y="31173"/>
                </a:lnTo>
                <a:lnTo>
                  <a:pt x="11439" y="31374"/>
                </a:lnTo>
                <a:lnTo>
                  <a:pt x="11419" y="31596"/>
                </a:lnTo>
                <a:lnTo>
                  <a:pt x="11439" y="31797"/>
                </a:lnTo>
                <a:lnTo>
                  <a:pt x="11499" y="31998"/>
                </a:lnTo>
                <a:lnTo>
                  <a:pt x="11600" y="32200"/>
                </a:lnTo>
                <a:lnTo>
                  <a:pt x="11741" y="32361"/>
                </a:lnTo>
                <a:lnTo>
                  <a:pt x="11902" y="32502"/>
                </a:lnTo>
                <a:lnTo>
                  <a:pt x="12083" y="32602"/>
                </a:lnTo>
                <a:lnTo>
                  <a:pt x="12305" y="32663"/>
                </a:lnTo>
                <a:lnTo>
                  <a:pt x="12506" y="32683"/>
                </a:lnTo>
                <a:lnTo>
                  <a:pt x="12728" y="32663"/>
                </a:lnTo>
                <a:lnTo>
                  <a:pt x="12929" y="32602"/>
                </a:lnTo>
                <a:lnTo>
                  <a:pt x="13130" y="32502"/>
                </a:lnTo>
                <a:lnTo>
                  <a:pt x="13292" y="32361"/>
                </a:lnTo>
                <a:lnTo>
                  <a:pt x="13432" y="32200"/>
                </a:lnTo>
                <a:lnTo>
                  <a:pt x="13533" y="31998"/>
                </a:lnTo>
                <a:lnTo>
                  <a:pt x="13594" y="31797"/>
                </a:lnTo>
                <a:lnTo>
                  <a:pt x="13614" y="31596"/>
                </a:lnTo>
                <a:lnTo>
                  <a:pt x="13594" y="31374"/>
                </a:lnTo>
                <a:lnTo>
                  <a:pt x="13533" y="31173"/>
                </a:lnTo>
                <a:lnTo>
                  <a:pt x="13432" y="30971"/>
                </a:lnTo>
                <a:lnTo>
                  <a:pt x="13292" y="30810"/>
                </a:lnTo>
                <a:lnTo>
                  <a:pt x="13130" y="30669"/>
                </a:lnTo>
                <a:lnTo>
                  <a:pt x="12929" y="30569"/>
                </a:lnTo>
                <a:lnTo>
                  <a:pt x="12728" y="30508"/>
                </a:lnTo>
                <a:lnTo>
                  <a:pt x="12506" y="30488"/>
                </a:lnTo>
                <a:close/>
                <a:moveTo>
                  <a:pt x="21105" y="30971"/>
                </a:moveTo>
                <a:lnTo>
                  <a:pt x="20903" y="30991"/>
                </a:lnTo>
                <a:lnTo>
                  <a:pt x="20722" y="31032"/>
                </a:lnTo>
                <a:lnTo>
                  <a:pt x="20561" y="31132"/>
                </a:lnTo>
                <a:lnTo>
                  <a:pt x="20400" y="31253"/>
                </a:lnTo>
                <a:lnTo>
                  <a:pt x="20279" y="31394"/>
                </a:lnTo>
                <a:lnTo>
                  <a:pt x="20199" y="31555"/>
                </a:lnTo>
                <a:lnTo>
                  <a:pt x="20138" y="31757"/>
                </a:lnTo>
                <a:lnTo>
                  <a:pt x="20118" y="31938"/>
                </a:lnTo>
                <a:lnTo>
                  <a:pt x="20138" y="32139"/>
                </a:lnTo>
                <a:lnTo>
                  <a:pt x="20199" y="32321"/>
                </a:lnTo>
                <a:lnTo>
                  <a:pt x="20279" y="32482"/>
                </a:lnTo>
                <a:lnTo>
                  <a:pt x="20400" y="32643"/>
                </a:lnTo>
                <a:lnTo>
                  <a:pt x="20561" y="32764"/>
                </a:lnTo>
                <a:lnTo>
                  <a:pt x="20722" y="32844"/>
                </a:lnTo>
                <a:lnTo>
                  <a:pt x="20903" y="32905"/>
                </a:lnTo>
                <a:lnTo>
                  <a:pt x="21105" y="32925"/>
                </a:lnTo>
                <a:lnTo>
                  <a:pt x="21286" y="32905"/>
                </a:lnTo>
                <a:lnTo>
                  <a:pt x="21467" y="32844"/>
                </a:lnTo>
                <a:lnTo>
                  <a:pt x="21649" y="32764"/>
                </a:lnTo>
                <a:lnTo>
                  <a:pt x="21789" y="32643"/>
                </a:lnTo>
                <a:lnTo>
                  <a:pt x="21910" y="32482"/>
                </a:lnTo>
                <a:lnTo>
                  <a:pt x="21991" y="32321"/>
                </a:lnTo>
                <a:lnTo>
                  <a:pt x="22051" y="32139"/>
                </a:lnTo>
                <a:lnTo>
                  <a:pt x="22071" y="31938"/>
                </a:lnTo>
                <a:lnTo>
                  <a:pt x="22051" y="31757"/>
                </a:lnTo>
                <a:lnTo>
                  <a:pt x="21991" y="31555"/>
                </a:lnTo>
                <a:lnTo>
                  <a:pt x="21910" y="31394"/>
                </a:lnTo>
                <a:lnTo>
                  <a:pt x="21789" y="31253"/>
                </a:lnTo>
                <a:lnTo>
                  <a:pt x="21649" y="31132"/>
                </a:lnTo>
                <a:lnTo>
                  <a:pt x="21467" y="31032"/>
                </a:lnTo>
                <a:lnTo>
                  <a:pt x="21286" y="30991"/>
                </a:lnTo>
                <a:lnTo>
                  <a:pt x="21105" y="30971"/>
                </a:lnTo>
                <a:close/>
                <a:moveTo>
                  <a:pt x="19695" y="6645"/>
                </a:moveTo>
                <a:lnTo>
                  <a:pt x="20440" y="6686"/>
                </a:lnTo>
                <a:lnTo>
                  <a:pt x="21165" y="6746"/>
                </a:lnTo>
                <a:lnTo>
                  <a:pt x="21890" y="6867"/>
                </a:lnTo>
                <a:lnTo>
                  <a:pt x="22615" y="7028"/>
                </a:lnTo>
                <a:lnTo>
                  <a:pt x="23320" y="7229"/>
                </a:lnTo>
                <a:lnTo>
                  <a:pt x="24025" y="7471"/>
                </a:lnTo>
                <a:lnTo>
                  <a:pt x="24709" y="7733"/>
                </a:lnTo>
                <a:lnTo>
                  <a:pt x="25374" y="8035"/>
                </a:lnTo>
                <a:lnTo>
                  <a:pt x="26018" y="8397"/>
                </a:lnTo>
                <a:lnTo>
                  <a:pt x="26643" y="8760"/>
                </a:lnTo>
                <a:lnTo>
                  <a:pt x="27267" y="9183"/>
                </a:lnTo>
                <a:lnTo>
                  <a:pt x="27851" y="9626"/>
                </a:lnTo>
                <a:lnTo>
                  <a:pt x="28435" y="10129"/>
                </a:lnTo>
                <a:lnTo>
                  <a:pt x="28999" y="10653"/>
                </a:lnTo>
                <a:lnTo>
                  <a:pt x="29502" y="11217"/>
                </a:lnTo>
                <a:lnTo>
                  <a:pt x="30006" y="11821"/>
                </a:lnTo>
                <a:lnTo>
                  <a:pt x="30449" y="12445"/>
                </a:lnTo>
                <a:lnTo>
                  <a:pt x="30871" y="13089"/>
                </a:lnTo>
                <a:lnTo>
                  <a:pt x="31234" y="13734"/>
                </a:lnTo>
                <a:lnTo>
                  <a:pt x="31596" y="14418"/>
                </a:lnTo>
                <a:lnTo>
                  <a:pt x="31898" y="15123"/>
                </a:lnTo>
                <a:lnTo>
                  <a:pt x="32180" y="15848"/>
                </a:lnTo>
                <a:lnTo>
                  <a:pt x="32402" y="16573"/>
                </a:lnTo>
                <a:lnTo>
                  <a:pt x="32603" y="17318"/>
                </a:lnTo>
                <a:lnTo>
                  <a:pt x="32785" y="18063"/>
                </a:lnTo>
                <a:lnTo>
                  <a:pt x="32905" y="18828"/>
                </a:lnTo>
                <a:lnTo>
                  <a:pt x="33006" y="19594"/>
                </a:lnTo>
                <a:lnTo>
                  <a:pt x="33046" y="20359"/>
                </a:lnTo>
                <a:lnTo>
                  <a:pt x="33066" y="21124"/>
                </a:lnTo>
                <a:lnTo>
                  <a:pt x="33046" y="21869"/>
                </a:lnTo>
                <a:lnTo>
                  <a:pt x="32986" y="22634"/>
                </a:lnTo>
                <a:lnTo>
                  <a:pt x="32905" y="23380"/>
                </a:lnTo>
                <a:lnTo>
                  <a:pt x="32764" y="24104"/>
                </a:lnTo>
                <a:lnTo>
                  <a:pt x="32603" y="24829"/>
                </a:lnTo>
                <a:lnTo>
                  <a:pt x="32402" y="25554"/>
                </a:lnTo>
                <a:lnTo>
                  <a:pt x="32180" y="26259"/>
                </a:lnTo>
                <a:lnTo>
                  <a:pt x="31919" y="26964"/>
                </a:lnTo>
                <a:lnTo>
                  <a:pt x="31617" y="27629"/>
                </a:lnTo>
                <a:lnTo>
                  <a:pt x="31294" y="28313"/>
                </a:lnTo>
                <a:lnTo>
                  <a:pt x="30952" y="28958"/>
                </a:lnTo>
                <a:lnTo>
                  <a:pt x="30569" y="29582"/>
                </a:lnTo>
                <a:lnTo>
                  <a:pt x="30147" y="30206"/>
                </a:lnTo>
                <a:lnTo>
                  <a:pt x="29724" y="30810"/>
                </a:lnTo>
                <a:lnTo>
                  <a:pt x="29260" y="31394"/>
                </a:lnTo>
                <a:lnTo>
                  <a:pt x="28777" y="31938"/>
                </a:lnTo>
                <a:lnTo>
                  <a:pt x="28254" y="32482"/>
                </a:lnTo>
                <a:lnTo>
                  <a:pt x="27730" y="32985"/>
                </a:lnTo>
                <a:lnTo>
                  <a:pt x="27166" y="33489"/>
                </a:lnTo>
                <a:lnTo>
                  <a:pt x="26602" y="33952"/>
                </a:lnTo>
                <a:lnTo>
                  <a:pt x="25998" y="34375"/>
                </a:lnTo>
                <a:lnTo>
                  <a:pt x="25374" y="34797"/>
                </a:lnTo>
                <a:lnTo>
                  <a:pt x="24750" y="35180"/>
                </a:lnTo>
                <a:lnTo>
                  <a:pt x="24085" y="35522"/>
                </a:lnTo>
                <a:lnTo>
                  <a:pt x="23421" y="35845"/>
                </a:lnTo>
                <a:lnTo>
                  <a:pt x="22736" y="36127"/>
                </a:lnTo>
                <a:lnTo>
                  <a:pt x="22031" y="36388"/>
                </a:lnTo>
                <a:lnTo>
                  <a:pt x="21306" y="36610"/>
                </a:lnTo>
                <a:lnTo>
                  <a:pt x="20581" y="36811"/>
                </a:lnTo>
                <a:lnTo>
                  <a:pt x="19836" y="36952"/>
                </a:lnTo>
                <a:lnTo>
                  <a:pt x="19091" y="37073"/>
                </a:lnTo>
                <a:lnTo>
                  <a:pt x="18306" y="37154"/>
                </a:lnTo>
                <a:lnTo>
                  <a:pt x="17520" y="37194"/>
                </a:lnTo>
                <a:lnTo>
                  <a:pt x="16735" y="37194"/>
                </a:lnTo>
                <a:lnTo>
                  <a:pt x="15970" y="37154"/>
                </a:lnTo>
                <a:lnTo>
                  <a:pt x="15184" y="37093"/>
                </a:lnTo>
                <a:lnTo>
                  <a:pt x="14419" y="36992"/>
                </a:lnTo>
                <a:lnTo>
                  <a:pt x="13634" y="36831"/>
                </a:lnTo>
                <a:lnTo>
                  <a:pt x="12889" y="36650"/>
                </a:lnTo>
                <a:lnTo>
                  <a:pt x="12124" y="36449"/>
                </a:lnTo>
                <a:lnTo>
                  <a:pt x="11399" y="36187"/>
                </a:lnTo>
                <a:lnTo>
                  <a:pt x="10674" y="35885"/>
                </a:lnTo>
                <a:lnTo>
                  <a:pt x="9969" y="35563"/>
                </a:lnTo>
                <a:lnTo>
                  <a:pt x="9264" y="35200"/>
                </a:lnTo>
                <a:lnTo>
                  <a:pt x="8600" y="34797"/>
                </a:lnTo>
                <a:lnTo>
                  <a:pt x="7955" y="34354"/>
                </a:lnTo>
                <a:lnTo>
                  <a:pt x="7331" y="33891"/>
                </a:lnTo>
                <a:lnTo>
                  <a:pt x="6747" y="33388"/>
                </a:lnTo>
                <a:lnTo>
                  <a:pt x="6203" y="32884"/>
                </a:lnTo>
                <a:lnTo>
                  <a:pt x="5680" y="32341"/>
                </a:lnTo>
                <a:lnTo>
                  <a:pt x="5176" y="31777"/>
                </a:lnTo>
                <a:lnTo>
                  <a:pt x="4713" y="31173"/>
                </a:lnTo>
                <a:lnTo>
                  <a:pt x="4270" y="30569"/>
                </a:lnTo>
                <a:lnTo>
                  <a:pt x="3867" y="29924"/>
                </a:lnTo>
                <a:lnTo>
                  <a:pt x="3485" y="29280"/>
                </a:lnTo>
                <a:lnTo>
                  <a:pt x="3122" y="28595"/>
                </a:lnTo>
                <a:lnTo>
                  <a:pt x="2820" y="27910"/>
                </a:lnTo>
                <a:lnTo>
                  <a:pt x="2538" y="27206"/>
                </a:lnTo>
                <a:lnTo>
                  <a:pt x="2276" y="26501"/>
                </a:lnTo>
                <a:lnTo>
                  <a:pt x="2075" y="25776"/>
                </a:lnTo>
                <a:lnTo>
                  <a:pt x="1894" y="25051"/>
                </a:lnTo>
                <a:lnTo>
                  <a:pt x="1753" y="24306"/>
                </a:lnTo>
                <a:lnTo>
                  <a:pt x="1652" y="23561"/>
                </a:lnTo>
                <a:lnTo>
                  <a:pt x="1592" y="22836"/>
                </a:lnTo>
                <a:lnTo>
                  <a:pt x="1572" y="22111"/>
                </a:lnTo>
                <a:lnTo>
                  <a:pt x="1592" y="21386"/>
                </a:lnTo>
                <a:lnTo>
                  <a:pt x="1632" y="20661"/>
                </a:lnTo>
                <a:lnTo>
                  <a:pt x="1713" y="19936"/>
                </a:lnTo>
                <a:lnTo>
                  <a:pt x="1833" y="19231"/>
                </a:lnTo>
                <a:lnTo>
                  <a:pt x="1994" y="18526"/>
                </a:lnTo>
                <a:lnTo>
                  <a:pt x="2176" y="17822"/>
                </a:lnTo>
                <a:lnTo>
                  <a:pt x="2397" y="17137"/>
                </a:lnTo>
                <a:lnTo>
                  <a:pt x="2659" y="16472"/>
                </a:lnTo>
                <a:lnTo>
                  <a:pt x="2941" y="15808"/>
                </a:lnTo>
                <a:lnTo>
                  <a:pt x="3263" y="15163"/>
                </a:lnTo>
                <a:lnTo>
                  <a:pt x="3605" y="14519"/>
                </a:lnTo>
                <a:lnTo>
                  <a:pt x="3988" y="13915"/>
                </a:lnTo>
                <a:lnTo>
                  <a:pt x="4391" y="13311"/>
                </a:lnTo>
                <a:lnTo>
                  <a:pt x="4834" y="12727"/>
                </a:lnTo>
                <a:lnTo>
                  <a:pt x="5277" y="12183"/>
                </a:lnTo>
                <a:lnTo>
                  <a:pt x="5357" y="12284"/>
                </a:lnTo>
                <a:lnTo>
                  <a:pt x="5539" y="12425"/>
                </a:lnTo>
                <a:lnTo>
                  <a:pt x="5720" y="12525"/>
                </a:lnTo>
                <a:lnTo>
                  <a:pt x="5921" y="12586"/>
                </a:lnTo>
                <a:lnTo>
                  <a:pt x="6123" y="12606"/>
                </a:lnTo>
                <a:lnTo>
                  <a:pt x="6344" y="12586"/>
                </a:lnTo>
                <a:lnTo>
                  <a:pt x="6525" y="12525"/>
                </a:lnTo>
                <a:lnTo>
                  <a:pt x="6727" y="12425"/>
                </a:lnTo>
                <a:lnTo>
                  <a:pt x="6888" y="12284"/>
                </a:lnTo>
                <a:lnTo>
                  <a:pt x="7009" y="12123"/>
                </a:lnTo>
                <a:lnTo>
                  <a:pt x="7109" y="11941"/>
                </a:lnTo>
                <a:lnTo>
                  <a:pt x="7170" y="11740"/>
                </a:lnTo>
                <a:lnTo>
                  <a:pt x="7190" y="11539"/>
                </a:lnTo>
                <a:lnTo>
                  <a:pt x="7170" y="11317"/>
                </a:lnTo>
                <a:lnTo>
                  <a:pt x="7109" y="11116"/>
                </a:lnTo>
                <a:lnTo>
                  <a:pt x="7009" y="10935"/>
                </a:lnTo>
                <a:lnTo>
                  <a:pt x="6888" y="10774"/>
                </a:lnTo>
                <a:lnTo>
                  <a:pt x="6787" y="10693"/>
                </a:lnTo>
                <a:lnTo>
                  <a:pt x="7371" y="10210"/>
                </a:lnTo>
                <a:lnTo>
                  <a:pt x="7955" y="9767"/>
                </a:lnTo>
                <a:lnTo>
                  <a:pt x="8579" y="9364"/>
                </a:lnTo>
                <a:lnTo>
                  <a:pt x="9224" y="8981"/>
                </a:lnTo>
                <a:lnTo>
                  <a:pt x="9606" y="8780"/>
                </a:lnTo>
                <a:lnTo>
                  <a:pt x="9989" y="8579"/>
                </a:lnTo>
                <a:lnTo>
                  <a:pt x="10392" y="8397"/>
                </a:lnTo>
                <a:lnTo>
                  <a:pt x="10794" y="8236"/>
                </a:lnTo>
                <a:lnTo>
                  <a:pt x="11197" y="8075"/>
                </a:lnTo>
                <a:lnTo>
                  <a:pt x="11600" y="7934"/>
                </a:lnTo>
                <a:lnTo>
                  <a:pt x="12446" y="7672"/>
                </a:lnTo>
                <a:lnTo>
                  <a:pt x="13292" y="7451"/>
                </a:lnTo>
                <a:lnTo>
                  <a:pt x="14137" y="7270"/>
                </a:lnTo>
                <a:lnTo>
                  <a:pt x="15003" y="7129"/>
                </a:lnTo>
                <a:lnTo>
                  <a:pt x="15869" y="7008"/>
                </a:lnTo>
                <a:lnTo>
                  <a:pt x="15950" y="6988"/>
                </a:lnTo>
                <a:lnTo>
                  <a:pt x="16030" y="6947"/>
                </a:lnTo>
                <a:lnTo>
                  <a:pt x="16091" y="6887"/>
                </a:lnTo>
                <a:lnTo>
                  <a:pt x="16131" y="6827"/>
                </a:lnTo>
                <a:lnTo>
                  <a:pt x="16272" y="6907"/>
                </a:lnTo>
                <a:lnTo>
                  <a:pt x="16433" y="6947"/>
                </a:lnTo>
                <a:lnTo>
                  <a:pt x="16594" y="6968"/>
                </a:lnTo>
                <a:lnTo>
                  <a:pt x="16795" y="6947"/>
                </a:lnTo>
                <a:lnTo>
                  <a:pt x="17500" y="6806"/>
                </a:lnTo>
                <a:lnTo>
                  <a:pt x="18245" y="6706"/>
                </a:lnTo>
                <a:lnTo>
                  <a:pt x="18970" y="6645"/>
                </a:lnTo>
                <a:close/>
                <a:moveTo>
                  <a:pt x="16514" y="0"/>
                </a:moveTo>
                <a:lnTo>
                  <a:pt x="16352" y="20"/>
                </a:lnTo>
                <a:lnTo>
                  <a:pt x="16050" y="60"/>
                </a:lnTo>
                <a:lnTo>
                  <a:pt x="15909" y="81"/>
                </a:lnTo>
                <a:lnTo>
                  <a:pt x="15789" y="121"/>
                </a:lnTo>
                <a:lnTo>
                  <a:pt x="15527" y="242"/>
                </a:lnTo>
                <a:lnTo>
                  <a:pt x="15305" y="403"/>
                </a:lnTo>
                <a:lnTo>
                  <a:pt x="15084" y="584"/>
                </a:lnTo>
                <a:lnTo>
                  <a:pt x="14923" y="805"/>
                </a:lnTo>
                <a:lnTo>
                  <a:pt x="14782" y="1047"/>
                </a:lnTo>
                <a:lnTo>
                  <a:pt x="14661" y="1289"/>
                </a:lnTo>
                <a:lnTo>
                  <a:pt x="14600" y="1571"/>
                </a:lnTo>
                <a:lnTo>
                  <a:pt x="14580" y="1752"/>
                </a:lnTo>
                <a:lnTo>
                  <a:pt x="14580" y="1933"/>
                </a:lnTo>
                <a:lnTo>
                  <a:pt x="14600" y="2135"/>
                </a:lnTo>
                <a:lnTo>
                  <a:pt x="14641" y="2336"/>
                </a:lnTo>
                <a:lnTo>
                  <a:pt x="14681" y="2517"/>
                </a:lnTo>
                <a:lnTo>
                  <a:pt x="14762" y="2698"/>
                </a:lnTo>
                <a:lnTo>
                  <a:pt x="14862" y="2860"/>
                </a:lnTo>
                <a:lnTo>
                  <a:pt x="14983" y="3000"/>
                </a:lnTo>
                <a:lnTo>
                  <a:pt x="13735" y="3222"/>
                </a:lnTo>
                <a:lnTo>
                  <a:pt x="13110" y="3343"/>
                </a:lnTo>
                <a:lnTo>
                  <a:pt x="12506" y="3484"/>
                </a:lnTo>
                <a:lnTo>
                  <a:pt x="12164" y="3544"/>
                </a:lnTo>
                <a:lnTo>
                  <a:pt x="11842" y="3625"/>
                </a:lnTo>
                <a:lnTo>
                  <a:pt x="11681" y="3685"/>
                </a:lnTo>
                <a:lnTo>
                  <a:pt x="11519" y="3746"/>
                </a:lnTo>
                <a:lnTo>
                  <a:pt x="11399" y="3846"/>
                </a:lnTo>
                <a:lnTo>
                  <a:pt x="11278" y="3967"/>
                </a:lnTo>
                <a:lnTo>
                  <a:pt x="11217" y="4048"/>
                </a:lnTo>
                <a:lnTo>
                  <a:pt x="11177" y="4148"/>
                </a:lnTo>
                <a:lnTo>
                  <a:pt x="11157" y="4229"/>
                </a:lnTo>
                <a:lnTo>
                  <a:pt x="11157" y="4330"/>
                </a:lnTo>
                <a:lnTo>
                  <a:pt x="11177" y="4410"/>
                </a:lnTo>
                <a:lnTo>
                  <a:pt x="11217" y="4511"/>
                </a:lnTo>
                <a:lnTo>
                  <a:pt x="11278" y="4571"/>
                </a:lnTo>
                <a:lnTo>
                  <a:pt x="11358" y="4652"/>
                </a:lnTo>
                <a:lnTo>
                  <a:pt x="11439" y="4672"/>
                </a:lnTo>
                <a:lnTo>
                  <a:pt x="11399" y="4793"/>
                </a:lnTo>
                <a:lnTo>
                  <a:pt x="11378" y="4893"/>
                </a:lnTo>
                <a:lnTo>
                  <a:pt x="11338" y="5296"/>
                </a:lnTo>
                <a:lnTo>
                  <a:pt x="11358" y="5699"/>
                </a:lnTo>
                <a:lnTo>
                  <a:pt x="11419" y="6484"/>
                </a:lnTo>
                <a:lnTo>
                  <a:pt x="11439" y="6625"/>
                </a:lnTo>
                <a:lnTo>
                  <a:pt x="10915" y="6766"/>
                </a:lnTo>
                <a:lnTo>
                  <a:pt x="10392" y="6947"/>
                </a:lnTo>
                <a:lnTo>
                  <a:pt x="9888" y="7149"/>
                </a:lnTo>
                <a:lnTo>
                  <a:pt x="9385" y="7370"/>
                </a:lnTo>
                <a:lnTo>
                  <a:pt x="8902" y="7592"/>
                </a:lnTo>
                <a:lnTo>
                  <a:pt x="8418" y="7854"/>
                </a:lnTo>
                <a:lnTo>
                  <a:pt x="7935" y="8136"/>
                </a:lnTo>
                <a:lnTo>
                  <a:pt x="7472" y="8417"/>
                </a:lnTo>
                <a:lnTo>
                  <a:pt x="7009" y="8720"/>
                </a:lnTo>
                <a:lnTo>
                  <a:pt x="6566" y="9042"/>
                </a:lnTo>
                <a:lnTo>
                  <a:pt x="6143" y="9384"/>
                </a:lnTo>
                <a:lnTo>
                  <a:pt x="5720" y="9726"/>
                </a:lnTo>
                <a:lnTo>
                  <a:pt x="5317" y="10089"/>
                </a:lnTo>
                <a:lnTo>
                  <a:pt x="4934" y="10471"/>
                </a:lnTo>
                <a:lnTo>
                  <a:pt x="4552" y="10854"/>
                </a:lnTo>
                <a:lnTo>
                  <a:pt x="4189" y="11237"/>
                </a:lnTo>
                <a:lnTo>
                  <a:pt x="3706" y="11821"/>
                </a:lnTo>
                <a:lnTo>
                  <a:pt x="3223" y="12425"/>
                </a:lnTo>
                <a:lnTo>
                  <a:pt x="2800" y="13069"/>
                </a:lnTo>
                <a:lnTo>
                  <a:pt x="2377" y="13714"/>
                </a:lnTo>
                <a:lnTo>
                  <a:pt x="1994" y="14378"/>
                </a:lnTo>
                <a:lnTo>
                  <a:pt x="1652" y="15043"/>
                </a:lnTo>
                <a:lnTo>
                  <a:pt x="1330" y="15747"/>
                </a:lnTo>
                <a:lnTo>
                  <a:pt x="1048" y="16452"/>
                </a:lnTo>
                <a:lnTo>
                  <a:pt x="806" y="17177"/>
                </a:lnTo>
                <a:lnTo>
                  <a:pt x="585" y="17902"/>
                </a:lnTo>
                <a:lnTo>
                  <a:pt x="404" y="18647"/>
                </a:lnTo>
                <a:lnTo>
                  <a:pt x="242" y="19392"/>
                </a:lnTo>
                <a:lnTo>
                  <a:pt x="122" y="20158"/>
                </a:lnTo>
                <a:lnTo>
                  <a:pt x="61" y="20923"/>
                </a:lnTo>
                <a:lnTo>
                  <a:pt x="1" y="21688"/>
                </a:lnTo>
                <a:lnTo>
                  <a:pt x="1" y="22453"/>
                </a:lnTo>
                <a:lnTo>
                  <a:pt x="41" y="23239"/>
                </a:lnTo>
                <a:lnTo>
                  <a:pt x="122" y="24024"/>
                </a:lnTo>
                <a:lnTo>
                  <a:pt x="242" y="24789"/>
                </a:lnTo>
                <a:lnTo>
                  <a:pt x="383" y="25575"/>
                </a:lnTo>
                <a:lnTo>
                  <a:pt x="585" y="26340"/>
                </a:lnTo>
                <a:lnTo>
                  <a:pt x="806" y="27085"/>
                </a:lnTo>
                <a:lnTo>
                  <a:pt x="1068" y="27830"/>
                </a:lnTo>
                <a:lnTo>
                  <a:pt x="1370" y="28555"/>
                </a:lnTo>
                <a:lnTo>
                  <a:pt x="1692" y="29280"/>
                </a:lnTo>
                <a:lnTo>
                  <a:pt x="2055" y="29964"/>
                </a:lnTo>
                <a:lnTo>
                  <a:pt x="2437" y="30649"/>
                </a:lnTo>
                <a:lnTo>
                  <a:pt x="2860" y="31334"/>
                </a:lnTo>
                <a:lnTo>
                  <a:pt x="3303" y="31978"/>
                </a:lnTo>
                <a:lnTo>
                  <a:pt x="3787" y="32602"/>
                </a:lnTo>
                <a:lnTo>
                  <a:pt x="4290" y="33207"/>
                </a:lnTo>
                <a:lnTo>
                  <a:pt x="4814" y="33770"/>
                </a:lnTo>
                <a:lnTo>
                  <a:pt x="5398" y="34354"/>
                </a:lnTo>
                <a:lnTo>
                  <a:pt x="6002" y="34898"/>
                </a:lnTo>
                <a:lnTo>
                  <a:pt x="6646" y="35402"/>
                </a:lnTo>
                <a:lnTo>
                  <a:pt x="7291" y="35885"/>
                </a:lnTo>
                <a:lnTo>
                  <a:pt x="7975" y="36308"/>
                </a:lnTo>
                <a:lnTo>
                  <a:pt x="8660" y="36731"/>
                </a:lnTo>
                <a:lnTo>
                  <a:pt x="9385" y="37093"/>
                </a:lnTo>
                <a:lnTo>
                  <a:pt x="10110" y="37435"/>
                </a:lnTo>
                <a:lnTo>
                  <a:pt x="10855" y="37738"/>
                </a:lnTo>
                <a:lnTo>
                  <a:pt x="11620" y="37999"/>
                </a:lnTo>
                <a:lnTo>
                  <a:pt x="12405" y="38241"/>
                </a:lnTo>
                <a:lnTo>
                  <a:pt x="13191" y="38442"/>
                </a:lnTo>
                <a:lnTo>
                  <a:pt x="13976" y="38603"/>
                </a:lnTo>
                <a:lnTo>
                  <a:pt x="14782" y="38724"/>
                </a:lnTo>
                <a:lnTo>
                  <a:pt x="15587" y="38825"/>
                </a:lnTo>
                <a:lnTo>
                  <a:pt x="16393" y="38885"/>
                </a:lnTo>
                <a:lnTo>
                  <a:pt x="17198" y="38905"/>
                </a:lnTo>
                <a:lnTo>
                  <a:pt x="18004" y="38885"/>
                </a:lnTo>
                <a:lnTo>
                  <a:pt x="18809" y="38825"/>
                </a:lnTo>
                <a:lnTo>
                  <a:pt x="19595" y="38724"/>
                </a:lnTo>
                <a:lnTo>
                  <a:pt x="20380" y="38603"/>
                </a:lnTo>
                <a:lnTo>
                  <a:pt x="21165" y="38422"/>
                </a:lnTo>
                <a:lnTo>
                  <a:pt x="21930" y="38221"/>
                </a:lnTo>
                <a:lnTo>
                  <a:pt x="22676" y="37999"/>
                </a:lnTo>
                <a:lnTo>
                  <a:pt x="23421" y="37717"/>
                </a:lnTo>
                <a:lnTo>
                  <a:pt x="24166" y="37415"/>
                </a:lnTo>
                <a:lnTo>
                  <a:pt x="24871" y="37073"/>
                </a:lnTo>
                <a:lnTo>
                  <a:pt x="25575" y="36690"/>
                </a:lnTo>
                <a:lnTo>
                  <a:pt x="26260" y="36288"/>
                </a:lnTo>
                <a:lnTo>
                  <a:pt x="26945" y="35845"/>
                </a:lnTo>
                <a:lnTo>
                  <a:pt x="27589" y="35381"/>
                </a:lnTo>
                <a:lnTo>
                  <a:pt x="28233" y="34898"/>
                </a:lnTo>
                <a:lnTo>
                  <a:pt x="28797" y="34395"/>
                </a:lnTo>
                <a:lnTo>
                  <a:pt x="29361" y="33871"/>
                </a:lnTo>
                <a:lnTo>
                  <a:pt x="29885" y="33327"/>
                </a:lnTo>
                <a:lnTo>
                  <a:pt x="30388" y="32764"/>
                </a:lnTo>
                <a:lnTo>
                  <a:pt x="30892" y="32159"/>
                </a:lnTo>
                <a:lnTo>
                  <a:pt x="31335" y="31555"/>
                </a:lnTo>
                <a:lnTo>
                  <a:pt x="31778" y="30931"/>
                </a:lnTo>
                <a:lnTo>
                  <a:pt x="32180" y="30287"/>
                </a:lnTo>
                <a:lnTo>
                  <a:pt x="32563" y="29622"/>
                </a:lnTo>
                <a:lnTo>
                  <a:pt x="32925" y="28937"/>
                </a:lnTo>
                <a:lnTo>
                  <a:pt x="33248" y="28253"/>
                </a:lnTo>
                <a:lnTo>
                  <a:pt x="33530" y="27548"/>
                </a:lnTo>
                <a:lnTo>
                  <a:pt x="33812" y="26823"/>
                </a:lnTo>
                <a:lnTo>
                  <a:pt x="34033" y="26098"/>
                </a:lnTo>
                <a:lnTo>
                  <a:pt x="34234" y="25373"/>
                </a:lnTo>
                <a:lnTo>
                  <a:pt x="34416" y="24628"/>
                </a:lnTo>
                <a:lnTo>
                  <a:pt x="34557" y="23843"/>
                </a:lnTo>
                <a:lnTo>
                  <a:pt x="34657" y="23037"/>
                </a:lnTo>
                <a:lnTo>
                  <a:pt x="34718" y="22212"/>
                </a:lnTo>
                <a:lnTo>
                  <a:pt x="34758" y="21406"/>
                </a:lnTo>
                <a:lnTo>
                  <a:pt x="34738" y="20601"/>
                </a:lnTo>
                <a:lnTo>
                  <a:pt x="34698" y="19795"/>
                </a:lnTo>
                <a:lnTo>
                  <a:pt x="34617" y="18990"/>
                </a:lnTo>
                <a:lnTo>
                  <a:pt x="34496" y="18184"/>
                </a:lnTo>
                <a:lnTo>
                  <a:pt x="34355" y="17379"/>
                </a:lnTo>
                <a:lnTo>
                  <a:pt x="34154" y="16593"/>
                </a:lnTo>
                <a:lnTo>
                  <a:pt x="33932" y="15828"/>
                </a:lnTo>
                <a:lnTo>
                  <a:pt x="33671" y="15063"/>
                </a:lnTo>
                <a:lnTo>
                  <a:pt x="33369" y="14298"/>
                </a:lnTo>
                <a:lnTo>
                  <a:pt x="33026" y="13573"/>
                </a:lnTo>
                <a:lnTo>
                  <a:pt x="32664" y="12848"/>
                </a:lnTo>
                <a:lnTo>
                  <a:pt x="32241" y="12143"/>
                </a:lnTo>
                <a:lnTo>
                  <a:pt x="31838" y="11498"/>
                </a:lnTo>
                <a:lnTo>
                  <a:pt x="31375" y="10894"/>
                </a:lnTo>
                <a:lnTo>
                  <a:pt x="30892" y="10290"/>
                </a:lnTo>
                <a:lnTo>
                  <a:pt x="30388" y="9726"/>
                </a:lnTo>
                <a:lnTo>
                  <a:pt x="29844" y="9183"/>
                </a:lnTo>
                <a:lnTo>
                  <a:pt x="29301" y="8679"/>
                </a:lnTo>
                <a:lnTo>
                  <a:pt x="28697" y="8196"/>
                </a:lnTo>
                <a:lnTo>
                  <a:pt x="28093" y="7733"/>
                </a:lnTo>
                <a:lnTo>
                  <a:pt x="27468" y="7310"/>
                </a:lnTo>
                <a:lnTo>
                  <a:pt x="26804" y="6927"/>
                </a:lnTo>
                <a:lnTo>
                  <a:pt x="26139" y="6565"/>
                </a:lnTo>
                <a:lnTo>
                  <a:pt x="25455" y="6243"/>
                </a:lnTo>
                <a:lnTo>
                  <a:pt x="24750" y="5961"/>
                </a:lnTo>
                <a:lnTo>
                  <a:pt x="24025" y="5699"/>
                </a:lnTo>
                <a:lnTo>
                  <a:pt x="23300" y="5498"/>
                </a:lnTo>
                <a:lnTo>
                  <a:pt x="22555" y="5316"/>
                </a:lnTo>
                <a:lnTo>
                  <a:pt x="22212" y="2578"/>
                </a:lnTo>
                <a:lnTo>
                  <a:pt x="22172" y="2457"/>
                </a:lnTo>
                <a:lnTo>
                  <a:pt x="22132" y="2376"/>
                </a:lnTo>
                <a:lnTo>
                  <a:pt x="22051" y="2276"/>
                </a:lnTo>
                <a:lnTo>
                  <a:pt x="21971" y="2195"/>
                </a:lnTo>
                <a:lnTo>
                  <a:pt x="21870" y="2135"/>
                </a:lnTo>
                <a:lnTo>
                  <a:pt x="21749" y="2094"/>
                </a:lnTo>
                <a:lnTo>
                  <a:pt x="21649" y="2054"/>
                </a:lnTo>
                <a:lnTo>
                  <a:pt x="21548" y="2054"/>
                </a:lnTo>
                <a:lnTo>
                  <a:pt x="19977" y="2255"/>
                </a:lnTo>
                <a:lnTo>
                  <a:pt x="18406" y="2457"/>
                </a:lnTo>
                <a:lnTo>
                  <a:pt x="18366" y="2094"/>
                </a:lnTo>
                <a:lnTo>
                  <a:pt x="18286" y="1712"/>
                </a:lnTo>
                <a:lnTo>
                  <a:pt x="18145" y="1369"/>
                </a:lnTo>
                <a:lnTo>
                  <a:pt x="17963" y="1007"/>
                </a:lnTo>
                <a:lnTo>
                  <a:pt x="17822" y="785"/>
                </a:lnTo>
                <a:lnTo>
                  <a:pt x="17641" y="584"/>
                </a:lnTo>
                <a:lnTo>
                  <a:pt x="17440" y="383"/>
                </a:lnTo>
                <a:lnTo>
                  <a:pt x="17238" y="201"/>
                </a:lnTo>
                <a:lnTo>
                  <a:pt x="17097" y="121"/>
                </a:lnTo>
                <a:lnTo>
                  <a:pt x="16957" y="60"/>
                </a:lnTo>
                <a:lnTo>
                  <a:pt x="16816" y="40"/>
                </a:lnTo>
                <a:lnTo>
                  <a:pt x="16654" y="20"/>
                </a:lnTo>
                <a:lnTo>
                  <a:pt x="16514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97F8F"/>
              </a:solidFill>
            </a:endParaRPr>
          </a:p>
        </p:txBody>
      </p:sp>
      <p:sp>
        <p:nvSpPr>
          <p:cNvPr id="294" name="Google Shape;294;p35"/>
          <p:cNvSpPr/>
          <p:nvPr/>
        </p:nvSpPr>
        <p:spPr>
          <a:xfrm>
            <a:off x="5463068" y="397290"/>
            <a:ext cx="553412" cy="639648"/>
          </a:xfrm>
          <a:custGeom>
            <a:rect b="b" l="l" r="r" t="t"/>
            <a:pathLst>
              <a:path extrusionOk="0" h="38504" w="33308">
                <a:moveTo>
                  <a:pt x="17661" y="1088"/>
                </a:moveTo>
                <a:lnTo>
                  <a:pt x="17661" y="1108"/>
                </a:lnTo>
                <a:lnTo>
                  <a:pt x="17701" y="1168"/>
                </a:lnTo>
                <a:lnTo>
                  <a:pt x="17781" y="1249"/>
                </a:lnTo>
                <a:lnTo>
                  <a:pt x="17862" y="1350"/>
                </a:lnTo>
                <a:lnTo>
                  <a:pt x="17983" y="1571"/>
                </a:lnTo>
                <a:lnTo>
                  <a:pt x="18023" y="1692"/>
                </a:lnTo>
                <a:lnTo>
                  <a:pt x="18063" y="1833"/>
                </a:lnTo>
                <a:lnTo>
                  <a:pt x="18084" y="1974"/>
                </a:lnTo>
                <a:lnTo>
                  <a:pt x="18084" y="2115"/>
                </a:lnTo>
                <a:lnTo>
                  <a:pt x="18084" y="2256"/>
                </a:lnTo>
                <a:lnTo>
                  <a:pt x="18063" y="2397"/>
                </a:lnTo>
                <a:lnTo>
                  <a:pt x="18043" y="2538"/>
                </a:lnTo>
                <a:lnTo>
                  <a:pt x="17983" y="2659"/>
                </a:lnTo>
                <a:lnTo>
                  <a:pt x="17943" y="2799"/>
                </a:lnTo>
                <a:lnTo>
                  <a:pt x="17661" y="2820"/>
                </a:lnTo>
                <a:lnTo>
                  <a:pt x="17117" y="2860"/>
                </a:lnTo>
                <a:lnTo>
                  <a:pt x="16593" y="2940"/>
                </a:lnTo>
                <a:lnTo>
                  <a:pt x="16533" y="2779"/>
                </a:lnTo>
                <a:lnTo>
                  <a:pt x="16493" y="2638"/>
                </a:lnTo>
                <a:lnTo>
                  <a:pt x="16473" y="2477"/>
                </a:lnTo>
                <a:lnTo>
                  <a:pt x="16452" y="2336"/>
                </a:lnTo>
                <a:lnTo>
                  <a:pt x="16452" y="2195"/>
                </a:lnTo>
                <a:lnTo>
                  <a:pt x="16473" y="2054"/>
                </a:lnTo>
                <a:lnTo>
                  <a:pt x="16493" y="1913"/>
                </a:lnTo>
                <a:lnTo>
                  <a:pt x="16533" y="1793"/>
                </a:lnTo>
                <a:lnTo>
                  <a:pt x="16593" y="1672"/>
                </a:lnTo>
                <a:lnTo>
                  <a:pt x="16674" y="1551"/>
                </a:lnTo>
                <a:lnTo>
                  <a:pt x="16754" y="1450"/>
                </a:lnTo>
                <a:lnTo>
                  <a:pt x="16855" y="1350"/>
                </a:lnTo>
                <a:lnTo>
                  <a:pt x="16976" y="1269"/>
                </a:lnTo>
                <a:lnTo>
                  <a:pt x="17097" y="1209"/>
                </a:lnTo>
                <a:lnTo>
                  <a:pt x="17258" y="1148"/>
                </a:lnTo>
                <a:lnTo>
                  <a:pt x="17419" y="1088"/>
                </a:lnTo>
                <a:close/>
                <a:moveTo>
                  <a:pt x="18829" y="4008"/>
                </a:moveTo>
                <a:lnTo>
                  <a:pt x="19413" y="4028"/>
                </a:lnTo>
                <a:lnTo>
                  <a:pt x="19997" y="4068"/>
                </a:lnTo>
                <a:lnTo>
                  <a:pt x="20581" y="4129"/>
                </a:lnTo>
                <a:lnTo>
                  <a:pt x="21165" y="4189"/>
                </a:lnTo>
                <a:lnTo>
                  <a:pt x="21749" y="4310"/>
                </a:lnTo>
                <a:lnTo>
                  <a:pt x="22312" y="4431"/>
                </a:lnTo>
                <a:lnTo>
                  <a:pt x="22292" y="4592"/>
                </a:lnTo>
                <a:lnTo>
                  <a:pt x="22292" y="4773"/>
                </a:lnTo>
                <a:lnTo>
                  <a:pt x="22312" y="5115"/>
                </a:lnTo>
                <a:lnTo>
                  <a:pt x="22393" y="5820"/>
                </a:lnTo>
                <a:lnTo>
                  <a:pt x="22473" y="6384"/>
                </a:lnTo>
                <a:lnTo>
                  <a:pt x="22554" y="6948"/>
                </a:lnTo>
                <a:lnTo>
                  <a:pt x="22574" y="7069"/>
                </a:lnTo>
                <a:lnTo>
                  <a:pt x="22071" y="6948"/>
                </a:lnTo>
                <a:lnTo>
                  <a:pt x="21547" y="6827"/>
                </a:lnTo>
                <a:lnTo>
                  <a:pt x="21044" y="6726"/>
                </a:lnTo>
                <a:lnTo>
                  <a:pt x="20520" y="6646"/>
                </a:lnTo>
                <a:lnTo>
                  <a:pt x="19997" y="6585"/>
                </a:lnTo>
                <a:lnTo>
                  <a:pt x="19473" y="6545"/>
                </a:lnTo>
                <a:lnTo>
                  <a:pt x="18949" y="6525"/>
                </a:lnTo>
                <a:lnTo>
                  <a:pt x="18426" y="6505"/>
                </a:lnTo>
                <a:lnTo>
                  <a:pt x="17882" y="6525"/>
                </a:lnTo>
                <a:lnTo>
                  <a:pt x="17359" y="6565"/>
                </a:lnTo>
                <a:lnTo>
                  <a:pt x="16835" y="6605"/>
                </a:lnTo>
                <a:lnTo>
                  <a:pt x="16311" y="6666"/>
                </a:lnTo>
                <a:lnTo>
                  <a:pt x="15808" y="6746"/>
                </a:lnTo>
                <a:lnTo>
                  <a:pt x="15284" y="6867"/>
                </a:lnTo>
                <a:lnTo>
                  <a:pt x="14781" y="6988"/>
                </a:lnTo>
                <a:lnTo>
                  <a:pt x="14278" y="7129"/>
                </a:lnTo>
                <a:lnTo>
                  <a:pt x="13774" y="7290"/>
                </a:lnTo>
                <a:lnTo>
                  <a:pt x="13271" y="7471"/>
                </a:lnTo>
                <a:lnTo>
                  <a:pt x="13271" y="6726"/>
                </a:lnTo>
                <a:lnTo>
                  <a:pt x="13311" y="5860"/>
                </a:lnTo>
                <a:lnTo>
                  <a:pt x="13291" y="5417"/>
                </a:lnTo>
                <a:lnTo>
                  <a:pt x="13291" y="5196"/>
                </a:lnTo>
                <a:lnTo>
                  <a:pt x="13251" y="4974"/>
                </a:lnTo>
                <a:lnTo>
                  <a:pt x="13714" y="4853"/>
                </a:lnTo>
                <a:lnTo>
                  <a:pt x="14197" y="4713"/>
                </a:lnTo>
                <a:lnTo>
                  <a:pt x="14660" y="4572"/>
                </a:lnTo>
                <a:lnTo>
                  <a:pt x="15143" y="4451"/>
                </a:lnTo>
                <a:lnTo>
                  <a:pt x="15768" y="4330"/>
                </a:lnTo>
                <a:lnTo>
                  <a:pt x="16392" y="4209"/>
                </a:lnTo>
                <a:lnTo>
                  <a:pt x="17016" y="4129"/>
                </a:lnTo>
                <a:lnTo>
                  <a:pt x="17661" y="4068"/>
                </a:lnTo>
                <a:lnTo>
                  <a:pt x="18245" y="4028"/>
                </a:lnTo>
                <a:lnTo>
                  <a:pt x="18829" y="4008"/>
                </a:lnTo>
                <a:close/>
                <a:moveTo>
                  <a:pt x="19050" y="8357"/>
                </a:moveTo>
                <a:lnTo>
                  <a:pt x="19533" y="8398"/>
                </a:lnTo>
                <a:lnTo>
                  <a:pt x="20017" y="8458"/>
                </a:lnTo>
                <a:lnTo>
                  <a:pt x="20500" y="8519"/>
                </a:lnTo>
                <a:lnTo>
                  <a:pt x="20983" y="8619"/>
                </a:lnTo>
                <a:lnTo>
                  <a:pt x="21467" y="8720"/>
                </a:lnTo>
                <a:lnTo>
                  <a:pt x="21930" y="8841"/>
                </a:lnTo>
                <a:lnTo>
                  <a:pt x="22393" y="8982"/>
                </a:lnTo>
                <a:lnTo>
                  <a:pt x="22856" y="9123"/>
                </a:lnTo>
                <a:lnTo>
                  <a:pt x="23299" y="9304"/>
                </a:lnTo>
                <a:lnTo>
                  <a:pt x="23762" y="9485"/>
                </a:lnTo>
                <a:lnTo>
                  <a:pt x="24266" y="9727"/>
                </a:lnTo>
                <a:lnTo>
                  <a:pt x="24769" y="10009"/>
                </a:lnTo>
                <a:lnTo>
                  <a:pt x="25252" y="10291"/>
                </a:lnTo>
                <a:lnTo>
                  <a:pt x="25716" y="10593"/>
                </a:lnTo>
                <a:lnTo>
                  <a:pt x="26159" y="10915"/>
                </a:lnTo>
                <a:lnTo>
                  <a:pt x="26602" y="11257"/>
                </a:lnTo>
                <a:lnTo>
                  <a:pt x="27025" y="11640"/>
                </a:lnTo>
                <a:lnTo>
                  <a:pt x="27427" y="12022"/>
                </a:lnTo>
                <a:lnTo>
                  <a:pt x="27810" y="12405"/>
                </a:lnTo>
                <a:lnTo>
                  <a:pt x="28193" y="12828"/>
                </a:lnTo>
                <a:lnTo>
                  <a:pt x="28555" y="13251"/>
                </a:lnTo>
                <a:lnTo>
                  <a:pt x="28877" y="13694"/>
                </a:lnTo>
                <a:lnTo>
                  <a:pt x="29199" y="14157"/>
                </a:lnTo>
                <a:lnTo>
                  <a:pt x="29501" y="14620"/>
                </a:lnTo>
                <a:lnTo>
                  <a:pt x="29783" y="15103"/>
                </a:lnTo>
                <a:lnTo>
                  <a:pt x="30065" y="15607"/>
                </a:lnTo>
                <a:lnTo>
                  <a:pt x="26682" y="16010"/>
                </a:lnTo>
                <a:lnTo>
                  <a:pt x="24971" y="16191"/>
                </a:lnTo>
                <a:lnTo>
                  <a:pt x="23279" y="16372"/>
                </a:lnTo>
                <a:lnTo>
                  <a:pt x="21587" y="16533"/>
                </a:lnTo>
                <a:lnTo>
                  <a:pt x="19896" y="16674"/>
                </a:lnTo>
                <a:lnTo>
                  <a:pt x="18184" y="16795"/>
                </a:lnTo>
                <a:lnTo>
                  <a:pt x="16493" y="16916"/>
                </a:lnTo>
                <a:lnTo>
                  <a:pt x="14660" y="17016"/>
                </a:lnTo>
                <a:lnTo>
                  <a:pt x="12828" y="17097"/>
                </a:lnTo>
                <a:lnTo>
                  <a:pt x="10995" y="17178"/>
                </a:lnTo>
                <a:lnTo>
                  <a:pt x="9163" y="17238"/>
                </a:lnTo>
                <a:lnTo>
                  <a:pt x="7330" y="17278"/>
                </a:lnTo>
                <a:lnTo>
                  <a:pt x="5498" y="17319"/>
                </a:lnTo>
                <a:lnTo>
                  <a:pt x="3746" y="17359"/>
                </a:lnTo>
                <a:lnTo>
                  <a:pt x="3121" y="17379"/>
                </a:lnTo>
                <a:lnTo>
                  <a:pt x="3403" y="16876"/>
                </a:lnTo>
                <a:lnTo>
                  <a:pt x="3685" y="16372"/>
                </a:lnTo>
                <a:lnTo>
                  <a:pt x="4008" y="15889"/>
                </a:lnTo>
                <a:lnTo>
                  <a:pt x="4330" y="15406"/>
                </a:lnTo>
                <a:lnTo>
                  <a:pt x="4692" y="14942"/>
                </a:lnTo>
                <a:lnTo>
                  <a:pt x="5055" y="14479"/>
                </a:lnTo>
                <a:lnTo>
                  <a:pt x="5457" y="14056"/>
                </a:lnTo>
                <a:lnTo>
                  <a:pt x="5860" y="13633"/>
                </a:lnTo>
                <a:lnTo>
                  <a:pt x="6364" y="13170"/>
                </a:lnTo>
                <a:lnTo>
                  <a:pt x="6887" y="12707"/>
                </a:lnTo>
                <a:lnTo>
                  <a:pt x="7411" y="12304"/>
                </a:lnTo>
                <a:lnTo>
                  <a:pt x="7975" y="11902"/>
                </a:lnTo>
                <a:lnTo>
                  <a:pt x="8559" y="11539"/>
                </a:lnTo>
                <a:lnTo>
                  <a:pt x="9143" y="11197"/>
                </a:lnTo>
                <a:lnTo>
                  <a:pt x="9767" y="10895"/>
                </a:lnTo>
                <a:lnTo>
                  <a:pt x="10371" y="10613"/>
                </a:lnTo>
                <a:lnTo>
                  <a:pt x="11015" y="10351"/>
                </a:lnTo>
                <a:lnTo>
                  <a:pt x="11660" y="10129"/>
                </a:lnTo>
                <a:lnTo>
                  <a:pt x="12304" y="9928"/>
                </a:lnTo>
                <a:lnTo>
                  <a:pt x="12969" y="9747"/>
                </a:lnTo>
                <a:lnTo>
                  <a:pt x="13633" y="9586"/>
                </a:lnTo>
                <a:lnTo>
                  <a:pt x="14318" y="9465"/>
                </a:lnTo>
                <a:lnTo>
                  <a:pt x="14982" y="9384"/>
                </a:lnTo>
                <a:lnTo>
                  <a:pt x="15667" y="9304"/>
                </a:lnTo>
                <a:lnTo>
                  <a:pt x="15828" y="9284"/>
                </a:lnTo>
                <a:lnTo>
                  <a:pt x="15949" y="9223"/>
                </a:lnTo>
                <a:lnTo>
                  <a:pt x="16050" y="9123"/>
                </a:lnTo>
                <a:lnTo>
                  <a:pt x="16110" y="9022"/>
                </a:lnTo>
                <a:lnTo>
                  <a:pt x="16170" y="8901"/>
                </a:lnTo>
                <a:lnTo>
                  <a:pt x="16191" y="8780"/>
                </a:lnTo>
                <a:lnTo>
                  <a:pt x="16170" y="8639"/>
                </a:lnTo>
                <a:lnTo>
                  <a:pt x="16130" y="8519"/>
                </a:lnTo>
                <a:lnTo>
                  <a:pt x="16614" y="8458"/>
                </a:lnTo>
                <a:lnTo>
                  <a:pt x="17097" y="8398"/>
                </a:lnTo>
                <a:lnTo>
                  <a:pt x="17580" y="8357"/>
                </a:lnTo>
                <a:close/>
                <a:moveTo>
                  <a:pt x="1712" y="21608"/>
                </a:moveTo>
                <a:lnTo>
                  <a:pt x="1772" y="21709"/>
                </a:lnTo>
                <a:lnTo>
                  <a:pt x="1833" y="21789"/>
                </a:lnTo>
                <a:lnTo>
                  <a:pt x="1672" y="21809"/>
                </a:lnTo>
                <a:lnTo>
                  <a:pt x="1672" y="21809"/>
                </a:lnTo>
                <a:lnTo>
                  <a:pt x="1712" y="21608"/>
                </a:lnTo>
                <a:close/>
                <a:moveTo>
                  <a:pt x="25252" y="20299"/>
                </a:moveTo>
                <a:lnTo>
                  <a:pt x="25434" y="20359"/>
                </a:lnTo>
                <a:lnTo>
                  <a:pt x="25615" y="20460"/>
                </a:lnTo>
                <a:lnTo>
                  <a:pt x="25776" y="20561"/>
                </a:lnTo>
                <a:lnTo>
                  <a:pt x="25897" y="20682"/>
                </a:lnTo>
                <a:lnTo>
                  <a:pt x="26018" y="20843"/>
                </a:lnTo>
                <a:lnTo>
                  <a:pt x="26078" y="21004"/>
                </a:lnTo>
                <a:lnTo>
                  <a:pt x="26118" y="21104"/>
                </a:lnTo>
                <a:lnTo>
                  <a:pt x="26118" y="21185"/>
                </a:lnTo>
                <a:lnTo>
                  <a:pt x="26118" y="21306"/>
                </a:lnTo>
                <a:lnTo>
                  <a:pt x="26098" y="21406"/>
                </a:lnTo>
                <a:lnTo>
                  <a:pt x="26078" y="21507"/>
                </a:lnTo>
                <a:lnTo>
                  <a:pt x="26038" y="21608"/>
                </a:lnTo>
                <a:lnTo>
                  <a:pt x="25937" y="21789"/>
                </a:lnTo>
                <a:lnTo>
                  <a:pt x="25796" y="21950"/>
                </a:lnTo>
                <a:lnTo>
                  <a:pt x="25635" y="22071"/>
                </a:lnTo>
                <a:lnTo>
                  <a:pt x="25454" y="22152"/>
                </a:lnTo>
                <a:lnTo>
                  <a:pt x="25252" y="22192"/>
                </a:lnTo>
                <a:lnTo>
                  <a:pt x="25051" y="22192"/>
                </a:lnTo>
                <a:lnTo>
                  <a:pt x="24850" y="22152"/>
                </a:lnTo>
                <a:lnTo>
                  <a:pt x="24749" y="22111"/>
                </a:lnTo>
                <a:lnTo>
                  <a:pt x="24668" y="22071"/>
                </a:lnTo>
                <a:lnTo>
                  <a:pt x="24528" y="21950"/>
                </a:lnTo>
                <a:lnTo>
                  <a:pt x="24407" y="21789"/>
                </a:lnTo>
                <a:lnTo>
                  <a:pt x="24326" y="21608"/>
                </a:lnTo>
                <a:lnTo>
                  <a:pt x="24266" y="21427"/>
                </a:lnTo>
                <a:lnTo>
                  <a:pt x="24246" y="21245"/>
                </a:lnTo>
                <a:lnTo>
                  <a:pt x="24266" y="21044"/>
                </a:lnTo>
                <a:lnTo>
                  <a:pt x="24326" y="20863"/>
                </a:lnTo>
                <a:lnTo>
                  <a:pt x="24427" y="20722"/>
                </a:lnTo>
                <a:lnTo>
                  <a:pt x="24568" y="20581"/>
                </a:lnTo>
                <a:lnTo>
                  <a:pt x="24729" y="20480"/>
                </a:lnTo>
                <a:lnTo>
                  <a:pt x="24890" y="20400"/>
                </a:lnTo>
                <a:lnTo>
                  <a:pt x="25071" y="20339"/>
                </a:lnTo>
                <a:lnTo>
                  <a:pt x="25252" y="20299"/>
                </a:lnTo>
                <a:close/>
                <a:moveTo>
                  <a:pt x="25293" y="19373"/>
                </a:moveTo>
                <a:lnTo>
                  <a:pt x="25192" y="19393"/>
                </a:lnTo>
                <a:lnTo>
                  <a:pt x="25091" y="19413"/>
                </a:lnTo>
                <a:lnTo>
                  <a:pt x="25011" y="19473"/>
                </a:lnTo>
                <a:lnTo>
                  <a:pt x="24950" y="19534"/>
                </a:lnTo>
                <a:lnTo>
                  <a:pt x="24668" y="19574"/>
                </a:lnTo>
                <a:lnTo>
                  <a:pt x="24507" y="19634"/>
                </a:lnTo>
                <a:lnTo>
                  <a:pt x="24326" y="19695"/>
                </a:lnTo>
                <a:lnTo>
                  <a:pt x="24185" y="19775"/>
                </a:lnTo>
                <a:lnTo>
                  <a:pt x="24024" y="19876"/>
                </a:lnTo>
                <a:lnTo>
                  <a:pt x="23883" y="19997"/>
                </a:lnTo>
                <a:lnTo>
                  <a:pt x="23762" y="20118"/>
                </a:lnTo>
                <a:lnTo>
                  <a:pt x="23641" y="20259"/>
                </a:lnTo>
                <a:lnTo>
                  <a:pt x="23541" y="20400"/>
                </a:lnTo>
                <a:lnTo>
                  <a:pt x="23440" y="20581"/>
                </a:lnTo>
                <a:lnTo>
                  <a:pt x="23360" y="20762"/>
                </a:lnTo>
                <a:lnTo>
                  <a:pt x="23319" y="20943"/>
                </a:lnTo>
                <a:lnTo>
                  <a:pt x="23299" y="21145"/>
                </a:lnTo>
                <a:lnTo>
                  <a:pt x="23299" y="21326"/>
                </a:lnTo>
                <a:lnTo>
                  <a:pt x="23339" y="21527"/>
                </a:lnTo>
                <a:lnTo>
                  <a:pt x="23380" y="21709"/>
                </a:lnTo>
                <a:lnTo>
                  <a:pt x="23440" y="21890"/>
                </a:lnTo>
                <a:lnTo>
                  <a:pt x="23521" y="22071"/>
                </a:lnTo>
                <a:lnTo>
                  <a:pt x="23621" y="22252"/>
                </a:lnTo>
                <a:lnTo>
                  <a:pt x="23742" y="22413"/>
                </a:lnTo>
                <a:lnTo>
                  <a:pt x="23863" y="22554"/>
                </a:lnTo>
                <a:lnTo>
                  <a:pt x="24004" y="22695"/>
                </a:lnTo>
                <a:lnTo>
                  <a:pt x="24165" y="22816"/>
                </a:lnTo>
                <a:lnTo>
                  <a:pt x="24326" y="22917"/>
                </a:lnTo>
                <a:lnTo>
                  <a:pt x="24487" y="22997"/>
                </a:lnTo>
                <a:lnTo>
                  <a:pt x="24689" y="23078"/>
                </a:lnTo>
                <a:lnTo>
                  <a:pt x="24890" y="23118"/>
                </a:lnTo>
                <a:lnTo>
                  <a:pt x="25091" y="23138"/>
                </a:lnTo>
                <a:lnTo>
                  <a:pt x="25293" y="23138"/>
                </a:lnTo>
                <a:lnTo>
                  <a:pt x="25494" y="23098"/>
                </a:lnTo>
                <a:lnTo>
                  <a:pt x="25675" y="23058"/>
                </a:lnTo>
                <a:lnTo>
                  <a:pt x="25857" y="22977"/>
                </a:lnTo>
                <a:lnTo>
                  <a:pt x="26038" y="22897"/>
                </a:lnTo>
                <a:lnTo>
                  <a:pt x="26199" y="22796"/>
                </a:lnTo>
                <a:lnTo>
                  <a:pt x="26360" y="22675"/>
                </a:lnTo>
                <a:lnTo>
                  <a:pt x="26501" y="22534"/>
                </a:lnTo>
                <a:lnTo>
                  <a:pt x="26642" y="22373"/>
                </a:lnTo>
                <a:lnTo>
                  <a:pt x="26763" y="22212"/>
                </a:lnTo>
                <a:lnTo>
                  <a:pt x="26863" y="22031"/>
                </a:lnTo>
                <a:lnTo>
                  <a:pt x="26944" y="21849"/>
                </a:lnTo>
                <a:lnTo>
                  <a:pt x="27004" y="21648"/>
                </a:lnTo>
                <a:lnTo>
                  <a:pt x="27045" y="21467"/>
                </a:lnTo>
                <a:lnTo>
                  <a:pt x="27065" y="21265"/>
                </a:lnTo>
                <a:lnTo>
                  <a:pt x="27045" y="21064"/>
                </a:lnTo>
                <a:lnTo>
                  <a:pt x="27004" y="20863"/>
                </a:lnTo>
                <a:lnTo>
                  <a:pt x="26964" y="20661"/>
                </a:lnTo>
                <a:lnTo>
                  <a:pt x="26884" y="20480"/>
                </a:lnTo>
                <a:lnTo>
                  <a:pt x="26783" y="20299"/>
                </a:lnTo>
                <a:lnTo>
                  <a:pt x="26662" y="20138"/>
                </a:lnTo>
                <a:lnTo>
                  <a:pt x="26541" y="19977"/>
                </a:lnTo>
                <a:lnTo>
                  <a:pt x="26400" y="19816"/>
                </a:lnTo>
                <a:lnTo>
                  <a:pt x="26239" y="19695"/>
                </a:lnTo>
                <a:lnTo>
                  <a:pt x="26058" y="19594"/>
                </a:lnTo>
                <a:lnTo>
                  <a:pt x="25877" y="19493"/>
                </a:lnTo>
                <a:lnTo>
                  <a:pt x="25695" y="19433"/>
                </a:lnTo>
                <a:lnTo>
                  <a:pt x="25494" y="19393"/>
                </a:lnTo>
                <a:lnTo>
                  <a:pt x="25293" y="19373"/>
                </a:lnTo>
                <a:close/>
                <a:moveTo>
                  <a:pt x="1571" y="22635"/>
                </a:moveTo>
                <a:lnTo>
                  <a:pt x="1833" y="22756"/>
                </a:lnTo>
                <a:lnTo>
                  <a:pt x="2094" y="22856"/>
                </a:lnTo>
                <a:lnTo>
                  <a:pt x="2115" y="22856"/>
                </a:lnTo>
                <a:lnTo>
                  <a:pt x="1953" y="22977"/>
                </a:lnTo>
                <a:lnTo>
                  <a:pt x="1732" y="23179"/>
                </a:lnTo>
                <a:lnTo>
                  <a:pt x="1510" y="23360"/>
                </a:lnTo>
                <a:lnTo>
                  <a:pt x="1571" y="22635"/>
                </a:lnTo>
                <a:close/>
                <a:moveTo>
                  <a:pt x="9243" y="21648"/>
                </a:moveTo>
                <a:lnTo>
                  <a:pt x="9404" y="21668"/>
                </a:lnTo>
                <a:lnTo>
                  <a:pt x="9565" y="21688"/>
                </a:lnTo>
                <a:lnTo>
                  <a:pt x="9706" y="21749"/>
                </a:lnTo>
                <a:lnTo>
                  <a:pt x="9847" y="21829"/>
                </a:lnTo>
                <a:lnTo>
                  <a:pt x="9968" y="21910"/>
                </a:lnTo>
                <a:lnTo>
                  <a:pt x="10069" y="22011"/>
                </a:lnTo>
                <a:lnTo>
                  <a:pt x="10149" y="22111"/>
                </a:lnTo>
                <a:lnTo>
                  <a:pt x="10230" y="22232"/>
                </a:lnTo>
                <a:lnTo>
                  <a:pt x="10270" y="22353"/>
                </a:lnTo>
                <a:lnTo>
                  <a:pt x="10311" y="22494"/>
                </a:lnTo>
                <a:lnTo>
                  <a:pt x="10331" y="22615"/>
                </a:lnTo>
                <a:lnTo>
                  <a:pt x="10331" y="22756"/>
                </a:lnTo>
                <a:lnTo>
                  <a:pt x="10311" y="22897"/>
                </a:lnTo>
                <a:lnTo>
                  <a:pt x="10290" y="23038"/>
                </a:lnTo>
                <a:lnTo>
                  <a:pt x="10230" y="23179"/>
                </a:lnTo>
                <a:lnTo>
                  <a:pt x="10149" y="23320"/>
                </a:lnTo>
                <a:lnTo>
                  <a:pt x="10049" y="23460"/>
                </a:lnTo>
                <a:lnTo>
                  <a:pt x="9928" y="23581"/>
                </a:lnTo>
                <a:lnTo>
                  <a:pt x="9807" y="23682"/>
                </a:lnTo>
                <a:lnTo>
                  <a:pt x="9666" y="23742"/>
                </a:lnTo>
                <a:lnTo>
                  <a:pt x="9505" y="23803"/>
                </a:lnTo>
                <a:lnTo>
                  <a:pt x="9364" y="23823"/>
                </a:lnTo>
                <a:lnTo>
                  <a:pt x="9223" y="23823"/>
                </a:lnTo>
                <a:lnTo>
                  <a:pt x="9062" y="23803"/>
                </a:lnTo>
                <a:lnTo>
                  <a:pt x="8921" y="23742"/>
                </a:lnTo>
                <a:lnTo>
                  <a:pt x="8780" y="23682"/>
                </a:lnTo>
                <a:lnTo>
                  <a:pt x="8639" y="23622"/>
                </a:lnTo>
                <a:lnTo>
                  <a:pt x="8518" y="23521"/>
                </a:lnTo>
                <a:lnTo>
                  <a:pt x="8397" y="23400"/>
                </a:lnTo>
                <a:lnTo>
                  <a:pt x="8297" y="23279"/>
                </a:lnTo>
                <a:lnTo>
                  <a:pt x="8216" y="23158"/>
                </a:lnTo>
                <a:lnTo>
                  <a:pt x="8136" y="22997"/>
                </a:lnTo>
                <a:lnTo>
                  <a:pt x="8095" y="22856"/>
                </a:lnTo>
                <a:lnTo>
                  <a:pt x="8075" y="22655"/>
                </a:lnTo>
                <a:lnTo>
                  <a:pt x="8075" y="22474"/>
                </a:lnTo>
                <a:lnTo>
                  <a:pt x="8116" y="22313"/>
                </a:lnTo>
                <a:lnTo>
                  <a:pt x="8196" y="22172"/>
                </a:lnTo>
                <a:lnTo>
                  <a:pt x="8297" y="22031"/>
                </a:lnTo>
                <a:lnTo>
                  <a:pt x="8418" y="21930"/>
                </a:lnTo>
                <a:lnTo>
                  <a:pt x="8538" y="21829"/>
                </a:lnTo>
                <a:lnTo>
                  <a:pt x="8700" y="21729"/>
                </a:lnTo>
                <a:lnTo>
                  <a:pt x="8881" y="21709"/>
                </a:lnTo>
                <a:lnTo>
                  <a:pt x="9062" y="21668"/>
                </a:lnTo>
                <a:lnTo>
                  <a:pt x="9243" y="21648"/>
                </a:lnTo>
                <a:close/>
                <a:moveTo>
                  <a:pt x="9042" y="20661"/>
                </a:moveTo>
                <a:lnTo>
                  <a:pt x="8700" y="20702"/>
                </a:lnTo>
                <a:lnTo>
                  <a:pt x="8619" y="20722"/>
                </a:lnTo>
                <a:lnTo>
                  <a:pt x="8538" y="20762"/>
                </a:lnTo>
                <a:lnTo>
                  <a:pt x="8377" y="20863"/>
                </a:lnTo>
                <a:lnTo>
                  <a:pt x="8236" y="21004"/>
                </a:lnTo>
                <a:lnTo>
                  <a:pt x="8176" y="21084"/>
                </a:lnTo>
                <a:lnTo>
                  <a:pt x="8136" y="21185"/>
                </a:lnTo>
                <a:lnTo>
                  <a:pt x="7914" y="21346"/>
                </a:lnTo>
                <a:lnTo>
                  <a:pt x="7713" y="21547"/>
                </a:lnTo>
                <a:lnTo>
                  <a:pt x="7552" y="21769"/>
                </a:lnTo>
                <a:lnTo>
                  <a:pt x="7431" y="22031"/>
                </a:lnTo>
                <a:lnTo>
                  <a:pt x="7370" y="22192"/>
                </a:lnTo>
                <a:lnTo>
                  <a:pt x="7330" y="22373"/>
                </a:lnTo>
                <a:lnTo>
                  <a:pt x="7310" y="22534"/>
                </a:lnTo>
                <a:lnTo>
                  <a:pt x="7310" y="22715"/>
                </a:lnTo>
                <a:lnTo>
                  <a:pt x="7310" y="22876"/>
                </a:lnTo>
                <a:lnTo>
                  <a:pt x="7330" y="23038"/>
                </a:lnTo>
                <a:lnTo>
                  <a:pt x="7370" y="23199"/>
                </a:lnTo>
                <a:lnTo>
                  <a:pt x="7431" y="23360"/>
                </a:lnTo>
                <a:lnTo>
                  <a:pt x="7491" y="23501"/>
                </a:lnTo>
                <a:lnTo>
                  <a:pt x="7572" y="23642"/>
                </a:lnTo>
                <a:lnTo>
                  <a:pt x="7652" y="23783"/>
                </a:lnTo>
                <a:lnTo>
                  <a:pt x="7753" y="23924"/>
                </a:lnTo>
                <a:lnTo>
                  <a:pt x="7874" y="24044"/>
                </a:lnTo>
                <a:lnTo>
                  <a:pt x="7995" y="24165"/>
                </a:lnTo>
                <a:lnTo>
                  <a:pt x="8136" y="24286"/>
                </a:lnTo>
                <a:lnTo>
                  <a:pt x="8277" y="24387"/>
                </a:lnTo>
                <a:lnTo>
                  <a:pt x="8438" y="24467"/>
                </a:lnTo>
                <a:lnTo>
                  <a:pt x="8599" y="24548"/>
                </a:lnTo>
                <a:lnTo>
                  <a:pt x="8780" y="24608"/>
                </a:lnTo>
                <a:lnTo>
                  <a:pt x="8941" y="24649"/>
                </a:lnTo>
                <a:lnTo>
                  <a:pt x="9102" y="24669"/>
                </a:lnTo>
                <a:lnTo>
                  <a:pt x="9263" y="24689"/>
                </a:lnTo>
                <a:lnTo>
                  <a:pt x="9404" y="24689"/>
                </a:lnTo>
                <a:lnTo>
                  <a:pt x="9565" y="24669"/>
                </a:lnTo>
                <a:lnTo>
                  <a:pt x="9727" y="24628"/>
                </a:lnTo>
                <a:lnTo>
                  <a:pt x="9867" y="24588"/>
                </a:lnTo>
                <a:lnTo>
                  <a:pt x="10008" y="24528"/>
                </a:lnTo>
                <a:lnTo>
                  <a:pt x="10149" y="24447"/>
                </a:lnTo>
                <a:lnTo>
                  <a:pt x="10411" y="24286"/>
                </a:lnTo>
                <a:lnTo>
                  <a:pt x="10653" y="24065"/>
                </a:lnTo>
                <a:lnTo>
                  <a:pt x="10854" y="23823"/>
                </a:lnTo>
                <a:lnTo>
                  <a:pt x="11015" y="23561"/>
                </a:lnTo>
                <a:lnTo>
                  <a:pt x="11136" y="23259"/>
                </a:lnTo>
                <a:lnTo>
                  <a:pt x="11176" y="23098"/>
                </a:lnTo>
                <a:lnTo>
                  <a:pt x="11217" y="22957"/>
                </a:lnTo>
                <a:lnTo>
                  <a:pt x="11237" y="22796"/>
                </a:lnTo>
                <a:lnTo>
                  <a:pt x="11257" y="22635"/>
                </a:lnTo>
                <a:lnTo>
                  <a:pt x="11237" y="22474"/>
                </a:lnTo>
                <a:lnTo>
                  <a:pt x="11237" y="22292"/>
                </a:lnTo>
                <a:lnTo>
                  <a:pt x="11197" y="22131"/>
                </a:lnTo>
                <a:lnTo>
                  <a:pt x="11156" y="21970"/>
                </a:lnTo>
                <a:lnTo>
                  <a:pt x="11096" y="21809"/>
                </a:lnTo>
                <a:lnTo>
                  <a:pt x="11015" y="21648"/>
                </a:lnTo>
                <a:lnTo>
                  <a:pt x="10915" y="21507"/>
                </a:lnTo>
                <a:lnTo>
                  <a:pt x="10814" y="21386"/>
                </a:lnTo>
                <a:lnTo>
                  <a:pt x="10713" y="21265"/>
                </a:lnTo>
                <a:lnTo>
                  <a:pt x="10592" y="21145"/>
                </a:lnTo>
                <a:lnTo>
                  <a:pt x="10451" y="21044"/>
                </a:lnTo>
                <a:lnTo>
                  <a:pt x="10311" y="20963"/>
                </a:lnTo>
                <a:lnTo>
                  <a:pt x="10170" y="20883"/>
                </a:lnTo>
                <a:lnTo>
                  <a:pt x="10008" y="20822"/>
                </a:lnTo>
                <a:lnTo>
                  <a:pt x="9686" y="20722"/>
                </a:lnTo>
                <a:lnTo>
                  <a:pt x="9364" y="20661"/>
                </a:lnTo>
                <a:close/>
                <a:moveTo>
                  <a:pt x="16291" y="19272"/>
                </a:moveTo>
                <a:lnTo>
                  <a:pt x="16231" y="19292"/>
                </a:lnTo>
                <a:lnTo>
                  <a:pt x="16170" y="19312"/>
                </a:lnTo>
                <a:lnTo>
                  <a:pt x="16130" y="19373"/>
                </a:lnTo>
                <a:lnTo>
                  <a:pt x="16110" y="19433"/>
                </a:lnTo>
                <a:lnTo>
                  <a:pt x="16090" y="19614"/>
                </a:lnTo>
                <a:lnTo>
                  <a:pt x="16070" y="19795"/>
                </a:lnTo>
                <a:lnTo>
                  <a:pt x="16090" y="19977"/>
                </a:lnTo>
                <a:lnTo>
                  <a:pt x="16110" y="20158"/>
                </a:lnTo>
                <a:lnTo>
                  <a:pt x="16211" y="20883"/>
                </a:lnTo>
                <a:lnTo>
                  <a:pt x="16251" y="21225"/>
                </a:lnTo>
                <a:lnTo>
                  <a:pt x="15808" y="20943"/>
                </a:lnTo>
                <a:lnTo>
                  <a:pt x="15526" y="20782"/>
                </a:lnTo>
                <a:lnTo>
                  <a:pt x="15345" y="20702"/>
                </a:lnTo>
                <a:lnTo>
                  <a:pt x="15184" y="20641"/>
                </a:lnTo>
                <a:lnTo>
                  <a:pt x="15003" y="20601"/>
                </a:lnTo>
                <a:lnTo>
                  <a:pt x="14821" y="20561"/>
                </a:lnTo>
                <a:lnTo>
                  <a:pt x="14660" y="20561"/>
                </a:lnTo>
                <a:lnTo>
                  <a:pt x="14499" y="20581"/>
                </a:lnTo>
                <a:lnTo>
                  <a:pt x="14459" y="20621"/>
                </a:lnTo>
                <a:lnTo>
                  <a:pt x="14439" y="20641"/>
                </a:lnTo>
                <a:lnTo>
                  <a:pt x="14439" y="20682"/>
                </a:lnTo>
                <a:lnTo>
                  <a:pt x="14479" y="20843"/>
                </a:lnTo>
                <a:lnTo>
                  <a:pt x="14539" y="21004"/>
                </a:lnTo>
                <a:lnTo>
                  <a:pt x="14640" y="21165"/>
                </a:lnTo>
                <a:lnTo>
                  <a:pt x="14761" y="21306"/>
                </a:lnTo>
                <a:lnTo>
                  <a:pt x="14902" y="21447"/>
                </a:lnTo>
                <a:lnTo>
                  <a:pt x="15043" y="21568"/>
                </a:lnTo>
                <a:lnTo>
                  <a:pt x="15325" y="21789"/>
                </a:lnTo>
                <a:lnTo>
                  <a:pt x="15989" y="22232"/>
                </a:lnTo>
                <a:lnTo>
                  <a:pt x="15325" y="22313"/>
                </a:lnTo>
                <a:lnTo>
                  <a:pt x="14640" y="22373"/>
                </a:lnTo>
                <a:lnTo>
                  <a:pt x="14378" y="22393"/>
                </a:lnTo>
                <a:lnTo>
                  <a:pt x="14197" y="22413"/>
                </a:lnTo>
                <a:lnTo>
                  <a:pt x="13996" y="22454"/>
                </a:lnTo>
                <a:lnTo>
                  <a:pt x="13814" y="22514"/>
                </a:lnTo>
                <a:lnTo>
                  <a:pt x="13734" y="22554"/>
                </a:lnTo>
                <a:lnTo>
                  <a:pt x="13653" y="22595"/>
                </a:lnTo>
                <a:lnTo>
                  <a:pt x="13613" y="22635"/>
                </a:lnTo>
                <a:lnTo>
                  <a:pt x="13593" y="22695"/>
                </a:lnTo>
                <a:lnTo>
                  <a:pt x="13593" y="22756"/>
                </a:lnTo>
                <a:lnTo>
                  <a:pt x="13613" y="22836"/>
                </a:lnTo>
                <a:lnTo>
                  <a:pt x="13653" y="22917"/>
                </a:lnTo>
                <a:lnTo>
                  <a:pt x="13714" y="22977"/>
                </a:lnTo>
                <a:lnTo>
                  <a:pt x="13774" y="23038"/>
                </a:lnTo>
                <a:lnTo>
                  <a:pt x="13855" y="23078"/>
                </a:lnTo>
                <a:lnTo>
                  <a:pt x="14036" y="23138"/>
                </a:lnTo>
                <a:lnTo>
                  <a:pt x="14217" y="23179"/>
                </a:lnTo>
                <a:lnTo>
                  <a:pt x="14962" y="23179"/>
                </a:lnTo>
                <a:lnTo>
                  <a:pt x="15526" y="23138"/>
                </a:lnTo>
                <a:lnTo>
                  <a:pt x="15244" y="23521"/>
                </a:lnTo>
                <a:lnTo>
                  <a:pt x="14962" y="23903"/>
                </a:lnTo>
                <a:lnTo>
                  <a:pt x="14721" y="24286"/>
                </a:lnTo>
                <a:lnTo>
                  <a:pt x="14479" y="24689"/>
                </a:lnTo>
                <a:lnTo>
                  <a:pt x="14439" y="24790"/>
                </a:lnTo>
                <a:lnTo>
                  <a:pt x="14398" y="24890"/>
                </a:lnTo>
                <a:lnTo>
                  <a:pt x="14398" y="24991"/>
                </a:lnTo>
                <a:lnTo>
                  <a:pt x="14419" y="25071"/>
                </a:lnTo>
                <a:lnTo>
                  <a:pt x="14459" y="25152"/>
                </a:lnTo>
                <a:lnTo>
                  <a:pt x="14499" y="25212"/>
                </a:lnTo>
                <a:lnTo>
                  <a:pt x="14560" y="25273"/>
                </a:lnTo>
                <a:lnTo>
                  <a:pt x="14640" y="25333"/>
                </a:lnTo>
                <a:lnTo>
                  <a:pt x="14721" y="25374"/>
                </a:lnTo>
                <a:lnTo>
                  <a:pt x="14801" y="25394"/>
                </a:lnTo>
                <a:lnTo>
                  <a:pt x="14982" y="25394"/>
                </a:lnTo>
                <a:lnTo>
                  <a:pt x="15083" y="25374"/>
                </a:lnTo>
                <a:lnTo>
                  <a:pt x="15164" y="25333"/>
                </a:lnTo>
                <a:lnTo>
                  <a:pt x="15244" y="25253"/>
                </a:lnTo>
                <a:lnTo>
                  <a:pt x="15305" y="25172"/>
                </a:lnTo>
                <a:lnTo>
                  <a:pt x="15607" y="24769"/>
                </a:lnTo>
                <a:lnTo>
                  <a:pt x="15889" y="24367"/>
                </a:lnTo>
                <a:lnTo>
                  <a:pt x="16432" y="23521"/>
                </a:lnTo>
                <a:lnTo>
                  <a:pt x="16452" y="24286"/>
                </a:lnTo>
                <a:lnTo>
                  <a:pt x="16452" y="24649"/>
                </a:lnTo>
                <a:lnTo>
                  <a:pt x="16432" y="25031"/>
                </a:lnTo>
                <a:lnTo>
                  <a:pt x="16452" y="25212"/>
                </a:lnTo>
                <a:lnTo>
                  <a:pt x="16493" y="25394"/>
                </a:lnTo>
                <a:lnTo>
                  <a:pt x="16553" y="25555"/>
                </a:lnTo>
                <a:lnTo>
                  <a:pt x="16654" y="25696"/>
                </a:lnTo>
                <a:lnTo>
                  <a:pt x="16734" y="25756"/>
                </a:lnTo>
                <a:lnTo>
                  <a:pt x="16815" y="25776"/>
                </a:lnTo>
                <a:lnTo>
                  <a:pt x="16916" y="25756"/>
                </a:lnTo>
                <a:lnTo>
                  <a:pt x="16976" y="25696"/>
                </a:lnTo>
                <a:lnTo>
                  <a:pt x="17036" y="25635"/>
                </a:lnTo>
                <a:lnTo>
                  <a:pt x="17077" y="25555"/>
                </a:lnTo>
                <a:lnTo>
                  <a:pt x="17157" y="25394"/>
                </a:lnTo>
                <a:lnTo>
                  <a:pt x="17177" y="25212"/>
                </a:lnTo>
                <a:lnTo>
                  <a:pt x="17198" y="25031"/>
                </a:lnTo>
                <a:lnTo>
                  <a:pt x="17177" y="24649"/>
                </a:lnTo>
                <a:lnTo>
                  <a:pt x="17157" y="24286"/>
                </a:lnTo>
                <a:lnTo>
                  <a:pt x="17137" y="23642"/>
                </a:lnTo>
                <a:lnTo>
                  <a:pt x="17077" y="22997"/>
                </a:lnTo>
                <a:lnTo>
                  <a:pt x="17117" y="22997"/>
                </a:lnTo>
                <a:lnTo>
                  <a:pt x="17802" y="23501"/>
                </a:lnTo>
                <a:lnTo>
                  <a:pt x="18184" y="23742"/>
                </a:lnTo>
                <a:lnTo>
                  <a:pt x="18386" y="23863"/>
                </a:lnTo>
                <a:lnTo>
                  <a:pt x="18567" y="23964"/>
                </a:lnTo>
                <a:lnTo>
                  <a:pt x="18768" y="24044"/>
                </a:lnTo>
                <a:lnTo>
                  <a:pt x="18970" y="24125"/>
                </a:lnTo>
                <a:lnTo>
                  <a:pt x="19171" y="24165"/>
                </a:lnTo>
                <a:lnTo>
                  <a:pt x="19392" y="24185"/>
                </a:lnTo>
                <a:lnTo>
                  <a:pt x="19594" y="24185"/>
                </a:lnTo>
                <a:lnTo>
                  <a:pt x="19795" y="24165"/>
                </a:lnTo>
                <a:lnTo>
                  <a:pt x="19997" y="24085"/>
                </a:lnTo>
                <a:lnTo>
                  <a:pt x="20178" y="23984"/>
                </a:lnTo>
                <a:lnTo>
                  <a:pt x="20279" y="23924"/>
                </a:lnTo>
                <a:lnTo>
                  <a:pt x="20339" y="23863"/>
                </a:lnTo>
                <a:lnTo>
                  <a:pt x="20379" y="23783"/>
                </a:lnTo>
                <a:lnTo>
                  <a:pt x="20419" y="23682"/>
                </a:lnTo>
                <a:lnTo>
                  <a:pt x="20419" y="23601"/>
                </a:lnTo>
                <a:lnTo>
                  <a:pt x="20419" y="23501"/>
                </a:lnTo>
                <a:lnTo>
                  <a:pt x="20419" y="23420"/>
                </a:lnTo>
                <a:lnTo>
                  <a:pt x="20379" y="23320"/>
                </a:lnTo>
                <a:lnTo>
                  <a:pt x="20339" y="23239"/>
                </a:lnTo>
                <a:lnTo>
                  <a:pt x="20299" y="23179"/>
                </a:lnTo>
                <a:lnTo>
                  <a:pt x="20238" y="23118"/>
                </a:lnTo>
                <a:lnTo>
                  <a:pt x="20158" y="23058"/>
                </a:lnTo>
                <a:lnTo>
                  <a:pt x="20077" y="23017"/>
                </a:lnTo>
                <a:lnTo>
                  <a:pt x="19896" y="23017"/>
                </a:lnTo>
                <a:lnTo>
                  <a:pt x="19775" y="23038"/>
                </a:lnTo>
                <a:lnTo>
                  <a:pt x="19634" y="23078"/>
                </a:lnTo>
                <a:lnTo>
                  <a:pt x="19473" y="23098"/>
                </a:lnTo>
                <a:lnTo>
                  <a:pt x="19352" y="23098"/>
                </a:lnTo>
                <a:lnTo>
                  <a:pt x="19211" y="23078"/>
                </a:lnTo>
                <a:lnTo>
                  <a:pt x="19070" y="23017"/>
                </a:lnTo>
                <a:lnTo>
                  <a:pt x="18949" y="22957"/>
                </a:lnTo>
                <a:lnTo>
                  <a:pt x="18688" y="22816"/>
                </a:lnTo>
                <a:lnTo>
                  <a:pt x="18647" y="22796"/>
                </a:lnTo>
                <a:lnTo>
                  <a:pt x="18990" y="22756"/>
                </a:lnTo>
                <a:lnTo>
                  <a:pt x="19453" y="22675"/>
                </a:lnTo>
                <a:lnTo>
                  <a:pt x="19916" y="22595"/>
                </a:lnTo>
                <a:lnTo>
                  <a:pt x="20440" y="22494"/>
                </a:lnTo>
                <a:lnTo>
                  <a:pt x="20701" y="22413"/>
                </a:lnTo>
                <a:lnTo>
                  <a:pt x="20822" y="22373"/>
                </a:lnTo>
                <a:lnTo>
                  <a:pt x="20943" y="22292"/>
                </a:lnTo>
                <a:lnTo>
                  <a:pt x="21044" y="22212"/>
                </a:lnTo>
                <a:lnTo>
                  <a:pt x="21104" y="22091"/>
                </a:lnTo>
                <a:lnTo>
                  <a:pt x="21144" y="21950"/>
                </a:lnTo>
                <a:lnTo>
                  <a:pt x="21165" y="21829"/>
                </a:lnTo>
                <a:lnTo>
                  <a:pt x="21124" y="21709"/>
                </a:lnTo>
                <a:lnTo>
                  <a:pt x="21064" y="21588"/>
                </a:lnTo>
                <a:lnTo>
                  <a:pt x="20963" y="21507"/>
                </a:lnTo>
                <a:lnTo>
                  <a:pt x="20903" y="21467"/>
                </a:lnTo>
                <a:lnTo>
                  <a:pt x="20822" y="21447"/>
                </a:lnTo>
                <a:lnTo>
                  <a:pt x="20601" y="21406"/>
                </a:lnTo>
                <a:lnTo>
                  <a:pt x="20339" y="21406"/>
                </a:lnTo>
                <a:lnTo>
                  <a:pt x="20097" y="21447"/>
                </a:lnTo>
                <a:lnTo>
                  <a:pt x="19836" y="21487"/>
                </a:lnTo>
                <a:lnTo>
                  <a:pt x="19332" y="21608"/>
                </a:lnTo>
                <a:lnTo>
                  <a:pt x="18869" y="21729"/>
                </a:lnTo>
                <a:lnTo>
                  <a:pt x="18204" y="21870"/>
                </a:lnTo>
                <a:lnTo>
                  <a:pt x="17540" y="22011"/>
                </a:lnTo>
                <a:lnTo>
                  <a:pt x="17882" y="21568"/>
                </a:lnTo>
                <a:lnTo>
                  <a:pt x="18204" y="21125"/>
                </a:lnTo>
                <a:lnTo>
                  <a:pt x="18365" y="20903"/>
                </a:lnTo>
                <a:lnTo>
                  <a:pt x="18486" y="20661"/>
                </a:lnTo>
                <a:lnTo>
                  <a:pt x="18587" y="20420"/>
                </a:lnTo>
                <a:lnTo>
                  <a:pt x="18688" y="20158"/>
                </a:lnTo>
                <a:lnTo>
                  <a:pt x="18688" y="20098"/>
                </a:lnTo>
                <a:lnTo>
                  <a:pt x="18647" y="20037"/>
                </a:lnTo>
                <a:lnTo>
                  <a:pt x="18607" y="20017"/>
                </a:lnTo>
                <a:lnTo>
                  <a:pt x="18547" y="20017"/>
                </a:lnTo>
                <a:lnTo>
                  <a:pt x="18305" y="20138"/>
                </a:lnTo>
                <a:lnTo>
                  <a:pt x="18084" y="20259"/>
                </a:lnTo>
                <a:lnTo>
                  <a:pt x="17862" y="20420"/>
                </a:lnTo>
                <a:lnTo>
                  <a:pt x="17661" y="20601"/>
                </a:lnTo>
                <a:lnTo>
                  <a:pt x="17459" y="20782"/>
                </a:lnTo>
                <a:lnTo>
                  <a:pt x="17278" y="20963"/>
                </a:lnTo>
                <a:lnTo>
                  <a:pt x="16916" y="21386"/>
                </a:lnTo>
                <a:lnTo>
                  <a:pt x="16875" y="20943"/>
                </a:lnTo>
                <a:lnTo>
                  <a:pt x="16815" y="20561"/>
                </a:lnTo>
                <a:lnTo>
                  <a:pt x="16775" y="20138"/>
                </a:lnTo>
                <a:lnTo>
                  <a:pt x="16734" y="19936"/>
                </a:lnTo>
                <a:lnTo>
                  <a:pt x="16674" y="19735"/>
                </a:lnTo>
                <a:lnTo>
                  <a:pt x="16614" y="19554"/>
                </a:lnTo>
                <a:lnTo>
                  <a:pt x="16513" y="19373"/>
                </a:lnTo>
                <a:lnTo>
                  <a:pt x="16473" y="19332"/>
                </a:lnTo>
                <a:lnTo>
                  <a:pt x="16412" y="19292"/>
                </a:lnTo>
                <a:lnTo>
                  <a:pt x="16352" y="19272"/>
                </a:lnTo>
                <a:close/>
                <a:moveTo>
                  <a:pt x="30629" y="16855"/>
                </a:moveTo>
                <a:lnTo>
                  <a:pt x="30891" y="17540"/>
                </a:lnTo>
                <a:lnTo>
                  <a:pt x="31112" y="18225"/>
                </a:lnTo>
                <a:lnTo>
                  <a:pt x="31213" y="18627"/>
                </a:lnTo>
                <a:lnTo>
                  <a:pt x="31314" y="19030"/>
                </a:lnTo>
                <a:lnTo>
                  <a:pt x="30810" y="18648"/>
                </a:lnTo>
                <a:lnTo>
                  <a:pt x="30589" y="18466"/>
                </a:lnTo>
                <a:lnTo>
                  <a:pt x="30468" y="18386"/>
                </a:lnTo>
                <a:lnTo>
                  <a:pt x="30347" y="18325"/>
                </a:lnTo>
                <a:lnTo>
                  <a:pt x="30206" y="18265"/>
                </a:lnTo>
                <a:lnTo>
                  <a:pt x="30065" y="18245"/>
                </a:lnTo>
                <a:lnTo>
                  <a:pt x="29944" y="18225"/>
                </a:lnTo>
                <a:lnTo>
                  <a:pt x="29804" y="18245"/>
                </a:lnTo>
                <a:lnTo>
                  <a:pt x="29743" y="18285"/>
                </a:lnTo>
                <a:lnTo>
                  <a:pt x="29723" y="18346"/>
                </a:lnTo>
                <a:lnTo>
                  <a:pt x="29723" y="18466"/>
                </a:lnTo>
                <a:lnTo>
                  <a:pt x="29743" y="18567"/>
                </a:lnTo>
                <a:lnTo>
                  <a:pt x="29783" y="18668"/>
                </a:lnTo>
                <a:lnTo>
                  <a:pt x="29824" y="18768"/>
                </a:lnTo>
                <a:lnTo>
                  <a:pt x="29965" y="18970"/>
                </a:lnTo>
                <a:lnTo>
                  <a:pt x="30106" y="19131"/>
                </a:lnTo>
                <a:lnTo>
                  <a:pt x="30528" y="19514"/>
                </a:lnTo>
                <a:lnTo>
                  <a:pt x="30951" y="19896"/>
                </a:lnTo>
                <a:lnTo>
                  <a:pt x="30891" y="19896"/>
                </a:lnTo>
                <a:lnTo>
                  <a:pt x="30549" y="19977"/>
                </a:lnTo>
                <a:lnTo>
                  <a:pt x="30206" y="20077"/>
                </a:lnTo>
                <a:lnTo>
                  <a:pt x="30045" y="20158"/>
                </a:lnTo>
                <a:lnTo>
                  <a:pt x="29904" y="20238"/>
                </a:lnTo>
                <a:lnTo>
                  <a:pt x="29763" y="20339"/>
                </a:lnTo>
                <a:lnTo>
                  <a:pt x="29663" y="20480"/>
                </a:lnTo>
                <a:lnTo>
                  <a:pt x="29622" y="20541"/>
                </a:lnTo>
                <a:lnTo>
                  <a:pt x="29602" y="20601"/>
                </a:lnTo>
                <a:lnTo>
                  <a:pt x="29602" y="20661"/>
                </a:lnTo>
                <a:lnTo>
                  <a:pt x="29622" y="20722"/>
                </a:lnTo>
                <a:lnTo>
                  <a:pt x="29683" y="20843"/>
                </a:lnTo>
                <a:lnTo>
                  <a:pt x="29723" y="20903"/>
                </a:lnTo>
                <a:lnTo>
                  <a:pt x="29763" y="20923"/>
                </a:lnTo>
                <a:lnTo>
                  <a:pt x="29924" y="21004"/>
                </a:lnTo>
                <a:lnTo>
                  <a:pt x="30065" y="21044"/>
                </a:lnTo>
                <a:lnTo>
                  <a:pt x="30226" y="21064"/>
                </a:lnTo>
                <a:lnTo>
                  <a:pt x="30387" y="21044"/>
                </a:lnTo>
                <a:lnTo>
                  <a:pt x="30710" y="21004"/>
                </a:lnTo>
                <a:lnTo>
                  <a:pt x="31012" y="20943"/>
                </a:lnTo>
                <a:lnTo>
                  <a:pt x="31193" y="20903"/>
                </a:lnTo>
                <a:lnTo>
                  <a:pt x="30992" y="21245"/>
                </a:lnTo>
                <a:lnTo>
                  <a:pt x="30831" y="21527"/>
                </a:lnTo>
                <a:lnTo>
                  <a:pt x="30649" y="21849"/>
                </a:lnTo>
                <a:lnTo>
                  <a:pt x="30589" y="22011"/>
                </a:lnTo>
                <a:lnTo>
                  <a:pt x="30549" y="22172"/>
                </a:lnTo>
                <a:lnTo>
                  <a:pt x="30528" y="22333"/>
                </a:lnTo>
                <a:lnTo>
                  <a:pt x="30528" y="22494"/>
                </a:lnTo>
                <a:lnTo>
                  <a:pt x="30549" y="22534"/>
                </a:lnTo>
                <a:lnTo>
                  <a:pt x="30589" y="22574"/>
                </a:lnTo>
                <a:lnTo>
                  <a:pt x="30690" y="22574"/>
                </a:lnTo>
                <a:lnTo>
                  <a:pt x="30831" y="22534"/>
                </a:lnTo>
                <a:lnTo>
                  <a:pt x="30951" y="22454"/>
                </a:lnTo>
                <a:lnTo>
                  <a:pt x="31072" y="22353"/>
                </a:lnTo>
                <a:lnTo>
                  <a:pt x="31173" y="22232"/>
                </a:lnTo>
                <a:lnTo>
                  <a:pt x="31374" y="21990"/>
                </a:lnTo>
                <a:lnTo>
                  <a:pt x="31535" y="21729"/>
                </a:lnTo>
                <a:lnTo>
                  <a:pt x="31636" y="21628"/>
                </a:lnTo>
                <a:lnTo>
                  <a:pt x="31636" y="22091"/>
                </a:lnTo>
                <a:lnTo>
                  <a:pt x="31616" y="22574"/>
                </a:lnTo>
                <a:lnTo>
                  <a:pt x="31596" y="23038"/>
                </a:lnTo>
                <a:lnTo>
                  <a:pt x="31555" y="23521"/>
                </a:lnTo>
                <a:lnTo>
                  <a:pt x="29884" y="24044"/>
                </a:lnTo>
                <a:lnTo>
                  <a:pt x="28213" y="24548"/>
                </a:lnTo>
                <a:lnTo>
                  <a:pt x="26521" y="24991"/>
                </a:lnTo>
                <a:lnTo>
                  <a:pt x="24809" y="25394"/>
                </a:lnTo>
                <a:lnTo>
                  <a:pt x="23118" y="25756"/>
                </a:lnTo>
                <a:lnTo>
                  <a:pt x="21386" y="26078"/>
                </a:lnTo>
                <a:lnTo>
                  <a:pt x="19674" y="26340"/>
                </a:lnTo>
                <a:lnTo>
                  <a:pt x="17943" y="26582"/>
                </a:lnTo>
                <a:lnTo>
                  <a:pt x="16996" y="26682"/>
                </a:lnTo>
                <a:lnTo>
                  <a:pt x="16070" y="26783"/>
                </a:lnTo>
                <a:lnTo>
                  <a:pt x="15143" y="26844"/>
                </a:lnTo>
                <a:lnTo>
                  <a:pt x="14217" y="26924"/>
                </a:lnTo>
                <a:lnTo>
                  <a:pt x="12344" y="27005"/>
                </a:lnTo>
                <a:lnTo>
                  <a:pt x="10472" y="27065"/>
                </a:lnTo>
                <a:lnTo>
                  <a:pt x="8619" y="27065"/>
                </a:lnTo>
                <a:lnTo>
                  <a:pt x="6746" y="27025"/>
                </a:lnTo>
                <a:lnTo>
                  <a:pt x="4873" y="26944"/>
                </a:lnTo>
                <a:lnTo>
                  <a:pt x="3021" y="26844"/>
                </a:lnTo>
                <a:lnTo>
                  <a:pt x="2356" y="26803"/>
                </a:lnTo>
                <a:lnTo>
                  <a:pt x="2034" y="26803"/>
                </a:lnTo>
                <a:lnTo>
                  <a:pt x="1732" y="26823"/>
                </a:lnTo>
                <a:lnTo>
                  <a:pt x="1611" y="26139"/>
                </a:lnTo>
                <a:lnTo>
                  <a:pt x="1531" y="25454"/>
                </a:lnTo>
                <a:lnTo>
                  <a:pt x="1490" y="24749"/>
                </a:lnTo>
                <a:lnTo>
                  <a:pt x="1490" y="24065"/>
                </a:lnTo>
                <a:lnTo>
                  <a:pt x="1591" y="24065"/>
                </a:lnTo>
                <a:lnTo>
                  <a:pt x="1672" y="24044"/>
                </a:lnTo>
                <a:lnTo>
                  <a:pt x="1853" y="23984"/>
                </a:lnTo>
                <a:lnTo>
                  <a:pt x="1994" y="23883"/>
                </a:lnTo>
                <a:lnTo>
                  <a:pt x="2296" y="23682"/>
                </a:lnTo>
                <a:lnTo>
                  <a:pt x="2437" y="23581"/>
                </a:lnTo>
                <a:lnTo>
                  <a:pt x="2437" y="23763"/>
                </a:lnTo>
                <a:lnTo>
                  <a:pt x="2457" y="24105"/>
                </a:lnTo>
                <a:lnTo>
                  <a:pt x="2497" y="24487"/>
                </a:lnTo>
                <a:lnTo>
                  <a:pt x="2517" y="24669"/>
                </a:lnTo>
                <a:lnTo>
                  <a:pt x="2578" y="24850"/>
                </a:lnTo>
                <a:lnTo>
                  <a:pt x="2638" y="25011"/>
                </a:lnTo>
                <a:lnTo>
                  <a:pt x="2719" y="25172"/>
                </a:lnTo>
                <a:lnTo>
                  <a:pt x="2779" y="25253"/>
                </a:lnTo>
                <a:lnTo>
                  <a:pt x="2880" y="25313"/>
                </a:lnTo>
                <a:lnTo>
                  <a:pt x="2980" y="25333"/>
                </a:lnTo>
                <a:lnTo>
                  <a:pt x="3081" y="25333"/>
                </a:lnTo>
                <a:lnTo>
                  <a:pt x="3182" y="25313"/>
                </a:lnTo>
                <a:lnTo>
                  <a:pt x="3262" y="25253"/>
                </a:lnTo>
                <a:lnTo>
                  <a:pt x="3323" y="25172"/>
                </a:lnTo>
                <a:lnTo>
                  <a:pt x="3383" y="25071"/>
                </a:lnTo>
                <a:lnTo>
                  <a:pt x="3403" y="24951"/>
                </a:lnTo>
                <a:lnTo>
                  <a:pt x="3424" y="24810"/>
                </a:lnTo>
                <a:lnTo>
                  <a:pt x="3424" y="24548"/>
                </a:lnTo>
                <a:lnTo>
                  <a:pt x="3383" y="23984"/>
                </a:lnTo>
                <a:lnTo>
                  <a:pt x="3786" y="24487"/>
                </a:lnTo>
                <a:lnTo>
                  <a:pt x="3987" y="24729"/>
                </a:lnTo>
                <a:lnTo>
                  <a:pt x="4128" y="24850"/>
                </a:lnTo>
                <a:lnTo>
                  <a:pt x="4269" y="24971"/>
                </a:lnTo>
                <a:lnTo>
                  <a:pt x="4410" y="25071"/>
                </a:lnTo>
                <a:lnTo>
                  <a:pt x="4571" y="25132"/>
                </a:lnTo>
                <a:lnTo>
                  <a:pt x="4652" y="25152"/>
                </a:lnTo>
                <a:lnTo>
                  <a:pt x="4732" y="25152"/>
                </a:lnTo>
                <a:lnTo>
                  <a:pt x="4813" y="25132"/>
                </a:lnTo>
                <a:lnTo>
                  <a:pt x="4873" y="25092"/>
                </a:lnTo>
                <a:lnTo>
                  <a:pt x="4934" y="25051"/>
                </a:lnTo>
                <a:lnTo>
                  <a:pt x="4974" y="25011"/>
                </a:lnTo>
                <a:lnTo>
                  <a:pt x="4994" y="24951"/>
                </a:lnTo>
                <a:lnTo>
                  <a:pt x="5014" y="24910"/>
                </a:lnTo>
                <a:lnTo>
                  <a:pt x="5014" y="24769"/>
                </a:lnTo>
                <a:lnTo>
                  <a:pt x="4974" y="24649"/>
                </a:lnTo>
                <a:lnTo>
                  <a:pt x="4914" y="24508"/>
                </a:lnTo>
                <a:lnTo>
                  <a:pt x="4833" y="24387"/>
                </a:lnTo>
                <a:lnTo>
                  <a:pt x="4692" y="24185"/>
                </a:lnTo>
                <a:lnTo>
                  <a:pt x="4269" y="23702"/>
                </a:lnTo>
                <a:lnTo>
                  <a:pt x="3867" y="23219"/>
                </a:lnTo>
                <a:lnTo>
                  <a:pt x="4229" y="23279"/>
                </a:lnTo>
                <a:lnTo>
                  <a:pt x="4591" y="23320"/>
                </a:lnTo>
                <a:lnTo>
                  <a:pt x="4954" y="23340"/>
                </a:lnTo>
                <a:lnTo>
                  <a:pt x="5316" y="23340"/>
                </a:lnTo>
                <a:lnTo>
                  <a:pt x="5417" y="23320"/>
                </a:lnTo>
                <a:lnTo>
                  <a:pt x="5518" y="23279"/>
                </a:lnTo>
                <a:lnTo>
                  <a:pt x="5598" y="23239"/>
                </a:lnTo>
                <a:lnTo>
                  <a:pt x="5679" y="23179"/>
                </a:lnTo>
                <a:lnTo>
                  <a:pt x="5739" y="23098"/>
                </a:lnTo>
                <a:lnTo>
                  <a:pt x="5780" y="23017"/>
                </a:lnTo>
                <a:lnTo>
                  <a:pt x="5820" y="22937"/>
                </a:lnTo>
                <a:lnTo>
                  <a:pt x="5840" y="22856"/>
                </a:lnTo>
                <a:lnTo>
                  <a:pt x="5840" y="22756"/>
                </a:lnTo>
                <a:lnTo>
                  <a:pt x="5840" y="22675"/>
                </a:lnTo>
                <a:lnTo>
                  <a:pt x="5820" y="22574"/>
                </a:lnTo>
                <a:lnTo>
                  <a:pt x="5780" y="22494"/>
                </a:lnTo>
                <a:lnTo>
                  <a:pt x="5719" y="22433"/>
                </a:lnTo>
                <a:lnTo>
                  <a:pt x="5659" y="22353"/>
                </a:lnTo>
                <a:lnTo>
                  <a:pt x="5558" y="22313"/>
                </a:lnTo>
                <a:lnTo>
                  <a:pt x="5457" y="22272"/>
                </a:lnTo>
                <a:lnTo>
                  <a:pt x="5216" y="22212"/>
                </a:lnTo>
                <a:lnTo>
                  <a:pt x="4954" y="22152"/>
                </a:lnTo>
                <a:lnTo>
                  <a:pt x="4451" y="22091"/>
                </a:lnTo>
                <a:lnTo>
                  <a:pt x="6021" y="20903"/>
                </a:lnTo>
                <a:lnTo>
                  <a:pt x="6102" y="20843"/>
                </a:lnTo>
                <a:lnTo>
                  <a:pt x="6162" y="20762"/>
                </a:lnTo>
                <a:lnTo>
                  <a:pt x="6182" y="20682"/>
                </a:lnTo>
                <a:lnTo>
                  <a:pt x="6202" y="20601"/>
                </a:lnTo>
                <a:lnTo>
                  <a:pt x="6202" y="20520"/>
                </a:lnTo>
                <a:lnTo>
                  <a:pt x="6202" y="20440"/>
                </a:lnTo>
                <a:lnTo>
                  <a:pt x="6182" y="20359"/>
                </a:lnTo>
                <a:lnTo>
                  <a:pt x="6142" y="20299"/>
                </a:lnTo>
                <a:lnTo>
                  <a:pt x="6102" y="20238"/>
                </a:lnTo>
                <a:lnTo>
                  <a:pt x="6041" y="20178"/>
                </a:lnTo>
                <a:lnTo>
                  <a:pt x="5981" y="20138"/>
                </a:lnTo>
                <a:lnTo>
                  <a:pt x="5921" y="20098"/>
                </a:lnTo>
                <a:lnTo>
                  <a:pt x="5759" y="20098"/>
                </a:lnTo>
                <a:lnTo>
                  <a:pt x="5679" y="20118"/>
                </a:lnTo>
                <a:lnTo>
                  <a:pt x="5598" y="20178"/>
                </a:lnTo>
                <a:lnTo>
                  <a:pt x="3363" y="21890"/>
                </a:lnTo>
                <a:lnTo>
                  <a:pt x="3424" y="21165"/>
                </a:lnTo>
                <a:lnTo>
                  <a:pt x="3444" y="20822"/>
                </a:lnTo>
                <a:lnTo>
                  <a:pt x="3403" y="20480"/>
                </a:lnTo>
                <a:lnTo>
                  <a:pt x="3383" y="20158"/>
                </a:lnTo>
                <a:lnTo>
                  <a:pt x="3343" y="19816"/>
                </a:lnTo>
                <a:lnTo>
                  <a:pt x="3323" y="19755"/>
                </a:lnTo>
                <a:lnTo>
                  <a:pt x="3283" y="19735"/>
                </a:lnTo>
                <a:lnTo>
                  <a:pt x="3242" y="19735"/>
                </a:lnTo>
                <a:lnTo>
                  <a:pt x="3202" y="19775"/>
                </a:lnTo>
                <a:lnTo>
                  <a:pt x="2880" y="20319"/>
                </a:lnTo>
                <a:lnTo>
                  <a:pt x="2739" y="20601"/>
                </a:lnTo>
                <a:lnTo>
                  <a:pt x="2638" y="20903"/>
                </a:lnTo>
                <a:lnTo>
                  <a:pt x="2578" y="21145"/>
                </a:lnTo>
                <a:lnTo>
                  <a:pt x="2537" y="21406"/>
                </a:lnTo>
                <a:lnTo>
                  <a:pt x="2256" y="20963"/>
                </a:lnTo>
                <a:lnTo>
                  <a:pt x="2094" y="20762"/>
                </a:lnTo>
                <a:lnTo>
                  <a:pt x="1933" y="20561"/>
                </a:lnTo>
                <a:lnTo>
                  <a:pt x="2094" y="19977"/>
                </a:lnTo>
                <a:lnTo>
                  <a:pt x="2276" y="19413"/>
                </a:lnTo>
                <a:lnTo>
                  <a:pt x="2477" y="18829"/>
                </a:lnTo>
                <a:lnTo>
                  <a:pt x="2699" y="18285"/>
                </a:lnTo>
                <a:lnTo>
                  <a:pt x="2920" y="18305"/>
                </a:lnTo>
                <a:lnTo>
                  <a:pt x="3142" y="18325"/>
                </a:lnTo>
                <a:lnTo>
                  <a:pt x="3585" y="18346"/>
                </a:lnTo>
                <a:lnTo>
                  <a:pt x="4471" y="18386"/>
                </a:lnTo>
                <a:lnTo>
                  <a:pt x="7169" y="18386"/>
                </a:lnTo>
                <a:lnTo>
                  <a:pt x="9002" y="18366"/>
                </a:lnTo>
                <a:lnTo>
                  <a:pt x="10834" y="18346"/>
                </a:lnTo>
                <a:lnTo>
                  <a:pt x="12667" y="18285"/>
                </a:lnTo>
                <a:lnTo>
                  <a:pt x="14499" y="18205"/>
                </a:lnTo>
                <a:lnTo>
                  <a:pt x="16332" y="18124"/>
                </a:lnTo>
                <a:lnTo>
                  <a:pt x="18124" y="18003"/>
                </a:lnTo>
                <a:lnTo>
                  <a:pt x="19916" y="17903"/>
                </a:lnTo>
                <a:lnTo>
                  <a:pt x="21708" y="17762"/>
                </a:lnTo>
                <a:lnTo>
                  <a:pt x="23501" y="17621"/>
                </a:lnTo>
                <a:lnTo>
                  <a:pt x="25273" y="17460"/>
                </a:lnTo>
                <a:lnTo>
                  <a:pt x="27065" y="17278"/>
                </a:lnTo>
                <a:lnTo>
                  <a:pt x="28857" y="17077"/>
                </a:lnTo>
                <a:lnTo>
                  <a:pt x="30629" y="16855"/>
                </a:lnTo>
                <a:close/>
                <a:moveTo>
                  <a:pt x="31314" y="24931"/>
                </a:moveTo>
                <a:lnTo>
                  <a:pt x="31173" y="25514"/>
                </a:lnTo>
                <a:lnTo>
                  <a:pt x="31012" y="26098"/>
                </a:lnTo>
                <a:lnTo>
                  <a:pt x="30810" y="26682"/>
                </a:lnTo>
                <a:lnTo>
                  <a:pt x="30609" y="27266"/>
                </a:lnTo>
                <a:lnTo>
                  <a:pt x="30367" y="27830"/>
                </a:lnTo>
                <a:lnTo>
                  <a:pt x="30106" y="28394"/>
                </a:lnTo>
                <a:lnTo>
                  <a:pt x="29824" y="28938"/>
                </a:lnTo>
                <a:lnTo>
                  <a:pt x="29522" y="29482"/>
                </a:lnTo>
                <a:lnTo>
                  <a:pt x="29119" y="30126"/>
                </a:lnTo>
                <a:lnTo>
                  <a:pt x="28676" y="30750"/>
                </a:lnTo>
                <a:lnTo>
                  <a:pt x="28213" y="31354"/>
                </a:lnTo>
                <a:lnTo>
                  <a:pt x="27729" y="31918"/>
                </a:lnTo>
                <a:lnTo>
                  <a:pt x="27206" y="32462"/>
                </a:lnTo>
                <a:lnTo>
                  <a:pt x="26662" y="32985"/>
                </a:lnTo>
                <a:lnTo>
                  <a:pt x="26078" y="33469"/>
                </a:lnTo>
                <a:lnTo>
                  <a:pt x="25494" y="33932"/>
                </a:lnTo>
                <a:lnTo>
                  <a:pt x="24890" y="34355"/>
                </a:lnTo>
                <a:lnTo>
                  <a:pt x="24246" y="34758"/>
                </a:lnTo>
                <a:lnTo>
                  <a:pt x="23601" y="35140"/>
                </a:lnTo>
                <a:lnTo>
                  <a:pt x="22917" y="35483"/>
                </a:lnTo>
                <a:lnTo>
                  <a:pt x="22232" y="35785"/>
                </a:lnTo>
                <a:lnTo>
                  <a:pt x="21527" y="36066"/>
                </a:lnTo>
                <a:lnTo>
                  <a:pt x="20802" y="36308"/>
                </a:lnTo>
                <a:lnTo>
                  <a:pt x="20077" y="36510"/>
                </a:lnTo>
                <a:lnTo>
                  <a:pt x="19272" y="36691"/>
                </a:lnTo>
                <a:lnTo>
                  <a:pt x="18446" y="36832"/>
                </a:lnTo>
                <a:lnTo>
                  <a:pt x="17600" y="36932"/>
                </a:lnTo>
                <a:lnTo>
                  <a:pt x="16775" y="36993"/>
                </a:lnTo>
                <a:lnTo>
                  <a:pt x="15949" y="37013"/>
                </a:lnTo>
                <a:lnTo>
                  <a:pt x="15103" y="36993"/>
                </a:lnTo>
                <a:lnTo>
                  <a:pt x="14278" y="36932"/>
                </a:lnTo>
                <a:lnTo>
                  <a:pt x="13432" y="36832"/>
                </a:lnTo>
                <a:lnTo>
                  <a:pt x="12606" y="36691"/>
                </a:lnTo>
                <a:lnTo>
                  <a:pt x="11801" y="36510"/>
                </a:lnTo>
                <a:lnTo>
                  <a:pt x="10995" y="36288"/>
                </a:lnTo>
                <a:lnTo>
                  <a:pt x="10190" y="36026"/>
                </a:lnTo>
                <a:lnTo>
                  <a:pt x="9404" y="35744"/>
                </a:lnTo>
                <a:lnTo>
                  <a:pt x="8639" y="35402"/>
                </a:lnTo>
                <a:lnTo>
                  <a:pt x="7894" y="35039"/>
                </a:lnTo>
                <a:lnTo>
                  <a:pt x="7169" y="34617"/>
                </a:lnTo>
                <a:lnTo>
                  <a:pt x="6807" y="34395"/>
                </a:lnTo>
                <a:lnTo>
                  <a:pt x="6464" y="34174"/>
                </a:lnTo>
                <a:lnTo>
                  <a:pt x="6122" y="33932"/>
                </a:lnTo>
                <a:lnTo>
                  <a:pt x="5800" y="33690"/>
                </a:lnTo>
                <a:lnTo>
                  <a:pt x="5478" y="33428"/>
                </a:lnTo>
                <a:lnTo>
                  <a:pt x="5175" y="33147"/>
                </a:lnTo>
                <a:lnTo>
                  <a:pt x="4873" y="32865"/>
                </a:lnTo>
                <a:lnTo>
                  <a:pt x="4591" y="32583"/>
                </a:lnTo>
                <a:lnTo>
                  <a:pt x="4310" y="32281"/>
                </a:lnTo>
                <a:lnTo>
                  <a:pt x="4048" y="31958"/>
                </a:lnTo>
                <a:lnTo>
                  <a:pt x="3786" y="31636"/>
                </a:lnTo>
                <a:lnTo>
                  <a:pt x="3564" y="31314"/>
                </a:lnTo>
                <a:lnTo>
                  <a:pt x="3323" y="30972"/>
                </a:lnTo>
                <a:lnTo>
                  <a:pt x="3101" y="30609"/>
                </a:lnTo>
                <a:lnTo>
                  <a:pt x="2900" y="30247"/>
                </a:lnTo>
                <a:lnTo>
                  <a:pt x="2719" y="29864"/>
                </a:lnTo>
                <a:lnTo>
                  <a:pt x="2457" y="29320"/>
                </a:lnTo>
                <a:lnTo>
                  <a:pt x="2235" y="28757"/>
                </a:lnTo>
                <a:lnTo>
                  <a:pt x="2054" y="28173"/>
                </a:lnTo>
                <a:lnTo>
                  <a:pt x="1893" y="27589"/>
                </a:lnTo>
                <a:lnTo>
                  <a:pt x="2155" y="27669"/>
                </a:lnTo>
                <a:lnTo>
                  <a:pt x="2437" y="27709"/>
                </a:lnTo>
                <a:lnTo>
                  <a:pt x="3021" y="27790"/>
                </a:lnTo>
                <a:lnTo>
                  <a:pt x="3987" y="27911"/>
                </a:lnTo>
                <a:lnTo>
                  <a:pt x="4954" y="28032"/>
                </a:lnTo>
                <a:lnTo>
                  <a:pt x="5880" y="28112"/>
                </a:lnTo>
                <a:lnTo>
                  <a:pt x="6807" y="28173"/>
                </a:lnTo>
                <a:lnTo>
                  <a:pt x="7753" y="28213"/>
                </a:lnTo>
                <a:lnTo>
                  <a:pt x="8679" y="28233"/>
                </a:lnTo>
                <a:lnTo>
                  <a:pt x="9626" y="28253"/>
                </a:lnTo>
                <a:lnTo>
                  <a:pt x="11478" y="28253"/>
                </a:lnTo>
                <a:lnTo>
                  <a:pt x="12425" y="28213"/>
                </a:lnTo>
                <a:lnTo>
                  <a:pt x="13351" y="28193"/>
                </a:lnTo>
                <a:lnTo>
                  <a:pt x="14278" y="28132"/>
                </a:lnTo>
                <a:lnTo>
                  <a:pt x="15224" y="28072"/>
                </a:lnTo>
                <a:lnTo>
                  <a:pt x="16150" y="27991"/>
                </a:lnTo>
                <a:lnTo>
                  <a:pt x="17077" y="27911"/>
                </a:lnTo>
                <a:lnTo>
                  <a:pt x="18003" y="27810"/>
                </a:lnTo>
                <a:lnTo>
                  <a:pt x="18949" y="27689"/>
                </a:lnTo>
                <a:lnTo>
                  <a:pt x="19876" y="27569"/>
                </a:lnTo>
                <a:lnTo>
                  <a:pt x="20782" y="27428"/>
                </a:lnTo>
                <a:lnTo>
                  <a:pt x="21708" y="27266"/>
                </a:lnTo>
                <a:lnTo>
                  <a:pt x="22635" y="27105"/>
                </a:lnTo>
                <a:lnTo>
                  <a:pt x="23561" y="26944"/>
                </a:lnTo>
                <a:lnTo>
                  <a:pt x="24467" y="26743"/>
                </a:lnTo>
                <a:lnTo>
                  <a:pt x="25393" y="26541"/>
                </a:lnTo>
                <a:lnTo>
                  <a:pt x="26300" y="26340"/>
                </a:lnTo>
                <a:lnTo>
                  <a:pt x="27206" y="26119"/>
                </a:lnTo>
                <a:lnTo>
                  <a:pt x="28112" y="25877"/>
                </a:lnTo>
                <a:lnTo>
                  <a:pt x="29018" y="25615"/>
                </a:lnTo>
                <a:lnTo>
                  <a:pt x="29904" y="25374"/>
                </a:lnTo>
                <a:lnTo>
                  <a:pt x="30810" y="25092"/>
                </a:lnTo>
                <a:lnTo>
                  <a:pt x="31314" y="24931"/>
                </a:lnTo>
                <a:close/>
                <a:moveTo>
                  <a:pt x="17379" y="0"/>
                </a:moveTo>
                <a:lnTo>
                  <a:pt x="17097" y="41"/>
                </a:lnTo>
                <a:lnTo>
                  <a:pt x="16835" y="121"/>
                </a:lnTo>
                <a:lnTo>
                  <a:pt x="16573" y="222"/>
                </a:lnTo>
                <a:lnTo>
                  <a:pt x="16352" y="363"/>
                </a:lnTo>
                <a:lnTo>
                  <a:pt x="16130" y="524"/>
                </a:lnTo>
                <a:lnTo>
                  <a:pt x="15929" y="725"/>
                </a:lnTo>
                <a:lnTo>
                  <a:pt x="15748" y="947"/>
                </a:lnTo>
                <a:lnTo>
                  <a:pt x="15607" y="1188"/>
                </a:lnTo>
                <a:lnTo>
                  <a:pt x="15526" y="1410"/>
                </a:lnTo>
                <a:lnTo>
                  <a:pt x="15446" y="1652"/>
                </a:lnTo>
                <a:lnTo>
                  <a:pt x="15405" y="1893"/>
                </a:lnTo>
                <a:lnTo>
                  <a:pt x="15385" y="2155"/>
                </a:lnTo>
                <a:lnTo>
                  <a:pt x="15405" y="2397"/>
                </a:lnTo>
                <a:lnTo>
                  <a:pt x="15446" y="2659"/>
                </a:lnTo>
                <a:lnTo>
                  <a:pt x="15526" y="2900"/>
                </a:lnTo>
                <a:lnTo>
                  <a:pt x="15627" y="3122"/>
                </a:lnTo>
                <a:lnTo>
                  <a:pt x="14962" y="3283"/>
                </a:lnTo>
                <a:lnTo>
                  <a:pt x="14378" y="3464"/>
                </a:lnTo>
                <a:lnTo>
                  <a:pt x="13774" y="3665"/>
                </a:lnTo>
                <a:lnTo>
                  <a:pt x="13492" y="3766"/>
                </a:lnTo>
                <a:lnTo>
                  <a:pt x="13190" y="3907"/>
                </a:lnTo>
                <a:lnTo>
                  <a:pt x="12908" y="4048"/>
                </a:lnTo>
                <a:lnTo>
                  <a:pt x="12646" y="4209"/>
                </a:lnTo>
                <a:lnTo>
                  <a:pt x="12526" y="4189"/>
                </a:lnTo>
                <a:lnTo>
                  <a:pt x="12385" y="4229"/>
                </a:lnTo>
                <a:lnTo>
                  <a:pt x="12324" y="4270"/>
                </a:lnTo>
                <a:lnTo>
                  <a:pt x="12284" y="4310"/>
                </a:lnTo>
                <a:lnTo>
                  <a:pt x="12224" y="4370"/>
                </a:lnTo>
                <a:lnTo>
                  <a:pt x="12183" y="4451"/>
                </a:lnTo>
                <a:lnTo>
                  <a:pt x="12083" y="4692"/>
                </a:lnTo>
                <a:lnTo>
                  <a:pt x="12022" y="4954"/>
                </a:lnTo>
                <a:lnTo>
                  <a:pt x="11982" y="5216"/>
                </a:lnTo>
                <a:lnTo>
                  <a:pt x="11942" y="5498"/>
                </a:lnTo>
                <a:lnTo>
                  <a:pt x="11922" y="6042"/>
                </a:lnTo>
                <a:lnTo>
                  <a:pt x="11922" y="6585"/>
                </a:lnTo>
                <a:lnTo>
                  <a:pt x="11861" y="8096"/>
                </a:lnTo>
                <a:lnTo>
                  <a:pt x="11478" y="8317"/>
                </a:lnTo>
                <a:lnTo>
                  <a:pt x="11378" y="8378"/>
                </a:lnTo>
                <a:lnTo>
                  <a:pt x="11277" y="8458"/>
                </a:lnTo>
                <a:lnTo>
                  <a:pt x="11217" y="8539"/>
                </a:lnTo>
                <a:lnTo>
                  <a:pt x="11156" y="8619"/>
                </a:lnTo>
                <a:lnTo>
                  <a:pt x="11096" y="8700"/>
                </a:lnTo>
                <a:lnTo>
                  <a:pt x="11076" y="8800"/>
                </a:lnTo>
                <a:lnTo>
                  <a:pt x="11035" y="8982"/>
                </a:lnTo>
                <a:lnTo>
                  <a:pt x="10552" y="9143"/>
                </a:lnTo>
                <a:lnTo>
                  <a:pt x="10069" y="9344"/>
                </a:lnTo>
                <a:lnTo>
                  <a:pt x="9606" y="9546"/>
                </a:lnTo>
                <a:lnTo>
                  <a:pt x="9122" y="9747"/>
                </a:lnTo>
                <a:lnTo>
                  <a:pt x="8659" y="9989"/>
                </a:lnTo>
                <a:lnTo>
                  <a:pt x="8216" y="10230"/>
                </a:lnTo>
                <a:lnTo>
                  <a:pt x="7773" y="10492"/>
                </a:lnTo>
                <a:lnTo>
                  <a:pt x="7330" y="10774"/>
                </a:lnTo>
                <a:lnTo>
                  <a:pt x="6907" y="11056"/>
                </a:lnTo>
                <a:lnTo>
                  <a:pt x="6484" y="11358"/>
                </a:lnTo>
                <a:lnTo>
                  <a:pt x="6082" y="11680"/>
                </a:lnTo>
                <a:lnTo>
                  <a:pt x="5679" y="12002"/>
                </a:lnTo>
                <a:lnTo>
                  <a:pt x="5296" y="12345"/>
                </a:lnTo>
                <a:lnTo>
                  <a:pt x="4914" y="12687"/>
                </a:lnTo>
                <a:lnTo>
                  <a:pt x="4551" y="13049"/>
                </a:lnTo>
                <a:lnTo>
                  <a:pt x="4189" y="13432"/>
                </a:lnTo>
                <a:lnTo>
                  <a:pt x="3645" y="14056"/>
                </a:lnTo>
                <a:lnTo>
                  <a:pt x="3142" y="14701"/>
                </a:lnTo>
                <a:lnTo>
                  <a:pt x="2678" y="15385"/>
                </a:lnTo>
                <a:lnTo>
                  <a:pt x="2235" y="16090"/>
                </a:lnTo>
                <a:lnTo>
                  <a:pt x="1833" y="16815"/>
                </a:lnTo>
                <a:lnTo>
                  <a:pt x="1470" y="17560"/>
                </a:lnTo>
                <a:lnTo>
                  <a:pt x="1148" y="18325"/>
                </a:lnTo>
                <a:lnTo>
                  <a:pt x="866" y="19111"/>
                </a:lnTo>
                <a:lnTo>
                  <a:pt x="624" y="19916"/>
                </a:lnTo>
                <a:lnTo>
                  <a:pt x="403" y="20722"/>
                </a:lnTo>
                <a:lnTo>
                  <a:pt x="242" y="21527"/>
                </a:lnTo>
                <a:lnTo>
                  <a:pt x="121" y="22353"/>
                </a:lnTo>
                <a:lnTo>
                  <a:pt x="40" y="23179"/>
                </a:lnTo>
                <a:lnTo>
                  <a:pt x="0" y="24004"/>
                </a:lnTo>
                <a:lnTo>
                  <a:pt x="20" y="24830"/>
                </a:lnTo>
                <a:lnTo>
                  <a:pt x="61" y="25655"/>
                </a:lnTo>
                <a:lnTo>
                  <a:pt x="161" y="26501"/>
                </a:lnTo>
                <a:lnTo>
                  <a:pt x="302" y="27327"/>
                </a:lnTo>
                <a:lnTo>
                  <a:pt x="403" y="27750"/>
                </a:lnTo>
                <a:lnTo>
                  <a:pt x="504" y="28152"/>
                </a:lnTo>
                <a:lnTo>
                  <a:pt x="624" y="28555"/>
                </a:lnTo>
                <a:lnTo>
                  <a:pt x="745" y="28958"/>
                </a:lnTo>
                <a:lnTo>
                  <a:pt x="886" y="29361"/>
                </a:lnTo>
                <a:lnTo>
                  <a:pt x="1047" y="29763"/>
                </a:lnTo>
                <a:lnTo>
                  <a:pt x="1208" y="30146"/>
                </a:lnTo>
                <a:lnTo>
                  <a:pt x="1370" y="30529"/>
                </a:lnTo>
                <a:lnTo>
                  <a:pt x="1571" y="30911"/>
                </a:lnTo>
                <a:lnTo>
                  <a:pt x="1772" y="31294"/>
                </a:lnTo>
                <a:lnTo>
                  <a:pt x="1974" y="31656"/>
                </a:lnTo>
                <a:lnTo>
                  <a:pt x="2195" y="32019"/>
                </a:lnTo>
                <a:lnTo>
                  <a:pt x="2457" y="32361"/>
                </a:lnTo>
                <a:lnTo>
                  <a:pt x="2699" y="32704"/>
                </a:lnTo>
                <a:lnTo>
                  <a:pt x="2980" y="33046"/>
                </a:lnTo>
                <a:lnTo>
                  <a:pt x="3262" y="33368"/>
                </a:lnTo>
                <a:lnTo>
                  <a:pt x="3544" y="33690"/>
                </a:lnTo>
                <a:lnTo>
                  <a:pt x="3846" y="33992"/>
                </a:lnTo>
                <a:lnTo>
                  <a:pt x="4169" y="34274"/>
                </a:lnTo>
                <a:lnTo>
                  <a:pt x="4491" y="34556"/>
                </a:lnTo>
                <a:lnTo>
                  <a:pt x="4833" y="34838"/>
                </a:lnTo>
                <a:lnTo>
                  <a:pt x="5155" y="35100"/>
                </a:lnTo>
                <a:lnTo>
                  <a:pt x="5518" y="35342"/>
                </a:lnTo>
                <a:lnTo>
                  <a:pt x="5860" y="35583"/>
                </a:lnTo>
                <a:lnTo>
                  <a:pt x="6605" y="36046"/>
                </a:lnTo>
                <a:lnTo>
                  <a:pt x="7350" y="36449"/>
                </a:lnTo>
                <a:lnTo>
                  <a:pt x="8136" y="36832"/>
                </a:lnTo>
                <a:lnTo>
                  <a:pt x="8921" y="37174"/>
                </a:lnTo>
                <a:lnTo>
                  <a:pt x="9727" y="37476"/>
                </a:lnTo>
                <a:lnTo>
                  <a:pt x="10552" y="37738"/>
                </a:lnTo>
                <a:lnTo>
                  <a:pt x="11378" y="37959"/>
                </a:lnTo>
                <a:lnTo>
                  <a:pt x="12224" y="38141"/>
                </a:lnTo>
                <a:lnTo>
                  <a:pt x="13069" y="38302"/>
                </a:lnTo>
                <a:lnTo>
                  <a:pt x="13915" y="38402"/>
                </a:lnTo>
                <a:lnTo>
                  <a:pt x="14781" y="38483"/>
                </a:lnTo>
                <a:lnTo>
                  <a:pt x="15627" y="38503"/>
                </a:lnTo>
                <a:lnTo>
                  <a:pt x="16493" y="38503"/>
                </a:lnTo>
                <a:lnTo>
                  <a:pt x="17359" y="38463"/>
                </a:lnTo>
                <a:lnTo>
                  <a:pt x="18204" y="38382"/>
                </a:lnTo>
                <a:lnTo>
                  <a:pt x="19070" y="38241"/>
                </a:lnTo>
                <a:lnTo>
                  <a:pt x="19896" y="38080"/>
                </a:lnTo>
                <a:lnTo>
                  <a:pt x="20742" y="37879"/>
                </a:lnTo>
                <a:lnTo>
                  <a:pt x="21487" y="37657"/>
                </a:lnTo>
                <a:lnTo>
                  <a:pt x="22232" y="37416"/>
                </a:lnTo>
                <a:lnTo>
                  <a:pt x="22957" y="37114"/>
                </a:lnTo>
                <a:lnTo>
                  <a:pt x="23682" y="36791"/>
                </a:lnTo>
                <a:lnTo>
                  <a:pt x="24366" y="36429"/>
                </a:lnTo>
                <a:lnTo>
                  <a:pt x="25051" y="36046"/>
                </a:lnTo>
                <a:lnTo>
                  <a:pt x="25695" y="35623"/>
                </a:lnTo>
                <a:lnTo>
                  <a:pt x="26340" y="35180"/>
                </a:lnTo>
                <a:lnTo>
                  <a:pt x="26944" y="34717"/>
                </a:lnTo>
                <a:lnTo>
                  <a:pt x="27548" y="34214"/>
                </a:lnTo>
                <a:lnTo>
                  <a:pt x="28132" y="33670"/>
                </a:lnTo>
                <a:lnTo>
                  <a:pt x="28676" y="33126"/>
                </a:lnTo>
                <a:lnTo>
                  <a:pt x="29199" y="32542"/>
                </a:lnTo>
                <a:lnTo>
                  <a:pt x="29703" y="31958"/>
                </a:lnTo>
                <a:lnTo>
                  <a:pt x="30186" y="31334"/>
                </a:lnTo>
                <a:lnTo>
                  <a:pt x="30649" y="30690"/>
                </a:lnTo>
                <a:lnTo>
                  <a:pt x="30891" y="30327"/>
                </a:lnTo>
                <a:lnTo>
                  <a:pt x="31133" y="29945"/>
                </a:lnTo>
                <a:lnTo>
                  <a:pt x="31354" y="29542"/>
                </a:lnTo>
                <a:lnTo>
                  <a:pt x="31555" y="29159"/>
                </a:lnTo>
                <a:lnTo>
                  <a:pt x="31757" y="28757"/>
                </a:lnTo>
                <a:lnTo>
                  <a:pt x="31938" y="28354"/>
                </a:lnTo>
                <a:lnTo>
                  <a:pt x="32119" y="27951"/>
                </a:lnTo>
                <a:lnTo>
                  <a:pt x="32280" y="27548"/>
                </a:lnTo>
                <a:lnTo>
                  <a:pt x="32421" y="27125"/>
                </a:lnTo>
                <a:lnTo>
                  <a:pt x="32562" y="26703"/>
                </a:lnTo>
                <a:lnTo>
                  <a:pt x="32683" y="26300"/>
                </a:lnTo>
                <a:lnTo>
                  <a:pt x="32804" y="25877"/>
                </a:lnTo>
                <a:lnTo>
                  <a:pt x="32905" y="25434"/>
                </a:lnTo>
                <a:lnTo>
                  <a:pt x="33005" y="25011"/>
                </a:lnTo>
                <a:lnTo>
                  <a:pt x="33146" y="24145"/>
                </a:lnTo>
                <a:lnTo>
                  <a:pt x="33187" y="24024"/>
                </a:lnTo>
                <a:lnTo>
                  <a:pt x="33227" y="23903"/>
                </a:lnTo>
                <a:lnTo>
                  <a:pt x="33227" y="23783"/>
                </a:lnTo>
                <a:lnTo>
                  <a:pt x="33207" y="23642"/>
                </a:lnTo>
                <a:lnTo>
                  <a:pt x="33267" y="23058"/>
                </a:lnTo>
                <a:lnTo>
                  <a:pt x="33287" y="22474"/>
                </a:lnTo>
                <a:lnTo>
                  <a:pt x="33307" y="21890"/>
                </a:lnTo>
                <a:lnTo>
                  <a:pt x="33287" y="21306"/>
                </a:lnTo>
                <a:lnTo>
                  <a:pt x="33267" y="20722"/>
                </a:lnTo>
                <a:lnTo>
                  <a:pt x="33207" y="20118"/>
                </a:lnTo>
                <a:lnTo>
                  <a:pt x="33146" y="19534"/>
                </a:lnTo>
                <a:lnTo>
                  <a:pt x="33046" y="18950"/>
                </a:lnTo>
                <a:lnTo>
                  <a:pt x="32905" y="18184"/>
                </a:lnTo>
                <a:lnTo>
                  <a:pt x="32703" y="17419"/>
                </a:lnTo>
                <a:lnTo>
                  <a:pt x="32462" y="16674"/>
                </a:lnTo>
                <a:lnTo>
                  <a:pt x="32200" y="15949"/>
                </a:lnTo>
                <a:lnTo>
                  <a:pt x="31898" y="15224"/>
                </a:lnTo>
                <a:lnTo>
                  <a:pt x="31555" y="14540"/>
                </a:lnTo>
                <a:lnTo>
                  <a:pt x="31193" y="13855"/>
                </a:lnTo>
                <a:lnTo>
                  <a:pt x="30790" y="13190"/>
                </a:lnTo>
                <a:lnTo>
                  <a:pt x="30347" y="12546"/>
                </a:lnTo>
                <a:lnTo>
                  <a:pt x="29884" y="11942"/>
                </a:lnTo>
                <a:lnTo>
                  <a:pt x="29381" y="11338"/>
                </a:lnTo>
                <a:lnTo>
                  <a:pt x="28837" y="10774"/>
                </a:lnTo>
                <a:lnTo>
                  <a:pt x="28293" y="10250"/>
                </a:lnTo>
                <a:lnTo>
                  <a:pt x="27689" y="9727"/>
                </a:lnTo>
                <a:lnTo>
                  <a:pt x="27065" y="9264"/>
                </a:lnTo>
                <a:lnTo>
                  <a:pt x="26420" y="8821"/>
                </a:lnTo>
                <a:lnTo>
                  <a:pt x="25857" y="8458"/>
                </a:lnTo>
                <a:lnTo>
                  <a:pt x="25293" y="8156"/>
                </a:lnTo>
                <a:lnTo>
                  <a:pt x="24689" y="7854"/>
                </a:lnTo>
                <a:lnTo>
                  <a:pt x="24084" y="7592"/>
                </a:lnTo>
                <a:lnTo>
                  <a:pt x="24084" y="7371"/>
                </a:lnTo>
                <a:lnTo>
                  <a:pt x="24064" y="7149"/>
                </a:lnTo>
                <a:lnTo>
                  <a:pt x="24004" y="6686"/>
                </a:lnTo>
                <a:lnTo>
                  <a:pt x="23803" y="5780"/>
                </a:lnTo>
                <a:lnTo>
                  <a:pt x="23662" y="4994"/>
                </a:lnTo>
                <a:lnTo>
                  <a:pt x="23561" y="4612"/>
                </a:lnTo>
                <a:lnTo>
                  <a:pt x="23480" y="4431"/>
                </a:lnTo>
                <a:lnTo>
                  <a:pt x="23400" y="4249"/>
                </a:lnTo>
                <a:lnTo>
                  <a:pt x="23460" y="4108"/>
                </a:lnTo>
                <a:lnTo>
                  <a:pt x="23501" y="3967"/>
                </a:lnTo>
                <a:lnTo>
                  <a:pt x="23521" y="3806"/>
                </a:lnTo>
                <a:lnTo>
                  <a:pt x="23501" y="3665"/>
                </a:lnTo>
                <a:lnTo>
                  <a:pt x="23440" y="3545"/>
                </a:lnTo>
                <a:lnTo>
                  <a:pt x="23339" y="3424"/>
                </a:lnTo>
                <a:lnTo>
                  <a:pt x="23219" y="3323"/>
                </a:lnTo>
                <a:lnTo>
                  <a:pt x="23057" y="3263"/>
                </a:lnTo>
                <a:lnTo>
                  <a:pt x="22554" y="3142"/>
                </a:lnTo>
                <a:lnTo>
                  <a:pt x="22071" y="3041"/>
                </a:lnTo>
                <a:lnTo>
                  <a:pt x="21587" y="2961"/>
                </a:lnTo>
                <a:lnTo>
                  <a:pt x="21084" y="2880"/>
                </a:lnTo>
                <a:lnTo>
                  <a:pt x="20581" y="2840"/>
                </a:lnTo>
                <a:lnTo>
                  <a:pt x="20097" y="2799"/>
                </a:lnTo>
                <a:lnTo>
                  <a:pt x="19594" y="2779"/>
                </a:lnTo>
                <a:lnTo>
                  <a:pt x="19090" y="2759"/>
                </a:lnTo>
                <a:lnTo>
                  <a:pt x="19131" y="2558"/>
                </a:lnTo>
                <a:lnTo>
                  <a:pt x="19171" y="2356"/>
                </a:lnTo>
                <a:lnTo>
                  <a:pt x="19171" y="2175"/>
                </a:lnTo>
                <a:lnTo>
                  <a:pt x="19171" y="1974"/>
                </a:lnTo>
                <a:lnTo>
                  <a:pt x="19151" y="1772"/>
                </a:lnTo>
                <a:lnTo>
                  <a:pt x="19111" y="1571"/>
                </a:lnTo>
                <a:lnTo>
                  <a:pt x="19050" y="1370"/>
                </a:lnTo>
                <a:lnTo>
                  <a:pt x="18990" y="1168"/>
                </a:lnTo>
                <a:lnTo>
                  <a:pt x="18869" y="947"/>
                </a:lnTo>
                <a:lnTo>
                  <a:pt x="18748" y="705"/>
                </a:lnTo>
                <a:lnTo>
                  <a:pt x="18587" y="504"/>
                </a:lnTo>
                <a:lnTo>
                  <a:pt x="18406" y="302"/>
                </a:lnTo>
                <a:lnTo>
                  <a:pt x="18285" y="222"/>
                </a:lnTo>
                <a:lnTo>
                  <a:pt x="18184" y="141"/>
                </a:lnTo>
                <a:lnTo>
                  <a:pt x="18063" y="81"/>
                </a:lnTo>
                <a:lnTo>
                  <a:pt x="17922" y="41"/>
                </a:lnTo>
                <a:lnTo>
                  <a:pt x="17802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97F8F"/>
              </a:solidFill>
            </a:endParaRPr>
          </a:p>
        </p:txBody>
      </p:sp>
      <p:sp>
        <p:nvSpPr>
          <p:cNvPr id="295" name="Google Shape;295;p35"/>
          <p:cNvSpPr/>
          <p:nvPr/>
        </p:nvSpPr>
        <p:spPr>
          <a:xfrm>
            <a:off x="6213462" y="409999"/>
            <a:ext cx="597575" cy="614214"/>
          </a:xfrm>
          <a:custGeom>
            <a:rect b="b" l="l" r="r" t="t"/>
            <a:pathLst>
              <a:path extrusionOk="0" h="36973" w="35966">
                <a:moveTo>
                  <a:pt x="16916" y="947"/>
                </a:moveTo>
                <a:lnTo>
                  <a:pt x="16976" y="967"/>
                </a:lnTo>
                <a:lnTo>
                  <a:pt x="17117" y="1007"/>
                </a:lnTo>
                <a:lnTo>
                  <a:pt x="17218" y="1108"/>
                </a:lnTo>
                <a:lnTo>
                  <a:pt x="17278" y="1229"/>
                </a:lnTo>
                <a:lnTo>
                  <a:pt x="17319" y="1370"/>
                </a:lnTo>
                <a:lnTo>
                  <a:pt x="17339" y="1531"/>
                </a:lnTo>
                <a:lnTo>
                  <a:pt x="17339" y="1692"/>
                </a:lnTo>
                <a:lnTo>
                  <a:pt x="17299" y="1894"/>
                </a:lnTo>
                <a:lnTo>
                  <a:pt x="17238" y="2075"/>
                </a:lnTo>
                <a:lnTo>
                  <a:pt x="17097" y="2477"/>
                </a:lnTo>
                <a:lnTo>
                  <a:pt x="16956" y="2840"/>
                </a:lnTo>
                <a:lnTo>
                  <a:pt x="16896" y="3041"/>
                </a:lnTo>
                <a:lnTo>
                  <a:pt x="16855" y="3243"/>
                </a:lnTo>
                <a:lnTo>
                  <a:pt x="16694" y="3263"/>
                </a:lnTo>
                <a:lnTo>
                  <a:pt x="16070" y="3384"/>
                </a:lnTo>
                <a:lnTo>
                  <a:pt x="16070" y="3263"/>
                </a:lnTo>
                <a:lnTo>
                  <a:pt x="16050" y="3122"/>
                </a:lnTo>
                <a:lnTo>
                  <a:pt x="15990" y="2679"/>
                </a:lnTo>
                <a:lnTo>
                  <a:pt x="15949" y="2477"/>
                </a:lnTo>
                <a:lnTo>
                  <a:pt x="15929" y="2256"/>
                </a:lnTo>
                <a:lnTo>
                  <a:pt x="15949" y="2055"/>
                </a:lnTo>
                <a:lnTo>
                  <a:pt x="15969" y="1873"/>
                </a:lnTo>
                <a:lnTo>
                  <a:pt x="16030" y="1672"/>
                </a:lnTo>
                <a:lnTo>
                  <a:pt x="16090" y="1491"/>
                </a:lnTo>
                <a:lnTo>
                  <a:pt x="16191" y="1330"/>
                </a:lnTo>
                <a:lnTo>
                  <a:pt x="16312" y="1169"/>
                </a:lnTo>
                <a:lnTo>
                  <a:pt x="16473" y="1068"/>
                </a:lnTo>
                <a:lnTo>
                  <a:pt x="16553" y="1007"/>
                </a:lnTo>
                <a:lnTo>
                  <a:pt x="16654" y="987"/>
                </a:lnTo>
                <a:lnTo>
                  <a:pt x="16835" y="947"/>
                </a:lnTo>
                <a:close/>
                <a:moveTo>
                  <a:pt x="26179" y="3021"/>
                </a:moveTo>
                <a:lnTo>
                  <a:pt x="26501" y="3041"/>
                </a:lnTo>
                <a:lnTo>
                  <a:pt x="26844" y="3102"/>
                </a:lnTo>
                <a:lnTo>
                  <a:pt x="26985" y="3142"/>
                </a:lnTo>
                <a:lnTo>
                  <a:pt x="27126" y="3202"/>
                </a:lnTo>
                <a:lnTo>
                  <a:pt x="27267" y="3263"/>
                </a:lnTo>
                <a:lnTo>
                  <a:pt x="27367" y="3343"/>
                </a:lnTo>
                <a:lnTo>
                  <a:pt x="27468" y="3444"/>
                </a:lnTo>
                <a:lnTo>
                  <a:pt x="27548" y="3545"/>
                </a:lnTo>
                <a:lnTo>
                  <a:pt x="27569" y="3645"/>
                </a:lnTo>
                <a:lnTo>
                  <a:pt x="27508" y="3706"/>
                </a:lnTo>
                <a:lnTo>
                  <a:pt x="27488" y="3726"/>
                </a:lnTo>
                <a:lnTo>
                  <a:pt x="27367" y="3827"/>
                </a:lnTo>
                <a:lnTo>
                  <a:pt x="27226" y="3887"/>
                </a:lnTo>
                <a:lnTo>
                  <a:pt x="26964" y="4008"/>
                </a:lnTo>
                <a:lnTo>
                  <a:pt x="26662" y="4109"/>
                </a:lnTo>
                <a:lnTo>
                  <a:pt x="26360" y="4209"/>
                </a:lnTo>
                <a:lnTo>
                  <a:pt x="25575" y="4431"/>
                </a:lnTo>
                <a:lnTo>
                  <a:pt x="24769" y="4632"/>
                </a:lnTo>
                <a:lnTo>
                  <a:pt x="23984" y="4793"/>
                </a:lnTo>
                <a:lnTo>
                  <a:pt x="23179" y="4934"/>
                </a:lnTo>
                <a:lnTo>
                  <a:pt x="22393" y="5035"/>
                </a:lnTo>
                <a:lnTo>
                  <a:pt x="21628" y="5116"/>
                </a:lnTo>
                <a:lnTo>
                  <a:pt x="20863" y="5196"/>
                </a:lnTo>
                <a:lnTo>
                  <a:pt x="20098" y="5236"/>
                </a:lnTo>
                <a:lnTo>
                  <a:pt x="20682" y="4834"/>
                </a:lnTo>
                <a:lnTo>
                  <a:pt x="21306" y="4451"/>
                </a:lnTo>
                <a:lnTo>
                  <a:pt x="21930" y="4109"/>
                </a:lnTo>
                <a:lnTo>
                  <a:pt x="22595" y="3786"/>
                </a:lnTo>
                <a:lnTo>
                  <a:pt x="22897" y="3645"/>
                </a:lnTo>
                <a:lnTo>
                  <a:pt x="23219" y="3505"/>
                </a:lnTo>
                <a:lnTo>
                  <a:pt x="23561" y="3404"/>
                </a:lnTo>
                <a:lnTo>
                  <a:pt x="23883" y="3303"/>
                </a:lnTo>
                <a:lnTo>
                  <a:pt x="24226" y="3223"/>
                </a:lnTo>
                <a:lnTo>
                  <a:pt x="24568" y="3142"/>
                </a:lnTo>
                <a:lnTo>
                  <a:pt x="24910" y="3102"/>
                </a:lnTo>
                <a:lnTo>
                  <a:pt x="25253" y="3061"/>
                </a:lnTo>
                <a:lnTo>
                  <a:pt x="25515" y="3041"/>
                </a:lnTo>
                <a:lnTo>
                  <a:pt x="25837" y="3021"/>
                </a:lnTo>
                <a:close/>
                <a:moveTo>
                  <a:pt x="17842" y="4391"/>
                </a:moveTo>
                <a:lnTo>
                  <a:pt x="17822" y="4491"/>
                </a:lnTo>
                <a:lnTo>
                  <a:pt x="17802" y="4612"/>
                </a:lnTo>
                <a:lnTo>
                  <a:pt x="17802" y="4995"/>
                </a:lnTo>
                <a:lnTo>
                  <a:pt x="17822" y="5337"/>
                </a:lnTo>
                <a:lnTo>
                  <a:pt x="17117" y="5377"/>
                </a:lnTo>
                <a:lnTo>
                  <a:pt x="16916" y="5176"/>
                </a:lnTo>
                <a:lnTo>
                  <a:pt x="16694" y="4995"/>
                </a:lnTo>
                <a:lnTo>
                  <a:pt x="16473" y="4813"/>
                </a:lnTo>
                <a:lnTo>
                  <a:pt x="16231" y="4652"/>
                </a:lnTo>
                <a:lnTo>
                  <a:pt x="16896" y="4511"/>
                </a:lnTo>
                <a:lnTo>
                  <a:pt x="17359" y="4451"/>
                </a:lnTo>
                <a:lnTo>
                  <a:pt x="17842" y="4391"/>
                </a:lnTo>
                <a:close/>
                <a:moveTo>
                  <a:pt x="11479" y="5116"/>
                </a:moveTo>
                <a:lnTo>
                  <a:pt x="12002" y="5156"/>
                </a:lnTo>
                <a:lnTo>
                  <a:pt x="12526" y="5216"/>
                </a:lnTo>
                <a:lnTo>
                  <a:pt x="12868" y="5277"/>
                </a:lnTo>
                <a:lnTo>
                  <a:pt x="13231" y="5337"/>
                </a:lnTo>
                <a:lnTo>
                  <a:pt x="13573" y="5418"/>
                </a:lnTo>
                <a:lnTo>
                  <a:pt x="13915" y="5518"/>
                </a:lnTo>
                <a:lnTo>
                  <a:pt x="13795" y="5901"/>
                </a:lnTo>
                <a:lnTo>
                  <a:pt x="13674" y="6263"/>
                </a:lnTo>
                <a:lnTo>
                  <a:pt x="13533" y="6304"/>
                </a:lnTo>
                <a:lnTo>
                  <a:pt x="12888" y="6445"/>
                </a:lnTo>
                <a:lnTo>
                  <a:pt x="12244" y="6545"/>
                </a:lnTo>
                <a:lnTo>
                  <a:pt x="11579" y="6606"/>
                </a:lnTo>
                <a:lnTo>
                  <a:pt x="10935" y="6646"/>
                </a:lnTo>
                <a:lnTo>
                  <a:pt x="10311" y="6646"/>
                </a:lnTo>
                <a:lnTo>
                  <a:pt x="9707" y="6626"/>
                </a:lnTo>
                <a:lnTo>
                  <a:pt x="9385" y="6606"/>
                </a:lnTo>
                <a:lnTo>
                  <a:pt x="9082" y="6565"/>
                </a:lnTo>
                <a:lnTo>
                  <a:pt x="8780" y="6525"/>
                </a:lnTo>
                <a:lnTo>
                  <a:pt x="8498" y="6445"/>
                </a:lnTo>
                <a:lnTo>
                  <a:pt x="8337" y="6404"/>
                </a:lnTo>
                <a:lnTo>
                  <a:pt x="8196" y="6344"/>
                </a:lnTo>
                <a:lnTo>
                  <a:pt x="8035" y="6243"/>
                </a:lnTo>
                <a:lnTo>
                  <a:pt x="8055" y="6243"/>
                </a:lnTo>
                <a:lnTo>
                  <a:pt x="8035" y="6223"/>
                </a:lnTo>
                <a:lnTo>
                  <a:pt x="8015" y="6163"/>
                </a:lnTo>
                <a:lnTo>
                  <a:pt x="7995" y="6163"/>
                </a:lnTo>
                <a:lnTo>
                  <a:pt x="8035" y="6082"/>
                </a:lnTo>
                <a:lnTo>
                  <a:pt x="8096" y="6002"/>
                </a:lnTo>
                <a:lnTo>
                  <a:pt x="8176" y="5921"/>
                </a:lnTo>
                <a:lnTo>
                  <a:pt x="8257" y="5861"/>
                </a:lnTo>
                <a:lnTo>
                  <a:pt x="8478" y="5720"/>
                </a:lnTo>
                <a:lnTo>
                  <a:pt x="8740" y="5599"/>
                </a:lnTo>
                <a:lnTo>
                  <a:pt x="9022" y="5498"/>
                </a:lnTo>
                <a:lnTo>
                  <a:pt x="9284" y="5418"/>
                </a:lnTo>
                <a:lnTo>
                  <a:pt x="9586" y="5337"/>
                </a:lnTo>
                <a:lnTo>
                  <a:pt x="9868" y="5277"/>
                </a:lnTo>
                <a:lnTo>
                  <a:pt x="10412" y="5196"/>
                </a:lnTo>
                <a:lnTo>
                  <a:pt x="10935" y="5136"/>
                </a:lnTo>
                <a:lnTo>
                  <a:pt x="11479" y="5116"/>
                </a:lnTo>
                <a:close/>
                <a:moveTo>
                  <a:pt x="14318" y="11419"/>
                </a:moveTo>
                <a:lnTo>
                  <a:pt x="14217" y="11439"/>
                </a:lnTo>
                <a:lnTo>
                  <a:pt x="14056" y="11499"/>
                </a:lnTo>
                <a:lnTo>
                  <a:pt x="13936" y="11600"/>
                </a:lnTo>
                <a:lnTo>
                  <a:pt x="13815" y="11721"/>
                </a:lnTo>
                <a:lnTo>
                  <a:pt x="13694" y="11862"/>
                </a:lnTo>
                <a:lnTo>
                  <a:pt x="13472" y="12143"/>
                </a:lnTo>
                <a:lnTo>
                  <a:pt x="13271" y="12425"/>
                </a:lnTo>
                <a:lnTo>
                  <a:pt x="13130" y="12566"/>
                </a:lnTo>
                <a:lnTo>
                  <a:pt x="12989" y="12687"/>
                </a:lnTo>
                <a:lnTo>
                  <a:pt x="12687" y="12929"/>
                </a:lnTo>
                <a:lnTo>
                  <a:pt x="12345" y="13130"/>
                </a:lnTo>
                <a:lnTo>
                  <a:pt x="12002" y="13311"/>
                </a:lnTo>
                <a:lnTo>
                  <a:pt x="11579" y="13533"/>
                </a:lnTo>
                <a:lnTo>
                  <a:pt x="11136" y="13714"/>
                </a:lnTo>
                <a:lnTo>
                  <a:pt x="10230" y="14097"/>
                </a:lnTo>
                <a:lnTo>
                  <a:pt x="9344" y="14479"/>
                </a:lnTo>
                <a:lnTo>
                  <a:pt x="8901" y="14661"/>
                </a:lnTo>
                <a:lnTo>
                  <a:pt x="8458" y="14882"/>
                </a:lnTo>
                <a:lnTo>
                  <a:pt x="8076" y="15084"/>
                </a:lnTo>
                <a:lnTo>
                  <a:pt x="7673" y="15305"/>
                </a:lnTo>
                <a:lnTo>
                  <a:pt x="7310" y="15547"/>
                </a:lnTo>
                <a:lnTo>
                  <a:pt x="6948" y="15808"/>
                </a:lnTo>
                <a:lnTo>
                  <a:pt x="6585" y="16070"/>
                </a:lnTo>
                <a:lnTo>
                  <a:pt x="6263" y="16372"/>
                </a:lnTo>
                <a:lnTo>
                  <a:pt x="5941" y="16674"/>
                </a:lnTo>
                <a:lnTo>
                  <a:pt x="5659" y="17017"/>
                </a:lnTo>
                <a:lnTo>
                  <a:pt x="5377" y="17359"/>
                </a:lnTo>
                <a:lnTo>
                  <a:pt x="5115" y="17742"/>
                </a:lnTo>
                <a:lnTo>
                  <a:pt x="4874" y="18144"/>
                </a:lnTo>
                <a:lnTo>
                  <a:pt x="4773" y="18366"/>
                </a:lnTo>
                <a:lnTo>
                  <a:pt x="4672" y="18587"/>
                </a:lnTo>
                <a:lnTo>
                  <a:pt x="4592" y="18809"/>
                </a:lnTo>
                <a:lnTo>
                  <a:pt x="4531" y="19030"/>
                </a:lnTo>
                <a:lnTo>
                  <a:pt x="4471" y="19252"/>
                </a:lnTo>
                <a:lnTo>
                  <a:pt x="4451" y="19473"/>
                </a:lnTo>
                <a:lnTo>
                  <a:pt x="4431" y="19695"/>
                </a:lnTo>
                <a:lnTo>
                  <a:pt x="4431" y="19937"/>
                </a:lnTo>
                <a:lnTo>
                  <a:pt x="4451" y="20158"/>
                </a:lnTo>
                <a:lnTo>
                  <a:pt x="4511" y="20380"/>
                </a:lnTo>
                <a:lnTo>
                  <a:pt x="4552" y="20460"/>
                </a:lnTo>
                <a:lnTo>
                  <a:pt x="4592" y="20561"/>
                </a:lnTo>
                <a:lnTo>
                  <a:pt x="4652" y="20662"/>
                </a:lnTo>
                <a:lnTo>
                  <a:pt x="4733" y="20742"/>
                </a:lnTo>
                <a:lnTo>
                  <a:pt x="4813" y="20823"/>
                </a:lnTo>
                <a:lnTo>
                  <a:pt x="4894" y="20883"/>
                </a:lnTo>
                <a:lnTo>
                  <a:pt x="4995" y="20923"/>
                </a:lnTo>
                <a:lnTo>
                  <a:pt x="5095" y="20944"/>
                </a:lnTo>
                <a:lnTo>
                  <a:pt x="5317" y="20964"/>
                </a:lnTo>
                <a:lnTo>
                  <a:pt x="5538" y="20944"/>
                </a:lnTo>
                <a:lnTo>
                  <a:pt x="5639" y="20923"/>
                </a:lnTo>
                <a:lnTo>
                  <a:pt x="5740" y="20883"/>
                </a:lnTo>
                <a:lnTo>
                  <a:pt x="5820" y="20823"/>
                </a:lnTo>
                <a:lnTo>
                  <a:pt x="5901" y="20742"/>
                </a:lnTo>
                <a:lnTo>
                  <a:pt x="6022" y="20561"/>
                </a:lnTo>
                <a:lnTo>
                  <a:pt x="6122" y="20380"/>
                </a:lnTo>
                <a:lnTo>
                  <a:pt x="6223" y="20037"/>
                </a:lnTo>
                <a:lnTo>
                  <a:pt x="6324" y="19695"/>
                </a:lnTo>
                <a:lnTo>
                  <a:pt x="6424" y="19353"/>
                </a:lnTo>
                <a:lnTo>
                  <a:pt x="6545" y="19051"/>
                </a:lnTo>
                <a:lnTo>
                  <a:pt x="6726" y="18708"/>
                </a:lnTo>
                <a:lnTo>
                  <a:pt x="6948" y="18386"/>
                </a:lnTo>
                <a:lnTo>
                  <a:pt x="7190" y="18084"/>
                </a:lnTo>
                <a:lnTo>
                  <a:pt x="7471" y="17802"/>
                </a:lnTo>
                <a:lnTo>
                  <a:pt x="7794" y="17500"/>
                </a:lnTo>
                <a:lnTo>
                  <a:pt x="8136" y="17218"/>
                </a:lnTo>
                <a:lnTo>
                  <a:pt x="8478" y="16976"/>
                </a:lnTo>
                <a:lnTo>
                  <a:pt x="8861" y="16755"/>
                </a:lnTo>
                <a:lnTo>
                  <a:pt x="9244" y="16554"/>
                </a:lnTo>
                <a:lnTo>
                  <a:pt x="9626" y="16352"/>
                </a:lnTo>
                <a:lnTo>
                  <a:pt x="10412" y="15949"/>
                </a:lnTo>
                <a:lnTo>
                  <a:pt x="11277" y="15527"/>
                </a:lnTo>
                <a:lnTo>
                  <a:pt x="12123" y="15104"/>
                </a:lnTo>
                <a:lnTo>
                  <a:pt x="12526" y="14862"/>
                </a:lnTo>
                <a:lnTo>
                  <a:pt x="12949" y="14620"/>
                </a:lnTo>
                <a:lnTo>
                  <a:pt x="13331" y="14359"/>
                </a:lnTo>
                <a:lnTo>
                  <a:pt x="13714" y="14077"/>
                </a:lnTo>
                <a:lnTo>
                  <a:pt x="13895" y="13936"/>
                </a:lnTo>
                <a:lnTo>
                  <a:pt x="14056" y="13775"/>
                </a:lnTo>
                <a:lnTo>
                  <a:pt x="14217" y="13613"/>
                </a:lnTo>
                <a:lnTo>
                  <a:pt x="14358" y="13432"/>
                </a:lnTo>
                <a:lnTo>
                  <a:pt x="14499" y="13251"/>
                </a:lnTo>
                <a:lnTo>
                  <a:pt x="14600" y="13050"/>
                </a:lnTo>
                <a:lnTo>
                  <a:pt x="14701" y="12848"/>
                </a:lnTo>
                <a:lnTo>
                  <a:pt x="14781" y="12647"/>
                </a:lnTo>
                <a:lnTo>
                  <a:pt x="14822" y="12486"/>
                </a:lnTo>
                <a:lnTo>
                  <a:pt x="14842" y="12284"/>
                </a:lnTo>
                <a:lnTo>
                  <a:pt x="14822" y="12043"/>
                </a:lnTo>
                <a:lnTo>
                  <a:pt x="14781" y="11821"/>
                </a:lnTo>
                <a:lnTo>
                  <a:pt x="14741" y="11721"/>
                </a:lnTo>
                <a:lnTo>
                  <a:pt x="14701" y="11640"/>
                </a:lnTo>
                <a:lnTo>
                  <a:pt x="14661" y="11559"/>
                </a:lnTo>
                <a:lnTo>
                  <a:pt x="14580" y="11479"/>
                </a:lnTo>
                <a:lnTo>
                  <a:pt x="14520" y="11439"/>
                </a:lnTo>
                <a:lnTo>
                  <a:pt x="14419" y="11419"/>
                </a:lnTo>
                <a:close/>
                <a:moveTo>
                  <a:pt x="16352" y="7270"/>
                </a:moveTo>
                <a:lnTo>
                  <a:pt x="16533" y="7331"/>
                </a:lnTo>
                <a:lnTo>
                  <a:pt x="16735" y="7331"/>
                </a:lnTo>
                <a:lnTo>
                  <a:pt x="18346" y="7310"/>
                </a:lnTo>
                <a:lnTo>
                  <a:pt x="18547" y="7713"/>
                </a:lnTo>
                <a:lnTo>
                  <a:pt x="18748" y="8096"/>
                </a:lnTo>
                <a:lnTo>
                  <a:pt x="18990" y="8478"/>
                </a:lnTo>
                <a:lnTo>
                  <a:pt x="19252" y="8841"/>
                </a:lnTo>
                <a:lnTo>
                  <a:pt x="19534" y="9203"/>
                </a:lnTo>
                <a:lnTo>
                  <a:pt x="19836" y="9546"/>
                </a:lnTo>
                <a:lnTo>
                  <a:pt x="20158" y="9868"/>
                </a:lnTo>
                <a:lnTo>
                  <a:pt x="20480" y="10190"/>
                </a:lnTo>
                <a:lnTo>
                  <a:pt x="20823" y="10472"/>
                </a:lnTo>
                <a:lnTo>
                  <a:pt x="21165" y="10754"/>
                </a:lnTo>
                <a:lnTo>
                  <a:pt x="21507" y="10996"/>
                </a:lnTo>
                <a:lnTo>
                  <a:pt x="21870" y="11237"/>
                </a:lnTo>
                <a:lnTo>
                  <a:pt x="22252" y="11479"/>
                </a:lnTo>
                <a:lnTo>
                  <a:pt x="22635" y="11700"/>
                </a:lnTo>
                <a:lnTo>
                  <a:pt x="23400" y="12103"/>
                </a:lnTo>
                <a:lnTo>
                  <a:pt x="24206" y="12466"/>
                </a:lnTo>
                <a:lnTo>
                  <a:pt x="25011" y="12808"/>
                </a:lnTo>
                <a:lnTo>
                  <a:pt x="25817" y="13150"/>
                </a:lnTo>
                <a:lnTo>
                  <a:pt x="26622" y="13452"/>
                </a:lnTo>
                <a:lnTo>
                  <a:pt x="28132" y="14057"/>
                </a:lnTo>
                <a:lnTo>
                  <a:pt x="28878" y="14379"/>
                </a:lnTo>
                <a:lnTo>
                  <a:pt x="29623" y="14721"/>
                </a:lnTo>
                <a:lnTo>
                  <a:pt x="30348" y="15084"/>
                </a:lnTo>
                <a:lnTo>
                  <a:pt x="30690" y="15285"/>
                </a:lnTo>
                <a:lnTo>
                  <a:pt x="31052" y="15486"/>
                </a:lnTo>
                <a:lnTo>
                  <a:pt x="31395" y="15708"/>
                </a:lnTo>
                <a:lnTo>
                  <a:pt x="31717" y="15949"/>
                </a:lnTo>
                <a:lnTo>
                  <a:pt x="32039" y="16191"/>
                </a:lnTo>
                <a:lnTo>
                  <a:pt x="32361" y="16453"/>
                </a:lnTo>
                <a:lnTo>
                  <a:pt x="32623" y="16695"/>
                </a:lnTo>
                <a:lnTo>
                  <a:pt x="32885" y="16936"/>
                </a:lnTo>
                <a:lnTo>
                  <a:pt x="33127" y="17218"/>
                </a:lnTo>
                <a:lnTo>
                  <a:pt x="33348" y="17480"/>
                </a:lnTo>
                <a:lnTo>
                  <a:pt x="33570" y="17762"/>
                </a:lnTo>
                <a:lnTo>
                  <a:pt x="33751" y="18064"/>
                </a:lnTo>
                <a:lnTo>
                  <a:pt x="33932" y="18366"/>
                </a:lnTo>
                <a:lnTo>
                  <a:pt x="34093" y="18668"/>
                </a:lnTo>
                <a:lnTo>
                  <a:pt x="34234" y="18990"/>
                </a:lnTo>
                <a:lnTo>
                  <a:pt x="34355" y="19312"/>
                </a:lnTo>
                <a:lnTo>
                  <a:pt x="34476" y="19655"/>
                </a:lnTo>
                <a:lnTo>
                  <a:pt x="34556" y="19997"/>
                </a:lnTo>
                <a:lnTo>
                  <a:pt x="34637" y="20339"/>
                </a:lnTo>
                <a:lnTo>
                  <a:pt x="34677" y="20702"/>
                </a:lnTo>
                <a:lnTo>
                  <a:pt x="34717" y="21064"/>
                </a:lnTo>
                <a:lnTo>
                  <a:pt x="34737" y="21427"/>
                </a:lnTo>
                <a:lnTo>
                  <a:pt x="34737" y="21749"/>
                </a:lnTo>
                <a:lnTo>
                  <a:pt x="34717" y="22071"/>
                </a:lnTo>
                <a:lnTo>
                  <a:pt x="34697" y="22393"/>
                </a:lnTo>
                <a:lnTo>
                  <a:pt x="34657" y="22716"/>
                </a:lnTo>
                <a:lnTo>
                  <a:pt x="34597" y="23018"/>
                </a:lnTo>
                <a:lnTo>
                  <a:pt x="34516" y="23340"/>
                </a:lnTo>
                <a:lnTo>
                  <a:pt x="34435" y="23642"/>
                </a:lnTo>
                <a:lnTo>
                  <a:pt x="34335" y="23964"/>
                </a:lnTo>
                <a:lnTo>
                  <a:pt x="34214" y="24266"/>
                </a:lnTo>
                <a:lnTo>
                  <a:pt x="34093" y="24548"/>
                </a:lnTo>
                <a:lnTo>
                  <a:pt x="33952" y="24850"/>
                </a:lnTo>
                <a:lnTo>
                  <a:pt x="33791" y="25132"/>
                </a:lnTo>
                <a:lnTo>
                  <a:pt x="33630" y="25394"/>
                </a:lnTo>
                <a:lnTo>
                  <a:pt x="33429" y="25676"/>
                </a:lnTo>
                <a:lnTo>
                  <a:pt x="33247" y="25917"/>
                </a:lnTo>
                <a:lnTo>
                  <a:pt x="33026" y="26159"/>
                </a:lnTo>
                <a:lnTo>
                  <a:pt x="32764" y="26441"/>
                </a:lnTo>
                <a:lnTo>
                  <a:pt x="32482" y="26723"/>
                </a:lnTo>
                <a:lnTo>
                  <a:pt x="32180" y="26965"/>
                </a:lnTo>
                <a:lnTo>
                  <a:pt x="31858" y="27206"/>
                </a:lnTo>
                <a:lnTo>
                  <a:pt x="31556" y="27408"/>
                </a:lnTo>
                <a:lnTo>
                  <a:pt x="31213" y="27629"/>
                </a:lnTo>
                <a:lnTo>
                  <a:pt x="30871" y="27810"/>
                </a:lnTo>
                <a:lnTo>
                  <a:pt x="30529" y="27992"/>
                </a:lnTo>
                <a:lnTo>
                  <a:pt x="29824" y="28314"/>
                </a:lnTo>
                <a:lnTo>
                  <a:pt x="29099" y="28616"/>
                </a:lnTo>
                <a:lnTo>
                  <a:pt x="28374" y="28878"/>
                </a:lnTo>
                <a:lnTo>
                  <a:pt x="27629" y="29139"/>
                </a:lnTo>
                <a:lnTo>
                  <a:pt x="26058" y="29643"/>
                </a:lnTo>
                <a:lnTo>
                  <a:pt x="25273" y="29925"/>
                </a:lnTo>
                <a:lnTo>
                  <a:pt x="24508" y="30207"/>
                </a:lnTo>
                <a:lnTo>
                  <a:pt x="23742" y="30529"/>
                </a:lnTo>
                <a:lnTo>
                  <a:pt x="23360" y="30690"/>
                </a:lnTo>
                <a:lnTo>
                  <a:pt x="22997" y="30871"/>
                </a:lnTo>
                <a:lnTo>
                  <a:pt x="22635" y="31073"/>
                </a:lnTo>
                <a:lnTo>
                  <a:pt x="22272" y="31274"/>
                </a:lnTo>
                <a:lnTo>
                  <a:pt x="21930" y="31496"/>
                </a:lnTo>
                <a:lnTo>
                  <a:pt x="21588" y="31737"/>
                </a:lnTo>
                <a:lnTo>
                  <a:pt x="21286" y="31959"/>
                </a:lnTo>
                <a:lnTo>
                  <a:pt x="21004" y="32180"/>
                </a:lnTo>
                <a:lnTo>
                  <a:pt x="20722" y="32442"/>
                </a:lnTo>
                <a:lnTo>
                  <a:pt x="20460" y="32684"/>
                </a:lnTo>
                <a:lnTo>
                  <a:pt x="20218" y="32966"/>
                </a:lnTo>
                <a:lnTo>
                  <a:pt x="19977" y="33247"/>
                </a:lnTo>
                <a:lnTo>
                  <a:pt x="19735" y="33529"/>
                </a:lnTo>
                <a:lnTo>
                  <a:pt x="19534" y="33831"/>
                </a:lnTo>
                <a:lnTo>
                  <a:pt x="19373" y="34093"/>
                </a:lnTo>
                <a:lnTo>
                  <a:pt x="19212" y="34355"/>
                </a:lnTo>
                <a:lnTo>
                  <a:pt x="18970" y="33831"/>
                </a:lnTo>
                <a:lnTo>
                  <a:pt x="18688" y="33328"/>
                </a:lnTo>
                <a:lnTo>
                  <a:pt x="18366" y="32845"/>
                </a:lnTo>
                <a:lnTo>
                  <a:pt x="18003" y="32382"/>
                </a:lnTo>
                <a:lnTo>
                  <a:pt x="17621" y="31939"/>
                </a:lnTo>
                <a:lnTo>
                  <a:pt x="17218" y="31536"/>
                </a:lnTo>
                <a:lnTo>
                  <a:pt x="16775" y="31133"/>
                </a:lnTo>
                <a:lnTo>
                  <a:pt x="16312" y="30771"/>
                </a:lnTo>
                <a:lnTo>
                  <a:pt x="15990" y="30549"/>
                </a:lnTo>
                <a:lnTo>
                  <a:pt x="15647" y="30348"/>
                </a:lnTo>
                <a:lnTo>
                  <a:pt x="15305" y="30166"/>
                </a:lnTo>
                <a:lnTo>
                  <a:pt x="14942" y="29985"/>
                </a:lnTo>
                <a:lnTo>
                  <a:pt x="14580" y="29844"/>
                </a:lnTo>
                <a:lnTo>
                  <a:pt x="14197" y="29703"/>
                </a:lnTo>
                <a:lnTo>
                  <a:pt x="13815" y="29582"/>
                </a:lnTo>
                <a:lnTo>
                  <a:pt x="13432" y="29482"/>
                </a:lnTo>
                <a:lnTo>
                  <a:pt x="12667" y="29301"/>
                </a:lnTo>
                <a:lnTo>
                  <a:pt x="11882" y="29160"/>
                </a:lnTo>
                <a:lnTo>
                  <a:pt x="11096" y="29039"/>
                </a:lnTo>
                <a:lnTo>
                  <a:pt x="10311" y="28958"/>
                </a:lnTo>
                <a:lnTo>
                  <a:pt x="8801" y="28797"/>
                </a:lnTo>
                <a:lnTo>
                  <a:pt x="8035" y="28696"/>
                </a:lnTo>
                <a:lnTo>
                  <a:pt x="7290" y="28576"/>
                </a:lnTo>
                <a:lnTo>
                  <a:pt x="6545" y="28414"/>
                </a:lnTo>
                <a:lnTo>
                  <a:pt x="6183" y="28314"/>
                </a:lnTo>
                <a:lnTo>
                  <a:pt x="5820" y="28193"/>
                </a:lnTo>
                <a:lnTo>
                  <a:pt x="5458" y="28072"/>
                </a:lnTo>
                <a:lnTo>
                  <a:pt x="5115" y="27931"/>
                </a:lnTo>
                <a:lnTo>
                  <a:pt x="4773" y="27770"/>
                </a:lnTo>
                <a:lnTo>
                  <a:pt x="4431" y="27569"/>
                </a:lnTo>
                <a:lnTo>
                  <a:pt x="4129" y="27387"/>
                </a:lnTo>
                <a:lnTo>
                  <a:pt x="3847" y="27166"/>
                </a:lnTo>
                <a:lnTo>
                  <a:pt x="3565" y="26944"/>
                </a:lnTo>
                <a:lnTo>
                  <a:pt x="3323" y="26703"/>
                </a:lnTo>
                <a:lnTo>
                  <a:pt x="3081" y="26441"/>
                </a:lnTo>
                <a:lnTo>
                  <a:pt x="2860" y="26179"/>
                </a:lnTo>
                <a:lnTo>
                  <a:pt x="2659" y="25897"/>
                </a:lnTo>
                <a:lnTo>
                  <a:pt x="2457" y="25595"/>
                </a:lnTo>
                <a:lnTo>
                  <a:pt x="2296" y="25293"/>
                </a:lnTo>
                <a:lnTo>
                  <a:pt x="2135" y="24971"/>
                </a:lnTo>
                <a:lnTo>
                  <a:pt x="1994" y="24649"/>
                </a:lnTo>
                <a:lnTo>
                  <a:pt x="1873" y="24327"/>
                </a:lnTo>
                <a:lnTo>
                  <a:pt x="1752" y="23984"/>
                </a:lnTo>
                <a:lnTo>
                  <a:pt x="1672" y="23642"/>
                </a:lnTo>
                <a:lnTo>
                  <a:pt x="1591" y="23300"/>
                </a:lnTo>
                <a:lnTo>
                  <a:pt x="1511" y="22957"/>
                </a:lnTo>
                <a:lnTo>
                  <a:pt x="1471" y="22615"/>
                </a:lnTo>
                <a:lnTo>
                  <a:pt x="1450" y="22273"/>
                </a:lnTo>
                <a:lnTo>
                  <a:pt x="1430" y="21930"/>
                </a:lnTo>
                <a:lnTo>
                  <a:pt x="1450" y="21568"/>
                </a:lnTo>
                <a:lnTo>
                  <a:pt x="1471" y="21225"/>
                </a:lnTo>
                <a:lnTo>
                  <a:pt x="1511" y="20883"/>
                </a:lnTo>
                <a:lnTo>
                  <a:pt x="1571" y="20541"/>
                </a:lnTo>
                <a:lnTo>
                  <a:pt x="1652" y="20219"/>
                </a:lnTo>
                <a:lnTo>
                  <a:pt x="1732" y="19876"/>
                </a:lnTo>
                <a:lnTo>
                  <a:pt x="1833" y="19534"/>
                </a:lnTo>
                <a:lnTo>
                  <a:pt x="1954" y="19212"/>
                </a:lnTo>
                <a:lnTo>
                  <a:pt x="2095" y="18889"/>
                </a:lnTo>
                <a:lnTo>
                  <a:pt x="2236" y="18567"/>
                </a:lnTo>
                <a:lnTo>
                  <a:pt x="2377" y="18265"/>
                </a:lnTo>
                <a:lnTo>
                  <a:pt x="2719" y="17661"/>
                </a:lnTo>
                <a:lnTo>
                  <a:pt x="2920" y="17339"/>
                </a:lnTo>
                <a:lnTo>
                  <a:pt x="3142" y="17017"/>
                </a:lnTo>
                <a:lnTo>
                  <a:pt x="3384" y="16695"/>
                </a:lnTo>
                <a:lnTo>
                  <a:pt x="3625" y="16392"/>
                </a:lnTo>
                <a:lnTo>
                  <a:pt x="3887" y="16111"/>
                </a:lnTo>
                <a:lnTo>
                  <a:pt x="4149" y="15829"/>
                </a:lnTo>
                <a:lnTo>
                  <a:pt x="4411" y="15567"/>
                </a:lnTo>
                <a:lnTo>
                  <a:pt x="4692" y="15305"/>
                </a:lnTo>
                <a:lnTo>
                  <a:pt x="5297" y="14822"/>
                </a:lnTo>
                <a:lnTo>
                  <a:pt x="5901" y="14359"/>
                </a:lnTo>
                <a:lnTo>
                  <a:pt x="6545" y="13916"/>
                </a:lnTo>
                <a:lnTo>
                  <a:pt x="7210" y="13513"/>
                </a:lnTo>
                <a:lnTo>
                  <a:pt x="8619" y="12707"/>
                </a:lnTo>
                <a:lnTo>
                  <a:pt x="9324" y="12305"/>
                </a:lnTo>
                <a:lnTo>
                  <a:pt x="10029" y="11902"/>
                </a:lnTo>
                <a:lnTo>
                  <a:pt x="10693" y="11459"/>
                </a:lnTo>
                <a:lnTo>
                  <a:pt x="11358" y="10996"/>
                </a:lnTo>
                <a:lnTo>
                  <a:pt x="12002" y="10512"/>
                </a:lnTo>
                <a:lnTo>
                  <a:pt x="12325" y="10251"/>
                </a:lnTo>
                <a:lnTo>
                  <a:pt x="12627" y="9969"/>
                </a:lnTo>
                <a:lnTo>
                  <a:pt x="13050" y="9546"/>
                </a:lnTo>
                <a:lnTo>
                  <a:pt x="13472" y="9062"/>
                </a:lnTo>
                <a:lnTo>
                  <a:pt x="13674" y="8801"/>
                </a:lnTo>
                <a:lnTo>
                  <a:pt x="13875" y="8539"/>
                </a:lnTo>
                <a:lnTo>
                  <a:pt x="14056" y="8277"/>
                </a:lnTo>
                <a:lnTo>
                  <a:pt x="14238" y="7995"/>
                </a:lnTo>
                <a:lnTo>
                  <a:pt x="14741" y="7854"/>
                </a:lnTo>
                <a:lnTo>
                  <a:pt x="15265" y="7693"/>
                </a:lnTo>
                <a:lnTo>
                  <a:pt x="15808" y="7512"/>
                </a:lnTo>
                <a:lnTo>
                  <a:pt x="16090" y="7391"/>
                </a:lnTo>
                <a:lnTo>
                  <a:pt x="16352" y="7270"/>
                </a:lnTo>
                <a:close/>
                <a:moveTo>
                  <a:pt x="16775" y="1"/>
                </a:moveTo>
                <a:lnTo>
                  <a:pt x="16634" y="21"/>
                </a:lnTo>
                <a:lnTo>
                  <a:pt x="16493" y="41"/>
                </a:lnTo>
                <a:lnTo>
                  <a:pt x="16352" y="101"/>
                </a:lnTo>
                <a:lnTo>
                  <a:pt x="16211" y="162"/>
                </a:lnTo>
                <a:lnTo>
                  <a:pt x="16090" y="222"/>
                </a:lnTo>
                <a:lnTo>
                  <a:pt x="15969" y="303"/>
                </a:lnTo>
                <a:lnTo>
                  <a:pt x="15869" y="403"/>
                </a:lnTo>
                <a:lnTo>
                  <a:pt x="15768" y="504"/>
                </a:lnTo>
                <a:lnTo>
                  <a:pt x="15587" y="746"/>
                </a:lnTo>
                <a:lnTo>
                  <a:pt x="15446" y="1007"/>
                </a:lnTo>
                <a:lnTo>
                  <a:pt x="15345" y="1269"/>
                </a:lnTo>
                <a:lnTo>
                  <a:pt x="15285" y="1571"/>
                </a:lnTo>
                <a:lnTo>
                  <a:pt x="15244" y="1853"/>
                </a:lnTo>
                <a:lnTo>
                  <a:pt x="15224" y="2014"/>
                </a:lnTo>
                <a:lnTo>
                  <a:pt x="15224" y="2196"/>
                </a:lnTo>
                <a:lnTo>
                  <a:pt x="15265" y="2538"/>
                </a:lnTo>
                <a:lnTo>
                  <a:pt x="15345" y="2860"/>
                </a:lnTo>
                <a:lnTo>
                  <a:pt x="15446" y="3202"/>
                </a:lnTo>
                <a:lnTo>
                  <a:pt x="15506" y="3343"/>
                </a:lnTo>
                <a:lnTo>
                  <a:pt x="15607" y="3505"/>
                </a:lnTo>
                <a:lnTo>
                  <a:pt x="15365" y="3585"/>
                </a:lnTo>
                <a:lnTo>
                  <a:pt x="15144" y="3686"/>
                </a:lnTo>
                <a:lnTo>
                  <a:pt x="14922" y="3807"/>
                </a:lnTo>
                <a:lnTo>
                  <a:pt x="14721" y="3927"/>
                </a:lnTo>
                <a:lnTo>
                  <a:pt x="14157" y="3746"/>
                </a:lnTo>
                <a:lnTo>
                  <a:pt x="13593" y="3585"/>
                </a:lnTo>
                <a:lnTo>
                  <a:pt x="12989" y="3484"/>
                </a:lnTo>
                <a:lnTo>
                  <a:pt x="12405" y="3384"/>
                </a:lnTo>
                <a:lnTo>
                  <a:pt x="12023" y="3364"/>
                </a:lnTo>
                <a:lnTo>
                  <a:pt x="11660" y="3343"/>
                </a:lnTo>
                <a:lnTo>
                  <a:pt x="10915" y="3343"/>
                </a:lnTo>
                <a:lnTo>
                  <a:pt x="10552" y="3384"/>
                </a:lnTo>
                <a:lnTo>
                  <a:pt x="10170" y="3424"/>
                </a:lnTo>
                <a:lnTo>
                  <a:pt x="9807" y="3464"/>
                </a:lnTo>
                <a:lnTo>
                  <a:pt x="9445" y="3545"/>
                </a:lnTo>
                <a:lnTo>
                  <a:pt x="9062" y="3625"/>
                </a:lnTo>
                <a:lnTo>
                  <a:pt x="8639" y="3726"/>
                </a:lnTo>
                <a:lnTo>
                  <a:pt x="8237" y="3867"/>
                </a:lnTo>
                <a:lnTo>
                  <a:pt x="7854" y="4028"/>
                </a:lnTo>
                <a:lnTo>
                  <a:pt x="7471" y="4229"/>
                </a:lnTo>
                <a:lnTo>
                  <a:pt x="7290" y="4330"/>
                </a:lnTo>
                <a:lnTo>
                  <a:pt x="7129" y="4451"/>
                </a:lnTo>
                <a:lnTo>
                  <a:pt x="6968" y="4592"/>
                </a:lnTo>
                <a:lnTo>
                  <a:pt x="6807" y="4733"/>
                </a:lnTo>
                <a:lnTo>
                  <a:pt x="6686" y="4894"/>
                </a:lnTo>
                <a:lnTo>
                  <a:pt x="6565" y="5055"/>
                </a:lnTo>
                <a:lnTo>
                  <a:pt x="6444" y="5236"/>
                </a:lnTo>
                <a:lnTo>
                  <a:pt x="6364" y="5438"/>
                </a:lnTo>
                <a:lnTo>
                  <a:pt x="6283" y="5639"/>
                </a:lnTo>
                <a:lnTo>
                  <a:pt x="6243" y="5820"/>
                </a:lnTo>
                <a:lnTo>
                  <a:pt x="6223" y="6022"/>
                </a:lnTo>
                <a:lnTo>
                  <a:pt x="6223" y="6223"/>
                </a:lnTo>
                <a:lnTo>
                  <a:pt x="6223" y="6404"/>
                </a:lnTo>
                <a:lnTo>
                  <a:pt x="6263" y="6586"/>
                </a:lnTo>
                <a:lnTo>
                  <a:pt x="6324" y="6787"/>
                </a:lnTo>
                <a:lnTo>
                  <a:pt x="6404" y="6948"/>
                </a:lnTo>
                <a:lnTo>
                  <a:pt x="6485" y="7129"/>
                </a:lnTo>
                <a:lnTo>
                  <a:pt x="6606" y="7290"/>
                </a:lnTo>
                <a:lnTo>
                  <a:pt x="6726" y="7451"/>
                </a:lnTo>
                <a:lnTo>
                  <a:pt x="6867" y="7592"/>
                </a:lnTo>
                <a:lnTo>
                  <a:pt x="7028" y="7733"/>
                </a:lnTo>
                <a:lnTo>
                  <a:pt x="7210" y="7854"/>
                </a:lnTo>
                <a:lnTo>
                  <a:pt x="7371" y="7955"/>
                </a:lnTo>
                <a:lnTo>
                  <a:pt x="7532" y="8035"/>
                </a:lnTo>
                <a:lnTo>
                  <a:pt x="7894" y="8176"/>
                </a:lnTo>
                <a:lnTo>
                  <a:pt x="8277" y="8277"/>
                </a:lnTo>
                <a:lnTo>
                  <a:pt x="8660" y="8337"/>
                </a:lnTo>
                <a:lnTo>
                  <a:pt x="9062" y="8398"/>
                </a:lnTo>
                <a:lnTo>
                  <a:pt x="9445" y="8418"/>
                </a:lnTo>
                <a:lnTo>
                  <a:pt x="10210" y="8438"/>
                </a:lnTo>
                <a:lnTo>
                  <a:pt x="10774" y="8458"/>
                </a:lnTo>
                <a:lnTo>
                  <a:pt x="11338" y="8438"/>
                </a:lnTo>
                <a:lnTo>
                  <a:pt x="11902" y="8398"/>
                </a:lnTo>
                <a:lnTo>
                  <a:pt x="12445" y="8337"/>
                </a:lnTo>
                <a:lnTo>
                  <a:pt x="12103" y="8700"/>
                </a:lnTo>
                <a:lnTo>
                  <a:pt x="11741" y="9042"/>
                </a:lnTo>
                <a:lnTo>
                  <a:pt x="11358" y="9385"/>
                </a:lnTo>
                <a:lnTo>
                  <a:pt x="10975" y="9687"/>
                </a:lnTo>
                <a:lnTo>
                  <a:pt x="10613" y="9928"/>
                </a:lnTo>
                <a:lnTo>
                  <a:pt x="10250" y="10170"/>
                </a:lnTo>
                <a:lnTo>
                  <a:pt x="9505" y="10613"/>
                </a:lnTo>
                <a:lnTo>
                  <a:pt x="8740" y="11036"/>
                </a:lnTo>
                <a:lnTo>
                  <a:pt x="7975" y="11459"/>
                </a:lnTo>
                <a:lnTo>
                  <a:pt x="7190" y="11882"/>
                </a:lnTo>
                <a:lnTo>
                  <a:pt x="6424" y="12305"/>
                </a:lnTo>
                <a:lnTo>
                  <a:pt x="5679" y="12768"/>
                </a:lnTo>
                <a:lnTo>
                  <a:pt x="4934" y="13271"/>
                </a:lnTo>
                <a:lnTo>
                  <a:pt x="4612" y="13493"/>
                </a:lnTo>
                <a:lnTo>
                  <a:pt x="4290" y="13754"/>
                </a:lnTo>
                <a:lnTo>
                  <a:pt x="3988" y="13996"/>
                </a:lnTo>
                <a:lnTo>
                  <a:pt x="3686" y="14258"/>
                </a:lnTo>
                <a:lnTo>
                  <a:pt x="3404" y="14540"/>
                </a:lnTo>
                <a:lnTo>
                  <a:pt x="3122" y="14822"/>
                </a:lnTo>
                <a:lnTo>
                  <a:pt x="2840" y="15124"/>
                </a:lnTo>
                <a:lnTo>
                  <a:pt x="2578" y="15426"/>
                </a:lnTo>
                <a:lnTo>
                  <a:pt x="2336" y="15728"/>
                </a:lnTo>
                <a:lnTo>
                  <a:pt x="2095" y="16050"/>
                </a:lnTo>
                <a:lnTo>
                  <a:pt x="1853" y="16372"/>
                </a:lnTo>
                <a:lnTo>
                  <a:pt x="1632" y="16695"/>
                </a:lnTo>
                <a:lnTo>
                  <a:pt x="1430" y="17037"/>
                </a:lnTo>
                <a:lnTo>
                  <a:pt x="1229" y="17379"/>
                </a:lnTo>
                <a:lnTo>
                  <a:pt x="1048" y="17722"/>
                </a:lnTo>
                <a:lnTo>
                  <a:pt x="887" y="18084"/>
                </a:lnTo>
                <a:lnTo>
                  <a:pt x="725" y="18446"/>
                </a:lnTo>
                <a:lnTo>
                  <a:pt x="584" y="18809"/>
                </a:lnTo>
                <a:lnTo>
                  <a:pt x="464" y="19171"/>
                </a:lnTo>
                <a:lnTo>
                  <a:pt x="343" y="19554"/>
                </a:lnTo>
                <a:lnTo>
                  <a:pt x="242" y="19937"/>
                </a:lnTo>
                <a:lnTo>
                  <a:pt x="162" y="20319"/>
                </a:lnTo>
                <a:lnTo>
                  <a:pt x="101" y="20702"/>
                </a:lnTo>
                <a:lnTo>
                  <a:pt x="41" y="21084"/>
                </a:lnTo>
                <a:lnTo>
                  <a:pt x="21" y="21467"/>
                </a:lnTo>
                <a:lnTo>
                  <a:pt x="0" y="21870"/>
                </a:lnTo>
                <a:lnTo>
                  <a:pt x="0" y="22273"/>
                </a:lnTo>
                <a:lnTo>
                  <a:pt x="21" y="22675"/>
                </a:lnTo>
                <a:lnTo>
                  <a:pt x="61" y="23058"/>
                </a:lnTo>
                <a:lnTo>
                  <a:pt x="121" y="23461"/>
                </a:lnTo>
                <a:lnTo>
                  <a:pt x="202" y="23863"/>
                </a:lnTo>
                <a:lnTo>
                  <a:pt x="303" y="24266"/>
                </a:lnTo>
                <a:lnTo>
                  <a:pt x="403" y="24629"/>
                </a:lnTo>
                <a:lnTo>
                  <a:pt x="524" y="24971"/>
                </a:lnTo>
                <a:lnTo>
                  <a:pt x="665" y="25313"/>
                </a:lnTo>
                <a:lnTo>
                  <a:pt x="806" y="25636"/>
                </a:lnTo>
                <a:lnTo>
                  <a:pt x="987" y="25958"/>
                </a:lnTo>
                <a:lnTo>
                  <a:pt x="1168" y="26280"/>
                </a:lnTo>
                <a:lnTo>
                  <a:pt x="1350" y="26582"/>
                </a:lnTo>
                <a:lnTo>
                  <a:pt x="1551" y="26884"/>
                </a:lnTo>
                <a:lnTo>
                  <a:pt x="1773" y="27166"/>
                </a:lnTo>
                <a:lnTo>
                  <a:pt x="2014" y="27448"/>
                </a:lnTo>
                <a:lnTo>
                  <a:pt x="2256" y="27710"/>
                </a:lnTo>
                <a:lnTo>
                  <a:pt x="2518" y="27971"/>
                </a:lnTo>
                <a:lnTo>
                  <a:pt x="2800" y="28213"/>
                </a:lnTo>
                <a:lnTo>
                  <a:pt x="3081" y="28435"/>
                </a:lnTo>
                <a:lnTo>
                  <a:pt x="3384" y="28656"/>
                </a:lnTo>
                <a:lnTo>
                  <a:pt x="3686" y="28858"/>
                </a:lnTo>
                <a:lnTo>
                  <a:pt x="4028" y="29039"/>
                </a:lnTo>
                <a:lnTo>
                  <a:pt x="4350" y="29220"/>
                </a:lnTo>
                <a:lnTo>
                  <a:pt x="4713" y="29361"/>
                </a:lnTo>
                <a:lnTo>
                  <a:pt x="5055" y="29502"/>
                </a:lnTo>
                <a:lnTo>
                  <a:pt x="5417" y="29623"/>
                </a:lnTo>
                <a:lnTo>
                  <a:pt x="5780" y="29744"/>
                </a:lnTo>
                <a:lnTo>
                  <a:pt x="6142" y="29844"/>
                </a:lnTo>
                <a:lnTo>
                  <a:pt x="6525" y="29925"/>
                </a:lnTo>
                <a:lnTo>
                  <a:pt x="7270" y="30066"/>
                </a:lnTo>
                <a:lnTo>
                  <a:pt x="8035" y="30187"/>
                </a:lnTo>
                <a:lnTo>
                  <a:pt x="8801" y="30267"/>
                </a:lnTo>
                <a:lnTo>
                  <a:pt x="9546" y="30368"/>
                </a:lnTo>
                <a:lnTo>
                  <a:pt x="10271" y="30428"/>
                </a:lnTo>
                <a:lnTo>
                  <a:pt x="10995" y="30529"/>
                </a:lnTo>
                <a:lnTo>
                  <a:pt x="11720" y="30630"/>
                </a:lnTo>
                <a:lnTo>
                  <a:pt x="12445" y="30771"/>
                </a:lnTo>
                <a:lnTo>
                  <a:pt x="13150" y="30952"/>
                </a:lnTo>
                <a:lnTo>
                  <a:pt x="13493" y="31053"/>
                </a:lnTo>
                <a:lnTo>
                  <a:pt x="13835" y="31173"/>
                </a:lnTo>
                <a:lnTo>
                  <a:pt x="14177" y="31314"/>
                </a:lnTo>
                <a:lnTo>
                  <a:pt x="14520" y="31455"/>
                </a:lnTo>
                <a:lnTo>
                  <a:pt x="14842" y="31616"/>
                </a:lnTo>
                <a:lnTo>
                  <a:pt x="15164" y="31818"/>
                </a:lnTo>
                <a:lnTo>
                  <a:pt x="15446" y="31999"/>
                </a:lnTo>
                <a:lnTo>
                  <a:pt x="15728" y="32220"/>
                </a:lnTo>
                <a:lnTo>
                  <a:pt x="15990" y="32442"/>
                </a:lnTo>
                <a:lnTo>
                  <a:pt x="16251" y="32663"/>
                </a:lnTo>
                <a:lnTo>
                  <a:pt x="16493" y="32925"/>
                </a:lnTo>
                <a:lnTo>
                  <a:pt x="16715" y="33187"/>
                </a:lnTo>
                <a:lnTo>
                  <a:pt x="16936" y="33449"/>
                </a:lnTo>
                <a:lnTo>
                  <a:pt x="17137" y="33751"/>
                </a:lnTo>
                <a:lnTo>
                  <a:pt x="17319" y="34033"/>
                </a:lnTo>
                <a:lnTo>
                  <a:pt x="17500" y="34335"/>
                </a:lnTo>
                <a:lnTo>
                  <a:pt x="17641" y="34657"/>
                </a:lnTo>
                <a:lnTo>
                  <a:pt x="17782" y="34959"/>
                </a:lnTo>
                <a:lnTo>
                  <a:pt x="17923" y="35301"/>
                </a:lnTo>
                <a:lnTo>
                  <a:pt x="18023" y="35624"/>
                </a:lnTo>
                <a:lnTo>
                  <a:pt x="18124" y="35966"/>
                </a:lnTo>
                <a:lnTo>
                  <a:pt x="18185" y="36308"/>
                </a:lnTo>
                <a:lnTo>
                  <a:pt x="18225" y="36429"/>
                </a:lnTo>
                <a:lnTo>
                  <a:pt x="18285" y="36530"/>
                </a:lnTo>
                <a:lnTo>
                  <a:pt x="18346" y="36631"/>
                </a:lnTo>
                <a:lnTo>
                  <a:pt x="18426" y="36711"/>
                </a:lnTo>
                <a:lnTo>
                  <a:pt x="18507" y="36772"/>
                </a:lnTo>
                <a:lnTo>
                  <a:pt x="18607" y="36812"/>
                </a:lnTo>
                <a:lnTo>
                  <a:pt x="18708" y="36852"/>
                </a:lnTo>
                <a:lnTo>
                  <a:pt x="18809" y="36852"/>
                </a:lnTo>
                <a:lnTo>
                  <a:pt x="18889" y="36912"/>
                </a:lnTo>
                <a:lnTo>
                  <a:pt x="18990" y="36953"/>
                </a:lnTo>
                <a:lnTo>
                  <a:pt x="19091" y="36973"/>
                </a:lnTo>
                <a:lnTo>
                  <a:pt x="19191" y="36973"/>
                </a:lnTo>
                <a:lnTo>
                  <a:pt x="19292" y="36933"/>
                </a:lnTo>
                <a:lnTo>
                  <a:pt x="19393" y="36872"/>
                </a:lnTo>
                <a:lnTo>
                  <a:pt x="19473" y="36792"/>
                </a:lnTo>
                <a:lnTo>
                  <a:pt x="19514" y="36671"/>
                </a:lnTo>
                <a:lnTo>
                  <a:pt x="19574" y="36510"/>
                </a:lnTo>
                <a:lnTo>
                  <a:pt x="19634" y="36409"/>
                </a:lnTo>
                <a:lnTo>
                  <a:pt x="19675" y="36308"/>
                </a:lnTo>
                <a:lnTo>
                  <a:pt x="19715" y="36188"/>
                </a:lnTo>
                <a:lnTo>
                  <a:pt x="19715" y="36067"/>
                </a:lnTo>
                <a:lnTo>
                  <a:pt x="19916" y="35523"/>
                </a:lnTo>
                <a:lnTo>
                  <a:pt x="20138" y="35020"/>
                </a:lnTo>
                <a:lnTo>
                  <a:pt x="20279" y="34758"/>
                </a:lnTo>
                <a:lnTo>
                  <a:pt x="20420" y="34516"/>
                </a:lnTo>
                <a:lnTo>
                  <a:pt x="20581" y="34274"/>
                </a:lnTo>
                <a:lnTo>
                  <a:pt x="20762" y="34033"/>
                </a:lnTo>
                <a:lnTo>
                  <a:pt x="21024" y="33751"/>
                </a:lnTo>
                <a:lnTo>
                  <a:pt x="21286" y="33469"/>
                </a:lnTo>
                <a:lnTo>
                  <a:pt x="21568" y="33207"/>
                </a:lnTo>
                <a:lnTo>
                  <a:pt x="21870" y="32966"/>
                </a:lnTo>
                <a:lnTo>
                  <a:pt x="22172" y="32724"/>
                </a:lnTo>
                <a:lnTo>
                  <a:pt x="22494" y="32502"/>
                </a:lnTo>
                <a:lnTo>
                  <a:pt x="22816" y="32301"/>
                </a:lnTo>
                <a:lnTo>
                  <a:pt x="23138" y="32100"/>
                </a:lnTo>
                <a:lnTo>
                  <a:pt x="23521" y="31898"/>
                </a:lnTo>
                <a:lnTo>
                  <a:pt x="23924" y="31697"/>
                </a:lnTo>
                <a:lnTo>
                  <a:pt x="24326" y="31516"/>
                </a:lnTo>
                <a:lnTo>
                  <a:pt x="24729" y="31355"/>
                </a:lnTo>
                <a:lnTo>
                  <a:pt x="25555" y="31053"/>
                </a:lnTo>
                <a:lnTo>
                  <a:pt x="26401" y="30771"/>
                </a:lnTo>
                <a:lnTo>
                  <a:pt x="28072" y="30227"/>
                </a:lnTo>
                <a:lnTo>
                  <a:pt x="28918" y="29945"/>
                </a:lnTo>
                <a:lnTo>
                  <a:pt x="29743" y="29643"/>
                </a:lnTo>
                <a:lnTo>
                  <a:pt x="30489" y="29321"/>
                </a:lnTo>
                <a:lnTo>
                  <a:pt x="31213" y="28978"/>
                </a:lnTo>
                <a:lnTo>
                  <a:pt x="31576" y="28777"/>
                </a:lnTo>
                <a:lnTo>
                  <a:pt x="31918" y="28576"/>
                </a:lnTo>
                <a:lnTo>
                  <a:pt x="32261" y="28354"/>
                </a:lnTo>
                <a:lnTo>
                  <a:pt x="32583" y="28133"/>
                </a:lnTo>
                <a:lnTo>
                  <a:pt x="32905" y="27891"/>
                </a:lnTo>
                <a:lnTo>
                  <a:pt x="33207" y="27649"/>
                </a:lnTo>
                <a:lnTo>
                  <a:pt x="33509" y="27387"/>
                </a:lnTo>
                <a:lnTo>
                  <a:pt x="33791" y="27106"/>
                </a:lnTo>
                <a:lnTo>
                  <a:pt x="34073" y="26804"/>
                </a:lnTo>
                <a:lnTo>
                  <a:pt x="34335" y="26501"/>
                </a:lnTo>
                <a:lnTo>
                  <a:pt x="34576" y="26159"/>
                </a:lnTo>
                <a:lnTo>
                  <a:pt x="34798" y="25817"/>
                </a:lnTo>
                <a:lnTo>
                  <a:pt x="34979" y="25515"/>
                </a:lnTo>
                <a:lnTo>
                  <a:pt x="35140" y="25193"/>
                </a:lnTo>
                <a:lnTo>
                  <a:pt x="35301" y="24850"/>
                </a:lnTo>
                <a:lnTo>
                  <a:pt x="35442" y="24528"/>
                </a:lnTo>
                <a:lnTo>
                  <a:pt x="35563" y="24186"/>
                </a:lnTo>
                <a:lnTo>
                  <a:pt x="35664" y="23823"/>
                </a:lnTo>
                <a:lnTo>
                  <a:pt x="35744" y="23481"/>
                </a:lnTo>
                <a:lnTo>
                  <a:pt x="35825" y="23118"/>
                </a:lnTo>
                <a:lnTo>
                  <a:pt x="35885" y="22776"/>
                </a:lnTo>
                <a:lnTo>
                  <a:pt x="35926" y="22414"/>
                </a:lnTo>
                <a:lnTo>
                  <a:pt x="35946" y="22051"/>
                </a:lnTo>
                <a:lnTo>
                  <a:pt x="35966" y="21689"/>
                </a:lnTo>
                <a:lnTo>
                  <a:pt x="35966" y="21326"/>
                </a:lnTo>
                <a:lnTo>
                  <a:pt x="35946" y="20964"/>
                </a:lnTo>
                <a:lnTo>
                  <a:pt x="35926" y="20601"/>
                </a:lnTo>
                <a:lnTo>
                  <a:pt x="35885" y="20239"/>
                </a:lnTo>
                <a:lnTo>
                  <a:pt x="35825" y="19896"/>
                </a:lnTo>
                <a:lnTo>
                  <a:pt x="35744" y="19534"/>
                </a:lnTo>
                <a:lnTo>
                  <a:pt x="35664" y="19192"/>
                </a:lnTo>
                <a:lnTo>
                  <a:pt x="35543" y="18869"/>
                </a:lnTo>
                <a:lnTo>
                  <a:pt x="35422" y="18527"/>
                </a:lnTo>
                <a:lnTo>
                  <a:pt x="35301" y="18205"/>
                </a:lnTo>
                <a:lnTo>
                  <a:pt x="35140" y="17903"/>
                </a:lnTo>
                <a:lnTo>
                  <a:pt x="34979" y="17581"/>
                </a:lnTo>
                <a:lnTo>
                  <a:pt x="34798" y="17279"/>
                </a:lnTo>
                <a:lnTo>
                  <a:pt x="34617" y="16997"/>
                </a:lnTo>
                <a:lnTo>
                  <a:pt x="34415" y="16695"/>
                </a:lnTo>
                <a:lnTo>
                  <a:pt x="34194" y="16413"/>
                </a:lnTo>
                <a:lnTo>
                  <a:pt x="33972" y="16151"/>
                </a:lnTo>
                <a:lnTo>
                  <a:pt x="33731" y="15889"/>
                </a:lnTo>
                <a:lnTo>
                  <a:pt x="33489" y="15627"/>
                </a:lnTo>
                <a:lnTo>
                  <a:pt x="33227" y="15386"/>
                </a:lnTo>
                <a:lnTo>
                  <a:pt x="32925" y="15124"/>
                </a:lnTo>
                <a:lnTo>
                  <a:pt x="32623" y="14882"/>
                </a:lnTo>
                <a:lnTo>
                  <a:pt x="32301" y="14641"/>
                </a:lnTo>
                <a:lnTo>
                  <a:pt x="31959" y="14399"/>
                </a:lnTo>
                <a:lnTo>
                  <a:pt x="31294" y="13976"/>
                </a:lnTo>
                <a:lnTo>
                  <a:pt x="30609" y="13593"/>
                </a:lnTo>
                <a:lnTo>
                  <a:pt x="29884" y="13231"/>
                </a:lnTo>
                <a:lnTo>
                  <a:pt x="29159" y="12909"/>
                </a:lnTo>
                <a:lnTo>
                  <a:pt x="28414" y="12586"/>
                </a:lnTo>
                <a:lnTo>
                  <a:pt x="27689" y="12284"/>
                </a:lnTo>
                <a:lnTo>
                  <a:pt x="26179" y="11700"/>
                </a:lnTo>
                <a:lnTo>
                  <a:pt x="25434" y="11398"/>
                </a:lnTo>
                <a:lnTo>
                  <a:pt x="24689" y="11076"/>
                </a:lnTo>
                <a:lnTo>
                  <a:pt x="23964" y="10734"/>
                </a:lnTo>
                <a:lnTo>
                  <a:pt x="23259" y="10351"/>
                </a:lnTo>
                <a:lnTo>
                  <a:pt x="22917" y="10150"/>
                </a:lnTo>
                <a:lnTo>
                  <a:pt x="22575" y="9928"/>
                </a:lnTo>
                <a:lnTo>
                  <a:pt x="22252" y="9687"/>
                </a:lnTo>
                <a:lnTo>
                  <a:pt x="21930" y="9445"/>
                </a:lnTo>
                <a:lnTo>
                  <a:pt x="21648" y="9224"/>
                </a:lnTo>
                <a:lnTo>
                  <a:pt x="21366" y="8962"/>
                </a:lnTo>
                <a:lnTo>
                  <a:pt x="21104" y="8700"/>
                </a:lnTo>
                <a:lnTo>
                  <a:pt x="20843" y="8438"/>
                </a:lnTo>
                <a:lnTo>
                  <a:pt x="20601" y="8156"/>
                </a:lnTo>
                <a:lnTo>
                  <a:pt x="20380" y="7854"/>
                </a:lnTo>
                <a:lnTo>
                  <a:pt x="20158" y="7552"/>
                </a:lnTo>
                <a:lnTo>
                  <a:pt x="19957" y="7230"/>
                </a:lnTo>
                <a:lnTo>
                  <a:pt x="21044" y="7149"/>
                </a:lnTo>
                <a:lnTo>
                  <a:pt x="22131" y="7029"/>
                </a:lnTo>
                <a:lnTo>
                  <a:pt x="23199" y="6888"/>
                </a:lnTo>
                <a:lnTo>
                  <a:pt x="24286" y="6726"/>
                </a:lnTo>
                <a:lnTo>
                  <a:pt x="25152" y="6565"/>
                </a:lnTo>
                <a:lnTo>
                  <a:pt x="26038" y="6344"/>
                </a:lnTo>
                <a:lnTo>
                  <a:pt x="26481" y="6223"/>
                </a:lnTo>
                <a:lnTo>
                  <a:pt x="26904" y="6102"/>
                </a:lnTo>
                <a:lnTo>
                  <a:pt x="27327" y="5961"/>
                </a:lnTo>
                <a:lnTo>
                  <a:pt x="27750" y="5800"/>
                </a:lnTo>
                <a:lnTo>
                  <a:pt x="27971" y="5699"/>
                </a:lnTo>
                <a:lnTo>
                  <a:pt x="28173" y="5599"/>
                </a:lnTo>
                <a:lnTo>
                  <a:pt x="28374" y="5478"/>
                </a:lnTo>
                <a:lnTo>
                  <a:pt x="28555" y="5337"/>
                </a:lnTo>
                <a:lnTo>
                  <a:pt x="28737" y="5196"/>
                </a:lnTo>
                <a:lnTo>
                  <a:pt x="28898" y="5055"/>
                </a:lnTo>
                <a:lnTo>
                  <a:pt x="29039" y="4894"/>
                </a:lnTo>
                <a:lnTo>
                  <a:pt x="29180" y="4713"/>
                </a:lnTo>
                <a:lnTo>
                  <a:pt x="29280" y="4532"/>
                </a:lnTo>
                <a:lnTo>
                  <a:pt x="29381" y="4350"/>
                </a:lnTo>
                <a:lnTo>
                  <a:pt x="29441" y="4149"/>
                </a:lnTo>
                <a:lnTo>
                  <a:pt x="29482" y="3927"/>
                </a:lnTo>
                <a:lnTo>
                  <a:pt x="29522" y="3706"/>
                </a:lnTo>
                <a:lnTo>
                  <a:pt x="29502" y="3484"/>
                </a:lnTo>
                <a:lnTo>
                  <a:pt x="29482" y="3243"/>
                </a:lnTo>
                <a:lnTo>
                  <a:pt x="29421" y="3001"/>
                </a:lnTo>
                <a:lnTo>
                  <a:pt x="29321" y="2759"/>
                </a:lnTo>
                <a:lnTo>
                  <a:pt x="29220" y="2538"/>
                </a:lnTo>
                <a:lnTo>
                  <a:pt x="29079" y="2337"/>
                </a:lnTo>
                <a:lnTo>
                  <a:pt x="28938" y="2155"/>
                </a:lnTo>
                <a:lnTo>
                  <a:pt x="28777" y="1994"/>
                </a:lnTo>
                <a:lnTo>
                  <a:pt x="28596" y="1853"/>
                </a:lnTo>
                <a:lnTo>
                  <a:pt x="28414" y="1732"/>
                </a:lnTo>
                <a:lnTo>
                  <a:pt x="28193" y="1612"/>
                </a:lnTo>
                <a:lnTo>
                  <a:pt x="27991" y="1511"/>
                </a:lnTo>
                <a:lnTo>
                  <a:pt x="27770" y="1430"/>
                </a:lnTo>
                <a:lnTo>
                  <a:pt x="27548" y="1350"/>
                </a:lnTo>
                <a:lnTo>
                  <a:pt x="27307" y="1289"/>
                </a:lnTo>
                <a:lnTo>
                  <a:pt x="26844" y="1209"/>
                </a:lnTo>
                <a:lnTo>
                  <a:pt x="26360" y="1148"/>
                </a:lnTo>
                <a:lnTo>
                  <a:pt x="25917" y="1128"/>
                </a:lnTo>
                <a:lnTo>
                  <a:pt x="25454" y="1148"/>
                </a:lnTo>
                <a:lnTo>
                  <a:pt x="25011" y="1189"/>
                </a:lnTo>
                <a:lnTo>
                  <a:pt x="24568" y="1269"/>
                </a:lnTo>
                <a:lnTo>
                  <a:pt x="24125" y="1350"/>
                </a:lnTo>
                <a:lnTo>
                  <a:pt x="23682" y="1471"/>
                </a:lnTo>
                <a:lnTo>
                  <a:pt x="23239" y="1612"/>
                </a:lnTo>
                <a:lnTo>
                  <a:pt x="22816" y="1773"/>
                </a:lnTo>
                <a:lnTo>
                  <a:pt x="22393" y="1974"/>
                </a:lnTo>
                <a:lnTo>
                  <a:pt x="21970" y="2175"/>
                </a:lnTo>
                <a:lnTo>
                  <a:pt x="21568" y="2397"/>
                </a:lnTo>
                <a:lnTo>
                  <a:pt x="21165" y="2618"/>
                </a:lnTo>
                <a:lnTo>
                  <a:pt x="20782" y="2880"/>
                </a:lnTo>
                <a:lnTo>
                  <a:pt x="20400" y="3142"/>
                </a:lnTo>
                <a:lnTo>
                  <a:pt x="20037" y="3424"/>
                </a:lnTo>
                <a:lnTo>
                  <a:pt x="19655" y="3706"/>
                </a:lnTo>
                <a:lnTo>
                  <a:pt x="19332" y="3988"/>
                </a:lnTo>
                <a:lnTo>
                  <a:pt x="19393" y="3827"/>
                </a:lnTo>
                <a:lnTo>
                  <a:pt x="19433" y="3686"/>
                </a:lnTo>
                <a:lnTo>
                  <a:pt x="19433" y="3525"/>
                </a:lnTo>
                <a:lnTo>
                  <a:pt x="19393" y="3364"/>
                </a:lnTo>
                <a:lnTo>
                  <a:pt x="19312" y="3223"/>
                </a:lnTo>
                <a:lnTo>
                  <a:pt x="19252" y="3162"/>
                </a:lnTo>
                <a:lnTo>
                  <a:pt x="19191" y="3122"/>
                </a:lnTo>
                <a:lnTo>
                  <a:pt x="19111" y="3082"/>
                </a:lnTo>
                <a:lnTo>
                  <a:pt x="19030" y="3041"/>
                </a:lnTo>
                <a:lnTo>
                  <a:pt x="18930" y="3021"/>
                </a:lnTo>
                <a:lnTo>
                  <a:pt x="18406" y="3021"/>
                </a:lnTo>
                <a:lnTo>
                  <a:pt x="18003" y="3041"/>
                </a:lnTo>
                <a:lnTo>
                  <a:pt x="18104" y="2780"/>
                </a:lnTo>
                <a:lnTo>
                  <a:pt x="18185" y="2518"/>
                </a:lnTo>
                <a:lnTo>
                  <a:pt x="18285" y="2155"/>
                </a:lnTo>
                <a:lnTo>
                  <a:pt x="18346" y="1793"/>
                </a:lnTo>
                <a:lnTo>
                  <a:pt x="18366" y="1591"/>
                </a:lnTo>
                <a:lnTo>
                  <a:pt x="18366" y="1410"/>
                </a:lnTo>
                <a:lnTo>
                  <a:pt x="18346" y="1229"/>
                </a:lnTo>
                <a:lnTo>
                  <a:pt x="18326" y="1048"/>
                </a:lnTo>
                <a:lnTo>
                  <a:pt x="18285" y="887"/>
                </a:lnTo>
                <a:lnTo>
                  <a:pt x="18245" y="746"/>
                </a:lnTo>
                <a:lnTo>
                  <a:pt x="18164" y="625"/>
                </a:lnTo>
                <a:lnTo>
                  <a:pt x="18084" y="504"/>
                </a:lnTo>
                <a:lnTo>
                  <a:pt x="17983" y="403"/>
                </a:lnTo>
                <a:lnTo>
                  <a:pt x="17882" y="303"/>
                </a:lnTo>
                <a:lnTo>
                  <a:pt x="17762" y="222"/>
                </a:lnTo>
                <a:lnTo>
                  <a:pt x="17641" y="162"/>
                </a:lnTo>
                <a:lnTo>
                  <a:pt x="17500" y="101"/>
                </a:lnTo>
                <a:lnTo>
                  <a:pt x="17359" y="61"/>
                </a:lnTo>
                <a:lnTo>
                  <a:pt x="17218" y="21"/>
                </a:lnTo>
                <a:lnTo>
                  <a:pt x="17077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97F8F"/>
              </a:solidFill>
            </a:endParaRPr>
          </a:p>
        </p:txBody>
      </p:sp>
      <p:sp>
        <p:nvSpPr>
          <p:cNvPr id="296" name="Google Shape;296;p35"/>
          <p:cNvSpPr/>
          <p:nvPr/>
        </p:nvSpPr>
        <p:spPr>
          <a:xfrm>
            <a:off x="2367463" y="1267804"/>
            <a:ext cx="564461" cy="564709"/>
          </a:xfrm>
          <a:custGeom>
            <a:rect b="b" l="l" r="r" t="t"/>
            <a:pathLst>
              <a:path extrusionOk="0" h="33993" w="33973">
                <a:moveTo>
                  <a:pt x="16553" y="15164"/>
                </a:moveTo>
                <a:lnTo>
                  <a:pt x="16734" y="15365"/>
                </a:lnTo>
                <a:lnTo>
                  <a:pt x="16916" y="15546"/>
                </a:lnTo>
                <a:lnTo>
                  <a:pt x="17117" y="15707"/>
                </a:lnTo>
                <a:lnTo>
                  <a:pt x="17339" y="15868"/>
                </a:lnTo>
                <a:lnTo>
                  <a:pt x="17600" y="16050"/>
                </a:lnTo>
                <a:lnTo>
                  <a:pt x="17842" y="16271"/>
                </a:lnTo>
                <a:lnTo>
                  <a:pt x="18084" y="16493"/>
                </a:lnTo>
                <a:lnTo>
                  <a:pt x="18305" y="16714"/>
                </a:lnTo>
                <a:lnTo>
                  <a:pt x="18386" y="16795"/>
                </a:lnTo>
                <a:lnTo>
                  <a:pt x="18386" y="16855"/>
                </a:lnTo>
                <a:lnTo>
                  <a:pt x="18345" y="17399"/>
                </a:lnTo>
                <a:lnTo>
                  <a:pt x="18325" y="17661"/>
                </a:lnTo>
                <a:lnTo>
                  <a:pt x="18345" y="17943"/>
                </a:lnTo>
                <a:lnTo>
                  <a:pt x="18064" y="18225"/>
                </a:lnTo>
                <a:lnTo>
                  <a:pt x="17782" y="18547"/>
                </a:lnTo>
                <a:lnTo>
                  <a:pt x="17258" y="19151"/>
                </a:lnTo>
                <a:lnTo>
                  <a:pt x="17016" y="19433"/>
                </a:lnTo>
                <a:lnTo>
                  <a:pt x="16855" y="19634"/>
                </a:lnTo>
                <a:lnTo>
                  <a:pt x="16734" y="19836"/>
                </a:lnTo>
                <a:lnTo>
                  <a:pt x="16493" y="19654"/>
                </a:lnTo>
                <a:lnTo>
                  <a:pt x="16231" y="19493"/>
                </a:lnTo>
                <a:lnTo>
                  <a:pt x="15707" y="19191"/>
                </a:lnTo>
                <a:lnTo>
                  <a:pt x="15244" y="18929"/>
                </a:lnTo>
                <a:lnTo>
                  <a:pt x="14781" y="18688"/>
                </a:lnTo>
                <a:lnTo>
                  <a:pt x="14821" y="18527"/>
                </a:lnTo>
                <a:lnTo>
                  <a:pt x="14821" y="18345"/>
                </a:lnTo>
                <a:lnTo>
                  <a:pt x="14801" y="18164"/>
                </a:lnTo>
                <a:lnTo>
                  <a:pt x="14781" y="18003"/>
                </a:lnTo>
                <a:lnTo>
                  <a:pt x="14721" y="17641"/>
                </a:lnTo>
                <a:lnTo>
                  <a:pt x="14660" y="17278"/>
                </a:lnTo>
                <a:lnTo>
                  <a:pt x="14660" y="16795"/>
                </a:lnTo>
                <a:lnTo>
                  <a:pt x="14640" y="16553"/>
                </a:lnTo>
                <a:lnTo>
                  <a:pt x="14600" y="16312"/>
                </a:lnTo>
                <a:lnTo>
                  <a:pt x="14842" y="16211"/>
                </a:lnTo>
                <a:lnTo>
                  <a:pt x="15063" y="16110"/>
                </a:lnTo>
                <a:lnTo>
                  <a:pt x="15486" y="15848"/>
                </a:lnTo>
                <a:lnTo>
                  <a:pt x="16030" y="15526"/>
                </a:lnTo>
                <a:lnTo>
                  <a:pt x="16312" y="15365"/>
                </a:lnTo>
                <a:lnTo>
                  <a:pt x="16553" y="15164"/>
                </a:lnTo>
                <a:close/>
                <a:moveTo>
                  <a:pt x="16392" y="14016"/>
                </a:moveTo>
                <a:lnTo>
                  <a:pt x="16271" y="14036"/>
                </a:lnTo>
                <a:lnTo>
                  <a:pt x="16070" y="14117"/>
                </a:lnTo>
                <a:lnTo>
                  <a:pt x="15869" y="14217"/>
                </a:lnTo>
                <a:lnTo>
                  <a:pt x="15667" y="14338"/>
                </a:lnTo>
                <a:lnTo>
                  <a:pt x="15285" y="14620"/>
                </a:lnTo>
                <a:lnTo>
                  <a:pt x="14942" y="14902"/>
                </a:lnTo>
                <a:lnTo>
                  <a:pt x="14600" y="15144"/>
                </a:lnTo>
                <a:lnTo>
                  <a:pt x="14419" y="15264"/>
                </a:lnTo>
                <a:lnTo>
                  <a:pt x="14278" y="15425"/>
                </a:lnTo>
                <a:lnTo>
                  <a:pt x="14137" y="15566"/>
                </a:lnTo>
                <a:lnTo>
                  <a:pt x="14016" y="15748"/>
                </a:lnTo>
                <a:lnTo>
                  <a:pt x="13935" y="15929"/>
                </a:lnTo>
                <a:lnTo>
                  <a:pt x="13915" y="16050"/>
                </a:lnTo>
                <a:lnTo>
                  <a:pt x="13895" y="16150"/>
                </a:lnTo>
                <a:lnTo>
                  <a:pt x="13915" y="16171"/>
                </a:lnTo>
                <a:lnTo>
                  <a:pt x="13835" y="16291"/>
                </a:lnTo>
                <a:lnTo>
                  <a:pt x="13794" y="16432"/>
                </a:lnTo>
                <a:lnTo>
                  <a:pt x="13754" y="16573"/>
                </a:lnTo>
                <a:lnTo>
                  <a:pt x="13734" y="16714"/>
                </a:lnTo>
                <a:lnTo>
                  <a:pt x="13714" y="17016"/>
                </a:lnTo>
                <a:lnTo>
                  <a:pt x="13714" y="17278"/>
                </a:lnTo>
                <a:lnTo>
                  <a:pt x="13714" y="17701"/>
                </a:lnTo>
                <a:lnTo>
                  <a:pt x="13734" y="17943"/>
                </a:lnTo>
                <a:lnTo>
                  <a:pt x="13754" y="18164"/>
                </a:lnTo>
                <a:lnTo>
                  <a:pt x="13794" y="18406"/>
                </a:lnTo>
                <a:lnTo>
                  <a:pt x="13855" y="18607"/>
                </a:lnTo>
                <a:lnTo>
                  <a:pt x="13956" y="18788"/>
                </a:lnTo>
                <a:lnTo>
                  <a:pt x="14016" y="18869"/>
                </a:lnTo>
                <a:lnTo>
                  <a:pt x="14096" y="18950"/>
                </a:lnTo>
                <a:lnTo>
                  <a:pt x="14157" y="18990"/>
                </a:lnTo>
                <a:lnTo>
                  <a:pt x="14217" y="19030"/>
                </a:lnTo>
                <a:lnTo>
                  <a:pt x="14298" y="19050"/>
                </a:lnTo>
                <a:lnTo>
                  <a:pt x="14378" y="19050"/>
                </a:lnTo>
                <a:lnTo>
                  <a:pt x="14399" y="19171"/>
                </a:lnTo>
                <a:lnTo>
                  <a:pt x="14439" y="19292"/>
                </a:lnTo>
                <a:lnTo>
                  <a:pt x="14479" y="19413"/>
                </a:lnTo>
                <a:lnTo>
                  <a:pt x="14539" y="19513"/>
                </a:lnTo>
                <a:lnTo>
                  <a:pt x="14701" y="19715"/>
                </a:lnTo>
                <a:lnTo>
                  <a:pt x="14882" y="19876"/>
                </a:lnTo>
                <a:lnTo>
                  <a:pt x="15204" y="20138"/>
                </a:lnTo>
                <a:lnTo>
                  <a:pt x="15546" y="20359"/>
                </a:lnTo>
                <a:lnTo>
                  <a:pt x="15768" y="20520"/>
                </a:lnTo>
                <a:lnTo>
                  <a:pt x="15989" y="20661"/>
                </a:lnTo>
                <a:lnTo>
                  <a:pt x="16211" y="20782"/>
                </a:lnTo>
                <a:lnTo>
                  <a:pt x="16332" y="20822"/>
                </a:lnTo>
                <a:lnTo>
                  <a:pt x="16453" y="20863"/>
                </a:lnTo>
                <a:lnTo>
                  <a:pt x="16654" y="20863"/>
                </a:lnTo>
                <a:lnTo>
                  <a:pt x="16755" y="20822"/>
                </a:lnTo>
                <a:lnTo>
                  <a:pt x="16855" y="20782"/>
                </a:lnTo>
                <a:lnTo>
                  <a:pt x="16936" y="20722"/>
                </a:lnTo>
                <a:lnTo>
                  <a:pt x="16996" y="20661"/>
                </a:lnTo>
                <a:lnTo>
                  <a:pt x="17037" y="20581"/>
                </a:lnTo>
                <a:lnTo>
                  <a:pt x="17077" y="20480"/>
                </a:lnTo>
                <a:lnTo>
                  <a:pt x="17218" y="20440"/>
                </a:lnTo>
                <a:lnTo>
                  <a:pt x="17359" y="20379"/>
                </a:lnTo>
                <a:lnTo>
                  <a:pt x="17500" y="20279"/>
                </a:lnTo>
                <a:lnTo>
                  <a:pt x="17621" y="20178"/>
                </a:lnTo>
                <a:lnTo>
                  <a:pt x="17882" y="19956"/>
                </a:lnTo>
                <a:lnTo>
                  <a:pt x="18084" y="19755"/>
                </a:lnTo>
                <a:lnTo>
                  <a:pt x="18446" y="19413"/>
                </a:lnTo>
                <a:lnTo>
                  <a:pt x="18809" y="19090"/>
                </a:lnTo>
                <a:lnTo>
                  <a:pt x="19171" y="18728"/>
                </a:lnTo>
                <a:lnTo>
                  <a:pt x="19312" y="18527"/>
                </a:lnTo>
                <a:lnTo>
                  <a:pt x="19453" y="18345"/>
                </a:lnTo>
                <a:lnTo>
                  <a:pt x="19493" y="18265"/>
                </a:lnTo>
                <a:lnTo>
                  <a:pt x="19534" y="18204"/>
                </a:lnTo>
                <a:lnTo>
                  <a:pt x="19534" y="18063"/>
                </a:lnTo>
                <a:lnTo>
                  <a:pt x="19513" y="17923"/>
                </a:lnTo>
                <a:lnTo>
                  <a:pt x="19453" y="17802"/>
                </a:lnTo>
                <a:lnTo>
                  <a:pt x="19473" y="17600"/>
                </a:lnTo>
                <a:lnTo>
                  <a:pt x="19473" y="17399"/>
                </a:lnTo>
                <a:lnTo>
                  <a:pt x="19473" y="16996"/>
                </a:lnTo>
                <a:lnTo>
                  <a:pt x="19493" y="16473"/>
                </a:lnTo>
                <a:lnTo>
                  <a:pt x="19534" y="16372"/>
                </a:lnTo>
                <a:lnTo>
                  <a:pt x="19554" y="16271"/>
                </a:lnTo>
                <a:lnTo>
                  <a:pt x="19554" y="16171"/>
                </a:lnTo>
                <a:lnTo>
                  <a:pt x="19554" y="16070"/>
                </a:lnTo>
                <a:lnTo>
                  <a:pt x="19534" y="15969"/>
                </a:lnTo>
                <a:lnTo>
                  <a:pt x="19493" y="15868"/>
                </a:lnTo>
                <a:lnTo>
                  <a:pt x="19433" y="15768"/>
                </a:lnTo>
                <a:lnTo>
                  <a:pt x="19332" y="15687"/>
                </a:lnTo>
                <a:lnTo>
                  <a:pt x="19312" y="15667"/>
                </a:lnTo>
                <a:lnTo>
                  <a:pt x="19292" y="15607"/>
                </a:lnTo>
                <a:lnTo>
                  <a:pt x="19211" y="15526"/>
                </a:lnTo>
                <a:lnTo>
                  <a:pt x="19111" y="15486"/>
                </a:lnTo>
                <a:lnTo>
                  <a:pt x="18648" y="15063"/>
                </a:lnTo>
                <a:lnTo>
                  <a:pt x="18386" y="14862"/>
                </a:lnTo>
                <a:lnTo>
                  <a:pt x="18104" y="14660"/>
                </a:lnTo>
                <a:lnTo>
                  <a:pt x="17822" y="14519"/>
                </a:lnTo>
                <a:lnTo>
                  <a:pt x="17520" y="14378"/>
                </a:lnTo>
                <a:lnTo>
                  <a:pt x="17379" y="14338"/>
                </a:lnTo>
                <a:lnTo>
                  <a:pt x="17238" y="14298"/>
                </a:lnTo>
                <a:lnTo>
                  <a:pt x="17077" y="14278"/>
                </a:lnTo>
                <a:lnTo>
                  <a:pt x="16916" y="14278"/>
                </a:lnTo>
                <a:lnTo>
                  <a:pt x="16835" y="14177"/>
                </a:lnTo>
                <a:lnTo>
                  <a:pt x="16734" y="14096"/>
                </a:lnTo>
                <a:lnTo>
                  <a:pt x="16614" y="14036"/>
                </a:lnTo>
                <a:lnTo>
                  <a:pt x="16493" y="14016"/>
                </a:lnTo>
                <a:close/>
                <a:moveTo>
                  <a:pt x="16815" y="11559"/>
                </a:moveTo>
                <a:lnTo>
                  <a:pt x="17681" y="12344"/>
                </a:lnTo>
                <a:lnTo>
                  <a:pt x="18567" y="13110"/>
                </a:lnTo>
                <a:lnTo>
                  <a:pt x="19856" y="14197"/>
                </a:lnTo>
                <a:lnTo>
                  <a:pt x="20540" y="14801"/>
                </a:lnTo>
                <a:lnTo>
                  <a:pt x="20903" y="15083"/>
                </a:lnTo>
                <a:lnTo>
                  <a:pt x="21084" y="15204"/>
                </a:lnTo>
                <a:lnTo>
                  <a:pt x="21265" y="15325"/>
                </a:lnTo>
                <a:lnTo>
                  <a:pt x="21245" y="15728"/>
                </a:lnTo>
                <a:lnTo>
                  <a:pt x="21245" y="16110"/>
                </a:lnTo>
                <a:lnTo>
                  <a:pt x="21245" y="16875"/>
                </a:lnTo>
                <a:lnTo>
                  <a:pt x="21225" y="17822"/>
                </a:lnTo>
                <a:lnTo>
                  <a:pt x="21225" y="18768"/>
                </a:lnTo>
                <a:lnTo>
                  <a:pt x="21104" y="18809"/>
                </a:lnTo>
                <a:lnTo>
                  <a:pt x="20983" y="18869"/>
                </a:lnTo>
                <a:lnTo>
                  <a:pt x="20822" y="18990"/>
                </a:lnTo>
                <a:lnTo>
                  <a:pt x="20661" y="19111"/>
                </a:lnTo>
                <a:lnTo>
                  <a:pt x="20379" y="19393"/>
                </a:lnTo>
                <a:lnTo>
                  <a:pt x="19795" y="19997"/>
                </a:lnTo>
                <a:lnTo>
                  <a:pt x="18688" y="21124"/>
                </a:lnTo>
                <a:lnTo>
                  <a:pt x="17560" y="22272"/>
                </a:lnTo>
                <a:lnTo>
                  <a:pt x="17016" y="22836"/>
                </a:lnTo>
                <a:lnTo>
                  <a:pt x="16875" y="22957"/>
                </a:lnTo>
                <a:lnTo>
                  <a:pt x="16775" y="22896"/>
                </a:lnTo>
                <a:lnTo>
                  <a:pt x="16090" y="22433"/>
                </a:lnTo>
                <a:lnTo>
                  <a:pt x="15426" y="21950"/>
                </a:lnTo>
                <a:lnTo>
                  <a:pt x="14761" y="21447"/>
                </a:lnTo>
                <a:lnTo>
                  <a:pt x="14076" y="20963"/>
                </a:lnTo>
                <a:lnTo>
                  <a:pt x="12767" y="20077"/>
                </a:lnTo>
                <a:lnTo>
                  <a:pt x="12526" y="19896"/>
                </a:lnTo>
                <a:lnTo>
                  <a:pt x="12345" y="17399"/>
                </a:lnTo>
                <a:lnTo>
                  <a:pt x="12264" y="16755"/>
                </a:lnTo>
                <a:lnTo>
                  <a:pt x="12204" y="16110"/>
                </a:lnTo>
                <a:lnTo>
                  <a:pt x="12123" y="15587"/>
                </a:lnTo>
                <a:lnTo>
                  <a:pt x="12083" y="15325"/>
                </a:lnTo>
                <a:lnTo>
                  <a:pt x="12002" y="15083"/>
                </a:lnTo>
                <a:lnTo>
                  <a:pt x="12183" y="14962"/>
                </a:lnTo>
                <a:lnTo>
                  <a:pt x="12365" y="14841"/>
                </a:lnTo>
                <a:lnTo>
                  <a:pt x="12707" y="14620"/>
                </a:lnTo>
                <a:lnTo>
                  <a:pt x="13492" y="14016"/>
                </a:lnTo>
                <a:lnTo>
                  <a:pt x="14278" y="13412"/>
                </a:lnTo>
                <a:lnTo>
                  <a:pt x="14821" y="12969"/>
                </a:lnTo>
                <a:lnTo>
                  <a:pt x="15365" y="12506"/>
                </a:lnTo>
                <a:lnTo>
                  <a:pt x="16432" y="11559"/>
                </a:lnTo>
                <a:lnTo>
                  <a:pt x="16533" y="11579"/>
                </a:lnTo>
                <a:lnTo>
                  <a:pt x="16734" y="11579"/>
                </a:lnTo>
                <a:lnTo>
                  <a:pt x="16815" y="11559"/>
                </a:lnTo>
                <a:close/>
                <a:moveTo>
                  <a:pt x="21849" y="0"/>
                </a:moveTo>
                <a:lnTo>
                  <a:pt x="21729" y="20"/>
                </a:lnTo>
                <a:lnTo>
                  <a:pt x="21527" y="81"/>
                </a:lnTo>
                <a:lnTo>
                  <a:pt x="21306" y="181"/>
                </a:lnTo>
                <a:lnTo>
                  <a:pt x="21104" y="322"/>
                </a:lnTo>
                <a:lnTo>
                  <a:pt x="20903" y="463"/>
                </a:lnTo>
                <a:lnTo>
                  <a:pt x="20540" y="786"/>
                </a:lnTo>
                <a:lnTo>
                  <a:pt x="20178" y="1088"/>
                </a:lnTo>
                <a:lnTo>
                  <a:pt x="19493" y="1672"/>
                </a:lnTo>
                <a:lnTo>
                  <a:pt x="18809" y="2256"/>
                </a:lnTo>
                <a:lnTo>
                  <a:pt x="17822" y="3142"/>
                </a:lnTo>
                <a:lnTo>
                  <a:pt x="16875" y="4028"/>
                </a:lnTo>
                <a:lnTo>
                  <a:pt x="16855" y="3303"/>
                </a:lnTo>
                <a:lnTo>
                  <a:pt x="16875" y="2658"/>
                </a:lnTo>
                <a:lnTo>
                  <a:pt x="16855" y="1974"/>
                </a:lnTo>
                <a:lnTo>
                  <a:pt x="16835" y="1651"/>
                </a:lnTo>
                <a:lnTo>
                  <a:pt x="16795" y="1309"/>
                </a:lnTo>
                <a:lnTo>
                  <a:pt x="16734" y="987"/>
                </a:lnTo>
                <a:lnTo>
                  <a:pt x="16654" y="685"/>
                </a:lnTo>
                <a:lnTo>
                  <a:pt x="16594" y="584"/>
                </a:lnTo>
                <a:lnTo>
                  <a:pt x="16533" y="504"/>
                </a:lnTo>
                <a:lnTo>
                  <a:pt x="16432" y="443"/>
                </a:lnTo>
                <a:lnTo>
                  <a:pt x="16332" y="403"/>
                </a:lnTo>
                <a:lnTo>
                  <a:pt x="16231" y="403"/>
                </a:lnTo>
                <a:lnTo>
                  <a:pt x="16130" y="423"/>
                </a:lnTo>
                <a:lnTo>
                  <a:pt x="16030" y="483"/>
                </a:lnTo>
                <a:lnTo>
                  <a:pt x="15969" y="584"/>
                </a:lnTo>
                <a:lnTo>
                  <a:pt x="15848" y="886"/>
                </a:lnTo>
                <a:lnTo>
                  <a:pt x="15768" y="1168"/>
                </a:lnTo>
                <a:lnTo>
                  <a:pt x="15707" y="1470"/>
                </a:lnTo>
                <a:lnTo>
                  <a:pt x="15667" y="1772"/>
                </a:lnTo>
                <a:lnTo>
                  <a:pt x="15627" y="2376"/>
                </a:lnTo>
                <a:lnTo>
                  <a:pt x="15607" y="3001"/>
                </a:lnTo>
                <a:lnTo>
                  <a:pt x="15587" y="3746"/>
                </a:lnTo>
                <a:lnTo>
                  <a:pt x="14076" y="2719"/>
                </a:lnTo>
                <a:lnTo>
                  <a:pt x="12606" y="1752"/>
                </a:lnTo>
                <a:lnTo>
                  <a:pt x="12244" y="1511"/>
                </a:lnTo>
                <a:lnTo>
                  <a:pt x="11881" y="1289"/>
                </a:lnTo>
                <a:lnTo>
                  <a:pt x="11680" y="1188"/>
                </a:lnTo>
                <a:lnTo>
                  <a:pt x="11499" y="1128"/>
                </a:lnTo>
                <a:lnTo>
                  <a:pt x="11277" y="1067"/>
                </a:lnTo>
                <a:lnTo>
                  <a:pt x="11056" y="1027"/>
                </a:lnTo>
                <a:lnTo>
                  <a:pt x="10995" y="1027"/>
                </a:lnTo>
                <a:lnTo>
                  <a:pt x="10915" y="1047"/>
                </a:lnTo>
                <a:lnTo>
                  <a:pt x="10794" y="1088"/>
                </a:lnTo>
                <a:lnTo>
                  <a:pt x="10693" y="1168"/>
                </a:lnTo>
                <a:lnTo>
                  <a:pt x="10633" y="1289"/>
                </a:lnTo>
                <a:lnTo>
                  <a:pt x="10593" y="1410"/>
                </a:lnTo>
                <a:lnTo>
                  <a:pt x="10572" y="1551"/>
                </a:lnTo>
                <a:lnTo>
                  <a:pt x="10572" y="1672"/>
                </a:lnTo>
                <a:lnTo>
                  <a:pt x="10613" y="1792"/>
                </a:lnTo>
                <a:lnTo>
                  <a:pt x="10734" y="1994"/>
                </a:lnTo>
                <a:lnTo>
                  <a:pt x="10854" y="2155"/>
                </a:lnTo>
                <a:lnTo>
                  <a:pt x="11015" y="2316"/>
                </a:lnTo>
                <a:lnTo>
                  <a:pt x="11177" y="2457"/>
                </a:lnTo>
                <a:lnTo>
                  <a:pt x="11539" y="2739"/>
                </a:lnTo>
                <a:lnTo>
                  <a:pt x="11881" y="2981"/>
                </a:lnTo>
                <a:lnTo>
                  <a:pt x="13311" y="4028"/>
                </a:lnTo>
                <a:lnTo>
                  <a:pt x="14459" y="4853"/>
                </a:lnTo>
                <a:lnTo>
                  <a:pt x="15607" y="5659"/>
                </a:lnTo>
                <a:lnTo>
                  <a:pt x="15607" y="5679"/>
                </a:lnTo>
                <a:lnTo>
                  <a:pt x="15647" y="6726"/>
                </a:lnTo>
                <a:lnTo>
                  <a:pt x="15687" y="7773"/>
                </a:lnTo>
                <a:lnTo>
                  <a:pt x="15768" y="8800"/>
                </a:lnTo>
                <a:lnTo>
                  <a:pt x="15848" y="9847"/>
                </a:lnTo>
                <a:lnTo>
                  <a:pt x="15204" y="10431"/>
                </a:lnTo>
                <a:lnTo>
                  <a:pt x="14560" y="11015"/>
                </a:lnTo>
                <a:lnTo>
                  <a:pt x="13915" y="11619"/>
                </a:lnTo>
                <a:lnTo>
                  <a:pt x="13271" y="12203"/>
                </a:lnTo>
                <a:lnTo>
                  <a:pt x="12546" y="12828"/>
                </a:lnTo>
                <a:lnTo>
                  <a:pt x="11801" y="13452"/>
                </a:lnTo>
                <a:lnTo>
                  <a:pt x="11700" y="13512"/>
                </a:lnTo>
                <a:lnTo>
                  <a:pt x="11479" y="13251"/>
                </a:lnTo>
                <a:lnTo>
                  <a:pt x="11257" y="12989"/>
                </a:lnTo>
                <a:lnTo>
                  <a:pt x="10955" y="12687"/>
                </a:lnTo>
                <a:lnTo>
                  <a:pt x="10633" y="12385"/>
                </a:lnTo>
                <a:lnTo>
                  <a:pt x="10291" y="12103"/>
                </a:lnTo>
                <a:lnTo>
                  <a:pt x="9968" y="11841"/>
                </a:lnTo>
                <a:lnTo>
                  <a:pt x="9304" y="11358"/>
                </a:lnTo>
                <a:lnTo>
                  <a:pt x="8639" y="10915"/>
                </a:lnTo>
                <a:lnTo>
                  <a:pt x="7270" y="10029"/>
                </a:lnTo>
                <a:lnTo>
                  <a:pt x="6807" y="9706"/>
                </a:lnTo>
                <a:lnTo>
                  <a:pt x="6787" y="9404"/>
                </a:lnTo>
                <a:lnTo>
                  <a:pt x="6787" y="9102"/>
                </a:lnTo>
                <a:lnTo>
                  <a:pt x="6746" y="8498"/>
                </a:lnTo>
                <a:lnTo>
                  <a:pt x="6726" y="7693"/>
                </a:lnTo>
                <a:lnTo>
                  <a:pt x="6706" y="7290"/>
                </a:lnTo>
                <a:lnTo>
                  <a:pt x="6666" y="6887"/>
                </a:lnTo>
                <a:lnTo>
                  <a:pt x="6605" y="6082"/>
                </a:lnTo>
                <a:lnTo>
                  <a:pt x="6565" y="5679"/>
                </a:lnTo>
                <a:lnTo>
                  <a:pt x="6505" y="5256"/>
                </a:lnTo>
                <a:lnTo>
                  <a:pt x="6444" y="4934"/>
                </a:lnTo>
                <a:lnTo>
                  <a:pt x="6404" y="4773"/>
                </a:lnTo>
                <a:lnTo>
                  <a:pt x="6344" y="4612"/>
                </a:lnTo>
                <a:lnTo>
                  <a:pt x="6263" y="4451"/>
                </a:lnTo>
                <a:lnTo>
                  <a:pt x="6162" y="4310"/>
                </a:lnTo>
                <a:lnTo>
                  <a:pt x="6062" y="4169"/>
                </a:lnTo>
                <a:lnTo>
                  <a:pt x="5921" y="4088"/>
                </a:lnTo>
                <a:lnTo>
                  <a:pt x="5860" y="4048"/>
                </a:lnTo>
                <a:lnTo>
                  <a:pt x="5699" y="4048"/>
                </a:lnTo>
                <a:lnTo>
                  <a:pt x="5639" y="4088"/>
                </a:lnTo>
                <a:lnTo>
                  <a:pt x="5518" y="4189"/>
                </a:lnTo>
                <a:lnTo>
                  <a:pt x="5417" y="4310"/>
                </a:lnTo>
                <a:lnTo>
                  <a:pt x="5337" y="4471"/>
                </a:lnTo>
                <a:lnTo>
                  <a:pt x="5256" y="4632"/>
                </a:lnTo>
                <a:lnTo>
                  <a:pt x="5216" y="4793"/>
                </a:lnTo>
                <a:lnTo>
                  <a:pt x="5176" y="4954"/>
                </a:lnTo>
                <a:lnTo>
                  <a:pt x="5135" y="5296"/>
                </a:lnTo>
                <a:lnTo>
                  <a:pt x="5095" y="5699"/>
                </a:lnTo>
                <a:lnTo>
                  <a:pt x="5075" y="6102"/>
                </a:lnTo>
                <a:lnTo>
                  <a:pt x="5075" y="6887"/>
                </a:lnTo>
                <a:lnTo>
                  <a:pt x="5055" y="7290"/>
                </a:lnTo>
                <a:lnTo>
                  <a:pt x="5075" y="7693"/>
                </a:lnTo>
                <a:lnTo>
                  <a:pt x="5095" y="8498"/>
                </a:lnTo>
                <a:lnTo>
                  <a:pt x="5095" y="8518"/>
                </a:lnTo>
                <a:lnTo>
                  <a:pt x="4652" y="8176"/>
                </a:lnTo>
                <a:lnTo>
                  <a:pt x="4350" y="7934"/>
                </a:lnTo>
                <a:lnTo>
                  <a:pt x="4068" y="7673"/>
                </a:lnTo>
                <a:lnTo>
                  <a:pt x="3504" y="7149"/>
                </a:lnTo>
                <a:lnTo>
                  <a:pt x="3242" y="6887"/>
                </a:lnTo>
                <a:lnTo>
                  <a:pt x="2960" y="6625"/>
                </a:lnTo>
                <a:lnTo>
                  <a:pt x="2658" y="6384"/>
                </a:lnTo>
                <a:lnTo>
                  <a:pt x="2578" y="6343"/>
                </a:lnTo>
                <a:lnTo>
                  <a:pt x="2497" y="6303"/>
                </a:lnTo>
                <a:lnTo>
                  <a:pt x="2417" y="6283"/>
                </a:lnTo>
                <a:lnTo>
                  <a:pt x="2356" y="6223"/>
                </a:lnTo>
                <a:lnTo>
                  <a:pt x="2336" y="6182"/>
                </a:lnTo>
                <a:lnTo>
                  <a:pt x="2276" y="6142"/>
                </a:lnTo>
                <a:lnTo>
                  <a:pt x="2175" y="6142"/>
                </a:lnTo>
                <a:lnTo>
                  <a:pt x="2135" y="6162"/>
                </a:lnTo>
                <a:lnTo>
                  <a:pt x="2095" y="6203"/>
                </a:lnTo>
                <a:lnTo>
                  <a:pt x="2074" y="6243"/>
                </a:lnTo>
                <a:lnTo>
                  <a:pt x="2054" y="6303"/>
                </a:lnTo>
                <a:lnTo>
                  <a:pt x="2054" y="6364"/>
                </a:lnTo>
                <a:lnTo>
                  <a:pt x="2034" y="6424"/>
                </a:lnTo>
                <a:lnTo>
                  <a:pt x="1954" y="6545"/>
                </a:lnTo>
                <a:lnTo>
                  <a:pt x="1913" y="6666"/>
                </a:lnTo>
                <a:lnTo>
                  <a:pt x="1893" y="6746"/>
                </a:lnTo>
                <a:lnTo>
                  <a:pt x="1913" y="6827"/>
                </a:lnTo>
                <a:lnTo>
                  <a:pt x="1954" y="7008"/>
                </a:lnTo>
                <a:lnTo>
                  <a:pt x="2014" y="7189"/>
                </a:lnTo>
                <a:lnTo>
                  <a:pt x="2195" y="7532"/>
                </a:lnTo>
                <a:lnTo>
                  <a:pt x="2296" y="7693"/>
                </a:lnTo>
                <a:lnTo>
                  <a:pt x="2417" y="7874"/>
                </a:lnTo>
                <a:lnTo>
                  <a:pt x="2719" y="8196"/>
                </a:lnTo>
                <a:lnTo>
                  <a:pt x="3021" y="8498"/>
                </a:lnTo>
                <a:lnTo>
                  <a:pt x="3323" y="8780"/>
                </a:lnTo>
                <a:lnTo>
                  <a:pt x="3806" y="9203"/>
                </a:lnTo>
                <a:lnTo>
                  <a:pt x="2578" y="9908"/>
                </a:lnTo>
                <a:lnTo>
                  <a:pt x="1974" y="10250"/>
                </a:lnTo>
                <a:lnTo>
                  <a:pt x="1370" y="10613"/>
                </a:lnTo>
                <a:lnTo>
                  <a:pt x="1047" y="10794"/>
                </a:lnTo>
                <a:lnTo>
                  <a:pt x="725" y="11015"/>
                </a:lnTo>
                <a:lnTo>
                  <a:pt x="564" y="11116"/>
                </a:lnTo>
                <a:lnTo>
                  <a:pt x="403" y="11237"/>
                </a:lnTo>
                <a:lnTo>
                  <a:pt x="262" y="11378"/>
                </a:lnTo>
                <a:lnTo>
                  <a:pt x="141" y="11519"/>
                </a:lnTo>
                <a:lnTo>
                  <a:pt x="81" y="11599"/>
                </a:lnTo>
                <a:lnTo>
                  <a:pt x="41" y="11680"/>
                </a:lnTo>
                <a:lnTo>
                  <a:pt x="20" y="11760"/>
                </a:lnTo>
                <a:lnTo>
                  <a:pt x="0" y="11841"/>
                </a:lnTo>
                <a:lnTo>
                  <a:pt x="0" y="11922"/>
                </a:lnTo>
                <a:lnTo>
                  <a:pt x="20" y="12002"/>
                </a:lnTo>
                <a:lnTo>
                  <a:pt x="81" y="12123"/>
                </a:lnTo>
                <a:lnTo>
                  <a:pt x="161" y="12244"/>
                </a:lnTo>
                <a:lnTo>
                  <a:pt x="302" y="12324"/>
                </a:lnTo>
                <a:lnTo>
                  <a:pt x="383" y="12365"/>
                </a:lnTo>
                <a:lnTo>
                  <a:pt x="463" y="12385"/>
                </a:lnTo>
                <a:lnTo>
                  <a:pt x="645" y="12385"/>
                </a:lnTo>
                <a:lnTo>
                  <a:pt x="806" y="12344"/>
                </a:lnTo>
                <a:lnTo>
                  <a:pt x="987" y="12304"/>
                </a:lnTo>
                <a:lnTo>
                  <a:pt x="1309" y="12163"/>
                </a:lnTo>
                <a:lnTo>
                  <a:pt x="1611" y="12022"/>
                </a:lnTo>
                <a:lnTo>
                  <a:pt x="1933" y="11861"/>
                </a:lnTo>
                <a:lnTo>
                  <a:pt x="3323" y="11176"/>
                </a:lnTo>
                <a:lnTo>
                  <a:pt x="5236" y="10311"/>
                </a:lnTo>
                <a:lnTo>
                  <a:pt x="5296" y="10411"/>
                </a:lnTo>
                <a:lnTo>
                  <a:pt x="5357" y="10472"/>
                </a:lnTo>
                <a:lnTo>
                  <a:pt x="5437" y="10552"/>
                </a:lnTo>
                <a:lnTo>
                  <a:pt x="5518" y="10613"/>
                </a:lnTo>
                <a:lnTo>
                  <a:pt x="5699" y="10693"/>
                </a:lnTo>
                <a:lnTo>
                  <a:pt x="5880" y="10754"/>
                </a:lnTo>
                <a:lnTo>
                  <a:pt x="6021" y="10854"/>
                </a:lnTo>
                <a:lnTo>
                  <a:pt x="7391" y="11740"/>
                </a:lnTo>
                <a:lnTo>
                  <a:pt x="8075" y="12183"/>
                </a:lnTo>
                <a:lnTo>
                  <a:pt x="8740" y="12647"/>
                </a:lnTo>
                <a:lnTo>
                  <a:pt x="9062" y="12888"/>
                </a:lnTo>
                <a:lnTo>
                  <a:pt x="9384" y="13150"/>
                </a:lnTo>
                <a:lnTo>
                  <a:pt x="9707" y="13412"/>
                </a:lnTo>
                <a:lnTo>
                  <a:pt x="10009" y="13694"/>
                </a:lnTo>
                <a:lnTo>
                  <a:pt x="10250" y="13955"/>
                </a:lnTo>
                <a:lnTo>
                  <a:pt x="10492" y="14237"/>
                </a:lnTo>
                <a:lnTo>
                  <a:pt x="10613" y="14398"/>
                </a:lnTo>
                <a:lnTo>
                  <a:pt x="10734" y="14600"/>
                </a:lnTo>
                <a:lnTo>
                  <a:pt x="10693" y="14701"/>
                </a:lnTo>
                <a:lnTo>
                  <a:pt x="10613" y="14821"/>
                </a:lnTo>
                <a:lnTo>
                  <a:pt x="10532" y="14962"/>
                </a:lnTo>
                <a:lnTo>
                  <a:pt x="10492" y="15103"/>
                </a:lnTo>
                <a:lnTo>
                  <a:pt x="10452" y="15244"/>
                </a:lnTo>
                <a:lnTo>
                  <a:pt x="10431" y="15526"/>
                </a:lnTo>
                <a:lnTo>
                  <a:pt x="10411" y="15828"/>
                </a:lnTo>
                <a:lnTo>
                  <a:pt x="10431" y="16110"/>
                </a:lnTo>
                <a:lnTo>
                  <a:pt x="10452" y="16755"/>
                </a:lnTo>
                <a:lnTo>
                  <a:pt x="10472" y="17399"/>
                </a:lnTo>
                <a:lnTo>
                  <a:pt x="10653" y="19956"/>
                </a:lnTo>
                <a:lnTo>
                  <a:pt x="10673" y="20097"/>
                </a:lnTo>
                <a:lnTo>
                  <a:pt x="10713" y="20238"/>
                </a:lnTo>
                <a:lnTo>
                  <a:pt x="10270" y="20601"/>
                </a:lnTo>
                <a:lnTo>
                  <a:pt x="9847" y="20963"/>
                </a:lnTo>
                <a:lnTo>
                  <a:pt x="8982" y="21708"/>
                </a:lnTo>
                <a:lnTo>
                  <a:pt x="6545" y="23762"/>
                </a:lnTo>
                <a:lnTo>
                  <a:pt x="6344" y="23944"/>
                </a:lnTo>
                <a:lnTo>
                  <a:pt x="6303" y="23923"/>
                </a:lnTo>
                <a:lnTo>
                  <a:pt x="5478" y="23561"/>
                </a:lnTo>
                <a:lnTo>
                  <a:pt x="4632" y="23178"/>
                </a:lnTo>
                <a:lnTo>
                  <a:pt x="4209" y="22997"/>
                </a:lnTo>
                <a:lnTo>
                  <a:pt x="3766" y="22816"/>
                </a:lnTo>
                <a:lnTo>
                  <a:pt x="3383" y="22695"/>
                </a:lnTo>
                <a:lnTo>
                  <a:pt x="3001" y="22594"/>
                </a:lnTo>
                <a:lnTo>
                  <a:pt x="2598" y="22514"/>
                </a:lnTo>
                <a:lnTo>
                  <a:pt x="2215" y="22433"/>
                </a:lnTo>
                <a:lnTo>
                  <a:pt x="1772" y="22373"/>
                </a:lnTo>
                <a:lnTo>
                  <a:pt x="1531" y="22353"/>
                </a:lnTo>
                <a:lnTo>
                  <a:pt x="1309" y="22333"/>
                </a:lnTo>
                <a:lnTo>
                  <a:pt x="1068" y="22353"/>
                </a:lnTo>
                <a:lnTo>
                  <a:pt x="866" y="22413"/>
                </a:lnTo>
                <a:lnTo>
                  <a:pt x="665" y="22494"/>
                </a:lnTo>
                <a:lnTo>
                  <a:pt x="564" y="22554"/>
                </a:lnTo>
                <a:lnTo>
                  <a:pt x="484" y="22635"/>
                </a:lnTo>
                <a:lnTo>
                  <a:pt x="403" y="22715"/>
                </a:lnTo>
                <a:lnTo>
                  <a:pt x="363" y="22796"/>
                </a:lnTo>
                <a:lnTo>
                  <a:pt x="322" y="22896"/>
                </a:lnTo>
                <a:lnTo>
                  <a:pt x="322" y="22997"/>
                </a:lnTo>
                <a:lnTo>
                  <a:pt x="343" y="23098"/>
                </a:lnTo>
                <a:lnTo>
                  <a:pt x="363" y="23199"/>
                </a:lnTo>
                <a:lnTo>
                  <a:pt x="423" y="23279"/>
                </a:lnTo>
                <a:lnTo>
                  <a:pt x="484" y="23380"/>
                </a:lnTo>
                <a:lnTo>
                  <a:pt x="604" y="23501"/>
                </a:lnTo>
                <a:lnTo>
                  <a:pt x="745" y="23581"/>
                </a:lnTo>
                <a:lnTo>
                  <a:pt x="927" y="23662"/>
                </a:lnTo>
                <a:lnTo>
                  <a:pt x="1088" y="23722"/>
                </a:lnTo>
                <a:lnTo>
                  <a:pt x="1470" y="23782"/>
                </a:lnTo>
                <a:lnTo>
                  <a:pt x="1813" y="23843"/>
                </a:lnTo>
                <a:lnTo>
                  <a:pt x="2215" y="23944"/>
                </a:lnTo>
                <a:lnTo>
                  <a:pt x="2598" y="24064"/>
                </a:lnTo>
                <a:lnTo>
                  <a:pt x="3363" y="24306"/>
                </a:lnTo>
                <a:lnTo>
                  <a:pt x="3706" y="24447"/>
                </a:lnTo>
                <a:lnTo>
                  <a:pt x="4028" y="24588"/>
                </a:lnTo>
                <a:lnTo>
                  <a:pt x="4692" y="24890"/>
                </a:lnTo>
                <a:lnTo>
                  <a:pt x="5015" y="25051"/>
                </a:lnTo>
                <a:lnTo>
                  <a:pt x="4209" y="25736"/>
                </a:lnTo>
                <a:lnTo>
                  <a:pt x="3605" y="26239"/>
                </a:lnTo>
                <a:lnTo>
                  <a:pt x="3303" y="26501"/>
                </a:lnTo>
                <a:lnTo>
                  <a:pt x="3001" y="26783"/>
                </a:lnTo>
                <a:lnTo>
                  <a:pt x="2759" y="27025"/>
                </a:lnTo>
                <a:lnTo>
                  <a:pt x="2538" y="27266"/>
                </a:lnTo>
                <a:lnTo>
                  <a:pt x="2437" y="27407"/>
                </a:lnTo>
                <a:lnTo>
                  <a:pt x="2377" y="27568"/>
                </a:lnTo>
                <a:lnTo>
                  <a:pt x="2316" y="27729"/>
                </a:lnTo>
                <a:lnTo>
                  <a:pt x="2276" y="27891"/>
                </a:lnTo>
                <a:lnTo>
                  <a:pt x="2276" y="27951"/>
                </a:lnTo>
                <a:lnTo>
                  <a:pt x="2296" y="27991"/>
                </a:lnTo>
                <a:lnTo>
                  <a:pt x="2356" y="28072"/>
                </a:lnTo>
                <a:lnTo>
                  <a:pt x="2437" y="28132"/>
                </a:lnTo>
                <a:lnTo>
                  <a:pt x="2538" y="28152"/>
                </a:lnTo>
                <a:lnTo>
                  <a:pt x="2699" y="28152"/>
                </a:lnTo>
                <a:lnTo>
                  <a:pt x="2860" y="28132"/>
                </a:lnTo>
                <a:lnTo>
                  <a:pt x="3001" y="28072"/>
                </a:lnTo>
                <a:lnTo>
                  <a:pt x="3162" y="28011"/>
                </a:lnTo>
                <a:lnTo>
                  <a:pt x="3424" y="27850"/>
                </a:lnTo>
                <a:lnTo>
                  <a:pt x="3685" y="27669"/>
                </a:lnTo>
                <a:lnTo>
                  <a:pt x="4008" y="27427"/>
                </a:lnTo>
                <a:lnTo>
                  <a:pt x="4310" y="27186"/>
                </a:lnTo>
                <a:lnTo>
                  <a:pt x="4934" y="26662"/>
                </a:lnTo>
                <a:lnTo>
                  <a:pt x="5860" y="25897"/>
                </a:lnTo>
                <a:lnTo>
                  <a:pt x="5880" y="26239"/>
                </a:lnTo>
                <a:lnTo>
                  <a:pt x="5901" y="26582"/>
                </a:lnTo>
                <a:lnTo>
                  <a:pt x="5981" y="27246"/>
                </a:lnTo>
                <a:lnTo>
                  <a:pt x="6142" y="28736"/>
                </a:lnTo>
                <a:lnTo>
                  <a:pt x="6323" y="30226"/>
                </a:lnTo>
                <a:lnTo>
                  <a:pt x="6364" y="30388"/>
                </a:lnTo>
                <a:lnTo>
                  <a:pt x="6404" y="30529"/>
                </a:lnTo>
                <a:lnTo>
                  <a:pt x="6485" y="30669"/>
                </a:lnTo>
                <a:lnTo>
                  <a:pt x="6585" y="30790"/>
                </a:lnTo>
                <a:lnTo>
                  <a:pt x="6686" y="30891"/>
                </a:lnTo>
                <a:lnTo>
                  <a:pt x="6827" y="30972"/>
                </a:lnTo>
                <a:lnTo>
                  <a:pt x="6968" y="31012"/>
                </a:lnTo>
                <a:lnTo>
                  <a:pt x="7149" y="31032"/>
                </a:lnTo>
                <a:lnTo>
                  <a:pt x="7310" y="31012"/>
                </a:lnTo>
                <a:lnTo>
                  <a:pt x="7451" y="30972"/>
                </a:lnTo>
                <a:lnTo>
                  <a:pt x="7592" y="30891"/>
                </a:lnTo>
                <a:lnTo>
                  <a:pt x="7733" y="30790"/>
                </a:lnTo>
                <a:lnTo>
                  <a:pt x="7834" y="30669"/>
                </a:lnTo>
                <a:lnTo>
                  <a:pt x="7914" y="30529"/>
                </a:lnTo>
                <a:lnTo>
                  <a:pt x="7975" y="30388"/>
                </a:lnTo>
                <a:lnTo>
                  <a:pt x="7975" y="30226"/>
                </a:lnTo>
                <a:lnTo>
                  <a:pt x="7773" y="28636"/>
                </a:lnTo>
                <a:lnTo>
                  <a:pt x="7552" y="27045"/>
                </a:lnTo>
                <a:lnTo>
                  <a:pt x="7491" y="26622"/>
                </a:lnTo>
                <a:lnTo>
                  <a:pt x="7411" y="26038"/>
                </a:lnTo>
                <a:lnTo>
                  <a:pt x="7350" y="25736"/>
                </a:lnTo>
                <a:lnTo>
                  <a:pt x="7270" y="25434"/>
                </a:lnTo>
                <a:lnTo>
                  <a:pt x="7169" y="25152"/>
                </a:lnTo>
                <a:lnTo>
                  <a:pt x="7048" y="24910"/>
                </a:lnTo>
                <a:lnTo>
                  <a:pt x="7270" y="24729"/>
                </a:lnTo>
                <a:lnTo>
                  <a:pt x="9626" y="22796"/>
                </a:lnTo>
                <a:lnTo>
                  <a:pt x="10150" y="22373"/>
                </a:lnTo>
                <a:lnTo>
                  <a:pt x="10693" y="21950"/>
                </a:lnTo>
                <a:lnTo>
                  <a:pt x="11217" y="21507"/>
                </a:lnTo>
                <a:lnTo>
                  <a:pt x="11720" y="21064"/>
                </a:lnTo>
                <a:lnTo>
                  <a:pt x="11901" y="21205"/>
                </a:lnTo>
                <a:lnTo>
                  <a:pt x="12667" y="21809"/>
                </a:lnTo>
                <a:lnTo>
                  <a:pt x="13432" y="22393"/>
                </a:lnTo>
                <a:lnTo>
                  <a:pt x="14962" y="23541"/>
                </a:lnTo>
                <a:lnTo>
                  <a:pt x="15526" y="23984"/>
                </a:lnTo>
                <a:lnTo>
                  <a:pt x="15828" y="24185"/>
                </a:lnTo>
                <a:lnTo>
                  <a:pt x="16130" y="24366"/>
                </a:lnTo>
                <a:lnTo>
                  <a:pt x="16070" y="24548"/>
                </a:lnTo>
                <a:lnTo>
                  <a:pt x="16050" y="24709"/>
                </a:lnTo>
                <a:lnTo>
                  <a:pt x="15989" y="25071"/>
                </a:lnTo>
                <a:lnTo>
                  <a:pt x="15969" y="25434"/>
                </a:lnTo>
                <a:lnTo>
                  <a:pt x="15949" y="25736"/>
                </a:lnTo>
                <a:lnTo>
                  <a:pt x="15808" y="28293"/>
                </a:lnTo>
                <a:lnTo>
                  <a:pt x="15788" y="28938"/>
                </a:lnTo>
                <a:lnTo>
                  <a:pt x="14701" y="29743"/>
                </a:lnTo>
                <a:lnTo>
                  <a:pt x="13613" y="30529"/>
                </a:lnTo>
                <a:lnTo>
                  <a:pt x="12929" y="31012"/>
                </a:lnTo>
                <a:lnTo>
                  <a:pt x="12244" y="31475"/>
                </a:lnTo>
                <a:lnTo>
                  <a:pt x="11901" y="31676"/>
                </a:lnTo>
                <a:lnTo>
                  <a:pt x="11559" y="31918"/>
                </a:lnTo>
                <a:lnTo>
                  <a:pt x="11378" y="32039"/>
                </a:lnTo>
                <a:lnTo>
                  <a:pt x="11237" y="32180"/>
                </a:lnTo>
                <a:lnTo>
                  <a:pt x="11096" y="32341"/>
                </a:lnTo>
                <a:lnTo>
                  <a:pt x="10995" y="32502"/>
                </a:lnTo>
                <a:lnTo>
                  <a:pt x="10935" y="32643"/>
                </a:lnTo>
                <a:lnTo>
                  <a:pt x="10915" y="32764"/>
                </a:lnTo>
                <a:lnTo>
                  <a:pt x="10935" y="32905"/>
                </a:lnTo>
                <a:lnTo>
                  <a:pt x="10995" y="33026"/>
                </a:lnTo>
                <a:lnTo>
                  <a:pt x="11076" y="33126"/>
                </a:lnTo>
                <a:lnTo>
                  <a:pt x="11177" y="33227"/>
                </a:lnTo>
                <a:lnTo>
                  <a:pt x="11297" y="33267"/>
                </a:lnTo>
                <a:lnTo>
                  <a:pt x="11438" y="33287"/>
                </a:lnTo>
                <a:lnTo>
                  <a:pt x="11640" y="33287"/>
                </a:lnTo>
                <a:lnTo>
                  <a:pt x="11841" y="33247"/>
                </a:lnTo>
                <a:lnTo>
                  <a:pt x="12042" y="33167"/>
                </a:lnTo>
                <a:lnTo>
                  <a:pt x="12224" y="33086"/>
                </a:lnTo>
                <a:lnTo>
                  <a:pt x="12606" y="32885"/>
                </a:lnTo>
                <a:lnTo>
                  <a:pt x="12949" y="32663"/>
                </a:lnTo>
                <a:lnTo>
                  <a:pt x="13714" y="32180"/>
                </a:lnTo>
                <a:lnTo>
                  <a:pt x="14459" y="31697"/>
                </a:lnTo>
                <a:lnTo>
                  <a:pt x="15103" y="31274"/>
                </a:lnTo>
                <a:lnTo>
                  <a:pt x="15707" y="30831"/>
                </a:lnTo>
                <a:lnTo>
                  <a:pt x="15647" y="33247"/>
                </a:lnTo>
                <a:lnTo>
                  <a:pt x="15647" y="33408"/>
                </a:lnTo>
                <a:lnTo>
                  <a:pt x="15687" y="33569"/>
                </a:lnTo>
                <a:lnTo>
                  <a:pt x="15768" y="33710"/>
                </a:lnTo>
                <a:lnTo>
                  <a:pt x="15869" y="33811"/>
                </a:lnTo>
                <a:lnTo>
                  <a:pt x="15989" y="33891"/>
                </a:lnTo>
                <a:lnTo>
                  <a:pt x="16110" y="33952"/>
                </a:lnTo>
                <a:lnTo>
                  <a:pt x="16251" y="33992"/>
                </a:lnTo>
                <a:lnTo>
                  <a:pt x="16533" y="33992"/>
                </a:lnTo>
                <a:lnTo>
                  <a:pt x="16674" y="33952"/>
                </a:lnTo>
                <a:lnTo>
                  <a:pt x="16815" y="33891"/>
                </a:lnTo>
                <a:lnTo>
                  <a:pt x="16936" y="33811"/>
                </a:lnTo>
                <a:lnTo>
                  <a:pt x="17037" y="33690"/>
                </a:lnTo>
                <a:lnTo>
                  <a:pt x="17117" y="33569"/>
                </a:lnTo>
                <a:lnTo>
                  <a:pt x="17177" y="33408"/>
                </a:lnTo>
                <a:lnTo>
                  <a:pt x="17198" y="33247"/>
                </a:lnTo>
                <a:lnTo>
                  <a:pt x="17298" y="30388"/>
                </a:lnTo>
                <a:lnTo>
                  <a:pt x="17621" y="30649"/>
                </a:lnTo>
                <a:lnTo>
                  <a:pt x="17943" y="30931"/>
                </a:lnTo>
                <a:lnTo>
                  <a:pt x="18265" y="31173"/>
                </a:lnTo>
                <a:lnTo>
                  <a:pt x="18607" y="31435"/>
                </a:lnTo>
                <a:lnTo>
                  <a:pt x="18950" y="31656"/>
                </a:lnTo>
                <a:lnTo>
                  <a:pt x="19312" y="31878"/>
                </a:lnTo>
                <a:lnTo>
                  <a:pt x="20017" y="32280"/>
                </a:lnTo>
                <a:lnTo>
                  <a:pt x="20420" y="32502"/>
                </a:lnTo>
                <a:lnTo>
                  <a:pt x="20641" y="32623"/>
                </a:lnTo>
                <a:lnTo>
                  <a:pt x="20863" y="32724"/>
                </a:lnTo>
                <a:lnTo>
                  <a:pt x="21084" y="32824"/>
                </a:lnTo>
                <a:lnTo>
                  <a:pt x="21306" y="32885"/>
                </a:lnTo>
                <a:lnTo>
                  <a:pt x="21547" y="32925"/>
                </a:lnTo>
                <a:lnTo>
                  <a:pt x="21769" y="32905"/>
                </a:lnTo>
                <a:lnTo>
                  <a:pt x="21950" y="32864"/>
                </a:lnTo>
                <a:lnTo>
                  <a:pt x="22111" y="32784"/>
                </a:lnTo>
                <a:lnTo>
                  <a:pt x="22252" y="32683"/>
                </a:lnTo>
                <a:lnTo>
                  <a:pt x="22353" y="32562"/>
                </a:lnTo>
                <a:lnTo>
                  <a:pt x="22413" y="32401"/>
                </a:lnTo>
                <a:lnTo>
                  <a:pt x="22433" y="32240"/>
                </a:lnTo>
                <a:lnTo>
                  <a:pt x="22413" y="32059"/>
                </a:lnTo>
                <a:lnTo>
                  <a:pt x="22353" y="31878"/>
                </a:lnTo>
                <a:lnTo>
                  <a:pt x="22313" y="31777"/>
                </a:lnTo>
                <a:lnTo>
                  <a:pt x="22252" y="31697"/>
                </a:lnTo>
                <a:lnTo>
                  <a:pt x="22111" y="31535"/>
                </a:lnTo>
                <a:lnTo>
                  <a:pt x="21930" y="31415"/>
                </a:lnTo>
                <a:lnTo>
                  <a:pt x="21749" y="31294"/>
                </a:lnTo>
                <a:lnTo>
                  <a:pt x="21346" y="31113"/>
                </a:lnTo>
                <a:lnTo>
                  <a:pt x="20963" y="30951"/>
                </a:lnTo>
                <a:lnTo>
                  <a:pt x="20601" y="30750"/>
                </a:lnTo>
                <a:lnTo>
                  <a:pt x="20238" y="30549"/>
                </a:lnTo>
                <a:lnTo>
                  <a:pt x="19534" y="30126"/>
                </a:lnTo>
                <a:lnTo>
                  <a:pt x="18849" y="29683"/>
                </a:lnTo>
                <a:lnTo>
                  <a:pt x="18184" y="29199"/>
                </a:lnTo>
                <a:lnTo>
                  <a:pt x="18043" y="29099"/>
                </a:lnTo>
                <a:lnTo>
                  <a:pt x="17842" y="28998"/>
                </a:lnTo>
                <a:lnTo>
                  <a:pt x="17641" y="28897"/>
                </a:lnTo>
                <a:lnTo>
                  <a:pt x="17399" y="28817"/>
                </a:lnTo>
                <a:lnTo>
                  <a:pt x="17359" y="28716"/>
                </a:lnTo>
                <a:lnTo>
                  <a:pt x="17359" y="27971"/>
                </a:lnTo>
                <a:lnTo>
                  <a:pt x="17399" y="25414"/>
                </a:lnTo>
                <a:lnTo>
                  <a:pt x="17379" y="25071"/>
                </a:lnTo>
                <a:lnTo>
                  <a:pt x="17359" y="24830"/>
                </a:lnTo>
                <a:lnTo>
                  <a:pt x="17298" y="24548"/>
                </a:lnTo>
                <a:lnTo>
                  <a:pt x="17520" y="24467"/>
                </a:lnTo>
                <a:lnTo>
                  <a:pt x="17721" y="24346"/>
                </a:lnTo>
                <a:lnTo>
                  <a:pt x="17902" y="24226"/>
                </a:lnTo>
                <a:lnTo>
                  <a:pt x="18064" y="24085"/>
                </a:lnTo>
                <a:lnTo>
                  <a:pt x="18406" y="23762"/>
                </a:lnTo>
                <a:lnTo>
                  <a:pt x="18748" y="23420"/>
                </a:lnTo>
                <a:lnTo>
                  <a:pt x="19413" y="22755"/>
                </a:lnTo>
                <a:lnTo>
                  <a:pt x="20742" y="21386"/>
                </a:lnTo>
                <a:lnTo>
                  <a:pt x="21245" y="20923"/>
                </a:lnTo>
                <a:lnTo>
                  <a:pt x="21487" y="20681"/>
                </a:lnTo>
                <a:lnTo>
                  <a:pt x="21729" y="20420"/>
                </a:lnTo>
                <a:lnTo>
                  <a:pt x="21890" y="20601"/>
                </a:lnTo>
                <a:lnTo>
                  <a:pt x="22091" y="20782"/>
                </a:lnTo>
                <a:lnTo>
                  <a:pt x="22474" y="21104"/>
                </a:lnTo>
                <a:lnTo>
                  <a:pt x="23561" y="22051"/>
                </a:lnTo>
                <a:lnTo>
                  <a:pt x="24648" y="23017"/>
                </a:lnTo>
                <a:lnTo>
                  <a:pt x="25756" y="23944"/>
                </a:lnTo>
                <a:lnTo>
                  <a:pt x="26239" y="24366"/>
                </a:lnTo>
                <a:lnTo>
                  <a:pt x="26118" y="24548"/>
                </a:lnTo>
                <a:lnTo>
                  <a:pt x="26058" y="24749"/>
                </a:lnTo>
                <a:lnTo>
                  <a:pt x="25998" y="24971"/>
                </a:lnTo>
                <a:lnTo>
                  <a:pt x="25978" y="25212"/>
                </a:lnTo>
                <a:lnTo>
                  <a:pt x="25897" y="26078"/>
                </a:lnTo>
                <a:lnTo>
                  <a:pt x="25857" y="26964"/>
                </a:lnTo>
                <a:lnTo>
                  <a:pt x="25837" y="28696"/>
                </a:lnTo>
                <a:lnTo>
                  <a:pt x="25816" y="29139"/>
                </a:lnTo>
                <a:lnTo>
                  <a:pt x="25816" y="29602"/>
                </a:lnTo>
                <a:lnTo>
                  <a:pt x="25816" y="29824"/>
                </a:lnTo>
                <a:lnTo>
                  <a:pt x="25837" y="30045"/>
                </a:lnTo>
                <a:lnTo>
                  <a:pt x="25877" y="30267"/>
                </a:lnTo>
                <a:lnTo>
                  <a:pt x="25937" y="30468"/>
                </a:lnTo>
                <a:lnTo>
                  <a:pt x="25998" y="30589"/>
                </a:lnTo>
                <a:lnTo>
                  <a:pt x="26058" y="30690"/>
                </a:lnTo>
                <a:lnTo>
                  <a:pt x="26139" y="30770"/>
                </a:lnTo>
                <a:lnTo>
                  <a:pt x="26219" y="30851"/>
                </a:lnTo>
                <a:lnTo>
                  <a:pt x="26320" y="30891"/>
                </a:lnTo>
                <a:lnTo>
                  <a:pt x="26421" y="30931"/>
                </a:lnTo>
                <a:lnTo>
                  <a:pt x="26521" y="30951"/>
                </a:lnTo>
                <a:lnTo>
                  <a:pt x="26622" y="30972"/>
                </a:lnTo>
                <a:lnTo>
                  <a:pt x="26723" y="30951"/>
                </a:lnTo>
                <a:lnTo>
                  <a:pt x="26823" y="30931"/>
                </a:lnTo>
                <a:lnTo>
                  <a:pt x="26904" y="30891"/>
                </a:lnTo>
                <a:lnTo>
                  <a:pt x="27005" y="30851"/>
                </a:lnTo>
                <a:lnTo>
                  <a:pt x="27085" y="30770"/>
                </a:lnTo>
                <a:lnTo>
                  <a:pt x="27166" y="30690"/>
                </a:lnTo>
                <a:lnTo>
                  <a:pt x="27226" y="30589"/>
                </a:lnTo>
                <a:lnTo>
                  <a:pt x="27286" y="30468"/>
                </a:lnTo>
                <a:lnTo>
                  <a:pt x="27347" y="30287"/>
                </a:lnTo>
                <a:lnTo>
                  <a:pt x="27387" y="30086"/>
                </a:lnTo>
                <a:lnTo>
                  <a:pt x="27407" y="29884"/>
                </a:lnTo>
                <a:lnTo>
                  <a:pt x="27427" y="29683"/>
                </a:lnTo>
                <a:lnTo>
                  <a:pt x="27427" y="29260"/>
                </a:lnTo>
                <a:lnTo>
                  <a:pt x="27427" y="28857"/>
                </a:lnTo>
                <a:lnTo>
                  <a:pt x="27448" y="27125"/>
                </a:lnTo>
                <a:lnTo>
                  <a:pt x="27468" y="26320"/>
                </a:lnTo>
                <a:lnTo>
                  <a:pt x="27468" y="25534"/>
                </a:lnTo>
                <a:lnTo>
                  <a:pt x="27468" y="25414"/>
                </a:lnTo>
                <a:lnTo>
                  <a:pt x="27971" y="25816"/>
                </a:lnTo>
                <a:lnTo>
                  <a:pt x="29099" y="26723"/>
                </a:lnTo>
                <a:lnTo>
                  <a:pt x="29361" y="26924"/>
                </a:lnTo>
                <a:lnTo>
                  <a:pt x="29622" y="27105"/>
                </a:lnTo>
                <a:lnTo>
                  <a:pt x="29763" y="27186"/>
                </a:lnTo>
                <a:lnTo>
                  <a:pt x="29924" y="27246"/>
                </a:lnTo>
                <a:lnTo>
                  <a:pt x="30065" y="27266"/>
                </a:lnTo>
                <a:lnTo>
                  <a:pt x="30227" y="27266"/>
                </a:lnTo>
                <a:lnTo>
                  <a:pt x="30347" y="27246"/>
                </a:lnTo>
                <a:lnTo>
                  <a:pt x="30448" y="27186"/>
                </a:lnTo>
                <a:lnTo>
                  <a:pt x="30488" y="27145"/>
                </a:lnTo>
                <a:lnTo>
                  <a:pt x="30529" y="27085"/>
                </a:lnTo>
                <a:lnTo>
                  <a:pt x="30549" y="27025"/>
                </a:lnTo>
                <a:lnTo>
                  <a:pt x="30549" y="26964"/>
                </a:lnTo>
                <a:lnTo>
                  <a:pt x="30529" y="26803"/>
                </a:lnTo>
                <a:lnTo>
                  <a:pt x="30488" y="26662"/>
                </a:lnTo>
                <a:lnTo>
                  <a:pt x="30428" y="26521"/>
                </a:lnTo>
                <a:lnTo>
                  <a:pt x="30327" y="26380"/>
                </a:lnTo>
                <a:lnTo>
                  <a:pt x="30247" y="26259"/>
                </a:lnTo>
                <a:lnTo>
                  <a:pt x="30146" y="26139"/>
                </a:lnTo>
                <a:lnTo>
                  <a:pt x="29904" y="25917"/>
                </a:lnTo>
                <a:lnTo>
                  <a:pt x="28877" y="24930"/>
                </a:lnTo>
                <a:lnTo>
                  <a:pt x="28394" y="24487"/>
                </a:lnTo>
                <a:lnTo>
                  <a:pt x="29824" y="23803"/>
                </a:lnTo>
                <a:lnTo>
                  <a:pt x="31274" y="23138"/>
                </a:lnTo>
                <a:lnTo>
                  <a:pt x="31978" y="22796"/>
                </a:lnTo>
                <a:lnTo>
                  <a:pt x="32341" y="22615"/>
                </a:lnTo>
                <a:lnTo>
                  <a:pt x="32683" y="22413"/>
                </a:lnTo>
                <a:lnTo>
                  <a:pt x="32804" y="22312"/>
                </a:lnTo>
                <a:lnTo>
                  <a:pt x="32885" y="22212"/>
                </a:lnTo>
                <a:lnTo>
                  <a:pt x="32965" y="22091"/>
                </a:lnTo>
                <a:lnTo>
                  <a:pt x="33005" y="21970"/>
                </a:lnTo>
                <a:lnTo>
                  <a:pt x="33026" y="21829"/>
                </a:lnTo>
                <a:lnTo>
                  <a:pt x="33026" y="21708"/>
                </a:lnTo>
                <a:lnTo>
                  <a:pt x="33005" y="21567"/>
                </a:lnTo>
                <a:lnTo>
                  <a:pt x="32965" y="21447"/>
                </a:lnTo>
                <a:lnTo>
                  <a:pt x="32905" y="21326"/>
                </a:lnTo>
                <a:lnTo>
                  <a:pt x="32844" y="21225"/>
                </a:lnTo>
                <a:lnTo>
                  <a:pt x="32744" y="21124"/>
                </a:lnTo>
                <a:lnTo>
                  <a:pt x="32643" y="21064"/>
                </a:lnTo>
                <a:lnTo>
                  <a:pt x="32522" y="21004"/>
                </a:lnTo>
                <a:lnTo>
                  <a:pt x="32401" y="20983"/>
                </a:lnTo>
                <a:lnTo>
                  <a:pt x="32260" y="20983"/>
                </a:lnTo>
                <a:lnTo>
                  <a:pt x="32099" y="21024"/>
                </a:lnTo>
                <a:lnTo>
                  <a:pt x="31737" y="21185"/>
                </a:lnTo>
                <a:lnTo>
                  <a:pt x="31374" y="21346"/>
                </a:lnTo>
                <a:lnTo>
                  <a:pt x="30649" y="21708"/>
                </a:lnTo>
                <a:lnTo>
                  <a:pt x="29240" y="22474"/>
                </a:lnTo>
                <a:lnTo>
                  <a:pt x="27850" y="23219"/>
                </a:lnTo>
                <a:lnTo>
                  <a:pt x="27589" y="23360"/>
                </a:lnTo>
                <a:lnTo>
                  <a:pt x="27327" y="23521"/>
                </a:lnTo>
                <a:lnTo>
                  <a:pt x="26723" y="22977"/>
                </a:lnTo>
                <a:lnTo>
                  <a:pt x="25635" y="22031"/>
                </a:lnTo>
                <a:lnTo>
                  <a:pt x="24548" y="21064"/>
                </a:lnTo>
                <a:lnTo>
                  <a:pt x="23460" y="20117"/>
                </a:lnTo>
                <a:lnTo>
                  <a:pt x="23138" y="19836"/>
                </a:lnTo>
                <a:lnTo>
                  <a:pt x="22836" y="19554"/>
                </a:lnTo>
                <a:lnTo>
                  <a:pt x="22876" y="19453"/>
                </a:lnTo>
                <a:lnTo>
                  <a:pt x="22917" y="19352"/>
                </a:lnTo>
                <a:lnTo>
                  <a:pt x="22937" y="19231"/>
                </a:lnTo>
                <a:lnTo>
                  <a:pt x="22937" y="19111"/>
                </a:lnTo>
                <a:lnTo>
                  <a:pt x="22917" y="17983"/>
                </a:lnTo>
                <a:lnTo>
                  <a:pt x="22897" y="16875"/>
                </a:lnTo>
                <a:lnTo>
                  <a:pt x="22876" y="16432"/>
                </a:lnTo>
                <a:lnTo>
                  <a:pt x="22876" y="15969"/>
                </a:lnTo>
                <a:lnTo>
                  <a:pt x="22856" y="15506"/>
                </a:lnTo>
                <a:lnTo>
                  <a:pt x="22836" y="15285"/>
                </a:lnTo>
                <a:lnTo>
                  <a:pt x="22796" y="15063"/>
                </a:lnTo>
                <a:lnTo>
                  <a:pt x="23017" y="14982"/>
                </a:lnTo>
                <a:lnTo>
                  <a:pt x="23259" y="14882"/>
                </a:lnTo>
                <a:lnTo>
                  <a:pt x="23480" y="14761"/>
                </a:lnTo>
                <a:lnTo>
                  <a:pt x="23682" y="14620"/>
                </a:lnTo>
                <a:lnTo>
                  <a:pt x="24487" y="14096"/>
                </a:lnTo>
                <a:lnTo>
                  <a:pt x="25635" y="13351"/>
                </a:lnTo>
                <a:lnTo>
                  <a:pt x="26743" y="12586"/>
                </a:lnTo>
                <a:lnTo>
                  <a:pt x="28092" y="11619"/>
                </a:lnTo>
                <a:lnTo>
                  <a:pt x="29280" y="11962"/>
                </a:lnTo>
                <a:lnTo>
                  <a:pt x="30448" y="12264"/>
                </a:lnTo>
                <a:lnTo>
                  <a:pt x="31978" y="12626"/>
                </a:lnTo>
                <a:lnTo>
                  <a:pt x="32401" y="12727"/>
                </a:lnTo>
                <a:lnTo>
                  <a:pt x="32623" y="12787"/>
                </a:lnTo>
                <a:lnTo>
                  <a:pt x="32844" y="12828"/>
                </a:lnTo>
                <a:lnTo>
                  <a:pt x="33086" y="12848"/>
                </a:lnTo>
                <a:lnTo>
                  <a:pt x="33287" y="12848"/>
                </a:lnTo>
                <a:lnTo>
                  <a:pt x="33509" y="12787"/>
                </a:lnTo>
                <a:lnTo>
                  <a:pt x="33610" y="12747"/>
                </a:lnTo>
                <a:lnTo>
                  <a:pt x="33690" y="12707"/>
                </a:lnTo>
                <a:lnTo>
                  <a:pt x="33771" y="12626"/>
                </a:lnTo>
                <a:lnTo>
                  <a:pt x="33851" y="12546"/>
                </a:lnTo>
                <a:lnTo>
                  <a:pt x="33912" y="12445"/>
                </a:lnTo>
                <a:lnTo>
                  <a:pt x="33952" y="12344"/>
                </a:lnTo>
                <a:lnTo>
                  <a:pt x="33972" y="12244"/>
                </a:lnTo>
                <a:lnTo>
                  <a:pt x="33972" y="12123"/>
                </a:lnTo>
                <a:lnTo>
                  <a:pt x="33952" y="12022"/>
                </a:lnTo>
                <a:lnTo>
                  <a:pt x="33892" y="11901"/>
                </a:lnTo>
                <a:lnTo>
                  <a:pt x="33831" y="11821"/>
                </a:lnTo>
                <a:lnTo>
                  <a:pt x="33751" y="11740"/>
                </a:lnTo>
                <a:lnTo>
                  <a:pt x="33589" y="11619"/>
                </a:lnTo>
                <a:lnTo>
                  <a:pt x="33408" y="11519"/>
                </a:lnTo>
                <a:lnTo>
                  <a:pt x="33207" y="11438"/>
                </a:lnTo>
                <a:lnTo>
                  <a:pt x="33005" y="11398"/>
                </a:lnTo>
                <a:lnTo>
                  <a:pt x="32784" y="11358"/>
                </a:lnTo>
                <a:lnTo>
                  <a:pt x="32361" y="11277"/>
                </a:lnTo>
                <a:lnTo>
                  <a:pt x="31435" y="11076"/>
                </a:lnTo>
                <a:lnTo>
                  <a:pt x="30508" y="10854"/>
                </a:lnTo>
                <a:lnTo>
                  <a:pt x="29461" y="10592"/>
                </a:lnTo>
                <a:lnTo>
                  <a:pt x="30045" y="10149"/>
                </a:lnTo>
                <a:lnTo>
                  <a:pt x="30589" y="9747"/>
                </a:lnTo>
                <a:lnTo>
                  <a:pt x="30851" y="9525"/>
                </a:lnTo>
                <a:lnTo>
                  <a:pt x="31092" y="9304"/>
                </a:lnTo>
                <a:lnTo>
                  <a:pt x="31173" y="9183"/>
                </a:lnTo>
                <a:lnTo>
                  <a:pt x="31233" y="9062"/>
                </a:lnTo>
                <a:lnTo>
                  <a:pt x="31274" y="8941"/>
                </a:lnTo>
                <a:lnTo>
                  <a:pt x="31294" y="8800"/>
                </a:lnTo>
                <a:lnTo>
                  <a:pt x="31274" y="8679"/>
                </a:lnTo>
                <a:lnTo>
                  <a:pt x="31233" y="8559"/>
                </a:lnTo>
                <a:lnTo>
                  <a:pt x="31193" y="8458"/>
                </a:lnTo>
                <a:lnTo>
                  <a:pt x="31133" y="8337"/>
                </a:lnTo>
                <a:lnTo>
                  <a:pt x="31052" y="8257"/>
                </a:lnTo>
                <a:lnTo>
                  <a:pt x="30951" y="8176"/>
                </a:lnTo>
                <a:lnTo>
                  <a:pt x="30851" y="8116"/>
                </a:lnTo>
                <a:lnTo>
                  <a:pt x="30730" y="8075"/>
                </a:lnTo>
                <a:lnTo>
                  <a:pt x="30609" y="8055"/>
                </a:lnTo>
                <a:lnTo>
                  <a:pt x="30468" y="8055"/>
                </a:lnTo>
                <a:lnTo>
                  <a:pt x="30347" y="8095"/>
                </a:lnTo>
                <a:lnTo>
                  <a:pt x="30206" y="8156"/>
                </a:lnTo>
                <a:lnTo>
                  <a:pt x="29945" y="8337"/>
                </a:lnTo>
                <a:lnTo>
                  <a:pt x="29683" y="8518"/>
                </a:lnTo>
                <a:lnTo>
                  <a:pt x="29179" y="8901"/>
                </a:lnTo>
                <a:lnTo>
                  <a:pt x="28676" y="9324"/>
                </a:lnTo>
                <a:lnTo>
                  <a:pt x="28193" y="9706"/>
                </a:lnTo>
                <a:lnTo>
                  <a:pt x="27770" y="10008"/>
                </a:lnTo>
                <a:lnTo>
                  <a:pt x="27729" y="8820"/>
                </a:lnTo>
                <a:lnTo>
                  <a:pt x="27649" y="7632"/>
                </a:lnTo>
                <a:lnTo>
                  <a:pt x="27548" y="6847"/>
                </a:lnTo>
                <a:lnTo>
                  <a:pt x="27427" y="6062"/>
                </a:lnTo>
                <a:lnTo>
                  <a:pt x="27367" y="5719"/>
                </a:lnTo>
                <a:lnTo>
                  <a:pt x="27307" y="5518"/>
                </a:lnTo>
                <a:lnTo>
                  <a:pt x="27246" y="5316"/>
                </a:lnTo>
                <a:lnTo>
                  <a:pt x="27166" y="5135"/>
                </a:lnTo>
                <a:lnTo>
                  <a:pt x="27065" y="4974"/>
                </a:lnTo>
                <a:lnTo>
                  <a:pt x="26944" y="4853"/>
                </a:lnTo>
                <a:lnTo>
                  <a:pt x="26864" y="4793"/>
                </a:lnTo>
                <a:lnTo>
                  <a:pt x="26783" y="4753"/>
                </a:lnTo>
                <a:lnTo>
                  <a:pt x="26702" y="4732"/>
                </a:lnTo>
                <a:lnTo>
                  <a:pt x="26622" y="4732"/>
                </a:lnTo>
                <a:lnTo>
                  <a:pt x="26541" y="4753"/>
                </a:lnTo>
                <a:lnTo>
                  <a:pt x="26481" y="4793"/>
                </a:lnTo>
                <a:lnTo>
                  <a:pt x="26360" y="4934"/>
                </a:lnTo>
                <a:lnTo>
                  <a:pt x="26300" y="5075"/>
                </a:lnTo>
                <a:lnTo>
                  <a:pt x="26239" y="5236"/>
                </a:lnTo>
                <a:lnTo>
                  <a:pt x="26219" y="5397"/>
                </a:lnTo>
                <a:lnTo>
                  <a:pt x="26219" y="5578"/>
                </a:lnTo>
                <a:lnTo>
                  <a:pt x="26219" y="5739"/>
                </a:lnTo>
                <a:lnTo>
                  <a:pt x="26239" y="6062"/>
                </a:lnTo>
                <a:lnTo>
                  <a:pt x="26320" y="6847"/>
                </a:lnTo>
                <a:lnTo>
                  <a:pt x="26380" y="7632"/>
                </a:lnTo>
                <a:lnTo>
                  <a:pt x="26441" y="8438"/>
                </a:lnTo>
                <a:lnTo>
                  <a:pt x="26461" y="9263"/>
                </a:lnTo>
                <a:lnTo>
                  <a:pt x="26481" y="10089"/>
                </a:lnTo>
                <a:lnTo>
                  <a:pt x="26461" y="10915"/>
                </a:lnTo>
                <a:lnTo>
                  <a:pt x="26461" y="10975"/>
                </a:lnTo>
                <a:lnTo>
                  <a:pt x="25998" y="11297"/>
                </a:lnTo>
                <a:lnTo>
                  <a:pt x="24890" y="12083"/>
                </a:lnTo>
                <a:lnTo>
                  <a:pt x="23762" y="12848"/>
                </a:lnTo>
                <a:lnTo>
                  <a:pt x="23380" y="13090"/>
                </a:lnTo>
                <a:lnTo>
                  <a:pt x="22977" y="13351"/>
                </a:lnTo>
                <a:lnTo>
                  <a:pt x="22594" y="13613"/>
                </a:lnTo>
                <a:lnTo>
                  <a:pt x="22393" y="13774"/>
                </a:lnTo>
                <a:lnTo>
                  <a:pt x="22232" y="13915"/>
                </a:lnTo>
                <a:lnTo>
                  <a:pt x="21950" y="13674"/>
                </a:lnTo>
                <a:lnTo>
                  <a:pt x="21668" y="13452"/>
                </a:lnTo>
                <a:lnTo>
                  <a:pt x="21064" y="12989"/>
                </a:lnTo>
                <a:lnTo>
                  <a:pt x="19775" y="11901"/>
                </a:lnTo>
                <a:lnTo>
                  <a:pt x="18486" y="10794"/>
                </a:lnTo>
                <a:lnTo>
                  <a:pt x="17218" y="9666"/>
                </a:lnTo>
                <a:lnTo>
                  <a:pt x="17198" y="9646"/>
                </a:lnTo>
                <a:lnTo>
                  <a:pt x="17117" y="8760"/>
                </a:lnTo>
                <a:lnTo>
                  <a:pt x="17037" y="7874"/>
                </a:lnTo>
                <a:lnTo>
                  <a:pt x="16976" y="6988"/>
                </a:lnTo>
                <a:lnTo>
                  <a:pt x="16936" y="6082"/>
                </a:lnTo>
                <a:lnTo>
                  <a:pt x="17037" y="6021"/>
                </a:lnTo>
                <a:lnTo>
                  <a:pt x="17137" y="5941"/>
                </a:lnTo>
                <a:lnTo>
                  <a:pt x="17782" y="5296"/>
                </a:lnTo>
                <a:lnTo>
                  <a:pt x="18446" y="4672"/>
                </a:lnTo>
                <a:lnTo>
                  <a:pt x="19111" y="4068"/>
                </a:lnTo>
                <a:lnTo>
                  <a:pt x="19775" y="3464"/>
                </a:lnTo>
                <a:lnTo>
                  <a:pt x="20460" y="2860"/>
                </a:lnTo>
                <a:lnTo>
                  <a:pt x="21165" y="2276"/>
                </a:lnTo>
                <a:lnTo>
                  <a:pt x="21527" y="2014"/>
                </a:lnTo>
                <a:lnTo>
                  <a:pt x="21910" y="1732"/>
                </a:lnTo>
                <a:lnTo>
                  <a:pt x="22091" y="1571"/>
                </a:lnTo>
                <a:lnTo>
                  <a:pt x="22272" y="1410"/>
                </a:lnTo>
                <a:lnTo>
                  <a:pt x="22413" y="1249"/>
                </a:lnTo>
                <a:lnTo>
                  <a:pt x="22534" y="1067"/>
                </a:lnTo>
                <a:lnTo>
                  <a:pt x="22574" y="967"/>
                </a:lnTo>
                <a:lnTo>
                  <a:pt x="22615" y="846"/>
                </a:lnTo>
                <a:lnTo>
                  <a:pt x="22615" y="745"/>
                </a:lnTo>
                <a:lnTo>
                  <a:pt x="22615" y="645"/>
                </a:lnTo>
                <a:lnTo>
                  <a:pt x="22594" y="544"/>
                </a:lnTo>
                <a:lnTo>
                  <a:pt x="22574" y="443"/>
                </a:lnTo>
                <a:lnTo>
                  <a:pt x="22534" y="363"/>
                </a:lnTo>
                <a:lnTo>
                  <a:pt x="22474" y="282"/>
                </a:lnTo>
                <a:lnTo>
                  <a:pt x="22413" y="202"/>
                </a:lnTo>
                <a:lnTo>
                  <a:pt x="22333" y="141"/>
                </a:lnTo>
                <a:lnTo>
                  <a:pt x="22252" y="81"/>
                </a:lnTo>
                <a:lnTo>
                  <a:pt x="22151" y="40"/>
                </a:lnTo>
                <a:lnTo>
                  <a:pt x="22051" y="20"/>
                </a:lnTo>
                <a:lnTo>
                  <a:pt x="21950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97F8F"/>
              </a:solidFill>
            </a:endParaRPr>
          </a:p>
        </p:txBody>
      </p:sp>
      <p:sp>
        <p:nvSpPr>
          <p:cNvPr id="297" name="Google Shape;297;p35"/>
          <p:cNvSpPr/>
          <p:nvPr/>
        </p:nvSpPr>
        <p:spPr>
          <a:xfrm>
            <a:off x="3138607" y="1224643"/>
            <a:ext cx="567469" cy="651011"/>
          </a:xfrm>
          <a:custGeom>
            <a:rect b="b" l="l" r="r" t="t"/>
            <a:pathLst>
              <a:path extrusionOk="0" h="39188" w="34154">
                <a:moveTo>
                  <a:pt x="16835" y="2477"/>
                </a:moveTo>
                <a:lnTo>
                  <a:pt x="16875" y="2618"/>
                </a:lnTo>
                <a:lnTo>
                  <a:pt x="16855" y="2659"/>
                </a:lnTo>
                <a:lnTo>
                  <a:pt x="16835" y="2477"/>
                </a:lnTo>
                <a:close/>
                <a:moveTo>
                  <a:pt x="16191" y="2276"/>
                </a:moveTo>
                <a:lnTo>
                  <a:pt x="16090" y="2739"/>
                </a:lnTo>
                <a:lnTo>
                  <a:pt x="16029" y="3222"/>
                </a:lnTo>
                <a:lnTo>
                  <a:pt x="15929" y="2961"/>
                </a:lnTo>
                <a:lnTo>
                  <a:pt x="15808" y="2699"/>
                </a:lnTo>
                <a:lnTo>
                  <a:pt x="16191" y="2276"/>
                </a:lnTo>
                <a:close/>
                <a:moveTo>
                  <a:pt x="31153" y="5518"/>
                </a:moveTo>
                <a:lnTo>
                  <a:pt x="31233" y="5579"/>
                </a:lnTo>
                <a:lnTo>
                  <a:pt x="31314" y="5599"/>
                </a:lnTo>
                <a:lnTo>
                  <a:pt x="31515" y="5659"/>
                </a:lnTo>
                <a:lnTo>
                  <a:pt x="31898" y="5719"/>
                </a:lnTo>
                <a:lnTo>
                  <a:pt x="32542" y="5881"/>
                </a:lnTo>
                <a:lnTo>
                  <a:pt x="32341" y="6102"/>
                </a:lnTo>
                <a:lnTo>
                  <a:pt x="32139" y="6344"/>
                </a:lnTo>
                <a:lnTo>
                  <a:pt x="32019" y="6485"/>
                </a:lnTo>
                <a:lnTo>
                  <a:pt x="31857" y="6626"/>
                </a:lnTo>
                <a:lnTo>
                  <a:pt x="31878" y="6525"/>
                </a:lnTo>
                <a:lnTo>
                  <a:pt x="31878" y="6424"/>
                </a:lnTo>
                <a:lnTo>
                  <a:pt x="31837" y="6324"/>
                </a:lnTo>
                <a:lnTo>
                  <a:pt x="31797" y="6223"/>
                </a:lnTo>
                <a:lnTo>
                  <a:pt x="31717" y="6122"/>
                </a:lnTo>
                <a:lnTo>
                  <a:pt x="31636" y="6042"/>
                </a:lnTo>
                <a:lnTo>
                  <a:pt x="31535" y="5981"/>
                </a:lnTo>
                <a:lnTo>
                  <a:pt x="31414" y="5921"/>
                </a:lnTo>
                <a:lnTo>
                  <a:pt x="31294" y="5901"/>
                </a:lnTo>
                <a:lnTo>
                  <a:pt x="31173" y="5901"/>
                </a:lnTo>
                <a:lnTo>
                  <a:pt x="31072" y="5921"/>
                </a:lnTo>
                <a:lnTo>
                  <a:pt x="30951" y="5981"/>
                </a:lnTo>
                <a:lnTo>
                  <a:pt x="30951" y="5981"/>
                </a:lnTo>
                <a:lnTo>
                  <a:pt x="31153" y="5518"/>
                </a:lnTo>
                <a:close/>
                <a:moveTo>
                  <a:pt x="1672" y="6283"/>
                </a:moveTo>
                <a:lnTo>
                  <a:pt x="1853" y="6303"/>
                </a:lnTo>
                <a:lnTo>
                  <a:pt x="1853" y="6767"/>
                </a:lnTo>
                <a:lnTo>
                  <a:pt x="1873" y="7008"/>
                </a:lnTo>
                <a:lnTo>
                  <a:pt x="1893" y="7230"/>
                </a:lnTo>
                <a:lnTo>
                  <a:pt x="1853" y="7230"/>
                </a:lnTo>
                <a:lnTo>
                  <a:pt x="1812" y="7250"/>
                </a:lnTo>
                <a:lnTo>
                  <a:pt x="1752" y="7290"/>
                </a:lnTo>
                <a:lnTo>
                  <a:pt x="1732" y="7330"/>
                </a:lnTo>
                <a:lnTo>
                  <a:pt x="1732" y="7371"/>
                </a:lnTo>
                <a:lnTo>
                  <a:pt x="1752" y="7411"/>
                </a:lnTo>
                <a:lnTo>
                  <a:pt x="1772" y="7471"/>
                </a:lnTo>
                <a:lnTo>
                  <a:pt x="1913" y="7653"/>
                </a:lnTo>
                <a:lnTo>
                  <a:pt x="1712" y="7733"/>
                </a:lnTo>
                <a:lnTo>
                  <a:pt x="1510" y="7814"/>
                </a:lnTo>
                <a:lnTo>
                  <a:pt x="1289" y="7854"/>
                </a:lnTo>
                <a:lnTo>
                  <a:pt x="1047" y="7894"/>
                </a:lnTo>
                <a:lnTo>
                  <a:pt x="987" y="7330"/>
                </a:lnTo>
                <a:lnTo>
                  <a:pt x="906" y="6747"/>
                </a:lnTo>
                <a:lnTo>
                  <a:pt x="846" y="6324"/>
                </a:lnTo>
                <a:lnTo>
                  <a:pt x="1007" y="6324"/>
                </a:lnTo>
                <a:lnTo>
                  <a:pt x="1148" y="6303"/>
                </a:lnTo>
                <a:lnTo>
                  <a:pt x="1470" y="6283"/>
                </a:lnTo>
                <a:close/>
                <a:moveTo>
                  <a:pt x="11821" y="9405"/>
                </a:moveTo>
                <a:lnTo>
                  <a:pt x="12364" y="9606"/>
                </a:lnTo>
                <a:lnTo>
                  <a:pt x="12868" y="9848"/>
                </a:lnTo>
                <a:lnTo>
                  <a:pt x="13371" y="10130"/>
                </a:lnTo>
                <a:lnTo>
                  <a:pt x="13855" y="10432"/>
                </a:lnTo>
                <a:lnTo>
                  <a:pt x="14318" y="10754"/>
                </a:lnTo>
                <a:lnTo>
                  <a:pt x="14761" y="11136"/>
                </a:lnTo>
                <a:lnTo>
                  <a:pt x="15184" y="11519"/>
                </a:lnTo>
                <a:lnTo>
                  <a:pt x="15566" y="11942"/>
                </a:lnTo>
                <a:lnTo>
                  <a:pt x="15526" y="13412"/>
                </a:lnTo>
                <a:lnTo>
                  <a:pt x="15204" y="13331"/>
                </a:lnTo>
                <a:lnTo>
                  <a:pt x="14882" y="13231"/>
                </a:lnTo>
                <a:lnTo>
                  <a:pt x="14580" y="13130"/>
                </a:lnTo>
                <a:lnTo>
                  <a:pt x="14257" y="12989"/>
                </a:lnTo>
                <a:lnTo>
                  <a:pt x="13955" y="12868"/>
                </a:lnTo>
                <a:lnTo>
                  <a:pt x="13774" y="12788"/>
                </a:lnTo>
                <a:lnTo>
                  <a:pt x="13593" y="12727"/>
                </a:lnTo>
                <a:lnTo>
                  <a:pt x="13573" y="12627"/>
                </a:lnTo>
                <a:lnTo>
                  <a:pt x="13553" y="12566"/>
                </a:lnTo>
                <a:lnTo>
                  <a:pt x="13512" y="12526"/>
                </a:lnTo>
                <a:lnTo>
                  <a:pt x="13472" y="12486"/>
                </a:lnTo>
                <a:lnTo>
                  <a:pt x="13412" y="12486"/>
                </a:lnTo>
                <a:lnTo>
                  <a:pt x="13351" y="12466"/>
                </a:lnTo>
                <a:lnTo>
                  <a:pt x="13291" y="12486"/>
                </a:lnTo>
                <a:lnTo>
                  <a:pt x="13251" y="12506"/>
                </a:lnTo>
                <a:lnTo>
                  <a:pt x="13190" y="12526"/>
                </a:lnTo>
                <a:lnTo>
                  <a:pt x="13049" y="12667"/>
                </a:lnTo>
                <a:lnTo>
                  <a:pt x="12908" y="12808"/>
                </a:lnTo>
                <a:lnTo>
                  <a:pt x="12808" y="12969"/>
                </a:lnTo>
                <a:lnTo>
                  <a:pt x="12707" y="13130"/>
                </a:lnTo>
                <a:lnTo>
                  <a:pt x="12626" y="13291"/>
                </a:lnTo>
                <a:lnTo>
                  <a:pt x="12546" y="13472"/>
                </a:lnTo>
                <a:lnTo>
                  <a:pt x="12425" y="13835"/>
                </a:lnTo>
                <a:lnTo>
                  <a:pt x="12264" y="14560"/>
                </a:lnTo>
                <a:lnTo>
                  <a:pt x="11458" y="13936"/>
                </a:lnTo>
                <a:lnTo>
                  <a:pt x="11519" y="13754"/>
                </a:lnTo>
                <a:lnTo>
                  <a:pt x="11539" y="13573"/>
                </a:lnTo>
                <a:lnTo>
                  <a:pt x="11579" y="13150"/>
                </a:lnTo>
                <a:lnTo>
                  <a:pt x="11680" y="11720"/>
                </a:lnTo>
                <a:lnTo>
                  <a:pt x="11821" y="9405"/>
                </a:lnTo>
                <a:close/>
                <a:moveTo>
                  <a:pt x="21587" y="9989"/>
                </a:moveTo>
                <a:lnTo>
                  <a:pt x="21587" y="10452"/>
                </a:lnTo>
                <a:lnTo>
                  <a:pt x="21587" y="10915"/>
                </a:lnTo>
                <a:lnTo>
                  <a:pt x="21567" y="11358"/>
                </a:lnTo>
                <a:lnTo>
                  <a:pt x="21547" y="11821"/>
                </a:lnTo>
                <a:lnTo>
                  <a:pt x="21467" y="12506"/>
                </a:lnTo>
                <a:lnTo>
                  <a:pt x="21346" y="13190"/>
                </a:lnTo>
                <a:lnTo>
                  <a:pt x="21285" y="13452"/>
                </a:lnTo>
                <a:lnTo>
                  <a:pt x="18889" y="15426"/>
                </a:lnTo>
                <a:lnTo>
                  <a:pt x="18949" y="14842"/>
                </a:lnTo>
                <a:lnTo>
                  <a:pt x="18970" y="14278"/>
                </a:lnTo>
                <a:lnTo>
                  <a:pt x="19010" y="13130"/>
                </a:lnTo>
                <a:lnTo>
                  <a:pt x="18990" y="13029"/>
                </a:lnTo>
                <a:lnTo>
                  <a:pt x="18949" y="12929"/>
                </a:lnTo>
                <a:lnTo>
                  <a:pt x="18889" y="12868"/>
                </a:lnTo>
                <a:lnTo>
                  <a:pt x="18829" y="12808"/>
                </a:lnTo>
                <a:lnTo>
                  <a:pt x="18728" y="12788"/>
                </a:lnTo>
                <a:lnTo>
                  <a:pt x="18647" y="12768"/>
                </a:lnTo>
                <a:lnTo>
                  <a:pt x="18547" y="12788"/>
                </a:lnTo>
                <a:lnTo>
                  <a:pt x="18446" y="12808"/>
                </a:lnTo>
                <a:lnTo>
                  <a:pt x="18003" y="13029"/>
                </a:lnTo>
                <a:lnTo>
                  <a:pt x="17560" y="13271"/>
                </a:lnTo>
                <a:lnTo>
                  <a:pt x="17137" y="13513"/>
                </a:lnTo>
                <a:lnTo>
                  <a:pt x="16714" y="13795"/>
                </a:lnTo>
                <a:lnTo>
                  <a:pt x="16754" y="11720"/>
                </a:lnTo>
                <a:lnTo>
                  <a:pt x="17137" y="11600"/>
                </a:lnTo>
                <a:lnTo>
                  <a:pt x="17520" y="11459"/>
                </a:lnTo>
                <a:lnTo>
                  <a:pt x="19151" y="10875"/>
                </a:lnTo>
                <a:lnTo>
                  <a:pt x="20379" y="10452"/>
                </a:lnTo>
                <a:lnTo>
                  <a:pt x="21587" y="9989"/>
                </a:lnTo>
                <a:close/>
                <a:moveTo>
                  <a:pt x="13573" y="13593"/>
                </a:moveTo>
                <a:lnTo>
                  <a:pt x="13754" y="13734"/>
                </a:lnTo>
                <a:lnTo>
                  <a:pt x="13895" y="13855"/>
                </a:lnTo>
                <a:lnTo>
                  <a:pt x="14076" y="13956"/>
                </a:lnTo>
                <a:lnTo>
                  <a:pt x="14257" y="14056"/>
                </a:lnTo>
                <a:lnTo>
                  <a:pt x="14459" y="14137"/>
                </a:lnTo>
                <a:lnTo>
                  <a:pt x="14660" y="14217"/>
                </a:lnTo>
                <a:lnTo>
                  <a:pt x="15083" y="14338"/>
                </a:lnTo>
                <a:lnTo>
                  <a:pt x="15506" y="14399"/>
                </a:lnTo>
                <a:lnTo>
                  <a:pt x="15466" y="16996"/>
                </a:lnTo>
                <a:lnTo>
                  <a:pt x="13291" y="15325"/>
                </a:lnTo>
                <a:lnTo>
                  <a:pt x="13371" y="14721"/>
                </a:lnTo>
                <a:lnTo>
                  <a:pt x="13412" y="14419"/>
                </a:lnTo>
                <a:lnTo>
                  <a:pt x="13472" y="14137"/>
                </a:lnTo>
                <a:lnTo>
                  <a:pt x="13532" y="13855"/>
                </a:lnTo>
                <a:lnTo>
                  <a:pt x="13573" y="13593"/>
                </a:lnTo>
                <a:close/>
                <a:moveTo>
                  <a:pt x="18224" y="13654"/>
                </a:moveTo>
                <a:lnTo>
                  <a:pt x="18144" y="14540"/>
                </a:lnTo>
                <a:lnTo>
                  <a:pt x="18124" y="14983"/>
                </a:lnTo>
                <a:lnTo>
                  <a:pt x="18124" y="15426"/>
                </a:lnTo>
                <a:lnTo>
                  <a:pt x="18124" y="15506"/>
                </a:lnTo>
                <a:lnTo>
                  <a:pt x="18144" y="15567"/>
                </a:lnTo>
                <a:lnTo>
                  <a:pt x="18224" y="15667"/>
                </a:lnTo>
                <a:lnTo>
                  <a:pt x="18325" y="15748"/>
                </a:lnTo>
                <a:lnTo>
                  <a:pt x="18446" y="15788"/>
                </a:lnTo>
                <a:lnTo>
                  <a:pt x="16654" y="17319"/>
                </a:lnTo>
                <a:lnTo>
                  <a:pt x="16714" y="14036"/>
                </a:lnTo>
                <a:lnTo>
                  <a:pt x="17097" y="13956"/>
                </a:lnTo>
                <a:lnTo>
                  <a:pt x="17479" y="13875"/>
                </a:lnTo>
                <a:lnTo>
                  <a:pt x="17842" y="13774"/>
                </a:lnTo>
                <a:lnTo>
                  <a:pt x="18224" y="13654"/>
                </a:lnTo>
                <a:close/>
                <a:moveTo>
                  <a:pt x="19090" y="16735"/>
                </a:moveTo>
                <a:lnTo>
                  <a:pt x="19372" y="16795"/>
                </a:lnTo>
                <a:lnTo>
                  <a:pt x="19654" y="16835"/>
                </a:lnTo>
                <a:lnTo>
                  <a:pt x="19795" y="16876"/>
                </a:lnTo>
                <a:lnTo>
                  <a:pt x="19936" y="16916"/>
                </a:lnTo>
                <a:lnTo>
                  <a:pt x="20057" y="16996"/>
                </a:lnTo>
                <a:lnTo>
                  <a:pt x="20178" y="17077"/>
                </a:lnTo>
                <a:lnTo>
                  <a:pt x="20218" y="17137"/>
                </a:lnTo>
                <a:lnTo>
                  <a:pt x="20258" y="17178"/>
                </a:lnTo>
                <a:lnTo>
                  <a:pt x="20258" y="17238"/>
                </a:lnTo>
                <a:lnTo>
                  <a:pt x="20258" y="17299"/>
                </a:lnTo>
                <a:lnTo>
                  <a:pt x="20238" y="17419"/>
                </a:lnTo>
                <a:lnTo>
                  <a:pt x="20178" y="17540"/>
                </a:lnTo>
                <a:lnTo>
                  <a:pt x="20097" y="17661"/>
                </a:lnTo>
                <a:lnTo>
                  <a:pt x="19997" y="17782"/>
                </a:lnTo>
                <a:lnTo>
                  <a:pt x="19835" y="17963"/>
                </a:lnTo>
                <a:lnTo>
                  <a:pt x="18970" y="19111"/>
                </a:lnTo>
                <a:lnTo>
                  <a:pt x="18647" y="19493"/>
                </a:lnTo>
                <a:lnTo>
                  <a:pt x="17177" y="18326"/>
                </a:lnTo>
                <a:lnTo>
                  <a:pt x="19090" y="16735"/>
                </a:lnTo>
                <a:close/>
                <a:moveTo>
                  <a:pt x="12707" y="16352"/>
                </a:moveTo>
                <a:lnTo>
                  <a:pt x="13955" y="17319"/>
                </a:lnTo>
                <a:lnTo>
                  <a:pt x="15345" y="18426"/>
                </a:lnTo>
                <a:lnTo>
                  <a:pt x="13633" y="19916"/>
                </a:lnTo>
                <a:lnTo>
                  <a:pt x="13432" y="19594"/>
                </a:lnTo>
                <a:lnTo>
                  <a:pt x="13210" y="19292"/>
                </a:lnTo>
                <a:lnTo>
                  <a:pt x="12969" y="19010"/>
                </a:lnTo>
                <a:lnTo>
                  <a:pt x="12707" y="18728"/>
                </a:lnTo>
                <a:lnTo>
                  <a:pt x="12425" y="18487"/>
                </a:lnTo>
                <a:lnTo>
                  <a:pt x="12143" y="18265"/>
                </a:lnTo>
                <a:lnTo>
                  <a:pt x="11821" y="18064"/>
                </a:lnTo>
                <a:lnTo>
                  <a:pt x="11499" y="17883"/>
                </a:lnTo>
                <a:lnTo>
                  <a:pt x="12083" y="17278"/>
                </a:lnTo>
                <a:lnTo>
                  <a:pt x="12264" y="17057"/>
                </a:lnTo>
                <a:lnTo>
                  <a:pt x="12445" y="16835"/>
                </a:lnTo>
                <a:lnTo>
                  <a:pt x="12606" y="16614"/>
                </a:lnTo>
                <a:lnTo>
                  <a:pt x="12667" y="16493"/>
                </a:lnTo>
                <a:lnTo>
                  <a:pt x="12707" y="16352"/>
                </a:lnTo>
                <a:close/>
                <a:moveTo>
                  <a:pt x="21507" y="14781"/>
                </a:moveTo>
                <a:lnTo>
                  <a:pt x="21608" y="14801"/>
                </a:lnTo>
                <a:lnTo>
                  <a:pt x="21608" y="14882"/>
                </a:lnTo>
                <a:lnTo>
                  <a:pt x="21628" y="14942"/>
                </a:lnTo>
                <a:lnTo>
                  <a:pt x="21668" y="15023"/>
                </a:lnTo>
                <a:lnTo>
                  <a:pt x="21749" y="15083"/>
                </a:lnTo>
                <a:lnTo>
                  <a:pt x="21990" y="15245"/>
                </a:lnTo>
                <a:lnTo>
                  <a:pt x="22232" y="15385"/>
                </a:lnTo>
                <a:lnTo>
                  <a:pt x="22735" y="15667"/>
                </a:lnTo>
                <a:lnTo>
                  <a:pt x="22997" y="15828"/>
                </a:lnTo>
                <a:lnTo>
                  <a:pt x="23219" y="15990"/>
                </a:lnTo>
                <a:lnTo>
                  <a:pt x="23702" y="16352"/>
                </a:lnTo>
                <a:lnTo>
                  <a:pt x="24044" y="16614"/>
                </a:lnTo>
                <a:lnTo>
                  <a:pt x="24366" y="16916"/>
                </a:lnTo>
                <a:lnTo>
                  <a:pt x="24689" y="17218"/>
                </a:lnTo>
                <a:lnTo>
                  <a:pt x="24970" y="17540"/>
                </a:lnTo>
                <a:lnTo>
                  <a:pt x="24407" y="17943"/>
                </a:lnTo>
                <a:lnTo>
                  <a:pt x="23843" y="18326"/>
                </a:lnTo>
                <a:lnTo>
                  <a:pt x="22675" y="19091"/>
                </a:lnTo>
                <a:lnTo>
                  <a:pt x="21487" y="19796"/>
                </a:lnTo>
                <a:lnTo>
                  <a:pt x="20278" y="20480"/>
                </a:lnTo>
                <a:lnTo>
                  <a:pt x="20138" y="20480"/>
                </a:lnTo>
                <a:lnTo>
                  <a:pt x="19997" y="20541"/>
                </a:lnTo>
                <a:lnTo>
                  <a:pt x="19755" y="20339"/>
                </a:lnTo>
                <a:lnTo>
                  <a:pt x="19493" y="20138"/>
                </a:lnTo>
                <a:lnTo>
                  <a:pt x="20077" y="19393"/>
                </a:lnTo>
                <a:lnTo>
                  <a:pt x="20762" y="18507"/>
                </a:lnTo>
                <a:lnTo>
                  <a:pt x="21064" y="18104"/>
                </a:lnTo>
                <a:lnTo>
                  <a:pt x="21185" y="17903"/>
                </a:lnTo>
                <a:lnTo>
                  <a:pt x="21245" y="17782"/>
                </a:lnTo>
                <a:lnTo>
                  <a:pt x="21285" y="17681"/>
                </a:lnTo>
                <a:lnTo>
                  <a:pt x="21305" y="17500"/>
                </a:lnTo>
                <a:lnTo>
                  <a:pt x="21326" y="17339"/>
                </a:lnTo>
                <a:lnTo>
                  <a:pt x="21326" y="17178"/>
                </a:lnTo>
                <a:lnTo>
                  <a:pt x="21285" y="17037"/>
                </a:lnTo>
                <a:lnTo>
                  <a:pt x="21245" y="16896"/>
                </a:lnTo>
                <a:lnTo>
                  <a:pt x="21205" y="16775"/>
                </a:lnTo>
                <a:lnTo>
                  <a:pt x="21124" y="16654"/>
                </a:lnTo>
                <a:lnTo>
                  <a:pt x="21044" y="16533"/>
                </a:lnTo>
                <a:lnTo>
                  <a:pt x="20963" y="16433"/>
                </a:lnTo>
                <a:lnTo>
                  <a:pt x="20842" y="16332"/>
                </a:lnTo>
                <a:lnTo>
                  <a:pt x="20742" y="16251"/>
                </a:lnTo>
                <a:lnTo>
                  <a:pt x="20601" y="16171"/>
                </a:lnTo>
                <a:lnTo>
                  <a:pt x="20339" y="16050"/>
                </a:lnTo>
                <a:lnTo>
                  <a:pt x="20057" y="15949"/>
                </a:lnTo>
                <a:lnTo>
                  <a:pt x="21507" y="14781"/>
                </a:lnTo>
                <a:close/>
                <a:moveTo>
                  <a:pt x="11297" y="15245"/>
                </a:moveTo>
                <a:lnTo>
                  <a:pt x="12465" y="16151"/>
                </a:lnTo>
                <a:lnTo>
                  <a:pt x="12304" y="16191"/>
                </a:lnTo>
                <a:lnTo>
                  <a:pt x="12163" y="16251"/>
                </a:lnTo>
                <a:lnTo>
                  <a:pt x="11881" y="16392"/>
                </a:lnTo>
                <a:lnTo>
                  <a:pt x="11619" y="16594"/>
                </a:lnTo>
                <a:lnTo>
                  <a:pt x="11378" y="16795"/>
                </a:lnTo>
                <a:lnTo>
                  <a:pt x="11136" y="17037"/>
                </a:lnTo>
                <a:lnTo>
                  <a:pt x="10894" y="17278"/>
                </a:lnTo>
                <a:lnTo>
                  <a:pt x="10472" y="17721"/>
                </a:lnTo>
                <a:lnTo>
                  <a:pt x="10391" y="17822"/>
                </a:lnTo>
                <a:lnTo>
                  <a:pt x="10351" y="17923"/>
                </a:lnTo>
                <a:lnTo>
                  <a:pt x="10351" y="18023"/>
                </a:lnTo>
                <a:lnTo>
                  <a:pt x="10371" y="18124"/>
                </a:lnTo>
                <a:lnTo>
                  <a:pt x="10411" y="18225"/>
                </a:lnTo>
                <a:lnTo>
                  <a:pt x="10472" y="18305"/>
                </a:lnTo>
                <a:lnTo>
                  <a:pt x="10552" y="18386"/>
                </a:lnTo>
                <a:lnTo>
                  <a:pt x="10653" y="18426"/>
                </a:lnTo>
                <a:lnTo>
                  <a:pt x="11015" y="18607"/>
                </a:lnTo>
                <a:lnTo>
                  <a:pt x="11358" y="18809"/>
                </a:lnTo>
                <a:lnTo>
                  <a:pt x="11680" y="19030"/>
                </a:lnTo>
                <a:lnTo>
                  <a:pt x="11982" y="19292"/>
                </a:lnTo>
                <a:lnTo>
                  <a:pt x="12264" y="19554"/>
                </a:lnTo>
                <a:lnTo>
                  <a:pt x="12505" y="19856"/>
                </a:lnTo>
                <a:lnTo>
                  <a:pt x="12747" y="20178"/>
                </a:lnTo>
                <a:lnTo>
                  <a:pt x="12948" y="20521"/>
                </a:lnTo>
                <a:lnTo>
                  <a:pt x="11398" y="21890"/>
                </a:lnTo>
                <a:lnTo>
                  <a:pt x="10955" y="21326"/>
                </a:lnTo>
                <a:lnTo>
                  <a:pt x="10512" y="20762"/>
                </a:lnTo>
                <a:lnTo>
                  <a:pt x="9586" y="19675"/>
                </a:lnTo>
                <a:lnTo>
                  <a:pt x="9203" y="19212"/>
                </a:lnTo>
                <a:lnTo>
                  <a:pt x="8820" y="18769"/>
                </a:lnTo>
                <a:lnTo>
                  <a:pt x="8418" y="18346"/>
                </a:lnTo>
                <a:lnTo>
                  <a:pt x="7975" y="17963"/>
                </a:lnTo>
                <a:lnTo>
                  <a:pt x="9384" y="16916"/>
                </a:lnTo>
                <a:lnTo>
                  <a:pt x="9908" y="16533"/>
                </a:lnTo>
                <a:lnTo>
                  <a:pt x="10391" y="16131"/>
                </a:lnTo>
                <a:lnTo>
                  <a:pt x="10874" y="15708"/>
                </a:lnTo>
                <a:lnTo>
                  <a:pt x="11096" y="15486"/>
                </a:lnTo>
                <a:lnTo>
                  <a:pt x="11297" y="15245"/>
                </a:lnTo>
                <a:close/>
                <a:moveTo>
                  <a:pt x="16613" y="19453"/>
                </a:moveTo>
                <a:lnTo>
                  <a:pt x="18486" y="20943"/>
                </a:lnTo>
                <a:lnTo>
                  <a:pt x="18567" y="22131"/>
                </a:lnTo>
                <a:lnTo>
                  <a:pt x="18124" y="22272"/>
                </a:lnTo>
                <a:lnTo>
                  <a:pt x="17600" y="22434"/>
                </a:lnTo>
                <a:lnTo>
                  <a:pt x="17117" y="22615"/>
                </a:lnTo>
                <a:lnTo>
                  <a:pt x="16895" y="22715"/>
                </a:lnTo>
                <a:lnTo>
                  <a:pt x="16714" y="22796"/>
                </a:lnTo>
                <a:lnTo>
                  <a:pt x="16714" y="22796"/>
                </a:lnTo>
                <a:lnTo>
                  <a:pt x="16734" y="22675"/>
                </a:lnTo>
                <a:lnTo>
                  <a:pt x="16714" y="22554"/>
                </a:lnTo>
                <a:lnTo>
                  <a:pt x="16674" y="22454"/>
                </a:lnTo>
                <a:lnTo>
                  <a:pt x="16593" y="22353"/>
                </a:lnTo>
                <a:lnTo>
                  <a:pt x="16613" y="20239"/>
                </a:lnTo>
                <a:lnTo>
                  <a:pt x="16613" y="19453"/>
                </a:lnTo>
                <a:close/>
                <a:moveTo>
                  <a:pt x="15425" y="19816"/>
                </a:moveTo>
                <a:lnTo>
                  <a:pt x="15385" y="22615"/>
                </a:lnTo>
                <a:lnTo>
                  <a:pt x="15123" y="22736"/>
                </a:lnTo>
                <a:lnTo>
                  <a:pt x="14862" y="22836"/>
                </a:lnTo>
                <a:lnTo>
                  <a:pt x="14559" y="22917"/>
                </a:lnTo>
                <a:lnTo>
                  <a:pt x="14257" y="22957"/>
                </a:lnTo>
                <a:lnTo>
                  <a:pt x="14116" y="22957"/>
                </a:lnTo>
                <a:lnTo>
                  <a:pt x="13975" y="22937"/>
                </a:lnTo>
                <a:lnTo>
                  <a:pt x="13875" y="22897"/>
                </a:lnTo>
                <a:lnTo>
                  <a:pt x="13774" y="22856"/>
                </a:lnTo>
                <a:lnTo>
                  <a:pt x="13714" y="22776"/>
                </a:lnTo>
                <a:lnTo>
                  <a:pt x="13653" y="22675"/>
                </a:lnTo>
                <a:lnTo>
                  <a:pt x="13593" y="22575"/>
                </a:lnTo>
                <a:lnTo>
                  <a:pt x="13553" y="22474"/>
                </a:lnTo>
                <a:lnTo>
                  <a:pt x="13512" y="22212"/>
                </a:lnTo>
                <a:lnTo>
                  <a:pt x="13492" y="21950"/>
                </a:lnTo>
                <a:lnTo>
                  <a:pt x="13512" y="21467"/>
                </a:lnTo>
                <a:lnTo>
                  <a:pt x="14056" y="20984"/>
                </a:lnTo>
                <a:lnTo>
                  <a:pt x="15425" y="19816"/>
                </a:lnTo>
                <a:close/>
                <a:moveTo>
                  <a:pt x="12727" y="22152"/>
                </a:moveTo>
                <a:lnTo>
                  <a:pt x="12727" y="22393"/>
                </a:lnTo>
                <a:lnTo>
                  <a:pt x="12747" y="22655"/>
                </a:lnTo>
                <a:lnTo>
                  <a:pt x="12808" y="22897"/>
                </a:lnTo>
                <a:lnTo>
                  <a:pt x="12888" y="23138"/>
                </a:lnTo>
                <a:lnTo>
                  <a:pt x="13009" y="23340"/>
                </a:lnTo>
                <a:lnTo>
                  <a:pt x="13089" y="23440"/>
                </a:lnTo>
                <a:lnTo>
                  <a:pt x="13170" y="23521"/>
                </a:lnTo>
                <a:lnTo>
                  <a:pt x="13271" y="23602"/>
                </a:lnTo>
                <a:lnTo>
                  <a:pt x="13391" y="23682"/>
                </a:lnTo>
                <a:lnTo>
                  <a:pt x="13492" y="23742"/>
                </a:lnTo>
                <a:lnTo>
                  <a:pt x="13633" y="23783"/>
                </a:lnTo>
                <a:lnTo>
                  <a:pt x="13835" y="23843"/>
                </a:lnTo>
                <a:lnTo>
                  <a:pt x="14056" y="23883"/>
                </a:lnTo>
                <a:lnTo>
                  <a:pt x="14499" y="23883"/>
                </a:lnTo>
                <a:lnTo>
                  <a:pt x="14721" y="23863"/>
                </a:lnTo>
                <a:lnTo>
                  <a:pt x="14942" y="23823"/>
                </a:lnTo>
                <a:lnTo>
                  <a:pt x="15164" y="23763"/>
                </a:lnTo>
                <a:lnTo>
                  <a:pt x="15385" y="23682"/>
                </a:lnTo>
                <a:lnTo>
                  <a:pt x="15385" y="24870"/>
                </a:lnTo>
                <a:lnTo>
                  <a:pt x="14841" y="24971"/>
                </a:lnTo>
                <a:lnTo>
                  <a:pt x="14318" y="25092"/>
                </a:lnTo>
                <a:lnTo>
                  <a:pt x="13251" y="25353"/>
                </a:lnTo>
                <a:lnTo>
                  <a:pt x="11559" y="25716"/>
                </a:lnTo>
                <a:lnTo>
                  <a:pt x="11559" y="25716"/>
                </a:lnTo>
                <a:lnTo>
                  <a:pt x="11821" y="24326"/>
                </a:lnTo>
                <a:lnTo>
                  <a:pt x="11962" y="23541"/>
                </a:lnTo>
                <a:lnTo>
                  <a:pt x="12022" y="23138"/>
                </a:lnTo>
                <a:lnTo>
                  <a:pt x="12042" y="22756"/>
                </a:lnTo>
                <a:lnTo>
                  <a:pt x="12727" y="22152"/>
                </a:lnTo>
                <a:close/>
                <a:moveTo>
                  <a:pt x="19352" y="21648"/>
                </a:moveTo>
                <a:lnTo>
                  <a:pt x="19835" y="22031"/>
                </a:lnTo>
                <a:lnTo>
                  <a:pt x="19916" y="22575"/>
                </a:lnTo>
                <a:lnTo>
                  <a:pt x="20158" y="24165"/>
                </a:lnTo>
                <a:lnTo>
                  <a:pt x="20500" y="26441"/>
                </a:lnTo>
                <a:lnTo>
                  <a:pt x="18829" y="25716"/>
                </a:lnTo>
                <a:lnTo>
                  <a:pt x="18305" y="25474"/>
                </a:lnTo>
                <a:lnTo>
                  <a:pt x="17741" y="25253"/>
                </a:lnTo>
                <a:lnTo>
                  <a:pt x="17459" y="25172"/>
                </a:lnTo>
                <a:lnTo>
                  <a:pt x="17157" y="25092"/>
                </a:lnTo>
                <a:lnTo>
                  <a:pt x="16875" y="25011"/>
                </a:lnTo>
                <a:lnTo>
                  <a:pt x="16573" y="24971"/>
                </a:lnTo>
                <a:lnTo>
                  <a:pt x="16593" y="23159"/>
                </a:lnTo>
                <a:lnTo>
                  <a:pt x="16694" y="23239"/>
                </a:lnTo>
                <a:lnTo>
                  <a:pt x="16795" y="23279"/>
                </a:lnTo>
                <a:lnTo>
                  <a:pt x="16916" y="23320"/>
                </a:lnTo>
                <a:lnTo>
                  <a:pt x="17057" y="23340"/>
                </a:lnTo>
                <a:lnTo>
                  <a:pt x="17318" y="23340"/>
                </a:lnTo>
                <a:lnTo>
                  <a:pt x="17560" y="23320"/>
                </a:lnTo>
                <a:lnTo>
                  <a:pt x="17963" y="23239"/>
                </a:lnTo>
                <a:lnTo>
                  <a:pt x="18365" y="23159"/>
                </a:lnTo>
                <a:lnTo>
                  <a:pt x="18768" y="23038"/>
                </a:lnTo>
                <a:lnTo>
                  <a:pt x="19151" y="22897"/>
                </a:lnTo>
                <a:lnTo>
                  <a:pt x="19231" y="22856"/>
                </a:lnTo>
                <a:lnTo>
                  <a:pt x="19312" y="22816"/>
                </a:lnTo>
                <a:lnTo>
                  <a:pt x="19372" y="22756"/>
                </a:lnTo>
                <a:lnTo>
                  <a:pt x="19413" y="22695"/>
                </a:lnTo>
                <a:lnTo>
                  <a:pt x="19453" y="22615"/>
                </a:lnTo>
                <a:lnTo>
                  <a:pt x="19473" y="22534"/>
                </a:lnTo>
                <a:lnTo>
                  <a:pt x="19473" y="22454"/>
                </a:lnTo>
                <a:lnTo>
                  <a:pt x="19453" y="22353"/>
                </a:lnTo>
                <a:lnTo>
                  <a:pt x="19352" y="21648"/>
                </a:lnTo>
                <a:close/>
                <a:moveTo>
                  <a:pt x="32542" y="29824"/>
                </a:moveTo>
                <a:lnTo>
                  <a:pt x="32502" y="30247"/>
                </a:lnTo>
                <a:lnTo>
                  <a:pt x="32502" y="30690"/>
                </a:lnTo>
                <a:lnTo>
                  <a:pt x="32502" y="30992"/>
                </a:lnTo>
                <a:lnTo>
                  <a:pt x="32522" y="31294"/>
                </a:lnTo>
                <a:lnTo>
                  <a:pt x="32200" y="31314"/>
                </a:lnTo>
                <a:lnTo>
                  <a:pt x="31878" y="31334"/>
                </a:lnTo>
                <a:lnTo>
                  <a:pt x="31636" y="31375"/>
                </a:lnTo>
                <a:lnTo>
                  <a:pt x="31394" y="31415"/>
                </a:lnTo>
                <a:lnTo>
                  <a:pt x="31153" y="31475"/>
                </a:lnTo>
                <a:lnTo>
                  <a:pt x="30911" y="31536"/>
                </a:lnTo>
                <a:lnTo>
                  <a:pt x="30871" y="30992"/>
                </a:lnTo>
                <a:lnTo>
                  <a:pt x="31193" y="31234"/>
                </a:lnTo>
                <a:lnTo>
                  <a:pt x="31314" y="31294"/>
                </a:lnTo>
                <a:lnTo>
                  <a:pt x="31435" y="31334"/>
                </a:lnTo>
                <a:lnTo>
                  <a:pt x="31535" y="31354"/>
                </a:lnTo>
                <a:lnTo>
                  <a:pt x="31656" y="31334"/>
                </a:lnTo>
                <a:lnTo>
                  <a:pt x="31757" y="31294"/>
                </a:lnTo>
                <a:lnTo>
                  <a:pt x="31837" y="31234"/>
                </a:lnTo>
                <a:lnTo>
                  <a:pt x="31938" y="31173"/>
                </a:lnTo>
                <a:lnTo>
                  <a:pt x="32019" y="31073"/>
                </a:lnTo>
                <a:lnTo>
                  <a:pt x="32079" y="30992"/>
                </a:lnTo>
                <a:lnTo>
                  <a:pt x="32119" y="30871"/>
                </a:lnTo>
                <a:lnTo>
                  <a:pt x="32139" y="30770"/>
                </a:lnTo>
                <a:lnTo>
                  <a:pt x="32160" y="30650"/>
                </a:lnTo>
                <a:lnTo>
                  <a:pt x="32160" y="30549"/>
                </a:lnTo>
                <a:lnTo>
                  <a:pt x="32119" y="30428"/>
                </a:lnTo>
                <a:lnTo>
                  <a:pt x="32059" y="30327"/>
                </a:lnTo>
                <a:lnTo>
                  <a:pt x="31978" y="30227"/>
                </a:lnTo>
                <a:lnTo>
                  <a:pt x="31636" y="29925"/>
                </a:lnTo>
                <a:lnTo>
                  <a:pt x="31737" y="29905"/>
                </a:lnTo>
                <a:lnTo>
                  <a:pt x="32542" y="29824"/>
                </a:lnTo>
                <a:close/>
                <a:moveTo>
                  <a:pt x="1853" y="30730"/>
                </a:moveTo>
                <a:lnTo>
                  <a:pt x="2094" y="30750"/>
                </a:lnTo>
                <a:lnTo>
                  <a:pt x="2356" y="30770"/>
                </a:lnTo>
                <a:lnTo>
                  <a:pt x="2376" y="30871"/>
                </a:lnTo>
                <a:lnTo>
                  <a:pt x="2417" y="30932"/>
                </a:lnTo>
                <a:lnTo>
                  <a:pt x="2457" y="31012"/>
                </a:lnTo>
                <a:lnTo>
                  <a:pt x="2517" y="31052"/>
                </a:lnTo>
                <a:lnTo>
                  <a:pt x="2598" y="31093"/>
                </a:lnTo>
                <a:lnTo>
                  <a:pt x="2678" y="31093"/>
                </a:lnTo>
                <a:lnTo>
                  <a:pt x="2759" y="31073"/>
                </a:lnTo>
                <a:lnTo>
                  <a:pt x="2839" y="31032"/>
                </a:lnTo>
                <a:lnTo>
                  <a:pt x="3001" y="30911"/>
                </a:lnTo>
                <a:lnTo>
                  <a:pt x="2900" y="31254"/>
                </a:lnTo>
                <a:lnTo>
                  <a:pt x="2839" y="31636"/>
                </a:lnTo>
                <a:lnTo>
                  <a:pt x="2477" y="31556"/>
                </a:lnTo>
                <a:lnTo>
                  <a:pt x="2115" y="31516"/>
                </a:lnTo>
                <a:lnTo>
                  <a:pt x="1631" y="31475"/>
                </a:lnTo>
                <a:lnTo>
                  <a:pt x="1772" y="31113"/>
                </a:lnTo>
                <a:lnTo>
                  <a:pt x="1812" y="30911"/>
                </a:lnTo>
                <a:lnTo>
                  <a:pt x="1853" y="30730"/>
                </a:lnTo>
                <a:close/>
                <a:moveTo>
                  <a:pt x="15486" y="35885"/>
                </a:moveTo>
                <a:lnTo>
                  <a:pt x="15486" y="36288"/>
                </a:lnTo>
                <a:lnTo>
                  <a:pt x="15506" y="36409"/>
                </a:lnTo>
                <a:lnTo>
                  <a:pt x="15546" y="36530"/>
                </a:lnTo>
                <a:lnTo>
                  <a:pt x="15607" y="36630"/>
                </a:lnTo>
                <a:lnTo>
                  <a:pt x="15687" y="36711"/>
                </a:lnTo>
                <a:lnTo>
                  <a:pt x="15788" y="36771"/>
                </a:lnTo>
                <a:lnTo>
                  <a:pt x="15889" y="36832"/>
                </a:lnTo>
                <a:lnTo>
                  <a:pt x="15989" y="36852"/>
                </a:lnTo>
                <a:lnTo>
                  <a:pt x="16110" y="36872"/>
                </a:lnTo>
                <a:lnTo>
                  <a:pt x="16231" y="36852"/>
                </a:lnTo>
                <a:lnTo>
                  <a:pt x="16332" y="36832"/>
                </a:lnTo>
                <a:lnTo>
                  <a:pt x="16432" y="36771"/>
                </a:lnTo>
                <a:lnTo>
                  <a:pt x="16513" y="36711"/>
                </a:lnTo>
                <a:lnTo>
                  <a:pt x="16593" y="36630"/>
                </a:lnTo>
                <a:lnTo>
                  <a:pt x="16654" y="36530"/>
                </a:lnTo>
                <a:lnTo>
                  <a:pt x="16694" y="36409"/>
                </a:lnTo>
                <a:lnTo>
                  <a:pt x="16694" y="36288"/>
                </a:lnTo>
                <a:lnTo>
                  <a:pt x="16694" y="35905"/>
                </a:lnTo>
                <a:lnTo>
                  <a:pt x="16956" y="36167"/>
                </a:lnTo>
                <a:lnTo>
                  <a:pt x="17218" y="36429"/>
                </a:lnTo>
                <a:lnTo>
                  <a:pt x="16936" y="36771"/>
                </a:lnTo>
                <a:lnTo>
                  <a:pt x="16654" y="37134"/>
                </a:lnTo>
                <a:lnTo>
                  <a:pt x="16392" y="37496"/>
                </a:lnTo>
                <a:lnTo>
                  <a:pt x="16150" y="37859"/>
                </a:lnTo>
                <a:lnTo>
                  <a:pt x="15909" y="37436"/>
                </a:lnTo>
                <a:lnTo>
                  <a:pt x="15667" y="37013"/>
                </a:lnTo>
                <a:lnTo>
                  <a:pt x="15405" y="36610"/>
                </a:lnTo>
                <a:lnTo>
                  <a:pt x="15103" y="36228"/>
                </a:lnTo>
                <a:lnTo>
                  <a:pt x="15305" y="36067"/>
                </a:lnTo>
                <a:lnTo>
                  <a:pt x="15486" y="35885"/>
                </a:lnTo>
                <a:close/>
                <a:moveTo>
                  <a:pt x="16775" y="0"/>
                </a:moveTo>
                <a:lnTo>
                  <a:pt x="16634" y="41"/>
                </a:lnTo>
                <a:lnTo>
                  <a:pt x="16493" y="141"/>
                </a:lnTo>
                <a:lnTo>
                  <a:pt x="16392" y="242"/>
                </a:lnTo>
                <a:lnTo>
                  <a:pt x="15808" y="1068"/>
                </a:lnTo>
                <a:lnTo>
                  <a:pt x="15184" y="1853"/>
                </a:lnTo>
                <a:lnTo>
                  <a:pt x="15063" y="1853"/>
                </a:lnTo>
                <a:lnTo>
                  <a:pt x="14942" y="1893"/>
                </a:lnTo>
                <a:lnTo>
                  <a:pt x="14841" y="1954"/>
                </a:lnTo>
                <a:lnTo>
                  <a:pt x="14741" y="2034"/>
                </a:lnTo>
                <a:lnTo>
                  <a:pt x="14660" y="2135"/>
                </a:lnTo>
                <a:lnTo>
                  <a:pt x="14600" y="2236"/>
                </a:lnTo>
                <a:lnTo>
                  <a:pt x="14580" y="2377"/>
                </a:lnTo>
                <a:lnTo>
                  <a:pt x="14580" y="2498"/>
                </a:lnTo>
                <a:lnTo>
                  <a:pt x="14620" y="2860"/>
                </a:lnTo>
                <a:lnTo>
                  <a:pt x="14660" y="2961"/>
                </a:lnTo>
                <a:lnTo>
                  <a:pt x="14721" y="3061"/>
                </a:lnTo>
                <a:lnTo>
                  <a:pt x="14801" y="3122"/>
                </a:lnTo>
                <a:lnTo>
                  <a:pt x="14882" y="3182"/>
                </a:lnTo>
                <a:lnTo>
                  <a:pt x="15043" y="3464"/>
                </a:lnTo>
                <a:lnTo>
                  <a:pt x="15123" y="3585"/>
                </a:lnTo>
                <a:lnTo>
                  <a:pt x="15204" y="3706"/>
                </a:lnTo>
                <a:lnTo>
                  <a:pt x="15305" y="3827"/>
                </a:lnTo>
                <a:lnTo>
                  <a:pt x="15425" y="3907"/>
                </a:lnTo>
                <a:lnTo>
                  <a:pt x="15546" y="3988"/>
                </a:lnTo>
                <a:lnTo>
                  <a:pt x="15667" y="4028"/>
                </a:lnTo>
                <a:lnTo>
                  <a:pt x="15788" y="4048"/>
                </a:lnTo>
                <a:lnTo>
                  <a:pt x="15788" y="4149"/>
                </a:lnTo>
                <a:lnTo>
                  <a:pt x="15808" y="4229"/>
                </a:lnTo>
                <a:lnTo>
                  <a:pt x="15868" y="4310"/>
                </a:lnTo>
                <a:lnTo>
                  <a:pt x="15929" y="4390"/>
                </a:lnTo>
                <a:lnTo>
                  <a:pt x="15848" y="5639"/>
                </a:lnTo>
                <a:lnTo>
                  <a:pt x="15748" y="7190"/>
                </a:lnTo>
                <a:lnTo>
                  <a:pt x="15184" y="6646"/>
                </a:lnTo>
                <a:lnTo>
                  <a:pt x="14620" y="6082"/>
                </a:lnTo>
                <a:lnTo>
                  <a:pt x="14257" y="5740"/>
                </a:lnTo>
                <a:lnTo>
                  <a:pt x="14076" y="5579"/>
                </a:lnTo>
                <a:lnTo>
                  <a:pt x="13895" y="5417"/>
                </a:lnTo>
                <a:lnTo>
                  <a:pt x="13694" y="5276"/>
                </a:lnTo>
                <a:lnTo>
                  <a:pt x="13492" y="5156"/>
                </a:lnTo>
                <a:lnTo>
                  <a:pt x="13251" y="5035"/>
                </a:lnTo>
                <a:lnTo>
                  <a:pt x="13029" y="4954"/>
                </a:lnTo>
                <a:lnTo>
                  <a:pt x="12948" y="4954"/>
                </a:lnTo>
                <a:lnTo>
                  <a:pt x="12888" y="4974"/>
                </a:lnTo>
                <a:lnTo>
                  <a:pt x="12848" y="5035"/>
                </a:lnTo>
                <a:lnTo>
                  <a:pt x="12848" y="5115"/>
                </a:lnTo>
                <a:lnTo>
                  <a:pt x="12948" y="5357"/>
                </a:lnTo>
                <a:lnTo>
                  <a:pt x="13049" y="5579"/>
                </a:lnTo>
                <a:lnTo>
                  <a:pt x="13170" y="5780"/>
                </a:lnTo>
                <a:lnTo>
                  <a:pt x="13311" y="5981"/>
                </a:lnTo>
                <a:lnTo>
                  <a:pt x="13472" y="6183"/>
                </a:lnTo>
                <a:lnTo>
                  <a:pt x="13633" y="6364"/>
                </a:lnTo>
                <a:lnTo>
                  <a:pt x="13975" y="6726"/>
                </a:lnTo>
                <a:lnTo>
                  <a:pt x="14721" y="7532"/>
                </a:lnTo>
                <a:lnTo>
                  <a:pt x="15103" y="7914"/>
                </a:lnTo>
                <a:lnTo>
                  <a:pt x="15486" y="8297"/>
                </a:lnTo>
                <a:lnTo>
                  <a:pt x="15586" y="8378"/>
                </a:lnTo>
                <a:lnTo>
                  <a:pt x="15707" y="8418"/>
                </a:lnTo>
                <a:lnTo>
                  <a:pt x="15647" y="9646"/>
                </a:lnTo>
                <a:lnTo>
                  <a:pt x="15607" y="10613"/>
                </a:lnTo>
                <a:lnTo>
                  <a:pt x="15164" y="10230"/>
                </a:lnTo>
                <a:lnTo>
                  <a:pt x="14700" y="9888"/>
                </a:lnTo>
                <a:lnTo>
                  <a:pt x="14217" y="9566"/>
                </a:lnTo>
                <a:lnTo>
                  <a:pt x="13714" y="9264"/>
                </a:lnTo>
                <a:lnTo>
                  <a:pt x="13190" y="9002"/>
                </a:lnTo>
                <a:lnTo>
                  <a:pt x="12646" y="8780"/>
                </a:lnTo>
                <a:lnTo>
                  <a:pt x="12103" y="8579"/>
                </a:lnTo>
                <a:lnTo>
                  <a:pt x="11539" y="8418"/>
                </a:lnTo>
                <a:lnTo>
                  <a:pt x="11438" y="8398"/>
                </a:lnTo>
                <a:lnTo>
                  <a:pt x="11337" y="8398"/>
                </a:lnTo>
                <a:lnTo>
                  <a:pt x="11237" y="8438"/>
                </a:lnTo>
                <a:lnTo>
                  <a:pt x="11156" y="8478"/>
                </a:lnTo>
                <a:lnTo>
                  <a:pt x="11096" y="8559"/>
                </a:lnTo>
                <a:lnTo>
                  <a:pt x="11035" y="8639"/>
                </a:lnTo>
                <a:lnTo>
                  <a:pt x="10995" y="8720"/>
                </a:lnTo>
                <a:lnTo>
                  <a:pt x="10995" y="8821"/>
                </a:lnTo>
                <a:lnTo>
                  <a:pt x="10975" y="10190"/>
                </a:lnTo>
                <a:lnTo>
                  <a:pt x="10955" y="11559"/>
                </a:lnTo>
                <a:lnTo>
                  <a:pt x="10955" y="12989"/>
                </a:lnTo>
                <a:lnTo>
                  <a:pt x="10955" y="13291"/>
                </a:lnTo>
                <a:lnTo>
                  <a:pt x="10975" y="13573"/>
                </a:lnTo>
                <a:lnTo>
                  <a:pt x="9324" y="12325"/>
                </a:lnTo>
                <a:lnTo>
                  <a:pt x="9324" y="12244"/>
                </a:lnTo>
                <a:lnTo>
                  <a:pt x="9465" y="11116"/>
                </a:lnTo>
                <a:lnTo>
                  <a:pt x="9505" y="10552"/>
                </a:lnTo>
                <a:lnTo>
                  <a:pt x="9525" y="10271"/>
                </a:lnTo>
                <a:lnTo>
                  <a:pt x="9525" y="9989"/>
                </a:lnTo>
                <a:lnTo>
                  <a:pt x="9505" y="9888"/>
                </a:lnTo>
                <a:lnTo>
                  <a:pt x="9465" y="9787"/>
                </a:lnTo>
                <a:lnTo>
                  <a:pt x="9424" y="9707"/>
                </a:lnTo>
                <a:lnTo>
                  <a:pt x="9364" y="9646"/>
                </a:lnTo>
                <a:lnTo>
                  <a:pt x="9304" y="9586"/>
                </a:lnTo>
                <a:lnTo>
                  <a:pt x="9223" y="9546"/>
                </a:lnTo>
                <a:lnTo>
                  <a:pt x="9143" y="9505"/>
                </a:lnTo>
                <a:lnTo>
                  <a:pt x="9062" y="9485"/>
                </a:lnTo>
                <a:lnTo>
                  <a:pt x="8881" y="9485"/>
                </a:lnTo>
                <a:lnTo>
                  <a:pt x="8800" y="9505"/>
                </a:lnTo>
                <a:lnTo>
                  <a:pt x="8720" y="9546"/>
                </a:lnTo>
                <a:lnTo>
                  <a:pt x="8659" y="9606"/>
                </a:lnTo>
                <a:lnTo>
                  <a:pt x="8599" y="9666"/>
                </a:lnTo>
                <a:lnTo>
                  <a:pt x="8538" y="9747"/>
                </a:lnTo>
                <a:lnTo>
                  <a:pt x="8518" y="9848"/>
                </a:lnTo>
                <a:lnTo>
                  <a:pt x="8458" y="10250"/>
                </a:lnTo>
                <a:lnTo>
                  <a:pt x="8418" y="10653"/>
                </a:lnTo>
                <a:lnTo>
                  <a:pt x="8357" y="11479"/>
                </a:lnTo>
                <a:lnTo>
                  <a:pt x="8337" y="11600"/>
                </a:lnTo>
                <a:lnTo>
                  <a:pt x="7290" y="10794"/>
                </a:lnTo>
                <a:lnTo>
                  <a:pt x="4753" y="8921"/>
                </a:lnTo>
                <a:lnTo>
                  <a:pt x="3504" y="7995"/>
                </a:lnTo>
                <a:lnTo>
                  <a:pt x="3222" y="7814"/>
                </a:lnTo>
                <a:lnTo>
                  <a:pt x="2940" y="7633"/>
                </a:lnTo>
                <a:lnTo>
                  <a:pt x="3001" y="7471"/>
                </a:lnTo>
                <a:lnTo>
                  <a:pt x="3061" y="7270"/>
                </a:lnTo>
                <a:lnTo>
                  <a:pt x="3081" y="7069"/>
                </a:lnTo>
                <a:lnTo>
                  <a:pt x="3101" y="6867"/>
                </a:lnTo>
                <a:lnTo>
                  <a:pt x="3101" y="6465"/>
                </a:lnTo>
                <a:lnTo>
                  <a:pt x="3081" y="6082"/>
                </a:lnTo>
                <a:lnTo>
                  <a:pt x="3061" y="5921"/>
                </a:lnTo>
                <a:lnTo>
                  <a:pt x="3021" y="5800"/>
                </a:lnTo>
                <a:lnTo>
                  <a:pt x="3001" y="5719"/>
                </a:lnTo>
                <a:lnTo>
                  <a:pt x="2960" y="5639"/>
                </a:lnTo>
                <a:lnTo>
                  <a:pt x="2880" y="5518"/>
                </a:lnTo>
                <a:lnTo>
                  <a:pt x="2759" y="5417"/>
                </a:lnTo>
                <a:lnTo>
                  <a:pt x="2598" y="5337"/>
                </a:lnTo>
                <a:lnTo>
                  <a:pt x="2376" y="5256"/>
                </a:lnTo>
                <a:lnTo>
                  <a:pt x="2115" y="5196"/>
                </a:lnTo>
                <a:lnTo>
                  <a:pt x="1853" y="5156"/>
                </a:lnTo>
                <a:lnTo>
                  <a:pt x="1571" y="5156"/>
                </a:lnTo>
                <a:lnTo>
                  <a:pt x="1289" y="5176"/>
                </a:lnTo>
                <a:lnTo>
                  <a:pt x="1007" y="5256"/>
                </a:lnTo>
                <a:lnTo>
                  <a:pt x="886" y="5297"/>
                </a:lnTo>
                <a:lnTo>
                  <a:pt x="765" y="5357"/>
                </a:lnTo>
                <a:lnTo>
                  <a:pt x="665" y="5417"/>
                </a:lnTo>
                <a:lnTo>
                  <a:pt x="564" y="5518"/>
                </a:lnTo>
                <a:lnTo>
                  <a:pt x="483" y="5397"/>
                </a:lnTo>
                <a:lnTo>
                  <a:pt x="463" y="5357"/>
                </a:lnTo>
                <a:lnTo>
                  <a:pt x="423" y="5337"/>
                </a:lnTo>
                <a:lnTo>
                  <a:pt x="322" y="5337"/>
                </a:lnTo>
                <a:lnTo>
                  <a:pt x="242" y="5377"/>
                </a:lnTo>
                <a:lnTo>
                  <a:pt x="181" y="5438"/>
                </a:lnTo>
                <a:lnTo>
                  <a:pt x="101" y="5599"/>
                </a:lnTo>
                <a:lnTo>
                  <a:pt x="40" y="5780"/>
                </a:lnTo>
                <a:lnTo>
                  <a:pt x="20" y="5961"/>
                </a:lnTo>
                <a:lnTo>
                  <a:pt x="0" y="6163"/>
                </a:lnTo>
                <a:lnTo>
                  <a:pt x="20" y="6525"/>
                </a:lnTo>
                <a:lnTo>
                  <a:pt x="40" y="6908"/>
                </a:lnTo>
                <a:lnTo>
                  <a:pt x="81" y="7733"/>
                </a:lnTo>
                <a:lnTo>
                  <a:pt x="121" y="8156"/>
                </a:lnTo>
                <a:lnTo>
                  <a:pt x="181" y="8559"/>
                </a:lnTo>
                <a:lnTo>
                  <a:pt x="202" y="8660"/>
                </a:lnTo>
                <a:lnTo>
                  <a:pt x="262" y="8760"/>
                </a:lnTo>
                <a:lnTo>
                  <a:pt x="322" y="8821"/>
                </a:lnTo>
                <a:lnTo>
                  <a:pt x="403" y="8861"/>
                </a:lnTo>
                <a:lnTo>
                  <a:pt x="504" y="8881"/>
                </a:lnTo>
                <a:lnTo>
                  <a:pt x="604" y="8901"/>
                </a:lnTo>
                <a:lnTo>
                  <a:pt x="685" y="8881"/>
                </a:lnTo>
                <a:lnTo>
                  <a:pt x="785" y="8861"/>
                </a:lnTo>
                <a:lnTo>
                  <a:pt x="886" y="8901"/>
                </a:lnTo>
                <a:lnTo>
                  <a:pt x="1128" y="8962"/>
                </a:lnTo>
                <a:lnTo>
                  <a:pt x="1369" y="8982"/>
                </a:lnTo>
                <a:lnTo>
                  <a:pt x="1611" y="8982"/>
                </a:lnTo>
                <a:lnTo>
                  <a:pt x="1853" y="8962"/>
                </a:lnTo>
                <a:lnTo>
                  <a:pt x="2094" y="8901"/>
                </a:lnTo>
                <a:lnTo>
                  <a:pt x="2336" y="8821"/>
                </a:lnTo>
                <a:lnTo>
                  <a:pt x="2558" y="8720"/>
                </a:lnTo>
                <a:lnTo>
                  <a:pt x="2739" y="8579"/>
                </a:lnTo>
                <a:lnTo>
                  <a:pt x="3021" y="8801"/>
                </a:lnTo>
                <a:lnTo>
                  <a:pt x="4652" y="10049"/>
                </a:lnTo>
                <a:lnTo>
                  <a:pt x="7773" y="12466"/>
                </a:lnTo>
                <a:lnTo>
                  <a:pt x="7975" y="12627"/>
                </a:lnTo>
                <a:lnTo>
                  <a:pt x="6182" y="12627"/>
                </a:lnTo>
                <a:lnTo>
                  <a:pt x="5780" y="12606"/>
                </a:lnTo>
                <a:lnTo>
                  <a:pt x="5337" y="12586"/>
                </a:lnTo>
                <a:lnTo>
                  <a:pt x="5115" y="12606"/>
                </a:lnTo>
                <a:lnTo>
                  <a:pt x="4914" y="12647"/>
                </a:lnTo>
                <a:lnTo>
                  <a:pt x="4712" y="12687"/>
                </a:lnTo>
                <a:lnTo>
                  <a:pt x="4531" y="12788"/>
                </a:lnTo>
                <a:lnTo>
                  <a:pt x="4471" y="12828"/>
                </a:lnTo>
                <a:lnTo>
                  <a:pt x="4450" y="12868"/>
                </a:lnTo>
                <a:lnTo>
                  <a:pt x="4430" y="12929"/>
                </a:lnTo>
                <a:lnTo>
                  <a:pt x="4430" y="12969"/>
                </a:lnTo>
                <a:lnTo>
                  <a:pt x="4430" y="13029"/>
                </a:lnTo>
                <a:lnTo>
                  <a:pt x="4450" y="13070"/>
                </a:lnTo>
                <a:lnTo>
                  <a:pt x="4491" y="13130"/>
                </a:lnTo>
                <a:lnTo>
                  <a:pt x="4531" y="13170"/>
                </a:lnTo>
                <a:lnTo>
                  <a:pt x="4632" y="13231"/>
                </a:lnTo>
                <a:lnTo>
                  <a:pt x="4732" y="13271"/>
                </a:lnTo>
                <a:lnTo>
                  <a:pt x="4954" y="13352"/>
                </a:lnTo>
                <a:lnTo>
                  <a:pt x="5175" y="13372"/>
                </a:lnTo>
                <a:lnTo>
                  <a:pt x="5417" y="13392"/>
                </a:lnTo>
                <a:lnTo>
                  <a:pt x="6505" y="13472"/>
                </a:lnTo>
                <a:lnTo>
                  <a:pt x="7008" y="13533"/>
                </a:lnTo>
                <a:lnTo>
                  <a:pt x="7532" y="13573"/>
                </a:lnTo>
                <a:lnTo>
                  <a:pt x="7773" y="13593"/>
                </a:lnTo>
                <a:lnTo>
                  <a:pt x="8035" y="13593"/>
                </a:lnTo>
                <a:lnTo>
                  <a:pt x="8297" y="13573"/>
                </a:lnTo>
                <a:lnTo>
                  <a:pt x="8538" y="13513"/>
                </a:lnTo>
                <a:lnTo>
                  <a:pt x="8639" y="13493"/>
                </a:lnTo>
                <a:lnTo>
                  <a:pt x="8720" y="13452"/>
                </a:lnTo>
                <a:lnTo>
                  <a:pt x="8881" y="13331"/>
                </a:lnTo>
                <a:lnTo>
                  <a:pt x="10753" y="14801"/>
                </a:lnTo>
                <a:lnTo>
                  <a:pt x="10290" y="15043"/>
                </a:lnTo>
                <a:lnTo>
                  <a:pt x="9827" y="15285"/>
                </a:lnTo>
                <a:lnTo>
                  <a:pt x="9384" y="15547"/>
                </a:lnTo>
                <a:lnTo>
                  <a:pt x="8941" y="15849"/>
                </a:lnTo>
                <a:lnTo>
                  <a:pt x="7793" y="16634"/>
                </a:lnTo>
                <a:lnTo>
                  <a:pt x="6625" y="17439"/>
                </a:lnTo>
                <a:lnTo>
                  <a:pt x="6505" y="17540"/>
                </a:lnTo>
                <a:lnTo>
                  <a:pt x="6424" y="17681"/>
                </a:lnTo>
                <a:lnTo>
                  <a:pt x="6364" y="17822"/>
                </a:lnTo>
                <a:lnTo>
                  <a:pt x="6343" y="17963"/>
                </a:lnTo>
                <a:lnTo>
                  <a:pt x="6343" y="18124"/>
                </a:lnTo>
                <a:lnTo>
                  <a:pt x="6404" y="18265"/>
                </a:lnTo>
                <a:lnTo>
                  <a:pt x="6484" y="18386"/>
                </a:lnTo>
                <a:lnTo>
                  <a:pt x="6625" y="18487"/>
                </a:lnTo>
                <a:lnTo>
                  <a:pt x="6927" y="18688"/>
                </a:lnTo>
                <a:lnTo>
                  <a:pt x="7209" y="18889"/>
                </a:lnTo>
                <a:lnTo>
                  <a:pt x="7471" y="19111"/>
                </a:lnTo>
                <a:lnTo>
                  <a:pt x="7733" y="19353"/>
                </a:lnTo>
                <a:lnTo>
                  <a:pt x="7975" y="19614"/>
                </a:lnTo>
                <a:lnTo>
                  <a:pt x="8196" y="19876"/>
                </a:lnTo>
                <a:lnTo>
                  <a:pt x="8659" y="20400"/>
                </a:lnTo>
                <a:lnTo>
                  <a:pt x="9606" y="21527"/>
                </a:lnTo>
                <a:lnTo>
                  <a:pt x="10069" y="22091"/>
                </a:lnTo>
                <a:lnTo>
                  <a:pt x="10512" y="22675"/>
                </a:lnTo>
                <a:lnTo>
                  <a:pt x="8357" y="24649"/>
                </a:lnTo>
                <a:lnTo>
                  <a:pt x="8055" y="24467"/>
                </a:lnTo>
                <a:lnTo>
                  <a:pt x="7733" y="24306"/>
                </a:lnTo>
                <a:lnTo>
                  <a:pt x="7391" y="24145"/>
                </a:lnTo>
                <a:lnTo>
                  <a:pt x="7048" y="24004"/>
                </a:lnTo>
                <a:lnTo>
                  <a:pt x="6706" y="23904"/>
                </a:lnTo>
                <a:lnTo>
                  <a:pt x="6364" y="23803"/>
                </a:lnTo>
                <a:lnTo>
                  <a:pt x="6021" y="23763"/>
                </a:lnTo>
                <a:lnTo>
                  <a:pt x="5679" y="23763"/>
                </a:lnTo>
                <a:lnTo>
                  <a:pt x="5598" y="23783"/>
                </a:lnTo>
                <a:lnTo>
                  <a:pt x="5518" y="23803"/>
                </a:lnTo>
                <a:lnTo>
                  <a:pt x="5397" y="23883"/>
                </a:lnTo>
                <a:lnTo>
                  <a:pt x="5296" y="23984"/>
                </a:lnTo>
                <a:lnTo>
                  <a:pt x="5236" y="24105"/>
                </a:lnTo>
                <a:lnTo>
                  <a:pt x="5216" y="24246"/>
                </a:lnTo>
                <a:lnTo>
                  <a:pt x="5236" y="24387"/>
                </a:lnTo>
                <a:lnTo>
                  <a:pt x="5276" y="24447"/>
                </a:lnTo>
                <a:lnTo>
                  <a:pt x="5316" y="24508"/>
                </a:lnTo>
                <a:lnTo>
                  <a:pt x="5377" y="24568"/>
                </a:lnTo>
                <a:lnTo>
                  <a:pt x="5437" y="24629"/>
                </a:lnTo>
                <a:lnTo>
                  <a:pt x="5598" y="24709"/>
                </a:lnTo>
                <a:lnTo>
                  <a:pt x="5759" y="24810"/>
                </a:lnTo>
                <a:lnTo>
                  <a:pt x="6102" y="24951"/>
                </a:lnTo>
                <a:lnTo>
                  <a:pt x="6464" y="25092"/>
                </a:lnTo>
                <a:lnTo>
                  <a:pt x="6807" y="25233"/>
                </a:lnTo>
                <a:lnTo>
                  <a:pt x="7109" y="25374"/>
                </a:lnTo>
                <a:lnTo>
                  <a:pt x="7391" y="25535"/>
                </a:lnTo>
                <a:lnTo>
                  <a:pt x="5034" y="27750"/>
                </a:lnTo>
                <a:lnTo>
                  <a:pt x="3746" y="29018"/>
                </a:lnTo>
                <a:lnTo>
                  <a:pt x="3182" y="29562"/>
                </a:lnTo>
                <a:lnTo>
                  <a:pt x="2396" y="29582"/>
                </a:lnTo>
                <a:lnTo>
                  <a:pt x="2094" y="29602"/>
                </a:lnTo>
                <a:lnTo>
                  <a:pt x="1812" y="29643"/>
                </a:lnTo>
                <a:lnTo>
                  <a:pt x="1510" y="29723"/>
                </a:lnTo>
                <a:lnTo>
                  <a:pt x="1369" y="29764"/>
                </a:lnTo>
                <a:lnTo>
                  <a:pt x="1249" y="29844"/>
                </a:lnTo>
                <a:lnTo>
                  <a:pt x="1168" y="29905"/>
                </a:lnTo>
                <a:lnTo>
                  <a:pt x="1108" y="29985"/>
                </a:lnTo>
                <a:lnTo>
                  <a:pt x="1067" y="30066"/>
                </a:lnTo>
                <a:lnTo>
                  <a:pt x="1047" y="30166"/>
                </a:lnTo>
                <a:lnTo>
                  <a:pt x="1067" y="30267"/>
                </a:lnTo>
                <a:lnTo>
                  <a:pt x="1088" y="30368"/>
                </a:lnTo>
                <a:lnTo>
                  <a:pt x="1148" y="30448"/>
                </a:lnTo>
                <a:lnTo>
                  <a:pt x="1229" y="30509"/>
                </a:lnTo>
                <a:lnTo>
                  <a:pt x="1108" y="30650"/>
                </a:lnTo>
                <a:lnTo>
                  <a:pt x="1007" y="30811"/>
                </a:lnTo>
                <a:lnTo>
                  <a:pt x="826" y="31133"/>
                </a:lnTo>
                <a:lnTo>
                  <a:pt x="544" y="31737"/>
                </a:lnTo>
                <a:lnTo>
                  <a:pt x="504" y="31818"/>
                </a:lnTo>
                <a:lnTo>
                  <a:pt x="483" y="31938"/>
                </a:lnTo>
                <a:lnTo>
                  <a:pt x="483" y="32039"/>
                </a:lnTo>
                <a:lnTo>
                  <a:pt x="504" y="32140"/>
                </a:lnTo>
                <a:lnTo>
                  <a:pt x="564" y="32240"/>
                </a:lnTo>
                <a:lnTo>
                  <a:pt x="624" y="32321"/>
                </a:lnTo>
                <a:lnTo>
                  <a:pt x="705" y="32381"/>
                </a:lnTo>
                <a:lnTo>
                  <a:pt x="806" y="32402"/>
                </a:lnTo>
                <a:lnTo>
                  <a:pt x="1309" y="32502"/>
                </a:lnTo>
                <a:lnTo>
                  <a:pt x="1571" y="32563"/>
                </a:lnTo>
                <a:lnTo>
                  <a:pt x="1812" y="32583"/>
                </a:lnTo>
                <a:lnTo>
                  <a:pt x="2074" y="32623"/>
                </a:lnTo>
                <a:lnTo>
                  <a:pt x="2316" y="32684"/>
                </a:lnTo>
                <a:lnTo>
                  <a:pt x="2799" y="32804"/>
                </a:lnTo>
                <a:lnTo>
                  <a:pt x="2940" y="32845"/>
                </a:lnTo>
                <a:lnTo>
                  <a:pt x="3041" y="32824"/>
                </a:lnTo>
                <a:lnTo>
                  <a:pt x="3142" y="32865"/>
                </a:lnTo>
                <a:lnTo>
                  <a:pt x="3343" y="32865"/>
                </a:lnTo>
                <a:lnTo>
                  <a:pt x="3444" y="32845"/>
                </a:lnTo>
                <a:lnTo>
                  <a:pt x="3524" y="32784"/>
                </a:lnTo>
                <a:lnTo>
                  <a:pt x="3605" y="32724"/>
                </a:lnTo>
                <a:lnTo>
                  <a:pt x="3665" y="32643"/>
                </a:lnTo>
                <a:lnTo>
                  <a:pt x="3726" y="32522"/>
                </a:lnTo>
                <a:lnTo>
                  <a:pt x="3806" y="32200"/>
                </a:lnTo>
                <a:lnTo>
                  <a:pt x="3846" y="31838"/>
                </a:lnTo>
                <a:lnTo>
                  <a:pt x="3927" y="31133"/>
                </a:lnTo>
                <a:lnTo>
                  <a:pt x="3947" y="30952"/>
                </a:lnTo>
                <a:lnTo>
                  <a:pt x="3947" y="30730"/>
                </a:lnTo>
                <a:lnTo>
                  <a:pt x="4048" y="30670"/>
                </a:lnTo>
                <a:lnTo>
                  <a:pt x="4128" y="30569"/>
                </a:lnTo>
                <a:lnTo>
                  <a:pt x="4189" y="30489"/>
                </a:lnTo>
                <a:lnTo>
                  <a:pt x="4249" y="30368"/>
                </a:lnTo>
                <a:lnTo>
                  <a:pt x="4269" y="30247"/>
                </a:lnTo>
                <a:lnTo>
                  <a:pt x="4269" y="30146"/>
                </a:lnTo>
                <a:lnTo>
                  <a:pt x="4249" y="30025"/>
                </a:lnTo>
                <a:lnTo>
                  <a:pt x="4209" y="29905"/>
                </a:lnTo>
                <a:lnTo>
                  <a:pt x="5659" y="28575"/>
                </a:lnTo>
                <a:lnTo>
                  <a:pt x="7552" y="26803"/>
                </a:lnTo>
                <a:lnTo>
                  <a:pt x="7552" y="26803"/>
                </a:lnTo>
                <a:lnTo>
                  <a:pt x="7491" y="27166"/>
                </a:lnTo>
                <a:lnTo>
                  <a:pt x="7370" y="27669"/>
                </a:lnTo>
                <a:lnTo>
                  <a:pt x="7270" y="28193"/>
                </a:lnTo>
                <a:lnTo>
                  <a:pt x="7229" y="28455"/>
                </a:lnTo>
                <a:lnTo>
                  <a:pt x="7209" y="28716"/>
                </a:lnTo>
                <a:lnTo>
                  <a:pt x="7229" y="28958"/>
                </a:lnTo>
                <a:lnTo>
                  <a:pt x="7270" y="29220"/>
                </a:lnTo>
                <a:lnTo>
                  <a:pt x="7310" y="29300"/>
                </a:lnTo>
                <a:lnTo>
                  <a:pt x="7350" y="29361"/>
                </a:lnTo>
                <a:lnTo>
                  <a:pt x="7391" y="29421"/>
                </a:lnTo>
                <a:lnTo>
                  <a:pt x="7451" y="29482"/>
                </a:lnTo>
                <a:lnTo>
                  <a:pt x="7572" y="29562"/>
                </a:lnTo>
                <a:lnTo>
                  <a:pt x="7713" y="29582"/>
                </a:lnTo>
                <a:lnTo>
                  <a:pt x="7854" y="29582"/>
                </a:lnTo>
                <a:lnTo>
                  <a:pt x="7995" y="29542"/>
                </a:lnTo>
                <a:lnTo>
                  <a:pt x="8136" y="29462"/>
                </a:lnTo>
                <a:lnTo>
                  <a:pt x="8236" y="29341"/>
                </a:lnTo>
                <a:lnTo>
                  <a:pt x="8357" y="29139"/>
                </a:lnTo>
                <a:lnTo>
                  <a:pt x="8458" y="28918"/>
                </a:lnTo>
                <a:lnTo>
                  <a:pt x="8518" y="28696"/>
                </a:lnTo>
                <a:lnTo>
                  <a:pt x="8579" y="28455"/>
                </a:lnTo>
                <a:lnTo>
                  <a:pt x="8659" y="27971"/>
                </a:lnTo>
                <a:lnTo>
                  <a:pt x="8720" y="27508"/>
                </a:lnTo>
                <a:lnTo>
                  <a:pt x="8881" y="26562"/>
                </a:lnTo>
                <a:lnTo>
                  <a:pt x="9062" y="25615"/>
                </a:lnTo>
                <a:lnTo>
                  <a:pt x="9062" y="25414"/>
                </a:lnTo>
                <a:lnTo>
                  <a:pt x="10975" y="23702"/>
                </a:lnTo>
                <a:lnTo>
                  <a:pt x="10894" y="24065"/>
                </a:lnTo>
                <a:lnTo>
                  <a:pt x="10653" y="25172"/>
                </a:lnTo>
                <a:lnTo>
                  <a:pt x="10411" y="26260"/>
                </a:lnTo>
                <a:lnTo>
                  <a:pt x="10391" y="26401"/>
                </a:lnTo>
                <a:lnTo>
                  <a:pt x="10411" y="26542"/>
                </a:lnTo>
                <a:lnTo>
                  <a:pt x="10472" y="26662"/>
                </a:lnTo>
                <a:lnTo>
                  <a:pt x="10552" y="26763"/>
                </a:lnTo>
                <a:lnTo>
                  <a:pt x="10653" y="26844"/>
                </a:lnTo>
                <a:lnTo>
                  <a:pt x="10774" y="26884"/>
                </a:lnTo>
                <a:lnTo>
                  <a:pt x="10894" y="26924"/>
                </a:lnTo>
                <a:lnTo>
                  <a:pt x="11056" y="26904"/>
                </a:lnTo>
                <a:lnTo>
                  <a:pt x="13371" y="26401"/>
                </a:lnTo>
                <a:lnTo>
                  <a:pt x="14378" y="26199"/>
                </a:lnTo>
                <a:lnTo>
                  <a:pt x="14882" y="26099"/>
                </a:lnTo>
                <a:lnTo>
                  <a:pt x="15385" y="25978"/>
                </a:lnTo>
                <a:lnTo>
                  <a:pt x="15405" y="29462"/>
                </a:lnTo>
                <a:lnTo>
                  <a:pt x="15083" y="29562"/>
                </a:lnTo>
                <a:lnTo>
                  <a:pt x="14781" y="29703"/>
                </a:lnTo>
                <a:lnTo>
                  <a:pt x="14237" y="29965"/>
                </a:lnTo>
                <a:lnTo>
                  <a:pt x="13975" y="30106"/>
                </a:lnTo>
                <a:lnTo>
                  <a:pt x="13714" y="30267"/>
                </a:lnTo>
                <a:lnTo>
                  <a:pt x="13452" y="30448"/>
                </a:lnTo>
                <a:lnTo>
                  <a:pt x="13190" y="30650"/>
                </a:lnTo>
                <a:lnTo>
                  <a:pt x="12948" y="30851"/>
                </a:lnTo>
                <a:lnTo>
                  <a:pt x="12747" y="31093"/>
                </a:lnTo>
                <a:lnTo>
                  <a:pt x="12566" y="31334"/>
                </a:lnTo>
                <a:lnTo>
                  <a:pt x="12505" y="31475"/>
                </a:lnTo>
                <a:lnTo>
                  <a:pt x="12445" y="31596"/>
                </a:lnTo>
                <a:lnTo>
                  <a:pt x="12425" y="31717"/>
                </a:lnTo>
                <a:lnTo>
                  <a:pt x="12445" y="31838"/>
                </a:lnTo>
                <a:lnTo>
                  <a:pt x="12485" y="31938"/>
                </a:lnTo>
                <a:lnTo>
                  <a:pt x="12546" y="32019"/>
                </a:lnTo>
                <a:lnTo>
                  <a:pt x="12646" y="32100"/>
                </a:lnTo>
                <a:lnTo>
                  <a:pt x="12747" y="32140"/>
                </a:lnTo>
                <a:lnTo>
                  <a:pt x="12868" y="32160"/>
                </a:lnTo>
                <a:lnTo>
                  <a:pt x="12989" y="32140"/>
                </a:lnTo>
                <a:lnTo>
                  <a:pt x="13210" y="32059"/>
                </a:lnTo>
                <a:lnTo>
                  <a:pt x="13432" y="31918"/>
                </a:lnTo>
                <a:lnTo>
                  <a:pt x="13855" y="31636"/>
                </a:lnTo>
                <a:lnTo>
                  <a:pt x="14076" y="31495"/>
                </a:lnTo>
                <a:lnTo>
                  <a:pt x="14298" y="31375"/>
                </a:lnTo>
                <a:lnTo>
                  <a:pt x="14761" y="31133"/>
                </a:lnTo>
                <a:lnTo>
                  <a:pt x="15083" y="30972"/>
                </a:lnTo>
                <a:lnTo>
                  <a:pt x="15405" y="30831"/>
                </a:lnTo>
                <a:lnTo>
                  <a:pt x="15446" y="33711"/>
                </a:lnTo>
                <a:lnTo>
                  <a:pt x="15466" y="34355"/>
                </a:lnTo>
                <a:lnTo>
                  <a:pt x="15123" y="34818"/>
                </a:lnTo>
                <a:lnTo>
                  <a:pt x="14942" y="35080"/>
                </a:lnTo>
                <a:lnTo>
                  <a:pt x="14781" y="35322"/>
                </a:lnTo>
                <a:lnTo>
                  <a:pt x="14640" y="35583"/>
                </a:lnTo>
                <a:lnTo>
                  <a:pt x="14539" y="35865"/>
                </a:lnTo>
                <a:lnTo>
                  <a:pt x="14499" y="35986"/>
                </a:lnTo>
                <a:lnTo>
                  <a:pt x="14479" y="36127"/>
                </a:lnTo>
                <a:lnTo>
                  <a:pt x="14479" y="36268"/>
                </a:lnTo>
                <a:lnTo>
                  <a:pt x="14499" y="36409"/>
                </a:lnTo>
                <a:lnTo>
                  <a:pt x="14499" y="36429"/>
                </a:lnTo>
                <a:lnTo>
                  <a:pt x="14519" y="36489"/>
                </a:lnTo>
                <a:lnTo>
                  <a:pt x="14620" y="36812"/>
                </a:lnTo>
                <a:lnTo>
                  <a:pt x="14761" y="37134"/>
                </a:lnTo>
                <a:lnTo>
                  <a:pt x="14922" y="37456"/>
                </a:lnTo>
                <a:lnTo>
                  <a:pt x="15083" y="37758"/>
                </a:lnTo>
                <a:lnTo>
                  <a:pt x="15425" y="38382"/>
                </a:lnTo>
                <a:lnTo>
                  <a:pt x="15768" y="38966"/>
                </a:lnTo>
                <a:lnTo>
                  <a:pt x="15848" y="39067"/>
                </a:lnTo>
                <a:lnTo>
                  <a:pt x="15929" y="39127"/>
                </a:lnTo>
                <a:lnTo>
                  <a:pt x="16029" y="39168"/>
                </a:lnTo>
                <a:lnTo>
                  <a:pt x="16150" y="39188"/>
                </a:lnTo>
                <a:lnTo>
                  <a:pt x="16251" y="39168"/>
                </a:lnTo>
                <a:lnTo>
                  <a:pt x="16372" y="39127"/>
                </a:lnTo>
                <a:lnTo>
                  <a:pt x="16452" y="39067"/>
                </a:lnTo>
                <a:lnTo>
                  <a:pt x="16533" y="38966"/>
                </a:lnTo>
                <a:lnTo>
                  <a:pt x="16875" y="38423"/>
                </a:lnTo>
                <a:lnTo>
                  <a:pt x="17238" y="37879"/>
                </a:lnTo>
                <a:lnTo>
                  <a:pt x="17640" y="37355"/>
                </a:lnTo>
                <a:lnTo>
                  <a:pt x="18084" y="36852"/>
                </a:lnTo>
                <a:lnTo>
                  <a:pt x="18204" y="36832"/>
                </a:lnTo>
                <a:lnTo>
                  <a:pt x="18325" y="36751"/>
                </a:lnTo>
                <a:lnTo>
                  <a:pt x="18426" y="36671"/>
                </a:lnTo>
                <a:lnTo>
                  <a:pt x="18506" y="36570"/>
                </a:lnTo>
                <a:lnTo>
                  <a:pt x="18547" y="36449"/>
                </a:lnTo>
                <a:lnTo>
                  <a:pt x="18567" y="36328"/>
                </a:lnTo>
                <a:lnTo>
                  <a:pt x="18547" y="36187"/>
                </a:lnTo>
                <a:lnTo>
                  <a:pt x="18466" y="36067"/>
                </a:lnTo>
                <a:lnTo>
                  <a:pt x="18365" y="35926"/>
                </a:lnTo>
                <a:lnTo>
                  <a:pt x="18265" y="35805"/>
                </a:lnTo>
                <a:lnTo>
                  <a:pt x="18003" y="35563"/>
                </a:lnTo>
                <a:lnTo>
                  <a:pt x="17479" y="35140"/>
                </a:lnTo>
                <a:lnTo>
                  <a:pt x="16674" y="34476"/>
                </a:lnTo>
                <a:lnTo>
                  <a:pt x="16613" y="30529"/>
                </a:lnTo>
                <a:lnTo>
                  <a:pt x="16613" y="30529"/>
                </a:lnTo>
                <a:lnTo>
                  <a:pt x="16916" y="30831"/>
                </a:lnTo>
                <a:lnTo>
                  <a:pt x="17258" y="31113"/>
                </a:lnTo>
                <a:lnTo>
                  <a:pt x="17600" y="31395"/>
                </a:lnTo>
                <a:lnTo>
                  <a:pt x="17943" y="31636"/>
                </a:lnTo>
                <a:lnTo>
                  <a:pt x="18325" y="31878"/>
                </a:lnTo>
                <a:lnTo>
                  <a:pt x="18708" y="32079"/>
                </a:lnTo>
                <a:lnTo>
                  <a:pt x="19090" y="32261"/>
                </a:lnTo>
                <a:lnTo>
                  <a:pt x="19493" y="32402"/>
                </a:lnTo>
                <a:lnTo>
                  <a:pt x="19594" y="32422"/>
                </a:lnTo>
                <a:lnTo>
                  <a:pt x="19695" y="32422"/>
                </a:lnTo>
                <a:lnTo>
                  <a:pt x="19795" y="32402"/>
                </a:lnTo>
                <a:lnTo>
                  <a:pt x="19876" y="32361"/>
                </a:lnTo>
                <a:lnTo>
                  <a:pt x="19956" y="32301"/>
                </a:lnTo>
                <a:lnTo>
                  <a:pt x="20037" y="32240"/>
                </a:lnTo>
                <a:lnTo>
                  <a:pt x="20077" y="32160"/>
                </a:lnTo>
                <a:lnTo>
                  <a:pt x="20117" y="32079"/>
                </a:lnTo>
                <a:lnTo>
                  <a:pt x="20158" y="31979"/>
                </a:lnTo>
                <a:lnTo>
                  <a:pt x="20178" y="31898"/>
                </a:lnTo>
                <a:lnTo>
                  <a:pt x="20178" y="31797"/>
                </a:lnTo>
                <a:lnTo>
                  <a:pt x="20158" y="31697"/>
                </a:lnTo>
                <a:lnTo>
                  <a:pt x="20117" y="31616"/>
                </a:lnTo>
                <a:lnTo>
                  <a:pt x="20077" y="31536"/>
                </a:lnTo>
                <a:lnTo>
                  <a:pt x="19997" y="31455"/>
                </a:lnTo>
                <a:lnTo>
                  <a:pt x="19916" y="31395"/>
                </a:lnTo>
                <a:lnTo>
                  <a:pt x="19554" y="31193"/>
                </a:lnTo>
                <a:lnTo>
                  <a:pt x="19211" y="31012"/>
                </a:lnTo>
                <a:lnTo>
                  <a:pt x="18849" y="30831"/>
                </a:lnTo>
                <a:lnTo>
                  <a:pt x="18486" y="30629"/>
                </a:lnTo>
                <a:lnTo>
                  <a:pt x="18124" y="30388"/>
                </a:lnTo>
                <a:lnTo>
                  <a:pt x="17781" y="30146"/>
                </a:lnTo>
                <a:lnTo>
                  <a:pt x="17439" y="29864"/>
                </a:lnTo>
                <a:lnTo>
                  <a:pt x="17117" y="29582"/>
                </a:lnTo>
                <a:lnTo>
                  <a:pt x="16996" y="29482"/>
                </a:lnTo>
                <a:lnTo>
                  <a:pt x="16855" y="29441"/>
                </a:lnTo>
                <a:lnTo>
                  <a:pt x="16734" y="29441"/>
                </a:lnTo>
                <a:lnTo>
                  <a:pt x="16593" y="29462"/>
                </a:lnTo>
                <a:lnTo>
                  <a:pt x="16573" y="25676"/>
                </a:lnTo>
                <a:lnTo>
                  <a:pt x="16996" y="25937"/>
                </a:lnTo>
                <a:lnTo>
                  <a:pt x="17419" y="26199"/>
                </a:lnTo>
                <a:lnTo>
                  <a:pt x="17862" y="26421"/>
                </a:lnTo>
                <a:lnTo>
                  <a:pt x="18305" y="26622"/>
                </a:lnTo>
                <a:lnTo>
                  <a:pt x="20923" y="27810"/>
                </a:lnTo>
                <a:lnTo>
                  <a:pt x="21084" y="27871"/>
                </a:lnTo>
                <a:lnTo>
                  <a:pt x="21245" y="27871"/>
                </a:lnTo>
                <a:lnTo>
                  <a:pt x="21406" y="27830"/>
                </a:lnTo>
                <a:lnTo>
                  <a:pt x="21527" y="27770"/>
                </a:lnTo>
                <a:lnTo>
                  <a:pt x="21628" y="27649"/>
                </a:lnTo>
                <a:lnTo>
                  <a:pt x="21688" y="27528"/>
                </a:lnTo>
                <a:lnTo>
                  <a:pt x="21728" y="27367"/>
                </a:lnTo>
                <a:lnTo>
                  <a:pt x="21728" y="27186"/>
                </a:lnTo>
                <a:lnTo>
                  <a:pt x="21265" y="24004"/>
                </a:lnTo>
                <a:lnTo>
                  <a:pt x="21124" y="23058"/>
                </a:lnTo>
                <a:lnTo>
                  <a:pt x="21124" y="23058"/>
                </a:lnTo>
                <a:lnTo>
                  <a:pt x="23843" y="25253"/>
                </a:lnTo>
                <a:lnTo>
                  <a:pt x="23702" y="25756"/>
                </a:lnTo>
                <a:lnTo>
                  <a:pt x="23581" y="26260"/>
                </a:lnTo>
                <a:lnTo>
                  <a:pt x="23460" y="26924"/>
                </a:lnTo>
                <a:lnTo>
                  <a:pt x="23380" y="27609"/>
                </a:lnTo>
                <a:lnTo>
                  <a:pt x="23319" y="27971"/>
                </a:lnTo>
                <a:lnTo>
                  <a:pt x="23299" y="28153"/>
                </a:lnTo>
                <a:lnTo>
                  <a:pt x="23299" y="28334"/>
                </a:lnTo>
                <a:lnTo>
                  <a:pt x="23299" y="28515"/>
                </a:lnTo>
                <a:lnTo>
                  <a:pt x="23339" y="28676"/>
                </a:lnTo>
                <a:lnTo>
                  <a:pt x="23420" y="28837"/>
                </a:lnTo>
                <a:lnTo>
                  <a:pt x="23521" y="28998"/>
                </a:lnTo>
                <a:lnTo>
                  <a:pt x="23601" y="29059"/>
                </a:lnTo>
                <a:lnTo>
                  <a:pt x="23682" y="29099"/>
                </a:lnTo>
                <a:lnTo>
                  <a:pt x="23782" y="29139"/>
                </a:lnTo>
                <a:lnTo>
                  <a:pt x="23863" y="29139"/>
                </a:lnTo>
                <a:lnTo>
                  <a:pt x="23964" y="29119"/>
                </a:lnTo>
                <a:lnTo>
                  <a:pt x="24044" y="29099"/>
                </a:lnTo>
                <a:lnTo>
                  <a:pt x="24125" y="29059"/>
                </a:lnTo>
                <a:lnTo>
                  <a:pt x="24205" y="28998"/>
                </a:lnTo>
                <a:lnTo>
                  <a:pt x="24306" y="28878"/>
                </a:lnTo>
                <a:lnTo>
                  <a:pt x="24387" y="28757"/>
                </a:lnTo>
                <a:lnTo>
                  <a:pt x="24427" y="28636"/>
                </a:lnTo>
                <a:lnTo>
                  <a:pt x="24467" y="28495"/>
                </a:lnTo>
                <a:lnTo>
                  <a:pt x="24487" y="28193"/>
                </a:lnTo>
                <a:lnTo>
                  <a:pt x="24487" y="27911"/>
                </a:lnTo>
                <a:lnTo>
                  <a:pt x="24568" y="27226"/>
                </a:lnTo>
                <a:lnTo>
                  <a:pt x="24668" y="26542"/>
                </a:lnTo>
                <a:lnTo>
                  <a:pt x="24749" y="25998"/>
                </a:lnTo>
                <a:lnTo>
                  <a:pt x="26199" y="27166"/>
                </a:lnTo>
                <a:lnTo>
                  <a:pt x="28636" y="29159"/>
                </a:lnTo>
                <a:lnTo>
                  <a:pt x="29824" y="30146"/>
                </a:lnTo>
                <a:lnTo>
                  <a:pt x="29763" y="30348"/>
                </a:lnTo>
                <a:lnTo>
                  <a:pt x="29743" y="30569"/>
                </a:lnTo>
                <a:lnTo>
                  <a:pt x="29743" y="30770"/>
                </a:lnTo>
                <a:lnTo>
                  <a:pt x="29743" y="30992"/>
                </a:lnTo>
                <a:lnTo>
                  <a:pt x="29803" y="32381"/>
                </a:lnTo>
                <a:lnTo>
                  <a:pt x="29824" y="32563"/>
                </a:lnTo>
                <a:lnTo>
                  <a:pt x="29884" y="32704"/>
                </a:lnTo>
                <a:lnTo>
                  <a:pt x="29985" y="32804"/>
                </a:lnTo>
                <a:lnTo>
                  <a:pt x="30106" y="32905"/>
                </a:lnTo>
                <a:lnTo>
                  <a:pt x="30226" y="32945"/>
                </a:lnTo>
                <a:lnTo>
                  <a:pt x="30387" y="32965"/>
                </a:lnTo>
                <a:lnTo>
                  <a:pt x="30528" y="32945"/>
                </a:lnTo>
                <a:lnTo>
                  <a:pt x="30690" y="32905"/>
                </a:lnTo>
                <a:lnTo>
                  <a:pt x="31012" y="32784"/>
                </a:lnTo>
                <a:lnTo>
                  <a:pt x="31354" y="32684"/>
                </a:lnTo>
                <a:lnTo>
                  <a:pt x="31676" y="32603"/>
                </a:lnTo>
                <a:lnTo>
                  <a:pt x="32019" y="32563"/>
                </a:lnTo>
                <a:lnTo>
                  <a:pt x="32925" y="32563"/>
                </a:lnTo>
                <a:lnTo>
                  <a:pt x="33086" y="32543"/>
                </a:lnTo>
                <a:lnTo>
                  <a:pt x="33267" y="32522"/>
                </a:lnTo>
                <a:lnTo>
                  <a:pt x="33428" y="32442"/>
                </a:lnTo>
                <a:lnTo>
                  <a:pt x="33509" y="32402"/>
                </a:lnTo>
                <a:lnTo>
                  <a:pt x="33569" y="32341"/>
                </a:lnTo>
                <a:lnTo>
                  <a:pt x="33630" y="32261"/>
                </a:lnTo>
                <a:lnTo>
                  <a:pt x="33650" y="32180"/>
                </a:lnTo>
                <a:lnTo>
                  <a:pt x="33670" y="32079"/>
                </a:lnTo>
                <a:lnTo>
                  <a:pt x="33690" y="31999"/>
                </a:lnTo>
                <a:lnTo>
                  <a:pt x="33670" y="31898"/>
                </a:lnTo>
                <a:lnTo>
                  <a:pt x="33650" y="31818"/>
                </a:lnTo>
                <a:lnTo>
                  <a:pt x="33630" y="31536"/>
                </a:lnTo>
                <a:lnTo>
                  <a:pt x="33589" y="31254"/>
                </a:lnTo>
                <a:lnTo>
                  <a:pt x="33549" y="30972"/>
                </a:lnTo>
                <a:lnTo>
                  <a:pt x="33529" y="30690"/>
                </a:lnTo>
                <a:lnTo>
                  <a:pt x="33529" y="30368"/>
                </a:lnTo>
                <a:lnTo>
                  <a:pt x="33549" y="30025"/>
                </a:lnTo>
                <a:lnTo>
                  <a:pt x="33589" y="29703"/>
                </a:lnTo>
                <a:lnTo>
                  <a:pt x="33650" y="29381"/>
                </a:lnTo>
                <a:lnTo>
                  <a:pt x="33650" y="29240"/>
                </a:lnTo>
                <a:lnTo>
                  <a:pt x="33630" y="29099"/>
                </a:lnTo>
                <a:lnTo>
                  <a:pt x="33589" y="28998"/>
                </a:lnTo>
                <a:lnTo>
                  <a:pt x="33509" y="28898"/>
                </a:lnTo>
                <a:lnTo>
                  <a:pt x="33408" y="28817"/>
                </a:lnTo>
                <a:lnTo>
                  <a:pt x="33287" y="28777"/>
                </a:lnTo>
                <a:lnTo>
                  <a:pt x="33166" y="28757"/>
                </a:lnTo>
                <a:lnTo>
                  <a:pt x="33025" y="28757"/>
                </a:lnTo>
                <a:lnTo>
                  <a:pt x="32321" y="28857"/>
                </a:lnTo>
                <a:lnTo>
                  <a:pt x="31616" y="28998"/>
                </a:lnTo>
                <a:lnTo>
                  <a:pt x="31314" y="29059"/>
                </a:lnTo>
                <a:lnTo>
                  <a:pt x="31012" y="29159"/>
                </a:lnTo>
                <a:lnTo>
                  <a:pt x="30931" y="29200"/>
                </a:lnTo>
                <a:lnTo>
                  <a:pt x="30871" y="29260"/>
                </a:lnTo>
                <a:lnTo>
                  <a:pt x="29904" y="28475"/>
                </a:lnTo>
                <a:lnTo>
                  <a:pt x="28958" y="27710"/>
                </a:lnTo>
                <a:lnTo>
                  <a:pt x="25917" y="25233"/>
                </a:lnTo>
                <a:lnTo>
                  <a:pt x="25031" y="24528"/>
                </a:lnTo>
                <a:lnTo>
                  <a:pt x="25192" y="24548"/>
                </a:lnTo>
                <a:lnTo>
                  <a:pt x="25373" y="24548"/>
                </a:lnTo>
                <a:lnTo>
                  <a:pt x="25554" y="24528"/>
                </a:lnTo>
                <a:lnTo>
                  <a:pt x="25736" y="24508"/>
                </a:lnTo>
                <a:lnTo>
                  <a:pt x="26078" y="24447"/>
                </a:lnTo>
                <a:lnTo>
                  <a:pt x="26400" y="24367"/>
                </a:lnTo>
                <a:lnTo>
                  <a:pt x="27347" y="24165"/>
                </a:lnTo>
                <a:lnTo>
                  <a:pt x="27810" y="24065"/>
                </a:lnTo>
                <a:lnTo>
                  <a:pt x="28293" y="23944"/>
                </a:lnTo>
                <a:lnTo>
                  <a:pt x="28414" y="23904"/>
                </a:lnTo>
                <a:lnTo>
                  <a:pt x="28515" y="23823"/>
                </a:lnTo>
                <a:lnTo>
                  <a:pt x="28595" y="23742"/>
                </a:lnTo>
                <a:lnTo>
                  <a:pt x="28656" y="23662"/>
                </a:lnTo>
                <a:lnTo>
                  <a:pt x="28696" y="23541"/>
                </a:lnTo>
                <a:lnTo>
                  <a:pt x="28716" y="23440"/>
                </a:lnTo>
                <a:lnTo>
                  <a:pt x="28716" y="23340"/>
                </a:lnTo>
                <a:lnTo>
                  <a:pt x="28696" y="23219"/>
                </a:lnTo>
                <a:lnTo>
                  <a:pt x="28656" y="23118"/>
                </a:lnTo>
                <a:lnTo>
                  <a:pt x="28595" y="23018"/>
                </a:lnTo>
                <a:lnTo>
                  <a:pt x="28535" y="22937"/>
                </a:lnTo>
                <a:lnTo>
                  <a:pt x="28434" y="22877"/>
                </a:lnTo>
                <a:lnTo>
                  <a:pt x="28333" y="22816"/>
                </a:lnTo>
                <a:lnTo>
                  <a:pt x="28233" y="22776"/>
                </a:lnTo>
                <a:lnTo>
                  <a:pt x="27971" y="22776"/>
                </a:lnTo>
                <a:lnTo>
                  <a:pt x="27508" y="22897"/>
                </a:lnTo>
                <a:lnTo>
                  <a:pt x="27025" y="23018"/>
                </a:lnTo>
                <a:lnTo>
                  <a:pt x="26098" y="23279"/>
                </a:lnTo>
                <a:lnTo>
                  <a:pt x="25716" y="23380"/>
                </a:lnTo>
                <a:lnTo>
                  <a:pt x="25494" y="23461"/>
                </a:lnTo>
                <a:lnTo>
                  <a:pt x="25273" y="23521"/>
                </a:lnTo>
                <a:lnTo>
                  <a:pt x="25071" y="23622"/>
                </a:lnTo>
                <a:lnTo>
                  <a:pt x="24890" y="23742"/>
                </a:lnTo>
                <a:lnTo>
                  <a:pt x="24729" y="23863"/>
                </a:lnTo>
                <a:lnTo>
                  <a:pt x="24668" y="23944"/>
                </a:lnTo>
                <a:lnTo>
                  <a:pt x="24608" y="24024"/>
                </a:lnTo>
                <a:lnTo>
                  <a:pt x="24568" y="24085"/>
                </a:lnTo>
                <a:lnTo>
                  <a:pt x="24568" y="24165"/>
                </a:lnTo>
                <a:lnTo>
                  <a:pt x="21084" y="21386"/>
                </a:lnTo>
                <a:lnTo>
                  <a:pt x="21728" y="21004"/>
                </a:lnTo>
                <a:lnTo>
                  <a:pt x="22373" y="20621"/>
                </a:lnTo>
                <a:lnTo>
                  <a:pt x="23017" y="20198"/>
                </a:lnTo>
                <a:lnTo>
                  <a:pt x="23641" y="19775"/>
                </a:lnTo>
                <a:lnTo>
                  <a:pt x="24266" y="19353"/>
                </a:lnTo>
                <a:lnTo>
                  <a:pt x="24870" y="18910"/>
                </a:lnTo>
                <a:lnTo>
                  <a:pt x="26058" y="17983"/>
                </a:lnTo>
                <a:lnTo>
                  <a:pt x="26138" y="17903"/>
                </a:lnTo>
                <a:lnTo>
                  <a:pt x="26179" y="17822"/>
                </a:lnTo>
                <a:lnTo>
                  <a:pt x="26219" y="17721"/>
                </a:lnTo>
                <a:lnTo>
                  <a:pt x="26219" y="17621"/>
                </a:lnTo>
                <a:lnTo>
                  <a:pt x="26199" y="17540"/>
                </a:lnTo>
                <a:lnTo>
                  <a:pt x="26159" y="17439"/>
                </a:lnTo>
                <a:lnTo>
                  <a:pt x="26118" y="17339"/>
                </a:lnTo>
                <a:lnTo>
                  <a:pt x="26058" y="17278"/>
                </a:lnTo>
                <a:lnTo>
                  <a:pt x="25655" y="16815"/>
                </a:lnTo>
                <a:lnTo>
                  <a:pt x="25232" y="16372"/>
                </a:lnTo>
                <a:lnTo>
                  <a:pt x="24769" y="15969"/>
                </a:lnTo>
                <a:lnTo>
                  <a:pt x="24286" y="15587"/>
                </a:lnTo>
                <a:lnTo>
                  <a:pt x="24044" y="15426"/>
                </a:lnTo>
                <a:lnTo>
                  <a:pt x="23782" y="15265"/>
                </a:lnTo>
                <a:lnTo>
                  <a:pt x="23521" y="15104"/>
                </a:lnTo>
                <a:lnTo>
                  <a:pt x="23219" y="14942"/>
                </a:lnTo>
                <a:lnTo>
                  <a:pt x="22937" y="14822"/>
                </a:lnTo>
                <a:lnTo>
                  <a:pt x="22635" y="14701"/>
                </a:lnTo>
                <a:lnTo>
                  <a:pt x="22353" y="14620"/>
                </a:lnTo>
                <a:lnTo>
                  <a:pt x="22051" y="14540"/>
                </a:lnTo>
                <a:lnTo>
                  <a:pt x="22171" y="14379"/>
                </a:lnTo>
                <a:lnTo>
                  <a:pt x="22252" y="14197"/>
                </a:lnTo>
                <a:lnTo>
                  <a:pt x="24004" y="12808"/>
                </a:lnTo>
                <a:lnTo>
                  <a:pt x="25776" y="11439"/>
                </a:lnTo>
                <a:lnTo>
                  <a:pt x="25897" y="11338"/>
                </a:lnTo>
                <a:lnTo>
                  <a:pt x="26159" y="11519"/>
                </a:lnTo>
                <a:lnTo>
                  <a:pt x="26461" y="11680"/>
                </a:lnTo>
                <a:lnTo>
                  <a:pt x="27025" y="11982"/>
                </a:lnTo>
                <a:lnTo>
                  <a:pt x="27508" y="12264"/>
                </a:lnTo>
                <a:lnTo>
                  <a:pt x="28011" y="12566"/>
                </a:lnTo>
                <a:lnTo>
                  <a:pt x="28515" y="12848"/>
                </a:lnTo>
                <a:lnTo>
                  <a:pt x="28776" y="12969"/>
                </a:lnTo>
                <a:lnTo>
                  <a:pt x="29038" y="13050"/>
                </a:lnTo>
                <a:lnTo>
                  <a:pt x="29139" y="13090"/>
                </a:lnTo>
                <a:lnTo>
                  <a:pt x="29240" y="13090"/>
                </a:lnTo>
                <a:lnTo>
                  <a:pt x="29320" y="13070"/>
                </a:lnTo>
                <a:lnTo>
                  <a:pt x="29421" y="13029"/>
                </a:lnTo>
                <a:lnTo>
                  <a:pt x="29481" y="12969"/>
                </a:lnTo>
                <a:lnTo>
                  <a:pt x="29562" y="12909"/>
                </a:lnTo>
                <a:lnTo>
                  <a:pt x="29602" y="12828"/>
                </a:lnTo>
                <a:lnTo>
                  <a:pt x="29642" y="12747"/>
                </a:lnTo>
                <a:lnTo>
                  <a:pt x="29683" y="12667"/>
                </a:lnTo>
                <a:lnTo>
                  <a:pt x="29703" y="12566"/>
                </a:lnTo>
                <a:lnTo>
                  <a:pt x="29703" y="12486"/>
                </a:lnTo>
                <a:lnTo>
                  <a:pt x="29683" y="12385"/>
                </a:lnTo>
                <a:lnTo>
                  <a:pt x="29642" y="12304"/>
                </a:lnTo>
                <a:lnTo>
                  <a:pt x="29602" y="12224"/>
                </a:lnTo>
                <a:lnTo>
                  <a:pt x="29522" y="12143"/>
                </a:lnTo>
                <a:lnTo>
                  <a:pt x="29441" y="12083"/>
                </a:lnTo>
                <a:lnTo>
                  <a:pt x="27548" y="11096"/>
                </a:lnTo>
                <a:lnTo>
                  <a:pt x="26763" y="10673"/>
                </a:lnTo>
                <a:lnTo>
                  <a:pt x="28817" y="9123"/>
                </a:lnTo>
                <a:lnTo>
                  <a:pt x="30891" y="7572"/>
                </a:lnTo>
                <a:lnTo>
                  <a:pt x="31032" y="7633"/>
                </a:lnTo>
                <a:lnTo>
                  <a:pt x="31173" y="7673"/>
                </a:lnTo>
                <a:lnTo>
                  <a:pt x="31314" y="7713"/>
                </a:lnTo>
                <a:lnTo>
                  <a:pt x="31475" y="7733"/>
                </a:lnTo>
                <a:lnTo>
                  <a:pt x="31616" y="7713"/>
                </a:lnTo>
                <a:lnTo>
                  <a:pt x="31777" y="7693"/>
                </a:lnTo>
                <a:lnTo>
                  <a:pt x="31918" y="7673"/>
                </a:lnTo>
                <a:lnTo>
                  <a:pt x="32059" y="7612"/>
                </a:lnTo>
                <a:lnTo>
                  <a:pt x="32180" y="7552"/>
                </a:lnTo>
                <a:lnTo>
                  <a:pt x="32280" y="7492"/>
                </a:lnTo>
                <a:lnTo>
                  <a:pt x="32502" y="7330"/>
                </a:lnTo>
                <a:lnTo>
                  <a:pt x="32683" y="7129"/>
                </a:lnTo>
                <a:lnTo>
                  <a:pt x="32844" y="6928"/>
                </a:lnTo>
                <a:lnTo>
                  <a:pt x="33025" y="6686"/>
                </a:lnTo>
                <a:lnTo>
                  <a:pt x="33227" y="6444"/>
                </a:lnTo>
                <a:lnTo>
                  <a:pt x="33328" y="6324"/>
                </a:lnTo>
                <a:lnTo>
                  <a:pt x="33448" y="6223"/>
                </a:lnTo>
                <a:lnTo>
                  <a:pt x="33589" y="6163"/>
                </a:lnTo>
                <a:lnTo>
                  <a:pt x="33730" y="6142"/>
                </a:lnTo>
                <a:lnTo>
                  <a:pt x="33811" y="6122"/>
                </a:lnTo>
                <a:lnTo>
                  <a:pt x="33891" y="6082"/>
                </a:lnTo>
                <a:lnTo>
                  <a:pt x="33952" y="6042"/>
                </a:lnTo>
                <a:lnTo>
                  <a:pt x="34012" y="6001"/>
                </a:lnTo>
                <a:lnTo>
                  <a:pt x="34093" y="5881"/>
                </a:lnTo>
                <a:lnTo>
                  <a:pt x="34153" y="5740"/>
                </a:lnTo>
                <a:lnTo>
                  <a:pt x="34153" y="5599"/>
                </a:lnTo>
                <a:lnTo>
                  <a:pt x="34133" y="5518"/>
                </a:lnTo>
                <a:lnTo>
                  <a:pt x="34093" y="5458"/>
                </a:lnTo>
                <a:lnTo>
                  <a:pt x="34052" y="5397"/>
                </a:lnTo>
                <a:lnTo>
                  <a:pt x="34012" y="5357"/>
                </a:lnTo>
                <a:lnTo>
                  <a:pt x="33932" y="5317"/>
                </a:lnTo>
                <a:lnTo>
                  <a:pt x="33851" y="5297"/>
                </a:lnTo>
                <a:lnTo>
                  <a:pt x="31616" y="4894"/>
                </a:lnTo>
                <a:lnTo>
                  <a:pt x="31414" y="4531"/>
                </a:lnTo>
                <a:lnTo>
                  <a:pt x="31334" y="4431"/>
                </a:lnTo>
                <a:lnTo>
                  <a:pt x="31253" y="4370"/>
                </a:lnTo>
                <a:lnTo>
                  <a:pt x="31153" y="4350"/>
                </a:lnTo>
                <a:lnTo>
                  <a:pt x="31052" y="4350"/>
                </a:lnTo>
                <a:lnTo>
                  <a:pt x="30971" y="4390"/>
                </a:lnTo>
                <a:lnTo>
                  <a:pt x="30871" y="4431"/>
                </a:lnTo>
                <a:lnTo>
                  <a:pt x="30810" y="4511"/>
                </a:lnTo>
                <a:lnTo>
                  <a:pt x="30750" y="4612"/>
                </a:lnTo>
                <a:lnTo>
                  <a:pt x="30549" y="5075"/>
                </a:lnTo>
                <a:lnTo>
                  <a:pt x="30347" y="5558"/>
                </a:lnTo>
                <a:lnTo>
                  <a:pt x="30146" y="6062"/>
                </a:lnTo>
                <a:lnTo>
                  <a:pt x="30085" y="6303"/>
                </a:lnTo>
                <a:lnTo>
                  <a:pt x="30025" y="6545"/>
                </a:lnTo>
                <a:lnTo>
                  <a:pt x="30025" y="6666"/>
                </a:lnTo>
                <a:lnTo>
                  <a:pt x="28031" y="8136"/>
                </a:lnTo>
                <a:lnTo>
                  <a:pt x="26078" y="9646"/>
                </a:lnTo>
                <a:lnTo>
                  <a:pt x="26259" y="8358"/>
                </a:lnTo>
                <a:lnTo>
                  <a:pt x="26340" y="7854"/>
                </a:lnTo>
                <a:lnTo>
                  <a:pt x="26400" y="7330"/>
                </a:lnTo>
                <a:lnTo>
                  <a:pt x="26420" y="7069"/>
                </a:lnTo>
                <a:lnTo>
                  <a:pt x="26420" y="6807"/>
                </a:lnTo>
                <a:lnTo>
                  <a:pt x="26380" y="6565"/>
                </a:lnTo>
                <a:lnTo>
                  <a:pt x="26320" y="6303"/>
                </a:lnTo>
                <a:lnTo>
                  <a:pt x="26279" y="6223"/>
                </a:lnTo>
                <a:lnTo>
                  <a:pt x="26219" y="6163"/>
                </a:lnTo>
                <a:lnTo>
                  <a:pt x="26159" y="6122"/>
                </a:lnTo>
                <a:lnTo>
                  <a:pt x="26018" y="6122"/>
                </a:lnTo>
                <a:lnTo>
                  <a:pt x="25937" y="6142"/>
                </a:lnTo>
                <a:lnTo>
                  <a:pt x="25877" y="6183"/>
                </a:lnTo>
                <a:lnTo>
                  <a:pt x="25816" y="6243"/>
                </a:lnTo>
                <a:lnTo>
                  <a:pt x="25675" y="6465"/>
                </a:lnTo>
                <a:lnTo>
                  <a:pt x="25554" y="6686"/>
                </a:lnTo>
                <a:lnTo>
                  <a:pt x="25454" y="6928"/>
                </a:lnTo>
                <a:lnTo>
                  <a:pt x="25393" y="7190"/>
                </a:lnTo>
                <a:lnTo>
                  <a:pt x="25273" y="7713"/>
                </a:lnTo>
                <a:lnTo>
                  <a:pt x="25192" y="8237"/>
                </a:lnTo>
                <a:lnTo>
                  <a:pt x="24970" y="9304"/>
                </a:lnTo>
                <a:lnTo>
                  <a:pt x="24890" y="9848"/>
                </a:lnTo>
                <a:lnTo>
                  <a:pt x="24809" y="10371"/>
                </a:lnTo>
                <a:lnTo>
                  <a:pt x="24809" y="10492"/>
                </a:lnTo>
                <a:lnTo>
                  <a:pt x="24830" y="10613"/>
                </a:lnTo>
                <a:lnTo>
                  <a:pt x="22574" y="12405"/>
                </a:lnTo>
                <a:lnTo>
                  <a:pt x="22614" y="12123"/>
                </a:lnTo>
                <a:lnTo>
                  <a:pt x="22675" y="11398"/>
                </a:lnTo>
                <a:lnTo>
                  <a:pt x="22715" y="10673"/>
                </a:lnTo>
                <a:lnTo>
                  <a:pt x="22695" y="9928"/>
                </a:lnTo>
                <a:lnTo>
                  <a:pt x="22675" y="9203"/>
                </a:lnTo>
                <a:lnTo>
                  <a:pt x="22635" y="9082"/>
                </a:lnTo>
                <a:lnTo>
                  <a:pt x="22594" y="8962"/>
                </a:lnTo>
                <a:lnTo>
                  <a:pt x="22534" y="8861"/>
                </a:lnTo>
                <a:lnTo>
                  <a:pt x="22433" y="8760"/>
                </a:lnTo>
                <a:lnTo>
                  <a:pt x="22333" y="8700"/>
                </a:lnTo>
                <a:lnTo>
                  <a:pt x="22212" y="8639"/>
                </a:lnTo>
                <a:lnTo>
                  <a:pt x="22091" y="8639"/>
                </a:lnTo>
                <a:lnTo>
                  <a:pt x="21950" y="8660"/>
                </a:lnTo>
                <a:lnTo>
                  <a:pt x="20399" y="9223"/>
                </a:lnTo>
                <a:lnTo>
                  <a:pt x="18869" y="9807"/>
                </a:lnTo>
                <a:lnTo>
                  <a:pt x="17238" y="10432"/>
                </a:lnTo>
                <a:lnTo>
                  <a:pt x="16775" y="10593"/>
                </a:lnTo>
                <a:lnTo>
                  <a:pt x="16835" y="7653"/>
                </a:lnTo>
                <a:lnTo>
                  <a:pt x="16916" y="7612"/>
                </a:lnTo>
                <a:lnTo>
                  <a:pt x="17459" y="7310"/>
                </a:lnTo>
                <a:lnTo>
                  <a:pt x="18003" y="7008"/>
                </a:lnTo>
                <a:lnTo>
                  <a:pt x="18285" y="6887"/>
                </a:lnTo>
                <a:lnTo>
                  <a:pt x="18567" y="6767"/>
                </a:lnTo>
                <a:lnTo>
                  <a:pt x="19151" y="6545"/>
                </a:lnTo>
                <a:lnTo>
                  <a:pt x="19735" y="6344"/>
                </a:lnTo>
                <a:lnTo>
                  <a:pt x="20319" y="6122"/>
                </a:lnTo>
                <a:lnTo>
                  <a:pt x="20379" y="6082"/>
                </a:lnTo>
                <a:lnTo>
                  <a:pt x="20440" y="6001"/>
                </a:lnTo>
                <a:lnTo>
                  <a:pt x="20500" y="5941"/>
                </a:lnTo>
                <a:lnTo>
                  <a:pt x="20540" y="5860"/>
                </a:lnTo>
                <a:lnTo>
                  <a:pt x="20560" y="5760"/>
                </a:lnTo>
                <a:lnTo>
                  <a:pt x="20581" y="5679"/>
                </a:lnTo>
                <a:lnTo>
                  <a:pt x="20581" y="5599"/>
                </a:lnTo>
                <a:lnTo>
                  <a:pt x="20560" y="5498"/>
                </a:lnTo>
                <a:lnTo>
                  <a:pt x="20520" y="5397"/>
                </a:lnTo>
                <a:lnTo>
                  <a:pt x="20460" y="5317"/>
                </a:lnTo>
                <a:lnTo>
                  <a:pt x="20379" y="5236"/>
                </a:lnTo>
                <a:lnTo>
                  <a:pt x="20299" y="5176"/>
                </a:lnTo>
                <a:lnTo>
                  <a:pt x="20218" y="5136"/>
                </a:lnTo>
                <a:lnTo>
                  <a:pt x="20097" y="5115"/>
                </a:lnTo>
                <a:lnTo>
                  <a:pt x="19997" y="5115"/>
                </a:lnTo>
                <a:lnTo>
                  <a:pt x="19896" y="5136"/>
                </a:lnTo>
                <a:lnTo>
                  <a:pt x="19594" y="5196"/>
                </a:lnTo>
                <a:lnTo>
                  <a:pt x="19312" y="5276"/>
                </a:lnTo>
                <a:lnTo>
                  <a:pt x="19010" y="5377"/>
                </a:lnTo>
                <a:lnTo>
                  <a:pt x="18708" y="5498"/>
                </a:lnTo>
                <a:lnTo>
                  <a:pt x="18144" y="5780"/>
                </a:lnTo>
                <a:lnTo>
                  <a:pt x="17620" y="6082"/>
                </a:lnTo>
                <a:lnTo>
                  <a:pt x="17238" y="6324"/>
                </a:lnTo>
                <a:lnTo>
                  <a:pt x="16855" y="6585"/>
                </a:lnTo>
                <a:lnTo>
                  <a:pt x="16895" y="4229"/>
                </a:lnTo>
                <a:lnTo>
                  <a:pt x="17419" y="3605"/>
                </a:lnTo>
                <a:lnTo>
                  <a:pt x="17620" y="3404"/>
                </a:lnTo>
                <a:lnTo>
                  <a:pt x="17822" y="3162"/>
                </a:lnTo>
                <a:lnTo>
                  <a:pt x="17902" y="3041"/>
                </a:lnTo>
                <a:lnTo>
                  <a:pt x="17963" y="2900"/>
                </a:lnTo>
                <a:lnTo>
                  <a:pt x="17983" y="2759"/>
                </a:lnTo>
                <a:lnTo>
                  <a:pt x="17983" y="2618"/>
                </a:lnTo>
                <a:lnTo>
                  <a:pt x="17359" y="383"/>
                </a:lnTo>
                <a:lnTo>
                  <a:pt x="17318" y="303"/>
                </a:lnTo>
                <a:lnTo>
                  <a:pt x="17298" y="222"/>
                </a:lnTo>
                <a:lnTo>
                  <a:pt x="17238" y="162"/>
                </a:lnTo>
                <a:lnTo>
                  <a:pt x="17177" y="101"/>
                </a:lnTo>
                <a:lnTo>
                  <a:pt x="17057" y="41"/>
                </a:lnTo>
                <a:lnTo>
                  <a:pt x="16916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97F8F"/>
              </a:solidFill>
            </a:endParaRPr>
          </a:p>
        </p:txBody>
      </p:sp>
      <p:sp>
        <p:nvSpPr>
          <p:cNvPr id="298" name="Google Shape;298;p35"/>
          <p:cNvSpPr/>
          <p:nvPr/>
        </p:nvSpPr>
        <p:spPr>
          <a:xfrm>
            <a:off x="3945535" y="1277506"/>
            <a:ext cx="498550" cy="545305"/>
          </a:xfrm>
          <a:custGeom>
            <a:rect b="b" l="l" r="r" t="t"/>
            <a:pathLst>
              <a:path extrusionOk="0" h="32825" w="30006">
                <a:moveTo>
                  <a:pt x="15164" y="13271"/>
                </a:moveTo>
                <a:lnTo>
                  <a:pt x="15406" y="13331"/>
                </a:lnTo>
                <a:lnTo>
                  <a:pt x="15627" y="13432"/>
                </a:lnTo>
                <a:lnTo>
                  <a:pt x="15869" y="13533"/>
                </a:lnTo>
                <a:lnTo>
                  <a:pt x="16070" y="13673"/>
                </a:lnTo>
                <a:lnTo>
                  <a:pt x="16272" y="13814"/>
                </a:lnTo>
                <a:lnTo>
                  <a:pt x="16513" y="14016"/>
                </a:lnTo>
                <a:lnTo>
                  <a:pt x="16735" y="14217"/>
                </a:lnTo>
                <a:lnTo>
                  <a:pt x="16956" y="14439"/>
                </a:lnTo>
                <a:lnTo>
                  <a:pt x="17158" y="14680"/>
                </a:lnTo>
                <a:lnTo>
                  <a:pt x="17319" y="14922"/>
                </a:lnTo>
                <a:lnTo>
                  <a:pt x="17480" y="15184"/>
                </a:lnTo>
                <a:lnTo>
                  <a:pt x="17601" y="15466"/>
                </a:lnTo>
                <a:lnTo>
                  <a:pt x="17701" y="15768"/>
                </a:lnTo>
                <a:lnTo>
                  <a:pt x="17762" y="16070"/>
                </a:lnTo>
                <a:lnTo>
                  <a:pt x="17782" y="16392"/>
                </a:lnTo>
                <a:lnTo>
                  <a:pt x="17782" y="16734"/>
                </a:lnTo>
                <a:lnTo>
                  <a:pt x="17762" y="17057"/>
                </a:lnTo>
                <a:lnTo>
                  <a:pt x="17701" y="17399"/>
                </a:lnTo>
                <a:lnTo>
                  <a:pt x="17621" y="17741"/>
                </a:lnTo>
                <a:lnTo>
                  <a:pt x="17500" y="18063"/>
                </a:lnTo>
                <a:lnTo>
                  <a:pt x="17379" y="18386"/>
                </a:lnTo>
                <a:lnTo>
                  <a:pt x="17218" y="18688"/>
                </a:lnTo>
                <a:lnTo>
                  <a:pt x="17037" y="18990"/>
                </a:lnTo>
                <a:lnTo>
                  <a:pt x="16856" y="19272"/>
                </a:lnTo>
                <a:lnTo>
                  <a:pt x="16634" y="19533"/>
                </a:lnTo>
                <a:lnTo>
                  <a:pt x="16393" y="19755"/>
                </a:lnTo>
                <a:lnTo>
                  <a:pt x="16151" y="19977"/>
                </a:lnTo>
                <a:lnTo>
                  <a:pt x="15869" y="20158"/>
                </a:lnTo>
                <a:lnTo>
                  <a:pt x="15587" y="20299"/>
                </a:lnTo>
                <a:lnTo>
                  <a:pt x="15325" y="20420"/>
                </a:lnTo>
                <a:lnTo>
                  <a:pt x="15063" y="20480"/>
                </a:lnTo>
                <a:lnTo>
                  <a:pt x="14782" y="20540"/>
                </a:lnTo>
                <a:lnTo>
                  <a:pt x="14500" y="20560"/>
                </a:lnTo>
                <a:lnTo>
                  <a:pt x="14218" y="20540"/>
                </a:lnTo>
                <a:lnTo>
                  <a:pt x="13936" y="20520"/>
                </a:lnTo>
                <a:lnTo>
                  <a:pt x="13654" y="20460"/>
                </a:lnTo>
                <a:lnTo>
                  <a:pt x="13372" y="20379"/>
                </a:lnTo>
                <a:lnTo>
                  <a:pt x="13110" y="20279"/>
                </a:lnTo>
                <a:lnTo>
                  <a:pt x="12848" y="20158"/>
                </a:lnTo>
                <a:lnTo>
                  <a:pt x="12607" y="20017"/>
                </a:lnTo>
                <a:lnTo>
                  <a:pt x="12365" y="19836"/>
                </a:lnTo>
                <a:lnTo>
                  <a:pt x="12164" y="19654"/>
                </a:lnTo>
                <a:lnTo>
                  <a:pt x="11962" y="19453"/>
                </a:lnTo>
                <a:lnTo>
                  <a:pt x="11801" y="19231"/>
                </a:lnTo>
                <a:lnTo>
                  <a:pt x="11660" y="18990"/>
                </a:lnTo>
                <a:lnTo>
                  <a:pt x="11560" y="18768"/>
                </a:lnTo>
                <a:lnTo>
                  <a:pt x="11459" y="18567"/>
                </a:lnTo>
                <a:lnTo>
                  <a:pt x="11398" y="18345"/>
                </a:lnTo>
                <a:lnTo>
                  <a:pt x="11358" y="18144"/>
                </a:lnTo>
                <a:lnTo>
                  <a:pt x="11318" y="17922"/>
                </a:lnTo>
                <a:lnTo>
                  <a:pt x="11278" y="17701"/>
                </a:lnTo>
                <a:lnTo>
                  <a:pt x="11278" y="17479"/>
                </a:lnTo>
                <a:lnTo>
                  <a:pt x="11278" y="17258"/>
                </a:lnTo>
                <a:lnTo>
                  <a:pt x="11298" y="17036"/>
                </a:lnTo>
                <a:lnTo>
                  <a:pt x="11318" y="16815"/>
                </a:lnTo>
                <a:lnTo>
                  <a:pt x="11358" y="16593"/>
                </a:lnTo>
                <a:lnTo>
                  <a:pt x="11419" y="16372"/>
                </a:lnTo>
                <a:lnTo>
                  <a:pt x="11560" y="15949"/>
                </a:lnTo>
                <a:lnTo>
                  <a:pt x="11741" y="15526"/>
                </a:lnTo>
                <a:lnTo>
                  <a:pt x="11982" y="15144"/>
                </a:lnTo>
                <a:lnTo>
                  <a:pt x="12244" y="14761"/>
                </a:lnTo>
                <a:lnTo>
                  <a:pt x="12546" y="14439"/>
                </a:lnTo>
                <a:lnTo>
                  <a:pt x="12707" y="14278"/>
                </a:lnTo>
                <a:lnTo>
                  <a:pt x="12868" y="14137"/>
                </a:lnTo>
                <a:lnTo>
                  <a:pt x="13050" y="13996"/>
                </a:lnTo>
                <a:lnTo>
                  <a:pt x="13231" y="13875"/>
                </a:lnTo>
                <a:lnTo>
                  <a:pt x="13412" y="13774"/>
                </a:lnTo>
                <a:lnTo>
                  <a:pt x="13614" y="13673"/>
                </a:lnTo>
                <a:lnTo>
                  <a:pt x="13815" y="13573"/>
                </a:lnTo>
                <a:lnTo>
                  <a:pt x="14036" y="13512"/>
                </a:lnTo>
                <a:lnTo>
                  <a:pt x="14238" y="13452"/>
                </a:lnTo>
                <a:lnTo>
                  <a:pt x="14459" y="13392"/>
                </a:lnTo>
                <a:lnTo>
                  <a:pt x="14580" y="13351"/>
                </a:lnTo>
                <a:lnTo>
                  <a:pt x="14681" y="13311"/>
                </a:lnTo>
                <a:lnTo>
                  <a:pt x="14802" y="13271"/>
                </a:lnTo>
                <a:close/>
                <a:moveTo>
                  <a:pt x="13110" y="22131"/>
                </a:moveTo>
                <a:lnTo>
                  <a:pt x="13070" y="24246"/>
                </a:lnTo>
                <a:lnTo>
                  <a:pt x="13070" y="24689"/>
                </a:lnTo>
                <a:lnTo>
                  <a:pt x="12969" y="24447"/>
                </a:lnTo>
                <a:lnTo>
                  <a:pt x="12868" y="24205"/>
                </a:lnTo>
                <a:lnTo>
                  <a:pt x="12607" y="23742"/>
                </a:lnTo>
                <a:lnTo>
                  <a:pt x="12486" y="23521"/>
                </a:lnTo>
                <a:lnTo>
                  <a:pt x="12425" y="23420"/>
                </a:lnTo>
                <a:lnTo>
                  <a:pt x="12345" y="23319"/>
                </a:lnTo>
                <a:lnTo>
                  <a:pt x="13110" y="22131"/>
                </a:lnTo>
                <a:close/>
                <a:moveTo>
                  <a:pt x="14318" y="0"/>
                </a:moveTo>
                <a:lnTo>
                  <a:pt x="14198" y="20"/>
                </a:lnTo>
                <a:lnTo>
                  <a:pt x="14097" y="61"/>
                </a:lnTo>
                <a:lnTo>
                  <a:pt x="13996" y="141"/>
                </a:lnTo>
                <a:lnTo>
                  <a:pt x="13976" y="202"/>
                </a:lnTo>
                <a:lnTo>
                  <a:pt x="13956" y="262"/>
                </a:lnTo>
                <a:lnTo>
                  <a:pt x="13875" y="483"/>
                </a:lnTo>
                <a:lnTo>
                  <a:pt x="13795" y="705"/>
                </a:lnTo>
                <a:lnTo>
                  <a:pt x="13714" y="927"/>
                </a:lnTo>
                <a:lnTo>
                  <a:pt x="13654" y="1148"/>
                </a:lnTo>
                <a:lnTo>
                  <a:pt x="13593" y="1631"/>
                </a:lnTo>
                <a:lnTo>
                  <a:pt x="13553" y="2094"/>
                </a:lnTo>
                <a:lnTo>
                  <a:pt x="13311" y="1933"/>
                </a:lnTo>
                <a:lnTo>
                  <a:pt x="13090" y="1752"/>
                </a:lnTo>
                <a:lnTo>
                  <a:pt x="12848" y="1510"/>
                </a:lnTo>
                <a:lnTo>
                  <a:pt x="12707" y="1370"/>
                </a:lnTo>
                <a:lnTo>
                  <a:pt x="12546" y="1229"/>
                </a:lnTo>
                <a:lnTo>
                  <a:pt x="12365" y="1128"/>
                </a:lnTo>
                <a:lnTo>
                  <a:pt x="12284" y="1088"/>
                </a:lnTo>
                <a:lnTo>
                  <a:pt x="12204" y="1067"/>
                </a:lnTo>
                <a:lnTo>
                  <a:pt x="12123" y="1067"/>
                </a:lnTo>
                <a:lnTo>
                  <a:pt x="12043" y="1088"/>
                </a:lnTo>
                <a:lnTo>
                  <a:pt x="11962" y="1128"/>
                </a:lnTo>
                <a:lnTo>
                  <a:pt x="11882" y="1188"/>
                </a:lnTo>
                <a:lnTo>
                  <a:pt x="11862" y="1208"/>
                </a:lnTo>
                <a:lnTo>
                  <a:pt x="11801" y="1289"/>
                </a:lnTo>
                <a:lnTo>
                  <a:pt x="11761" y="1410"/>
                </a:lnTo>
                <a:lnTo>
                  <a:pt x="11741" y="1510"/>
                </a:lnTo>
                <a:lnTo>
                  <a:pt x="11761" y="1631"/>
                </a:lnTo>
                <a:lnTo>
                  <a:pt x="11862" y="1913"/>
                </a:lnTo>
                <a:lnTo>
                  <a:pt x="12023" y="2195"/>
                </a:lnTo>
                <a:lnTo>
                  <a:pt x="12204" y="2437"/>
                </a:lnTo>
                <a:lnTo>
                  <a:pt x="12425" y="2678"/>
                </a:lnTo>
                <a:lnTo>
                  <a:pt x="12667" y="2880"/>
                </a:lnTo>
                <a:lnTo>
                  <a:pt x="12929" y="3061"/>
                </a:lnTo>
                <a:lnTo>
                  <a:pt x="13211" y="3242"/>
                </a:lnTo>
                <a:lnTo>
                  <a:pt x="13493" y="3383"/>
                </a:lnTo>
                <a:lnTo>
                  <a:pt x="13473" y="4209"/>
                </a:lnTo>
                <a:lnTo>
                  <a:pt x="13412" y="6021"/>
                </a:lnTo>
                <a:lnTo>
                  <a:pt x="13332" y="5961"/>
                </a:lnTo>
                <a:lnTo>
                  <a:pt x="11781" y="4833"/>
                </a:lnTo>
                <a:lnTo>
                  <a:pt x="10230" y="3726"/>
                </a:lnTo>
                <a:lnTo>
                  <a:pt x="9888" y="3484"/>
                </a:lnTo>
                <a:lnTo>
                  <a:pt x="9707" y="3343"/>
                </a:lnTo>
                <a:lnTo>
                  <a:pt x="9506" y="3222"/>
                </a:lnTo>
                <a:lnTo>
                  <a:pt x="9324" y="3121"/>
                </a:lnTo>
                <a:lnTo>
                  <a:pt x="9103" y="3061"/>
                </a:lnTo>
                <a:lnTo>
                  <a:pt x="8901" y="3041"/>
                </a:lnTo>
                <a:lnTo>
                  <a:pt x="8801" y="3041"/>
                </a:lnTo>
                <a:lnTo>
                  <a:pt x="8680" y="3061"/>
                </a:lnTo>
                <a:lnTo>
                  <a:pt x="8579" y="3101"/>
                </a:lnTo>
                <a:lnTo>
                  <a:pt x="8499" y="3182"/>
                </a:lnTo>
                <a:lnTo>
                  <a:pt x="8438" y="3283"/>
                </a:lnTo>
                <a:lnTo>
                  <a:pt x="8418" y="3343"/>
                </a:lnTo>
                <a:lnTo>
                  <a:pt x="8418" y="3403"/>
                </a:lnTo>
                <a:lnTo>
                  <a:pt x="8438" y="3524"/>
                </a:lnTo>
                <a:lnTo>
                  <a:pt x="8458" y="3625"/>
                </a:lnTo>
                <a:lnTo>
                  <a:pt x="8539" y="3806"/>
                </a:lnTo>
                <a:lnTo>
                  <a:pt x="8660" y="3987"/>
                </a:lnTo>
                <a:lnTo>
                  <a:pt x="8821" y="4148"/>
                </a:lnTo>
                <a:lnTo>
                  <a:pt x="8982" y="4289"/>
                </a:lnTo>
                <a:lnTo>
                  <a:pt x="9143" y="4430"/>
                </a:lnTo>
                <a:lnTo>
                  <a:pt x="9506" y="4672"/>
                </a:lnTo>
                <a:lnTo>
                  <a:pt x="11016" y="5840"/>
                </a:lnTo>
                <a:lnTo>
                  <a:pt x="12546" y="6988"/>
                </a:lnTo>
                <a:lnTo>
                  <a:pt x="13352" y="7612"/>
                </a:lnTo>
                <a:lnTo>
                  <a:pt x="13352" y="8216"/>
                </a:lnTo>
                <a:lnTo>
                  <a:pt x="13271" y="12002"/>
                </a:lnTo>
                <a:lnTo>
                  <a:pt x="12929" y="12163"/>
                </a:lnTo>
                <a:lnTo>
                  <a:pt x="12607" y="12365"/>
                </a:lnTo>
                <a:lnTo>
                  <a:pt x="12043" y="11458"/>
                </a:lnTo>
                <a:lnTo>
                  <a:pt x="11781" y="11035"/>
                </a:lnTo>
                <a:lnTo>
                  <a:pt x="11942" y="10854"/>
                </a:lnTo>
                <a:lnTo>
                  <a:pt x="12083" y="10633"/>
                </a:lnTo>
                <a:lnTo>
                  <a:pt x="12204" y="10391"/>
                </a:lnTo>
                <a:lnTo>
                  <a:pt x="12284" y="10149"/>
                </a:lnTo>
                <a:lnTo>
                  <a:pt x="12325" y="9908"/>
                </a:lnTo>
                <a:lnTo>
                  <a:pt x="12345" y="9646"/>
                </a:lnTo>
                <a:lnTo>
                  <a:pt x="12305" y="9404"/>
                </a:lnTo>
                <a:lnTo>
                  <a:pt x="12244" y="9163"/>
                </a:lnTo>
                <a:lnTo>
                  <a:pt x="12204" y="9102"/>
                </a:lnTo>
                <a:lnTo>
                  <a:pt x="12164" y="9042"/>
                </a:lnTo>
                <a:lnTo>
                  <a:pt x="12043" y="8961"/>
                </a:lnTo>
                <a:lnTo>
                  <a:pt x="11922" y="8901"/>
                </a:lnTo>
                <a:lnTo>
                  <a:pt x="11781" y="8901"/>
                </a:lnTo>
                <a:lnTo>
                  <a:pt x="11660" y="8921"/>
                </a:lnTo>
                <a:lnTo>
                  <a:pt x="11600" y="8961"/>
                </a:lnTo>
                <a:lnTo>
                  <a:pt x="11560" y="9002"/>
                </a:lnTo>
                <a:lnTo>
                  <a:pt x="11519" y="9042"/>
                </a:lnTo>
                <a:lnTo>
                  <a:pt x="11499" y="9102"/>
                </a:lnTo>
                <a:lnTo>
                  <a:pt x="11479" y="9183"/>
                </a:lnTo>
                <a:lnTo>
                  <a:pt x="11479" y="9263"/>
                </a:lnTo>
                <a:lnTo>
                  <a:pt x="11499" y="9545"/>
                </a:lnTo>
                <a:lnTo>
                  <a:pt x="11479" y="9827"/>
                </a:lnTo>
                <a:lnTo>
                  <a:pt x="11439" y="9968"/>
                </a:lnTo>
                <a:lnTo>
                  <a:pt x="11398" y="10109"/>
                </a:lnTo>
                <a:lnTo>
                  <a:pt x="11358" y="10230"/>
                </a:lnTo>
                <a:lnTo>
                  <a:pt x="11278" y="10351"/>
                </a:lnTo>
                <a:lnTo>
                  <a:pt x="11117" y="10170"/>
                </a:lnTo>
                <a:lnTo>
                  <a:pt x="10955" y="10029"/>
                </a:lnTo>
                <a:lnTo>
                  <a:pt x="10754" y="9888"/>
                </a:lnTo>
                <a:lnTo>
                  <a:pt x="10553" y="9787"/>
                </a:lnTo>
                <a:lnTo>
                  <a:pt x="10472" y="9767"/>
                </a:lnTo>
                <a:lnTo>
                  <a:pt x="10412" y="9747"/>
                </a:lnTo>
                <a:lnTo>
                  <a:pt x="10331" y="9767"/>
                </a:lnTo>
                <a:lnTo>
                  <a:pt x="10251" y="9787"/>
                </a:lnTo>
                <a:lnTo>
                  <a:pt x="10210" y="9827"/>
                </a:lnTo>
                <a:lnTo>
                  <a:pt x="10150" y="9888"/>
                </a:lnTo>
                <a:lnTo>
                  <a:pt x="10130" y="9948"/>
                </a:lnTo>
                <a:lnTo>
                  <a:pt x="10110" y="10049"/>
                </a:lnTo>
                <a:lnTo>
                  <a:pt x="10110" y="10250"/>
                </a:lnTo>
                <a:lnTo>
                  <a:pt x="10150" y="10452"/>
                </a:lnTo>
                <a:lnTo>
                  <a:pt x="10210" y="10653"/>
                </a:lnTo>
                <a:lnTo>
                  <a:pt x="10271" y="10834"/>
                </a:lnTo>
                <a:lnTo>
                  <a:pt x="10210" y="10854"/>
                </a:lnTo>
                <a:lnTo>
                  <a:pt x="10049" y="10834"/>
                </a:lnTo>
                <a:lnTo>
                  <a:pt x="9868" y="10814"/>
                </a:lnTo>
                <a:lnTo>
                  <a:pt x="9687" y="10794"/>
                </a:lnTo>
                <a:lnTo>
                  <a:pt x="9526" y="10814"/>
                </a:lnTo>
                <a:lnTo>
                  <a:pt x="9465" y="10834"/>
                </a:lnTo>
                <a:lnTo>
                  <a:pt x="9425" y="10895"/>
                </a:lnTo>
                <a:lnTo>
                  <a:pt x="9405" y="10955"/>
                </a:lnTo>
                <a:lnTo>
                  <a:pt x="9425" y="11015"/>
                </a:lnTo>
                <a:lnTo>
                  <a:pt x="9485" y="11176"/>
                </a:lnTo>
                <a:lnTo>
                  <a:pt x="9606" y="11297"/>
                </a:lnTo>
                <a:lnTo>
                  <a:pt x="9727" y="11398"/>
                </a:lnTo>
                <a:lnTo>
                  <a:pt x="9888" y="11479"/>
                </a:lnTo>
                <a:lnTo>
                  <a:pt x="10069" y="11539"/>
                </a:lnTo>
                <a:lnTo>
                  <a:pt x="10251" y="11559"/>
                </a:lnTo>
                <a:lnTo>
                  <a:pt x="10432" y="11559"/>
                </a:lnTo>
                <a:lnTo>
                  <a:pt x="10633" y="11539"/>
                </a:lnTo>
                <a:lnTo>
                  <a:pt x="10875" y="11962"/>
                </a:lnTo>
                <a:lnTo>
                  <a:pt x="11560" y="13170"/>
                </a:lnTo>
                <a:lnTo>
                  <a:pt x="11318" y="13432"/>
                </a:lnTo>
                <a:lnTo>
                  <a:pt x="11076" y="13694"/>
                </a:lnTo>
                <a:lnTo>
                  <a:pt x="10875" y="13976"/>
                </a:lnTo>
                <a:lnTo>
                  <a:pt x="10673" y="14278"/>
                </a:lnTo>
                <a:lnTo>
                  <a:pt x="9022" y="12928"/>
                </a:lnTo>
                <a:lnTo>
                  <a:pt x="7411" y="11539"/>
                </a:lnTo>
                <a:lnTo>
                  <a:pt x="7411" y="11499"/>
                </a:lnTo>
                <a:lnTo>
                  <a:pt x="7472" y="11156"/>
                </a:lnTo>
                <a:lnTo>
                  <a:pt x="7492" y="10814"/>
                </a:lnTo>
                <a:lnTo>
                  <a:pt x="7492" y="10109"/>
                </a:lnTo>
                <a:lnTo>
                  <a:pt x="7492" y="8538"/>
                </a:lnTo>
                <a:lnTo>
                  <a:pt x="7472" y="7109"/>
                </a:lnTo>
                <a:lnTo>
                  <a:pt x="7492" y="6323"/>
                </a:lnTo>
                <a:lnTo>
                  <a:pt x="7472" y="5941"/>
                </a:lnTo>
                <a:lnTo>
                  <a:pt x="7451" y="5739"/>
                </a:lnTo>
                <a:lnTo>
                  <a:pt x="7411" y="5538"/>
                </a:lnTo>
                <a:lnTo>
                  <a:pt x="7391" y="5457"/>
                </a:lnTo>
                <a:lnTo>
                  <a:pt x="7351" y="5377"/>
                </a:lnTo>
                <a:lnTo>
                  <a:pt x="7290" y="5316"/>
                </a:lnTo>
                <a:lnTo>
                  <a:pt x="7230" y="5256"/>
                </a:lnTo>
                <a:lnTo>
                  <a:pt x="7149" y="5216"/>
                </a:lnTo>
                <a:lnTo>
                  <a:pt x="7069" y="5176"/>
                </a:lnTo>
                <a:lnTo>
                  <a:pt x="6988" y="5155"/>
                </a:lnTo>
                <a:lnTo>
                  <a:pt x="6807" y="5155"/>
                </a:lnTo>
                <a:lnTo>
                  <a:pt x="6706" y="5176"/>
                </a:lnTo>
                <a:lnTo>
                  <a:pt x="6626" y="5216"/>
                </a:lnTo>
                <a:lnTo>
                  <a:pt x="6565" y="5256"/>
                </a:lnTo>
                <a:lnTo>
                  <a:pt x="6485" y="5296"/>
                </a:lnTo>
                <a:lnTo>
                  <a:pt x="6445" y="5377"/>
                </a:lnTo>
                <a:lnTo>
                  <a:pt x="6404" y="5457"/>
                </a:lnTo>
                <a:lnTo>
                  <a:pt x="6364" y="5538"/>
                </a:lnTo>
                <a:lnTo>
                  <a:pt x="6324" y="5900"/>
                </a:lnTo>
                <a:lnTo>
                  <a:pt x="6324" y="6243"/>
                </a:lnTo>
                <a:lnTo>
                  <a:pt x="6344" y="6948"/>
                </a:lnTo>
                <a:lnTo>
                  <a:pt x="6364" y="8538"/>
                </a:lnTo>
                <a:lnTo>
                  <a:pt x="6384" y="9948"/>
                </a:lnTo>
                <a:lnTo>
                  <a:pt x="6404" y="10673"/>
                </a:lnTo>
                <a:lnTo>
                  <a:pt x="6404" y="10673"/>
                </a:lnTo>
                <a:lnTo>
                  <a:pt x="5377" y="9767"/>
                </a:lnTo>
                <a:lnTo>
                  <a:pt x="3907" y="8438"/>
                </a:lnTo>
                <a:lnTo>
                  <a:pt x="4109" y="8156"/>
                </a:lnTo>
                <a:lnTo>
                  <a:pt x="4290" y="7854"/>
                </a:lnTo>
                <a:lnTo>
                  <a:pt x="4431" y="7532"/>
                </a:lnTo>
                <a:lnTo>
                  <a:pt x="4552" y="7209"/>
                </a:lnTo>
                <a:lnTo>
                  <a:pt x="4612" y="6867"/>
                </a:lnTo>
                <a:lnTo>
                  <a:pt x="4612" y="6686"/>
                </a:lnTo>
                <a:lnTo>
                  <a:pt x="4612" y="6525"/>
                </a:lnTo>
                <a:lnTo>
                  <a:pt x="4612" y="6364"/>
                </a:lnTo>
                <a:lnTo>
                  <a:pt x="4572" y="6203"/>
                </a:lnTo>
                <a:lnTo>
                  <a:pt x="4532" y="6041"/>
                </a:lnTo>
                <a:lnTo>
                  <a:pt x="4471" y="5880"/>
                </a:lnTo>
                <a:lnTo>
                  <a:pt x="4431" y="5820"/>
                </a:lnTo>
                <a:lnTo>
                  <a:pt x="4391" y="5759"/>
                </a:lnTo>
                <a:lnTo>
                  <a:pt x="4330" y="5719"/>
                </a:lnTo>
                <a:lnTo>
                  <a:pt x="4270" y="5679"/>
                </a:lnTo>
                <a:lnTo>
                  <a:pt x="4149" y="5639"/>
                </a:lnTo>
                <a:lnTo>
                  <a:pt x="3988" y="5639"/>
                </a:lnTo>
                <a:lnTo>
                  <a:pt x="3847" y="5679"/>
                </a:lnTo>
                <a:lnTo>
                  <a:pt x="3726" y="5759"/>
                </a:lnTo>
                <a:lnTo>
                  <a:pt x="3686" y="5800"/>
                </a:lnTo>
                <a:lnTo>
                  <a:pt x="3646" y="5860"/>
                </a:lnTo>
                <a:lnTo>
                  <a:pt x="3605" y="5921"/>
                </a:lnTo>
                <a:lnTo>
                  <a:pt x="3585" y="6001"/>
                </a:lnTo>
                <a:lnTo>
                  <a:pt x="3565" y="6283"/>
                </a:lnTo>
                <a:lnTo>
                  <a:pt x="3545" y="6585"/>
                </a:lnTo>
                <a:lnTo>
                  <a:pt x="3525" y="6867"/>
                </a:lnTo>
                <a:lnTo>
                  <a:pt x="3484" y="7028"/>
                </a:lnTo>
                <a:lnTo>
                  <a:pt x="3444" y="7169"/>
                </a:lnTo>
                <a:lnTo>
                  <a:pt x="3404" y="7330"/>
                </a:lnTo>
                <a:lnTo>
                  <a:pt x="3323" y="7471"/>
                </a:lnTo>
                <a:lnTo>
                  <a:pt x="3243" y="7612"/>
                </a:lnTo>
                <a:lnTo>
                  <a:pt x="3142" y="7753"/>
                </a:lnTo>
                <a:lnTo>
                  <a:pt x="2759" y="7411"/>
                </a:lnTo>
                <a:lnTo>
                  <a:pt x="2357" y="7129"/>
                </a:lnTo>
                <a:lnTo>
                  <a:pt x="2135" y="6988"/>
                </a:lnTo>
                <a:lnTo>
                  <a:pt x="1914" y="6867"/>
                </a:lnTo>
                <a:lnTo>
                  <a:pt x="1692" y="6766"/>
                </a:lnTo>
                <a:lnTo>
                  <a:pt x="1451" y="6686"/>
                </a:lnTo>
                <a:lnTo>
                  <a:pt x="1370" y="6666"/>
                </a:lnTo>
                <a:lnTo>
                  <a:pt x="1289" y="6686"/>
                </a:lnTo>
                <a:lnTo>
                  <a:pt x="1229" y="6706"/>
                </a:lnTo>
                <a:lnTo>
                  <a:pt x="1169" y="6766"/>
                </a:lnTo>
                <a:lnTo>
                  <a:pt x="1128" y="6827"/>
                </a:lnTo>
                <a:lnTo>
                  <a:pt x="1088" y="6887"/>
                </a:lnTo>
                <a:lnTo>
                  <a:pt x="1088" y="6968"/>
                </a:lnTo>
                <a:lnTo>
                  <a:pt x="1088" y="7028"/>
                </a:lnTo>
                <a:lnTo>
                  <a:pt x="1169" y="7230"/>
                </a:lnTo>
                <a:lnTo>
                  <a:pt x="1249" y="7431"/>
                </a:lnTo>
                <a:lnTo>
                  <a:pt x="1350" y="7612"/>
                </a:lnTo>
                <a:lnTo>
                  <a:pt x="1451" y="7793"/>
                </a:lnTo>
                <a:lnTo>
                  <a:pt x="1692" y="8136"/>
                </a:lnTo>
                <a:lnTo>
                  <a:pt x="1974" y="8458"/>
                </a:lnTo>
                <a:lnTo>
                  <a:pt x="1712" y="8498"/>
                </a:lnTo>
                <a:lnTo>
                  <a:pt x="1451" y="8518"/>
                </a:lnTo>
                <a:lnTo>
                  <a:pt x="1229" y="8538"/>
                </a:lnTo>
                <a:lnTo>
                  <a:pt x="1108" y="8559"/>
                </a:lnTo>
                <a:lnTo>
                  <a:pt x="967" y="8579"/>
                </a:lnTo>
                <a:lnTo>
                  <a:pt x="846" y="8619"/>
                </a:lnTo>
                <a:lnTo>
                  <a:pt x="746" y="8659"/>
                </a:lnTo>
                <a:lnTo>
                  <a:pt x="705" y="8700"/>
                </a:lnTo>
                <a:lnTo>
                  <a:pt x="665" y="8760"/>
                </a:lnTo>
                <a:lnTo>
                  <a:pt x="665" y="8800"/>
                </a:lnTo>
                <a:lnTo>
                  <a:pt x="665" y="8881"/>
                </a:lnTo>
                <a:lnTo>
                  <a:pt x="665" y="8961"/>
                </a:lnTo>
                <a:lnTo>
                  <a:pt x="705" y="9042"/>
                </a:lnTo>
                <a:lnTo>
                  <a:pt x="746" y="9122"/>
                </a:lnTo>
                <a:lnTo>
                  <a:pt x="806" y="9183"/>
                </a:lnTo>
                <a:lnTo>
                  <a:pt x="927" y="9284"/>
                </a:lnTo>
                <a:lnTo>
                  <a:pt x="1108" y="9364"/>
                </a:lnTo>
                <a:lnTo>
                  <a:pt x="1289" y="9404"/>
                </a:lnTo>
                <a:lnTo>
                  <a:pt x="1471" y="9445"/>
                </a:lnTo>
                <a:lnTo>
                  <a:pt x="1813" y="9445"/>
                </a:lnTo>
                <a:lnTo>
                  <a:pt x="2055" y="9424"/>
                </a:lnTo>
                <a:lnTo>
                  <a:pt x="2276" y="9384"/>
                </a:lnTo>
                <a:lnTo>
                  <a:pt x="2518" y="9324"/>
                </a:lnTo>
                <a:lnTo>
                  <a:pt x="2739" y="9243"/>
                </a:lnTo>
                <a:lnTo>
                  <a:pt x="3303" y="9787"/>
                </a:lnTo>
                <a:lnTo>
                  <a:pt x="4310" y="10733"/>
                </a:lnTo>
                <a:lnTo>
                  <a:pt x="5317" y="11680"/>
                </a:lnTo>
                <a:lnTo>
                  <a:pt x="4572" y="11881"/>
                </a:lnTo>
                <a:lnTo>
                  <a:pt x="4169" y="11962"/>
                </a:lnTo>
                <a:lnTo>
                  <a:pt x="3766" y="12042"/>
                </a:lnTo>
                <a:lnTo>
                  <a:pt x="2941" y="12163"/>
                </a:lnTo>
                <a:lnTo>
                  <a:pt x="2538" y="12244"/>
                </a:lnTo>
                <a:lnTo>
                  <a:pt x="2155" y="12324"/>
                </a:lnTo>
                <a:lnTo>
                  <a:pt x="1773" y="12425"/>
                </a:lnTo>
                <a:lnTo>
                  <a:pt x="1370" y="12546"/>
                </a:lnTo>
                <a:lnTo>
                  <a:pt x="1008" y="12667"/>
                </a:lnTo>
                <a:lnTo>
                  <a:pt x="806" y="12747"/>
                </a:lnTo>
                <a:lnTo>
                  <a:pt x="605" y="12828"/>
                </a:lnTo>
                <a:lnTo>
                  <a:pt x="424" y="12928"/>
                </a:lnTo>
                <a:lnTo>
                  <a:pt x="262" y="13069"/>
                </a:lnTo>
                <a:lnTo>
                  <a:pt x="121" y="13210"/>
                </a:lnTo>
                <a:lnTo>
                  <a:pt x="21" y="13371"/>
                </a:lnTo>
                <a:lnTo>
                  <a:pt x="1" y="13452"/>
                </a:lnTo>
                <a:lnTo>
                  <a:pt x="1" y="13512"/>
                </a:lnTo>
                <a:lnTo>
                  <a:pt x="1" y="13573"/>
                </a:lnTo>
                <a:lnTo>
                  <a:pt x="21" y="13633"/>
                </a:lnTo>
                <a:lnTo>
                  <a:pt x="41" y="13694"/>
                </a:lnTo>
                <a:lnTo>
                  <a:pt x="81" y="13754"/>
                </a:lnTo>
                <a:lnTo>
                  <a:pt x="142" y="13794"/>
                </a:lnTo>
                <a:lnTo>
                  <a:pt x="202" y="13814"/>
                </a:lnTo>
                <a:lnTo>
                  <a:pt x="383" y="13855"/>
                </a:lnTo>
                <a:lnTo>
                  <a:pt x="565" y="13875"/>
                </a:lnTo>
                <a:lnTo>
                  <a:pt x="766" y="13855"/>
                </a:lnTo>
                <a:lnTo>
                  <a:pt x="947" y="13835"/>
                </a:lnTo>
                <a:lnTo>
                  <a:pt x="1330" y="13734"/>
                </a:lnTo>
                <a:lnTo>
                  <a:pt x="1672" y="13613"/>
                </a:lnTo>
                <a:lnTo>
                  <a:pt x="2055" y="13512"/>
                </a:lnTo>
                <a:lnTo>
                  <a:pt x="2457" y="13432"/>
                </a:lnTo>
                <a:lnTo>
                  <a:pt x="2840" y="13371"/>
                </a:lnTo>
                <a:lnTo>
                  <a:pt x="3243" y="13331"/>
                </a:lnTo>
                <a:lnTo>
                  <a:pt x="3666" y="13271"/>
                </a:lnTo>
                <a:lnTo>
                  <a:pt x="4068" y="13230"/>
                </a:lnTo>
                <a:lnTo>
                  <a:pt x="4471" y="13150"/>
                </a:lnTo>
                <a:lnTo>
                  <a:pt x="4894" y="13049"/>
                </a:lnTo>
                <a:lnTo>
                  <a:pt x="6384" y="12667"/>
                </a:lnTo>
                <a:lnTo>
                  <a:pt x="8176" y="14278"/>
                </a:lnTo>
                <a:lnTo>
                  <a:pt x="9989" y="15868"/>
                </a:lnTo>
                <a:lnTo>
                  <a:pt x="9908" y="16191"/>
                </a:lnTo>
                <a:lnTo>
                  <a:pt x="9868" y="16513"/>
                </a:lnTo>
                <a:lnTo>
                  <a:pt x="9828" y="16835"/>
                </a:lnTo>
                <a:lnTo>
                  <a:pt x="9808" y="17157"/>
                </a:lnTo>
                <a:lnTo>
                  <a:pt x="8640" y="17177"/>
                </a:lnTo>
                <a:lnTo>
                  <a:pt x="8519" y="17198"/>
                </a:lnTo>
                <a:lnTo>
                  <a:pt x="8479" y="16976"/>
                </a:lnTo>
                <a:lnTo>
                  <a:pt x="8418" y="16755"/>
                </a:lnTo>
                <a:lnTo>
                  <a:pt x="8338" y="16533"/>
                </a:lnTo>
                <a:lnTo>
                  <a:pt x="8257" y="16332"/>
                </a:lnTo>
                <a:lnTo>
                  <a:pt x="8136" y="16150"/>
                </a:lnTo>
                <a:lnTo>
                  <a:pt x="7995" y="15989"/>
                </a:lnTo>
                <a:lnTo>
                  <a:pt x="7834" y="15828"/>
                </a:lnTo>
                <a:lnTo>
                  <a:pt x="7673" y="15707"/>
                </a:lnTo>
                <a:lnTo>
                  <a:pt x="7552" y="15667"/>
                </a:lnTo>
                <a:lnTo>
                  <a:pt x="7431" y="15667"/>
                </a:lnTo>
                <a:lnTo>
                  <a:pt x="7311" y="15687"/>
                </a:lnTo>
                <a:lnTo>
                  <a:pt x="7230" y="15748"/>
                </a:lnTo>
                <a:lnTo>
                  <a:pt x="7149" y="15828"/>
                </a:lnTo>
                <a:lnTo>
                  <a:pt x="7089" y="15929"/>
                </a:lnTo>
                <a:lnTo>
                  <a:pt x="7069" y="16050"/>
                </a:lnTo>
                <a:lnTo>
                  <a:pt x="7069" y="16171"/>
                </a:lnTo>
                <a:lnTo>
                  <a:pt x="7149" y="16473"/>
                </a:lnTo>
                <a:lnTo>
                  <a:pt x="7230" y="16755"/>
                </a:lnTo>
                <a:lnTo>
                  <a:pt x="7311" y="17016"/>
                </a:lnTo>
                <a:lnTo>
                  <a:pt x="7371" y="17298"/>
                </a:lnTo>
                <a:lnTo>
                  <a:pt x="7049" y="17359"/>
                </a:lnTo>
                <a:lnTo>
                  <a:pt x="6888" y="17419"/>
                </a:lnTo>
                <a:lnTo>
                  <a:pt x="6747" y="17479"/>
                </a:lnTo>
                <a:lnTo>
                  <a:pt x="6606" y="17540"/>
                </a:lnTo>
                <a:lnTo>
                  <a:pt x="6465" y="17600"/>
                </a:lnTo>
                <a:lnTo>
                  <a:pt x="6364" y="17641"/>
                </a:lnTo>
                <a:lnTo>
                  <a:pt x="6284" y="17721"/>
                </a:lnTo>
                <a:lnTo>
                  <a:pt x="6223" y="17822"/>
                </a:lnTo>
                <a:lnTo>
                  <a:pt x="6203" y="17943"/>
                </a:lnTo>
                <a:lnTo>
                  <a:pt x="6223" y="18043"/>
                </a:lnTo>
                <a:lnTo>
                  <a:pt x="6263" y="18144"/>
                </a:lnTo>
                <a:lnTo>
                  <a:pt x="6344" y="18225"/>
                </a:lnTo>
                <a:lnTo>
                  <a:pt x="6465" y="18285"/>
                </a:lnTo>
                <a:lnTo>
                  <a:pt x="6666" y="18345"/>
                </a:lnTo>
                <a:lnTo>
                  <a:pt x="6868" y="18406"/>
                </a:lnTo>
                <a:lnTo>
                  <a:pt x="7069" y="18466"/>
                </a:lnTo>
                <a:lnTo>
                  <a:pt x="7270" y="18527"/>
                </a:lnTo>
                <a:lnTo>
                  <a:pt x="7170" y="18748"/>
                </a:lnTo>
                <a:lnTo>
                  <a:pt x="7029" y="18970"/>
                </a:lnTo>
                <a:lnTo>
                  <a:pt x="6888" y="19191"/>
                </a:lnTo>
                <a:lnTo>
                  <a:pt x="6727" y="19372"/>
                </a:lnTo>
                <a:lnTo>
                  <a:pt x="6646" y="19473"/>
                </a:lnTo>
                <a:lnTo>
                  <a:pt x="6586" y="19574"/>
                </a:lnTo>
                <a:lnTo>
                  <a:pt x="6545" y="19695"/>
                </a:lnTo>
                <a:lnTo>
                  <a:pt x="6545" y="19795"/>
                </a:lnTo>
                <a:lnTo>
                  <a:pt x="6565" y="19896"/>
                </a:lnTo>
                <a:lnTo>
                  <a:pt x="6606" y="19977"/>
                </a:lnTo>
                <a:lnTo>
                  <a:pt x="6646" y="20077"/>
                </a:lnTo>
                <a:lnTo>
                  <a:pt x="6727" y="20138"/>
                </a:lnTo>
                <a:lnTo>
                  <a:pt x="6787" y="20218"/>
                </a:lnTo>
                <a:lnTo>
                  <a:pt x="6888" y="20258"/>
                </a:lnTo>
                <a:lnTo>
                  <a:pt x="6988" y="20299"/>
                </a:lnTo>
                <a:lnTo>
                  <a:pt x="7089" y="20319"/>
                </a:lnTo>
                <a:lnTo>
                  <a:pt x="7190" y="20319"/>
                </a:lnTo>
                <a:lnTo>
                  <a:pt x="7290" y="20299"/>
                </a:lnTo>
                <a:lnTo>
                  <a:pt x="7411" y="20238"/>
                </a:lnTo>
                <a:lnTo>
                  <a:pt x="7512" y="20178"/>
                </a:lnTo>
                <a:lnTo>
                  <a:pt x="7673" y="20017"/>
                </a:lnTo>
                <a:lnTo>
                  <a:pt x="7834" y="19836"/>
                </a:lnTo>
                <a:lnTo>
                  <a:pt x="7975" y="19654"/>
                </a:lnTo>
                <a:lnTo>
                  <a:pt x="8096" y="19473"/>
                </a:lnTo>
                <a:lnTo>
                  <a:pt x="8197" y="19272"/>
                </a:lnTo>
                <a:lnTo>
                  <a:pt x="8297" y="19050"/>
                </a:lnTo>
                <a:lnTo>
                  <a:pt x="8378" y="18849"/>
                </a:lnTo>
                <a:lnTo>
                  <a:pt x="8438" y="18627"/>
                </a:lnTo>
                <a:lnTo>
                  <a:pt x="8479" y="18627"/>
                </a:lnTo>
                <a:lnTo>
                  <a:pt x="8861" y="18647"/>
                </a:lnTo>
                <a:lnTo>
                  <a:pt x="9224" y="18647"/>
                </a:lnTo>
                <a:lnTo>
                  <a:pt x="9969" y="18627"/>
                </a:lnTo>
                <a:lnTo>
                  <a:pt x="10069" y="18949"/>
                </a:lnTo>
                <a:lnTo>
                  <a:pt x="10190" y="19272"/>
                </a:lnTo>
                <a:lnTo>
                  <a:pt x="10331" y="19594"/>
                </a:lnTo>
                <a:lnTo>
                  <a:pt x="10492" y="19876"/>
                </a:lnTo>
                <a:lnTo>
                  <a:pt x="7995" y="22010"/>
                </a:lnTo>
                <a:lnTo>
                  <a:pt x="7492" y="22433"/>
                </a:lnTo>
                <a:lnTo>
                  <a:pt x="7311" y="22272"/>
                </a:lnTo>
                <a:lnTo>
                  <a:pt x="7109" y="22131"/>
                </a:lnTo>
                <a:lnTo>
                  <a:pt x="6727" y="21849"/>
                </a:lnTo>
                <a:lnTo>
                  <a:pt x="6344" y="21567"/>
                </a:lnTo>
                <a:lnTo>
                  <a:pt x="5921" y="21306"/>
                </a:lnTo>
                <a:lnTo>
                  <a:pt x="5498" y="21064"/>
                </a:lnTo>
                <a:lnTo>
                  <a:pt x="5055" y="20822"/>
                </a:lnTo>
                <a:lnTo>
                  <a:pt x="4652" y="20621"/>
                </a:lnTo>
                <a:lnTo>
                  <a:pt x="4230" y="20440"/>
                </a:lnTo>
                <a:lnTo>
                  <a:pt x="3786" y="20258"/>
                </a:lnTo>
                <a:lnTo>
                  <a:pt x="3323" y="20097"/>
                </a:lnTo>
                <a:lnTo>
                  <a:pt x="2860" y="19997"/>
                </a:lnTo>
                <a:lnTo>
                  <a:pt x="2619" y="19956"/>
                </a:lnTo>
                <a:lnTo>
                  <a:pt x="2397" y="19916"/>
                </a:lnTo>
                <a:lnTo>
                  <a:pt x="1934" y="19916"/>
                </a:lnTo>
                <a:lnTo>
                  <a:pt x="1692" y="19936"/>
                </a:lnTo>
                <a:lnTo>
                  <a:pt x="1471" y="19977"/>
                </a:lnTo>
                <a:lnTo>
                  <a:pt x="1390" y="19997"/>
                </a:lnTo>
                <a:lnTo>
                  <a:pt x="1330" y="20057"/>
                </a:lnTo>
                <a:lnTo>
                  <a:pt x="1289" y="20138"/>
                </a:lnTo>
                <a:lnTo>
                  <a:pt x="1269" y="20198"/>
                </a:lnTo>
                <a:lnTo>
                  <a:pt x="1269" y="20299"/>
                </a:lnTo>
                <a:lnTo>
                  <a:pt x="1289" y="20379"/>
                </a:lnTo>
                <a:lnTo>
                  <a:pt x="1330" y="20440"/>
                </a:lnTo>
                <a:lnTo>
                  <a:pt x="1410" y="20500"/>
                </a:lnTo>
                <a:lnTo>
                  <a:pt x="1592" y="20601"/>
                </a:lnTo>
                <a:lnTo>
                  <a:pt x="1773" y="20701"/>
                </a:lnTo>
                <a:lnTo>
                  <a:pt x="2155" y="20863"/>
                </a:lnTo>
                <a:lnTo>
                  <a:pt x="2921" y="21165"/>
                </a:lnTo>
                <a:lnTo>
                  <a:pt x="3706" y="21487"/>
                </a:lnTo>
                <a:lnTo>
                  <a:pt x="4089" y="21668"/>
                </a:lnTo>
                <a:lnTo>
                  <a:pt x="4471" y="21849"/>
                </a:lnTo>
                <a:lnTo>
                  <a:pt x="4834" y="22071"/>
                </a:lnTo>
                <a:lnTo>
                  <a:pt x="5196" y="22292"/>
                </a:lnTo>
                <a:lnTo>
                  <a:pt x="5901" y="22776"/>
                </a:lnTo>
                <a:lnTo>
                  <a:pt x="6223" y="23017"/>
                </a:lnTo>
                <a:lnTo>
                  <a:pt x="6525" y="23279"/>
                </a:lnTo>
                <a:lnTo>
                  <a:pt x="4954" y="24628"/>
                </a:lnTo>
                <a:lnTo>
                  <a:pt x="4028" y="25414"/>
                </a:lnTo>
                <a:lnTo>
                  <a:pt x="3766" y="25192"/>
                </a:lnTo>
                <a:lnTo>
                  <a:pt x="3484" y="24971"/>
                </a:lnTo>
                <a:lnTo>
                  <a:pt x="3142" y="24749"/>
                </a:lnTo>
                <a:lnTo>
                  <a:pt x="2961" y="24669"/>
                </a:lnTo>
                <a:lnTo>
                  <a:pt x="2780" y="24588"/>
                </a:lnTo>
                <a:lnTo>
                  <a:pt x="2598" y="24528"/>
                </a:lnTo>
                <a:lnTo>
                  <a:pt x="2437" y="24487"/>
                </a:lnTo>
                <a:lnTo>
                  <a:pt x="2256" y="24467"/>
                </a:lnTo>
                <a:lnTo>
                  <a:pt x="2075" y="24487"/>
                </a:lnTo>
                <a:lnTo>
                  <a:pt x="1914" y="24507"/>
                </a:lnTo>
                <a:lnTo>
                  <a:pt x="1773" y="24588"/>
                </a:lnTo>
                <a:lnTo>
                  <a:pt x="1632" y="24669"/>
                </a:lnTo>
                <a:lnTo>
                  <a:pt x="1511" y="24809"/>
                </a:lnTo>
                <a:lnTo>
                  <a:pt x="1471" y="24850"/>
                </a:lnTo>
                <a:lnTo>
                  <a:pt x="1471" y="24890"/>
                </a:lnTo>
                <a:lnTo>
                  <a:pt x="1491" y="24910"/>
                </a:lnTo>
                <a:lnTo>
                  <a:pt x="1571" y="25011"/>
                </a:lnTo>
                <a:lnTo>
                  <a:pt x="1652" y="25112"/>
                </a:lnTo>
                <a:lnTo>
                  <a:pt x="1853" y="25253"/>
                </a:lnTo>
                <a:lnTo>
                  <a:pt x="2075" y="25393"/>
                </a:lnTo>
                <a:lnTo>
                  <a:pt x="2296" y="25514"/>
                </a:lnTo>
                <a:lnTo>
                  <a:pt x="2518" y="25655"/>
                </a:lnTo>
                <a:lnTo>
                  <a:pt x="2739" y="25816"/>
                </a:lnTo>
                <a:lnTo>
                  <a:pt x="2961" y="25998"/>
                </a:lnTo>
                <a:lnTo>
                  <a:pt x="3142" y="26179"/>
                </a:lnTo>
                <a:lnTo>
                  <a:pt x="2860" y="26481"/>
                </a:lnTo>
                <a:lnTo>
                  <a:pt x="2598" y="26763"/>
                </a:lnTo>
                <a:lnTo>
                  <a:pt x="2337" y="27085"/>
                </a:lnTo>
                <a:lnTo>
                  <a:pt x="2115" y="27407"/>
                </a:lnTo>
                <a:lnTo>
                  <a:pt x="2075" y="27488"/>
                </a:lnTo>
                <a:lnTo>
                  <a:pt x="2055" y="27568"/>
                </a:lnTo>
                <a:lnTo>
                  <a:pt x="2035" y="27649"/>
                </a:lnTo>
                <a:lnTo>
                  <a:pt x="2055" y="27709"/>
                </a:lnTo>
                <a:lnTo>
                  <a:pt x="2075" y="27790"/>
                </a:lnTo>
                <a:lnTo>
                  <a:pt x="2095" y="27850"/>
                </a:lnTo>
                <a:lnTo>
                  <a:pt x="2196" y="27951"/>
                </a:lnTo>
                <a:lnTo>
                  <a:pt x="2316" y="28031"/>
                </a:lnTo>
                <a:lnTo>
                  <a:pt x="2457" y="28092"/>
                </a:lnTo>
                <a:lnTo>
                  <a:pt x="2619" y="28092"/>
                </a:lnTo>
                <a:lnTo>
                  <a:pt x="2699" y="28072"/>
                </a:lnTo>
                <a:lnTo>
                  <a:pt x="2759" y="28052"/>
                </a:lnTo>
                <a:lnTo>
                  <a:pt x="3021" y="27931"/>
                </a:lnTo>
                <a:lnTo>
                  <a:pt x="3283" y="27790"/>
                </a:lnTo>
                <a:lnTo>
                  <a:pt x="3545" y="27629"/>
                </a:lnTo>
                <a:lnTo>
                  <a:pt x="3786" y="27468"/>
                </a:lnTo>
                <a:lnTo>
                  <a:pt x="3867" y="27689"/>
                </a:lnTo>
                <a:lnTo>
                  <a:pt x="3968" y="27891"/>
                </a:lnTo>
                <a:lnTo>
                  <a:pt x="4109" y="28092"/>
                </a:lnTo>
                <a:lnTo>
                  <a:pt x="4270" y="28253"/>
                </a:lnTo>
                <a:lnTo>
                  <a:pt x="4310" y="28293"/>
                </a:lnTo>
                <a:lnTo>
                  <a:pt x="4370" y="28313"/>
                </a:lnTo>
                <a:lnTo>
                  <a:pt x="4431" y="28313"/>
                </a:lnTo>
                <a:lnTo>
                  <a:pt x="4491" y="28293"/>
                </a:lnTo>
                <a:lnTo>
                  <a:pt x="4592" y="28213"/>
                </a:lnTo>
                <a:lnTo>
                  <a:pt x="4693" y="28152"/>
                </a:lnTo>
                <a:lnTo>
                  <a:pt x="4753" y="28072"/>
                </a:lnTo>
                <a:lnTo>
                  <a:pt x="4834" y="27971"/>
                </a:lnTo>
                <a:lnTo>
                  <a:pt x="4874" y="27891"/>
                </a:lnTo>
                <a:lnTo>
                  <a:pt x="4914" y="27790"/>
                </a:lnTo>
                <a:lnTo>
                  <a:pt x="4975" y="27588"/>
                </a:lnTo>
                <a:lnTo>
                  <a:pt x="4975" y="27367"/>
                </a:lnTo>
                <a:lnTo>
                  <a:pt x="4954" y="27125"/>
                </a:lnTo>
                <a:lnTo>
                  <a:pt x="4894" y="26904"/>
                </a:lnTo>
                <a:lnTo>
                  <a:pt x="4813" y="26662"/>
                </a:lnTo>
                <a:lnTo>
                  <a:pt x="5337" y="26199"/>
                </a:lnTo>
                <a:lnTo>
                  <a:pt x="5861" y="25756"/>
                </a:lnTo>
                <a:lnTo>
                  <a:pt x="6767" y="25011"/>
                </a:lnTo>
                <a:lnTo>
                  <a:pt x="6646" y="26259"/>
                </a:lnTo>
                <a:lnTo>
                  <a:pt x="6586" y="27045"/>
                </a:lnTo>
                <a:lnTo>
                  <a:pt x="6525" y="27850"/>
                </a:lnTo>
                <a:lnTo>
                  <a:pt x="6485" y="28233"/>
                </a:lnTo>
                <a:lnTo>
                  <a:pt x="6465" y="28434"/>
                </a:lnTo>
                <a:lnTo>
                  <a:pt x="6465" y="28615"/>
                </a:lnTo>
                <a:lnTo>
                  <a:pt x="6485" y="28817"/>
                </a:lnTo>
                <a:lnTo>
                  <a:pt x="6525" y="28998"/>
                </a:lnTo>
                <a:lnTo>
                  <a:pt x="6606" y="29159"/>
                </a:lnTo>
                <a:lnTo>
                  <a:pt x="6666" y="29220"/>
                </a:lnTo>
                <a:lnTo>
                  <a:pt x="6727" y="29300"/>
                </a:lnTo>
                <a:lnTo>
                  <a:pt x="6847" y="29381"/>
                </a:lnTo>
                <a:lnTo>
                  <a:pt x="6988" y="29421"/>
                </a:lnTo>
                <a:lnTo>
                  <a:pt x="7129" y="29421"/>
                </a:lnTo>
                <a:lnTo>
                  <a:pt x="7210" y="29401"/>
                </a:lnTo>
                <a:lnTo>
                  <a:pt x="7270" y="29361"/>
                </a:lnTo>
                <a:lnTo>
                  <a:pt x="7431" y="29260"/>
                </a:lnTo>
                <a:lnTo>
                  <a:pt x="7532" y="29139"/>
                </a:lnTo>
                <a:lnTo>
                  <a:pt x="7592" y="28998"/>
                </a:lnTo>
                <a:lnTo>
                  <a:pt x="7653" y="28837"/>
                </a:lnTo>
                <a:lnTo>
                  <a:pt x="7673" y="28676"/>
                </a:lnTo>
                <a:lnTo>
                  <a:pt x="7693" y="28515"/>
                </a:lnTo>
                <a:lnTo>
                  <a:pt x="7713" y="28172"/>
                </a:lnTo>
                <a:lnTo>
                  <a:pt x="7794" y="27367"/>
                </a:lnTo>
                <a:lnTo>
                  <a:pt x="7834" y="26582"/>
                </a:lnTo>
                <a:lnTo>
                  <a:pt x="7935" y="24971"/>
                </a:lnTo>
                <a:lnTo>
                  <a:pt x="7975" y="24487"/>
                </a:lnTo>
                <a:lnTo>
                  <a:pt x="7995" y="24246"/>
                </a:lnTo>
                <a:lnTo>
                  <a:pt x="7995" y="23984"/>
                </a:lnTo>
                <a:lnTo>
                  <a:pt x="8942" y="23198"/>
                </a:lnTo>
                <a:lnTo>
                  <a:pt x="11479" y="21044"/>
                </a:lnTo>
                <a:lnTo>
                  <a:pt x="11741" y="21265"/>
                </a:lnTo>
                <a:lnTo>
                  <a:pt x="12023" y="21467"/>
                </a:lnTo>
                <a:lnTo>
                  <a:pt x="11197" y="22816"/>
                </a:lnTo>
                <a:lnTo>
                  <a:pt x="11096" y="22997"/>
                </a:lnTo>
                <a:lnTo>
                  <a:pt x="10855" y="22977"/>
                </a:lnTo>
                <a:lnTo>
                  <a:pt x="10633" y="22977"/>
                </a:lnTo>
                <a:lnTo>
                  <a:pt x="10412" y="23017"/>
                </a:lnTo>
                <a:lnTo>
                  <a:pt x="10190" y="23078"/>
                </a:lnTo>
                <a:lnTo>
                  <a:pt x="10009" y="23178"/>
                </a:lnTo>
                <a:lnTo>
                  <a:pt x="9928" y="23239"/>
                </a:lnTo>
                <a:lnTo>
                  <a:pt x="9848" y="23319"/>
                </a:lnTo>
                <a:lnTo>
                  <a:pt x="9787" y="23420"/>
                </a:lnTo>
                <a:lnTo>
                  <a:pt x="9747" y="23521"/>
                </a:lnTo>
                <a:lnTo>
                  <a:pt x="9747" y="23601"/>
                </a:lnTo>
                <a:lnTo>
                  <a:pt x="9787" y="23702"/>
                </a:lnTo>
                <a:lnTo>
                  <a:pt x="9848" y="23782"/>
                </a:lnTo>
                <a:lnTo>
                  <a:pt x="9928" y="23863"/>
                </a:lnTo>
                <a:lnTo>
                  <a:pt x="10069" y="23964"/>
                </a:lnTo>
                <a:lnTo>
                  <a:pt x="10251" y="24044"/>
                </a:lnTo>
                <a:lnTo>
                  <a:pt x="10432" y="24085"/>
                </a:lnTo>
                <a:lnTo>
                  <a:pt x="10271" y="24467"/>
                </a:lnTo>
                <a:lnTo>
                  <a:pt x="10190" y="24669"/>
                </a:lnTo>
                <a:lnTo>
                  <a:pt x="10130" y="24890"/>
                </a:lnTo>
                <a:lnTo>
                  <a:pt x="10130" y="24991"/>
                </a:lnTo>
                <a:lnTo>
                  <a:pt x="10150" y="25112"/>
                </a:lnTo>
                <a:lnTo>
                  <a:pt x="10210" y="25212"/>
                </a:lnTo>
                <a:lnTo>
                  <a:pt x="10291" y="25293"/>
                </a:lnTo>
                <a:lnTo>
                  <a:pt x="10371" y="25353"/>
                </a:lnTo>
                <a:lnTo>
                  <a:pt x="10492" y="25393"/>
                </a:lnTo>
                <a:lnTo>
                  <a:pt x="10593" y="25373"/>
                </a:lnTo>
                <a:lnTo>
                  <a:pt x="10714" y="25313"/>
                </a:lnTo>
                <a:lnTo>
                  <a:pt x="11096" y="25011"/>
                </a:lnTo>
                <a:lnTo>
                  <a:pt x="11257" y="24850"/>
                </a:lnTo>
                <a:lnTo>
                  <a:pt x="11419" y="24669"/>
                </a:lnTo>
                <a:lnTo>
                  <a:pt x="11580" y="24467"/>
                </a:lnTo>
                <a:lnTo>
                  <a:pt x="11700" y="24729"/>
                </a:lnTo>
                <a:lnTo>
                  <a:pt x="11841" y="24971"/>
                </a:lnTo>
                <a:lnTo>
                  <a:pt x="12003" y="25192"/>
                </a:lnTo>
                <a:lnTo>
                  <a:pt x="12083" y="25293"/>
                </a:lnTo>
                <a:lnTo>
                  <a:pt x="12184" y="25373"/>
                </a:lnTo>
                <a:lnTo>
                  <a:pt x="12284" y="25454"/>
                </a:lnTo>
                <a:lnTo>
                  <a:pt x="12405" y="25494"/>
                </a:lnTo>
                <a:lnTo>
                  <a:pt x="12526" y="25514"/>
                </a:lnTo>
                <a:lnTo>
                  <a:pt x="12647" y="25514"/>
                </a:lnTo>
                <a:lnTo>
                  <a:pt x="12768" y="25494"/>
                </a:lnTo>
                <a:lnTo>
                  <a:pt x="12889" y="25434"/>
                </a:lnTo>
                <a:lnTo>
                  <a:pt x="12969" y="25373"/>
                </a:lnTo>
                <a:lnTo>
                  <a:pt x="13050" y="25273"/>
                </a:lnTo>
                <a:lnTo>
                  <a:pt x="13030" y="26622"/>
                </a:lnTo>
                <a:lnTo>
                  <a:pt x="12828" y="26662"/>
                </a:lnTo>
                <a:lnTo>
                  <a:pt x="12647" y="26723"/>
                </a:lnTo>
                <a:lnTo>
                  <a:pt x="12244" y="26904"/>
                </a:lnTo>
                <a:lnTo>
                  <a:pt x="11862" y="27125"/>
                </a:lnTo>
                <a:lnTo>
                  <a:pt x="11479" y="27347"/>
                </a:lnTo>
                <a:lnTo>
                  <a:pt x="10754" y="27850"/>
                </a:lnTo>
                <a:lnTo>
                  <a:pt x="9344" y="28756"/>
                </a:lnTo>
                <a:lnTo>
                  <a:pt x="7955" y="29683"/>
                </a:lnTo>
                <a:lnTo>
                  <a:pt x="7834" y="29783"/>
                </a:lnTo>
                <a:lnTo>
                  <a:pt x="7754" y="29884"/>
                </a:lnTo>
                <a:lnTo>
                  <a:pt x="7693" y="30005"/>
                </a:lnTo>
                <a:lnTo>
                  <a:pt x="7673" y="30126"/>
                </a:lnTo>
                <a:lnTo>
                  <a:pt x="7653" y="30267"/>
                </a:lnTo>
                <a:lnTo>
                  <a:pt x="7673" y="30388"/>
                </a:lnTo>
                <a:lnTo>
                  <a:pt x="7713" y="30508"/>
                </a:lnTo>
                <a:lnTo>
                  <a:pt x="7754" y="30629"/>
                </a:lnTo>
                <a:lnTo>
                  <a:pt x="7834" y="30730"/>
                </a:lnTo>
                <a:lnTo>
                  <a:pt x="7915" y="30810"/>
                </a:lnTo>
                <a:lnTo>
                  <a:pt x="8015" y="30871"/>
                </a:lnTo>
                <a:lnTo>
                  <a:pt x="8136" y="30931"/>
                </a:lnTo>
                <a:lnTo>
                  <a:pt x="8237" y="30951"/>
                </a:lnTo>
                <a:lnTo>
                  <a:pt x="8378" y="30951"/>
                </a:lnTo>
                <a:lnTo>
                  <a:pt x="8499" y="30911"/>
                </a:lnTo>
                <a:lnTo>
                  <a:pt x="8640" y="30831"/>
                </a:lnTo>
                <a:lnTo>
                  <a:pt x="9888" y="29985"/>
                </a:lnTo>
                <a:lnTo>
                  <a:pt x="11137" y="29139"/>
                </a:lnTo>
                <a:lnTo>
                  <a:pt x="12083" y="28454"/>
                </a:lnTo>
                <a:lnTo>
                  <a:pt x="12566" y="28112"/>
                </a:lnTo>
                <a:lnTo>
                  <a:pt x="13009" y="27750"/>
                </a:lnTo>
                <a:lnTo>
                  <a:pt x="13009" y="28253"/>
                </a:lnTo>
                <a:lnTo>
                  <a:pt x="12969" y="29884"/>
                </a:lnTo>
                <a:lnTo>
                  <a:pt x="12768" y="29924"/>
                </a:lnTo>
                <a:lnTo>
                  <a:pt x="12566" y="29985"/>
                </a:lnTo>
                <a:lnTo>
                  <a:pt x="12365" y="30065"/>
                </a:lnTo>
                <a:lnTo>
                  <a:pt x="12184" y="30146"/>
                </a:lnTo>
                <a:lnTo>
                  <a:pt x="12003" y="30247"/>
                </a:lnTo>
                <a:lnTo>
                  <a:pt x="11841" y="30367"/>
                </a:lnTo>
                <a:lnTo>
                  <a:pt x="11680" y="30508"/>
                </a:lnTo>
                <a:lnTo>
                  <a:pt x="11560" y="30690"/>
                </a:lnTo>
                <a:lnTo>
                  <a:pt x="11519" y="30750"/>
                </a:lnTo>
                <a:lnTo>
                  <a:pt x="11479" y="30810"/>
                </a:lnTo>
                <a:lnTo>
                  <a:pt x="11479" y="30871"/>
                </a:lnTo>
                <a:lnTo>
                  <a:pt x="11479" y="30931"/>
                </a:lnTo>
                <a:lnTo>
                  <a:pt x="11499" y="31052"/>
                </a:lnTo>
                <a:lnTo>
                  <a:pt x="11580" y="31153"/>
                </a:lnTo>
                <a:lnTo>
                  <a:pt x="11680" y="31253"/>
                </a:lnTo>
                <a:lnTo>
                  <a:pt x="11801" y="31314"/>
                </a:lnTo>
                <a:lnTo>
                  <a:pt x="11922" y="31334"/>
                </a:lnTo>
                <a:lnTo>
                  <a:pt x="12043" y="31334"/>
                </a:lnTo>
                <a:lnTo>
                  <a:pt x="12506" y="31233"/>
                </a:lnTo>
                <a:lnTo>
                  <a:pt x="12929" y="31133"/>
                </a:lnTo>
                <a:lnTo>
                  <a:pt x="12929" y="31455"/>
                </a:lnTo>
                <a:lnTo>
                  <a:pt x="12949" y="31777"/>
                </a:lnTo>
                <a:lnTo>
                  <a:pt x="13030" y="32079"/>
                </a:lnTo>
                <a:lnTo>
                  <a:pt x="13070" y="32220"/>
                </a:lnTo>
                <a:lnTo>
                  <a:pt x="13130" y="32361"/>
                </a:lnTo>
                <a:lnTo>
                  <a:pt x="13191" y="32482"/>
                </a:lnTo>
                <a:lnTo>
                  <a:pt x="13251" y="32562"/>
                </a:lnTo>
                <a:lnTo>
                  <a:pt x="13311" y="32623"/>
                </a:lnTo>
                <a:lnTo>
                  <a:pt x="13392" y="32683"/>
                </a:lnTo>
                <a:lnTo>
                  <a:pt x="13473" y="32744"/>
                </a:lnTo>
                <a:lnTo>
                  <a:pt x="13553" y="32784"/>
                </a:lnTo>
                <a:lnTo>
                  <a:pt x="13654" y="32804"/>
                </a:lnTo>
                <a:lnTo>
                  <a:pt x="13835" y="32824"/>
                </a:lnTo>
                <a:lnTo>
                  <a:pt x="14016" y="32804"/>
                </a:lnTo>
                <a:lnTo>
                  <a:pt x="14177" y="32744"/>
                </a:lnTo>
                <a:lnTo>
                  <a:pt x="14258" y="32683"/>
                </a:lnTo>
                <a:lnTo>
                  <a:pt x="14338" y="32623"/>
                </a:lnTo>
                <a:lnTo>
                  <a:pt x="14399" y="32562"/>
                </a:lnTo>
                <a:lnTo>
                  <a:pt x="14459" y="32482"/>
                </a:lnTo>
                <a:lnTo>
                  <a:pt x="14540" y="32341"/>
                </a:lnTo>
                <a:lnTo>
                  <a:pt x="14600" y="32200"/>
                </a:lnTo>
                <a:lnTo>
                  <a:pt x="14681" y="31918"/>
                </a:lnTo>
                <a:lnTo>
                  <a:pt x="14721" y="31616"/>
                </a:lnTo>
                <a:lnTo>
                  <a:pt x="14741" y="31334"/>
                </a:lnTo>
                <a:lnTo>
                  <a:pt x="14963" y="31455"/>
                </a:lnTo>
                <a:lnTo>
                  <a:pt x="15184" y="31616"/>
                </a:lnTo>
                <a:lnTo>
                  <a:pt x="15406" y="31797"/>
                </a:lnTo>
                <a:lnTo>
                  <a:pt x="15607" y="31978"/>
                </a:lnTo>
                <a:lnTo>
                  <a:pt x="15829" y="32160"/>
                </a:lnTo>
                <a:lnTo>
                  <a:pt x="15889" y="32200"/>
                </a:lnTo>
                <a:lnTo>
                  <a:pt x="15970" y="32240"/>
                </a:lnTo>
                <a:lnTo>
                  <a:pt x="16211" y="32240"/>
                </a:lnTo>
                <a:lnTo>
                  <a:pt x="16292" y="32200"/>
                </a:lnTo>
                <a:lnTo>
                  <a:pt x="16433" y="32119"/>
                </a:lnTo>
                <a:lnTo>
                  <a:pt x="16554" y="31999"/>
                </a:lnTo>
                <a:lnTo>
                  <a:pt x="16594" y="31938"/>
                </a:lnTo>
                <a:lnTo>
                  <a:pt x="16634" y="31858"/>
                </a:lnTo>
                <a:lnTo>
                  <a:pt x="16654" y="31777"/>
                </a:lnTo>
                <a:lnTo>
                  <a:pt x="16674" y="31696"/>
                </a:lnTo>
                <a:lnTo>
                  <a:pt x="16654" y="31616"/>
                </a:lnTo>
                <a:lnTo>
                  <a:pt x="16634" y="31535"/>
                </a:lnTo>
                <a:lnTo>
                  <a:pt x="16574" y="31394"/>
                </a:lnTo>
                <a:lnTo>
                  <a:pt x="16513" y="31253"/>
                </a:lnTo>
                <a:lnTo>
                  <a:pt x="16332" y="31012"/>
                </a:lnTo>
                <a:lnTo>
                  <a:pt x="16111" y="30790"/>
                </a:lnTo>
                <a:lnTo>
                  <a:pt x="15889" y="30589"/>
                </a:lnTo>
                <a:lnTo>
                  <a:pt x="15607" y="30408"/>
                </a:lnTo>
                <a:lnTo>
                  <a:pt x="15345" y="30247"/>
                </a:lnTo>
                <a:lnTo>
                  <a:pt x="15043" y="30126"/>
                </a:lnTo>
                <a:lnTo>
                  <a:pt x="14741" y="30025"/>
                </a:lnTo>
                <a:lnTo>
                  <a:pt x="14761" y="28414"/>
                </a:lnTo>
                <a:lnTo>
                  <a:pt x="14782" y="27891"/>
                </a:lnTo>
                <a:lnTo>
                  <a:pt x="15063" y="28092"/>
                </a:lnTo>
                <a:lnTo>
                  <a:pt x="15345" y="28273"/>
                </a:lnTo>
                <a:lnTo>
                  <a:pt x="15647" y="28454"/>
                </a:lnTo>
                <a:lnTo>
                  <a:pt x="15970" y="28615"/>
                </a:lnTo>
                <a:lnTo>
                  <a:pt x="16594" y="28918"/>
                </a:lnTo>
                <a:lnTo>
                  <a:pt x="17218" y="29240"/>
                </a:lnTo>
                <a:lnTo>
                  <a:pt x="17923" y="29663"/>
                </a:lnTo>
                <a:lnTo>
                  <a:pt x="18608" y="30085"/>
                </a:lnTo>
                <a:lnTo>
                  <a:pt x="18789" y="30186"/>
                </a:lnTo>
                <a:lnTo>
                  <a:pt x="18950" y="30287"/>
                </a:lnTo>
                <a:lnTo>
                  <a:pt x="19131" y="30367"/>
                </a:lnTo>
                <a:lnTo>
                  <a:pt x="19232" y="30408"/>
                </a:lnTo>
                <a:lnTo>
                  <a:pt x="19333" y="30408"/>
                </a:lnTo>
                <a:lnTo>
                  <a:pt x="19393" y="30428"/>
                </a:lnTo>
                <a:lnTo>
                  <a:pt x="19433" y="30468"/>
                </a:lnTo>
                <a:lnTo>
                  <a:pt x="19554" y="30549"/>
                </a:lnTo>
                <a:lnTo>
                  <a:pt x="19655" y="30649"/>
                </a:lnTo>
                <a:lnTo>
                  <a:pt x="19755" y="30730"/>
                </a:lnTo>
                <a:lnTo>
                  <a:pt x="19917" y="30790"/>
                </a:lnTo>
                <a:lnTo>
                  <a:pt x="20078" y="30810"/>
                </a:lnTo>
                <a:lnTo>
                  <a:pt x="20239" y="30790"/>
                </a:lnTo>
                <a:lnTo>
                  <a:pt x="20380" y="30730"/>
                </a:lnTo>
                <a:lnTo>
                  <a:pt x="20501" y="30629"/>
                </a:lnTo>
                <a:lnTo>
                  <a:pt x="20601" y="30508"/>
                </a:lnTo>
                <a:lnTo>
                  <a:pt x="20662" y="30367"/>
                </a:lnTo>
                <a:lnTo>
                  <a:pt x="20702" y="30186"/>
                </a:lnTo>
                <a:lnTo>
                  <a:pt x="20702" y="30085"/>
                </a:lnTo>
                <a:lnTo>
                  <a:pt x="20682" y="29965"/>
                </a:lnTo>
                <a:lnTo>
                  <a:pt x="20662" y="29864"/>
                </a:lnTo>
                <a:lnTo>
                  <a:pt x="20621" y="29763"/>
                </a:lnTo>
                <a:lnTo>
                  <a:pt x="20521" y="29602"/>
                </a:lnTo>
                <a:lnTo>
                  <a:pt x="20380" y="29441"/>
                </a:lnTo>
                <a:lnTo>
                  <a:pt x="20219" y="29320"/>
                </a:lnTo>
                <a:lnTo>
                  <a:pt x="20037" y="29199"/>
                </a:lnTo>
                <a:lnTo>
                  <a:pt x="19836" y="29119"/>
                </a:lnTo>
                <a:lnTo>
                  <a:pt x="19635" y="29058"/>
                </a:lnTo>
                <a:lnTo>
                  <a:pt x="19071" y="28716"/>
                </a:lnTo>
                <a:lnTo>
                  <a:pt x="18527" y="28394"/>
                </a:lnTo>
                <a:lnTo>
                  <a:pt x="17963" y="28072"/>
                </a:lnTo>
                <a:lnTo>
                  <a:pt x="17379" y="27770"/>
                </a:lnTo>
                <a:lnTo>
                  <a:pt x="16795" y="27488"/>
                </a:lnTo>
                <a:lnTo>
                  <a:pt x="16493" y="27327"/>
                </a:lnTo>
                <a:lnTo>
                  <a:pt x="16191" y="27206"/>
                </a:lnTo>
                <a:lnTo>
                  <a:pt x="15869" y="27085"/>
                </a:lnTo>
                <a:lnTo>
                  <a:pt x="15547" y="26984"/>
                </a:lnTo>
                <a:lnTo>
                  <a:pt x="15225" y="26924"/>
                </a:lnTo>
                <a:lnTo>
                  <a:pt x="14902" y="26884"/>
                </a:lnTo>
                <a:lnTo>
                  <a:pt x="14802" y="26904"/>
                </a:lnTo>
                <a:lnTo>
                  <a:pt x="14822" y="24407"/>
                </a:lnTo>
                <a:lnTo>
                  <a:pt x="14862" y="22232"/>
                </a:lnTo>
                <a:lnTo>
                  <a:pt x="15084" y="22212"/>
                </a:lnTo>
                <a:lnTo>
                  <a:pt x="15305" y="22171"/>
                </a:lnTo>
                <a:lnTo>
                  <a:pt x="15728" y="22091"/>
                </a:lnTo>
                <a:lnTo>
                  <a:pt x="16151" y="23239"/>
                </a:lnTo>
                <a:lnTo>
                  <a:pt x="16574" y="24407"/>
                </a:lnTo>
                <a:lnTo>
                  <a:pt x="16352" y="24608"/>
                </a:lnTo>
                <a:lnTo>
                  <a:pt x="16171" y="24830"/>
                </a:lnTo>
                <a:lnTo>
                  <a:pt x="16111" y="24950"/>
                </a:lnTo>
                <a:lnTo>
                  <a:pt x="16050" y="25071"/>
                </a:lnTo>
                <a:lnTo>
                  <a:pt x="16010" y="25192"/>
                </a:lnTo>
                <a:lnTo>
                  <a:pt x="15970" y="25313"/>
                </a:lnTo>
                <a:lnTo>
                  <a:pt x="15970" y="25393"/>
                </a:lnTo>
                <a:lnTo>
                  <a:pt x="15970" y="25494"/>
                </a:lnTo>
                <a:lnTo>
                  <a:pt x="15990" y="25575"/>
                </a:lnTo>
                <a:lnTo>
                  <a:pt x="16010" y="25655"/>
                </a:lnTo>
                <a:lnTo>
                  <a:pt x="16070" y="25736"/>
                </a:lnTo>
                <a:lnTo>
                  <a:pt x="16131" y="25796"/>
                </a:lnTo>
                <a:lnTo>
                  <a:pt x="16211" y="25857"/>
                </a:lnTo>
                <a:lnTo>
                  <a:pt x="16292" y="25877"/>
                </a:lnTo>
                <a:lnTo>
                  <a:pt x="16372" y="25897"/>
                </a:lnTo>
                <a:lnTo>
                  <a:pt x="16453" y="25897"/>
                </a:lnTo>
                <a:lnTo>
                  <a:pt x="16554" y="25877"/>
                </a:lnTo>
                <a:lnTo>
                  <a:pt x="16634" y="25857"/>
                </a:lnTo>
                <a:lnTo>
                  <a:pt x="16795" y="25716"/>
                </a:lnTo>
                <a:lnTo>
                  <a:pt x="16956" y="25575"/>
                </a:lnTo>
                <a:lnTo>
                  <a:pt x="17077" y="25897"/>
                </a:lnTo>
                <a:lnTo>
                  <a:pt x="17138" y="26038"/>
                </a:lnTo>
                <a:lnTo>
                  <a:pt x="17218" y="26159"/>
                </a:lnTo>
                <a:lnTo>
                  <a:pt x="17319" y="26259"/>
                </a:lnTo>
                <a:lnTo>
                  <a:pt x="17440" y="26320"/>
                </a:lnTo>
                <a:lnTo>
                  <a:pt x="17560" y="26360"/>
                </a:lnTo>
                <a:lnTo>
                  <a:pt x="17681" y="26380"/>
                </a:lnTo>
                <a:lnTo>
                  <a:pt x="17822" y="26380"/>
                </a:lnTo>
                <a:lnTo>
                  <a:pt x="17943" y="26360"/>
                </a:lnTo>
                <a:lnTo>
                  <a:pt x="18064" y="26320"/>
                </a:lnTo>
                <a:lnTo>
                  <a:pt x="18165" y="26259"/>
                </a:lnTo>
                <a:lnTo>
                  <a:pt x="18265" y="26179"/>
                </a:lnTo>
                <a:lnTo>
                  <a:pt x="18346" y="26078"/>
                </a:lnTo>
                <a:lnTo>
                  <a:pt x="18406" y="25957"/>
                </a:lnTo>
                <a:lnTo>
                  <a:pt x="18447" y="25836"/>
                </a:lnTo>
                <a:lnTo>
                  <a:pt x="18447" y="25675"/>
                </a:lnTo>
                <a:lnTo>
                  <a:pt x="18406" y="25534"/>
                </a:lnTo>
                <a:lnTo>
                  <a:pt x="18265" y="24991"/>
                </a:lnTo>
                <a:lnTo>
                  <a:pt x="18527" y="24971"/>
                </a:lnTo>
                <a:lnTo>
                  <a:pt x="18789" y="24991"/>
                </a:lnTo>
                <a:lnTo>
                  <a:pt x="18910" y="24991"/>
                </a:lnTo>
                <a:lnTo>
                  <a:pt x="19010" y="25011"/>
                </a:lnTo>
                <a:lnTo>
                  <a:pt x="19232" y="25091"/>
                </a:lnTo>
                <a:lnTo>
                  <a:pt x="19433" y="25152"/>
                </a:lnTo>
                <a:lnTo>
                  <a:pt x="19655" y="25212"/>
                </a:lnTo>
                <a:lnTo>
                  <a:pt x="19755" y="25232"/>
                </a:lnTo>
                <a:lnTo>
                  <a:pt x="19856" y="25212"/>
                </a:lnTo>
                <a:lnTo>
                  <a:pt x="19977" y="25192"/>
                </a:lnTo>
                <a:lnTo>
                  <a:pt x="20058" y="25152"/>
                </a:lnTo>
                <a:lnTo>
                  <a:pt x="20158" y="25112"/>
                </a:lnTo>
                <a:lnTo>
                  <a:pt x="20239" y="25051"/>
                </a:lnTo>
                <a:lnTo>
                  <a:pt x="20319" y="24971"/>
                </a:lnTo>
                <a:lnTo>
                  <a:pt x="20380" y="24890"/>
                </a:lnTo>
                <a:lnTo>
                  <a:pt x="20420" y="24809"/>
                </a:lnTo>
                <a:lnTo>
                  <a:pt x="20460" y="24709"/>
                </a:lnTo>
                <a:lnTo>
                  <a:pt x="20480" y="24628"/>
                </a:lnTo>
                <a:lnTo>
                  <a:pt x="20480" y="24528"/>
                </a:lnTo>
                <a:lnTo>
                  <a:pt x="20460" y="24427"/>
                </a:lnTo>
                <a:lnTo>
                  <a:pt x="20420" y="24326"/>
                </a:lnTo>
                <a:lnTo>
                  <a:pt x="20360" y="24246"/>
                </a:lnTo>
                <a:lnTo>
                  <a:pt x="20279" y="24145"/>
                </a:lnTo>
                <a:lnTo>
                  <a:pt x="20158" y="24044"/>
                </a:lnTo>
                <a:lnTo>
                  <a:pt x="20017" y="23964"/>
                </a:lnTo>
                <a:lnTo>
                  <a:pt x="19896" y="23883"/>
                </a:lnTo>
                <a:lnTo>
                  <a:pt x="19755" y="23823"/>
                </a:lnTo>
                <a:lnTo>
                  <a:pt x="19453" y="23742"/>
                </a:lnTo>
                <a:lnTo>
                  <a:pt x="19131" y="23682"/>
                </a:lnTo>
                <a:lnTo>
                  <a:pt x="18809" y="23662"/>
                </a:lnTo>
                <a:lnTo>
                  <a:pt x="18487" y="23682"/>
                </a:lnTo>
                <a:lnTo>
                  <a:pt x="18165" y="23702"/>
                </a:lnTo>
                <a:lnTo>
                  <a:pt x="17863" y="23762"/>
                </a:lnTo>
                <a:lnTo>
                  <a:pt x="17480" y="22655"/>
                </a:lnTo>
                <a:lnTo>
                  <a:pt x="17077" y="21567"/>
                </a:lnTo>
                <a:lnTo>
                  <a:pt x="17077" y="21567"/>
                </a:lnTo>
                <a:lnTo>
                  <a:pt x="18265" y="22453"/>
                </a:lnTo>
                <a:lnTo>
                  <a:pt x="19494" y="23319"/>
                </a:lnTo>
                <a:lnTo>
                  <a:pt x="20722" y="24185"/>
                </a:lnTo>
                <a:lnTo>
                  <a:pt x="21950" y="25031"/>
                </a:lnTo>
                <a:lnTo>
                  <a:pt x="21930" y="25434"/>
                </a:lnTo>
                <a:lnTo>
                  <a:pt x="21930" y="25796"/>
                </a:lnTo>
                <a:lnTo>
                  <a:pt x="21950" y="26823"/>
                </a:lnTo>
                <a:lnTo>
                  <a:pt x="21991" y="27830"/>
                </a:lnTo>
                <a:lnTo>
                  <a:pt x="22051" y="28857"/>
                </a:lnTo>
                <a:lnTo>
                  <a:pt x="22132" y="29864"/>
                </a:lnTo>
                <a:lnTo>
                  <a:pt x="22273" y="30972"/>
                </a:lnTo>
                <a:lnTo>
                  <a:pt x="22353" y="31515"/>
                </a:lnTo>
                <a:lnTo>
                  <a:pt x="22393" y="31797"/>
                </a:lnTo>
                <a:lnTo>
                  <a:pt x="22474" y="32059"/>
                </a:lnTo>
                <a:lnTo>
                  <a:pt x="22534" y="32160"/>
                </a:lnTo>
                <a:lnTo>
                  <a:pt x="22595" y="32260"/>
                </a:lnTo>
                <a:lnTo>
                  <a:pt x="22675" y="32341"/>
                </a:lnTo>
                <a:lnTo>
                  <a:pt x="22776" y="32401"/>
                </a:lnTo>
                <a:lnTo>
                  <a:pt x="22857" y="32442"/>
                </a:lnTo>
                <a:lnTo>
                  <a:pt x="22957" y="32482"/>
                </a:lnTo>
                <a:lnTo>
                  <a:pt x="23159" y="32482"/>
                </a:lnTo>
                <a:lnTo>
                  <a:pt x="23259" y="32462"/>
                </a:lnTo>
                <a:lnTo>
                  <a:pt x="23340" y="32421"/>
                </a:lnTo>
                <a:lnTo>
                  <a:pt x="23441" y="32381"/>
                </a:lnTo>
                <a:lnTo>
                  <a:pt x="23501" y="32301"/>
                </a:lnTo>
                <a:lnTo>
                  <a:pt x="23582" y="32220"/>
                </a:lnTo>
                <a:lnTo>
                  <a:pt x="23622" y="32140"/>
                </a:lnTo>
                <a:lnTo>
                  <a:pt x="23662" y="32019"/>
                </a:lnTo>
                <a:lnTo>
                  <a:pt x="23682" y="31898"/>
                </a:lnTo>
                <a:lnTo>
                  <a:pt x="23682" y="31656"/>
                </a:lnTo>
                <a:lnTo>
                  <a:pt x="23662" y="31415"/>
                </a:lnTo>
                <a:lnTo>
                  <a:pt x="23582" y="30931"/>
                </a:lnTo>
                <a:lnTo>
                  <a:pt x="23441" y="29864"/>
                </a:lnTo>
                <a:lnTo>
                  <a:pt x="23340" y="28857"/>
                </a:lnTo>
                <a:lnTo>
                  <a:pt x="23219" y="27830"/>
                </a:lnTo>
                <a:lnTo>
                  <a:pt x="23139" y="26823"/>
                </a:lnTo>
                <a:lnTo>
                  <a:pt x="23078" y="25796"/>
                </a:lnTo>
                <a:lnTo>
                  <a:pt x="23199" y="25877"/>
                </a:lnTo>
                <a:lnTo>
                  <a:pt x="24427" y="26682"/>
                </a:lnTo>
                <a:lnTo>
                  <a:pt x="25656" y="27468"/>
                </a:lnTo>
                <a:lnTo>
                  <a:pt x="25615" y="27568"/>
                </a:lnTo>
                <a:lnTo>
                  <a:pt x="25474" y="27971"/>
                </a:lnTo>
                <a:lnTo>
                  <a:pt x="25414" y="28193"/>
                </a:lnTo>
                <a:lnTo>
                  <a:pt x="25374" y="28434"/>
                </a:lnTo>
                <a:lnTo>
                  <a:pt x="25334" y="28656"/>
                </a:lnTo>
                <a:lnTo>
                  <a:pt x="25313" y="28877"/>
                </a:lnTo>
                <a:lnTo>
                  <a:pt x="25313" y="29099"/>
                </a:lnTo>
                <a:lnTo>
                  <a:pt x="25374" y="29300"/>
                </a:lnTo>
                <a:lnTo>
                  <a:pt x="25434" y="29441"/>
                </a:lnTo>
                <a:lnTo>
                  <a:pt x="25535" y="29562"/>
                </a:lnTo>
                <a:lnTo>
                  <a:pt x="25656" y="29642"/>
                </a:lnTo>
                <a:lnTo>
                  <a:pt x="25797" y="29723"/>
                </a:lnTo>
                <a:lnTo>
                  <a:pt x="25938" y="29743"/>
                </a:lnTo>
                <a:lnTo>
                  <a:pt x="26099" y="29723"/>
                </a:lnTo>
                <a:lnTo>
                  <a:pt x="26159" y="29703"/>
                </a:lnTo>
                <a:lnTo>
                  <a:pt x="26220" y="29683"/>
                </a:lnTo>
                <a:lnTo>
                  <a:pt x="26300" y="29622"/>
                </a:lnTo>
                <a:lnTo>
                  <a:pt x="26340" y="29562"/>
                </a:lnTo>
                <a:lnTo>
                  <a:pt x="26441" y="29441"/>
                </a:lnTo>
                <a:lnTo>
                  <a:pt x="26522" y="29300"/>
                </a:lnTo>
                <a:lnTo>
                  <a:pt x="26562" y="29159"/>
                </a:lnTo>
                <a:lnTo>
                  <a:pt x="26622" y="29018"/>
                </a:lnTo>
                <a:lnTo>
                  <a:pt x="26703" y="28736"/>
                </a:lnTo>
                <a:lnTo>
                  <a:pt x="26763" y="28434"/>
                </a:lnTo>
                <a:lnTo>
                  <a:pt x="26824" y="28213"/>
                </a:lnTo>
                <a:lnTo>
                  <a:pt x="27750" y="28797"/>
                </a:lnTo>
                <a:lnTo>
                  <a:pt x="27951" y="28877"/>
                </a:lnTo>
                <a:lnTo>
                  <a:pt x="28133" y="28938"/>
                </a:lnTo>
                <a:lnTo>
                  <a:pt x="28334" y="28938"/>
                </a:lnTo>
                <a:lnTo>
                  <a:pt x="28495" y="28897"/>
                </a:lnTo>
                <a:lnTo>
                  <a:pt x="28656" y="28817"/>
                </a:lnTo>
                <a:lnTo>
                  <a:pt x="28797" y="28716"/>
                </a:lnTo>
                <a:lnTo>
                  <a:pt x="28938" y="28595"/>
                </a:lnTo>
                <a:lnTo>
                  <a:pt x="29039" y="28434"/>
                </a:lnTo>
                <a:lnTo>
                  <a:pt x="29119" y="28273"/>
                </a:lnTo>
                <a:lnTo>
                  <a:pt x="29160" y="28112"/>
                </a:lnTo>
                <a:lnTo>
                  <a:pt x="29180" y="27931"/>
                </a:lnTo>
                <a:lnTo>
                  <a:pt x="29180" y="27750"/>
                </a:lnTo>
                <a:lnTo>
                  <a:pt x="29119" y="27568"/>
                </a:lnTo>
                <a:lnTo>
                  <a:pt x="29039" y="27407"/>
                </a:lnTo>
                <a:lnTo>
                  <a:pt x="28898" y="27246"/>
                </a:lnTo>
                <a:lnTo>
                  <a:pt x="28717" y="27125"/>
                </a:lnTo>
                <a:lnTo>
                  <a:pt x="27972" y="26642"/>
                </a:lnTo>
                <a:lnTo>
                  <a:pt x="28193" y="26561"/>
                </a:lnTo>
                <a:lnTo>
                  <a:pt x="28415" y="26481"/>
                </a:lnTo>
                <a:lnTo>
                  <a:pt x="28898" y="26340"/>
                </a:lnTo>
                <a:lnTo>
                  <a:pt x="28999" y="26300"/>
                </a:lnTo>
                <a:lnTo>
                  <a:pt x="29079" y="26219"/>
                </a:lnTo>
                <a:lnTo>
                  <a:pt x="29160" y="26139"/>
                </a:lnTo>
                <a:lnTo>
                  <a:pt x="29200" y="26038"/>
                </a:lnTo>
                <a:lnTo>
                  <a:pt x="29220" y="25917"/>
                </a:lnTo>
                <a:lnTo>
                  <a:pt x="29220" y="25816"/>
                </a:lnTo>
                <a:lnTo>
                  <a:pt x="29180" y="25716"/>
                </a:lnTo>
                <a:lnTo>
                  <a:pt x="29099" y="25615"/>
                </a:lnTo>
                <a:lnTo>
                  <a:pt x="28958" y="25534"/>
                </a:lnTo>
                <a:lnTo>
                  <a:pt x="28817" y="25454"/>
                </a:lnTo>
                <a:lnTo>
                  <a:pt x="28656" y="25393"/>
                </a:lnTo>
                <a:lnTo>
                  <a:pt x="28515" y="25353"/>
                </a:lnTo>
                <a:lnTo>
                  <a:pt x="28354" y="25333"/>
                </a:lnTo>
                <a:lnTo>
                  <a:pt x="28213" y="25313"/>
                </a:lnTo>
                <a:lnTo>
                  <a:pt x="28052" y="25333"/>
                </a:lnTo>
                <a:lnTo>
                  <a:pt x="27911" y="25353"/>
                </a:lnTo>
                <a:lnTo>
                  <a:pt x="27609" y="25414"/>
                </a:lnTo>
                <a:lnTo>
                  <a:pt x="27307" y="25534"/>
                </a:lnTo>
                <a:lnTo>
                  <a:pt x="27025" y="25696"/>
                </a:lnTo>
                <a:lnTo>
                  <a:pt x="26763" y="25877"/>
                </a:lnTo>
                <a:lnTo>
                  <a:pt x="25414" y="25031"/>
                </a:lnTo>
                <a:lnTo>
                  <a:pt x="24085" y="24165"/>
                </a:lnTo>
                <a:lnTo>
                  <a:pt x="24447" y="24044"/>
                </a:lnTo>
                <a:lnTo>
                  <a:pt x="24750" y="23923"/>
                </a:lnTo>
                <a:lnTo>
                  <a:pt x="25213" y="23742"/>
                </a:lnTo>
                <a:lnTo>
                  <a:pt x="25676" y="23541"/>
                </a:lnTo>
                <a:lnTo>
                  <a:pt x="26562" y="23078"/>
                </a:lnTo>
                <a:lnTo>
                  <a:pt x="26985" y="22836"/>
                </a:lnTo>
                <a:lnTo>
                  <a:pt x="27408" y="22574"/>
                </a:lnTo>
                <a:lnTo>
                  <a:pt x="27831" y="22312"/>
                </a:lnTo>
                <a:lnTo>
                  <a:pt x="28253" y="22031"/>
                </a:lnTo>
                <a:lnTo>
                  <a:pt x="28656" y="21749"/>
                </a:lnTo>
                <a:lnTo>
                  <a:pt x="29039" y="21447"/>
                </a:lnTo>
                <a:lnTo>
                  <a:pt x="29824" y="20822"/>
                </a:lnTo>
                <a:lnTo>
                  <a:pt x="29905" y="20722"/>
                </a:lnTo>
                <a:lnTo>
                  <a:pt x="29965" y="20621"/>
                </a:lnTo>
                <a:lnTo>
                  <a:pt x="30005" y="20500"/>
                </a:lnTo>
                <a:lnTo>
                  <a:pt x="30005" y="20359"/>
                </a:lnTo>
                <a:lnTo>
                  <a:pt x="30005" y="20238"/>
                </a:lnTo>
                <a:lnTo>
                  <a:pt x="29965" y="20117"/>
                </a:lnTo>
                <a:lnTo>
                  <a:pt x="29905" y="19997"/>
                </a:lnTo>
                <a:lnTo>
                  <a:pt x="29824" y="19916"/>
                </a:lnTo>
                <a:lnTo>
                  <a:pt x="29723" y="19815"/>
                </a:lnTo>
                <a:lnTo>
                  <a:pt x="29603" y="19775"/>
                </a:lnTo>
                <a:lnTo>
                  <a:pt x="29482" y="19735"/>
                </a:lnTo>
                <a:lnTo>
                  <a:pt x="29260" y="19735"/>
                </a:lnTo>
                <a:lnTo>
                  <a:pt x="29139" y="19775"/>
                </a:lnTo>
                <a:lnTo>
                  <a:pt x="29019" y="19836"/>
                </a:lnTo>
                <a:lnTo>
                  <a:pt x="28918" y="19916"/>
                </a:lnTo>
                <a:lnTo>
                  <a:pt x="28173" y="20500"/>
                </a:lnTo>
                <a:lnTo>
                  <a:pt x="27388" y="21044"/>
                </a:lnTo>
                <a:lnTo>
                  <a:pt x="26602" y="21547"/>
                </a:lnTo>
                <a:lnTo>
                  <a:pt x="25777" y="22031"/>
                </a:lnTo>
                <a:lnTo>
                  <a:pt x="25374" y="22252"/>
                </a:lnTo>
                <a:lnTo>
                  <a:pt x="24971" y="22474"/>
                </a:lnTo>
                <a:lnTo>
                  <a:pt x="24166" y="22896"/>
                </a:lnTo>
                <a:lnTo>
                  <a:pt x="23944" y="22997"/>
                </a:lnTo>
                <a:lnTo>
                  <a:pt x="23662" y="23158"/>
                </a:lnTo>
                <a:lnTo>
                  <a:pt x="23521" y="23239"/>
                </a:lnTo>
                <a:lnTo>
                  <a:pt x="23400" y="23339"/>
                </a:lnTo>
                <a:lnTo>
                  <a:pt x="23279" y="23440"/>
                </a:lnTo>
                <a:lnTo>
                  <a:pt x="23199" y="23561"/>
                </a:lnTo>
                <a:lnTo>
                  <a:pt x="21950" y="22715"/>
                </a:lnTo>
                <a:lnTo>
                  <a:pt x="20722" y="21869"/>
                </a:lnTo>
                <a:lnTo>
                  <a:pt x="19514" y="21004"/>
                </a:lnTo>
                <a:lnTo>
                  <a:pt x="18306" y="20138"/>
                </a:lnTo>
                <a:lnTo>
                  <a:pt x="18547" y="19755"/>
                </a:lnTo>
                <a:lnTo>
                  <a:pt x="18749" y="19332"/>
                </a:lnTo>
                <a:lnTo>
                  <a:pt x="18930" y="18909"/>
                </a:lnTo>
                <a:lnTo>
                  <a:pt x="19071" y="18466"/>
                </a:lnTo>
                <a:lnTo>
                  <a:pt x="22333" y="18426"/>
                </a:lnTo>
                <a:lnTo>
                  <a:pt x="22353" y="18748"/>
                </a:lnTo>
                <a:lnTo>
                  <a:pt x="22414" y="19090"/>
                </a:lnTo>
                <a:lnTo>
                  <a:pt x="22514" y="19413"/>
                </a:lnTo>
                <a:lnTo>
                  <a:pt x="22635" y="19735"/>
                </a:lnTo>
                <a:lnTo>
                  <a:pt x="22716" y="19876"/>
                </a:lnTo>
                <a:lnTo>
                  <a:pt x="22796" y="20017"/>
                </a:lnTo>
                <a:lnTo>
                  <a:pt x="22897" y="20158"/>
                </a:lnTo>
                <a:lnTo>
                  <a:pt x="22998" y="20279"/>
                </a:lnTo>
                <a:lnTo>
                  <a:pt x="23118" y="20379"/>
                </a:lnTo>
                <a:lnTo>
                  <a:pt x="23239" y="20480"/>
                </a:lnTo>
                <a:lnTo>
                  <a:pt x="23380" y="20560"/>
                </a:lnTo>
                <a:lnTo>
                  <a:pt x="23521" y="20621"/>
                </a:lnTo>
                <a:lnTo>
                  <a:pt x="23602" y="20641"/>
                </a:lnTo>
                <a:lnTo>
                  <a:pt x="23662" y="20641"/>
                </a:lnTo>
                <a:lnTo>
                  <a:pt x="23803" y="20621"/>
                </a:lnTo>
                <a:lnTo>
                  <a:pt x="23924" y="20581"/>
                </a:lnTo>
                <a:lnTo>
                  <a:pt x="24045" y="20480"/>
                </a:lnTo>
                <a:lnTo>
                  <a:pt x="24125" y="20379"/>
                </a:lnTo>
                <a:lnTo>
                  <a:pt x="24186" y="20238"/>
                </a:lnTo>
                <a:lnTo>
                  <a:pt x="24206" y="20117"/>
                </a:lnTo>
                <a:lnTo>
                  <a:pt x="24206" y="20037"/>
                </a:lnTo>
                <a:lnTo>
                  <a:pt x="24186" y="19977"/>
                </a:lnTo>
                <a:lnTo>
                  <a:pt x="24125" y="19836"/>
                </a:lnTo>
                <a:lnTo>
                  <a:pt x="24045" y="19715"/>
                </a:lnTo>
                <a:lnTo>
                  <a:pt x="23904" y="19493"/>
                </a:lnTo>
                <a:lnTo>
                  <a:pt x="23743" y="19272"/>
                </a:lnTo>
                <a:lnTo>
                  <a:pt x="23582" y="19030"/>
                </a:lnTo>
                <a:lnTo>
                  <a:pt x="23521" y="18869"/>
                </a:lnTo>
                <a:lnTo>
                  <a:pt x="23461" y="18728"/>
                </a:lnTo>
                <a:lnTo>
                  <a:pt x="23420" y="18567"/>
                </a:lnTo>
                <a:lnTo>
                  <a:pt x="23380" y="18406"/>
                </a:lnTo>
                <a:lnTo>
                  <a:pt x="24045" y="18386"/>
                </a:lnTo>
                <a:lnTo>
                  <a:pt x="24206" y="18366"/>
                </a:lnTo>
                <a:lnTo>
                  <a:pt x="24347" y="18325"/>
                </a:lnTo>
                <a:lnTo>
                  <a:pt x="24488" y="18245"/>
                </a:lnTo>
                <a:lnTo>
                  <a:pt x="24588" y="18144"/>
                </a:lnTo>
                <a:lnTo>
                  <a:pt x="24669" y="18023"/>
                </a:lnTo>
                <a:lnTo>
                  <a:pt x="24709" y="17902"/>
                </a:lnTo>
                <a:lnTo>
                  <a:pt x="24750" y="17761"/>
                </a:lnTo>
                <a:lnTo>
                  <a:pt x="24770" y="17620"/>
                </a:lnTo>
                <a:lnTo>
                  <a:pt x="24750" y="17500"/>
                </a:lnTo>
                <a:lnTo>
                  <a:pt x="24709" y="17359"/>
                </a:lnTo>
                <a:lnTo>
                  <a:pt x="24669" y="17238"/>
                </a:lnTo>
                <a:lnTo>
                  <a:pt x="24588" y="17117"/>
                </a:lnTo>
                <a:lnTo>
                  <a:pt x="24488" y="17036"/>
                </a:lnTo>
                <a:lnTo>
                  <a:pt x="24347" y="16956"/>
                </a:lnTo>
                <a:lnTo>
                  <a:pt x="24206" y="16916"/>
                </a:lnTo>
                <a:lnTo>
                  <a:pt x="24045" y="16895"/>
                </a:lnTo>
                <a:lnTo>
                  <a:pt x="23662" y="16916"/>
                </a:lnTo>
                <a:lnTo>
                  <a:pt x="23662" y="16916"/>
                </a:lnTo>
                <a:lnTo>
                  <a:pt x="23803" y="16694"/>
                </a:lnTo>
                <a:lnTo>
                  <a:pt x="23944" y="16513"/>
                </a:lnTo>
                <a:lnTo>
                  <a:pt x="24085" y="16311"/>
                </a:lnTo>
                <a:lnTo>
                  <a:pt x="24125" y="16191"/>
                </a:lnTo>
                <a:lnTo>
                  <a:pt x="24166" y="16090"/>
                </a:lnTo>
                <a:lnTo>
                  <a:pt x="24186" y="16030"/>
                </a:lnTo>
                <a:lnTo>
                  <a:pt x="24186" y="15989"/>
                </a:lnTo>
                <a:lnTo>
                  <a:pt x="24145" y="15889"/>
                </a:lnTo>
                <a:lnTo>
                  <a:pt x="24065" y="15828"/>
                </a:lnTo>
                <a:lnTo>
                  <a:pt x="24004" y="15808"/>
                </a:lnTo>
                <a:lnTo>
                  <a:pt x="23863" y="15808"/>
                </a:lnTo>
                <a:lnTo>
                  <a:pt x="23743" y="15828"/>
                </a:lnTo>
                <a:lnTo>
                  <a:pt x="23561" y="15889"/>
                </a:lnTo>
                <a:lnTo>
                  <a:pt x="23360" y="16009"/>
                </a:lnTo>
                <a:lnTo>
                  <a:pt x="23199" y="16150"/>
                </a:lnTo>
                <a:lnTo>
                  <a:pt x="23038" y="16311"/>
                </a:lnTo>
                <a:lnTo>
                  <a:pt x="22897" y="16513"/>
                </a:lnTo>
                <a:lnTo>
                  <a:pt x="22776" y="16714"/>
                </a:lnTo>
                <a:lnTo>
                  <a:pt x="22655" y="16916"/>
                </a:lnTo>
                <a:lnTo>
                  <a:pt x="19312" y="16976"/>
                </a:lnTo>
                <a:lnTo>
                  <a:pt x="19312" y="16694"/>
                </a:lnTo>
                <a:lnTo>
                  <a:pt x="19312" y="16412"/>
                </a:lnTo>
                <a:lnTo>
                  <a:pt x="19272" y="16110"/>
                </a:lnTo>
                <a:lnTo>
                  <a:pt x="19252" y="15828"/>
                </a:lnTo>
                <a:lnTo>
                  <a:pt x="19192" y="15546"/>
                </a:lnTo>
                <a:lnTo>
                  <a:pt x="19131" y="15284"/>
                </a:lnTo>
                <a:lnTo>
                  <a:pt x="19051" y="15003"/>
                </a:lnTo>
                <a:lnTo>
                  <a:pt x="18950" y="14741"/>
                </a:lnTo>
                <a:lnTo>
                  <a:pt x="21225" y="12828"/>
                </a:lnTo>
                <a:lnTo>
                  <a:pt x="22474" y="11781"/>
                </a:lnTo>
                <a:lnTo>
                  <a:pt x="22675" y="11861"/>
                </a:lnTo>
                <a:lnTo>
                  <a:pt x="22897" y="11942"/>
                </a:lnTo>
                <a:lnTo>
                  <a:pt x="23320" y="12042"/>
                </a:lnTo>
                <a:lnTo>
                  <a:pt x="25313" y="12586"/>
                </a:lnTo>
                <a:lnTo>
                  <a:pt x="27247" y="13090"/>
                </a:lnTo>
                <a:lnTo>
                  <a:pt x="29180" y="13593"/>
                </a:lnTo>
                <a:lnTo>
                  <a:pt x="29321" y="13613"/>
                </a:lnTo>
                <a:lnTo>
                  <a:pt x="29462" y="13613"/>
                </a:lnTo>
                <a:lnTo>
                  <a:pt x="29562" y="13573"/>
                </a:lnTo>
                <a:lnTo>
                  <a:pt x="29663" y="13512"/>
                </a:lnTo>
                <a:lnTo>
                  <a:pt x="29764" y="13452"/>
                </a:lnTo>
                <a:lnTo>
                  <a:pt x="29824" y="13351"/>
                </a:lnTo>
                <a:lnTo>
                  <a:pt x="29885" y="13251"/>
                </a:lnTo>
                <a:lnTo>
                  <a:pt x="29925" y="13150"/>
                </a:lnTo>
                <a:lnTo>
                  <a:pt x="29945" y="13029"/>
                </a:lnTo>
                <a:lnTo>
                  <a:pt x="29945" y="12928"/>
                </a:lnTo>
                <a:lnTo>
                  <a:pt x="29925" y="12808"/>
                </a:lnTo>
                <a:lnTo>
                  <a:pt x="29885" y="12707"/>
                </a:lnTo>
                <a:lnTo>
                  <a:pt x="29824" y="12606"/>
                </a:lnTo>
                <a:lnTo>
                  <a:pt x="29744" y="12526"/>
                </a:lnTo>
                <a:lnTo>
                  <a:pt x="29643" y="12445"/>
                </a:lnTo>
                <a:lnTo>
                  <a:pt x="29522" y="12405"/>
                </a:lnTo>
                <a:lnTo>
                  <a:pt x="27589" y="11901"/>
                </a:lnTo>
                <a:lnTo>
                  <a:pt x="25656" y="11418"/>
                </a:lnTo>
                <a:lnTo>
                  <a:pt x="23783" y="10955"/>
                </a:lnTo>
                <a:lnTo>
                  <a:pt x="23521" y="10874"/>
                </a:lnTo>
                <a:lnTo>
                  <a:pt x="24286" y="10230"/>
                </a:lnTo>
                <a:lnTo>
                  <a:pt x="25676" y="9082"/>
                </a:lnTo>
                <a:lnTo>
                  <a:pt x="26058" y="9304"/>
                </a:lnTo>
                <a:lnTo>
                  <a:pt x="26441" y="9505"/>
                </a:lnTo>
                <a:lnTo>
                  <a:pt x="26864" y="9686"/>
                </a:lnTo>
                <a:lnTo>
                  <a:pt x="27267" y="9807"/>
                </a:lnTo>
                <a:lnTo>
                  <a:pt x="27508" y="9888"/>
                </a:lnTo>
                <a:lnTo>
                  <a:pt x="27790" y="9948"/>
                </a:lnTo>
                <a:lnTo>
                  <a:pt x="27931" y="9968"/>
                </a:lnTo>
                <a:lnTo>
                  <a:pt x="28052" y="9948"/>
                </a:lnTo>
                <a:lnTo>
                  <a:pt x="28173" y="9928"/>
                </a:lnTo>
                <a:lnTo>
                  <a:pt x="28294" y="9888"/>
                </a:lnTo>
                <a:lnTo>
                  <a:pt x="28415" y="9807"/>
                </a:lnTo>
                <a:lnTo>
                  <a:pt x="28515" y="9706"/>
                </a:lnTo>
                <a:lnTo>
                  <a:pt x="28596" y="9606"/>
                </a:lnTo>
                <a:lnTo>
                  <a:pt x="28676" y="9485"/>
                </a:lnTo>
                <a:lnTo>
                  <a:pt x="28717" y="9364"/>
                </a:lnTo>
                <a:lnTo>
                  <a:pt x="28757" y="9223"/>
                </a:lnTo>
                <a:lnTo>
                  <a:pt x="28777" y="9102"/>
                </a:lnTo>
                <a:lnTo>
                  <a:pt x="28777" y="8961"/>
                </a:lnTo>
                <a:lnTo>
                  <a:pt x="28737" y="8901"/>
                </a:lnTo>
                <a:lnTo>
                  <a:pt x="28696" y="8841"/>
                </a:lnTo>
                <a:lnTo>
                  <a:pt x="28636" y="8800"/>
                </a:lnTo>
                <a:lnTo>
                  <a:pt x="28576" y="8780"/>
                </a:lnTo>
                <a:lnTo>
                  <a:pt x="28435" y="8740"/>
                </a:lnTo>
                <a:lnTo>
                  <a:pt x="28274" y="8760"/>
                </a:lnTo>
                <a:lnTo>
                  <a:pt x="28153" y="8800"/>
                </a:lnTo>
                <a:lnTo>
                  <a:pt x="28012" y="8881"/>
                </a:lnTo>
                <a:lnTo>
                  <a:pt x="27649" y="8740"/>
                </a:lnTo>
                <a:lnTo>
                  <a:pt x="27287" y="8599"/>
                </a:lnTo>
                <a:lnTo>
                  <a:pt x="26924" y="8478"/>
                </a:lnTo>
                <a:lnTo>
                  <a:pt x="26562" y="8317"/>
                </a:lnTo>
                <a:lnTo>
                  <a:pt x="27347" y="7632"/>
                </a:lnTo>
                <a:lnTo>
                  <a:pt x="27448" y="7511"/>
                </a:lnTo>
                <a:lnTo>
                  <a:pt x="27528" y="7370"/>
                </a:lnTo>
                <a:lnTo>
                  <a:pt x="27569" y="7230"/>
                </a:lnTo>
                <a:lnTo>
                  <a:pt x="27589" y="7068"/>
                </a:lnTo>
                <a:lnTo>
                  <a:pt x="27569" y="6907"/>
                </a:lnTo>
                <a:lnTo>
                  <a:pt x="27508" y="6766"/>
                </a:lnTo>
                <a:lnTo>
                  <a:pt x="27448" y="6625"/>
                </a:lnTo>
                <a:lnTo>
                  <a:pt x="27347" y="6505"/>
                </a:lnTo>
                <a:lnTo>
                  <a:pt x="27226" y="6404"/>
                </a:lnTo>
                <a:lnTo>
                  <a:pt x="27085" y="6323"/>
                </a:lnTo>
                <a:lnTo>
                  <a:pt x="26924" y="6283"/>
                </a:lnTo>
                <a:lnTo>
                  <a:pt x="26783" y="6283"/>
                </a:lnTo>
                <a:lnTo>
                  <a:pt x="26642" y="6303"/>
                </a:lnTo>
                <a:lnTo>
                  <a:pt x="26481" y="6343"/>
                </a:lnTo>
                <a:lnTo>
                  <a:pt x="26340" y="6424"/>
                </a:lnTo>
                <a:lnTo>
                  <a:pt x="26220" y="6505"/>
                </a:lnTo>
                <a:lnTo>
                  <a:pt x="25495" y="7089"/>
                </a:lnTo>
                <a:lnTo>
                  <a:pt x="25434" y="6807"/>
                </a:lnTo>
                <a:lnTo>
                  <a:pt x="25394" y="6525"/>
                </a:lnTo>
                <a:lnTo>
                  <a:pt x="25394" y="6223"/>
                </a:lnTo>
                <a:lnTo>
                  <a:pt x="25394" y="5941"/>
                </a:lnTo>
                <a:lnTo>
                  <a:pt x="25394" y="5880"/>
                </a:lnTo>
                <a:lnTo>
                  <a:pt x="25374" y="5820"/>
                </a:lnTo>
                <a:lnTo>
                  <a:pt x="25334" y="5780"/>
                </a:lnTo>
                <a:lnTo>
                  <a:pt x="25293" y="5759"/>
                </a:lnTo>
                <a:lnTo>
                  <a:pt x="25193" y="5739"/>
                </a:lnTo>
                <a:lnTo>
                  <a:pt x="25132" y="5739"/>
                </a:lnTo>
                <a:lnTo>
                  <a:pt x="25072" y="5759"/>
                </a:lnTo>
                <a:lnTo>
                  <a:pt x="24931" y="5840"/>
                </a:lnTo>
                <a:lnTo>
                  <a:pt x="24810" y="5921"/>
                </a:lnTo>
                <a:lnTo>
                  <a:pt x="24709" y="6021"/>
                </a:lnTo>
                <a:lnTo>
                  <a:pt x="24609" y="6142"/>
                </a:lnTo>
                <a:lnTo>
                  <a:pt x="24548" y="6243"/>
                </a:lnTo>
                <a:lnTo>
                  <a:pt x="24488" y="6384"/>
                </a:lnTo>
                <a:lnTo>
                  <a:pt x="24447" y="6505"/>
                </a:lnTo>
                <a:lnTo>
                  <a:pt x="24427" y="6646"/>
                </a:lnTo>
                <a:lnTo>
                  <a:pt x="24407" y="6786"/>
                </a:lnTo>
                <a:lnTo>
                  <a:pt x="24407" y="6927"/>
                </a:lnTo>
                <a:lnTo>
                  <a:pt x="24447" y="7209"/>
                </a:lnTo>
                <a:lnTo>
                  <a:pt x="24528" y="7511"/>
                </a:lnTo>
                <a:lnTo>
                  <a:pt x="24649" y="7814"/>
                </a:lnTo>
                <a:lnTo>
                  <a:pt x="23279" y="9002"/>
                </a:lnTo>
                <a:lnTo>
                  <a:pt x="22877" y="9324"/>
                </a:lnTo>
                <a:lnTo>
                  <a:pt x="22977" y="7491"/>
                </a:lnTo>
                <a:lnTo>
                  <a:pt x="22998" y="6766"/>
                </a:lnTo>
                <a:lnTo>
                  <a:pt x="23018" y="6062"/>
                </a:lnTo>
                <a:lnTo>
                  <a:pt x="23018" y="5679"/>
                </a:lnTo>
                <a:lnTo>
                  <a:pt x="23018" y="5276"/>
                </a:lnTo>
                <a:lnTo>
                  <a:pt x="22998" y="4894"/>
                </a:lnTo>
                <a:lnTo>
                  <a:pt x="22957" y="4692"/>
                </a:lnTo>
                <a:lnTo>
                  <a:pt x="22917" y="4511"/>
                </a:lnTo>
                <a:lnTo>
                  <a:pt x="22897" y="4410"/>
                </a:lnTo>
                <a:lnTo>
                  <a:pt x="22836" y="4330"/>
                </a:lnTo>
                <a:lnTo>
                  <a:pt x="22796" y="4269"/>
                </a:lnTo>
                <a:lnTo>
                  <a:pt x="22736" y="4209"/>
                </a:lnTo>
                <a:lnTo>
                  <a:pt x="22655" y="4189"/>
                </a:lnTo>
                <a:lnTo>
                  <a:pt x="22595" y="4148"/>
                </a:lnTo>
                <a:lnTo>
                  <a:pt x="22434" y="4128"/>
                </a:lnTo>
                <a:lnTo>
                  <a:pt x="22293" y="4169"/>
                </a:lnTo>
                <a:lnTo>
                  <a:pt x="22132" y="4229"/>
                </a:lnTo>
                <a:lnTo>
                  <a:pt x="22071" y="4289"/>
                </a:lnTo>
                <a:lnTo>
                  <a:pt x="22011" y="4350"/>
                </a:lnTo>
                <a:lnTo>
                  <a:pt x="21971" y="4430"/>
                </a:lnTo>
                <a:lnTo>
                  <a:pt x="21930" y="4511"/>
                </a:lnTo>
                <a:lnTo>
                  <a:pt x="21870" y="4672"/>
                </a:lnTo>
                <a:lnTo>
                  <a:pt x="21830" y="4833"/>
                </a:lnTo>
                <a:lnTo>
                  <a:pt x="21769" y="5196"/>
                </a:lnTo>
                <a:lnTo>
                  <a:pt x="21749" y="5558"/>
                </a:lnTo>
                <a:lnTo>
                  <a:pt x="21729" y="5900"/>
                </a:lnTo>
                <a:lnTo>
                  <a:pt x="21669" y="6686"/>
                </a:lnTo>
                <a:lnTo>
                  <a:pt x="21608" y="7491"/>
                </a:lnTo>
                <a:lnTo>
                  <a:pt x="21467" y="10492"/>
                </a:lnTo>
                <a:lnTo>
                  <a:pt x="21467" y="10532"/>
                </a:lnTo>
                <a:lnTo>
                  <a:pt x="20219" y="11599"/>
                </a:lnTo>
                <a:lnTo>
                  <a:pt x="18165" y="13351"/>
                </a:lnTo>
                <a:lnTo>
                  <a:pt x="17903" y="13069"/>
                </a:lnTo>
                <a:lnTo>
                  <a:pt x="18567" y="11579"/>
                </a:lnTo>
                <a:lnTo>
                  <a:pt x="18849" y="10874"/>
                </a:lnTo>
                <a:lnTo>
                  <a:pt x="19171" y="10874"/>
                </a:lnTo>
                <a:lnTo>
                  <a:pt x="19494" y="10834"/>
                </a:lnTo>
                <a:lnTo>
                  <a:pt x="19635" y="10794"/>
                </a:lnTo>
                <a:lnTo>
                  <a:pt x="19776" y="10754"/>
                </a:lnTo>
                <a:lnTo>
                  <a:pt x="19937" y="10693"/>
                </a:lnTo>
                <a:lnTo>
                  <a:pt x="20058" y="10613"/>
                </a:lnTo>
                <a:lnTo>
                  <a:pt x="20178" y="10532"/>
                </a:lnTo>
                <a:lnTo>
                  <a:pt x="20279" y="10411"/>
                </a:lnTo>
                <a:lnTo>
                  <a:pt x="20360" y="10290"/>
                </a:lnTo>
                <a:lnTo>
                  <a:pt x="20420" y="10149"/>
                </a:lnTo>
                <a:lnTo>
                  <a:pt x="20440" y="10008"/>
                </a:lnTo>
                <a:lnTo>
                  <a:pt x="20420" y="9868"/>
                </a:lnTo>
                <a:lnTo>
                  <a:pt x="20380" y="9787"/>
                </a:lnTo>
                <a:lnTo>
                  <a:pt x="20339" y="9727"/>
                </a:lnTo>
                <a:lnTo>
                  <a:pt x="20299" y="9686"/>
                </a:lnTo>
                <a:lnTo>
                  <a:pt x="20219" y="9626"/>
                </a:lnTo>
                <a:lnTo>
                  <a:pt x="20098" y="9586"/>
                </a:lnTo>
                <a:lnTo>
                  <a:pt x="19977" y="9565"/>
                </a:lnTo>
                <a:lnTo>
                  <a:pt x="19856" y="9565"/>
                </a:lnTo>
                <a:lnTo>
                  <a:pt x="19715" y="9586"/>
                </a:lnTo>
                <a:lnTo>
                  <a:pt x="19474" y="9666"/>
                </a:lnTo>
                <a:lnTo>
                  <a:pt x="19212" y="9747"/>
                </a:lnTo>
                <a:lnTo>
                  <a:pt x="19192" y="9545"/>
                </a:lnTo>
                <a:lnTo>
                  <a:pt x="19131" y="9344"/>
                </a:lnTo>
                <a:lnTo>
                  <a:pt x="19091" y="9284"/>
                </a:lnTo>
                <a:lnTo>
                  <a:pt x="19031" y="9223"/>
                </a:lnTo>
                <a:lnTo>
                  <a:pt x="18950" y="9163"/>
                </a:lnTo>
                <a:lnTo>
                  <a:pt x="18869" y="9122"/>
                </a:lnTo>
                <a:lnTo>
                  <a:pt x="18789" y="9102"/>
                </a:lnTo>
                <a:lnTo>
                  <a:pt x="18688" y="9082"/>
                </a:lnTo>
                <a:lnTo>
                  <a:pt x="18608" y="9082"/>
                </a:lnTo>
                <a:lnTo>
                  <a:pt x="18527" y="9102"/>
                </a:lnTo>
                <a:lnTo>
                  <a:pt x="18406" y="9163"/>
                </a:lnTo>
                <a:lnTo>
                  <a:pt x="18306" y="9223"/>
                </a:lnTo>
                <a:lnTo>
                  <a:pt x="18205" y="9304"/>
                </a:lnTo>
                <a:lnTo>
                  <a:pt x="18144" y="9364"/>
                </a:lnTo>
                <a:lnTo>
                  <a:pt x="18064" y="9223"/>
                </a:lnTo>
                <a:lnTo>
                  <a:pt x="17983" y="9062"/>
                </a:lnTo>
                <a:lnTo>
                  <a:pt x="17923" y="8901"/>
                </a:lnTo>
                <a:lnTo>
                  <a:pt x="17863" y="8820"/>
                </a:lnTo>
                <a:lnTo>
                  <a:pt x="17802" y="8740"/>
                </a:lnTo>
                <a:lnTo>
                  <a:pt x="17742" y="8679"/>
                </a:lnTo>
                <a:lnTo>
                  <a:pt x="17641" y="8659"/>
                </a:lnTo>
                <a:lnTo>
                  <a:pt x="17560" y="8659"/>
                </a:lnTo>
                <a:lnTo>
                  <a:pt x="17460" y="8700"/>
                </a:lnTo>
                <a:lnTo>
                  <a:pt x="17339" y="8780"/>
                </a:lnTo>
                <a:lnTo>
                  <a:pt x="17218" y="8881"/>
                </a:lnTo>
                <a:lnTo>
                  <a:pt x="17138" y="8981"/>
                </a:lnTo>
                <a:lnTo>
                  <a:pt x="17097" y="9082"/>
                </a:lnTo>
                <a:lnTo>
                  <a:pt x="17057" y="9183"/>
                </a:lnTo>
                <a:lnTo>
                  <a:pt x="17037" y="9304"/>
                </a:lnTo>
                <a:lnTo>
                  <a:pt x="17057" y="9404"/>
                </a:lnTo>
                <a:lnTo>
                  <a:pt x="17077" y="9525"/>
                </a:lnTo>
                <a:lnTo>
                  <a:pt x="17117" y="9646"/>
                </a:lnTo>
                <a:lnTo>
                  <a:pt x="17158" y="9767"/>
                </a:lnTo>
                <a:lnTo>
                  <a:pt x="17299" y="9988"/>
                </a:lnTo>
                <a:lnTo>
                  <a:pt x="17480" y="10190"/>
                </a:lnTo>
                <a:lnTo>
                  <a:pt x="17661" y="10371"/>
                </a:lnTo>
                <a:lnTo>
                  <a:pt x="17440" y="10935"/>
                </a:lnTo>
                <a:lnTo>
                  <a:pt x="16836" y="12284"/>
                </a:lnTo>
                <a:lnTo>
                  <a:pt x="16695" y="12224"/>
                </a:lnTo>
                <a:lnTo>
                  <a:pt x="16513" y="12143"/>
                </a:lnTo>
                <a:lnTo>
                  <a:pt x="16393" y="12022"/>
                </a:lnTo>
                <a:lnTo>
                  <a:pt x="16252" y="11922"/>
                </a:lnTo>
                <a:lnTo>
                  <a:pt x="16090" y="11841"/>
                </a:lnTo>
                <a:lnTo>
                  <a:pt x="15929" y="11760"/>
                </a:lnTo>
                <a:lnTo>
                  <a:pt x="15768" y="11680"/>
                </a:lnTo>
                <a:lnTo>
                  <a:pt x="15607" y="11640"/>
                </a:lnTo>
                <a:lnTo>
                  <a:pt x="15426" y="11599"/>
                </a:lnTo>
                <a:lnTo>
                  <a:pt x="15245" y="11579"/>
                </a:lnTo>
                <a:lnTo>
                  <a:pt x="15003" y="11579"/>
                </a:lnTo>
                <a:lnTo>
                  <a:pt x="15043" y="8377"/>
                </a:lnTo>
                <a:lnTo>
                  <a:pt x="15043" y="7189"/>
                </a:lnTo>
                <a:lnTo>
                  <a:pt x="15245" y="7149"/>
                </a:lnTo>
                <a:lnTo>
                  <a:pt x="15466" y="7048"/>
                </a:lnTo>
                <a:lnTo>
                  <a:pt x="15688" y="6948"/>
                </a:lnTo>
                <a:lnTo>
                  <a:pt x="16111" y="6726"/>
                </a:lnTo>
                <a:lnTo>
                  <a:pt x="17057" y="6162"/>
                </a:lnTo>
                <a:lnTo>
                  <a:pt x="17520" y="5860"/>
                </a:lnTo>
                <a:lnTo>
                  <a:pt x="17963" y="5558"/>
                </a:lnTo>
                <a:lnTo>
                  <a:pt x="18849" y="4914"/>
                </a:lnTo>
                <a:lnTo>
                  <a:pt x="19695" y="4229"/>
                </a:lnTo>
                <a:lnTo>
                  <a:pt x="20118" y="3927"/>
                </a:lnTo>
                <a:lnTo>
                  <a:pt x="20339" y="3746"/>
                </a:lnTo>
                <a:lnTo>
                  <a:pt x="20541" y="3565"/>
                </a:lnTo>
                <a:lnTo>
                  <a:pt x="20742" y="3383"/>
                </a:lnTo>
                <a:lnTo>
                  <a:pt x="20923" y="3182"/>
                </a:lnTo>
                <a:lnTo>
                  <a:pt x="21064" y="2960"/>
                </a:lnTo>
                <a:lnTo>
                  <a:pt x="21105" y="2840"/>
                </a:lnTo>
                <a:lnTo>
                  <a:pt x="21145" y="2719"/>
                </a:lnTo>
                <a:lnTo>
                  <a:pt x="21165" y="2618"/>
                </a:lnTo>
                <a:lnTo>
                  <a:pt x="21145" y="2517"/>
                </a:lnTo>
                <a:lnTo>
                  <a:pt x="21105" y="2417"/>
                </a:lnTo>
                <a:lnTo>
                  <a:pt x="21044" y="2336"/>
                </a:lnTo>
                <a:lnTo>
                  <a:pt x="20964" y="2296"/>
                </a:lnTo>
                <a:lnTo>
                  <a:pt x="20863" y="2256"/>
                </a:lnTo>
                <a:lnTo>
                  <a:pt x="20762" y="2235"/>
                </a:lnTo>
                <a:lnTo>
                  <a:pt x="20662" y="2235"/>
                </a:lnTo>
                <a:lnTo>
                  <a:pt x="20541" y="2256"/>
                </a:lnTo>
                <a:lnTo>
                  <a:pt x="20420" y="2296"/>
                </a:lnTo>
                <a:lnTo>
                  <a:pt x="20319" y="2356"/>
                </a:lnTo>
                <a:lnTo>
                  <a:pt x="20219" y="2417"/>
                </a:lnTo>
                <a:lnTo>
                  <a:pt x="20017" y="2558"/>
                </a:lnTo>
                <a:lnTo>
                  <a:pt x="19836" y="2719"/>
                </a:lnTo>
                <a:lnTo>
                  <a:pt x="19071" y="3383"/>
                </a:lnTo>
                <a:lnTo>
                  <a:pt x="18265" y="4028"/>
                </a:lnTo>
                <a:lnTo>
                  <a:pt x="17440" y="4652"/>
                </a:lnTo>
                <a:lnTo>
                  <a:pt x="16614" y="5256"/>
                </a:lnTo>
                <a:lnTo>
                  <a:pt x="15788" y="5860"/>
                </a:lnTo>
                <a:lnTo>
                  <a:pt x="15406" y="6122"/>
                </a:lnTo>
                <a:lnTo>
                  <a:pt x="15043" y="6424"/>
                </a:lnTo>
                <a:lnTo>
                  <a:pt x="15043" y="4370"/>
                </a:lnTo>
                <a:lnTo>
                  <a:pt x="15043" y="3746"/>
                </a:lnTo>
                <a:lnTo>
                  <a:pt x="15486" y="3726"/>
                </a:lnTo>
                <a:lnTo>
                  <a:pt x="15909" y="3685"/>
                </a:lnTo>
                <a:lnTo>
                  <a:pt x="16111" y="3625"/>
                </a:lnTo>
                <a:lnTo>
                  <a:pt x="16332" y="3585"/>
                </a:lnTo>
                <a:lnTo>
                  <a:pt x="16533" y="3504"/>
                </a:lnTo>
                <a:lnTo>
                  <a:pt x="16735" y="3424"/>
                </a:lnTo>
                <a:lnTo>
                  <a:pt x="16956" y="3323"/>
                </a:lnTo>
                <a:lnTo>
                  <a:pt x="17178" y="3202"/>
                </a:lnTo>
                <a:lnTo>
                  <a:pt x="17420" y="3081"/>
                </a:lnTo>
                <a:lnTo>
                  <a:pt x="17621" y="2920"/>
                </a:lnTo>
                <a:lnTo>
                  <a:pt x="17802" y="2739"/>
                </a:lnTo>
                <a:lnTo>
                  <a:pt x="17963" y="2558"/>
                </a:lnTo>
                <a:lnTo>
                  <a:pt x="18024" y="2457"/>
                </a:lnTo>
                <a:lnTo>
                  <a:pt x="18084" y="2336"/>
                </a:lnTo>
                <a:lnTo>
                  <a:pt x="18124" y="2215"/>
                </a:lnTo>
                <a:lnTo>
                  <a:pt x="18144" y="2094"/>
                </a:lnTo>
                <a:lnTo>
                  <a:pt x="18144" y="2014"/>
                </a:lnTo>
                <a:lnTo>
                  <a:pt x="18124" y="1933"/>
                </a:lnTo>
                <a:lnTo>
                  <a:pt x="18084" y="1853"/>
                </a:lnTo>
                <a:lnTo>
                  <a:pt x="18024" y="1792"/>
                </a:lnTo>
                <a:lnTo>
                  <a:pt x="17943" y="1732"/>
                </a:lnTo>
                <a:lnTo>
                  <a:pt x="17863" y="1692"/>
                </a:lnTo>
                <a:lnTo>
                  <a:pt x="17782" y="1651"/>
                </a:lnTo>
                <a:lnTo>
                  <a:pt x="17701" y="1651"/>
                </a:lnTo>
                <a:lnTo>
                  <a:pt x="17581" y="1672"/>
                </a:lnTo>
                <a:lnTo>
                  <a:pt x="17480" y="1692"/>
                </a:lnTo>
                <a:lnTo>
                  <a:pt x="17299" y="1772"/>
                </a:lnTo>
                <a:lnTo>
                  <a:pt x="17117" y="1893"/>
                </a:lnTo>
                <a:lnTo>
                  <a:pt x="16936" y="2014"/>
                </a:lnTo>
                <a:lnTo>
                  <a:pt x="16755" y="2135"/>
                </a:lnTo>
                <a:lnTo>
                  <a:pt x="16554" y="2215"/>
                </a:lnTo>
                <a:lnTo>
                  <a:pt x="16352" y="2316"/>
                </a:lnTo>
                <a:lnTo>
                  <a:pt x="16151" y="2376"/>
                </a:lnTo>
                <a:lnTo>
                  <a:pt x="15869" y="2457"/>
                </a:lnTo>
                <a:lnTo>
                  <a:pt x="15587" y="2517"/>
                </a:lnTo>
                <a:lnTo>
                  <a:pt x="15325" y="2537"/>
                </a:lnTo>
                <a:lnTo>
                  <a:pt x="15043" y="2537"/>
                </a:lnTo>
                <a:lnTo>
                  <a:pt x="15023" y="2457"/>
                </a:lnTo>
                <a:lnTo>
                  <a:pt x="15003" y="1974"/>
                </a:lnTo>
                <a:lnTo>
                  <a:pt x="14983" y="1490"/>
                </a:lnTo>
                <a:lnTo>
                  <a:pt x="14922" y="1007"/>
                </a:lnTo>
                <a:lnTo>
                  <a:pt x="14882" y="846"/>
                </a:lnTo>
                <a:lnTo>
                  <a:pt x="14822" y="705"/>
                </a:lnTo>
                <a:lnTo>
                  <a:pt x="14761" y="564"/>
                </a:lnTo>
                <a:lnTo>
                  <a:pt x="14701" y="423"/>
                </a:lnTo>
                <a:lnTo>
                  <a:pt x="14681" y="262"/>
                </a:lnTo>
                <a:lnTo>
                  <a:pt x="14661" y="202"/>
                </a:lnTo>
                <a:lnTo>
                  <a:pt x="14620" y="141"/>
                </a:lnTo>
                <a:lnTo>
                  <a:pt x="14540" y="61"/>
                </a:lnTo>
                <a:lnTo>
                  <a:pt x="14439" y="20"/>
                </a:lnTo>
                <a:lnTo>
                  <a:pt x="14318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97F8F"/>
              </a:solidFill>
            </a:endParaRPr>
          </a:p>
        </p:txBody>
      </p:sp>
      <p:sp>
        <p:nvSpPr>
          <p:cNvPr id="299" name="Google Shape;299;p35"/>
          <p:cNvSpPr/>
          <p:nvPr/>
        </p:nvSpPr>
        <p:spPr>
          <a:xfrm>
            <a:off x="4798315" y="1249064"/>
            <a:ext cx="337932" cy="602170"/>
          </a:xfrm>
          <a:custGeom>
            <a:rect b="b" l="l" r="r" t="t"/>
            <a:pathLst>
              <a:path extrusionOk="0" h="36248" w="20339">
                <a:moveTo>
                  <a:pt x="11478" y="1450"/>
                </a:moveTo>
                <a:lnTo>
                  <a:pt x="11539" y="1571"/>
                </a:lnTo>
                <a:lnTo>
                  <a:pt x="11780" y="2195"/>
                </a:lnTo>
                <a:lnTo>
                  <a:pt x="12022" y="2840"/>
                </a:lnTo>
                <a:lnTo>
                  <a:pt x="12123" y="3142"/>
                </a:lnTo>
                <a:lnTo>
                  <a:pt x="12223" y="3464"/>
                </a:lnTo>
                <a:lnTo>
                  <a:pt x="12304" y="3786"/>
                </a:lnTo>
                <a:lnTo>
                  <a:pt x="12344" y="4109"/>
                </a:lnTo>
                <a:lnTo>
                  <a:pt x="12364" y="4411"/>
                </a:lnTo>
                <a:lnTo>
                  <a:pt x="12364" y="4713"/>
                </a:lnTo>
                <a:lnTo>
                  <a:pt x="12304" y="5337"/>
                </a:lnTo>
                <a:lnTo>
                  <a:pt x="12284" y="5619"/>
                </a:lnTo>
                <a:lnTo>
                  <a:pt x="12223" y="5881"/>
                </a:lnTo>
                <a:lnTo>
                  <a:pt x="12163" y="6142"/>
                </a:lnTo>
                <a:lnTo>
                  <a:pt x="12062" y="6384"/>
                </a:lnTo>
                <a:lnTo>
                  <a:pt x="11941" y="6646"/>
                </a:lnTo>
                <a:lnTo>
                  <a:pt x="11821" y="6867"/>
                </a:lnTo>
                <a:lnTo>
                  <a:pt x="11660" y="7089"/>
                </a:lnTo>
                <a:lnTo>
                  <a:pt x="11478" y="7310"/>
                </a:lnTo>
                <a:lnTo>
                  <a:pt x="11337" y="7451"/>
                </a:lnTo>
                <a:lnTo>
                  <a:pt x="11196" y="7572"/>
                </a:lnTo>
                <a:lnTo>
                  <a:pt x="11035" y="7693"/>
                </a:lnTo>
                <a:lnTo>
                  <a:pt x="10874" y="7794"/>
                </a:lnTo>
                <a:lnTo>
                  <a:pt x="10955" y="6968"/>
                </a:lnTo>
                <a:lnTo>
                  <a:pt x="10975" y="6545"/>
                </a:lnTo>
                <a:lnTo>
                  <a:pt x="10975" y="6142"/>
                </a:lnTo>
                <a:lnTo>
                  <a:pt x="10955" y="6001"/>
                </a:lnTo>
                <a:lnTo>
                  <a:pt x="10914" y="5881"/>
                </a:lnTo>
                <a:lnTo>
                  <a:pt x="10854" y="5780"/>
                </a:lnTo>
                <a:lnTo>
                  <a:pt x="10774" y="5699"/>
                </a:lnTo>
                <a:lnTo>
                  <a:pt x="10693" y="5619"/>
                </a:lnTo>
                <a:lnTo>
                  <a:pt x="10592" y="5558"/>
                </a:lnTo>
                <a:lnTo>
                  <a:pt x="10471" y="5518"/>
                </a:lnTo>
                <a:lnTo>
                  <a:pt x="10351" y="5478"/>
                </a:lnTo>
                <a:lnTo>
                  <a:pt x="10109" y="5478"/>
                </a:lnTo>
                <a:lnTo>
                  <a:pt x="10008" y="5518"/>
                </a:lnTo>
                <a:lnTo>
                  <a:pt x="9887" y="5558"/>
                </a:lnTo>
                <a:lnTo>
                  <a:pt x="9807" y="5619"/>
                </a:lnTo>
                <a:lnTo>
                  <a:pt x="9726" y="5720"/>
                </a:lnTo>
                <a:lnTo>
                  <a:pt x="9666" y="5820"/>
                </a:lnTo>
                <a:lnTo>
                  <a:pt x="9646" y="5961"/>
                </a:lnTo>
                <a:lnTo>
                  <a:pt x="9565" y="6505"/>
                </a:lnTo>
                <a:lnTo>
                  <a:pt x="9525" y="7069"/>
                </a:lnTo>
                <a:lnTo>
                  <a:pt x="9485" y="8176"/>
                </a:lnTo>
                <a:lnTo>
                  <a:pt x="9142" y="7774"/>
                </a:lnTo>
                <a:lnTo>
                  <a:pt x="8981" y="7572"/>
                </a:lnTo>
                <a:lnTo>
                  <a:pt x="8840" y="7351"/>
                </a:lnTo>
                <a:lnTo>
                  <a:pt x="8720" y="7089"/>
                </a:lnTo>
                <a:lnTo>
                  <a:pt x="8619" y="6807"/>
                </a:lnTo>
                <a:lnTo>
                  <a:pt x="8558" y="6525"/>
                </a:lnTo>
                <a:lnTo>
                  <a:pt x="8518" y="6223"/>
                </a:lnTo>
                <a:lnTo>
                  <a:pt x="8518" y="5921"/>
                </a:lnTo>
                <a:lnTo>
                  <a:pt x="8518" y="5639"/>
                </a:lnTo>
                <a:lnTo>
                  <a:pt x="8558" y="5337"/>
                </a:lnTo>
                <a:lnTo>
                  <a:pt x="8599" y="5055"/>
                </a:lnTo>
                <a:lnTo>
                  <a:pt x="8679" y="4753"/>
                </a:lnTo>
                <a:lnTo>
                  <a:pt x="8780" y="4471"/>
                </a:lnTo>
                <a:lnTo>
                  <a:pt x="8881" y="4209"/>
                </a:lnTo>
                <a:lnTo>
                  <a:pt x="9022" y="3947"/>
                </a:lnTo>
                <a:lnTo>
                  <a:pt x="9163" y="3686"/>
                </a:lnTo>
                <a:lnTo>
                  <a:pt x="9324" y="3444"/>
                </a:lnTo>
                <a:lnTo>
                  <a:pt x="9485" y="3202"/>
                </a:lnTo>
                <a:lnTo>
                  <a:pt x="9686" y="2981"/>
                </a:lnTo>
                <a:lnTo>
                  <a:pt x="9867" y="2759"/>
                </a:lnTo>
                <a:lnTo>
                  <a:pt x="10089" y="2558"/>
                </a:lnTo>
                <a:lnTo>
                  <a:pt x="10532" y="2155"/>
                </a:lnTo>
                <a:lnTo>
                  <a:pt x="10995" y="1773"/>
                </a:lnTo>
                <a:lnTo>
                  <a:pt x="11478" y="1450"/>
                </a:lnTo>
                <a:close/>
                <a:moveTo>
                  <a:pt x="11317" y="11439"/>
                </a:moveTo>
                <a:lnTo>
                  <a:pt x="12203" y="11499"/>
                </a:lnTo>
                <a:lnTo>
                  <a:pt x="13109" y="11600"/>
                </a:lnTo>
                <a:lnTo>
                  <a:pt x="13996" y="11741"/>
                </a:lnTo>
                <a:lnTo>
                  <a:pt x="14861" y="11902"/>
                </a:lnTo>
                <a:lnTo>
                  <a:pt x="15747" y="12123"/>
                </a:lnTo>
                <a:lnTo>
                  <a:pt x="16613" y="12365"/>
                </a:lnTo>
                <a:lnTo>
                  <a:pt x="17459" y="12647"/>
                </a:lnTo>
                <a:lnTo>
                  <a:pt x="16996" y="12888"/>
                </a:lnTo>
                <a:lnTo>
                  <a:pt x="16533" y="13090"/>
                </a:lnTo>
                <a:lnTo>
                  <a:pt x="16070" y="13291"/>
                </a:lnTo>
                <a:lnTo>
                  <a:pt x="15607" y="13472"/>
                </a:lnTo>
                <a:lnTo>
                  <a:pt x="15123" y="13634"/>
                </a:lnTo>
                <a:lnTo>
                  <a:pt x="14640" y="13795"/>
                </a:lnTo>
                <a:lnTo>
                  <a:pt x="14157" y="13936"/>
                </a:lnTo>
                <a:lnTo>
                  <a:pt x="13673" y="14056"/>
                </a:lnTo>
                <a:lnTo>
                  <a:pt x="13170" y="14177"/>
                </a:lnTo>
                <a:lnTo>
                  <a:pt x="12687" y="14278"/>
                </a:lnTo>
                <a:lnTo>
                  <a:pt x="12183" y="14358"/>
                </a:lnTo>
                <a:lnTo>
                  <a:pt x="11680" y="14439"/>
                </a:lnTo>
                <a:lnTo>
                  <a:pt x="11176" y="14479"/>
                </a:lnTo>
                <a:lnTo>
                  <a:pt x="10673" y="14540"/>
                </a:lnTo>
                <a:lnTo>
                  <a:pt x="10169" y="14560"/>
                </a:lnTo>
                <a:lnTo>
                  <a:pt x="9646" y="14580"/>
                </a:lnTo>
                <a:lnTo>
                  <a:pt x="9122" y="14580"/>
                </a:lnTo>
                <a:lnTo>
                  <a:pt x="8579" y="14560"/>
                </a:lnTo>
                <a:lnTo>
                  <a:pt x="8035" y="14520"/>
                </a:lnTo>
                <a:lnTo>
                  <a:pt x="7511" y="14479"/>
                </a:lnTo>
                <a:lnTo>
                  <a:pt x="6968" y="14419"/>
                </a:lnTo>
                <a:lnTo>
                  <a:pt x="6444" y="14338"/>
                </a:lnTo>
                <a:lnTo>
                  <a:pt x="5920" y="14238"/>
                </a:lnTo>
                <a:lnTo>
                  <a:pt x="5397" y="14137"/>
                </a:lnTo>
                <a:lnTo>
                  <a:pt x="4873" y="14016"/>
                </a:lnTo>
                <a:lnTo>
                  <a:pt x="4370" y="13895"/>
                </a:lnTo>
                <a:lnTo>
                  <a:pt x="3866" y="13734"/>
                </a:lnTo>
                <a:lnTo>
                  <a:pt x="3363" y="13573"/>
                </a:lnTo>
                <a:lnTo>
                  <a:pt x="2860" y="13432"/>
                </a:lnTo>
                <a:lnTo>
                  <a:pt x="2356" y="13291"/>
                </a:lnTo>
                <a:lnTo>
                  <a:pt x="2034" y="13191"/>
                </a:lnTo>
                <a:lnTo>
                  <a:pt x="2316" y="13090"/>
                </a:lnTo>
                <a:lnTo>
                  <a:pt x="2578" y="12989"/>
                </a:lnTo>
                <a:lnTo>
                  <a:pt x="3121" y="12788"/>
                </a:lnTo>
                <a:lnTo>
                  <a:pt x="3625" y="12586"/>
                </a:lnTo>
                <a:lnTo>
                  <a:pt x="4148" y="12425"/>
                </a:lnTo>
                <a:lnTo>
                  <a:pt x="4652" y="12264"/>
                </a:lnTo>
                <a:lnTo>
                  <a:pt x="5175" y="12103"/>
                </a:lnTo>
                <a:lnTo>
                  <a:pt x="5699" y="11982"/>
                </a:lnTo>
                <a:lnTo>
                  <a:pt x="6222" y="11861"/>
                </a:lnTo>
                <a:lnTo>
                  <a:pt x="6746" y="11761"/>
                </a:lnTo>
                <a:lnTo>
                  <a:pt x="7290" y="11680"/>
                </a:lnTo>
                <a:lnTo>
                  <a:pt x="7813" y="11600"/>
                </a:lnTo>
                <a:lnTo>
                  <a:pt x="8337" y="11539"/>
                </a:lnTo>
                <a:lnTo>
                  <a:pt x="8881" y="11499"/>
                </a:lnTo>
                <a:lnTo>
                  <a:pt x="9424" y="11459"/>
                </a:lnTo>
                <a:lnTo>
                  <a:pt x="9344" y="11559"/>
                </a:lnTo>
                <a:lnTo>
                  <a:pt x="9283" y="11660"/>
                </a:lnTo>
                <a:lnTo>
                  <a:pt x="9243" y="11781"/>
                </a:lnTo>
                <a:lnTo>
                  <a:pt x="9203" y="11902"/>
                </a:lnTo>
                <a:lnTo>
                  <a:pt x="9163" y="12304"/>
                </a:lnTo>
                <a:lnTo>
                  <a:pt x="8860" y="12284"/>
                </a:lnTo>
                <a:lnTo>
                  <a:pt x="8538" y="12264"/>
                </a:lnTo>
                <a:lnTo>
                  <a:pt x="8216" y="12284"/>
                </a:lnTo>
                <a:lnTo>
                  <a:pt x="7914" y="12325"/>
                </a:lnTo>
                <a:lnTo>
                  <a:pt x="7854" y="12345"/>
                </a:lnTo>
                <a:lnTo>
                  <a:pt x="7793" y="12385"/>
                </a:lnTo>
                <a:lnTo>
                  <a:pt x="7693" y="12486"/>
                </a:lnTo>
                <a:lnTo>
                  <a:pt x="7612" y="12586"/>
                </a:lnTo>
                <a:lnTo>
                  <a:pt x="7592" y="12727"/>
                </a:lnTo>
                <a:lnTo>
                  <a:pt x="7592" y="12868"/>
                </a:lnTo>
                <a:lnTo>
                  <a:pt x="7632" y="12989"/>
                </a:lnTo>
                <a:lnTo>
                  <a:pt x="7693" y="13110"/>
                </a:lnTo>
                <a:lnTo>
                  <a:pt x="7813" y="13191"/>
                </a:lnTo>
                <a:lnTo>
                  <a:pt x="8035" y="13311"/>
                </a:lnTo>
                <a:lnTo>
                  <a:pt x="8276" y="13392"/>
                </a:lnTo>
                <a:lnTo>
                  <a:pt x="8538" y="13452"/>
                </a:lnTo>
                <a:lnTo>
                  <a:pt x="8800" y="13493"/>
                </a:lnTo>
                <a:lnTo>
                  <a:pt x="9344" y="13553"/>
                </a:lnTo>
                <a:lnTo>
                  <a:pt x="9847" y="13573"/>
                </a:lnTo>
                <a:lnTo>
                  <a:pt x="10391" y="13593"/>
                </a:lnTo>
                <a:lnTo>
                  <a:pt x="10914" y="13593"/>
                </a:lnTo>
                <a:lnTo>
                  <a:pt x="11438" y="13553"/>
                </a:lnTo>
                <a:lnTo>
                  <a:pt x="11962" y="13493"/>
                </a:lnTo>
                <a:lnTo>
                  <a:pt x="12082" y="13472"/>
                </a:lnTo>
                <a:lnTo>
                  <a:pt x="12203" y="13432"/>
                </a:lnTo>
                <a:lnTo>
                  <a:pt x="12324" y="13372"/>
                </a:lnTo>
                <a:lnTo>
                  <a:pt x="12425" y="13311"/>
                </a:lnTo>
                <a:lnTo>
                  <a:pt x="12485" y="13211"/>
                </a:lnTo>
                <a:lnTo>
                  <a:pt x="12546" y="13110"/>
                </a:lnTo>
                <a:lnTo>
                  <a:pt x="12586" y="12989"/>
                </a:lnTo>
                <a:lnTo>
                  <a:pt x="12606" y="12868"/>
                </a:lnTo>
                <a:lnTo>
                  <a:pt x="12586" y="12747"/>
                </a:lnTo>
                <a:lnTo>
                  <a:pt x="12546" y="12627"/>
                </a:lnTo>
                <a:lnTo>
                  <a:pt x="12485" y="12506"/>
                </a:lnTo>
                <a:lnTo>
                  <a:pt x="12425" y="12405"/>
                </a:lnTo>
                <a:lnTo>
                  <a:pt x="12324" y="12325"/>
                </a:lnTo>
                <a:lnTo>
                  <a:pt x="12203" y="12264"/>
                </a:lnTo>
                <a:lnTo>
                  <a:pt x="12082" y="12224"/>
                </a:lnTo>
                <a:lnTo>
                  <a:pt x="11962" y="12224"/>
                </a:lnTo>
                <a:lnTo>
                  <a:pt x="11478" y="12264"/>
                </a:lnTo>
                <a:lnTo>
                  <a:pt x="10995" y="12304"/>
                </a:lnTo>
                <a:lnTo>
                  <a:pt x="10512" y="12325"/>
                </a:lnTo>
                <a:lnTo>
                  <a:pt x="10028" y="12345"/>
                </a:lnTo>
                <a:lnTo>
                  <a:pt x="10028" y="12224"/>
                </a:lnTo>
                <a:lnTo>
                  <a:pt x="10069" y="12184"/>
                </a:lnTo>
                <a:lnTo>
                  <a:pt x="10129" y="12164"/>
                </a:lnTo>
                <a:lnTo>
                  <a:pt x="10169" y="12103"/>
                </a:lnTo>
                <a:lnTo>
                  <a:pt x="10210" y="12043"/>
                </a:lnTo>
                <a:lnTo>
                  <a:pt x="10331" y="11741"/>
                </a:lnTo>
                <a:lnTo>
                  <a:pt x="10411" y="11439"/>
                </a:lnTo>
                <a:close/>
                <a:moveTo>
                  <a:pt x="18385" y="21870"/>
                </a:moveTo>
                <a:lnTo>
                  <a:pt x="18406" y="22172"/>
                </a:lnTo>
                <a:lnTo>
                  <a:pt x="17681" y="23461"/>
                </a:lnTo>
                <a:lnTo>
                  <a:pt x="16694" y="24045"/>
                </a:lnTo>
                <a:lnTo>
                  <a:pt x="16493" y="23863"/>
                </a:lnTo>
                <a:lnTo>
                  <a:pt x="16291" y="23642"/>
                </a:lnTo>
                <a:lnTo>
                  <a:pt x="16130" y="23420"/>
                </a:lnTo>
                <a:lnTo>
                  <a:pt x="15989" y="23179"/>
                </a:lnTo>
                <a:lnTo>
                  <a:pt x="16372" y="23038"/>
                </a:lnTo>
                <a:lnTo>
                  <a:pt x="16774" y="22856"/>
                </a:lnTo>
                <a:lnTo>
                  <a:pt x="17177" y="22655"/>
                </a:lnTo>
                <a:lnTo>
                  <a:pt x="17580" y="22434"/>
                </a:lnTo>
                <a:lnTo>
                  <a:pt x="18003" y="22172"/>
                </a:lnTo>
                <a:lnTo>
                  <a:pt x="18184" y="22031"/>
                </a:lnTo>
                <a:lnTo>
                  <a:pt x="18385" y="21870"/>
                </a:lnTo>
                <a:close/>
                <a:moveTo>
                  <a:pt x="17862" y="14117"/>
                </a:moveTo>
                <a:lnTo>
                  <a:pt x="17902" y="14560"/>
                </a:lnTo>
                <a:lnTo>
                  <a:pt x="17942" y="15023"/>
                </a:lnTo>
                <a:lnTo>
                  <a:pt x="17942" y="15204"/>
                </a:lnTo>
                <a:lnTo>
                  <a:pt x="17842" y="15265"/>
                </a:lnTo>
                <a:lnTo>
                  <a:pt x="17399" y="15627"/>
                </a:lnTo>
                <a:lnTo>
                  <a:pt x="17157" y="15808"/>
                </a:lnTo>
                <a:lnTo>
                  <a:pt x="16936" y="15949"/>
                </a:lnTo>
                <a:lnTo>
                  <a:pt x="16694" y="16090"/>
                </a:lnTo>
                <a:lnTo>
                  <a:pt x="16452" y="16231"/>
                </a:lnTo>
                <a:lnTo>
                  <a:pt x="16190" y="16332"/>
                </a:lnTo>
                <a:lnTo>
                  <a:pt x="15909" y="16433"/>
                </a:lnTo>
                <a:lnTo>
                  <a:pt x="15627" y="16513"/>
                </a:lnTo>
                <a:lnTo>
                  <a:pt x="15345" y="16574"/>
                </a:lnTo>
                <a:lnTo>
                  <a:pt x="15063" y="16634"/>
                </a:lnTo>
                <a:lnTo>
                  <a:pt x="14781" y="16654"/>
                </a:lnTo>
                <a:lnTo>
                  <a:pt x="14519" y="16674"/>
                </a:lnTo>
                <a:lnTo>
                  <a:pt x="14257" y="16674"/>
                </a:lnTo>
                <a:lnTo>
                  <a:pt x="13975" y="16694"/>
                </a:lnTo>
                <a:lnTo>
                  <a:pt x="13855" y="16735"/>
                </a:lnTo>
                <a:lnTo>
                  <a:pt x="13714" y="16775"/>
                </a:lnTo>
                <a:lnTo>
                  <a:pt x="13673" y="16795"/>
                </a:lnTo>
                <a:lnTo>
                  <a:pt x="13613" y="16835"/>
                </a:lnTo>
                <a:lnTo>
                  <a:pt x="13573" y="16896"/>
                </a:lnTo>
                <a:lnTo>
                  <a:pt x="13552" y="16936"/>
                </a:lnTo>
                <a:lnTo>
                  <a:pt x="13532" y="16996"/>
                </a:lnTo>
                <a:lnTo>
                  <a:pt x="13552" y="17057"/>
                </a:lnTo>
                <a:lnTo>
                  <a:pt x="13573" y="17117"/>
                </a:lnTo>
                <a:lnTo>
                  <a:pt x="13613" y="17158"/>
                </a:lnTo>
                <a:lnTo>
                  <a:pt x="13734" y="17258"/>
                </a:lnTo>
                <a:lnTo>
                  <a:pt x="13875" y="17339"/>
                </a:lnTo>
                <a:lnTo>
                  <a:pt x="14036" y="17379"/>
                </a:lnTo>
                <a:lnTo>
                  <a:pt x="14177" y="17440"/>
                </a:lnTo>
                <a:lnTo>
                  <a:pt x="14338" y="17460"/>
                </a:lnTo>
                <a:lnTo>
                  <a:pt x="14499" y="17480"/>
                </a:lnTo>
                <a:lnTo>
                  <a:pt x="14841" y="17500"/>
                </a:lnTo>
                <a:lnTo>
                  <a:pt x="15184" y="17480"/>
                </a:lnTo>
                <a:lnTo>
                  <a:pt x="15526" y="17419"/>
                </a:lnTo>
                <a:lnTo>
                  <a:pt x="15848" y="17359"/>
                </a:lnTo>
                <a:lnTo>
                  <a:pt x="16130" y="17278"/>
                </a:lnTo>
                <a:lnTo>
                  <a:pt x="16372" y="17198"/>
                </a:lnTo>
                <a:lnTo>
                  <a:pt x="16634" y="17117"/>
                </a:lnTo>
                <a:lnTo>
                  <a:pt x="16875" y="17017"/>
                </a:lnTo>
                <a:lnTo>
                  <a:pt x="17117" y="16896"/>
                </a:lnTo>
                <a:lnTo>
                  <a:pt x="17358" y="16755"/>
                </a:lnTo>
                <a:lnTo>
                  <a:pt x="17600" y="16614"/>
                </a:lnTo>
                <a:lnTo>
                  <a:pt x="17822" y="16473"/>
                </a:lnTo>
                <a:lnTo>
                  <a:pt x="18023" y="16292"/>
                </a:lnTo>
                <a:lnTo>
                  <a:pt x="18063" y="16956"/>
                </a:lnTo>
                <a:lnTo>
                  <a:pt x="17640" y="17299"/>
                </a:lnTo>
                <a:lnTo>
                  <a:pt x="17197" y="17601"/>
                </a:lnTo>
                <a:lnTo>
                  <a:pt x="16734" y="17903"/>
                </a:lnTo>
                <a:lnTo>
                  <a:pt x="16271" y="18164"/>
                </a:lnTo>
                <a:lnTo>
                  <a:pt x="16009" y="18326"/>
                </a:lnTo>
                <a:lnTo>
                  <a:pt x="15727" y="18446"/>
                </a:lnTo>
                <a:lnTo>
                  <a:pt x="15466" y="18587"/>
                </a:lnTo>
                <a:lnTo>
                  <a:pt x="15184" y="18728"/>
                </a:lnTo>
                <a:lnTo>
                  <a:pt x="14962" y="18889"/>
                </a:lnTo>
                <a:lnTo>
                  <a:pt x="14720" y="19071"/>
                </a:lnTo>
                <a:lnTo>
                  <a:pt x="14479" y="19252"/>
                </a:lnTo>
                <a:lnTo>
                  <a:pt x="14358" y="19332"/>
                </a:lnTo>
                <a:lnTo>
                  <a:pt x="14217" y="19393"/>
                </a:lnTo>
                <a:lnTo>
                  <a:pt x="14197" y="19413"/>
                </a:lnTo>
                <a:lnTo>
                  <a:pt x="14177" y="19473"/>
                </a:lnTo>
                <a:lnTo>
                  <a:pt x="14197" y="19514"/>
                </a:lnTo>
                <a:lnTo>
                  <a:pt x="14237" y="19534"/>
                </a:lnTo>
                <a:lnTo>
                  <a:pt x="14539" y="19534"/>
                </a:lnTo>
                <a:lnTo>
                  <a:pt x="14821" y="19574"/>
                </a:lnTo>
                <a:lnTo>
                  <a:pt x="15103" y="19594"/>
                </a:lnTo>
                <a:lnTo>
                  <a:pt x="15264" y="19594"/>
                </a:lnTo>
                <a:lnTo>
                  <a:pt x="15405" y="19574"/>
                </a:lnTo>
                <a:lnTo>
                  <a:pt x="15747" y="19514"/>
                </a:lnTo>
                <a:lnTo>
                  <a:pt x="16070" y="19413"/>
                </a:lnTo>
                <a:lnTo>
                  <a:pt x="16372" y="19292"/>
                </a:lnTo>
                <a:lnTo>
                  <a:pt x="16694" y="19171"/>
                </a:lnTo>
                <a:lnTo>
                  <a:pt x="17077" y="18990"/>
                </a:lnTo>
                <a:lnTo>
                  <a:pt x="17459" y="18789"/>
                </a:lnTo>
                <a:lnTo>
                  <a:pt x="17822" y="18567"/>
                </a:lnTo>
                <a:lnTo>
                  <a:pt x="18164" y="18326"/>
                </a:lnTo>
                <a:lnTo>
                  <a:pt x="18184" y="18789"/>
                </a:lnTo>
                <a:lnTo>
                  <a:pt x="18023" y="18930"/>
                </a:lnTo>
                <a:lnTo>
                  <a:pt x="17882" y="19091"/>
                </a:lnTo>
                <a:lnTo>
                  <a:pt x="17560" y="19413"/>
                </a:lnTo>
                <a:lnTo>
                  <a:pt x="17318" y="19614"/>
                </a:lnTo>
                <a:lnTo>
                  <a:pt x="17056" y="19796"/>
                </a:lnTo>
                <a:lnTo>
                  <a:pt x="16795" y="19957"/>
                </a:lnTo>
                <a:lnTo>
                  <a:pt x="16533" y="20118"/>
                </a:lnTo>
                <a:lnTo>
                  <a:pt x="16251" y="20279"/>
                </a:lnTo>
                <a:lnTo>
                  <a:pt x="15969" y="20420"/>
                </a:lnTo>
                <a:lnTo>
                  <a:pt x="15667" y="20541"/>
                </a:lnTo>
                <a:lnTo>
                  <a:pt x="15385" y="20661"/>
                </a:lnTo>
                <a:lnTo>
                  <a:pt x="15103" y="20742"/>
                </a:lnTo>
                <a:lnTo>
                  <a:pt x="14841" y="20843"/>
                </a:lnTo>
                <a:lnTo>
                  <a:pt x="14700" y="20903"/>
                </a:lnTo>
                <a:lnTo>
                  <a:pt x="14579" y="20984"/>
                </a:lnTo>
                <a:lnTo>
                  <a:pt x="14479" y="21064"/>
                </a:lnTo>
                <a:lnTo>
                  <a:pt x="14378" y="21165"/>
                </a:lnTo>
                <a:lnTo>
                  <a:pt x="14358" y="21225"/>
                </a:lnTo>
                <a:lnTo>
                  <a:pt x="14358" y="21286"/>
                </a:lnTo>
                <a:lnTo>
                  <a:pt x="14398" y="21326"/>
                </a:lnTo>
                <a:lnTo>
                  <a:pt x="14439" y="21366"/>
                </a:lnTo>
                <a:lnTo>
                  <a:pt x="14559" y="21447"/>
                </a:lnTo>
                <a:lnTo>
                  <a:pt x="14700" y="21487"/>
                </a:lnTo>
                <a:lnTo>
                  <a:pt x="14841" y="21507"/>
                </a:lnTo>
                <a:lnTo>
                  <a:pt x="15002" y="21507"/>
                </a:lnTo>
                <a:lnTo>
                  <a:pt x="15304" y="21467"/>
                </a:lnTo>
                <a:lnTo>
                  <a:pt x="15586" y="21407"/>
                </a:lnTo>
                <a:lnTo>
                  <a:pt x="15929" y="21286"/>
                </a:lnTo>
                <a:lnTo>
                  <a:pt x="16291" y="21165"/>
                </a:lnTo>
                <a:lnTo>
                  <a:pt x="16613" y="21024"/>
                </a:lnTo>
                <a:lnTo>
                  <a:pt x="16956" y="20863"/>
                </a:lnTo>
                <a:lnTo>
                  <a:pt x="17238" y="20682"/>
                </a:lnTo>
                <a:lnTo>
                  <a:pt x="17540" y="20500"/>
                </a:lnTo>
                <a:lnTo>
                  <a:pt x="17801" y="20299"/>
                </a:lnTo>
                <a:lnTo>
                  <a:pt x="18083" y="20098"/>
                </a:lnTo>
                <a:lnTo>
                  <a:pt x="18265" y="19937"/>
                </a:lnTo>
                <a:lnTo>
                  <a:pt x="18305" y="20702"/>
                </a:lnTo>
                <a:lnTo>
                  <a:pt x="18285" y="20722"/>
                </a:lnTo>
                <a:lnTo>
                  <a:pt x="18063" y="20843"/>
                </a:lnTo>
                <a:lnTo>
                  <a:pt x="17862" y="21024"/>
                </a:lnTo>
                <a:lnTo>
                  <a:pt x="17439" y="21346"/>
                </a:lnTo>
                <a:lnTo>
                  <a:pt x="17197" y="21527"/>
                </a:lnTo>
                <a:lnTo>
                  <a:pt x="16936" y="21689"/>
                </a:lnTo>
                <a:lnTo>
                  <a:pt x="16412" y="21991"/>
                </a:lnTo>
                <a:lnTo>
                  <a:pt x="15687" y="22373"/>
                </a:lnTo>
                <a:lnTo>
                  <a:pt x="15667" y="22212"/>
                </a:lnTo>
                <a:lnTo>
                  <a:pt x="15647" y="22111"/>
                </a:lnTo>
                <a:lnTo>
                  <a:pt x="15627" y="22031"/>
                </a:lnTo>
                <a:lnTo>
                  <a:pt x="15566" y="21930"/>
                </a:lnTo>
                <a:lnTo>
                  <a:pt x="15526" y="21850"/>
                </a:lnTo>
                <a:lnTo>
                  <a:pt x="15385" y="21709"/>
                </a:lnTo>
                <a:lnTo>
                  <a:pt x="15325" y="21648"/>
                </a:lnTo>
                <a:lnTo>
                  <a:pt x="15224" y="21608"/>
                </a:lnTo>
                <a:lnTo>
                  <a:pt x="15143" y="21568"/>
                </a:lnTo>
                <a:lnTo>
                  <a:pt x="15063" y="21548"/>
                </a:lnTo>
                <a:lnTo>
                  <a:pt x="14962" y="21527"/>
                </a:lnTo>
                <a:lnTo>
                  <a:pt x="14861" y="21548"/>
                </a:lnTo>
                <a:lnTo>
                  <a:pt x="14781" y="21568"/>
                </a:lnTo>
                <a:lnTo>
                  <a:pt x="14680" y="21608"/>
                </a:lnTo>
                <a:lnTo>
                  <a:pt x="14600" y="21668"/>
                </a:lnTo>
                <a:lnTo>
                  <a:pt x="14499" y="21749"/>
                </a:lnTo>
                <a:lnTo>
                  <a:pt x="11358" y="24951"/>
                </a:lnTo>
                <a:lnTo>
                  <a:pt x="11076" y="24548"/>
                </a:lnTo>
                <a:lnTo>
                  <a:pt x="10794" y="24145"/>
                </a:lnTo>
                <a:lnTo>
                  <a:pt x="10532" y="23743"/>
                </a:lnTo>
                <a:lnTo>
                  <a:pt x="10270" y="23320"/>
                </a:lnTo>
                <a:lnTo>
                  <a:pt x="10028" y="22897"/>
                </a:lnTo>
                <a:lnTo>
                  <a:pt x="9807" y="22474"/>
                </a:lnTo>
                <a:lnTo>
                  <a:pt x="9585" y="22031"/>
                </a:lnTo>
                <a:lnTo>
                  <a:pt x="9384" y="21588"/>
                </a:lnTo>
                <a:lnTo>
                  <a:pt x="9304" y="21467"/>
                </a:lnTo>
                <a:lnTo>
                  <a:pt x="9203" y="21386"/>
                </a:lnTo>
                <a:lnTo>
                  <a:pt x="9102" y="21326"/>
                </a:lnTo>
                <a:lnTo>
                  <a:pt x="8961" y="21266"/>
                </a:lnTo>
                <a:lnTo>
                  <a:pt x="8840" y="21245"/>
                </a:lnTo>
                <a:lnTo>
                  <a:pt x="8699" y="21266"/>
                </a:lnTo>
                <a:lnTo>
                  <a:pt x="8579" y="21286"/>
                </a:lnTo>
                <a:lnTo>
                  <a:pt x="8458" y="21346"/>
                </a:lnTo>
                <a:lnTo>
                  <a:pt x="8095" y="21588"/>
                </a:lnTo>
                <a:lnTo>
                  <a:pt x="7773" y="21850"/>
                </a:lnTo>
                <a:lnTo>
                  <a:pt x="7451" y="22111"/>
                </a:lnTo>
                <a:lnTo>
                  <a:pt x="7169" y="22413"/>
                </a:lnTo>
                <a:lnTo>
                  <a:pt x="6887" y="22716"/>
                </a:lnTo>
                <a:lnTo>
                  <a:pt x="6625" y="23038"/>
                </a:lnTo>
                <a:lnTo>
                  <a:pt x="6384" y="23380"/>
                </a:lnTo>
                <a:lnTo>
                  <a:pt x="6162" y="23743"/>
                </a:lnTo>
                <a:lnTo>
                  <a:pt x="5779" y="23259"/>
                </a:lnTo>
                <a:lnTo>
                  <a:pt x="5457" y="22776"/>
                </a:lnTo>
                <a:lnTo>
                  <a:pt x="5135" y="22252"/>
                </a:lnTo>
                <a:lnTo>
                  <a:pt x="4873" y="21709"/>
                </a:lnTo>
                <a:lnTo>
                  <a:pt x="4793" y="21588"/>
                </a:lnTo>
                <a:lnTo>
                  <a:pt x="4672" y="21487"/>
                </a:lnTo>
                <a:lnTo>
                  <a:pt x="4551" y="21427"/>
                </a:lnTo>
                <a:lnTo>
                  <a:pt x="4390" y="21386"/>
                </a:lnTo>
                <a:lnTo>
                  <a:pt x="4249" y="21386"/>
                </a:lnTo>
                <a:lnTo>
                  <a:pt x="4088" y="21427"/>
                </a:lnTo>
                <a:lnTo>
                  <a:pt x="3967" y="21487"/>
                </a:lnTo>
                <a:lnTo>
                  <a:pt x="3846" y="21568"/>
                </a:lnTo>
                <a:lnTo>
                  <a:pt x="2457" y="23038"/>
                </a:lnTo>
                <a:lnTo>
                  <a:pt x="1953" y="23561"/>
                </a:lnTo>
                <a:lnTo>
                  <a:pt x="1712" y="23823"/>
                </a:lnTo>
                <a:lnTo>
                  <a:pt x="1490" y="24085"/>
                </a:lnTo>
                <a:lnTo>
                  <a:pt x="1490" y="23602"/>
                </a:lnTo>
                <a:lnTo>
                  <a:pt x="1510" y="23118"/>
                </a:lnTo>
                <a:lnTo>
                  <a:pt x="1571" y="21850"/>
                </a:lnTo>
                <a:lnTo>
                  <a:pt x="1591" y="20581"/>
                </a:lnTo>
                <a:lnTo>
                  <a:pt x="1631" y="19312"/>
                </a:lnTo>
                <a:lnTo>
                  <a:pt x="1631" y="18044"/>
                </a:lnTo>
                <a:lnTo>
                  <a:pt x="1631" y="16775"/>
                </a:lnTo>
                <a:lnTo>
                  <a:pt x="1631" y="16131"/>
                </a:lnTo>
                <a:lnTo>
                  <a:pt x="1611" y="15486"/>
                </a:lnTo>
                <a:lnTo>
                  <a:pt x="1571" y="14822"/>
                </a:lnTo>
                <a:lnTo>
                  <a:pt x="1530" y="14479"/>
                </a:lnTo>
                <a:lnTo>
                  <a:pt x="1490" y="14157"/>
                </a:lnTo>
                <a:lnTo>
                  <a:pt x="1651" y="14258"/>
                </a:lnTo>
                <a:lnTo>
                  <a:pt x="2175" y="14540"/>
                </a:lnTo>
                <a:lnTo>
                  <a:pt x="2698" y="14802"/>
                </a:lnTo>
                <a:lnTo>
                  <a:pt x="2960" y="14922"/>
                </a:lnTo>
                <a:lnTo>
                  <a:pt x="3222" y="15023"/>
                </a:lnTo>
                <a:lnTo>
                  <a:pt x="3766" y="15204"/>
                </a:lnTo>
                <a:lnTo>
                  <a:pt x="4330" y="15365"/>
                </a:lnTo>
                <a:lnTo>
                  <a:pt x="4873" y="15506"/>
                </a:lnTo>
                <a:lnTo>
                  <a:pt x="5437" y="15647"/>
                </a:lnTo>
                <a:lnTo>
                  <a:pt x="6021" y="15768"/>
                </a:lnTo>
                <a:lnTo>
                  <a:pt x="6605" y="15869"/>
                </a:lnTo>
                <a:lnTo>
                  <a:pt x="7189" y="15929"/>
                </a:lnTo>
                <a:lnTo>
                  <a:pt x="7773" y="15990"/>
                </a:lnTo>
                <a:lnTo>
                  <a:pt x="8357" y="16030"/>
                </a:lnTo>
                <a:lnTo>
                  <a:pt x="8941" y="16050"/>
                </a:lnTo>
                <a:lnTo>
                  <a:pt x="9525" y="16070"/>
                </a:lnTo>
                <a:lnTo>
                  <a:pt x="10069" y="16050"/>
                </a:lnTo>
                <a:lnTo>
                  <a:pt x="10592" y="16030"/>
                </a:lnTo>
                <a:lnTo>
                  <a:pt x="11136" y="15990"/>
                </a:lnTo>
                <a:lnTo>
                  <a:pt x="11680" y="15929"/>
                </a:lnTo>
                <a:lnTo>
                  <a:pt x="12203" y="15869"/>
                </a:lnTo>
                <a:lnTo>
                  <a:pt x="12747" y="15788"/>
                </a:lnTo>
                <a:lnTo>
                  <a:pt x="13271" y="15688"/>
                </a:lnTo>
                <a:lnTo>
                  <a:pt x="13794" y="15567"/>
                </a:lnTo>
                <a:lnTo>
                  <a:pt x="14338" y="15446"/>
                </a:lnTo>
                <a:lnTo>
                  <a:pt x="14841" y="15285"/>
                </a:lnTo>
                <a:lnTo>
                  <a:pt x="15365" y="15124"/>
                </a:lnTo>
                <a:lnTo>
                  <a:pt x="15868" y="14963"/>
                </a:lnTo>
                <a:lnTo>
                  <a:pt x="16392" y="14761"/>
                </a:lnTo>
                <a:lnTo>
                  <a:pt x="16875" y="14560"/>
                </a:lnTo>
                <a:lnTo>
                  <a:pt x="17379" y="14358"/>
                </a:lnTo>
                <a:lnTo>
                  <a:pt x="17862" y="14117"/>
                </a:lnTo>
                <a:close/>
                <a:moveTo>
                  <a:pt x="18506" y="24770"/>
                </a:moveTo>
                <a:lnTo>
                  <a:pt x="18526" y="25011"/>
                </a:lnTo>
                <a:lnTo>
                  <a:pt x="18305" y="25132"/>
                </a:lnTo>
                <a:lnTo>
                  <a:pt x="18506" y="24770"/>
                </a:lnTo>
                <a:close/>
                <a:moveTo>
                  <a:pt x="8538" y="22957"/>
                </a:moveTo>
                <a:lnTo>
                  <a:pt x="8780" y="23420"/>
                </a:lnTo>
                <a:lnTo>
                  <a:pt x="9042" y="23883"/>
                </a:lnTo>
                <a:lnTo>
                  <a:pt x="9304" y="24327"/>
                </a:lnTo>
                <a:lnTo>
                  <a:pt x="9585" y="24770"/>
                </a:lnTo>
                <a:lnTo>
                  <a:pt x="9867" y="25192"/>
                </a:lnTo>
                <a:lnTo>
                  <a:pt x="10169" y="25635"/>
                </a:lnTo>
                <a:lnTo>
                  <a:pt x="10492" y="26038"/>
                </a:lnTo>
                <a:lnTo>
                  <a:pt x="10814" y="26461"/>
                </a:lnTo>
                <a:lnTo>
                  <a:pt x="10914" y="26542"/>
                </a:lnTo>
                <a:lnTo>
                  <a:pt x="11035" y="26602"/>
                </a:lnTo>
                <a:lnTo>
                  <a:pt x="11156" y="26642"/>
                </a:lnTo>
                <a:lnTo>
                  <a:pt x="11297" y="26662"/>
                </a:lnTo>
                <a:lnTo>
                  <a:pt x="11438" y="26642"/>
                </a:lnTo>
                <a:lnTo>
                  <a:pt x="11559" y="26602"/>
                </a:lnTo>
                <a:lnTo>
                  <a:pt x="11680" y="26542"/>
                </a:lnTo>
                <a:lnTo>
                  <a:pt x="11780" y="26461"/>
                </a:lnTo>
                <a:lnTo>
                  <a:pt x="14660" y="23521"/>
                </a:lnTo>
                <a:lnTo>
                  <a:pt x="14821" y="23843"/>
                </a:lnTo>
                <a:lnTo>
                  <a:pt x="15002" y="24145"/>
                </a:lnTo>
                <a:lnTo>
                  <a:pt x="15204" y="24427"/>
                </a:lnTo>
                <a:lnTo>
                  <a:pt x="15425" y="24689"/>
                </a:lnTo>
                <a:lnTo>
                  <a:pt x="14801" y="24971"/>
                </a:lnTo>
                <a:lnTo>
                  <a:pt x="14177" y="25273"/>
                </a:lnTo>
                <a:lnTo>
                  <a:pt x="14136" y="25313"/>
                </a:lnTo>
                <a:lnTo>
                  <a:pt x="14116" y="25354"/>
                </a:lnTo>
                <a:lnTo>
                  <a:pt x="14096" y="25394"/>
                </a:lnTo>
                <a:lnTo>
                  <a:pt x="14116" y="25434"/>
                </a:lnTo>
                <a:lnTo>
                  <a:pt x="14136" y="25474"/>
                </a:lnTo>
                <a:lnTo>
                  <a:pt x="14157" y="25515"/>
                </a:lnTo>
                <a:lnTo>
                  <a:pt x="14197" y="25535"/>
                </a:lnTo>
                <a:lnTo>
                  <a:pt x="14257" y="25555"/>
                </a:lnTo>
                <a:lnTo>
                  <a:pt x="14680" y="25515"/>
                </a:lnTo>
                <a:lnTo>
                  <a:pt x="15123" y="25434"/>
                </a:lnTo>
                <a:lnTo>
                  <a:pt x="15526" y="25313"/>
                </a:lnTo>
                <a:lnTo>
                  <a:pt x="15949" y="25192"/>
                </a:lnTo>
                <a:lnTo>
                  <a:pt x="16231" y="25394"/>
                </a:lnTo>
                <a:lnTo>
                  <a:pt x="16533" y="25575"/>
                </a:lnTo>
                <a:lnTo>
                  <a:pt x="16855" y="25736"/>
                </a:lnTo>
                <a:lnTo>
                  <a:pt x="17197" y="25877"/>
                </a:lnTo>
                <a:lnTo>
                  <a:pt x="16734" y="26159"/>
                </a:lnTo>
                <a:lnTo>
                  <a:pt x="16271" y="26401"/>
                </a:lnTo>
                <a:lnTo>
                  <a:pt x="16029" y="26542"/>
                </a:lnTo>
                <a:lnTo>
                  <a:pt x="15808" y="26683"/>
                </a:lnTo>
                <a:lnTo>
                  <a:pt x="15586" y="26844"/>
                </a:lnTo>
                <a:lnTo>
                  <a:pt x="15405" y="27005"/>
                </a:lnTo>
                <a:lnTo>
                  <a:pt x="15365" y="27065"/>
                </a:lnTo>
                <a:lnTo>
                  <a:pt x="15365" y="27126"/>
                </a:lnTo>
                <a:lnTo>
                  <a:pt x="15405" y="27186"/>
                </a:lnTo>
                <a:lnTo>
                  <a:pt x="15445" y="27226"/>
                </a:lnTo>
                <a:lnTo>
                  <a:pt x="15586" y="27267"/>
                </a:lnTo>
                <a:lnTo>
                  <a:pt x="15727" y="27307"/>
                </a:lnTo>
                <a:lnTo>
                  <a:pt x="15888" y="27327"/>
                </a:lnTo>
                <a:lnTo>
                  <a:pt x="16029" y="27347"/>
                </a:lnTo>
                <a:lnTo>
                  <a:pt x="16331" y="27327"/>
                </a:lnTo>
                <a:lnTo>
                  <a:pt x="16634" y="27267"/>
                </a:lnTo>
                <a:lnTo>
                  <a:pt x="16915" y="27186"/>
                </a:lnTo>
                <a:lnTo>
                  <a:pt x="17217" y="27085"/>
                </a:lnTo>
                <a:lnTo>
                  <a:pt x="17479" y="26965"/>
                </a:lnTo>
                <a:lnTo>
                  <a:pt x="17741" y="26824"/>
                </a:lnTo>
                <a:lnTo>
                  <a:pt x="17963" y="26703"/>
                </a:lnTo>
                <a:lnTo>
                  <a:pt x="18164" y="26562"/>
                </a:lnTo>
                <a:lnTo>
                  <a:pt x="18365" y="26421"/>
                </a:lnTo>
                <a:lnTo>
                  <a:pt x="18567" y="26260"/>
                </a:lnTo>
                <a:lnTo>
                  <a:pt x="18587" y="26965"/>
                </a:lnTo>
                <a:lnTo>
                  <a:pt x="18587" y="27327"/>
                </a:lnTo>
                <a:lnTo>
                  <a:pt x="18406" y="27367"/>
                </a:lnTo>
                <a:lnTo>
                  <a:pt x="18245" y="27448"/>
                </a:lnTo>
                <a:lnTo>
                  <a:pt x="17902" y="27589"/>
                </a:lnTo>
                <a:lnTo>
                  <a:pt x="17278" y="27911"/>
                </a:lnTo>
                <a:lnTo>
                  <a:pt x="17036" y="28012"/>
                </a:lnTo>
                <a:lnTo>
                  <a:pt x="16774" y="28092"/>
                </a:lnTo>
                <a:lnTo>
                  <a:pt x="16231" y="28253"/>
                </a:lnTo>
                <a:lnTo>
                  <a:pt x="15949" y="28334"/>
                </a:lnTo>
                <a:lnTo>
                  <a:pt x="15707" y="28455"/>
                </a:lnTo>
                <a:lnTo>
                  <a:pt x="15607" y="28535"/>
                </a:lnTo>
                <a:lnTo>
                  <a:pt x="15486" y="28616"/>
                </a:lnTo>
                <a:lnTo>
                  <a:pt x="15405" y="28696"/>
                </a:lnTo>
                <a:lnTo>
                  <a:pt x="15325" y="28797"/>
                </a:lnTo>
                <a:lnTo>
                  <a:pt x="15284" y="28898"/>
                </a:lnTo>
                <a:lnTo>
                  <a:pt x="15284" y="28998"/>
                </a:lnTo>
                <a:lnTo>
                  <a:pt x="15304" y="29099"/>
                </a:lnTo>
                <a:lnTo>
                  <a:pt x="15365" y="29180"/>
                </a:lnTo>
                <a:lnTo>
                  <a:pt x="15486" y="29260"/>
                </a:lnTo>
                <a:lnTo>
                  <a:pt x="15607" y="29321"/>
                </a:lnTo>
                <a:lnTo>
                  <a:pt x="15747" y="29381"/>
                </a:lnTo>
                <a:lnTo>
                  <a:pt x="15868" y="29401"/>
                </a:lnTo>
                <a:lnTo>
                  <a:pt x="16029" y="29421"/>
                </a:lnTo>
                <a:lnTo>
                  <a:pt x="16170" y="29421"/>
                </a:lnTo>
                <a:lnTo>
                  <a:pt x="16472" y="29401"/>
                </a:lnTo>
                <a:lnTo>
                  <a:pt x="16774" y="29341"/>
                </a:lnTo>
                <a:lnTo>
                  <a:pt x="17077" y="29260"/>
                </a:lnTo>
                <a:lnTo>
                  <a:pt x="17620" y="29079"/>
                </a:lnTo>
                <a:lnTo>
                  <a:pt x="18104" y="28898"/>
                </a:lnTo>
                <a:lnTo>
                  <a:pt x="18365" y="28777"/>
                </a:lnTo>
                <a:lnTo>
                  <a:pt x="18607" y="28636"/>
                </a:lnTo>
                <a:lnTo>
                  <a:pt x="18627" y="29260"/>
                </a:lnTo>
                <a:lnTo>
                  <a:pt x="18506" y="29300"/>
                </a:lnTo>
                <a:lnTo>
                  <a:pt x="18385" y="29361"/>
                </a:lnTo>
                <a:lnTo>
                  <a:pt x="18265" y="29462"/>
                </a:lnTo>
                <a:lnTo>
                  <a:pt x="18144" y="29562"/>
                </a:lnTo>
                <a:lnTo>
                  <a:pt x="17761" y="29925"/>
                </a:lnTo>
                <a:lnTo>
                  <a:pt x="17540" y="30086"/>
                </a:lnTo>
                <a:lnTo>
                  <a:pt x="17318" y="30227"/>
                </a:lnTo>
                <a:lnTo>
                  <a:pt x="16875" y="30529"/>
                </a:lnTo>
                <a:lnTo>
                  <a:pt x="16352" y="30851"/>
                </a:lnTo>
                <a:lnTo>
                  <a:pt x="16090" y="31012"/>
                </a:lnTo>
                <a:lnTo>
                  <a:pt x="15808" y="31153"/>
                </a:lnTo>
                <a:lnTo>
                  <a:pt x="15768" y="31173"/>
                </a:lnTo>
                <a:lnTo>
                  <a:pt x="15768" y="31214"/>
                </a:lnTo>
                <a:lnTo>
                  <a:pt x="15788" y="31254"/>
                </a:lnTo>
                <a:lnTo>
                  <a:pt x="15828" y="31254"/>
                </a:lnTo>
                <a:lnTo>
                  <a:pt x="16311" y="31234"/>
                </a:lnTo>
                <a:lnTo>
                  <a:pt x="16533" y="31214"/>
                </a:lnTo>
                <a:lnTo>
                  <a:pt x="16774" y="31173"/>
                </a:lnTo>
                <a:lnTo>
                  <a:pt x="16996" y="31133"/>
                </a:lnTo>
                <a:lnTo>
                  <a:pt x="17217" y="31052"/>
                </a:lnTo>
                <a:lnTo>
                  <a:pt x="17439" y="30972"/>
                </a:lnTo>
                <a:lnTo>
                  <a:pt x="17661" y="30851"/>
                </a:lnTo>
                <a:lnTo>
                  <a:pt x="18083" y="30589"/>
                </a:lnTo>
                <a:lnTo>
                  <a:pt x="18345" y="30408"/>
                </a:lnTo>
                <a:lnTo>
                  <a:pt x="18607" y="30186"/>
                </a:lnTo>
                <a:lnTo>
                  <a:pt x="18587" y="30871"/>
                </a:lnTo>
                <a:lnTo>
                  <a:pt x="18144" y="31274"/>
                </a:lnTo>
                <a:lnTo>
                  <a:pt x="17661" y="31636"/>
                </a:lnTo>
                <a:lnTo>
                  <a:pt x="17157" y="31979"/>
                </a:lnTo>
                <a:lnTo>
                  <a:pt x="16654" y="32321"/>
                </a:lnTo>
                <a:lnTo>
                  <a:pt x="16150" y="32623"/>
                </a:lnTo>
                <a:lnTo>
                  <a:pt x="15607" y="32905"/>
                </a:lnTo>
                <a:lnTo>
                  <a:pt x="15063" y="33167"/>
                </a:lnTo>
                <a:lnTo>
                  <a:pt x="14519" y="33408"/>
                </a:lnTo>
                <a:lnTo>
                  <a:pt x="13955" y="33630"/>
                </a:lnTo>
                <a:lnTo>
                  <a:pt x="13391" y="33811"/>
                </a:lnTo>
                <a:lnTo>
                  <a:pt x="12807" y="33972"/>
                </a:lnTo>
                <a:lnTo>
                  <a:pt x="12223" y="34133"/>
                </a:lnTo>
                <a:lnTo>
                  <a:pt x="11639" y="34254"/>
                </a:lnTo>
                <a:lnTo>
                  <a:pt x="11035" y="34335"/>
                </a:lnTo>
                <a:lnTo>
                  <a:pt x="10431" y="34415"/>
                </a:lnTo>
                <a:lnTo>
                  <a:pt x="9827" y="34456"/>
                </a:lnTo>
                <a:lnTo>
                  <a:pt x="9183" y="34476"/>
                </a:lnTo>
                <a:lnTo>
                  <a:pt x="8538" y="34476"/>
                </a:lnTo>
                <a:lnTo>
                  <a:pt x="7894" y="34435"/>
                </a:lnTo>
                <a:lnTo>
                  <a:pt x="7249" y="34355"/>
                </a:lnTo>
                <a:lnTo>
                  <a:pt x="6605" y="34254"/>
                </a:lnTo>
                <a:lnTo>
                  <a:pt x="5961" y="34133"/>
                </a:lnTo>
                <a:lnTo>
                  <a:pt x="5336" y="33972"/>
                </a:lnTo>
                <a:lnTo>
                  <a:pt x="4712" y="33791"/>
                </a:lnTo>
                <a:lnTo>
                  <a:pt x="4430" y="33690"/>
                </a:lnTo>
                <a:lnTo>
                  <a:pt x="4168" y="33590"/>
                </a:lnTo>
                <a:lnTo>
                  <a:pt x="3725" y="33368"/>
                </a:lnTo>
                <a:lnTo>
                  <a:pt x="3303" y="33106"/>
                </a:lnTo>
                <a:lnTo>
                  <a:pt x="2799" y="32845"/>
                </a:lnTo>
                <a:lnTo>
                  <a:pt x="2598" y="32744"/>
                </a:lnTo>
                <a:lnTo>
                  <a:pt x="2437" y="32623"/>
                </a:lnTo>
                <a:lnTo>
                  <a:pt x="2135" y="32381"/>
                </a:lnTo>
                <a:lnTo>
                  <a:pt x="1994" y="32261"/>
                </a:lnTo>
                <a:lnTo>
                  <a:pt x="1833" y="32160"/>
                </a:lnTo>
                <a:lnTo>
                  <a:pt x="1651" y="32059"/>
                </a:lnTo>
                <a:lnTo>
                  <a:pt x="1450" y="31959"/>
                </a:lnTo>
                <a:lnTo>
                  <a:pt x="1611" y="30730"/>
                </a:lnTo>
                <a:lnTo>
                  <a:pt x="1631" y="30428"/>
                </a:lnTo>
                <a:lnTo>
                  <a:pt x="1631" y="30106"/>
                </a:lnTo>
                <a:lnTo>
                  <a:pt x="1571" y="29462"/>
                </a:lnTo>
                <a:lnTo>
                  <a:pt x="1530" y="28837"/>
                </a:lnTo>
                <a:lnTo>
                  <a:pt x="1530" y="28515"/>
                </a:lnTo>
                <a:lnTo>
                  <a:pt x="1530" y="28213"/>
                </a:lnTo>
                <a:lnTo>
                  <a:pt x="1571" y="27528"/>
                </a:lnTo>
                <a:lnTo>
                  <a:pt x="1591" y="26844"/>
                </a:lnTo>
                <a:lnTo>
                  <a:pt x="1571" y="26139"/>
                </a:lnTo>
                <a:lnTo>
                  <a:pt x="1530" y="25454"/>
                </a:lnTo>
                <a:lnTo>
                  <a:pt x="1651" y="25434"/>
                </a:lnTo>
                <a:lnTo>
                  <a:pt x="1752" y="25394"/>
                </a:lnTo>
                <a:lnTo>
                  <a:pt x="1953" y="25233"/>
                </a:lnTo>
                <a:lnTo>
                  <a:pt x="2155" y="25092"/>
                </a:lnTo>
                <a:lnTo>
                  <a:pt x="2517" y="24749"/>
                </a:lnTo>
                <a:lnTo>
                  <a:pt x="2880" y="24407"/>
                </a:lnTo>
                <a:lnTo>
                  <a:pt x="3242" y="24045"/>
                </a:lnTo>
                <a:lnTo>
                  <a:pt x="4128" y="23159"/>
                </a:lnTo>
                <a:lnTo>
                  <a:pt x="4309" y="23461"/>
                </a:lnTo>
                <a:lnTo>
                  <a:pt x="4491" y="23763"/>
                </a:lnTo>
                <a:lnTo>
                  <a:pt x="4692" y="24045"/>
                </a:lnTo>
                <a:lnTo>
                  <a:pt x="4893" y="24327"/>
                </a:lnTo>
                <a:lnTo>
                  <a:pt x="5115" y="24588"/>
                </a:lnTo>
                <a:lnTo>
                  <a:pt x="5357" y="24850"/>
                </a:lnTo>
                <a:lnTo>
                  <a:pt x="5598" y="25112"/>
                </a:lnTo>
                <a:lnTo>
                  <a:pt x="5860" y="25354"/>
                </a:lnTo>
                <a:lnTo>
                  <a:pt x="5920" y="25414"/>
                </a:lnTo>
                <a:lnTo>
                  <a:pt x="6001" y="25474"/>
                </a:lnTo>
                <a:lnTo>
                  <a:pt x="6162" y="25535"/>
                </a:lnTo>
                <a:lnTo>
                  <a:pt x="6343" y="25555"/>
                </a:lnTo>
                <a:lnTo>
                  <a:pt x="6484" y="25535"/>
                </a:lnTo>
                <a:lnTo>
                  <a:pt x="6645" y="25454"/>
                </a:lnTo>
                <a:lnTo>
                  <a:pt x="6766" y="25354"/>
                </a:lnTo>
                <a:lnTo>
                  <a:pt x="6887" y="25213"/>
                </a:lnTo>
                <a:lnTo>
                  <a:pt x="6968" y="25051"/>
                </a:lnTo>
                <a:lnTo>
                  <a:pt x="7109" y="24770"/>
                </a:lnTo>
                <a:lnTo>
                  <a:pt x="7270" y="24467"/>
                </a:lnTo>
                <a:lnTo>
                  <a:pt x="7451" y="24186"/>
                </a:lnTo>
                <a:lnTo>
                  <a:pt x="7632" y="23924"/>
                </a:lnTo>
                <a:lnTo>
                  <a:pt x="7833" y="23662"/>
                </a:lnTo>
                <a:lnTo>
                  <a:pt x="8055" y="23420"/>
                </a:lnTo>
                <a:lnTo>
                  <a:pt x="8297" y="23179"/>
                </a:lnTo>
                <a:lnTo>
                  <a:pt x="8538" y="22957"/>
                </a:lnTo>
                <a:close/>
                <a:moveTo>
                  <a:pt x="11559" y="1"/>
                </a:moveTo>
                <a:lnTo>
                  <a:pt x="11478" y="21"/>
                </a:lnTo>
                <a:lnTo>
                  <a:pt x="11378" y="41"/>
                </a:lnTo>
                <a:lnTo>
                  <a:pt x="11297" y="101"/>
                </a:lnTo>
                <a:lnTo>
                  <a:pt x="10633" y="524"/>
                </a:lnTo>
                <a:lnTo>
                  <a:pt x="10310" y="766"/>
                </a:lnTo>
                <a:lnTo>
                  <a:pt x="9988" y="1007"/>
                </a:lnTo>
                <a:lnTo>
                  <a:pt x="9686" y="1249"/>
                </a:lnTo>
                <a:lnTo>
                  <a:pt x="9404" y="1511"/>
                </a:lnTo>
                <a:lnTo>
                  <a:pt x="9122" y="1793"/>
                </a:lnTo>
                <a:lnTo>
                  <a:pt x="8840" y="2095"/>
                </a:lnTo>
                <a:lnTo>
                  <a:pt x="8599" y="2397"/>
                </a:lnTo>
                <a:lnTo>
                  <a:pt x="8357" y="2699"/>
                </a:lnTo>
                <a:lnTo>
                  <a:pt x="8136" y="3021"/>
                </a:lnTo>
                <a:lnTo>
                  <a:pt x="7954" y="3363"/>
                </a:lnTo>
                <a:lnTo>
                  <a:pt x="7773" y="3726"/>
                </a:lnTo>
                <a:lnTo>
                  <a:pt x="7632" y="4088"/>
                </a:lnTo>
                <a:lnTo>
                  <a:pt x="7491" y="4471"/>
                </a:lnTo>
                <a:lnTo>
                  <a:pt x="7390" y="4854"/>
                </a:lnTo>
                <a:lnTo>
                  <a:pt x="7330" y="5236"/>
                </a:lnTo>
                <a:lnTo>
                  <a:pt x="7290" y="5619"/>
                </a:lnTo>
                <a:lnTo>
                  <a:pt x="7290" y="6001"/>
                </a:lnTo>
                <a:lnTo>
                  <a:pt x="7330" y="6384"/>
                </a:lnTo>
                <a:lnTo>
                  <a:pt x="7390" y="6767"/>
                </a:lnTo>
                <a:lnTo>
                  <a:pt x="7491" y="7129"/>
                </a:lnTo>
                <a:lnTo>
                  <a:pt x="7612" y="7492"/>
                </a:lnTo>
                <a:lnTo>
                  <a:pt x="7773" y="7834"/>
                </a:lnTo>
                <a:lnTo>
                  <a:pt x="7894" y="8055"/>
                </a:lnTo>
                <a:lnTo>
                  <a:pt x="8055" y="8297"/>
                </a:lnTo>
                <a:lnTo>
                  <a:pt x="8236" y="8539"/>
                </a:lnTo>
                <a:lnTo>
                  <a:pt x="8438" y="8760"/>
                </a:lnTo>
                <a:lnTo>
                  <a:pt x="8679" y="8962"/>
                </a:lnTo>
                <a:lnTo>
                  <a:pt x="8780" y="9062"/>
                </a:lnTo>
                <a:lnTo>
                  <a:pt x="8921" y="9123"/>
                </a:lnTo>
                <a:lnTo>
                  <a:pt x="9042" y="9183"/>
                </a:lnTo>
                <a:lnTo>
                  <a:pt x="9163" y="9244"/>
                </a:lnTo>
                <a:lnTo>
                  <a:pt x="9304" y="9264"/>
                </a:lnTo>
                <a:lnTo>
                  <a:pt x="9424" y="9264"/>
                </a:lnTo>
                <a:lnTo>
                  <a:pt x="9404" y="10311"/>
                </a:lnTo>
                <a:lnTo>
                  <a:pt x="8840" y="10351"/>
                </a:lnTo>
                <a:lnTo>
                  <a:pt x="8276" y="10412"/>
                </a:lnTo>
                <a:lnTo>
                  <a:pt x="7693" y="10472"/>
                </a:lnTo>
                <a:lnTo>
                  <a:pt x="7129" y="10573"/>
                </a:lnTo>
                <a:lnTo>
                  <a:pt x="6565" y="10673"/>
                </a:lnTo>
                <a:lnTo>
                  <a:pt x="6001" y="10774"/>
                </a:lnTo>
                <a:lnTo>
                  <a:pt x="5437" y="10915"/>
                </a:lnTo>
                <a:lnTo>
                  <a:pt x="4893" y="11056"/>
                </a:lnTo>
                <a:lnTo>
                  <a:pt x="4330" y="11217"/>
                </a:lnTo>
                <a:lnTo>
                  <a:pt x="3786" y="11398"/>
                </a:lnTo>
                <a:lnTo>
                  <a:pt x="3242" y="11580"/>
                </a:lnTo>
                <a:lnTo>
                  <a:pt x="2719" y="11801"/>
                </a:lnTo>
                <a:lnTo>
                  <a:pt x="2215" y="12002"/>
                </a:lnTo>
                <a:lnTo>
                  <a:pt x="1994" y="12123"/>
                </a:lnTo>
                <a:lnTo>
                  <a:pt x="1752" y="12244"/>
                </a:lnTo>
                <a:lnTo>
                  <a:pt x="1530" y="12385"/>
                </a:lnTo>
                <a:lnTo>
                  <a:pt x="1329" y="12546"/>
                </a:lnTo>
                <a:lnTo>
                  <a:pt x="1128" y="12727"/>
                </a:lnTo>
                <a:lnTo>
                  <a:pt x="967" y="12929"/>
                </a:lnTo>
                <a:lnTo>
                  <a:pt x="906" y="12989"/>
                </a:lnTo>
                <a:lnTo>
                  <a:pt x="826" y="13009"/>
                </a:lnTo>
                <a:lnTo>
                  <a:pt x="745" y="13070"/>
                </a:lnTo>
                <a:lnTo>
                  <a:pt x="685" y="13130"/>
                </a:lnTo>
                <a:lnTo>
                  <a:pt x="644" y="13191"/>
                </a:lnTo>
                <a:lnTo>
                  <a:pt x="564" y="13472"/>
                </a:lnTo>
                <a:lnTo>
                  <a:pt x="483" y="13754"/>
                </a:lnTo>
                <a:lnTo>
                  <a:pt x="423" y="14036"/>
                </a:lnTo>
                <a:lnTo>
                  <a:pt x="383" y="14318"/>
                </a:lnTo>
                <a:lnTo>
                  <a:pt x="342" y="14902"/>
                </a:lnTo>
                <a:lnTo>
                  <a:pt x="322" y="15486"/>
                </a:lnTo>
                <a:lnTo>
                  <a:pt x="302" y="16775"/>
                </a:lnTo>
                <a:lnTo>
                  <a:pt x="282" y="18044"/>
                </a:lnTo>
                <a:lnTo>
                  <a:pt x="242" y="19272"/>
                </a:lnTo>
                <a:lnTo>
                  <a:pt x="201" y="20500"/>
                </a:lnTo>
                <a:lnTo>
                  <a:pt x="81" y="22977"/>
                </a:lnTo>
                <a:lnTo>
                  <a:pt x="60" y="23581"/>
                </a:lnTo>
                <a:lnTo>
                  <a:pt x="81" y="24206"/>
                </a:lnTo>
                <a:lnTo>
                  <a:pt x="121" y="25434"/>
                </a:lnTo>
                <a:lnTo>
                  <a:pt x="161" y="26038"/>
                </a:lnTo>
                <a:lnTo>
                  <a:pt x="181" y="26662"/>
                </a:lnTo>
                <a:lnTo>
                  <a:pt x="161" y="27267"/>
                </a:lnTo>
                <a:lnTo>
                  <a:pt x="141" y="27891"/>
                </a:lnTo>
                <a:lnTo>
                  <a:pt x="121" y="28213"/>
                </a:lnTo>
                <a:lnTo>
                  <a:pt x="121" y="28515"/>
                </a:lnTo>
                <a:lnTo>
                  <a:pt x="181" y="29159"/>
                </a:lnTo>
                <a:lnTo>
                  <a:pt x="222" y="29784"/>
                </a:lnTo>
                <a:lnTo>
                  <a:pt x="222" y="30106"/>
                </a:lnTo>
                <a:lnTo>
                  <a:pt x="201" y="30428"/>
                </a:lnTo>
                <a:lnTo>
                  <a:pt x="60" y="31677"/>
                </a:lnTo>
                <a:lnTo>
                  <a:pt x="20" y="31999"/>
                </a:lnTo>
                <a:lnTo>
                  <a:pt x="0" y="32160"/>
                </a:lnTo>
                <a:lnTo>
                  <a:pt x="20" y="32321"/>
                </a:lnTo>
                <a:lnTo>
                  <a:pt x="40" y="32462"/>
                </a:lnTo>
                <a:lnTo>
                  <a:pt x="81" y="32603"/>
                </a:lnTo>
                <a:lnTo>
                  <a:pt x="161" y="32744"/>
                </a:lnTo>
                <a:lnTo>
                  <a:pt x="282" y="32865"/>
                </a:lnTo>
                <a:lnTo>
                  <a:pt x="362" y="32925"/>
                </a:lnTo>
                <a:lnTo>
                  <a:pt x="443" y="32965"/>
                </a:lnTo>
                <a:lnTo>
                  <a:pt x="524" y="33006"/>
                </a:lnTo>
                <a:lnTo>
                  <a:pt x="604" y="33006"/>
                </a:lnTo>
                <a:lnTo>
                  <a:pt x="906" y="33368"/>
                </a:lnTo>
                <a:lnTo>
                  <a:pt x="1188" y="33670"/>
                </a:lnTo>
                <a:lnTo>
                  <a:pt x="1329" y="33791"/>
                </a:lnTo>
                <a:lnTo>
                  <a:pt x="1490" y="33932"/>
                </a:lnTo>
                <a:lnTo>
                  <a:pt x="1671" y="34053"/>
                </a:lnTo>
                <a:lnTo>
                  <a:pt x="1853" y="34174"/>
                </a:lnTo>
                <a:lnTo>
                  <a:pt x="2437" y="34536"/>
                </a:lnTo>
                <a:lnTo>
                  <a:pt x="2960" y="34858"/>
                </a:lnTo>
                <a:lnTo>
                  <a:pt x="3222" y="34999"/>
                </a:lnTo>
                <a:lnTo>
                  <a:pt x="3504" y="35140"/>
                </a:lnTo>
                <a:lnTo>
                  <a:pt x="3786" y="35261"/>
                </a:lnTo>
                <a:lnTo>
                  <a:pt x="4128" y="35402"/>
                </a:lnTo>
                <a:lnTo>
                  <a:pt x="4813" y="35624"/>
                </a:lnTo>
                <a:lnTo>
                  <a:pt x="5518" y="35805"/>
                </a:lnTo>
                <a:lnTo>
                  <a:pt x="6222" y="35966"/>
                </a:lnTo>
                <a:lnTo>
                  <a:pt x="6947" y="36087"/>
                </a:lnTo>
                <a:lnTo>
                  <a:pt x="7652" y="36167"/>
                </a:lnTo>
                <a:lnTo>
                  <a:pt x="8377" y="36228"/>
                </a:lnTo>
                <a:lnTo>
                  <a:pt x="9102" y="36248"/>
                </a:lnTo>
                <a:lnTo>
                  <a:pt x="9827" y="36228"/>
                </a:lnTo>
                <a:lnTo>
                  <a:pt x="10532" y="36187"/>
                </a:lnTo>
                <a:lnTo>
                  <a:pt x="11237" y="36127"/>
                </a:lnTo>
                <a:lnTo>
                  <a:pt x="11941" y="36006"/>
                </a:lnTo>
                <a:lnTo>
                  <a:pt x="12626" y="35865"/>
                </a:lnTo>
                <a:lnTo>
                  <a:pt x="13311" y="35704"/>
                </a:lnTo>
                <a:lnTo>
                  <a:pt x="13996" y="35503"/>
                </a:lnTo>
                <a:lnTo>
                  <a:pt x="14660" y="35281"/>
                </a:lnTo>
                <a:lnTo>
                  <a:pt x="15325" y="35019"/>
                </a:lnTo>
                <a:lnTo>
                  <a:pt x="15969" y="34717"/>
                </a:lnTo>
                <a:lnTo>
                  <a:pt x="16593" y="34415"/>
                </a:lnTo>
                <a:lnTo>
                  <a:pt x="17217" y="34073"/>
                </a:lnTo>
                <a:lnTo>
                  <a:pt x="17822" y="33690"/>
                </a:lnTo>
                <a:lnTo>
                  <a:pt x="18406" y="33308"/>
                </a:lnTo>
                <a:lnTo>
                  <a:pt x="18969" y="32885"/>
                </a:lnTo>
                <a:lnTo>
                  <a:pt x="19513" y="32442"/>
                </a:lnTo>
                <a:lnTo>
                  <a:pt x="20057" y="31979"/>
                </a:lnTo>
                <a:lnTo>
                  <a:pt x="20178" y="31838"/>
                </a:lnTo>
                <a:lnTo>
                  <a:pt x="20258" y="31677"/>
                </a:lnTo>
                <a:lnTo>
                  <a:pt x="20319" y="31516"/>
                </a:lnTo>
                <a:lnTo>
                  <a:pt x="20339" y="31354"/>
                </a:lnTo>
                <a:lnTo>
                  <a:pt x="20319" y="31214"/>
                </a:lnTo>
                <a:lnTo>
                  <a:pt x="20258" y="31052"/>
                </a:lnTo>
                <a:lnTo>
                  <a:pt x="20178" y="30932"/>
                </a:lnTo>
                <a:lnTo>
                  <a:pt x="20097" y="30791"/>
                </a:lnTo>
                <a:lnTo>
                  <a:pt x="20057" y="30066"/>
                </a:lnTo>
                <a:lnTo>
                  <a:pt x="20037" y="29361"/>
                </a:lnTo>
                <a:lnTo>
                  <a:pt x="19976" y="26965"/>
                </a:lnTo>
                <a:lnTo>
                  <a:pt x="19896" y="24568"/>
                </a:lnTo>
                <a:lnTo>
                  <a:pt x="19775" y="22172"/>
                </a:lnTo>
                <a:lnTo>
                  <a:pt x="19634" y="19796"/>
                </a:lnTo>
                <a:lnTo>
                  <a:pt x="19533" y="18587"/>
                </a:lnTo>
                <a:lnTo>
                  <a:pt x="19433" y="17399"/>
                </a:lnTo>
                <a:lnTo>
                  <a:pt x="19171" y="15023"/>
                </a:lnTo>
                <a:lnTo>
                  <a:pt x="19110" y="14459"/>
                </a:lnTo>
                <a:lnTo>
                  <a:pt x="19030" y="13895"/>
                </a:lnTo>
                <a:lnTo>
                  <a:pt x="18969" y="13593"/>
                </a:lnTo>
                <a:lnTo>
                  <a:pt x="18889" y="13311"/>
                </a:lnTo>
                <a:lnTo>
                  <a:pt x="18889" y="13150"/>
                </a:lnTo>
                <a:lnTo>
                  <a:pt x="18869" y="13009"/>
                </a:lnTo>
                <a:lnTo>
                  <a:pt x="18808" y="12868"/>
                </a:lnTo>
                <a:lnTo>
                  <a:pt x="18728" y="12727"/>
                </a:lnTo>
                <a:lnTo>
                  <a:pt x="18808" y="12627"/>
                </a:lnTo>
                <a:lnTo>
                  <a:pt x="18849" y="12526"/>
                </a:lnTo>
                <a:lnTo>
                  <a:pt x="18869" y="12405"/>
                </a:lnTo>
                <a:lnTo>
                  <a:pt x="18869" y="12304"/>
                </a:lnTo>
                <a:lnTo>
                  <a:pt x="18828" y="12184"/>
                </a:lnTo>
                <a:lnTo>
                  <a:pt x="18788" y="12103"/>
                </a:lnTo>
                <a:lnTo>
                  <a:pt x="18728" y="12023"/>
                </a:lnTo>
                <a:lnTo>
                  <a:pt x="18647" y="11942"/>
                </a:lnTo>
                <a:lnTo>
                  <a:pt x="18547" y="11882"/>
                </a:lnTo>
                <a:lnTo>
                  <a:pt x="18446" y="11821"/>
                </a:lnTo>
                <a:lnTo>
                  <a:pt x="17983" y="11640"/>
                </a:lnTo>
                <a:lnTo>
                  <a:pt x="17520" y="11479"/>
                </a:lnTo>
                <a:lnTo>
                  <a:pt x="17036" y="11318"/>
                </a:lnTo>
                <a:lnTo>
                  <a:pt x="16553" y="11157"/>
                </a:lnTo>
                <a:lnTo>
                  <a:pt x="16070" y="11016"/>
                </a:lnTo>
                <a:lnTo>
                  <a:pt x="15586" y="10895"/>
                </a:lnTo>
                <a:lnTo>
                  <a:pt x="14600" y="10673"/>
                </a:lnTo>
                <a:lnTo>
                  <a:pt x="13613" y="10512"/>
                </a:lnTo>
                <a:lnTo>
                  <a:pt x="12606" y="10391"/>
                </a:lnTo>
                <a:lnTo>
                  <a:pt x="11599" y="10311"/>
                </a:lnTo>
                <a:lnTo>
                  <a:pt x="10592" y="10291"/>
                </a:lnTo>
                <a:lnTo>
                  <a:pt x="10693" y="9344"/>
                </a:lnTo>
                <a:lnTo>
                  <a:pt x="10914" y="9284"/>
                </a:lnTo>
                <a:lnTo>
                  <a:pt x="11136" y="9203"/>
                </a:lnTo>
                <a:lnTo>
                  <a:pt x="11358" y="9103"/>
                </a:lnTo>
                <a:lnTo>
                  <a:pt x="11559" y="8982"/>
                </a:lnTo>
                <a:lnTo>
                  <a:pt x="11760" y="8861"/>
                </a:lnTo>
                <a:lnTo>
                  <a:pt x="11941" y="8720"/>
                </a:lnTo>
                <a:lnTo>
                  <a:pt x="12284" y="8438"/>
                </a:lnTo>
                <a:lnTo>
                  <a:pt x="12546" y="8196"/>
                </a:lnTo>
                <a:lnTo>
                  <a:pt x="12767" y="7915"/>
                </a:lnTo>
                <a:lnTo>
                  <a:pt x="12969" y="7612"/>
                </a:lnTo>
                <a:lnTo>
                  <a:pt x="13130" y="7290"/>
                </a:lnTo>
                <a:lnTo>
                  <a:pt x="13271" y="6968"/>
                </a:lnTo>
                <a:lnTo>
                  <a:pt x="13391" y="6626"/>
                </a:lnTo>
                <a:lnTo>
                  <a:pt x="13472" y="6263"/>
                </a:lnTo>
                <a:lnTo>
                  <a:pt x="13552" y="5921"/>
                </a:lnTo>
                <a:lnTo>
                  <a:pt x="13573" y="5538"/>
                </a:lnTo>
                <a:lnTo>
                  <a:pt x="13593" y="5176"/>
                </a:lnTo>
                <a:lnTo>
                  <a:pt x="13573" y="4793"/>
                </a:lnTo>
                <a:lnTo>
                  <a:pt x="13512" y="4431"/>
                </a:lnTo>
                <a:lnTo>
                  <a:pt x="13452" y="4068"/>
                </a:lnTo>
                <a:lnTo>
                  <a:pt x="13371" y="3706"/>
                </a:lnTo>
                <a:lnTo>
                  <a:pt x="13190" y="2981"/>
                </a:lnTo>
                <a:lnTo>
                  <a:pt x="13069" y="2578"/>
                </a:lnTo>
                <a:lnTo>
                  <a:pt x="12928" y="2195"/>
                </a:lnTo>
                <a:lnTo>
                  <a:pt x="12606" y="1450"/>
                </a:lnTo>
                <a:lnTo>
                  <a:pt x="12425" y="1048"/>
                </a:lnTo>
                <a:lnTo>
                  <a:pt x="12324" y="846"/>
                </a:lnTo>
                <a:lnTo>
                  <a:pt x="12223" y="645"/>
                </a:lnTo>
                <a:lnTo>
                  <a:pt x="12183" y="484"/>
                </a:lnTo>
                <a:lnTo>
                  <a:pt x="12123" y="343"/>
                </a:lnTo>
                <a:lnTo>
                  <a:pt x="12042" y="202"/>
                </a:lnTo>
                <a:lnTo>
                  <a:pt x="11921" y="101"/>
                </a:lnTo>
                <a:lnTo>
                  <a:pt x="11780" y="41"/>
                </a:lnTo>
                <a:lnTo>
                  <a:pt x="11639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97F8F"/>
              </a:solidFill>
            </a:endParaRPr>
          </a:p>
        </p:txBody>
      </p:sp>
      <p:sp>
        <p:nvSpPr>
          <p:cNvPr id="300" name="Google Shape;300;p35"/>
          <p:cNvSpPr/>
          <p:nvPr/>
        </p:nvSpPr>
        <p:spPr>
          <a:xfrm>
            <a:off x="5452020" y="1339722"/>
            <a:ext cx="575494" cy="420861"/>
          </a:xfrm>
          <a:custGeom>
            <a:rect b="b" l="l" r="r" t="t"/>
            <a:pathLst>
              <a:path extrusionOk="0" h="25334" w="34637">
                <a:moveTo>
                  <a:pt x="12264" y="2478"/>
                </a:moveTo>
                <a:lnTo>
                  <a:pt x="12546" y="2498"/>
                </a:lnTo>
                <a:lnTo>
                  <a:pt x="12828" y="2538"/>
                </a:lnTo>
                <a:lnTo>
                  <a:pt x="13130" y="2639"/>
                </a:lnTo>
                <a:lnTo>
                  <a:pt x="13392" y="2760"/>
                </a:lnTo>
                <a:lnTo>
                  <a:pt x="13634" y="2901"/>
                </a:lnTo>
                <a:lnTo>
                  <a:pt x="13855" y="3102"/>
                </a:lnTo>
                <a:lnTo>
                  <a:pt x="14057" y="3303"/>
                </a:lnTo>
                <a:lnTo>
                  <a:pt x="14238" y="3545"/>
                </a:lnTo>
                <a:lnTo>
                  <a:pt x="14419" y="3787"/>
                </a:lnTo>
                <a:lnTo>
                  <a:pt x="14560" y="4028"/>
                </a:lnTo>
                <a:lnTo>
                  <a:pt x="14701" y="4270"/>
                </a:lnTo>
                <a:lnTo>
                  <a:pt x="14862" y="4592"/>
                </a:lnTo>
                <a:lnTo>
                  <a:pt x="15003" y="4914"/>
                </a:lnTo>
                <a:lnTo>
                  <a:pt x="15104" y="5236"/>
                </a:lnTo>
                <a:lnTo>
                  <a:pt x="15204" y="5579"/>
                </a:lnTo>
                <a:lnTo>
                  <a:pt x="15305" y="5921"/>
                </a:lnTo>
                <a:lnTo>
                  <a:pt x="15345" y="6102"/>
                </a:lnTo>
                <a:lnTo>
                  <a:pt x="15426" y="6263"/>
                </a:lnTo>
                <a:lnTo>
                  <a:pt x="15506" y="6404"/>
                </a:lnTo>
                <a:lnTo>
                  <a:pt x="15627" y="6545"/>
                </a:lnTo>
                <a:lnTo>
                  <a:pt x="15345" y="6686"/>
                </a:lnTo>
                <a:lnTo>
                  <a:pt x="15084" y="6827"/>
                </a:lnTo>
                <a:lnTo>
                  <a:pt x="14802" y="6988"/>
                </a:lnTo>
                <a:lnTo>
                  <a:pt x="14560" y="7170"/>
                </a:lnTo>
                <a:lnTo>
                  <a:pt x="14298" y="7371"/>
                </a:lnTo>
                <a:lnTo>
                  <a:pt x="14077" y="7593"/>
                </a:lnTo>
                <a:lnTo>
                  <a:pt x="13855" y="7814"/>
                </a:lnTo>
                <a:lnTo>
                  <a:pt x="13654" y="8056"/>
                </a:lnTo>
                <a:lnTo>
                  <a:pt x="13412" y="8378"/>
                </a:lnTo>
                <a:lnTo>
                  <a:pt x="13191" y="8740"/>
                </a:lnTo>
                <a:lnTo>
                  <a:pt x="12909" y="8881"/>
                </a:lnTo>
                <a:lnTo>
                  <a:pt x="12627" y="9042"/>
                </a:lnTo>
                <a:lnTo>
                  <a:pt x="12385" y="9143"/>
                </a:lnTo>
                <a:lnTo>
                  <a:pt x="12143" y="9204"/>
                </a:lnTo>
                <a:lnTo>
                  <a:pt x="11882" y="9224"/>
                </a:lnTo>
                <a:lnTo>
                  <a:pt x="11620" y="9244"/>
                </a:lnTo>
                <a:lnTo>
                  <a:pt x="11358" y="9244"/>
                </a:lnTo>
                <a:lnTo>
                  <a:pt x="11096" y="9204"/>
                </a:lnTo>
                <a:lnTo>
                  <a:pt x="10855" y="9143"/>
                </a:lnTo>
                <a:lnTo>
                  <a:pt x="10613" y="9042"/>
                </a:lnTo>
                <a:lnTo>
                  <a:pt x="10392" y="8922"/>
                </a:lnTo>
                <a:lnTo>
                  <a:pt x="10170" y="8781"/>
                </a:lnTo>
                <a:lnTo>
                  <a:pt x="9969" y="8620"/>
                </a:lnTo>
                <a:lnTo>
                  <a:pt x="9787" y="8438"/>
                </a:lnTo>
                <a:lnTo>
                  <a:pt x="9606" y="8217"/>
                </a:lnTo>
                <a:lnTo>
                  <a:pt x="9465" y="7995"/>
                </a:lnTo>
                <a:lnTo>
                  <a:pt x="9344" y="7774"/>
                </a:lnTo>
                <a:lnTo>
                  <a:pt x="9224" y="7532"/>
                </a:lnTo>
                <a:lnTo>
                  <a:pt x="9143" y="7270"/>
                </a:lnTo>
                <a:lnTo>
                  <a:pt x="9083" y="7009"/>
                </a:lnTo>
                <a:lnTo>
                  <a:pt x="9042" y="6747"/>
                </a:lnTo>
                <a:lnTo>
                  <a:pt x="9002" y="6465"/>
                </a:lnTo>
                <a:lnTo>
                  <a:pt x="9002" y="6203"/>
                </a:lnTo>
                <a:lnTo>
                  <a:pt x="9002" y="5921"/>
                </a:lnTo>
                <a:lnTo>
                  <a:pt x="9042" y="5639"/>
                </a:lnTo>
                <a:lnTo>
                  <a:pt x="9083" y="5377"/>
                </a:lnTo>
                <a:lnTo>
                  <a:pt x="9143" y="5116"/>
                </a:lnTo>
                <a:lnTo>
                  <a:pt x="9203" y="4854"/>
                </a:lnTo>
                <a:lnTo>
                  <a:pt x="9304" y="4612"/>
                </a:lnTo>
                <a:lnTo>
                  <a:pt x="9405" y="4371"/>
                </a:lnTo>
                <a:lnTo>
                  <a:pt x="9546" y="4109"/>
                </a:lnTo>
                <a:lnTo>
                  <a:pt x="9687" y="3867"/>
                </a:lnTo>
                <a:lnTo>
                  <a:pt x="9868" y="3646"/>
                </a:lnTo>
                <a:lnTo>
                  <a:pt x="10049" y="3424"/>
                </a:lnTo>
                <a:lnTo>
                  <a:pt x="10251" y="3223"/>
                </a:lnTo>
                <a:lnTo>
                  <a:pt x="10472" y="3062"/>
                </a:lnTo>
                <a:lnTo>
                  <a:pt x="10694" y="2901"/>
                </a:lnTo>
                <a:lnTo>
                  <a:pt x="10935" y="2760"/>
                </a:lnTo>
                <a:lnTo>
                  <a:pt x="11197" y="2659"/>
                </a:lnTo>
                <a:lnTo>
                  <a:pt x="11439" y="2578"/>
                </a:lnTo>
                <a:lnTo>
                  <a:pt x="11721" y="2518"/>
                </a:lnTo>
                <a:lnTo>
                  <a:pt x="11982" y="2478"/>
                </a:lnTo>
                <a:close/>
                <a:moveTo>
                  <a:pt x="18507" y="7270"/>
                </a:moveTo>
                <a:lnTo>
                  <a:pt x="18809" y="7331"/>
                </a:lnTo>
                <a:lnTo>
                  <a:pt x="19111" y="7391"/>
                </a:lnTo>
                <a:lnTo>
                  <a:pt x="19232" y="7431"/>
                </a:lnTo>
                <a:lnTo>
                  <a:pt x="19373" y="7492"/>
                </a:lnTo>
                <a:lnTo>
                  <a:pt x="19614" y="7653"/>
                </a:lnTo>
                <a:lnTo>
                  <a:pt x="19836" y="7834"/>
                </a:lnTo>
                <a:lnTo>
                  <a:pt x="20017" y="8036"/>
                </a:lnTo>
                <a:lnTo>
                  <a:pt x="20118" y="8177"/>
                </a:lnTo>
                <a:lnTo>
                  <a:pt x="20219" y="8318"/>
                </a:lnTo>
                <a:lnTo>
                  <a:pt x="20279" y="8479"/>
                </a:lnTo>
                <a:lnTo>
                  <a:pt x="20339" y="8640"/>
                </a:lnTo>
                <a:lnTo>
                  <a:pt x="20400" y="8781"/>
                </a:lnTo>
                <a:lnTo>
                  <a:pt x="20440" y="8942"/>
                </a:lnTo>
                <a:lnTo>
                  <a:pt x="20480" y="9284"/>
                </a:lnTo>
                <a:lnTo>
                  <a:pt x="20480" y="9606"/>
                </a:lnTo>
                <a:lnTo>
                  <a:pt x="20440" y="9949"/>
                </a:lnTo>
                <a:lnTo>
                  <a:pt x="20380" y="10271"/>
                </a:lnTo>
                <a:lnTo>
                  <a:pt x="20279" y="10593"/>
                </a:lnTo>
                <a:lnTo>
                  <a:pt x="20158" y="10915"/>
                </a:lnTo>
                <a:lnTo>
                  <a:pt x="19977" y="11217"/>
                </a:lnTo>
                <a:lnTo>
                  <a:pt x="19796" y="11499"/>
                </a:lnTo>
                <a:lnTo>
                  <a:pt x="19574" y="11761"/>
                </a:lnTo>
                <a:lnTo>
                  <a:pt x="19333" y="12003"/>
                </a:lnTo>
                <a:lnTo>
                  <a:pt x="19091" y="12244"/>
                </a:lnTo>
                <a:lnTo>
                  <a:pt x="18829" y="12466"/>
                </a:lnTo>
                <a:lnTo>
                  <a:pt x="18567" y="12667"/>
                </a:lnTo>
                <a:lnTo>
                  <a:pt x="18265" y="12869"/>
                </a:lnTo>
                <a:lnTo>
                  <a:pt x="17963" y="13050"/>
                </a:lnTo>
                <a:lnTo>
                  <a:pt x="17661" y="13211"/>
                </a:lnTo>
                <a:lnTo>
                  <a:pt x="17339" y="13332"/>
                </a:lnTo>
                <a:lnTo>
                  <a:pt x="17017" y="13412"/>
                </a:lnTo>
                <a:lnTo>
                  <a:pt x="16835" y="13432"/>
                </a:lnTo>
                <a:lnTo>
                  <a:pt x="16674" y="13453"/>
                </a:lnTo>
                <a:lnTo>
                  <a:pt x="16513" y="13453"/>
                </a:lnTo>
                <a:lnTo>
                  <a:pt x="16332" y="13432"/>
                </a:lnTo>
                <a:lnTo>
                  <a:pt x="16171" y="13412"/>
                </a:lnTo>
                <a:lnTo>
                  <a:pt x="16010" y="13372"/>
                </a:lnTo>
                <a:lnTo>
                  <a:pt x="15708" y="13271"/>
                </a:lnTo>
                <a:lnTo>
                  <a:pt x="15446" y="13150"/>
                </a:lnTo>
                <a:lnTo>
                  <a:pt x="15225" y="12989"/>
                </a:lnTo>
                <a:lnTo>
                  <a:pt x="15003" y="12788"/>
                </a:lnTo>
                <a:lnTo>
                  <a:pt x="14822" y="12587"/>
                </a:lnTo>
                <a:lnTo>
                  <a:pt x="14661" y="12365"/>
                </a:lnTo>
                <a:lnTo>
                  <a:pt x="14520" y="12123"/>
                </a:lnTo>
                <a:lnTo>
                  <a:pt x="14419" y="11862"/>
                </a:lnTo>
                <a:lnTo>
                  <a:pt x="14338" y="11600"/>
                </a:lnTo>
                <a:lnTo>
                  <a:pt x="14278" y="11318"/>
                </a:lnTo>
                <a:lnTo>
                  <a:pt x="14258" y="11036"/>
                </a:lnTo>
                <a:lnTo>
                  <a:pt x="14258" y="10754"/>
                </a:lnTo>
                <a:lnTo>
                  <a:pt x="14278" y="10472"/>
                </a:lnTo>
                <a:lnTo>
                  <a:pt x="14338" y="10190"/>
                </a:lnTo>
                <a:lnTo>
                  <a:pt x="14419" y="9908"/>
                </a:lnTo>
                <a:lnTo>
                  <a:pt x="14540" y="9626"/>
                </a:lnTo>
                <a:lnTo>
                  <a:pt x="14701" y="9324"/>
                </a:lnTo>
                <a:lnTo>
                  <a:pt x="14882" y="9063"/>
                </a:lnTo>
                <a:lnTo>
                  <a:pt x="15104" y="8801"/>
                </a:lnTo>
                <a:lnTo>
                  <a:pt x="15345" y="8579"/>
                </a:lnTo>
                <a:lnTo>
                  <a:pt x="15587" y="8358"/>
                </a:lnTo>
                <a:lnTo>
                  <a:pt x="15869" y="8177"/>
                </a:lnTo>
                <a:lnTo>
                  <a:pt x="16151" y="7995"/>
                </a:lnTo>
                <a:lnTo>
                  <a:pt x="16453" y="7854"/>
                </a:lnTo>
                <a:lnTo>
                  <a:pt x="16795" y="7693"/>
                </a:lnTo>
                <a:lnTo>
                  <a:pt x="17158" y="7572"/>
                </a:lnTo>
                <a:lnTo>
                  <a:pt x="17520" y="7472"/>
                </a:lnTo>
                <a:lnTo>
                  <a:pt x="17863" y="7391"/>
                </a:lnTo>
                <a:lnTo>
                  <a:pt x="18185" y="7331"/>
                </a:lnTo>
                <a:lnTo>
                  <a:pt x="18507" y="7270"/>
                </a:lnTo>
                <a:close/>
                <a:moveTo>
                  <a:pt x="21366" y="5176"/>
                </a:moveTo>
                <a:lnTo>
                  <a:pt x="21447" y="5317"/>
                </a:lnTo>
                <a:lnTo>
                  <a:pt x="21568" y="5458"/>
                </a:lnTo>
                <a:lnTo>
                  <a:pt x="21668" y="5579"/>
                </a:lnTo>
                <a:lnTo>
                  <a:pt x="21809" y="5700"/>
                </a:lnTo>
                <a:lnTo>
                  <a:pt x="21930" y="5800"/>
                </a:lnTo>
                <a:lnTo>
                  <a:pt x="22071" y="5901"/>
                </a:lnTo>
                <a:lnTo>
                  <a:pt x="22393" y="6082"/>
                </a:lnTo>
                <a:lnTo>
                  <a:pt x="22716" y="6223"/>
                </a:lnTo>
                <a:lnTo>
                  <a:pt x="23058" y="6324"/>
                </a:lnTo>
                <a:lnTo>
                  <a:pt x="23420" y="6384"/>
                </a:lnTo>
                <a:lnTo>
                  <a:pt x="23763" y="6445"/>
                </a:lnTo>
                <a:lnTo>
                  <a:pt x="24286" y="6445"/>
                </a:lnTo>
                <a:lnTo>
                  <a:pt x="24548" y="6425"/>
                </a:lnTo>
                <a:lnTo>
                  <a:pt x="24810" y="6384"/>
                </a:lnTo>
                <a:lnTo>
                  <a:pt x="25072" y="6324"/>
                </a:lnTo>
                <a:lnTo>
                  <a:pt x="25333" y="6263"/>
                </a:lnTo>
                <a:lnTo>
                  <a:pt x="25575" y="6163"/>
                </a:lnTo>
                <a:lnTo>
                  <a:pt x="25817" y="6062"/>
                </a:lnTo>
                <a:lnTo>
                  <a:pt x="25817" y="6062"/>
                </a:lnTo>
                <a:lnTo>
                  <a:pt x="25797" y="6445"/>
                </a:lnTo>
                <a:lnTo>
                  <a:pt x="25817" y="6827"/>
                </a:lnTo>
                <a:lnTo>
                  <a:pt x="25877" y="7210"/>
                </a:lnTo>
                <a:lnTo>
                  <a:pt x="25958" y="7572"/>
                </a:lnTo>
                <a:lnTo>
                  <a:pt x="26099" y="7915"/>
                </a:lnTo>
                <a:lnTo>
                  <a:pt x="26280" y="8257"/>
                </a:lnTo>
                <a:lnTo>
                  <a:pt x="26381" y="8418"/>
                </a:lnTo>
                <a:lnTo>
                  <a:pt x="26501" y="8579"/>
                </a:lnTo>
                <a:lnTo>
                  <a:pt x="26642" y="8720"/>
                </a:lnTo>
                <a:lnTo>
                  <a:pt x="26783" y="8881"/>
                </a:lnTo>
                <a:lnTo>
                  <a:pt x="27005" y="9083"/>
                </a:lnTo>
                <a:lnTo>
                  <a:pt x="27247" y="9244"/>
                </a:lnTo>
                <a:lnTo>
                  <a:pt x="27528" y="9385"/>
                </a:lnTo>
                <a:lnTo>
                  <a:pt x="27810" y="9506"/>
                </a:lnTo>
                <a:lnTo>
                  <a:pt x="28092" y="9586"/>
                </a:lnTo>
                <a:lnTo>
                  <a:pt x="28394" y="9647"/>
                </a:lnTo>
                <a:lnTo>
                  <a:pt x="28676" y="9667"/>
                </a:lnTo>
                <a:lnTo>
                  <a:pt x="28978" y="9667"/>
                </a:lnTo>
                <a:lnTo>
                  <a:pt x="28918" y="9969"/>
                </a:lnTo>
                <a:lnTo>
                  <a:pt x="28858" y="10271"/>
                </a:lnTo>
                <a:lnTo>
                  <a:pt x="28837" y="10573"/>
                </a:lnTo>
                <a:lnTo>
                  <a:pt x="28837" y="10875"/>
                </a:lnTo>
                <a:lnTo>
                  <a:pt x="28878" y="11177"/>
                </a:lnTo>
                <a:lnTo>
                  <a:pt x="28938" y="11479"/>
                </a:lnTo>
                <a:lnTo>
                  <a:pt x="29039" y="11761"/>
                </a:lnTo>
                <a:lnTo>
                  <a:pt x="29180" y="12063"/>
                </a:lnTo>
                <a:lnTo>
                  <a:pt x="29321" y="12264"/>
                </a:lnTo>
                <a:lnTo>
                  <a:pt x="29482" y="12466"/>
                </a:lnTo>
                <a:lnTo>
                  <a:pt x="29643" y="12627"/>
                </a:lnTo>
                <a:lnTo>
                  <a:pt x="29844" y="12788"/>
                </a:lnTo>
                <a:lnTo>
                  <a:pt x="30046" y="12929"/>
                </a:lnTo>
                <a:lnTo>
                  <a:pt x="30267" y="13050"/>
                </a:lnTo>
                <a:lnTo>
                  <a:pt x="30489" y="13130"/>
                </a:lnTo>
                <a:lnTo>
                  <a:pt x="30730" y="13191"/>
                </a:lnTo>
                <a:lnTo>
                  <a:pt x="30670" y="13634"/>
                </a:lnTo>
                <a:lnTo>
                  <a:pt x="30650" y="14077"/>
                </a:lnTo>
                <a:lnTo>
                  <a:pt x="30670" y="14520"/>
                </a:lnTo>
                <a:lnTo>
                  <a:pt x="30730" y="14943"/>
                </a:lnTo>
                <a:lnTo>
                  <a:pt x="30811" y="15386"/>
                </a:lnTo>
                <a:lnTo>
                  <a:pt x="30932" y="15788"/>
                </a:lnTo>
                <a:lnTo>
                  <a:pt x="31093" y="16211"/>
                </a:lnTo>
                <a:lnTo>
                  <a:pt x="31294" y="16594"/>
                </a:lnTo>
                <a:lnTo>
                  <a:pt x="30972" y="16554"/>
                </a:lnTo>
                <a:lnTo>
                  <a:pt x="30650" y="16534"/>
                </a:lnTo>
                <a:lnTo>
                  <a:pt x="30328" y="16513"/>
                </a:lnTo>
                <a:lnTo>
                  <a:pt x="30005" y="16534"/>
                </a:lnTo>
                <a:lnTo>
                  <a:pt x="29643" y="16574"/>
                </a:lnTo>
                <a:lnTo>
                  <a:pt x="29301" y="16634"/>
                </a:lnTo>
                <a:lnTo>
                  <a:pt x="28938" y="16715"/>
                </a:lnTo>
                <a:lnTo>
                  <a:pt x="28596" y="16815"/>
                </a:lnTo>
                <a:lnTo>
                  <a:pt x="28274" y="16956"/>
                </a:lnTo>
                <a:lnTo>
                  <a:pt x="27951" y="17097"/>
                </a:lnTo>
                <a:lnTo>
                  <a:pt x="27629" y="17279"/>
                </a:lnTo>
                <a:lnTo>
                  <a:pt x="27327" y="17460"/>
                </a:lnTo>
                <a:lnTo>
                  <a:pt x="27247" y="17118"/>
                </a:lnTo>
                <a:lnTo>
                  <a:pt x="27126" y="16795"/>
                </a:lnTo>
                <a:lnTo>
                  <a:pt x="26985" y="16473"/>
                </a:lnTo>
                <a:lnTo>
                  <a:pt x="26824" y="16171"/>
                </a:lnTo>
                <a:lnTo>
                  <a:pt x="26622" y="15889"/>
                </a:lnTo>
                <a:lnTo>
                  <a:pt x="26401" y="15607"/>
                </a:lnTo>
                <a:lnTo>
                  <a:pt x="26159" y="15366"/>
                </a:lnTo>
                <a:lnTo>
                  <a:pt x="25877" y="15144"/>
                </a:lnTo>
                <a:lnTo>
                  <a:pt x="25575" y="14943"/>
                </a:lnTo>
                <a:lnTo>
                  <a:pt x="25253" y="14782"/>
                </a:lnTo>
                <a:lnTo>
                  <a:pt x="24911" y="14661"/>
                </a:lnTo>
                <a:lnTo>
                  <a:pt x="24548" y="14580"/>
                </a:lnTo>
                <a:lnTo>
                  <a:pt x="24206" y="14540"/>
                </a:lnTo>
                <a:lnTo>
                  <a:pt x="23843" y="14540"/>
                </a:lnTo>
                <a:lnTo>
                  <a:pt x="23481" y="14580"/>
                </a:lnTo>
                <a:lnTo>
                  <a:pt x="23118" y="14661"/>
                </a:lnTo>
                <a:lnTo>
                  <a:pt x="23118" y="14661"/>
                </a:lnTo>
                <a:lnTo>
                  <a:pt x="23179" y="14298"/>
                </a:lnTo>
                <a:lnTo>
                  <a:pt x="23179" y="13956"/>
                </a:lnTo>
                <a:lnTo>
                  <a:pt x="23179" y="13775"/>
                </a:lnTo>
                <a:lnTo>
                  <a:pt x="23138" y="13594"/>
                </a:lnTo>
                <a:lnTo>
                  <a:pt x="23098" y="13412"/>
                </a:lnTo>
                <a:lnTo>
                  <a:pt x="23058" y="13231"/>
                </a:lnTo>
                <a:lnTo>
                  <a:pt x="22977" y="13030"/>
                </a:lnTo>
                <a:lnTo>
                  <a:pt x="22877" y="12848"/>
                </a:lnTo>
                <a:lnTo>
                  <a:pt x="22776" y="12667"/>
                </a:lnTo>
                <a:lnTo>
                  <a:pt x="22635" y="12506"/>
                </a:lnTo>
                <a:lnTo>
                  <a:pt x="22494" y="12345"/>
                </a:lnTo>
                <a:lnTo>
                  <a:pt x="22353" y="12204"/>
                </a:lnTo>
                <a:lnTo>
                  <a:pt x="22172" y="12083"/>
                </a:lnTo>
                <a:lnTo>
                  <a:pt x="21991" y="11962"/>
                </a:lnTo>
                <a:lnTo>
                  <a:pt x="21769" y="11882"/>
                </a:lnTo>
                <a:lnTo>
                  <a:pt x="21507" y="11821"/>
                </a:lnTo>
                <a:lnTo>
                  <a:pt x="21709" y="11378"/>
                </a:lnTo>
                <a:lnTo>
                  <a:pt x="21870" y="10935"/>
                </a:lnTo>
                <a:lnTo>
                  <a:pt x="21991" y="10472"/>
                </a:lnTo>
                <a:lnTo>
                  <a:pt x="22051" y="9989"/>
                </a:lnTo>
                <a:lnTo>
                  <a:pt x="22071" y="9747"/>
                </a:lnTo>
                <a:lnTo>
                  <a:pt x="22071" y="9506"/>
                </a:lnTo>
                <a:lnTo>
                  <a:pt x="22051" y="9264"/>
                </a:lnTo>
                <a:lnTo>
                  <a:pt x="22031" y="9022"/>
                </a:lnTo>
                <a:lnTo>
                  <a:pt x="22011" y="8781"/>
                </a:lnTo>
                <a:lnTo>
                  <a:pt x="21950" y="8539"/>
                </a:lnTo>
                <a:lnTo>
                  <a:pt x="21890" y="8297"/>
                </a:lnTo>
                <a:lnTo>
                  <a:pt x="21809" y="8056"/>
                </a:lnTo>
                <a:lnTo>
                  <a:pt x="21850" y="8076"/>
                </a:lnTo>
                <a:lnTo>
                  <a:pt x="22373" y="8458"/>
                </a:lnTo>
                <a:lnTo>
                  <a:pt x="22897" y="8821"/>
                </a:lnTo>
                <a:lnTo>
                  <a:pt x="23420" y="9244"/>
                </a:lnTo>
                <a:lnTo>
                  <a:pt x="23924" y="9687"/>
                </a:lnTo>
                <a:lnTo>
                  <a:pt x="24407" y="10130"/>
                </a:lnTo>
                <a:lnTo>
                  <a:pt x="24870" y="10613"/>
                </a:lnTo>
                <a:lnTo>
                  <a:pt x="25293" y="11076"/>
                </a:lnTo>
                <a:lnTo>
                  <a:pt x="25716" y="11560"/>
                </a:lnTo>
                <a:lnTo>
                  <a:pt x="26099" y="12043"/>
                </a:lnTo>
                <a:lnTo>
                  <a:pt x="26481" y="12546"/>
                </a:lnTo>
                <a:lnTo>
                  <a:pt x="26844" y="13070"/>
                </a:lnTo>
                <a:lnTo>
                  <a:pt x="27186" y="13614"/>
                </a:lnTo>
                <a:lnTo>
                  <a:pt x="27367" y="13916"/>
                </a:lnTo>
                <a:lnTo>
                  <a:pt x="27569" y="14177"/>
                </a:lnTo>
                <a:lnTo>
                  <a:pt x="27690" y="14318"/>
                </a:lnTo>
                <a:lnTo>
                  <a:pt x="27831" y="14419"/>
                </a:lnTo>
                <a:lnTo>
                  <a:pt x="28153" y="14560"/>
                </a:lnTo>
                <a:lnTo>
                  <a:pt x="28213" y="14580"/>
                </a:lnTo>
                <a:lnTo>
                  <a:pt x="28294" y="14600"/>
                </a:lnTo>
                <a:lnTo>
                  <a:pt x="28354" y="14580"/>
                </a:lnTo>
                <a:lnTo>
                  <a:pt x="28414" y="14580"/>
                </a:lnTo>
                <a:lnTo>
                  <a:pt x="28475" y="14540"/>
                </a:lnTo>
                <a:lnTo>
                  <a:pt x="28535" y="14500"/>
                </a:lnTo>
                <a:lnTo>
                  <a:pt x="28576" y="14459"/>
                </a:lnTo>
                <a:lnTo>
                  <a:pt x="28596" y="14379"/>
                </a:lnTo>
                <a:lnTo>
                  <a:pt x="28656" y="14097"/>
                </a:lnTo>
                <a:lnTo>
                  <a:pt x="28676" y="13956"/>
                </a:lnTo>
                <a:lnTo>
                  <a:pt x="28656" y="13815"/>
                </a:lnTo>
                <a:lnTo>
                  <a:pt x="28616" y="13614"/>
                </a:lnTo>
                <a:lnTo>
                  <a:pt x="28535" y="13432"/>
                </a:lnTo>
                <a:lnTo>
                  <a:pt x="28455" y="13271"/>
                </a:lnTo>
                <a:lnTo>
                  <a:pt x="28354" y="13090"/>
                </a:lnTo>
                <a:lnTo>
                  <a:pt x="27992" y="12486"/>
                </a:lnTo>
                <a:lnTo>
                  <a:pt x="27589" y="11902"/>
                </a:lnTo>
                <a:lnTo>
                  <a:pt x="27166" y="11338"/>
                </a:lnTo>
                <a:lnTo>
                  <a:pt x="26723" y="10774"/>
                </a:lnTo>
                <a:lnTo>
                  <a:pt x="26240" y="10231"/>
                </a:lnTo>
                <a:lnTo>
                  <a:pt x="25756" y="9727"/>
                </a:lnTo>
                <a:lnTo>
                  <a:pt x="25253" y="9224"/>
                </a:lnTo>
                <a:lnTo>
                  <a:pt x="24709" y="8740"/>
                </a:lnTo>
                <a:lnTo>
                  <a:pt x="24166" y="8297"/>
                </a:lnTo>
                <a:lnTo>
                  <a:pt x="23602" y="7854"/>
                </a:lnTo>
                <a:lnTo>
                  <a:pt x="23058" y="7452"/>
                </a:lnTo>
                <a:lnTo>
                  <a:pt x="22756" y="7250"/>
                </a:lnTo>
                <a:lnTo>
                  <a:pt x="22454" y="7049"/>
                </a:lnTo>
                <a:lnTo>
                  <a:pt x="22132" y="6888"/>
                </a:lnTo>
                <a:lnTo>
                  <a:pt x="21830" y="6747"/>
                </a:lnTo>
                <a:lnTo>
                  <a:pt x="21487" y="6646"/>
                </a:lnTo>
                <a:lnTo>
                  <a:pt x="21326" y="6606"/>
                </a:lnTo>
                <a:lnTo>
                  <a:pt x="21145" y="6586"/>
                </a:lnTo>
                <a:lnTo>
                  <a:pt x="21004" y="6586"/>
                </a:lnTo>
                <a:lnTo>
                  <a:pt x="20944" y="6626"/>
                </a:lnTo>
                <a:lnTo>
                  <a:pt x="20883" y="6666"/>
                </a:lnTo>
                <a:lnTo>
                  <a:pt x="20762" y="6545"/>
                </a:lnTo>
                <a:lnTo>
                  <a:pt x="20803" y="6505"/>
                </a:lnTo>
                <a:lnTo>
                  <a:pt x="20923" y="6324"/>
                </a:lnTo>
                <a:lnTo>
                  <a:pt x="21024" y="6143"/>
                </a:lnTo>
                <a:lnTo>
                  <a:pt x="21185" y="5740"/>
                </a:lnTo>
                <a:lnTo>
                  <a:pt x="21286" y="5458"/>
                </a:lnTo>
                <a:lnTo>
                  <a:pt x="21366" y="5176"/>
                </a:lnTo>
                <a:close/>
                <a:moveTo>
                  <a:pt x="10130" y="10351"/>
                </a:moveTo>
                <a:lnTo>
                  <a:pt x="10392" y="10432"/>
                </a:lnTo>
                <a:lnTo>
                  <a:pt x="10673" y="10512"/>
                </a:lnTo>
                <a:lnTo>
                  <a:pt x="10955" y="10573"/>
                </a:lnTo>
                <a:lnTo>
                  <a:pt x="11257" y="10613"/>
                </a:lnTo>
                <a:lnTo>
                  <a:pt x="10452" y="11378"/>
                </a:lnTo>
                <a:lnTo>
                  <a:pt x="9908" y="11922"/>
                </a:lnTo>
                <a:lnTo>
                  <a:pt x="9385" y="12486"/>
                </a:lnTo>
                <a:lnTo>
                  <a:pt x="8881" y="13070"/>
                </a:lnTo>
                <a:lnTo>
                  <a:pt x="8378" y="13674"/>
                </a:lnTo>
                <a:lnTo>
                  <a:pt x="7915" y="14298"/>
                </a:lnTo>
                <a:lnTo>
                  <a:pt x="7451" y="14943"/>
                </a:lnTo>
                <a:lnTo>
                  <a:pt x="7008" y="15587"/>
                </a:lnTo>
                <a:lnTo>
                  <a:pt x="6586" y="16252"/>
                </a:lnTo>
                <a:lnTo>
                  <a:pt x="6203" y="16876"/>
                </a:lnTo>
                <a:lnTo>
                  <a:pt x="5840" y="17520"/>
                </a:lnTo>
                <a:lnTo>
                  <a:pt x="5659" y="17883"/>
                </a:lnTo>
                <a:lnTo>
                  <a:pt x="5478" y="18265"/>
                </a:lnTo>
                <a:lnTo>
                  <a:pt x="5397" y="18447"/>
                </a:lnTo>
                <a:lnTo>
                  <a:pt x="5337" y="18648"/>
                </a:lnTo>
                <a:lnTo>
                  <a:pt x="5297" y="18849"/>
                </a:lnTo>
                <a:lnTo>
                  <a:pt x="5277" y="19051"/>
                </a:lnTo>
                <a:lnTo>
                  <a:pt x="5297" y="19051"/>
                </a:lnTo>
                <a:lnTo>
                  <a:pt x="5317" y="19172"/>
                </a:lnTo>
                <a:lnTo>
                  <a:pt x="5377" y="19313"/>
                </a:lnTo>
                <a:lnTo>
                  <a:pt x="5478" y="19413"/>
                </a:lnTo>
                <a:lnTo>
                  <a:pt x="5579" y="19514"/>
                </a:lnTo>
                <a:lnTo>
                  <a:pt x="5720" y="19554"/>
                </a:lnTo>
                <a:lnTo>
                  <a:pt x="5780" y="19574"/>
                </a:lnTo>
                <a:lnTo>
                  <a:pt x="5861" y="19574"/>
                </a:lnTo>
                <a:lnTo>
                  <a:pt x="5941" y="19554"/>
                </a:lnTo>
                <a:lnTo>
                  <a:pt x="6022" y="19534"/>
                </a:lnTo>
                <a:lnTo>
                  <a:pt x="6102" y="19474"/>
                </a:lnTo>
                <a:lnTo>
                  <a:pt x="6183" y="19433"/>
                </a:lnTo>
                <a:lnTo>
                  <a:pt x="6304" y="19292"/>
                </a:lnTo>
                <a:lnTo>
                  <a:pt x="6424" y="19172"/>
                </a:lnTo>
                <a:lnTo>
                  <a:pt x="6545" y="19010"/>
                </a:lnTo>
                <a:lnTo>
                  <a:pt x="6646" y="18849"/>
                </a:lnTo>
                <a:lnTo>
                  <a:pt x="6827" y="18527"/>
                </a:lnTo>
                <a:lnTo>
                  <a:pt x="7008" y="18205"/>
                </a:lnTo>
                <a:lnTo>
                  <a:pt x="7391" y="17561"/>
                </a:lnTo>
                <a:lnTo>
                  <a:pt x="7774" y="16936"/>
                </a:lnTo>
                <a:lnTo>
                  <a:pt x="8176" y="16332"/>
                </a:lnTo>
                <a:lnTo>
                  <a:pt x="8599" y="15728"/>
                </a:lnTo>
                <a:lnTo>
                  <a:pt x="9022" y="15144"/>
                </a:lnTo>
                <a:lnTo>
                  <a:pt x="9485" y="14580"/>
                </a:lnTo>
                <a:lnTo>
                  <a:pt x="9949" y="14016"/>
                </a:lnTo>
                <a:lnTo>
                  <a:pt x="10452" y="13453"/>
                </a:lnTo>
                <a:lnTo>
                  <a:pt x="10955" y="12929"/>
                </a:lnTo>
                <a:lnTo>
                  <a:pt x="11459" y="12385"/>
                </a:lnTo>
                <a:lnTo>
                  <a:pt x="12003" y="11882"/>
                </a:lnTo>
                <a:lnTo>
                  <a:pt x="12546" y="11378"/>
                </a:lnTo>
                <a:lnTo>
                  <a:pt x="12607" y="11318"/>
                </a:lnTo>
                <a:lnTo>
                  <a:pt x="12627" y="11560"/>
                </a:lnTo>
                <a:lnTo>
                  <a:pt x="12667" y="11781"/>
                </a:lnTo>
                <a:lnTo>
                  <a:pt x="12707" y="12023"/>
                </a:lnTo>
                <a:lnTo>
                  <a:pt x="12768" y="12244"/>
                </a:lnTo>
                <a:lnTo>
                  <a:pt x="12828" y="12466"/>
                </a:lnTo>
                <a:lnTo>
                  <a:pt x="12929" y="12687"/>
                </a:lnTo>
                <a:lnTo>
                  <a:pt x="13030" y="12909"/>
                </a:lnTo>
                <a:lnTo>
                  <a:pt x="13130" y="13130"/>
                </a:lnTo>
                <a:lnTo>
                  <a:pt x="13030" y="13171"/>
                </a:lnTo>
                <a:lnTo>
                  <a:pt x="12889" y="13251"/>
                </a:lnTo>
                <a:lnTo>
                  <a:pt x="12748" y="13332"/>
                </a:lnTo>
                <a:lnTo>
                  <a:pt x="12607" y="13432"/>
                </a:lnTo>
                <a:lnTo>
                  <a:pt x="12486" y="13533"/>
                </a:lnTo>
                <a:lnTo>
                  <a:pt x="12284" y="13775"/>
                </a:lnTo>
                <a:lnTo>
                  <a:pt x="12083" y="14037"/>
                </a:lnTo>
                <a:lnTo>
                  <a:pt x="11922" y="14318"/>
                </a:lnTo>
                <a:lnTo>
                  <a:pt x="11801" y="14600"/>
                </a:lnTo>
                <a:lnTo>
                  <a:pt x="11680" y="14923"/>
                </a:lnTo>
                <a:lnTo>
                  <a:pt x="11600" y="15225"/>
                </a:lnTo>
                <a:lnTo>
                  <a:pt x="11499" y="15688"/>
                </a:lnTo>
                <a:lnTo>
                  <a:pt x="11419" y="16171"/>
                </a:lnTo>
                <a:lnTo>
                  <a:pt x="11358" y="16654"/>
                </a:lnTo>
                <a:lnTo>
                  <a:pt x="11338" y="17138"/>
                </a:lnTo>
                <a:lnTo>
                  <a:pt x="11318" y="17621"/>
                </a:lnTo>
                <a:lnTo>
                  <a:pt x="11338" y="18124"/>
                </a:lnTo>
                <a:lnTo>
                  <a:pt x="11378" y="18608"/>
                </a:lnTo>
                <a:lnTo>
                  <a:pt x="11439" y="19091"/>
                </a:lnTo>
                <a:lnTo>
                  <a:pt x="11217" y="18970"/>
                </a:lnTo>
                <a:lnTo>
                  <a:pt x="10976" y="18870"/>
                </a:lnTo>
                <a:lnTo>
                  <a:pt x="10734" y="18809"/>
                </a:lnTo>
                <a:lnTo>
                  <a:pt x="10492" y="18769"/>
                </a:lnTo>
                <a:lnTo>
                  <a:pt x="10230" y="18769"/>
                </a:lnTo>
                <a:lnTo>
                  <a:pt x="9949" y="18809"/>
                </a:lnTo>
                <a:lnTo>
                  <a:pt x="9687" y="18890"/>
                </a:lnTo>
                <a:lnTo>
                  <a:pt x="9385" y="19010"/>
                </a:lnTo>
                <a:lnTo>
                  <a:pt x="9203" y="19111"/>
                </a:lnTo>
                <a:lnTo>
                  <a:pt x="9022" y="19232"/>
                </a:lnTo>
                <a:lnTo>
                  <a:pt x="8861" y="19373"/>
                </a:lnTo>
                <a:lnTo>
                  <a:pt x="8700" y="19514"/>
                </a:lnTo>
                <a:lnTo>
                  <a:pt x="8579" y="19655"/>
                </a:lnTo>
                <a:lnTo>
                  <a:pt x="8458" y="19816"/>
                </a:lnTo>
                <a:lnTo>
                  <a:pt x="8358" y="19997"/>
                </a:lnTo>
                <a:lnTo>
                  <a:pt x="8277" y="20178"/>
                </a:lnTo>
                <a:lnTo>
                  <a:pt x="8197" y="20360"/>
                </a:lnTo>
                <a:lnTo>
                  <a:pt x="8136" y="20541"/>
                </a:lnTo>
                <a:lnTo>
                  <a:pt x="8035" y="20944"/>
                </a:lnTo>
                <a:lnTo>
                  <a:pt x="7995" y="21367"/>
                </a:lnTo>
                <a:lnTo>
                  <a:pt x="7975" y="21789"/>
                </a:lnTo>
                <a:lnTo>
                  <a:pt x="7673" y="21648"/>
                </a:lnTo>
                <a:lnTo>
                  <a:pt x="7371" y="21548"/>
                </a:lnTo>
                <a:lnTo>
                  <a:pt x="7049" y="21487"/>
                </a:lnTo>
                <a:lnTo>
                  <a:pt x="6727" y="21427"/>
                </a:lnTo>
                <a:lnTo>
                  <a:pt x="6404" y="21407"/>
                </a:lnTo>
                <a:lnTo>
                  <a:pt x="6082" y="21427"/>
                </a:lnTo>
                <a:lnTo>
                  <a:pt x="5760" y="21447"/>
                </a:lnTo>
                <a:lnTo>
                  <a:pt x="5438" y="21508"/>
                </a:lnTo>
                <a:lnTo>
                  <a:pt x="5236" y="21568"/>
                </a:lnTo>
                <a:lnTo>
                  <a:pt x="5035" y="21628"/>
                </a:lnTo>
                <a:lnTo>
                  <a:pt x="4834" y="21709"/>
                </a:lnTo>
                <a:lnTo>
                  <a:pt x="4632" y="21810"/>
                </a:lnTo>
                <a:lnTo>
                  <a:pt x="4270" y="22031"/>
                </a:lnTo>
                <a:lnTo>
                  <a:pt x="3907" y="22273"/>
                </a:lnTo>
                <a:lnTo>
                  <a:pt x="3927" y="21910"/>
                </a:lnTo>
                <a:lnTo>
                  <a:pt x="3887" y="21548"/>
                </a:lnTo>
                <a:lnTo>
                  <a:pt x="3827" y="21165"/>
                </a:lnTo>
                <a:lnTo>
                  <a:pt x="3766" y="20984"/>
                </a:lnTo>
                <a:lnTo>
                  <a:pt x="3706" y="20823"/>
                </a:lnTo>
                <a:lnTo>
                  <a:pt x="3545" y="20481"/>
                </a:lnTo>
                <a:lnTo>
                  <a:pt x="3343" y="20158"/>
                </a:lnTo>
                <a:lnTo>
                  <a:pt x="3102" y="19876"/>
                </a:lnTo>
                <a:lnTo>
                  <a:pt x="2840" y="19615"/>
                </a:lnTo>
                <a:lnTo>
                  <a:pt x="3062" y="19433"/>
                </a:lnTo>
                <a:lnTo>
                  <a:pt x="3283" y="19212"/>
                </a:lnTo>
                <a:lnTo>
                  <a:pt x="3464" y="18990"/>
                </a:lnTo>
                <a:lnTo>
                  <a:pt x="3625" y="18749"/>
                </a:lnTo>
                <a:lnTo>
                  <a:pt x="3766" y="18487"/>
                </a:lnTo>
                <a:lnTo>
                  <a:pt x="3887" y="18225"/>
                </a:lnTo>
                <a:lnTo>
                  <a:pt x="3988" y="17943"/>
                </a:lnTo>
                <a:lnTo>
                  <a:pt x="4048" y="17661"/>
                </a:lnTo>
                <a:lnTo>
                  <a:pt x="4089" y="17299"/>
                </a:lnTo>
                <a:lnTo>
                  <a:pt x="4089" y="16956"/>
                </a:lnTo>
                <a:lnTo>
                  <a:pt x="4048" y="16614"/>
                </a:lnTo>
                <a:lnTo>
                  <a:pt x="3968" y="16292"/>
                </a:lnTo>
                <a:lnTo>
                  <a:pt x="3847" y="15950"/>
                </a:lnTo>
                <a:lnTo>
                  <a:pt x="3706" y="15648"/>
                </a:lnTo>
                <a:lnTo>
                  <a:pt x="3525" y="15345"/>
                </a:lnTo>
                <a:lnTo>
                  <a:pt x="3323" y="15084"/>
                </a:lnTo>
                <a:lnTo>
                  <a:pt x="3585" y="14963"/>
                </a:lnTo>
                <a:lnTo>
                  <a:pt x="3847" y="14822"/>
                </a:lnTo>
                <a:lnTo>
                  <a:pt x="4089" y="14681"/>
                </a:lnTo>
                <a:lnTo>
                  <a:pt x="4330" y="14500"/>
                </a:lnTo>
                <a:lnTo>
                  <a:pt x="4552" y="14298"/>
                </a:lnTo>
                <a:lnTo>
                  <a:pt x="4753" y="14077"/>
                </a:lnTo>
                <a:lnTo>
                  <a:pt x="4934" y="13835"/>
                </a:lnTo>
                <a:lnTo>
                  <a:pt x="5095" y="13573"/>
                </a:lnTo>
                <a:lnTo>
                  <a:pt x="5216" y="13312"/>
                </a:lnTo>
                <a:lnTo>
                  <a:pt x="5317" y="13030"/>
                </a:lnTo>
                <a:lnTo>
                  <a:pt x="5377" y="12748"/>
                </a:lnTo>
                <a:lnTo>
                  <a:pt x="5418" y="12446"/>
                </a:lnTo>
                <a:lnTo>
                  <a:pt x="5438" y="12144"/>
                </a:lnTo>
                <a:lnTo>
                  <a:pt x="5418" y="11862"/>
                </a:lnTo>
                <a:lnTo>
                  <a:pt x="5397" y="11560"/>
                </a:lnTo>
                <a:lnTo>
                  <a:pt x="5337" y="11278"/>
                </a:lnTo>
                <a:lnTo>
                  <a:pt x="5236" y="10935"/>
                </a:lnTo>
                <a:lnTo>
                  <a:pt x="5498" y="11016"/>
                </a:lnTo>
                <a:lnTo>
                  <a:pt x="5740" y="11096"/>
                </a:lnTo>
                <a:lnTo>
                  <a:pt x="5961" y="11137"/>
                </a:lnTo>
                <a:lnTo>
                  <a:pt x="6445" y="11217"/>
                </a:lnTo>
                <a:lnTo>
                  <a:pt x="6948" y="11258"/>
                </a:lnTo>
                <a:lnTo>
                  <a:pt x="7431" y="11237"/>
                </a:lnTo>
                <a:lnTo>
                  <a:pt x="7673" y="11217"/>
                </a:lnTo>
                <a:lnTo>
                  <a:pt x="7915" y="11197"/>
                </a:lnTo>
                <a:lnTo>
                  <a:pt x="8418" y="11096"/>
                </a:lnTo>
                <a:lnTo>
                  <a:pt x="8881" y="10956"/>
                </a:lnTo>
                <a:lnTo>
                  <a:pt x="9365" y="10774"/>
                </a:lnTo>
                <a:lnTo>
                  <a:pt x="9747" y="10573"/>
                </a:lnTo>
                <a:lnTo>
                  <a:pt x="9949" y="10472"/>
                </a:lnTo>
                <a:lnTo>
                  <a:pt x="10130" y="10351"/>
                </a:lnTo>
                <a:close/>
                <a:moveTo>
                  <a:pt x="16916" y="1"/>
                </a:moveTo>
                <a:lnTo>
                  <a:pt x="16453" y="41"/>
                </a:lnTo>
                <a:lnTo>
                  <a:pt x="16231" y="81"/>
                </a:lnTo>
                <a:lnTo>
                  <a:pt x="16010" y="142"/>
                </a:lnTo>
                <a:lnTo>
                  <a:pt x="15788" y="222"/>
                </a:lnTo>
                <a:lnTo>
                  <a:pt x="15587" y="323"/>
                </a:lnTo>
                <a:lnTo>
                  <a:pt x="15386" y="444"/>
                </a:lnTo>
                <a:lnTo>
                  <a:pt x="15204" y="585"/>
                </a:lnTo>
                <a:lnTo>
                  <a:pt x="15043" y="746"/>
                </a:lnTo>
                <a:lnTo>
                  <a:pt x="14902" y="907"/>
                </a:lnTo>
                <a:lnTo>
                  <a:pt x="14802" y="1068"/>
                </a:lnTo>
                <a:lnTo>
                  <a:pt x="14741" y="1249"/>
                </a:lnTo>
                <a:lnTo>
                  <a:pt x="14701" y="1431"/>
                </a:lnTo>
                <a:lnTo>
                  <a:pt x="14681" y="1612"/>
                </a:lnTo>
                <a:lnTo>
                  <a:pt x="14701" y="1793"/>
                </a:lnTo>
                <a:lnTo>
                  <a:pt x="14761" y="1954"/>
                </a:lnTo>
                <a:lnTo>
                  <a:pt x="14862" y="2115"/>
                </a:lnTo>
                <a:lnTo>
                  <a:pt x="15003" y="2236"/>
                </a:lnTo>
                <a:lnTo>
                  <a:pt x="15063" y="2276"/>
                </a:lnTo>
                <a:lnTo>
                  <a:pt x="15164" y="2276"/>
                </a:lnTo>
                <a:lnTo>
                  <a:pt x="15245" y="2236"/>
                </a:lnTo>
                <a:lnTo>
                  <a:pt x="15285" y="2176"/>
                </a:lnTo>
                <a:lnTo>
                  <a:pt x="15345" y="2055"/>
                </a:lnTo>
                <a:lnTo>
                  <a:pt x="15426" y="1934"/>
                </a:lnTo>
                <a:lnTo>
                  <a:pt x="15506" y="1853"/>
                </a:lnTo>
                <a:lnTo>
                  <a:pt x="15607" y="1753"/>
                </a:lnTo>
                <a:lnTo>
                  <a:pt x="15808" y="1612"/>
                </a:lnTo>
                <a:lnTo>
                  <a:pt x="16050" y="1491"/>
                </a:lnTo>
                <a:lnTo>
                  <a:pt x="16292" y="1390"/>
                </a:lnTo>
                <a:lnTo>
                  <a:pt x="16554" y="1330"/>
                </a:lnTo>
                <a:lnTo>
                  <a:pt x="16815" y="1290"/>
                </a:lnTo>
                <a:lnTo>
                  <a:pt x="17077" y="1269"/>
                </a:lnTo>
                <a:lnTo>
                  <a:pt x="17359" y="1290"/>
                </a:lnTo>
                <a:lnTo>
                  <a:pt x="17661" y="1310"/>
                </a:lnTo>
                <a:lnTo>
                  <a:pt x="17943" y="1390"/>
                </a:lnTo>
                <a:lnTo>
                  <a:pt x="18205" y="1471"/>
                </a:lnTo>
                <a:lnTo>
                  <a:pt x="18467" y="1571"/>
                </a:lnTo>
                <a:lnTo>
                  <a:pt x="18728" y="1712"/>
                </a:lnTo>
                <a:lnTo>
                  <a:pt x="18970" y="1874"/>
                </a:lnTo>
                <a:lnTo>
                  <a:pt x="19192" y="2055"/>
                </a:lnTo>
                <a:lnTo>
                  <a:pt x="19413" y="2256"/>
                </a:lnTo>
                <a:lnTo>
                  <a:pt x="19594" y="2478"/>
                </a:lnTo>
                <a:lnTo>
                  <a:pt x="19755" y="2719"/>
                </a:lnTo>
                <a:lnTo>
                  <a:pt x="19876" y="2981"/>
                </a:lnTo>
                <a:lnTo>
                  <a:pt x="19997" y="3243"/>
                </a:lnTo>
                <a:lnTo>
                  <a:pt x="20078" y="3525"/>
                </a:lnTo>
                <a:lnTo>
                  <a:pt x="20138" y="3807"/>
                </a:lnTo>
                <a:lnTo>
                  <a:pt x="20158" y="4109"/>
                </a:lnTo>
                <a:lnTo>
                  <a:pt x="20158" y="4411"/>
                </a:lnTo>
                <a:lnTo>
                  <a:pt x="20138" y="4713"/>
                </a:lnTo>
                <a:lnTo>
                  <a:pt x="20078" y="4995"/>
                </a:lnTo>
                <a:lnTo>
                  <a:pt x="19997" y="5297"/>
                </a:lnTo>
                <a:lnTo>
                  <a:pt x="19896" y="5539"/>
                </a:lnTo>
                <a:lnTo>
                  <a:pt x="19796" y="5780"/>
                </a:lnTo>
                <a:lnTo>
                  <a:pt x="19715" y="5941"/>
                </a:lnTo>
                <a:lnTo>
                  <a:pt x="19514" y="5861"/>
                </a:lnTo>
                <a:lnTo>
                  <a:pt x="19292" y="5800"/>
                </a:lnTo>
                <a:lnTo>
                  <a:pt x="19091" y="5760"/>
                </a:lnTo>
                <a:lnTo>
                  <a:pt x="18869" y="5740"/>
                </a:lnTo>
                <a:lnTo>
                  <a:pt x="18688" y="5720"/>
                </a:lnTo>
                <a:lnTo>
                  <a:pt x="18507" y="5740"/>
                </a:lnTo>
                <a:lnTo>
                  <a:pt x="18346" y="5760"/>
                </a:lnTo>
                <a:lnTo>
                  <a:pt x="18185" y="5800"/>
                </a:lnTo>
                <a:lnTo>
                  <a:pt x="18044" y="5881"/>
                </a:lnTo>
                <a:lnTo>
                  <a:pt x="17923" y="5961"/>
                </a:lnTo>
                <a:lnTo>
                  <a:pt x="17782" y="6082"/>
                </a:lnTo>
                <a:lnTo>
                  <a:pt x="17661" y="6223"/>
                </a:lnTo>
                <a:lnTo>
                  <a:pt x="17037" y="6223"/>
                </a:lnTo>
                <a:lnTo>
                  <a:pt x="16715" y="6243"/>
                </a:lnTo>
                <a:lnTo>
                  <a:pt x="16413" y="6304"/>
                </a:lnTo>
                <a:lnTo>
                  <a:pt x="16473" y="6123"/>
                </a:lnTo>
                <a:lnTo>
                  <a:pt x="16513" y="6022"/>
                </a:lnTo>
                <a:lnTo>
                  <a:pt x="16513" y="5921"/>
                </a:lnTo>
                <a:lnTo>
                  <a:pt x="16513" y="5679"/>
                </a:lnTo>
                <a:lnTo>
                  <a:pt x="16453" y="5458"/>
                </a:lnTo>
                <a:lnTo>
                  <a:pt x="16413" y="5257"/>
                </a:lnTo>
                <a:lnTo>
                  <a:pt x="16292" y="4793"/>
                </a:lnTo>
                <a:lnTo>
                  <a:pt x="16131" y="4350"/>
                </a:lnTo>
                <a:lnTo>
                  <a:pt x="15970" y="3928"/>
                </a:lnTo>
                <a:lnTo>
                  <a:pt x="15768" y="3505"/>
                </a:lnTo>
                <a:lnTo>
                  <a:pt x="15567" y="3162"/>
                </a:lnTo>
                <a:lnTo>
                  <a:pt x="15345" y="2820"/>
                </a:lnTo>
                <a:lnTo>
                  <a:pt x="15084" y="2498"/>
                </a:lnTo>
                <a:lnTo>
                  <a:pt x="14822" y="2216"/>
                </a:lnTo>
                <a:lnTo>
                  <a:pt x="14520" y="1954"/>
                </a:lnTo>
                <a:lnTo>
                  <a:pt x="14197" y="1712"/>
                </a:lnTo>
                <a:lnTo>
                  <a:pt x="13855" y="1511"/>
                </a:lnTo>
                <a:lnTo>
                  <a:pt x="13473" y="1330"/>
                </a:lnTo>
                <a:lnTo>
                  <a:pt x="13291" y="1269"/>
                </a:lnTo>
                <a:lnTo>
                  <a:pt x="13090" y="1209"/>
                </a:lnTo>
                <a:lnTo>
                  <a:pt x="12889" y="1149"/>
                </a:lnTo>
                <a:lnTo>
                  <a:pt x="12687" y="1108"/>
                </a:lnTo>
                <a:lnTo>
                  <a:pt x="12284" y="1068"/>
                </a:lnTo>
                <a:lnTo>
                  <a:pt x="11882" y="1088"/>
                </a:lnTo>
                <a:lnTo>
                  <a:pt x="11499" y="1128"/>
                </a:lnTo>
                <a:lnTo>
                  <a:pt x="11116" y="1229"/>
                </a:lnTo>
                <a:lnTo>
                  <a:pt x="10734" y="1350"/>
                </a:lnTo>
                <a:lnTo>
                  <a:pt x="10371" y="1531"/>
                </a:lnTo>
                <a:lnTo>
                  <a:pt x="10009" y="1712"/>
                </a:lnTo>
                <a:lnTo>
                  <a:pt x="9687" y="1954"/>
                </a:lnTo>
                <a:lnTo>
                  <a:pt x="9365" y="2196"/>
                </a:lnTo>
                <a:lnTo>
                  <a:pt x="9083" y="2478"/>
                </a:lnTo>
                <a:lnTo>
                  <a:pt x="8801" y="2780"/>
                </a:lnTo>
                <a:lnTo>
                  <a:pt x="8559" y="3102"/>
                </a:lnTo>
                <a:lnTo>
                  <a:pt x="8338" y="3444"/>
                </a:lnTo>
                <a:lnTo>
                  <a:pt x="8156" y="3787"/>
                </a:lnTo>
                <a:lnTo>
                  <a:pt x="7995" y="4129"/>
                </a:lnTo>
                <a:lnTo>
                  <a:pt x="7874" y="4491"/>
                </a:lnTo>
                <a:lnTo>
                  <a:pt x="7774" y="4874"/>
                </a:lnTo>
                <a:lnTo>
                  <a:pt x="7693" y="5236"/>
                </a:lnTo>
                <a:lnTo>
                  <a:pt x="7653" y="5619"/>
                </a:lnTo>
                <a:lnTo>
                  <a:pt x="7613" y="6002"/>
                </a:lnTo>
                <a:lnTo>
                  <a:pt x="7613" y="6384"/>
                </a:lnTo>
                <a:lnTo>
                  <a:pt x="7653" y="6767"/>
                </a:lnTo>
                <a:lnTo>
                  <a:pt x="7713" y="7129"/>
                </a:lnTo>
                <a:lnTo>
                  <a:pt x="7794" y="7512"/>
                </a:lnTo>
                <a:lnTo>
                  <a:pt x="7894" y="7874"/>
                </a:lnTo>
                <a:lnTo>
                  <a:pt x="8035" y="8217"/>
                </a:lnTo>
                <a:lnTo>
                  <a:pt x="8197" y="8559"/>
                </a:lnTo>
                <a:lnTo>
                  <a:pt x="8398" y="8881"/>
                </a:lnTo>
                <a:lnTo>
                  <a:pt x="8619" y="9204"/>
                </a:lnTo>
                <a:lnTo>
                  <a:pt x="8881" y="9506"/>
                </a:lnTo>
                <a:lnTo>
                  <a:pt x="8962" y="9586"/>
                </a:lnTo>
                <a:lnTo>
                  <a:pt x="8841" y="9667"/>
                </a:lnTo>
                <a:lnTo>
                  <a:pt x="8499" y="9808"/>
                </a:lnTo>
                <a:lnTo>
                  <a:pt x="8156" y="9908"/>
                </a:lnTo>
                <a:lnTo>
                  <a:pt x="7794" y="9989"/>
                </a:lnTo>
                <a:lnTo>
                  <a:pt x="7431" y="10049"/>
                </a:lnTo>
                <a:lnTo>
                  <a:pt x="7049" y="10069"/>
                </a:lnTo>
                <a:lnTo>
                  <a:pt x="6666" y="10049"/>
                </a:lnTo>
                <a:lnTo>
                  <a:pt x="6283" y="10009"/>
                </a:lnTo>
                <a:lnTo>
                  <a:pt x="5921" y="9949"/>
                </a:lnTo>
                <a:lnTo>
                  <a:pt x="5538" y="9828"/>
                </a:lnTo>
                <a:lnTo>
                  <a:pt x="5136" y="9687"/>
                </a:lnTo>
                <a:lnTo>
                  <a:pt x="4934" y="9626"/>
                </a:lnTo>
                <a:lnTo>
                  <a:pt x="4733" y="9586"/>
                </a:lnTo>
                <a:lnTo>
                  <a:pt x="4552" y="9546"/>
                </a:lnTo>
                <a:lnTo>
                  <a:pt x="4290" y="9546"/>
                </a:lnTo>
                <a:lnTo>
                  <a:pt x="4229" y="9566"/>
                </a:lnTo>
                <a:lnTo>
                  <a:pt x="4129" y="9647"/>
                </a:lnTo>
                <a:lnTo>
                  <a:pt x="4089" y="9687"/>
                </a:lnTo>
                <a:lnTo>
                  <a:pt x="4048" y="9747"/>
                </a:lnTo>
                <a:lnTo>
                  <a:pt x="4028" y="9808"/>
                </a:lnTo>
                <a:lnTo>
                  <a:pt x="4028" y="9868"/>
                </a:lnTo>
                <a:lnTo>
                  <a:pt x="4008" y="9868"/>
                </a:lnTo>
                <a:lnTo>
                  <a:pt x="3968" y="9888"/>
                </a:lnTo>
                <a:lnTo>
                  <a:pt x="3927" y="9908"/>
                </a:lnTo>
                <a:lnTo>
                  <a:pt x="3887" y="9949"/>
                </a:lnTo>
                <a:lnTo>
                  <a:pt x="3867" y="9989"/>
                </a:lnTo>
                <a:lnTo>
                  <a:pt x="3867" y="10170"/>
                </a:lnTo>
                <a:lnTo>
                  <a:pt x="3887" y="10351"/>
                </a:lnTo>
                <a:lnTo>
                  <a:pt x="3927" y="10512"/>
                </a:lnTo>
                <a:lnTo>
                  <a:pt x="3988" y="10674"/>
                </a:lnTo>
                <a:lnTo>
                  <a:pt x="4129" y="10996"/>
                </a:lnTo>
                <a:lnTo>
                  <a:pt x="4189" y="11177"/>
                </a:lnTo>
                <a:lnTo>
                  <a:pt x="4250" y="11338"/>
                </a:lnTo>
                <a:lnTo>
                  <a:pt x="4290" y="11519"/>
                </a:lnTo>
                <a:lnTo>
                  <a:pt x="4330" y="11721"/>
                </a:lnTo>
                <a:lnTo>
                  <a:pt x="4330" y="11922"/>
                </a:lnTo>
                <a:lnTo>
                  <a:pt x="4330" y="12123"/>
                </a:lnTo>
                <a:lnTo>
                  <a:pt x="4310" y="12325"/>
                </a:lnTo>
                <a:lnTo>
                  <a:pt x="4250" y="12506"/>
                </a:lnTo>
                <a:lnTo>
                  <a:pt x="4209" y="12707"/>
                </a:lnTo>
                <a:lnTo>
                  <a:pt x="4129" y="12889"/>
                </a:lnTo>
                <a:lnTo>
                  <a:pt x="4048" y="13050"/>
                </a:lnTo>
                <a:lnTo>
                  <a:pt x="3948" y="13211"/>
                </a:lnTo>
                <a:lnTo>
                  <a:pt x="3827" y="13352"/>
                </a:lnTo>
                <a:lnTo>
                  <a:pt x="3706" y="13473"/>
                </a:lnTo>
                <a:lnTo>
                  <a:pt x="3585" y="13594"/>
                </a:lnTo>
                <a:lnTo>
                  <a:pt x="3444" y="13694"/>
                </a:lnTo>
                <a:lnTo>
                  <a:pt x="3283" y="13795"/>
                </a:lnTo>
                <a:lnTo>
                  <a:pt x="3122" y="13875"/>
                </a:lnTo>
                <a:lnTo>
                  <a:pt x="2961" y="13936"/>
                </a:lnTo>
                <a:lnTo>
                  <a:pt x="2800" y="13996"/>
                </a:lnTo>
                <a:lnTo>
                  <a:pt x="2618" y="14037"/>
                </a:lnTo>
                <a:lnTo>
                  <a:pt x="2437" y="14057"/>
                </a:lnTo>
                <a:lnTo>
                  <a:pt x="2256" y="14077"/>
                </a:lnTo>
                <a:lnTo>
                  <a:pt x="2095" y="14077"/>
                </a:lnTo>
                <a:lnTo>
                  <a:pt x="1914" y="14057"/>
                </a:lnTo>
                <a:lnTo>
                  <a:pt x="1732" y="14037"/>
                </a:lnTo>
                <a:lnTo>
                  <a:pt x="1531" y="13976"/>
                </a:lnTo>
                <a:lnTo>
                  <a:pt x="1390" y="13956"/>
                </a:lnTo>
                <a:lnTo>
                  <a:pt x="1269" y="13976"/>
                </a:lnTo>
                <a:lnTo>
                  <a:pt x="1148" y="14016"/>
                </a:lnTo>
                <a:lnTo>
                  <a:pt x="1048" y="14057"/>
                </a:lnTo>
                <a:lnTo>
                  <a:pt x="967" y="14137"/>
                </a:lnTo>
                <a:lnTo>
                  <a:pt x="887" y="14218"/>
                </a:lnTo>
                <a:lnTo>
                  <a:pt x="846" y="14318"/>
                </a:lnTo>
                <a:lnTo>
                  <a:pt x="806" y="14419"/>
                </a:lnTo>
                <a:lnTo>
                  <a:pt x="786" y="14540"/>
                </a:lnTo>
                <a:lnTo>
                  <a:pt x="786" y="14641"/>
                </a:lnTo>
                <a:lnTo>
                  <a:pt x="786" y="14761"/>
                </a:lnTo>
                <a:lnTo>
                  <a:pt x="826" y="14862"/>
                </a:lnTo>
                <a:lnTo>
                  <a:pt x="887" y="14943"/>
                </a:lnTo>
                <a:lnTo>
                  <a:pt x="967" y="15043"/>
                </a:lnTo>
                <a:lnTo>
                  <a:pt x="1088" y="15104"/>
                </a:lnTo>
                <a:lnTo>
                  <a:pt x="1209" y="15164"/>
                </a:lnTo>
                <a:lnTo>
                  <a:pt x="1390" y="15204"/>
                </a:lnTo>
                <a:lnTo>
                  <a:pt x="1571" y="15285"/>
                </a:lnTo>
                <a:lnTo>
                  <a:pt x="1753" y="15366"/>
                </a:lnTo>
                <a:lnTo>
                  <a:pt x="1894" y="15466"/>
                </a:lnTo>
                <a:lnTo>
                  <a:pt x="2055" y="15567"/>
                </a:lnTo>
                <a:lnTo>
                  <a:pt x="2196" y="15688"/>
                </a:lnTo>
                <a:lnTo>
                  <a:pt x="2316" y="15829"/>
                </a:lnTo>
                <a:lnTo>
                  <a:pt x="2417" y="15970"/>
                </a:lnTo>
                <a:lnTo>
                  <a:pt x="2518" y="16111"/>
                </a:lnTo>
                <a:lnTo>
                  <a:pt x="2618" y="16272"/>
                </a:lnTo>
                <a:lnTo>
                  <a:pt x="2679" y="16453"/>
                </a:lnTo>
                <a:lnTo>
                  <a:pt x="2739" y="16614"/>
                </a:lnTo>
                <a:lnTo>
                  <a:pt x="2780" y="16795"/>
                </a:lnTo>
                <a:lnTo>
                  <a:pt x="2820" y="16997"/>
                </a:lnTo>
                <a:lnTo>
                  <a:pt x="2820" y="17178"/>
                </a:lnTo>
                <a:lnTo>
                  <a:pt x="2820" y="17379"/>
                </a:lnTo>
                <a:lnTo>
                  <a:pt x="2800" y="17520"/>
                </a:lnTo>
                <a:lnTo>
                  <a:pt x="2759" y="17661"/>
                </a:lnTo>
                <a:lnTo>
                  <a:pt x="2719" y="17802"/>
                </a:lnTo>
                <a:lnTo>
                  <a:pt x="2659" y="17923"/>
                </a:lnTo>
                <a:lnTo>
                  <a:pt x="2518" y="18165"/>
                </a:lnTo>
                <a:lnTo>
                  <a:pt x="2337" y="18386"/>
                </a:lnTo>
                <a:lnTo>
                  <a:pt x="2115" y="18567"/>
                </a:lnTo>
                <a:lnTo>
                  <a:pt x="1873" y="18729"/>
                </a:lnTo>
                <a:lnTo>
                  <a:pt x="1612" y="18870"/>
                </a:lnTo>
                <a:lnTo>
                  <a:pt x="1350" y="18950"/>
                </a:lnTo>
                <a:lnTo>
                  <a:pt x="1128" y="18950"/>
                </a:lnTo>
                <a:lnTo>
                  <a:pt x="907" y="18970"/>
                </a:lnTo>
                <a:lnTo>
                  <a:pt x="685" y="19010"/>
                </a:lnTo>
                <a:lnTo>
                  <a:pt x="464" y="19071"/>
                </a:lnTo>
                <a:lnTo>
                  <a:pt x="323" y="19111"/>
                </a:lnTo>
                <a:lnTo>
                  <a:pt x="222" y="19172"/>
                </a:lnTo>
                <a:lnTo>
                  <a:pt x="142" y="19252"/>
                </a:lnTo>
                <a:lnTo>
                  <a:pt x="81" y="19353"/>
                </a:lnTo>
                <a:lnTo>
                  <a:pt x="41" y="19453"/>
                </a:lnTo>
                <a:lnTo>
                  <a:pt x="1" y="19554"/>
                </a:lnTo>
                <a:lnTo>
                  <a:pt x="1" y="19655"/>
                </a:lnTo>
                <a:lnTo>
                  <a:pt x="1" y="19756"/>
                </a:lnTo>
                <a:lnTo>
                  <a:pt x="21" y="19856"/>
                </a:lnTo>
                <a:lnTo>
                  <a:pt x="61" y="19957"/>
                </a:lnTo>
                <a:lnTo>
                  <a:pt x="121" y="20058"/>
                </a:lnTo>
                <a:lnTo>
                  <a:pt x="202" y="20138"/>
                </a:lnTo>
                <a:lnTo>
                  <a:pt x="283" y="20219"/>
                </a:lnTo>
                <a:lnTo>
                  <a:pt x="383" y="20259"/>
                </a:lnTo>
                <a:lnTo>
                  <a:pt x="504" y="20299"/>
                </a:lnTo>
                <a:lnTo>
                  <a:pt x="625" y="20319"/>
                </a:lnTo>
                <a:lnTo>
                  <a:pt x="826" y="20340"/>
                </a:lnTo>
                <a:lnTo>
                  <a:pt x="1028" y="20319"/>
                </a:lnTo>
                <a:lnTo>
                  <a:pt x="1209" y="20299"/>
                </a:lnTo>
                <a:lnTo>
                  <a:pt x="1410" y="20279"/>
                </a:lnTo>
                <a:lnTo>
                  <a:pt x="1591" y="20340"/>
                </a:lnTo>
                <a:lnTo>
                  <a:pt x="1773" y="20420"/>
                </a:lnTo>
                <a:lnTo>
                  <a:pt x="1954" y="20541"/>
                </a:lnTo>
                <a:lnTo>
                  <a:pt x="2095" y="20682"/>
                </a:lnTo>
                <a:lnTo>
                  <a:pt x="2236" y="20823"/>
                </a:lnTo>
                <a:lnTo>
                  <a:pt x="2357" y="21004"/>
                </a:lnTo>
                <a:lnTo>
                  <a:pt x="2457" y="21185"/>
                </a:lnTo>
                <a:lnTo>
                  <a:pt x="2538" y="21367"/>
                </a:lnTo>
                <a:lnTo>
                  <a:pt x="2578" y="21568"/>
                </a:lnTo>
                <a:lnTo>
                  <a:pt x="2618" y="21769"/>
                </a:lnTo>
                <a:lnTo>
                  <a:pt x="2639" y="21951"/>
                </a:lnTo>
                <a:lnTo>
                  <a:pt x="2618" y="22152"/>
                </a:lnTo>
                <a:lnTo>
                  <a:pt x="2598" y="22353"/>
                </a:lnTo>
                <a:lnTo>
                  <a:pt x="2558" y="22555"/>
                </a:lnTo>
                <a:lnTo>
                  <a:pt x="2518" y="22756"/>
                </a:lnTo>
                <a:lnTo>
                  <a:pt x="2437" y="22937"/>
                </a:lnTo>
                <a:lnTo>
                  <a:pt x="2276" y="23320"/>
                </a:lnTo>
                <a:lnTo>
                  <a:pt x="2075" y="23702"/>
                </a:lnTo>
                <a:lnTo>
                  <a:pt x="1873" y="24045"/>
                </a:lnTo>
                <a:lnTo>
                  <a:pt x="1652" y="24347"/>
                </a:lnTo>
                <a:lnTo>
                  <a:pt x="1591" y="24468"/>
                </a:lnTo>
                <a:lnTo>
                  <a:pt x="1551" y="24589"/>
                </a:lnTo>
                <a:lnTo>
                  <a:pt x="1551" y="24729"/>
                </a:lnTo>
                <a:lnTo>
                  <a:pt x="1571" y="24850"/>
                </a:lnTo>
                <a:lnTo>
                  <a:pt x="1632" y="24971"/>
                </a:lnTo>
                <a:lnTo>
                  <a:pt x="1692" y="25072"/>
                </a:lnTo>
                <a:lnTo>
                  <a:pt x="1773" y="25173"/>
                </a:lnTo>
                <a:lnTo>
                  <a:pt x="1873" y="25253"/>
                </a:lnTo>
                <a:lnTo>
                  <a:pt x="1994" y="25313"/>
                </a:lnTo>
                <a:lnTo>
                  <a:pt x="2095" y="25334"/>
                </a:lnTo>
                <a:lnTo>
                  <a:pt x="2316" y="25334"/>
                </a:lnTo>
                <a:lnTo>
                  <a:pt x="2437" y="25293"/>
                </a:lnTo>
                <a:lnTo>
                  <a:pt x="2538" y="25253"/>
                </a:lnTo>
                <a:lnTo>
                  <a:pt x="2618" y="25173"/>
                </a:lnTo>
                <a:lnTo>
                  <a:pt x="2699" y="25092"/>
                </a:lnTo>
                <a:lnTo>
                  <a:pt x="2880" y="24971"/>
                </a:lnTo>
                <a:lnTo>
                  <a:pt x="3062" y="24830"/>
                </a:lnTo>
                <a:lnTo>
                  <a:pt x="3202" y="24669"/>
                </a:lnTo>
                <a:lnTo>
                  <a:pt x="3364" y="24508"/>
                </a:lnTo>
                <a:lnTo>
                  <a:pt x="3645" y="24166"/>
                </a:lnTo>
                <a:lnTo>
                  <a:pt x="3927" y="23823"/>
                </a:lnTo>
                <a:lnTo>
                  <a:pt x="4109" y="23662"/>
                </a:lnTo>
                <a:lnTo>
                  <a:pt x="4290" y="23481"/>
                </a:lnTo>
                <a:lnTo>
                  <a:pt x="4471" y="23320"/>
                </a:lnTo>
                <a:lnTo>
                  <a:pt x="4673" y="23179"/>
                </a:lnTo>
                <a:lnTo>
                  <a:pt x="4894" y="23038"/>
                </a:lnTo>
                <a:lnTo>
                  <a:pt x="5095" y="22917"/>
                </a:lnTo>
                <a:lnTo>
                  <a:pt x="5337" y="22816"/>
                </a:lnTo>
                <a:lnTo>
                  <a:pt x="5559" y="22716"/>
                </a:lnTo>
                <a:lnTo>
                  <a:pt x="5740" y="22675"/>
                </a:lnTo>
                <a:lnTo>
                  <a:pt x="5941" y="22635"/>
                </a:lnTo>
                <a:lnTo>
                  <a:pt x="6143" y="22615"/>
                </a:lnTo>
                <a:lnTo>
                  <a:pt x="6324" y="22595"/>
                </a:lnTo>
                <a:lnTo>
                  <a:pt x="6525" y="22615"/>
                </a:lnTo>
                <a:lnTo>
                  <a:pt x="6727" y="22635"/>
                </a:lnTo>
                <a:lnTo>
                  <a:pt x="6908" y="22675"/>
                </a:lnTo>
                <a:lnTo>
                  <a:pt x="7109" y="22736"/>
                </a:lnTo>
                <a:lnTo>
                  <a:pt x="7290" y="22796"/>
                </a:lnTo>
                <a:lnTo>
                  <a:pt x="7451" y="22897"/>
                </a:lnTo>
                <a:lnTo>
                  <a:pt x="7613" y="22998"/>
                </a:lnTo>
                <a:lnTo>
                  <a:pt x="7774" y="23098"/>
                </a:lnTo>
                <a:lnTo>
                  <a:pt x="7915" y="23239"/>
                </a:lnTo>
                <a:lnTo>
                  <a:pt x="8035" y="23380"/>
                </a:lnTo>
                <a:lnTo>
                  <a:pt x="8136" y="23541"/>
                </a:lnTo>
                <a:lnTo>
                  <a:pt x="8237" y="23723"/>
                </a:lnTo>
                <a:lnTo>
                  <a:pt x="8297" y="23843"/>
                </a:lnTo>
                <a:lnTo>
                  <a:pt x="8358" y="23924"/>
                </a:lnTo>
                <a:lnTo>
                  <a:pt x="8438" y="23984"/>
                </a:lnTo>
                <a:lnTo>
                  <a:pt x="8539" y="24025"/>
                </a:lnTo>
                <a:lnTo>
                  <a:pt x="8640" y="24045"/>
                </a:lnTo>
                <a:lnTo>
                  <a:pt x="8740" y="24025"/>
                </a:lnTo>
                <a:lnTo>
                  <a:pt x="8821" y="24005"/>
                </a:lnTo>
                <a:lnTo>
                  <a:pt x="8921" y="23984"/>
                </a:lnTo>
                <a:lnTo>
                  <a:pt x="9022" y="23924"/>
                </a:lnTo>
                <a:lnTo>
                  <a:pt x="9103" y="23864"/>
                </a:lnTo>
                <a:lnTo>
                  <a:pt x="9183" y="23783"/>
                </a:lnTo>
                <a:lnTo>
                  <a:pt x="9244" y="23702"/>
                </a:lnTo>
                <a:lnTo>
                  <a:pt x="9284" y="23602"/>
                </a:lnTo>
                <a:lnTo>
                  <a:pt x="9324" y="23501"/>
                </a:lnTo>
                <a:lnTo>
                  <a:pt x="9324" y="23380"/>
                </a:lnTo>
                <a:lnTo>
                  <a:pt x="9324" y="23280"/>
                </a:lnTo>
                <a:lnTo>
                  <a:pt x="9224" y="22857"/>
                </a:lnTo>
                <a:lnTo>
                  <a:pt x="9143" y="22414"/>
                </a:lnTo>
                <a:lnTo>
                  <a:pt x="9103" y="21971"/>
                </a:lnTo>
                <a:lnTo>
                  <a:pt x="9083" y="21769"/>
                </a:lnTo>
                <a:lnTo>
                  <a:pt x="9083" y="21548"/>
                </a:lnTo>
                <a:lnTo>
                  <a:pt x="9103" y="21326"/>
                </a:lnTo>
                <a:lnTo>
                  <a:pt x="9143" y="21125"/>
                </a:lnTo>
                <a:lnTo>
                  <a:pt x="9183" y="20924"/>
                </a:lnTo>
                <a:lnTo>
                  <a:pt x="9244" y="20722"/>
                </a:lnTo>
                <a:lnTo>
                  <a:pt x="9344" y="20541"/>
                </a:lnTo>
                <a:lnTo>
                  <a:pt x="9445" y="20360"/>
                </a:lnTo>
                <a:lnTo>
                  <a:pt x="9586" y="20178"/>
                </a:lnTo>
                <a:lnTo>
                  <a:pt x="9767" y="20017"/>
                </a:lnTo>
                <a:lnTo>
                  <a:pt x="9928" y="19897"/>
                </a:lnTo>
                <a:lnTo>
                  <a:pt x="10110" y="19816"/>
                </a:lnTo>
                <a:lnTo>
                  <a:pt x="10271" y="19796"/>
                </a:lnTo>
                <a:lnTo>
                  <a:pt x="10432" y="19796"/>
                </a:lnTo>
                <a:lnTo>
                  <a:pt x="10593" y="19816"/>
                </a:lnTo>
                <a:lnTo>
                  <a:pt x="10754" y="19897"/>
                </a:lnTo>
                <a:lnTo>
                  <a:pt x="10915" y="19977"/>
                </a:lnTo>
                <a:lnTo>
                  <a:pt x="11076" y="20078"/>
                </a:lnTo>
                <a:lnTo>
                  <a:pt x="11217" y="20219"/>
                </a:lnTo>
                <a:lnTo>
                  <a:pt x="11358" y="20360"/>
                </a:lnTo>
                <a:lnTo>
                  <a:pt x="11620" y="20662"/>
                </a:lnTo>
                <a:lnTo>
                  <a:pt x="11841" y="20964"/>
                </a:lnTo>
                <a:lnTo>
                  <a:pt x="12023" y="21226"/>
                </a:lnTo>
                <a:lnTo>
                  <a:pt x="12083" y="21306"/>
                </a:lnTo>
                <a:lnTo>
                  <a:pt x="12164" y="21387"/>
                </a:lnTo>
                <a:lnTo>
                  <a:pt x="12244" y="21427"/>
                </a:lnTo>
                <a:lnTo>
                  <a:pt x="12345" y="21467"/>
                </a:lnTo>
                <a:lnTo>
                  <a:pt x="12446" y="21487"/>
                </a:lnTo>
                <a:lnTo>
                  <a:pt x="12546" y="21487"/>
                </a:lnTo>
                <a:lnTo>
                  <a:pt x="12647" y="21467"/>
                </a:lnTo>
                <a:lnTo>
                  <a:pt x="12727" y="21447"/>
                </a:lnTo>
                <a:lnTo>
                  <a:pt x="12828" y="21407"/>
                </a:lnTo>
                <a:lnTo>
                  <a:pt x="12909" y="21346"/>
                </a:lnTo>
                <a:lnTo>
                  <a:pt x="12969" y="21286"/>
                </a:lnTo>
                <a:lnTo>
                  <a:pt x="13009" y="21205"/>
                </a:lnTo>
                <a:lnTo>
                  <a:pt x="13050" y="21105"/>
                </a:lnTo>
                <a:lnTo>
                  <a:pt x="13070" y="21024"/>
                </a:lnTo>
                <a:lnTo>
                  <a:pt x="13070" y="20903"/>
                </a:lnTo>
                <a:lnTo>
                  <a:pt x="13050" y="20803"/>
                </a:lnTo>
                <a:lnTo>
                  <a:pt x="12868" y="20259"/>
                </a:lnTo>
                <a:lnTo>
                  <a:pt x="12748" y="19715"/>
                </a:lnTo>
                <a:lnTo>
                  <a:pt x="12627" y="19151"/>
                </a:lnTo>
                <a:lnTo>
                  <a:pt x="12566" y="18608"/>
                </a:lnTo>
                <a:lnTo>
                  <a:pt x="12526" y="18044"/>
                </a:lnTo>
                <a:lnTo>
                  <a:pt x="12526" y="17480"/>
                </a:lnTo>
                <a:lnTo>
                  <a:pt x="12546" y="16916"/>
                </a:lnTo>
                <a:lnTo>
                  <a:pt x="12607" y="16352"/>
                </a:lnTo>
                <a:lnTo>
                  <a:pt x="12687" y="15889"/>
                </a:lnTo>
                <a:lnTo>
                  <a:pt x="12808" y="15426"/>
                </a:lnTo>
                <a:lnTo>
                  <a:pt x="12868" y="15204"/>
                </a:lnTo>
                <a:lnTo>
                  <a:pt x="12969" y="14983"/>
                </a:lnTo>
                <a:lnTo>
                  <a:pt x="13070" y="14782"/>
                </a:lnTo>
                <a:lnTo>
                  <a:pt x="13191" y="14580"/>
                </a:lnTo>
                <a:lnTo>
                  <a:pt x="13271" y="14480"/>
                </a:lnTo>
                <a:lnTo>
                  <a:pt x="13352" y="14399"/>
                </a:lnTo>
                <a:lnTo>
                  <a:pt x="13452" y="14339"/>
                </a:lnTo>
                <a:lnTo>
                  <a:pt x="13553" y="14278"/>
                </a:lnTo>
                <a:lnTo>
                  <a:pt x="13674" y="14238"/>
                </a:lnTo>
                <a:lnTo>
                  <a:pt x="13775" y="14218"/>
                </a:lnTo>
                <a:lnTo>
                  <a:pt x="13895" y="14218"/>
                </a:lnTo>
                <a:lnTo>
                  <a:pt x="13996" y="14238"/>
                </a:lnTo>
                <a:lnTo>
                  <a:pt x="14278" y="14459"/>
                </a:lnTo>
                <a:lnTo>
                  <a:pt x="14560" y="14641"/>
                </a:lnTo>
                <a:lnTo>
                  <a:pt x="14862" y="14822"/>
                </a:lnTo>
                <a:lnTo>
                  <a:pt x="15184" y="14963"/>
                </a:lnTo>
                <a:lnTo>
                  <a:pt x="15506" y="15064"/>
                </a:lnTo>
                <a:lnTo>
                  <a:pt x="15849" y="15144"/>
                </a:lnTo>
                <a:lnTo>
                  <a:pt x="16191" y="15204"/>
                </a:lnTo>
                <a:lnTo>
                  <a:pt x="16533" y="15245"/>
                </a:lnTo>
                <a:lnTo>
                  <a:pt x="16775" y="15225"/>
                </a:lnTo>
                <a:lnTo>
                  <a:pt x="16997" y="15225"/>
                </a:lnTo>
                <a:lnTo>
                  <a:pt x="17218" y="15184"/>
                </a:lnTo>
                <a:lnTo>
                  <a:pt x="17440" y="15144"/>
                </a:lnTo>
                <a:lnTo>
                  <a:pt x="17661" y="15084"/>
                </a:lnTo>
                <a:lnTo>
                  <a:pt x="17863" y="15023"/>
                </a:lnTo>
                <a:lnTo>
                  <a:pt x="18285" y="14842"/>
                </a:lnTo>
                <a:lnTo>
                  <a:pt x="18708" y="14641"/>
                </a:lnTo>
                <a:lnTo>
                  <a:pt x="19091" y="14399"/>
                </a:lnTo>
                <a:lnTo>
                  <a:pt x="19473" y="14157"/>
                </a:lnTo>
                <a:lnTo>
                  <a:pt x="19816" y="13875"/>
                </a:lnTo>
                <a:lnTo>
                  <a:pt x="20138" y="13614"/>
                </a:lnTo>
                <a:lnTo>
                  <a:pt x="20440" y="13332"/>
                </a:lnTo>
                <a:lnTo>
                  <a:pt x="20702" y="13030"/>
                </a:lnTo>
                <a:lnTo>
                  <a:pt x="20964" y="12707"/>
                </a:lnTo>
                <a:lnTo>
                  <a:pt x="21125" y="12788"/>
                </a:lnTo>
                <a:lnTo>
                  <a:pt x="21286" y="12889"/>
                </a:lnTo>
                <a:lnTo>
                  <a:pt x="21427" y="12989"/>
                </a:lnTo>
                <a:lnTo>
                  <a:pt x="21568" y="13110"/>
                </a:lnTo>
                <a:lnTo>
                  <a:pt x="21668" y="13251"/>
                </a:lnTo>
                <a:lnTo>
                  <a:pt x="21769" y="13412"/>
                </a:lnTo>
                <a:lnTo>
                  <a:pt x="21850" y="13573"/>
                </a:lnTo>
                <a:lnTo>
                  <a:pt x="21910" y="13775"/>
                </a:lnTo>
                <a:lnTo>
                  <a:pt x="21930" y="13936"/>
                </a:lnTo>
                <a:lnTo>
                  <a:pt x="21950" y="14077"/>
                </a:lnTo>
                <a:lnTo>
                  <a:pt x="21930" y="14238"/>
                </a:lnTo>
                <a:lnTo>
                  <a:pt x="21890" y="14399"/>
                </a:lnTo>
                <a:lnTo>
                  <a:pt x="21850" y="14540"/>
                </a:lnTo>
                <a:lnTo>
                  <a:pt x="21789" y="14701"/>
                </a:lnTo>
                <a:lnTo>
                  <a:pt x="21648" y="15023"/>
                </a:lnTo>
                <a:lnTo>
                  <a:pt x="21487" y="15325"/>
                </a:lnTo>
                <a:lnTo>
                  <a:pt x="21306" y="15607"/>
                </a:lnTo>
                <a:lnTo>
                  <a:pt x="20944" y="16111"/>
                </a:lnTo>
                <a:lnTo>
                  <a:pt x="20883" y="16232"/>
                </a:lnTo>
                <a:lnTo>
                  <a:pt x="20863" y="16352"/>
                </a:lnTo>
                <a:lnTo>
                  <a:pt x="20843" y="16493"/>
                </a:lnTo>
                <a:lnTo>
                  <a:pt x="20883" y="16614"/>
                </a:lnTo>
                <a:lnTo>
                  <a:pt x="20923" y="16735"/>
                </a:lnTo>
                <a:lnTo>
                  <a:pt x="20984" y="16856"/>
                </a:lnTo>
                <a:lnTo>
                  <a:pt x="21084" y="16956"/>
                </a:lnTo>
                <a:lnTo>
                  <a:pt x="21185" y="17017"/>
                </a:lnTo>
                <a:lnTo>
                  <a:pt x="21306" y="17077"/>
                </a:lnTo>
                <a:lnTo>
                  <a:pt x="21447" y="17118"/>
                </a:lnTo>
                <a:lnTo>
                  <a:pt x="21568" y="17118"/>
                </a:lnTo>
                <a:lnTo>
                  <a:pt x="21689" y="17097"/>
                </a:lnTo>
                <a:lnTo>
                  <a:pt x="21809" y="17037"/>
                </a:lnTo>
                <a:lnTo>
                  <a:pt x="21910" y="16977"/>
                </a:lnTo>
                <a:lnTo>
                  <a:pt x="22011" y="16896"/>
                </a:lnTo>
                <a:lnTo>
                  <a:pt x="22111" y="16795"/>
                </a:lnTo>
                <a:lnTo>
                  <a:pt x="22232" y="16614"/>
                </a:lnTo>
                <a:lnTo>
                  <a:pt x="22393" y="16473"/>
                </a:lnTo>
                <a:lnTo>
                  <a:pt x="22575" y="16332"/>
                </a:lnTo>
                <a:lnTo>
                  <a:pt x="22736" y="16232"/>
                </a:lnTo>
                <a:lnTo>
                  <a:pt x="22937" y="16131"/>
                </a:lnTo>
                <a:lnTo>
                  <a:pt x="23138" y="16050"/>
                </a:lnTo>
                <a:lnTo>
                  <a:pt x="23340" y="16010"/>
                </a:lnTo>
                <a:lnTo>
                  <a:pt x="23541" y="15970"/>
                </a:lnTo>
                <a:lnTo>
                  <a:pt x="23763" y="15950"/>
                </a:lnTo>
                <a:lnTo>
                  <a:pt x="23984" y="15950"/>
                </a:lnTo>
                <a:lnTo>
                  <a:pt x="24186" y="15970"/>
                </a:lnTo>
                <a:lnTo>
                  <a:pt x="24407" y="16010"/>
                </a:lnTo>
                <a:lnTo>
                  <a:pt x="24609" y="16070"/>
                </a:lnTo>
                <a:lnTo>
                  <a:pt x="24810" y="16151"/>
                </a:lnTo>
                <a:lnTo>
                  <a:pt x="24991" y="16252"/>
                </a:lnTo>
                <a:lnTo>
                  <a:pt x="25172" y="16352"/>
                </a:lnTo>
                <a:lnTo>
                  <a:pt x="25333" y="16473"/>
                </a:lnTo>
                <a:lnTo>
                  <a:pt x="25454" y="16614"/>
                </a:lnTo>
                <a:lnTo>
                  <a:pt x="25575" y="16755"/>
                </a:lnTo>
                <a:lnTo>
                  <a:pt x="25676" y="16916"/>
                </a:lnTo>
                <a:lnTo>
                  <a:pt x="25756" y="17097"/>
                </a:lnTo>
                <a:lnTo>
                  <a:pt x="25817" y="17259"/>
                </a:lnTo>
                <a:lnTo>
                  <a:pt x="25877" y="17460"/>
                </a:lnTo>
                <a:lnTo>
                  <a:pt x="25917" y="17641"/>
                </a:lnTo>
                <a:lnTo>
                  <a:pt x="25938" y="17822"/>
                </a:lnTo>
                <a:lnTo>
                  <a:pt x="25938" y="18024"/>
                </a:lnTo>
                <a:lnTo>
                  <a:pt x="25917" y="18225"/>
                </a:lnTo>
                <a:lnTo>
                  <a:pt x="25897" y="18406"/>
                </a:lnTo>
                <a:lnTo>
                  <a:pt x="25857" y="18608"/>
                </a:lnTo>
                <a:lnTo>
                  <a:pt x="25817" y="18789"/>
                </a:lnTo>
                <a:lnTo>
                  <a:pt x="25756" y="18970"/>
                </a:lnTo>
                <a:lnTo>
                  <a:pt x="25676" y="19131"/>
                </a:lnTo>
                <a:lnTo>
                  <a:pt x="25495" y="19413"/>
                </a:lnTo>
                <a:lnTo>
                  <a:pt x="25434" y="19554"/>
                </a:lnTo>
                <a:lnTo>
                  <a:pt x="25394" y="19695"/>
                </a:lnTo>
                <a:lnTo>
                  <a:pt x="25394" y="19836"/>
                </a:lnTo>
                <a:lnTo>
                  <a:pt x="25434" y="19977"/>
                </a:lnTo>
                <a:lnTo>
                  <a:pt x="25474" y="20098"/>
                </a:lnTo>
                <a:lnTo>
                  <a:pt x="25555" y="20199"/>
                </a:lnTo>
                <a:lnTo>
                  <a:pt x="25636" y="20279"/>
                </a:lnTo>
                <a:lnTo>
                  <a:pt x="25756" y="20360"/>
                </a:lnTo>
                <a:lnTo>
                  <a:pt x="25877" y="20420"/>
                </a:lnTo>
                <a:lnTo>
                  <a:pt x="25998" y="20440"/>
                </a:lnTo>
                <a:lnTo>
                  <a:pt x="26139" y="20460"/>
                </a:lnTo>
                <a:lnTo>
                  <a:pt x="26260" y="20440"/>
                </a:lnTo>
                <a:lnTo>
                  <a:pt x="26401" y="20420"/>
                </a:lnTo>
                <a:lnTo>
                  <a:pt x="26522" y="20340"/>
                </a:lnTo>
                <a:lnTo>
                  <a:pt x="26642" y="20259"/>
                </a:lnTo>
                <a:lnTo>
                  <a:pt x="26763" y="20138"/>
                </a:lnTo>
                <a:lnTo>
                  <a:pt x="26965" y="19796"/>
                </a:lnTo>
                <a:lnTo>
                  <a:pt x="27247" y="19433"/>
                </a:lnTo>
                <a:lnTo>
                  <a:pt x="27569" y="19111"/>
                </a:lnTo>
                <a:lnTo>
                  <a:pt x="27911" y="18809"/>
                </a:lnTo>
                <a:lnTo>
                  <a:pt x="28294" y="18567"/>
                </a:lnTo>
                <a:lnTo>
                  <a:pt x="28475" y="18447"/>
                </a:lnTo>
                <a:lnTo>
                  <a:pt x="28676" y="18346"/>
                </a:lnTo>
                <a:lnTo>
                  <a:pt x="28898" y="18245"/>
                </a:lnTo>
                <a:lnTo>
                  <a:pt x="29099" y="18165"/>
                </a:lnTo>
                <a:lnTo>
                  <a:pt x="29321" y="18104"/>
                </a:lnTo>
                <a:lnTo>
                  <a:pt x="29542" y="18044"/>
                </a:lnTo>
                <a:lnTo>
                  <a:pt x="29784" y="18004"/>
                </a:lnTo>
                <a:lnTo>
                  <a:pt x="30005" y="17983"/>
                </a:lnTo>
                <a:lnTo>
                  <a:pt x="30267" y="17963"/>
                </a:lnTo>
                <a:lnTo>
                  <a:pt x="30529" y="17963"/>
                </a:lnTo>
                <a:lnTo>
                  <a:pt x="30791" y="17983"/>
                </a:lnTo>
                <a:lnTo>
                  <a:pt x="31032" y="18024"/>
                </a:lnTo>
                <a:lnTo>
                  <a:pt x="31294" y="18064"/>
                </a:lnTo>
                <a:lnTo>
                  <a:pt x="31556" y="18124"/>
                </a:lnTo>
                <a:lnTo>
                  <a:pt x="31798" y="18205"/>
                </a:lnTo>
                <a:lnTo>
                  <a:pt x="32039" y="18306"/>
                </a:lnTo>
                <a:lnTo>
                  <a:pt x="32301" y="18426"/>
                </a:lnTo>
                <a:lnTo>
                  <a:pt x="32543" y="18547"/>
                </a:lnTo>
                <a:lnTo>
                  <a:pt x="32764" y="18708"/>
                </a:lnTo>
                <a:lnTo>
                  <a:pt x="33006" y="18870"/>
                </a:lnTo>
                <a:lnTo>
                  <a:pt x="33207" y="19031"/>
                </a:lnTo>
                <a:lnTo>
                  <a:pt x="33409" y="19232"/>
                </a:lnTo>
                <a:lnTo>
                  <a:pt x="33469" y="19292"/>
                </a:lnTo>
                <a:lnTo>
                  <a:pt x="33550" y="19353"/>
                </a:lnTo>
                <a:lnTo>
                  <a:pt x="33731" y="19413"/>
                </a:lnTo>
                <a:lnTo>
                  <a:pt x="33892" y="19433"/>
                </a:lnTo>
                <a:lnTo>
                  <a:pt x="34093" y="19453"/>
                </a:lnTo>
                <a:lnTo>
                  <a:pt x="34194" y="19453"/>
                </a:lnTo>
                <a:lnTo>
                  <a:pt x="34295" y="19413"/>
                </a:lnTo>
                <a:lnTo>
                  <a:pt x="34395" y="19353"/>
                </a:lnTo>
                <a:lnTo>
                  <a:pt x="34476" y="19292"/>
                </a:lnTo>
                <a:lnTo>
                  <a:pt x="34536" y="19212"/>
                </a:lnTo>
                <a:lnTo>
                  <a:pt x="34597" y="19111"/>
                </a:lnTo>
                <a:lnTo>
                  <a:pt x="34617" y="19010"/>
                </a:lnTo>
                <a:lnTo>
                  <a:pt x="34637" y="18910"/>
                </a:lnTo>
                <a:lnTo>
                  <a:pt x="34637" y="18789"/>
                </a:lnTo>
                <a:lnTo>
                  <a:pt x="34617" y="18688"/>
                </a:lnTo>
                <a:lnTo>
                  <a:pt x="34556" y="18467"/>
                </a:lnTo>
                <a:lnTo>
                  <a:pt x="34456" y="18286"/>
                </a:lnTo>
                <a:lnTo>
                  <a:pt x="34335" y="18084"/>
                </a:lnTo>
                <a:lnTo>
                  <a:pt x="34375" y="17963"/>
                </a:lnTo>
                <a:lnTo>
                  <a:pt x="34395" y="17843"/>
                </a:lnTo>
                <a:lnTo>
                  <a:pt x="34395" y="17722"/>
                </a:lnTo>
                <a:lnTo>
                  <a:pt x="34355" y="17581"/>
                </a:lnTo>
                <a:lnTo>
                  <a:pt x="34315" y="17480"/>
                </a:lnTo>
                <a:lnTo>
                  <a:pt x="34234" y="17359"/>
                </a:lnTo>
                <a:lnTo>
                  <a:pt x="34134" y="17259"/>
                </a:lnTo>
                <a:lnTo>
                  <a:pt x="33993" y="17178"/>
                </a:lnTo>
                <a:lnTo>
                  <a:pt x="33731" y="17017"/>
                </a:lnTo>
                <a:lnTo>
                  <a:pt x="33469" y="16815"/>
                </a:lnTo>
                <a:lnTo>
                  <a:pt x="33227" y="16614"/>
                </a:lnTo>
                <a:lnTo>
                  <a:pt x="33006" y="16372"/>
                </a:lnTo>
                <a:lnTo>
                  <a:pt x="32804" y="16111"/>
                </a:lnTo>
                <a:lnTo>
                  <a:pt x="32623" y="15849"/>
                </a:lnTo>
                <a:lnTo>
                  <a:pt x="32482" y="15547"/>
                </a:lnTo>
                <a:lnTo>
                  <a:pt x="32341" y="15265"/>
                </a:lnTo>
                <a:lnTo>
                  <a:pt x="32241" y="14943"/>
                </a:lnTo>
                <a:lnTo>
                  <a:pt x="32180" y="14641"/>
                </a:lnTo>
                <a:lnTo>
                  <a:pt x="32120" y="14318"/>
                </a:lnTo>
                <a:lnTo>
                  <a:pt x="32120" y="13996"/>
                </a:lnTo>
                <a:lnTo>
                  <a:pt x="32120" y="13674"/>
                </a:lnTo>
                <a:lnTo>
                  <a:pt x="32180" y="13352"/>
                </a:lnTo>
                <a:lnTo>
                  <a:pt x="32241" y="13030"/>
                </a:lnTo>
                <a:lnTo>
                  <a:pt x="32361" y="12728"/>
                </a:lnTo>
                <a:lnTo>
                  <a:pt x="32402" y="12627"/>
                </a:lnTo>
                <a:lnTo>
                  <a:pt x="32442" y="12506"/>
                </a:lnTo>
                <a:lnTo>
                  <a:pt x="32462" y="12385"/>
                </a:lnTo>
                <a:lnTo>
                  <a:pt x="32462" y="12264"/>
                </a:lnTo>
                <a:lnTo>
                  <a:pt x="32442" y="12164"/>
                </a:lnTo>
                <a:lnTo>
                  <a:pt x="32402" y="12043"/>
                </a:lnTo>
                <a:lnTo>
                  <a:pt x="32341" y="11942"/>
                </a:lnTo>
                <a:lnTo>
                  <a:pt x="32241" y="11842"/>
                </a:lnTo>
                <a:lnTo>
                  <a:pt x="32160" y="11761"/>
                </a:lnTo>
                <a:lnTo>
                  <a:pt x="32059" y="11701"/>
                </a:lnTo>
                <a:lnTo>
                  <a:pt x="31939" y="11660"/>
                </a:lnTo>
                <a:lnTo>
                  <a:pt x="31818" y="11640"/>
                </a:lnTo>
                <a:lnTo>
                  <a:pt x="31596" y="11640"/>
                </a:lnTo>
                <a:lnTo>
                  <a:pt x="31475" y="11680"/>
                </a:lnTo>
                <a:lnTo>
                  <a:pt x="31355" y="11741"/>
                </a:lnTo>
                <a:lnTo>
                  <a:pt x="31294" y="11781"/>
                </a:lnTo>
                <a:lnTo>
                  <a:pt x="31214" y="11801"/>
                </a:lnTo>
                <a:lnTo>
                  <a:pt x="31052" y="11801"/>
                </a:lnTo>
                <a:lnTo>
                  <a:pt x="30891" y="11761"/>
                </a:lnTo>
                <a:lnTo>
                  <a:pt x="30750" y="11680"/>
                </a:lnTo>
                <a:lnTo>
                  <a:pt x="30609" y="11580"/>
                </a:lnTo>
                <a:lnTo>
                  <a:pt x="30489" y="11439"/>
                </a:lnTo>
                <a:lnTo>
                  <a:pt x="30388" y="11298"/>
                </a:lnTo>
                <a:lnTo>
                  <a:pt x="30307" y="11157"/>
                </a:lnTo>
                <a:lnTo>
                  <a:pt x="30267" y="11036"/>
                </a:lnTo>
                <a:lnTo>
                  <a:pt x="30227" y="10915"/>
                </a:lnTo>
                <a:lnTo>
                  <a:pt x="30207" y="10774"/>
                </a:lnTo>
                <a:lnTo>
                  <a:pt x="30207" y="10633"/>
                </a:lnTo>
                <a:lnTo>
                  <a:pt x="30247" y="10351"/>
                </a:lnTo>
                <a:lnTo>
                  <a:pt x="30287" y="10090"/>
                </a:lnTo>
                <a:lnTo>
                  <a:pt x="30368" y="9727"/>
                </a:lnTo>
                <a:lnTo>
                  <a:pt x="30489" y="9365"/>
                </a:lnTo>
                <a:lnTo>
                  <a:pt x="30771" y="8680"/>
                </a:lnTo>
                <a:lnTo>
                  <a:pt x="30811" y="8559"/>
                </a:lnTo>
                <a:lnTo>
                  <a:pt x="30831" y="8438"/>
                </a:lnTo>
                <a:lnTo>
                  <a:pt x="30811" y="8338"/>
                </a:lnTo>
                <a:lnTo>
                  <a:pt x="30771" y="8237"/>
                </a:lnTo>
                <a:lnTo>
                  <a:pt x="30730" y="8136"/>
                </a:lnTo>
                <a:lnTo>
                  <a:pt x="30650" y="8056"/>
                </a:lnTo>
                <a:lnTo>
                  <a:pt x="30569" y="7995"/>
                </a:lnTo>
                <a:lnTo>
                  <a:pt x="30469" y="7935"/>
                </a:lnTo>
                <a:lnTo>
                  <a:pt x="30368" y="7874"/>
                </a:lnTo>
                <a:lnTo>
                  <a:pt x="30267" y="7854"/>
                </a:lnTo>
                <a:lnTo>
                  <a:pt x="30166" y="7834"/>
                </a:lnTo>
                <a:lnTo>
                  <a:pt x="30046" y="7834"/>
                </a:lnTo>
                <a:lnTo>
                  <a:pt x="29945" y="7854"/>
                </a:lnTo>
                <a:lnTo>
                  <a:pt x="29824" y="7895"/>
                </a:lnTo>
                <a:lnTo>
                  <a:pt x="29723" y="7935"/>
                </a:lnTo>
                <a:lnTo>
                  <a:pt x="29643" y="8015"/>
                </a:lnTo>
                <a:lnTo>
                  <a:pt x="29542" y="8116"/>
                </a:lnTo>
                <a:lnTo>
                  <a:pt x="29421" y="8197"/>
                </a:lnTo>
                <a:lnTo>
                  <a:pt x="29301" y="8257"/>
                </a:lnTo>
                <a:lnTo>
                  <a:pt x="29160" y="8297"/>
                </a:lnTo>
                <a:lnTo>
                  <a:pt x="29019" y="8338"/>
                </a:lnTo>
                <a:lnTo>
                  <a:pt x="28898" y="8358"/>
                </a:lnTo>
                <a:lnTo>
                  <a:pt x="28616" y="8358"/>
                </a:lnTo>
                <a:lnTo>
                  <a:pt x="28334" y="8318"/>
                </a:lnTo>
                <a:lnTo>
                  <a:pt x="28052" y="8217"/>
                </a:lnTo>
                <a:lnTo>
                  <a:pt x="27810" y="8096"/>
                </a:lnTo>
                <a:lnTo>
                  <a:pt x="27569" y="7935"/>
                </a:lnTo>
                <a:lnTo>
                  <a:pt x="27448" y="7794"/>
                </a:lnTo>
                <a:lnTo>
                  <a:pt x="27327" y="7633"/>
                </a:lnTo>
                <a:lnTo>
                  <a:pt x="27206" y="7472"/>
                </a:lnTo>
                <a:lnTo>
                  <a:pt x="27126" y="7311"/>
                </a:lnTo>
                <a:lnTo>
                  <a:pt x="27045" y="7129"/>
                </a:lnTo>
                <a:lnTo>
                  <a:pt x="26985" y="6928"/>
                </a:lnTo>
                <a:lnTo>
                  <a:pt x="26944" y="6747"/>
                </a:lnTo>
                <a:lnTo>
                  <a:pt x="26924" y="6545"/>
                </a:lnTo>
                <a:lnTo>
                  <a:pt x="26904" y="6344"/>
                </a:lnTo>
                <a:lnTo>
                  <a:pt x="26904" y="6143"/>
                </a:lnTo>
                <a:lnTo>
                  <a:pt x="26924" y="5740"/>
                </a:lnTo>
                <a:lnTo>
                  <a:pt x="26985" y="5357"/>
                </a:lnTo>
                <a:lnTo>
                  <a:pt x="27085" y="4995"/>
                </a:lnTo>
                <a:lnTo>
                  <a:pt x="27106" y="4894"/>
                </a:lnTo>
                <a:lnTo>
                  <a:pt x="27106" y="4814"/>
                </a:lnTo>
                <a:lnTo>
                  <a:pt x="27085" y="4733"/>
                </a:lnTo>
                <a:lnTo>
                  <a:pt x="27065" y="4673"/>
                </a:lnTo>
                <a:lnTo>
                  <a:pt x="27025" y="4592"/>
                </a:lnTo>
                <a:lnTo>
                  <a:pt x="26965" y="4532"/>
                </a:lnTo>
                <a:lnTo>
                  <a:pt x="26844" y="4431"/>
                </a:lnTo>
                <a:lnTo>
                  <a:pt x="26703" y="4371"/>
                </a:lnTo>
                <a:lnTo>
                  <a:pt x="26622" y="4350"/>
                </a:lnTo>
                <a:lnTo>
                  <a:pt x="26542" y="4350"/>
                </a:lnTo>
                <a:lnTo>
                  <a:pt x="26461" y="4371"/>
                </a:lnTo>
                <a:lnTo>
                  <a:pt x="26381" y="4391"/>
                </a:lnTo>
                <a:lnTo>
                  <a:pt x="26320" y="4451"/>
                </a:lnTo>
                <a:lnTo>
                  <a:pt x="26260" y="4512"/>
                </a:lnTo>
                <a:lnTo>
                  <a:pt x="26018" y="4753"/>
                </a:lnTo>
                <a:lnTo>
                  <a:pt x="25756" y="4975"/>
                </a:lnTo>
                <a:lnTo>
                  <a:pt x="25474" y="5136"/>
                </a:lnTo>
                <a:lnTo>
                  <a:pt x="25172" y="5297"/>
                </a:lnTo>
                <a:lnTo>
                  <a:pt x="24870" y="5398"/>
                </a:lnTo>
                <a:lnTo>
                  <a:pt x="24548" y="5478"/>
                </a:lnTo>
                <a:lnTo>
                  <a:pt x="24206" y="5518"/>
                </a:lnTo>
                <a:lnTo>
                  <a:pt x="23863" y="5518"/>
                </a:lnTo>
                <a:lnTo>
                  <a:pt x="23541" y="5498"/>
                </a:lnTo>
                <a:lnTo>
                  <a:pt x="23219" y="5438"/>
                </a:lnTo>
                <a:lnTo>
                  <a:pt x="22897" y="5357"/>
                </a:lnTo>
                <a:lnTo>
                  <a:pt x="22595" y="5257"/>
                </a:lnTo>
                <a:lnTo>
                  <a:pt x="22293" y="5116"/>
                </a:lnTo>
                <a:lnTo>
                  <a:pt x="22011" y="4975"/>
                </a:lnTo>
                <a:lnTo>
                  <a:pt x="21447" y="4652"/>
                </a:lnTo>
                <a:lnTo>
                  <a:pt x="21467" y="4330"/>
                </a:lnTo>
                <a:lnTo>
                  <a:pt x="21467" y="3988"/>
                </a:lnTo>
                <a:lnTo>
                  <a:pt x="21447" y="3746"/>
                </a:lnTo>
                <a:lnTo>
                  <a:pt x="21427" y="3525"/>
                </a:lnTo>
                <a:lnTo>
                  <a:pt x="21387" y="3303"/>
                </a:lnTo>
                <a:lnTo>
                  <a:pt x="21326" y="3082"/>
                </a:lnTo>
                <a:lnTo>
                  <a:pt x="21266" y="2860"/>
                </a:lnTo>
                <a:lnTo>
                  <a:pt x="21185" y="2659"/>
                </a:lnTo>
                <a:lnTo>
                  <a:pt x="21105" y="2437"/>
                </a:lnTo>
                <a:lnTo>
                  <a:pt x="21004" y="2236"/>
                </a:lnTo>
                <a:lnTo>
                  <a:pt x="20883" y="2035"/>
                </a:lnTo>
                <a:lnTo>
                  <a:pt x="20762" y="1853"/>
                </a:lnTo>
                <a:lnTo>
                  <a:pt x="20641" y="1672"/>
                </a:lnTo>
                <a:lnTo>
                  <a:pt x="20480" y="1491"/>
                </a:lnTo>
                <a:lnTo>
                  <a:pt x="20339" y="1330"/>
                </a:lnTo>
                <a:lnTo>
                  <a:pt x="20178" y="1169"/>
                </a:lnTo>
                <a:lnTo>
                  <a:pt x="19997" y="1008"/>
                </a:lnTo>
                <a:lnTo>
                  <a:pt x="19816" y="867"/>
                </a:lnTo>
                <a:lnTo>
                  <a:pt x="19453" y="605"/>
                </a:lnTo>
                <a:lnTo>
                  <a:pt x="19051" y="403"/>
                </a:lnTo>
                <a:lnTo>
                  <a:pt x="18648" y="242"/>
                </a:lnTo>
                <a:lnTo>
                  <a:pt x="18225" y="122"/>
                </a:lnTo>
                <a:lnTo>
                  <a:pt x="17802" y="41"/>
                </a:lnTo>
                <a:lnTo>
                  <a:pt x="17359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97F8F"/>
              </a:solidFill>
            </a:endParaRPr>
          </a:p>
        </p:txBody>
      </p:sp>
      <p:sp>
        <p:nvSpPr>
          <p:cNvPr id="301" name="Google Shape;301;p35"/>
          <p:cNvSpPr/>
          <p:nvPr/>
        </p:nvSpPr>
        <p:spPr>
          <a:xfrm>
            <a:off x="6293088" y="1241705"/>
            <a:ext cx="438320" cy="616889"/>
          </a:xfrm>
          <a:custGeom>
            <a:rect b="b" l="l" r="r" t="t"/>
            <a:pathLst>
              <a:path extrusionOk="0" h="37134" w="26381">
                <a:moveTo>
                  <a:pt x="17278" y="1813"/>
                </a:moveTo>
                <a:lnTo>
                  <a:pt x="17681" y="1833"/>
                </a:lnTo>
                <a:lnTo>
                  <a:pt x="18063" y="1873"/>
                </a:lnTo>
                <a:lnTo>
                  <a:pt x="18063" y="2256"/>
                </a:lnTo>
                <a:lnTo>
                  <a:pt x="18084" y="2659"/>
                </a:lnTo>
                <a:lnTo>
                  <a:pt x="18084" y="3061"/>
                </a:lnTo>
                <a:lnTo>
                  <a:pt x="18063" y="3464"/>
                </a:lnTo>
                <a:lnTo>
                  <a:pt x="18043" y="3665"/>
                </a:lnTo>
                <a:lnTo>
                  <a:pt x="18003" y="3867"/>
                </a:lnTo>
                <a:lnTo>
                  <a:pt x="17902" y="4270"/>
                </a:lnTo>
                <a:lnTo>
                  <a:pt x="17761" y="4652"/>
                </a:lnTo>
                <a:lnTo>
                  <a:pt x="17600" y="5015"/>
                </a:lnTo>
                <a:lnTo>
                  <a:pt x="17580" y="5075"/>
                </a:lnTo>
                <a:lnTo>
                  <a:pt x="17218" y="4995"/>
                </a:lnTo>
                <a:lnTo>
                  <a:pt x="16835" y="4934"/>
                </a:lnTo>
                <a:lnTo>
                  <a:pt x="16452" y="4914"/>
                </a:lnTo>
                <a:lnTo>
                  <a:pt x="16090" y="4914"/>
                </a:lnTo>
                <a:lnTo>
                  <a:pt x="15808" y="4934"/>
                </a:lnTo>
                <a:lnTo>
                  <a:pt x="15546" y="4974"/>
                </a:lnTo>
                <a:lnTo>
                  <a:pt x="15284" y="5015"/>
                </a:lnTo>
                <a:lnTo>
                  <a:pt x="15023" y="5075"/>
                </a:lnTo>
                <a:lnTo>
                  <a:pt x="14942" y="4169"/>
                </a:lnTo>
                <a:lnTo>
                  <a:pt x="14922" y="3686"/>
                </a:lnTo>
                <a:lnTo>
                  <a:pt x="14882" y="3162"/>
                </a:lnTo>
                <a:lnTo>
                  <a:pt x="14841" y="2900"/>
                </a:lnTo>
                <a:lnTo>
                  <a:pt x="14781" y="2659"/>
                </a:lnTo>
                <a:lnTo>
                  <a:pt x="14700" y="2417"/>
                </a:lnTo>
                <a:lnTo>
                  <a:pt x="14580" y="2195"/>
                </a:lnTo>
                <a:lnTo>
                  <a:pt x="14519" y="2115"/>
                </a:lnTo>
                <a:lnTo>
                  <a:pt x="14902" y="2034"/>
                </a:lnTo>
                <a:lnTo>
                  <a:pt x="15284" y="1954"/>
                </a:lnTo>
                <a:lnTo>
                  <a:pt x="15687" y="1914"/>
                </a:lnTo>
                <a:lnTo>
                  <a:pt x="16090" y="1853"/>
                </a:lnTo>
                <a:lnTo>
                  <a:pt x="16473" y="1833"/>
                </a:lnTo>
                <a:lnTo>
                  <a:pt x="16875" y="1813"/>
                </a:lnTo>
                <a:close/>
                <a:moveTo>
                  <a:pt x="19614" y="2195"/>
                </a:moveTo>
                <a:lnTo>
                  <a:pt x="19956" y="2316"/>
                </a:lnTo>
                <a:lnTo>
                  <a:pt x="20319" y="2457"/>
                </a:lnTo>
                <a:lnTo>
                  <a:pt x="20661" y="2618"/>
                </a:lnTo>
                <a:lnTo>
                  <a:pt x="20983" y="2800"/>
                </a:lnTo>
                <a:lnTo>
                  <a:pt x="21306" y="3001"/>
                </a:lnTo>
                <a:lnTo>
                  <a:pt x="21628" y="3202"/>
                </a:lnTo>
                <a:lnTo>
                  <a:pt x="21930" y="3424"/>
                </a:lnTo>
                <a:lnTo>
                  <a:pt x="22212" y="3665"/>
                </a:lnTo>
                <a:lnTo>
                  <a:pt x="22131" y="3827"/>
                </a:lnTo>
                <a:lnTo>
                  <a:pt x="22051" y="3988"/>
                </a:lnTo>
                <a:lnTo>
                  <a:pt x="21890" y="4350"/>
                </a:lnTo>
                <a:lnTo>
                  <a:pt x="21769" y="4572"/>
                </a:lnTo>
                <a:lnTo>
                  <a:pt x="21648" y="4813"/>
                </a:lnTo>
                <a:lnTo>
                  <a:pt x="21487" y="5035"/>
                </a:lnTo>
                <a:lnTo>
                  <a:pt x="21326" y="5236"/>
                </a:lnTo>
                <a:lnTo>
                  <a:pt x="21124" y="5458"/>
                </a:lnTo>
                <a:lnTo>
                  <a:pt x="20923" y="5659"/>
                </a:lnTo>
                <a:lnTo>
                  <a:pt x="20480" y="6042"/>
                </a:lnTo>
                <a:lnTo>
                  <a:pt x="20138" y="6283"/>
                </a:lnTo>
                <a:lnTo>
                  <a:pt x="19976" y="6404"/>
                </a:lnTo>
                <a:lnTo>
                  <a:pt x="19836" y="6545"/>
                </a:lnTo>
                <a:lnTo>
                  <a:pt x="19735" y="6424"/>
                </a:lnTo>
                <a:lnTo>
                  <a:pt x="19574" y="6243"/>
                </a:lnTo>
                <a:lnTo>
                  <a:pt x="19413" y="6062"/>
                </a:lnTo>
                <a:lnTo>
                  <a:pt x="19231" y="5901"/>
                </a:lnTo>
                <a:lnTo>
                  <a:pt x="19030" y="5760"/>
                </a:lnTo>
                <a:lnTo>
                  <a:pt x="19211" y="5357"/>
                </a:lnTo>
                <a:lnTo>
                  <a:pt x="19372" y="4934"/>
                </a:lnTo>
                <a:lnTo>
                  <a:pt x="19493" y="4491"/>
                </a:lnTo>
                <a:lnTo>
                  <a:pt x="19594" y="4028"/>
                </a:lnTo>
                <a:lnTo>
                  <a:pt x="19654" y="3565"/>
                </a:lnTo>
                <a:lnTo>
                  <a:pt x="19674" y="3102"/>
                </a:lnTo>
                <a:lnTo>
                  <a:pt x="19654" y="2638"/>
                </a:lnTo>
                <a:lnTo>
                  <a:pt x="19614" y="2195"/>
                </a:lnTo>
                <a:close/>
                <a:moveTo>
                  <a:pt x="13573" y="2397"/>
                </a:moveTo>
                <a:lnTo>
                  <a:pt x="13512" y="2578"/>
                </a:lnTo>
                <a:lnTo>
                  <a:pt x="13472" y="2779"/>
                </a:lnTo>
                <a:lnTo>
                  <a:pt x="13452" y="2981"/>
                </a:lnTo>
                <a:lnTo>
                  <a:pt x="13432" y="3202"/>
                </a:lnTo>
                <a:lnTo>
                  <a:pt x="13432" y="3625"/>
                </a:lnTo>
                <a:lnTo>
                  <a:pt x="13452" y="4028"/>
                </a:lnTo>
                <a:lnTo>
                  <a:pt x="13432" y="5699"/>
                </a:lnTo>
                <a:lnTo>
                  <a:pt x="13069" y="5881"/>
                </a:lnTo>
                <a:lnTo>
                  <a:pt x="12707" y="6102"/>
                </a:lnTo>
                <a:lnTo>
                  <a:pt x="12365" y="6324"/>
                </a:lnTo>
                <a:lnTo>
                  <a:pt x="12022" y="6565"/>
                </a:lnTo>
                <a:lnTo>
                  <a:pt x="12022" y="6324"/>
                </a:lnTo>
                <a:lnTo>
                  <a:pt x="12022" y="6082"/>
                </a:lnTo>
                <a:lnTo>
                  <a:pt x="11962" y="5599"/>
                </a:lnTo>
                <a:lnTo>
                  <a:pt x="11922" y="5417"/>
                </a:lnTo>
                <a:lnTo>
                  <a:pt x="11881" y="5216"/>
                </a:lnTo>
                <a:lnTo>
                  <a:pt x="11740" y="4854"/>
                </a:lnTo>
                <a:lnTo>
                  <a:pt x="11579" y="4491"/>
                </a:lnTo>
                <a:lnTo>
                  <a:pt x="11378" y="4149"/>
                </a:lnTo>
                <a:lnTo>
                  <a:pt x="11176" y="3887"/>
                </a:lnTo>
                <a:lnTo>
                  <a:pt x="10935" y="3625"/>
                </a:lnTo>
                <a:lnTo>
                  <a:pt x="11297" y="3424"/>
                </a:lnTo>
                <a:lnTo>
                  <a:pt x="11841" y="3122"/>
                </a:lnTo>
                <a:lnTo>
                  <a:pt x="12405" y="2860"/>
                </a:lnTo>
                <a:lnTo>
                  <a:pt x="12989" y="2598"/>
                </a:lnTo>
                <a:lnTo>
                  <a:pt x="13573" y="2397"/>
                </a:lnTo>
                <a:close/>
                <a:moveTo>
                  <a:pt x="9364" y="4713"/>
                </a:moveTo>
                <a:lnTo>
                  <a:pt x="9626" y="4934"/>
                </a:lnTo>
                <a:lnTo>
                  <a:pt x="9727" y="5055"/>
                </a:lnTo>
                <a:lnTo>
                  <a:pt x="9827" y="5176"/>
                </a:lnTo>
                <a:lnTo>
                  <a:pt x="10008" y="5438"/>
                </a:lnTo>
                <a:lnTo>
                  <a:pt x="10129" y="5699"/>
                </a:lnTo>
                <a:lnTo>
                  <a:pt x="10210" y="5961"/>
                </a:lnTo>
                <a:lnTo>
                  <a:pt x="10290" y="6263"/>
                </a:lnTo>
                <a:lnTo>
                  <a:pt x="10290" y="6344"/>
                </a:lnTo>
                <a:lnTo>
                  <a:pt x="10290" y="6465"/>
                </a:lnTo>
                <a:lnTo>
                  <a:pt x="10290" y="6767"/>
                </a:lnTo>
                <a:lnTo>
                  <a:pt x="10250" y="7049"/>
                </a:lnTo>
                <a:lnTo>
                  <a:pt x="10190" y="7371"/>
                </a:lnTo>
                <a:lnTo>
                  <a:pt x="10170" y="7693"/>
                </a:lnTo>
                <a:lnTo>
                  <a:pt x="10170" y="7874"/>
                </a:lnTo>
                <a:lnTo>
                  <a:pt x="10210" y="8035"/>
                </a:lnTo>
                <a:lnTo>
                  <a:pt x="9807" y="8378"/>
                </a:lnTo>
                <a:lnTo>
                  <a:pt x="9364" y="8720"/>
                </a:lnTo>
                <a:lnTo>
                  <a:pt x="9364" y="8317"/>
                </a:lnTo>
                <a:lnTo>
                  <a:pt x="9304" y="7914"/>
                </a:lnTo>
                <a:lnTo>
                  <a:pt x="9243" y="7572"/>
                </a:lnTo>
                <a:lnTo>
                  <a:pt x="9143" y="7230"/>
                </a:lnTo>
                <a:lnTo>
                  <a:pt x="9002" y="6908"/>
                </a:lnTo>
                <a:lnTo>
                  <a:pt x="8840" y="6585"/>
                </a:lnTo>
                <a:lnTo>
                  <a:pt x="8700" y="6364"/>
                </a:lnTo>
                <a:lnTo>
                  <a:pt x="8538" y="6142"/>
                </a:lnTo>
                <a:lnTo>
                  <a:pt x="8357" y="5921"/>
                </a:lnTo>
                <a:lnTo>
                  <a:pt x="8156" y="5740"/>
                </a:lnTo>
                <a:lnTo>
                  <a:pt x="8599" y="5337"/>
                </a:lnTo>
                <a:lnTo>
                  <a:pt x="8981" y="5015"/>
                </a:lnTo>
                <a:lnTo>
                  <a:pt x="9364" y="4713"/>
                </a:lnTo>
                <a:close/>
                <a:moveTo>
                  <a:pt x="7028" y="6807"/>
                </a:moveTo>
                <a:lnTo>
                  <a:pt x="7290" y="7069"/>
                </a:lnTo>
                <a:lnTo>
                  <a:pt x="7411" y="7210"/>
                </a:lnTo>
                <a:lnTo>
                  <a:pt x="7532" y="7371"/>
                </a:lnTo>
                <a:lnTo>
                  <a:pt x="7652" y="7592"/>
                </a:lnTo>
                <a:lnTo>
                  <a:pt x="7733" y="7834"/>
                </a:lnTo>
                <a:lnTo>
                  <a:pt x="7813" y="8076"/>
                </a:lnTo>
                <a:lnTo>
                  <a:pt x="7874" y="8317"/>
                </a:lnTo>
                <a:lnTo>
                  <a:pt x="7874" y="8458"/>
                </a:lnTo>
                <a:lnTo>
                  <a:pt x="7874" y="8599"/>
                </a:lnTo>
                <a:lnTo>
                  <a:pt x="7854" y="8921"/>
                </a:lnTo>
                <a:lnTo>
                  <a:pt x="7834" y="9264"/>
                </a:lnTo>
                <a:lnTo>
                  <a:pt x="7834" y="9425"/>
                </a:lnTo>
                <a:lnTo>
                  <a:pt x="7834" y="9606"/>
                </a:lnTo>
                <a:lnTo>
                  <a:pt x="7733" y="9606"/>
                </a:lnTo>
                <a:lnTo>
                  <a:pt x="7592" y="9586"/>
                </a:lnTo>
                <a:lnTo>
                  <a:pt x="7451" y="9566"/>
                </a:lnTo>
                <a:lnTo>
                  <a:pt x="7310" y="9525"/>
                </a:lnTo>
                <a:lnTo>
                  <a:pt x="7169" y="9465"/>
                </a:lnTo>
                <a:lnTo>
                  <a:pt x="7028" y="9405"/>
                </a:lnTo>
                <a:lnTo>
                  <a:pt x="6907" y="9324"/>
                </a:lnTo>
                <a:lnTo>
                  <a:pt x="6786" y="9223"/>
                </a:lnTo>
                <a:lnTo>
                  <a:pt x="6686" y="9123"/>
                </a:lnTo>
                <a:lnTo>
                  <a:pt x="6585" y="9002"/>
                </a:lnTo>
                <a:lnTo>
                  <a:pt x="6484" y="8881"/>
                </a:lnTo>
                <a:lnTo>
                  <a:pt x="6404" y="8740"/>
                </a:lnTo>
                <a:lnTo>
                  <a:pt x="6343" y="8599"/>
                </a:lnTo>
                <a:lnTo>
                  <a:pt x="6303" y="8438"/>
                </a:lnTo>
                <a:lnTo>
                  <a:pt x="6263" y="8297"/>
                </a:lnTo>
                <a:lnTo>
                  <a:pt x="6243" y="8136"/>
                </a:lnTo>
                <a:lnTo>
                  <a:pt x="6223" y="7975"/>
                </a:lnTo>
                <a:lnTo>
                  <a:pt x="6243" y="7733"/>
                </a:lnTo>
                <a:lnTo>
                  <a:pt x="6283" y="7492"/>
                </a:lnTo>
                <a:lnTo>
                  <a:pt x="7028" y="6807"/>
                </a:lnTo>
                <a:close/>
                <a:moveTo>
                  <a:pt x="23541" y="5196"/>
                </a:moveTo>
                <a:lnTo>
                  <a:pt x="23722" y="5498"/>
                </a:lnTo>
                <a:lnTo>
                  <a:pt x="23883" y="5820"/>
                </a:lnTo>
                <a:lnTo>
                  <a:pt x="24024" y="6142"/>
                </a:lnTo>
                <a:lnTo>
                  <a:pt x="24145" y="6465"/>
                </a:lnTo>
                <a:lnTo>
                  <a:pt x="24225" y="6807"/>
                </a:lnTo>
                <a:lnTo>
                  <a:pt x="24306" y="7149"/>
                </a:lnTo>
                <a:lnTo>
                  <a:pt x="24366" y="7492"/>
                </a:lnTo>
                <a:lnTo>
                  <a:pt x="24407" y="7854"/>
                </a:lnTo>
                <a:lnTo>
                  <a:pt x="24366" y="7874"/>
                </a:lnTo>
                <a:lnTo>
                  <a:pt x="24085" y="8156"/>
                </a:lnTo>
                <a:lnTo>
                  <a:pt x="23803" y="8418"/>
                </a:lnTo>
                <a:lnTo>
                  <a:pt x="23501" y="8660"/>
                </a:lnTo>
                <a:lnTo>
                  <a:pt x="23178" y="8881"/>
                </a:lnTo>
                <a:lnTo>
                  <a:pt x="22856" y="9103"/>
                </a:lnTo>
                <a:lnTo>
                  <a:pt x="22514" y="9284"/>
                </a:lnTo>
                <a:lnTo>
                  <a:pt x="22171" y="9465"/>
                </a:lnTo>
                <a:lnTo>
                  <a:pt x="21809" y="9626"/>
                </a:lnTo>
                <a:lnTo>
                  <a:pt x="21406" y="9767"/>
                </a:lnTo>
                <a:lnTo>
                  <a:pt x="21003" y="9908"/>
                </a:lnTo>
                <a:lnTo>
                  <a:pt x="20601" y="10049"/>
                </a:lnTo>
                <a:lnTo>
                  <a:pt x="20198" y="10190"/>
                </a:lnTo>
                <a:lnTo>
                  <a:pt x="20299" y="9888"/>
                </a:lnTo>
                <a:lnTo>
                  <a:pt x="20399" y="9586"/>
                </a:lnTo>
                <a:lnTo>
                  <a:pt x="20460" y="9284"/>
                </a:lnTo>
                <a:lnTo>
                  <a:pt x="20500" y="9002"/>
                </a:lnTo>
                <a:lnTo>
                  <a:pt x="20520" y="8700"/>
                </a:lnTo>
                <a:lnTo>
                  <a:pt x="20500" y="8398"/>
                </a:lnTo>
                <a:lnTo>
                  <a:pt x="20480" y="8116"/>
                </a:lnTo>
                <a:lnTo>
                  <a:pt x="20420" y="7814"/>
                </a:lnTo>
                <a:lnTo>
                  <a:pt x="20722" y="7753"/>
                </a:lnTo>
                <a:lnTo>
                  <a:pt x="21003" y="7673"/>
                </a:lnTo>
                <a:lnTo>
                  <a:pt x="21285" y="7532"/>
                </a:lnTo>
                <a:lnTo>
                  <a:pt x="21567" y="7371"/>
                </a:lnTo>
                <a:lnTo>
                  <a:pt x="21829" y="7190"/>
                </a:lnTo>
                <a:lnTo>
                  <a:pt x="22071" y="7008"/>
                </a:lnTo>
                <a:lnTo>
                  <a:pt x="22292" y="6787"/>
                </a:lnTo>
                <a:lnTo>
                  <a:pt x="22514" y="6585"/>
                </a:lnTo>
                <a:lnTo>
                  <a:pt x="22755" y="6324"/>
                </a:lnTo>
                <a:lnTo>
                  <a:pt x="22977" y="6062"/>
                </a:lnTo>
                <a:lnTo>
                  <a:pt x="23178" y="5780"/>
                </a:lnTo>
                <a:lnTo>
                  <a:pt x="23380" y="5478"/>
                </a:lnTo>
                <a:lnTo>
                  <a:pt x="23541" y="5196"/>
                </a:lnTo>
                <a:close/>
                <a:moveTo>
                  <a:pt x="23944" y="10633"/>
                </a:moveTo>
                <a:lnTo>
                  <a:pt x="23722" y="11157"/>
                </a:lnTo>
                <a:lnTo>
                  <a:pt x="23480" y="11700"/>
                </a:lnTo>
                <a:lnTo>
                  <a:pt x="23198" y="12204"/>
                </a:lnTo>
                <a:lnTo>
                  <a:pt x="22917" y="12727"/>
                </a:lnTo>
                <a:lnTo>
                  <a:pt x="22796" y="12727"/>
                </a:lnTo>
                <a:lnTo>
                  <a:pt x="22655" y="12747"/>
                </a:lnTo>
                <a:lnTo>
                  <a:pt x="22534" y="12788"/>
                </a:lnTo>
                <a:lnTo>
                  <a:pt x="22413" y="12828"/>
                </a:lnTo>
                <a:lnTo>
                  <a:pt x="21628" y="13190"/>
                </a:lnTo>
                <a:lnTo>
                  <a:pt x="20822" y="13513"/>
                </a:lnTo>
                <a:lnTo>
                  <a:pt x="20017" y="13815"/>
                </a:lnTo>
                <a:lnTo>
                  <a:pt x="19211" y="14097"/>
                </a:lnTo>
                <a:lnTo>
                  <a:pt x="18708" y="14258"/>
                </a:lnTo>
                <a:lnTo>
                  <a:pt x="18204" y="14419"/>
                </a:lnTo>
                <a:lnTo>
                  <a:pt x="17701" y="14560"/>
                </a:lnTo>
                <a:lnTo>
                  <a:pt x="17198" y="14721"/>
                </a:lnTo>
                <a:lnTo>
                  <a:pt x="18023" y="13573"/>
                </a:lnTo>
                <a:lnTo>
                  <a:pt x="18647" y="12727"/>
                </a:lnTo>
                <a:lnTo>
                  <a:pt x="19272" y="11841"/>
                </a:lnTo>
                <a:lnTo>
                  <a:pt x="19413" y="11902"/>
                </a:lnTo>
                <a:lnTo>
                  <a:pt x="19554" y="11902"/>
                </a:lnTo>
                <a:lnTo>
                  <a:pt x="20077" y="11882"/>
                </a:lnTo>
                <a:lnTo>
                  <a:pt x="20621" y="11821"/>
                </a:lnTo>
                <a:lnTo>
                  <a:pt x="21064" y="11741"/>
                </a:lnTo>
                <a:lnTo>
                  <a:pt x="21507" y="11620"/>
                </a:lnTo>
                <a:lnTo>
                  <a:pt x="21970" y="11479"/>
                </a:lnTo>
                <a:lnTo>
                  <a:pt x="22393" y="11318"/>
                </a:lnTo>
                <a:lnTo>
                  <a:pt x="22776" y="11177"/>
                </a:lnTo>
                <a:lnTo>
                  <a:pt x="23178" y="10996"/>
                </a:lnTo>
                <a:lnTo>
                  <a:pt x="23561" y="10814"/>
                </a:lnTo>
                <a:lnTo>
                  <a:pt x="23944" y="10633"/>
                </a:lnTo>
                <a:close/>
                <a:moveTo>
                  <a:pt x="21024" y="15547"/>
                </a:moveTo>
                <a:lnTo>
                  <a:pt x="20218" y="16694"/>
                </a:lnTo>
                <a:lnTo>
                  <a:pt x="19393" y="17822"/>
                </a:lnTo>
                <a:lnTo>
                  <a:pt x="19191" y="17782"/>
                </a:lnTo>
                <a:lnTo>
                  <a:pt x="18970" y="17762"/>
                </a:lnTo>
                <a:lnTo>
                  <a:pt x="18728" y="17782"/>
                </a:lnTo>
                <a:lnTo>
                  <a:pt x="18506" y="17822"/>
                </a:lnTo>
                <a:lnTo>
                  <a:pt x="18265" y="17862"/>
                </a:lnTo>
                <a:lnTo>
                  <a:pt x="18043" y="17923"/>
                </a:lnTo>
                <a:lnTo>
                  <a:pt x="17641" y="18044"/>
                </a:lnTo>
                <a:lnTo>
                  <a:pt x="16573" y="18406"/>
                </a:lnTo>
                <a:lnTo>
                  <a:pt x="15526" y="18789"/>
                </a:lnTo>
                <a:lnTo>
                  <a:pt x="15003" y="19010"/>
                </a:lnTo>
                <a:lnTo>
                  <a:pt x="14479" y="19232"/>
                </a:lnTo>
                <a:lnTo>
                  <a:pt x="13432" y="19695"/>
                </a:lnTo>
                <a:lnTo>
                  <a:pt x="13432" y="19695"/>
                </a:lnTo>
                <a:lnTo>
                  <a:pt x="14640" y="18144"/>
                </a:lnTo>
                <a:lnTo>
                  <a:pt x="15828" y="16594"/>
                </a:lnTo>
                <a:lnTo>
                  <a:pt x="15949" y="16412"/>
                </a:lnTo>
                <a:lnTo>
                  <a:pt x="16009" y="16433"/>
                </a:lnTo>
                <a:lnTo>
                  <a:pt x="16231" y="16473"/>
                </a:lnTo>
                <a:lnTo>
                  <a:pt x="16473" y="16493"/>
                </a:lnTo>
                <a:lnTo>
                  <a:pt x="16936" y="16513"/>
                </a:lnTo>
                <a:lnTo>
                  <a:pt x="17419" y="16493"/>
                </a:lnTo>
                <a:lnTo>
                  <a:pt x="17882" y="16412"/>
                </a:lnTo>
                <a:lnTo>
                  <a:pt x="18345" y="16332"/>
                </a:lnTo>
                <a:lnTo>
                  <a:pt x="18809" y="16211"/>
                </a:lnTo>
                <a:lnTo>
                  <a:pt x="19735" y="15969"/>
                </a:lnTo>
                <a:lnTo>
                  <a:pt x="20379" y="15768"/>
                </a:lnTo>
                <a:lnTo>
                  <a:pt x="21024" y="15547"/>
                </a:lnTo>
                <a:close/>
                <a:moveTo>
                  <a:pt x="17600" y="20198"/>
                </a:moveTo>
                <a:lnTo>
                  <a:pt x="16855" y="21145"/>
                </a:lnTo>
                <a:lnTo>
                  <a:pt x="16050" y="22152"/>
                </a:lnTo>
                <a:lnTo>
                  <a:pt x="15244" y="23138"/>
                </a:lnTo>
                <a:lnTo>
                  <a:pt x="15043" y="23179"/>
                </a:lnTo>
                <a:lnTo>
                  <a:pt x="14841" y="23219"/>
                </a:lnTo>
                <a:lnTo>
                  <a:pt x="14660" y="23299"/>
                </a:lnTo>
                <a:lnTo>
                  <a:pt x="14459" y="23380"/>
                </a:lnTo>
                <a:lnTo>
                  <a:pt x="14076" y="23541"/>
                </a:lnTo>
                <a:lnTo>
                  <a:pt x="13714" y="23702"/>
                </a:lnTo>
                <a:lnTo>
                  <a:pt x="13230" y="23883"/>
                </a:lnTo>
                <a:lnTo>
                  <a:pt x="12767" y="24024"/>
                </a:lnTo>
                <a:lnTo>
                  <a:pt x="12264" y="24165"/>
                </a:lnTo>
                <a:lnTo>
                  <a:pt x="11781" y="24306"/>
                </a:lnTo>
                <a:lnTo>
                  <a:pt x="11277" y="24407"/>
                </a:lnTo>
                <a:lnTo>
                  <a:pt x="10794" y="24488"/>
                </a:lnTo>
                <a:lnTo>
                  <a:pt x="9787" y="24649"/>
                </a:lnTo>
                <a:lnTo>
                  <a:pt x="9344" y="24689"/>
                </a:lnTo>
                <a:lnTo>
                  <a:pt x="9344" y="24689"/>
                </a:lnTo>
                <a:lnTo>
                  <a:pt x="10270" y="23581"/>
                </a:lnTo>
                <a:lnTo>
                  <a:pt x="11197" y="22474"/>
                </a:lnTo>
                <a:lnTo>
                  <a:pt x="11579" y="22011"/>
                </a:lnTo>
                <a:lnTo>
                  <a:pt x="11660" y="22071"/>
                </a:lnTo>
                <a:lnTo>
                  <a:pt x="11760" y="22111"/>
                </a:lnTo>
                <a:lnTo>
                  <a:pt x="11881" y="22132"/>
                </a:lnTo>
                <a:lnTo>
                  <a:pt x="12002" y="22132"/>
                </a:lnTo>
                <a:lnTo>
                  <a:pt x="12264" y="22111"/>
                </a:lnTo>
                <a:lnTo>
                  <a:pt x="12526" y="22071"/>
                </a:lnTo>
                <a:lnTo>
                  <a:pt x="12787" y="22011"/>
                </a:lnTo>
                <a:lnTo>
                  <a:pt x="13029" y="21930"/>
                </a:lnTo>
                <a:lnTo>
                  <a:pt x="13512" y="21749"/>
                </a:lnTo>
                <a:lnTo>
                  <a:pt x="14016" y="21548"/>
                </a:lnTo>
                <a:lnTo>
                  <a:pt x="15043" y="21145"/>
                </a:lnTo>
                <a:lnTo>
                  <a:pt x="16070" y="20742"/>
                </a:lnTo>
                <a:lnTo>
                  <a:pt x="16835" y="20460"/>
                </a:lnTo>
                <a:lnTo>
                  <a:pt x="17600" y="20198"/>
                </a:lnTo>
                <a:close/>
                <a:moveTo>
                  <a:pt x="12767" y="26018"/>
                </a:moveTo>
                <a:lnTo>
                  <a:pt x="11680" y="27226"/>
                </a:lnTo>
                <a:lnTo>
                  <a:pt x="10552" y="28435"/>
                </a:lnTo>
                <a:lnTo>
                  <a:pt x="10311" y="28394"/>
                </a:lnTo>
                <a:lnTo>
                  <a:pt x="9767" y="28394"/>
                </a:lnTo>
                <a:lnTo>
                  <a:pt x="9485" y="28435"/>
                </a:lnTo>
                <a:lnTo>
                  <a:pt x="8941" y="28535"/>
                </a:lnTo>
                <a:lnTo>
                  <a:pt x="8438" y="28616"/>
                </a:lnTo>
                <a:lnTo>
                  <a:pt x="7934" y="28716"/>
                </a:lnTo>
                <a:lnTo>
                  <a:pt x="7431" y="28797"/>
                </a:lnTo>
                <a:lnTo>
                  <a:pt x="6927" y="28918"/>
                </a:lnTo>
                <a:lnTo>
                  <a:pt x="6424" y="29039"/>
                </a:lnTo>
                <a:lnTo>
                  <a:pt x="5780" y="29240"/>
                </a:lnTo>
                <a:lnTo>
                  <a:pt x="5135" y="29441"/>
                </a:lnTo>
                <a:lnTo>
                  <a:pt x="5135" y="29441"/>
                </a:lnTo>
                <a:lnTo>
                  <a:pt x="6323" y="28132"/>
                </a:lnTo>
                <a:lnTo>
                  <a:pt x="7975" y="26280"/>
                </a:lnTo>
                <a:lnTo>
                  <a:pt x="8196" y="26381"/>
                </a:lnTo>
                <a:lnTo>
                  <a:pt x="8418" y="26441"/>
                </a:lnTo>
                <a:lnTo>
                  <a:pt x="8659" y="26481"/>
                </a:lnTo>
                <a:lnTo>
                  <a:pt x="8921" y="26501"/>
                </a:lnTo>
                <a:lnTo>
                  <a:pt x="9424" y="26501"/>
                </a:lnTo>
                <a:lnTo>
                  <a:pt x="9888" y="26481"/>
                </a:lnTo>
                <a:lnTo>
                  <a:pt x="10451" y="26441"/>
                </a:lnTo>
                <a:lnTo>
                  <a:pt x="11015" y="26360"/>
                </a:lnTo>
                <a:lnTo>
                  <a:pt x="11579" y="26280"/>
                </a:lnTo>
                <a:lnTo>
                  <a:pt x="12143" y="26159"/>
                </a:lnTo>
                <a:lnTo>
                  <a:pt x="12767" y="26018"/>
                </a:lnTo>
                <a:close/>
                <a:moveTo>
                  <a:pt x="8418" y="30650"/>
                </a:moveTo>
                <a:lnTo>
                  <a:pt x="7250" y="31797"/>
                </a:lnTo>
                <a:lnTo>
                  <a:pt x="6323" y="32684"/>
                </a:lnTo>
                <a:lnTo>
                  <a:pt x="5397" y="33570"/>
                </a:lnTo>
                <a:lnTo>
                  <a:pt x="4451" y="34435"/>
                </a:lnTo>
                <a:lnTo>
                  <a:pt x="3484" y="35301"/>
                </a:lnTo>
                <a:lnTo>
                  <a:pt x="3222" y="35342"/>
                </a:lnTo>
                <a:lnTo>
                  <a:pt x="2920" y="35342"/>
                </a:lnTo>
                <a:lnTo>
                  <a:pt x="2759" y="35301"/>
                </a:lnTo>
                <a:lnTo>
                  <a:pt x="2598" y="35261"/>
                </a:lnTo>
                <a:lnTo>
                  <a:pt x="2457" y="35221"/>
                </a:lnTo>
                <a:lnTo>
                  <a:pt x="2316" y="35140"/>
                </a:lnTo>
                <a:lnTo>
                  <a:pt x="2175" y="35060"/>
                </a:lnTo>
                <a:lnTo>
                  <a:pt x="2054" y="34959"/>
                </a:lnTo>
                <a:lnTo>
                  <a:pt x="1933" y="34858"/>
                </a:lnTo>
                <a:lnTo>
                  <a:pt x="1813" y="34738"/>
                </a:lnTo>
                <a:lnTo>
                  <a:pt x="1712" y="34617"/>
                </a:lnTo>
                <a:lnTo>
                  <a:pt x="1631" y="34496"/>
                </a:lnTo>
                <a:lnTo>
                  <a:pt x="1510" y="34234"/>
                </a:lnTo>
                <a:lnTo>
                  <a:pt x="1410" y="33952"/>
                </a:lnTo>
                <a:lnTo>
                  <a:pt x="1349" y="33650"/>
                </a:lnTo>
                <a:lnTo>
                  <a:pt x="1289" y="33449"/>
                </a:lnTo>
                <a:lnTo>
                  <a:pt x="1712" y="33046"/>
                </a:lnTo>
                <a:lnTo>
                  <a:pt x="2155" y="32623"/>
                </a:lnTo>
                <a:lnTo>
                  <a:pt x="2981" y="31757"/>
                </a:lnTo>
                <a:lnTo>
                  <a:pt x="3001" y="31757"/>
                </a:lnTo>
                <a:lnTo>
                  <a:pt x="3121" y="31797"/>
                </a:lnTo>
                <a:lnTo>
                  <a:pt x="3242" y="31818"/>
                </a:lnTo>
                <a:lnTo>
                  <a:pt x="3484" y="31838"/>
                </a:lnTo>
                <a:lnTo>
                  <a:pt x="3726" y="31818"/>
                </a:lnTo>
                <a:lnTo>
                  <a:pt x="3987" y="31757"/>
                </a:lnTo>
                <a:lnTo>
                  <a:pt x="4229" y="31697"/>
                </a:lnTo>
                <a:lnTo>
                  <a:pt x="4471" y="31616"/>
                </a:lnTo>
                <a:lnTo>
                  <a:pt x="4934" y="31455"/>
                </a:lnTo>
                <a:lnTo>
                  <a:pt x="5941" y="31173"/>
                </a:lnTo>
                <a:lnTo>
                  <a:pt x="6948" y="30932"/>
                </a:lnTo>
                <a:lnTo>
                  <a:pt x="7673" y="30791"/>
                </a:lnTo>
                <a:lnTo>
                  <a:pt x="8418" y="30650"/>
                </a:lnTo>
                <a:close/>
                <a:moveTo>
                  <a:pt x="16855" y="0"/>
                </a:moveTo>
                <a:lnTo>
                  <a:pt x="16432" y="21"/>
                </a:lnTo>
                <a:lnTo>
                  <a:pt x="16009" y="61"/>
                </a:lnTo>
                <a:lnTo>
                  <a:pt x="15566" y="101"/>
                </a:lnTo>
                <a:lnTo>
                  <a:pt x="15144" y="162"/>
                </a:lnTo>
                <a:lnTo>
                  <a:pt x="14721" y="242"/>
                </a:lnTo>
                <a:lnTo>
                  <a:pt x="14298" y="343"/>
                </a:lnTo>
                <a:lnTo>
                  <a:pt x="13895" y="444"/>
                </a:lnTo>
                <a:lnTo>
                  <a:pt x="13472" y="564"/>
                </a:lnTo>
                <a:lnTo>
                  <a:pt x="13069" y="685"/>
                </a:lnTo>
                <a:lnTo>
                  <a:pt x="12646" y="826"/>
                </a:lnTo>
                <a:lnTo>
                  <a:pt x="12264" y="987"/>
                </a:lnTo>
                <a:lnTo>
                  <a:pt x="11861" y="1148"/>
                </a:lnTo>
                <a:lnTo>
                  <a:pt x="11478" y="1330"/>
                </a:lnTo>
                <a:lnTo>
                  <a:pt x="10995" y="1571"/>
                </a:lnTo>
                <a:lnTo>
                  <a:pt x="10532" y="1833"/>
                </a:lnTo>
                <a:lnTo>
                  <a:pt x="10069" y="2115"/>
                </a:lnTo>
                <a:lnTo>
                  <a:pt x="9626" y="2397"/>
                </a:lnTo>
                <a:lnTo>
                  <a:pt x="9183" y="2699"/>
                </a:lnTo>
                <a:lnTo>
                  <a:pt x="8760" y="3021"/>
                </a:lnTo>
                <a:lnTo>
                  <a:pt x="8337" y="3363"/>
                </a:lnTo>
                <a:lnTo>
                  <a:pt x="7914" y="3706"/>
                </a:lnTo>
                <a:lnTo>
                  <a:pt x="7511" y="4048"/>
                </a:lnTo>
                <a:lnTo>
                  <a:pt x="7109" y="4411"/>
                </a:lnTo>
                <a:lnTo>
                  <a:pt x="6726" y="4773"/>
                </a:lnTo>
                <a:lnTo>
                  <a:pt x="6364" y="5156"/>
                </a:lnTo>
                <a:lnTo>
                  <a:pt x="6001" y="5538"/>
                </a:lnTo>
                <a:lnTo>
                  <a:pt x="5659" y="5961"/>
                </a:lnTo>
                <a:lnTo>
                  <a:pt x="5316" y="6364"/>
                </a:lnTo>
                <a:lnTo>
                  <a:pt x="5014" y="6807"/>
                </a:lnTo>
                <a:lnTo>
                  <a:pt x="4934" y="6968"/>
                </a:lnTo>
                <a:lnTo>
                  <a:pt x="4894" y="7109"/>
                </a:lnTo>
                <a:lnTo>
                  <a:pt x="4914" y="7250"/>
                </a:lnTo>
                <a:lnTo>
                  <a:pt x="4934" y="7371"/>
                </a:lnTo>
                <a:lnTo>
                  <a:pt x="4873" y="7693"/>
                </a:lnTo>
                <a:lnTo>
                  <a:pt x="4833" y="7975"/>
                </a:lnTo>
                <a:lnTo>
                  <a:pt x="4833" y="8277"/>
                </a:lnTo>
                <a:lnTo>
                  <a:pt x="4853" y="8559"/>
                </a:lnTo>
                <a:lnTo>
                  <a:pt x="4894" y="8841"/>
                </a:lnTo>
                <a:lnTo>
                  <a:pt x="4974" y="9123"/>
                </a:lnTo>
                <a:lnTo>
                  <a:pt x="5075" y="9385"/>
                </a:lnTo>
                <a:lnTo>
                  <a:pt x="5216" y="9646"/>
                </a:lnTo>
                <a:lnTo>
                  <a:pt x="5357" y="9888"/>
                </a:lnTo>
                <a:lnTo>
                  <a:pt x="5538" y="10130"/>
                </a:lnTo>
                <a:lnTo>
                  <a:pt x="5719" y="10311"/>
                </a:lnTo>
                <a:lnTo>
                  <a:pt x="5921" y="10492"/>
                </a:lnTo>
                <a:lnTo>
                  <a:pt x="6142" y="10653"/>
                </a:lnTo>
                <a:lnTo>
                  <a:pt x="6384" y="10794"/>
                </a:lnTo>
                <a:lnTo>
                  <a:pt x="6625" y="10915"/>
                </a:lnTo>
                <a:lnTo>
                  <a:pt x="6887" y="10996"/>
                </a:lnTo>
                <a:lnTo>
                  <a:pt x="7149" y="11076"/>
                </a:lnTo>
                <a:lnTo>
                  <a:pt x="7411" y="11116"/>
                </a:lnTo>
                <a:lnTo>
                  <a:pt x="7693" y="11136"/>
                </a:lnTo>
                <a:lnTo>
                  <a:pt x="7995" y="11157"/>
                </a:lnTo>
                <a:lnTo>
                  <a:pt x="8337" y="11136"/>
                </a:lnTo>
                <a:lnTo>
                  <a:pt x="8679" y="11076"/>
                </a:lnTo>
                <a:lnTo>
                  <a:pt x="8820" y="11036"/>
                </a:lnTo>
                <a:lnTo>
                  <a:pt x="8981" y="10975"/>
                </a:lnTo>
                <a:lnTo>
                  <a:pt x="9122" y="10895"/>
                </a:lnTo>
                <a:lnTo>
                  <a:pt x="9243" y="10814"/>
                </a:lnTo>
                <a:lnTo>
                  <a:pt x="9344" y="10714"/>
                </a:lnTo>
                <a:lnTo>
                  <a:pt x="9424" y="10593"/>
                </a:lnTo>
                <a:lnTo>
                  <a:pt x="9485" y="10472"/>
                </a:lnTo>
                <a:lnTo>
                  <a:pt x="9525" y="10311"/>
                </a:lnTo>
                <a:lnTo>
                  <a:pt x="9545" y="10190"/>
                </a:lnTo>
                <a:lnTo>
                  <a:pt x="9988" y="9868"/>
                </a:lnTo>
                <a:lnTo>
                  <a:pt x="10431" y="9525"/>
                </a:lnTo>
                <a:lnTo>
                  <a:pt x="11277" y="8841"/>
                </a:lnTo>
                <a:lnTo>
                  <a:pt x="11962" y="8297"/>
                </a:lnTo>
                <a:lnTo>
                  <a:pt x="12646" y="7794"/>
                </a:lnTo>
                <a:lnTo>
                  <a:pt x="12989" y="7532"/>
                </a:lnTo>
                <a:lnTo>
                  <a:pt x="13351" y="7310"/>
                </a:lnTo>
                <a:lnTo>
                  <a:pt x="13714" y="7089"/>
                </a:lnTo>
                <a:lnTo>
                  <a:pt x="14096" y="6867"/>
                </a:lnTo>
                <a:lnTo>
                  <a:pt x="14197" y="6827"/>
                </a:lnTo>
                <a:lnTo>
                  <a:pt x="14419" y="6827"/>
                </a:lnTo>
                <a:lnTo>
                  <a:pt x="14519" y="6807"/>
                </a:lnTo>
                <a:lnTo>
                  <a:pt x="14620" y="6767"/>
                </a:lnTo>
                <a:lnTo>
                  <a:pt x="14721" y="6726"/>
                </a:lnTo>
                <a:lnTo>
                  <a:pt x="14821" y="6666"/>
                </a:lnTo>
                <a:lnTo>
                  <a:pt x="14902" y="6606"/>
                </a:lnTo>
                <a:lnTo>
                  <a:pt x="14962" y="6525"/>
                </a:lnTo>
                <a:lnTo>
                  <a:pt x="15244" y="6444"/>
                </a:lnTo>
                <a:lnTo>
                  <a:pt x="15526" y="6384"/>
                </a:lnTo>
                <a:lnTo>
                  <a:pt x="15828" y="6344"/>
                </a:lnTo>
                <a:lnTo>
                  <a:pt x="16110" y="6324"/>
                </a:lnTo>
                <a:lnTo>
                  <a:pt x="16392" y="6303"/>
                </a:lnTo>
                <a:lnTo>
                  <a:pt x="16674" y="6324"/>
                </a:lnTo>
                <a:lnTo>
                  <a:pt x="16956" y="6364"/>
                </a:lnTo>
                <a:lnTo>
                  <a:pt x="17238" y="6424"/>
                </a:lnTo>
                <a:lnTo>
                  <a:pt x="17500" y="6505"/>
                </a:lnTo>
                <a:lnTo>
                  <a:pt x="17761" y="6606"/>
                </a:lnTo>
                <a:lnTo>
                  <a:pt x="18003" y="6726"/>
                </a:lnTo>
                <a:lnTo>
                  <a:pt x="18245" y="6887"/>
                </a:lnTo>
                <a:lnTo>
                  <a:pt x="18446" y="7069"/>
                </a:lnTo>
                <a:lnTo>
                  <a:pt x="18647" y="7290"/>
                </a:lnTo>
                <a:lnTo>
                  <a:pt x="18829" y="7532"/>
                </a:lnTo>
                <a:lnTo>
                  <a:pt x="18990" y="7794"/>
                </a:lnTo>
                <a:lnTo>
                  <a:pt x="19070" y="7975"/>
                </a:lnTo>
                <a:lnTo>
                  <a:pt x="19131" y="8156"/>
                </a:lnTo>
                <a:lnTo>
                  <a:pt x="19151" y="8337"/>
                </a:lnTo>
                <a:lnTo>
                  <a:pt x="19171" y="8519"/>
                </a:lnTo>
                <a:lnTo>
                  <a:pt x="19171" y="8700"/>
                </a:lnTo>
                <a:lnTo>
                  <a:pt x="19151" y="8881"/>
                </a:lnTo>
                <a:lnTo>
                  <a:pt x="19111" y="9062"/>
                </a:lnTo>
                <a:lnTo>
                  <a:pt x="19050" y="9244"/>
                </a:lnTo>
                <a:lnTo>
                  <a:pt x="18929" y="9606"/>
                </a:lnTo>
                <a:lnTo>
                  <a:pt x="18768" y="9948"/>
                </a:lnTo>
                <a:lnTo>
                  <a:pt x="18587" y="10291"/>
                </a:lnTo>
                <a:lnTo>
                  <a:pt x="18406" y="10593"/>
                </a:lnTo>
                <a:lnTo>
                  <a:pt x="17902" y="11358"/>
                </a:lnTo>
                <a:lnTo>
                  <a:pt x="17379" y="12103"/>
                </a:lnTo>
                <a:lnTo>
                  <a:pt x="16291" y="13593"/>
                </a:lnTo>
                <a:lnTo>
                  <a:pt x="15184" y="15083"/>
                </a:lnTo>
                <a:lnTo>
                  <a:pt x="14056" y="16574"/>
                </a:lnTo>
                <a:lnTo>
                  <a:pt x="12928" y="18044"/>
                </a:lnTo>
                <a:lnTo>
                  <a:pt x="11781" y="19494"/>
                </a:lnTo>
                <a:lnTo>
                  <a:pt x="10411" y="21165"/>
                </a:lnTo>
                <a:lnTo>
                  <a:pt x="9022" y="22836"/>
                </a:lnTo>
                <a:lnTo>
                  <a:pt x="7632" y="24467"/>
                </a:lnTo>
                <a:lnTo>
                  <a:pt x="6202" y="26099"/>
                </a:lnTo>
                <a:lnTo>
                  <a:pt x="4753" y="27710"/>
                </a:lnTo>
                <a:lnTo>
                  <a:pt x="3283" y="29300"/>
                </a:lnTo>
                <a:lnTo>
                  <a:pt x="2497" y="30106"/>
                </a:lnTo>
                <a:lnTo>
                  <a:pt x="1712" y="30911"/>
                </a:lnTo>
                <a:lnTo>
                  <a:pt x="947" y="31717"/>
                </a:lnTo>
                <a:lnTo>
                  <a:pt x="564" y="32120"/>
                </a:lnTo>
                <a:lnTo>
                  <a:pt x="202" y="32543"/>
                </a:lnTo>
                <a:lnTo>
                  <a:pt x="101" y="32684"/>
                </a:lnTo>
                <a:lnTo>
                  <a:pt x="40" y="32824"/>
                </a:lnTo>
                <a:lnTo>
                  <a:pt x="0" y="32945"/>
                </a:lnTo>
                <a:lnTo>
                  <a:pt x="0" y="33086"/>
                </a:lnTo>
                <a:lnTo>
                  <a:pt x="40" y="33227"/>
                </a:lnTo>
                <a:lnTo>
                  <a:pt x="81" y="33348"/>
                </a:lnTo>
                <a:lnTo>
                  <a:pt x="161" y="33449"/>
                </a:lnTo>
                <a:lnTo>
                  <a:pt x="242" y="33549"/>
                </a:lnTo>
                <a:lnTo>
                  <a:pt x="202" y="33690"/>
                </a:lnTo>
                <a:lnTo>
                  <a:pt x="202" y="33851"/>
                </a:lnTo>
                <a:lnTo>
                  <a:pt x="202" y="34013"/>
                </a:lnTo>
                <a:lnTo>
                  <a:pt x="202" y="34174"/>
                </a:lnTo>
                <a:lnTo>
                  <a:pt x="242" y="34415"/>
                </a:lnTo>
                <a:lnTo>
                  <a:pt x="302" y="34637"/>
                </a:lnTo>
                <a:lnTo>
                  <a:pt x="383" y="34878"/>
                </a:lnTo>
                <a:lnTo>
                  <a:pt x="463" y="35080"/>
                </a:lnTo>
                <a:lnTo>
                  <a:pt x="584" y="35301"/>
                </a:lnTo>
                <a:lnTo>
                  <a:pt x="705" y="35503"/>
                </a:lnTo>
                <a:lnTo>
                  <a:pt x="846" y="35684"/>
                </a:lnTo>
                <a:lnTo>
                  <a:pt x="1007" y="35885"/>
                </a:lnTo>
                <a:lnTo>
                  <a:pt x="1168" y="36046"/>
                </a:lnTo>
                <a:lnTo>
                  <a:pt x="1349" y="36187"/>
                </a:lnTo>
                <a:lnTo>
                  <a:pt x="1551" y="36328"/>
                </a:lnTo>
                <a:lnTo>
                  <a:pt x="1752" y="36449"/>
                </a:lnTo>
                <a:lnTo>
                  <a:pt x="1974" y="36550"/>
                </a:lnTo>
                <a:lnTo>
                  <a:pt x="2195" y="36630"/>
                </a:lnTo>
                <a:lnTo>
                  <a:pt x="2437" y="36691"/>
                </a:lnTo>
                <a:lnTo>
                  <a:pt x="2658" y="36731"/>
                </a:lnTo>
                <a:lnTo>
                  <a:pt x="2981" y="36771"/>
                </a:lnTo>
                <a:lnTo>
                  <a:pt x="3303" y="36792"/>
                </a:lnTo>
                <a:lnTo>
                  <a:pt x="3343" y="36852"/>
                </a:lnTo>
                <a:lnTo>
                  <a:pt x="3504" y="36993"/>
                </a:lnTo>
                <a:lnTo>
                  <a:pt x="3685" y="37073"/>
                </a:lnTo>
                <a:lnTo>
                  <a:pt x="3867" y="37134"/>
                </a:lnTo>
                <a:lnTo>
                  <a:pt x="4068" y="37134"/>
                </a:lnTo>
                <a:lnTo>
                  <a:pt x="4249" y="37114"/>
                </a:lnTo>
                <a:lnTo>
                  <a:pt x="4451" y="37053"/>
                </a:lnTo>
                <a:lnTo>
                  <a:pt x="4612" y="36973"/>
                </a:lnTo>
                <a:lnTo>
                  <a:pt x="4793" y="36852"/>
                </a:lnTo>
                <a:lnTo>
                  <a:pt x="6122" y="35644"/>
                </a:lnTo>
                <a:lnTo>
                  <a:pt x="7451" y="34415"/>
                </a:lnTo>
                <a:lnTo>
                  <a:pt x="8740" y="33167"/>
                </a:lnTo>
                <a:lnTo>
                  <a:pt x="10029" y="31898"/>
                </a:lnTo>
                <a:lnTo>
                  <a:pt x="11277" y="30609"/>
                </a:lnTo>
                <a:lnTo>
                  <a:pt x="12526" y="29300"/>
                </a:lnTo>
                <a:lnTo>
                  <a:pt x="13734" y="27971"/>
                </a:lnTo>
                <a:lnTo>
                  <a:pt x="14922" y="26622"/>
                </a:lnTo>
                <a:lnTo>
                  <a:pt x="16090" y="25253"/>
                </a:lnTo>
                <a:lnTo>
                  <a:pt x="17258" y="23863"/>
                </a:lnTo>
                <a:lnTo>
                  <a:pt x="18386" y="22454"/>
                </a:lnTo>
                <a:lnTo>
                  <a:pt x="19493" y="21024"/>
                </a:lnTo>
                <a:lnTo>
                  <a:pt x="20560" y="19594"/>
                </a:lnTo>
                <a:lnTo>
                  <a:pt x="21628" y="18124"/>
                </a:lnTo>
                <a:lnTo>
                  <a:pt x="22655" y="16654"/>
                </a:lnTo>
                <a:lnTo>
                  <a:pt x="23662" y="15164"/>
                </a:lnTo>
                <a:lnTo>
                  <a:pt x="24165" y="14419"/>
                </a:lnTo>
                <a:lnTo>
                  <a:pt x="24628" y="13634"/>
                </a:lnTo>
                <a:lnTo>
                  <a:pt x="25051" y="12848"/>
                </a:lnTo>
                <a:lnTo>
                  <a:pt x="25252" y="12466"/>
                </a:lnTo>
                <a:lnTo>
                  <a:pt x="25454" y="12043"/>
                </a:lnTo>
                <a:lnTo>
                  <a:pt x="25615" y="11640"/>
                </a:lnTo>
                <a:lnTo>
                  <a:pt x="25776" y="11217"/>
                </a:lnTo>
                <a:lnTo>
                  <a:pt x="25917" y="10814"/>
                </a:lnTo>
                <a:lnTo>
                  <a:pt x="26058" y="10371"/>
                </a:lnTo>
                <a:lnTo>
                  <a:pt x="26159" y="9948"/>
                </a:lnTo>
                <a:lnTo>
                  <a:pt x="26259" y="9505"/>
                </a:lnTo>
                <a:lnTo>
                  <a:pt x="26320" y="9062"/>
                </a:lnTo>
                <a:lnTo>
                  <a:pt x="26360" y="8619"/>
                </a:lnTo>
                <a:lnTo>
                  <a:pt x="26380" y="8217"/>
                </a:lnTo>
                <a:lnTo>
                  <a:pt x="26360" y="7814"/>
                </a:lnTo>
                <a:lnTo>
                  <a:pt x="26340" y="7431"/>
                </a:lnTo>
                <a:lnTo>
                  <a:pt x="26279" y="7028"/>
                </a:lnTo>
                <a:lnTo>
                  <a:pt x="26199" y="6646"/>
                </a:lnTo>
                <a:lnTo>
                  <a:pt x="26098" y="6263"/>
                </a:lnTo>
                <a:lnTo>
                  <a:pt x="25998" y="5901"/>
                </a:lnTo>
                <a:lnTo>
                  <a:pt x="25857" y="5518"/>
                </a:lnTo>
                <a:lnTo>
                  <a:pt x="25696" y="5156"/>
                </a:lnTo>
                <a:lnTo>
                  <a:pt x="25514" y="4813"/>
                </a:lnTo>
                <a:lnTo>
                  <a:pt x="25333" y="4451"/>
                </a:lnTo>
                <a:lnTo>
                  <a:pt x="25132" y="4129"/>
                </a:lnTo>
                <a:lnTo>
                  <a:pt x="24910" y="3786"/>
                </a:lnTo>
                <a:lnTo>
                  <a:pt x="24668" y="3464"/>
                </a:lnTo>
                <a:lnTo>
                  <a:pt x="24427" y="3162"/>
                </a:lnTo>
                <a:lnTo>
                  <a:pt x="24165" y="2860"/>
                </a:lnTo>
                <a:lnTo>
                  <a:pt x="23863" y="2538"/>
                </a:lnTo>
                <a:lnTo>
                  <a:pt x="23541" y="2236"/>
                </a:lnTo>
                <a:lnTo>
                  <a:pt x="23198" y="1954"/>
                </a:lnTo>
                <a:lnTo>
                  <a:pt x="22856" y="1692"/>
                </a:lnTo>
                <a:lnTo>
                  <a:pt x="22514" y="1450"/>
                </a:lnTo>
                <a:lnTo>
                  <a:pt x="22151" y="1229"/>
                </a:lnTo>
                <a:lnTo>
                  <a:pt x="21769" y="1027"/>
                </a:lnTo>
                <a:lnTo>
                  <a:pt x="21386" y="846"/>
                </a:lnTo>
                <a:lnTo>
                  <a:pt x="21003" y="685"/>
                </a:lnTo>
                <a:lnTo>
                  <a:pt x="20601" y="544"/>
                </a:lnTo>
                <a:lnTo>
                  <a:pt x="20218" y="403"/>
                </a:lnTo>
                <a:lnTo>
                  <a:pt x="19795" y="303"/>
                </a:lnTo>
                <a:lnTo>
                  <a:pt x="19393" y="202"/>
                </a:lnTo>
                <a:lnTo>
                  <a:pt x="18970" y="121"/>
                </a:lnTo>
                <a:lnTo>
                  <a:pt x="18567" y="81"/>
                </a:lnTo>
                <a:lnTo>
                  <a:pt x="18144" y="21"/>
                </a:lnTo>
                <a:lnTo>
                  <a:pt x="17721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97F8F"/>
              </a:solidFill>
            </a:endParaRPr>
          </a:p>
        </p:txBody>
      </p:sp>
      <p:sp>
        <p:nvSpPr>
          <p:cNvPr id="302" name="Google Shape;302;p35"/>
          <p:cNvSpPr/>
          <p:nvPr/>
        </p:nvSpPr>
        <p:spPr>
          <a:xfrm>
            <a:off x="3126895" y="2040606"/>
            <a:ext cx="591228" cy="564044"/>
          </a:xfrm>
          <a:custGeom>
            <a:rect b="b" l="l" r="r" t="t"/>
            <a:pathLst>
              <a:path extrusionOk="0" h="33953" w="35584">
                <a:moveTo>
                  <a:pt x="26783" y="15547"/>
                </a:moveTo>
                <a:lnTo>
                  <a:pt x="27025" y="15708"/>
                </a:lnTo>
                <a:lnTo>
                  <a:pt x="27266" y="15869"/>
                </a:lnTo>
                <a:lnTo>
                  <a:pt x="27548" y="16111"/>
                </a:lnTo>
                <a:lnTo>
                  <a:pt x="27790" y="16352"/>
                </a:lnTo>
                <a:lnTo>
                  <a:pt x="28032" y="16614"/>
                </a:lnTo>
                <a:lnTo>
                  <a:pt x="28273" y="16896"/>
                </a:lnTo>
                <a:lnTo>
                  <a:pt x="28434" y="17118"/>
                </a:lnTo>
                <a:lnTo>
                  <a:pt x="28595" y="17339"/>
                </a:lnTo>
                <a:lnTo>
                  <a:pt x="28757" y="17601"/>
                </a:lnTo>
                <a:lnTo>
                  <a:pt x="28877" y="17843"/>
                </a:lnTo>
                <a:lnTo>
                  <a:pt x="28132" y="17561"/>
                </a:lnTo>
                <a:lnTo>
                  <a:pt x="27065" y="17178"/>
                </a:lnTo>
                <a:lnTo>
                  <a:pt x="26823" y="17097"/>
                </a:lnTo>
                <a:lnTo>
                  <a:pt x="26602" y="17037"/>
                </a:lnTo>
                <a:lnTo>
                  <a:pt x="26703" y="16292"/>
                </a:lnTo>
                <a:lnTo>
                  <a:pt x="26783" y="15547"/>
                </a:lnTo>
                <a:close/>
                <a:moveTo>
                  <a:pt x="7995" y="16151"/>
                </a:moveTo>
                <a:lnTo>
                  <a:pt x="7995" y="16775"/>
                </a:lnTo>
                <a:lnTo>
                  <a:pt x="8035" y="17400"/>
                </a:lnTo>
                <a:lnTo>
                  <a:pt x="7854" y="17480"/>
                </a:lnTo>
                <a:lnTo>
                  <a:pt x="7673" y="17581"/>
                </a:lnTo>
                <a:lnTo>
                  <a:pt x="7330" y="17802"/>
                </a:lnTo>
                <a:lnTo>
                  <a:pt x="6666" y="18265"/>
                </a:lnTo>
                <a:lnTo>
                  <a:pt x="6243" y="18547"/>
                </a:lnTo>
                <a:lnTo>
                  <a:pt x="6001" y="18668"/>
                </a:lnTo>
                <a:lnTo>
                  <a:pt x="5780" y="18789"/>
                </a:lnTo>
                <a:lnTo>
                  <a:pt x="6021" y="18427"/>
                </a:lnTo>
                <a:lnTo>
                  <a:pt x="6263" y="18084"/>
                </a:lnTo>
                <a:lnTo>
                  <a:pt x="6505" y="17742"/>
                </a:lnTo>
                <a:lnTo>
                  <a:pt x="6787" y="17400"/>
                </a:lnTo>
                <a:lnTo>
                  <a:pt x="7048" y="17077"/>
                </a:lnTo>
                <a:lnTo>
                  <a:pt x="7350" y="16775"/>
                </a:lnTo>
                <a:lnTo>
                  <a:pt x="7653" y="16473"/>
                </a:lnTo>
                <a:lnTo>
                  <a:pt x="7955" y="16191"/>
                </a:lnTo>
                <a:lnTo>
                  <a:pt x="7995" y="16151"/>
                </a:lnTo>
                <a:close/>
                <a:moveTo>
                  <a:pt x="12727" y="21729"/>
                </a:moveTo>
                <a:lnTo>
                  <a:pt x="12606" y="21749"/>
                </a:lnTo>
                <a:lnTo>
                  <a:pt x="12486" y="21769"/>
                </a:lnTo>
                <a:lnTo>
                  <a:pt x="12324" y="21830"/>
                </a:lnTo>
                <a:lnTo>
                  <a:pt x="12163" y="21910"/>
                </a:lnTo>
                <a:lnTo>
                  <a:pt x="12022" y="22011"/>
                </a:lnTo>
                <a:lnTo>
                  <a:pt x="11902" y="22132"/>
                </a:lnTo>
                <a:lnTo>
                  <a:pt x="11801" y="22253"/>
                </a:lnTo>
                <a:lnTo>
                  <a:pt x="11700" y="22394"/>
                </a:lnTo>
                <a:lnTo>
                  <a:pt x="11640" y="22514"/>
                </a:lnTo>
                <a:lnTo>
                  <a:pt x="11599" y="22676"/>
                </a:lnTo>
                <a:lnTo>
                  <a:pt x="11559" y="22837"/>
                </a:lnTo>
                <a:lnTo>
                  <a:pt x="11539" y="22978"/>
                </a:lnTo>
                <a:lnTo>
                  <a:pt x="11559" y="23139"/>
                </a:lnTo>
                <a:lnTo>
                  <a:pt x="11599" y="23300"/>
                </a:lnTo>
                <a:lnTo>
                  <a:pt x="11660" y="23501"/>
                </a:lnTo>
                <a:lnTo>
                  <a:pt x="11761" y="23703"/>
                </a:lnTo>
                <a:lnTo>
                  <a:pt x="11881" y="23864"/>
                </a:lnTo>
                <a:lnTo>
                  <a:pt x="12042" y="24005"/>
                </a:lnTo>
                <a:lnTo>
                  <a:pt x="12224" y="24125"/>
                </a:lnTo>
                <a:lnTo>
                  <a:pt x="12405" y="24206"/>
                </a:lnTo>
                <a:lnTo>
                  <a:pt x="12606" y="24246"/>
                </a:lnTo>
                <a:lnTo>
                  <a:pt x="12828" y="24266"/>
                </a:lnTo>
                <a:lnTo>
                  <a:pt x="12949" y="24266"/>
                </a:lnTo>
                <a:lnTo>
                  <a:pt x="13069" y="24246"/>
                </a:lnTo>
                <a:lnTo>
                  <a:pt x="13190" y="24226"/>
                </a:lnTo>
                <a:lnTo>
                  <a:pt x="13311" y="24186"/>
                </a:lnTo>
                <a:lnTo>
                  <a:pt x="13412" y="24125"/>
                </a:lnTo>
                <a:lnTo>
                  <a:pt x="13533" y="24065"/>
                </a:lnTo>
                <a:lnTo>
                  <a:pt x="13633" y="23984"/>
                </a:lnTo>
                <a:lnTo>
                  <a:pt x="13714" y="23904"/>
                </a:lnTo>
                <a:lnTo>
                  <a:pt x="13835" y="23783"/>
                </a:lnTo>
                <a:lnTo>
                  <a:pt x="13915" y="23642"/>
                </a:lnTo>
                <a:lnTo>
                  <a:pt x="13996" y="23481"/>
                </a:lnTo>
                <a:lnTo>
                  <a:pt x="14056" y="23320"/>
                </a:lnTo>
                <a:lnTo>
                  <a:pt x="14076" y="23159"/>
                </a:lnTo>
                <a:lnTo>
                  <a:pt x="14096" y="22998"/>
                </a:lnTo>
                <a:lnTo>
                  <a:pt x="14076" y="22837"/>
                </a:lnTo>
                <a:lnTo>
                  <a:pt x="14056" y="22676"/>
                </a:lnTo>
                <a:lnTo>
                  <a:pt x="14016" y="22555"/>
                </a:lnTo>
                <a:lnTo>
                  <a:pt x="13956" y="22434"/>
                </a:lnTo>
                <a:lnTo>
                  <a:pt x="13835" y="22232"/>
                </a:lnTo>
                <a:lnTo>
                  <a:pt x="13653" y="22051"/>
                </a:lnTo>
                <a:lnTo>
                  <a:pt x="13472" y="21910"/>
                </a:lnTo>
                <a:lnTo>
                  <a:pt x="13351" y="21850"/>
                </a:lnTo>
                <a:lnTo>
                  <a:pt x="13231" y="21810"/>
                </a:lnTo>
                <a:lnTo>
                  <a:pt x="13110" y="21769"/>
                </a:lnTo>
                <a:lnTo>
                  <a:pt x="12989" y="21749"/>
                </a:lnTo>
                <a:lnTo>
                  <a:pt x="12868" y="21729"/>
                </a:lnTo>
                <a:close/>
                <a:moveTo>
                  <a:pt x="20581" y="21648"/>
                </a:moveTo>
                <a:lnTo>
                  <a:pt x="20400" y="21669"/>
                </a:lnTo>
                <a:lnTo>
                  <a:pt x="20218" y="21709"/>
                </a:lnTo>
                <a:lnTo>
                  <a:pt x="20057" y="21769"/>
                </a:lnTo>
                <a:lnTo>
                  <a:pt x="19896" y="21830"/>
                </a:lnTo>
                <a:lnTo>
                  <a:pt x="19755" y="21930"/>
                </a:lnTo>
                <a:lnTo>
                  <a:pt x="19614" y="22051"/>
                </a:lnTo>
                <a:lnTo>
                  <a:pt x="19493" y="22192"/>
                </a:lnTo>
                <a:lnTo>
                  <a:pt x="19393" y="22333"/>
                </a:lnTo>
                <a:lnTo>
                  <a:pt x="19312" y="22494"/>
                </a:lnTo>
                <a:lnTo>
                  <a:pt x="19252" y="22655"/>
                </a:lnTo>
                <a:lnTo>
                  <a:pt x="19232" y="22837"/>
                </a:lnTo>
                <a:lnTo>
                  <a:pt x="19211" y="23018"/>
                </a:lnTo>
                <a:lnTo>
                  <a:pt x="19232" y="23199"/>
                </a:lnTo>
                <a:lnTo>
                  <a:pt x="19272" y="23360"/>
                </a:lnTo>
                <a:lnTo>
                  <a:pt x="19312" y="23541"/>
                </a:lnTo>
                <a:lnTo>
                  <a:pt x="19393" y="23703"/>
                </a:lnTo>
                <a:lnTo>
                  <a:pt x="19493" y="23843"/>
                </a:lnTo>
                <a:lnTo>
                  <a:pt x="19614" y="23984"/>
                </a:lnTo>
                <a:lnTo>
                  <a:pt x="19755" y="24085"/>
                </a:lnTo>
                <a:lnTo>
                  <a:pt x="19896" y="24186"/>
                </a:lnTo>
                <a:lnTo>
                  <a:pt x="20037" y="24266"/>
                </a:lnTo>
                <a:lnTo>
                  <a:pt x="20198" y="24327"/>
                </a:lnTo>
                <a:lnTo>
                  <a:pt x="20561" y="24367"/>
                </a:lnTo>
                <a:lnTo>
                  <a:pt x="20722" y="24347"/>
                </a:lnTo>
                <a:lnTo>
                  <a:pt x="20903" y="24327"/>
                </a:lnTo>
                <a:lnTo>
                  <a:pt x="21064" y="24266"/>
                </a:lnTo>
                <a:lnTo>
                  <a:pt x="21225" y="24186"/>
                </a:lnTo>
                <a:lnTo>
                  <a:pt x="21245" y="24186"/>
                </a:lnTo>
                <a:lnTo>
                  <a:pt x="21386" y="24085"/>
                </a:lnTo>
                <a:lnTo>
                  <a:pt x="21507" y="23964"/>
                </a:lnTo>
                <a:lnTo>
                  <a:pt x="21628" y="23843"/>
                </a:lnTo>
                <a:lnTo>
                  <a:pt x="21729" y="23703"/>
                </a:lnTo>
                <a:lnTo>
                  <a:pt x="21809" y="23521"/>
                </a:lnTo>
                <a:lnTo>
                  <a:pt x="21870" y="23340"/>
                </a:lnTo>
                <a:lnTo>
                  <a:pt x="21910" y="23179"/>
                </a:lnTo>
                <a:lnTo>
                  <a:pt x="21910" y="22998"/>
                </a:lnTo>
                <a:lnTo>
                  <a:pt x="21910" y="22816"/>
                </a:lnTo>
                <a:lnTo>
                  <a:pt x="21870" y="22655"/>
                </a:lnTo>
                <a:lnTo>
                  <a:pt x="21809" y="22474"/>
                </a:lnTo>
                <a:lnTo>
                  <a:pt x="21729" y="22333"/>
                </a:lnTo>
                <a:lnTo>
                  <a:pt x="21628" y="22172"/>
                </a:lnTo>
                <a:lnTo>
                  <a:pt x="21527" y="22051"/>
                </a:lnTo>
                <a:lnTo>
                  <a:pt x="21386" y="21930"/>
                </a:lnTo>
                <a:lnTo>
                  <a:pt x="21245" y="21830"/>
                </a:lnTo>
                <a:lnTo>
                  <a:pt x="21104" y="21769"/>
                </a:lnTo>
                <a:lnTo>
                  <a:pt x="20923" y="21709"/>
                </a:lnTo>
                <a:lnTo>
                  <a:pt x="20581" y="21648"/>
                </a:lnTo>
                <a:close/>
                <a:moveTo>
                  <a:pt x="16191" y="13090"/>
                </a:moveTo>
                <a:lnTo>
                  <a:pt x="16775" y="13110"/>
                </a:lnTo>
                <a:lnTo>
                  <a:pt x="17339" y="13130"/>
                </a:lnTo>
                <a:lnTo>
                  <a:pt x="17963" y="13191"/>
                </a:lnTo>
                <a:lnTo>
                  <a:pt x="18607" y="13271"/>
                </a:lnTo>
                <a:lnTo>
                  <a:pt x="19232" y="13372"/>
                </a:lnTo>
                <a:lnTo>
                  <a:pt x="19876" y="13473"/>
                </a:lnTo>
                <a:lnTo>
                  <a:pt x="21124" y="13734"/>
                </a:lnTo>
                <a:lnTo>
                  <a:pt x="22373" y="14016"/>
                </a:lnTo>
                <a:lnTo>
                  <a:pt x="22836" y="14137"/>
                </a:lnTo>
                <a:lnTo>
                  <a:pt x="23319" y="14258"/>
                </a:lnTo>
                <a:lnTo>
                  <a:pt x="23783" y="14399"/>
                </a:lnTo>
                <a:lnTo>
                  <a:pt x="24024" y="14500"/>
                </a:lnTo>
                <a:lnTo>
                  <a:pt x="24246" y="14580"/>
                </a:lnTo>
                <a:lnTo>
                  <a:pt x="24427" y="14681"/>
                </a:lnTo>
                <a:lnTo>
                  <a:pt x="24568" y="14782"/>
                </a:lnTo>
                <a:lnTo>
                  <a:pt x="24709" y="14902"/>
                </a:lnTo>
                <a:lnTo>
                  <a:pt x="24850" y="15023"/>
                </a:lnTo>
                <a:lnTo>
                  <a:pt x="25112" y="15285"/>
                </a:lnTo>
                <a:lnTo>
                  <a:pt x="25373" y="15547"/>
                </a:lnTo>
                <a:lnTo>
                  <a:pt x="25232" y="16634"/>
                </a:lnTo>
                <a:lnTo>
                  <a:pt x="25152" y="17178"/>
                </a:lnTo>
                <a:lnTo>
                  <a:pt x="25071" y="17722"/>
                </a:lnTo>
                <a:lnTo>
                  <a:pt x="24910" y="18527"/>
                </a:lnTo>
                <a:lnTo>
                  <a:pt x="24729" y="19333"/>
                </a:lnTo>
                <a:lnTo>
                  <a:pt x="24528" y="20138"/>
                </a:lnTo>
                <a:lnTo>
                  <a:pt x="24326" y="20944"/>
                </a:lnTo>
                <a:lnTo>
                  <a:pt x="24105" y="21729"/>
                </a:lnTo>
                <a:lnTo>
                  <a:pt x="23863" y="22514"/>
                </a:lnTo>
                <a:lnTo>
                  <a:pt x="23601" y="23280"/>
                </a:lnTo>
                <a:lnTo>
                  <a:pt x="23319" y="24045"/>
                </a:lnTo>
                <a:lnTo>
                  <a:pt x="23017" y="24810"/>
                </a:lnTo>
                <a:lnTo>
                  <a:pt x="22715" y="25575"/>
                </a:lnTo>
                <a:lnTo>
                  <a:pt x="22373" y="26320"/>
                </a:lnTo>
                <a:lnTo>
                  <a:pt x="22031" y="27065"/>
                </a:lnTo>
                <a:lnTo>
                  <a:pt x="21668" y="27790"/>
                </a:lnTo>
                <a:lnTo>
                  <a:pt x="21286" y="28495"/>
                </a:lnTo>
                <a:lnTo>
                  <a:pt x="20883" y="29200"/>
                </a:lnTo>
                <a:lnTo>
                  <a:pt x="20460" y="29885"/>
                </a:lnTo>
                <a:lnTo>
                  <a:pt x="20218" y="30247"/>
                </a:lnTo>
                <a:lnTo>
                  <a:pt x="20198" y="30247"/>
                </a:lnTo>
                <a:lnTo>
                  <a:pt x="20057" y="30126"/>
                </a:lnTo>
                <a:lnTo>
                  <a:pt x="19916" y="30026"/>
                </a:lnTo>
                <a:lnTo>
                  <a:pt x="19876" y="29965"/>
                </a:lnTo>
                <a:lnTo>
                  <a:pt x="19775" y="29824"/>
                </a:lnTo>
                <a:lnTo>
                  <a:pt x="19654" y="29703"/>
                </a:lnTo>
                <a:lnTo>
                  <a:pt x="19393" y="29542"/>
                </a:lnTo>
                <a:lnTo>
                  <a:pt x="19151" y="29381"/>
                </a:lnTo>
                <a:lnTo>
                  <a:pt x="18889" y="29240"/>
                </a:lnTo>
                <a:lnTo>
                  <a:pt x="18607" y="29119"/>
                </a:lnTo>
                <a:lnTo>
                  <a:pt x="18345" y="29019"/>
                </a:lnTo>
                <a:lnTo>
                  <a:pt x="18084" y="28938"/>
                </a:lnTo>
                <a:lnTo>
                  <a:pt x="17802" y="28878"/>
                </a:lnTo>
                <a:lnTo>
                  <a:pt x="17540" y="28838"/>
                </a:lnTo>
                <a:lnTo>
                  <a:pt x="17258" y="28797"/>
                </a:lnTo>
                <a:lnTo>
                  <a:pt x="16976" y="28797"/>
                </a:lnTo>
                <a:lnTo>
                  <a:pt x="16694" y="28817"/>
                </a:lnTo>
                <a:lnTo>
                  <a:pt x="16412" y="28838"/>
                </a:lnTo>
                <a:lnTo>
                  <a:pt x="16090" y="28898"/>
                </a:lnTo>
                <a:lnTo>
                  <a:pt x="15748" y="28999"/>
                </a:lnTo>
                <a:lnTo>
                  <a:pt x="15405" y="29119"/>
                </a:lnTo>
                <a:lnTo>
                  <a:pt x="15063" y="29281"/>
                </a:lnTo>
                <a:lnTo>
                  <a:pt x="14741" y="29482"/>
                </a:lnTo>
                <a:lnTo>
                  <a:pt x="14439" y="29683"/>
                </a:lnTo>
                <a:lnTo>
                  <a:pt x="14157" y="29925"/>
                </a:lnTo>
                <a:lnTo>
                  <a:pt x="13895" y="30207"/>
                </a:lnTo>
                <a:lnTo>
                  <a:pt x="13513" y="29563"/>
                </a:lnTo>
                <a:lnTo>
                  <a:pt x="12949" y="28576"/>
                </a:lnTo>
                <a:lnTo>
                  <a:pt x="12445" y="27589"/>
                </a:lnTo>
                <a:lnTo>
                  <a:pt x="11962" y="26602"/>
                </a:lnTo>
                <a:lnTo>
                  <a:pt x="11539" y="25575"/>
                </a:lnTo>
                <a:lnTo>
                  <a:pt x="11136" y="24548"/>
                </a:lnTo>
                <a:lnTo>
                  <a:pt x="10794" y="23501"/>
                </a:lnTo>
                <a:lnTo>
                  <a:pt x="10472" y="22434"/>
                </a:lnTo>
                <a:lnTo>
                  <a:pt x="10190" y="21346"/>
                </a:lnTo>
                <a:lnTo>
                  <a:pt x="9948" y="20259"/>
                </a:lnTo>
                <a:lnTo>
                  <a:pt x="9747" y="19151"/>
                </a:lnTo>
                <a:lnTo>
                  <a:pt x="9666" y="18608"/>
                </a:lnTo>
                <a:lnTo>
                  <a:pt x="9586" y="18064"/>
                </a:lnTo>
                <a:lnTo>
                  <a:pt x="9465" y="16997"/>
                </a:lnTo>
                <a:lnTo>
                  <a:pt x="9364" y="16050"/>
                </a:lnTo>
                <a:lnTo>
                  <a:pt x="9324" y="15567"/>
                </a:lnTo>
                <a:lnTo>
                  <a:pt x="9243" y="15104"/>
                </a:lnTo>
                <a:lnTo>
                  <a:pt x="9404" y="15023"/>
                </a:lnTo>
                <a:lnTo>
                  <a:pt x="9545" y="14923"/>
                </a:lnTo>
                <a:lnTo>
                  <a:pt x="9848" y="14721"/>
                </a:lnTo>
                <a:lnTo>
                  <a:pt x="10291" y="14459"/>
                </a:lnTo>
                <a:lnTo>
                  <a:pt x="10754" y="14218"/>
                </a:lnTo>
                <a:lnTo>
                  <a:pt x="11257" y="13976"/>
                </a:lnTo>
                <a:lnTo>
                  <a:pt x="11781" y="13775"/>
                </a:lnTo>
                <a:lnTo>
                  <a:pt x="12284" y="13614"/>
                </a:lnTo>
                <a:lnTo>
                  <a:pt x="12828" y="13453"/>
                </a:lnTo>
                <a:lnTo>
                  <a:pt x="13372" y="13332"/>
                </a:lnTo>
                <a:lnTo>
                  <a:pt x="13935" y="13231"/>
                </a:lnTo>
                <a:lnTo>
                  <a:pt x="14499" y="13171"/>
                </a:lnTo>
                <a:lnTo>
                  <a:pt x="15063" y="13110"/>
                </a:lnTo>
                <a:lnTo>
                  <a:pt x="15627" y="13090"/>
                </a:lnTo>
                <a:close/>
                <a:moveTo>
                  <a:pt x="16936" y="30428"/>
                </a:moveTo>
                <a:lnTo>
                  <a:pt x="17218" y="30449"/>
                </a:lnTo>
                <a:lnTo>
                  <a:pt x="17500" y="30489"/>
                </a:lnTo>
                <a:lnTo>
                  <a:pt x="17782" y="30549"/>
                </a:lnTo>
                <a:lnTo>
                  <a:pt x="18043" y="30650"/>
                </a:lnTo>
                <a:lnTo>
                  <a:pt x="18305" y="30771"/>
                </a:lnTo>
                <a:lnTo>
                  <a:pt x="18547" y="30912"/>
                </a:lnTo>
                <a:lnTo>
                  <a:pt x="18688" y="31113"/>
                </a:lnTo>
                <a:lnTo>
                  <a:pt x="18849" y="31274"/>
                </a:lnTo>
                <a:lnTo>
                  <a:pt x="19030" y="31395"/>
                </a:lnTo>
                <a:lnTo>
                  <a:pt x="19232" y="31476"/>
                </a:lnTo>
                <a:lnTo>
                  <a:pt x="18950" y="31757"/>
                </a:lnTo>
                <a:lnTo>
                  <a:pt x="18627" y="31999"/>
                </a:lnTo>
                <a:lnTo>
                  <a:pt x="18386" y="32160"/>
                </a:lnTo>
                <a:lnTo>
                  <a:pt x="18144" y="32301"/>
                </a:lnTo>
                <a:lnTo>
                  <a:pt x="17882" y="32402"/>
                </a:lnTo>
                <a:lnTo>
                  <a:pt x="17621" y="32503"/>
                </a:lnTo>
                <a:lnTo>
                  <a:pt x="17359" y="32563"/>
                </a:lnTo>
                <a:lnTo>
                  <a:pt x="17097" y="32583"/>
                </a:lnTo>
                <a:lnTo>
                  <a:pt x="16835" y="32603"/>
                </a:lnTo>
                <a:lnTo>
                  <a:pt x="16573" y="32583"/>
                </a:lnTo>
                <a:lnTo>
                  <a:pt x="16312" y="32543"/>
                </a:lnTo>
                <a:lnTo>
                  <a:pt x="16070" y="32482"/>
                </a:lnTo>
                <a:lnTo>
                  <a:pt x="15828" y="32382"/>
                </a:lnTo>
                <a:lnTo>
                  <a:pt x="15587" y="32261"/>
                </a:lnTo>
                <a:lnTo>
                  <a:pt x="15345" y="32120"/>
                </a:lnTo>
                <a:lnTo>
                  <a:pt x="15124" y="31959"/>
                </a:lnTo>
                <a:lnTo>
                  <a:pt x="14922" y="31778"/>
                </a:lnTo>
                <a:lnTo>
                  <a:pt x="14721" y="31556"/>
                </a:lnTo>
                <a:lnTo>
                  <a:pt x="15023" y="31274"/>
                </a:lnTo>
                <a:lnTo>
                  <a:pt x="15325" y="30992"/>
                </a:lnTo>
                <a:lnTo>
                  <a:pt x="15567" y="30831"/>
                </a:lnTo>
                <a:lnTo>
                  <a:pt x="15808" y="30690"/>
                </a:lnTo>
                <a:lnTo>
                  <a:pt x="16090" y="30590"/>
                </a:lnTo>
                <a:lnTo>
                  <a:pt x="16352" y="30509"/>
                </a:lnTo>
                <a:lnTo>
                  <a:pt x="16654" y="30449"/>
                </a:lnTo>
                <a:lnTo>
                  <a:pt x="16936" y="30428"/>
                </a:lnTo>
                <a:close/>
                <a:moveTo>
                  <a:pt x="3565" y="1"/>
                </a:moveTo>
                <a:lnTo>
                  <a:pt x="3444" y="21"/>
                </a:lnTo>
                <a:lnTo>
                  <a:pt x="3343" y="81"/>
                </a:lnTo>
                <a:lnTo>
                  <a:pt x="3242" y="162"/>
                </a:lnTo>
                <a:lnTo>
                  <a:pt x="3162" y="242"/>
                </a:lnTo>
                <a:lnTo>
                  <a:pt x="3081" y="363"/>
                </a:lnTo>
                <a:lnTo>
                  <a:pt x="3021" y="484"/>
                </a:lnTo>
                <a:lnTo>
                  <a:pt x="2961" y="605"/>
                </a:lnTo>
                <a:lnTo>
                  <a:pt x="2860" y="887"/>
                </a:lnTo>
                <a:lnTo>
                  <a:pt x="2779" y="1169"/>
                </a:lnTo>
                <a:lnTo>
                  <a:pt x="2679" y="1632"/>
                </a:lnTo>
                <a:lnTo>
                  <a:pt x="2638" y="1894"/>
                </a:lnTo>
                <a:lnTo>
                  <a:pt x="2598" y="2155"/>
                </a:lnTo>
                <a:lnTo>
                  <a:pt x="2558" y="2699"/>
                </a:lnTo>
                <a:lnTo>
                  <a:pt x="2538" y="3223"/>
                </a:lnTo>
                <a:lnTo>
                  <a:pt x="2558" y="3746"/>
                </a:lnTo>
                <a:lnTo>
                  <a:pt x="2598" y="4350"/>
                </a:lnTo>
                <a:lnTo>
                  <a:pt x="2477" y="4270"/>
                </a:lnTo>
                <a:lnTo>
                  <a:pt x="2256" y="4129"/>
                </a:lnTo>
                <a:lnTo>
                  <a:pt x="2034" y="3988"/>
                </a:lnTo>
                <a:lnTo>
                  <a:pt x="1793" y="3867"/>
                </a:lnTo>
                <a:lnTo>
                  <a:pt x="1551" y="3766"/>
                </a:lnTo>
                <a:lnTo>
                  <a:pt x="1289" y="3686"/>
                </a:lnTo>
                <a:lnTo>
                  <a:pt x="1027" y="3605"/>
                </a:lnTo>
                <a:lnTo>
                  <a:pt x="766" y="3565"/>
                </a:lnTo>
                <a:lnTo>
                  <a:pt x="423" y="3565"/>
                </a:lnTo>
                <a:lnTo>
                  <a:pt x="363" y="3585"/>
                </a:lnTo>
                <a:lnTo>
                  <a:pt x="222" y="3666"/>
                </a:lnTo>
                <a:lnTo>
                  <a:pt x="121" y="3766"/>
                </a:lnTo>
                <a:lnTo>
                  <a:pt x="41" y="3887"/>
                </a:lnTo>
                <a:lnTo>
                  <a:pt x="0" y="4028"/>
                </a:lnTo>
                <a:lnTo>
                  <a:pt x="0" y="4169"/>
                </a:lnTo>
                <a:lnTo>
                  <a:pt x="0" y="4230"/>
                </a:lnTo>
                <a:lnTo>
                  <a:pt x="41" y="4310"/>
                </a:lnTo>
                <a:lnTo>
                  <a:pt x="81" y="4371"/>
                </a:lnTo>
                <a:lnTo>
                  <a:pt x="141" y="4431"/>
                </a:lnTo>
                <a:lnTo>
                  <a:pt x="524" y="4693"/>
                </a:lnTo>
                <a:lnTo>
                  <a:pt x="907" y="4914"/>
                </a:lnTo>
                <a:lnTo>
                  <a:pt x="1309" y="5136"/>
                </a:lnTo>
                <a:lnTo>
                  <a:pt x="1692" y="5377"/>
                </a:lnTo>
                <a:lnTo>
                  <a:pt x="2034" y="5639"/>
                </a:lnTo>
                <a:lnTo>
                  <a:pt x="2377" y="5921"/>
                </a:lnTo>
                <a:lnTo>
                  <a:pt x="2658" y="6203"/>
                </a:lnTo>
                <a:lnTo>
                  <a:pt x="2799" y="6364"/>
                </a:lnTo>
                <a:lnTo>
                  <a:pt x="2961" y="6485"/>
                </a:lnTo>
                <a:lnTo>
                  <a:pt x="3182" y="7210"/>
                </a:lnTo>
                <a:lnTo>
                  <a:pt x="3424" y="7935"/>
                </a:lnTo>
                <a:lnTo>
                  <a:pt x="3625" y="8398"/>
                </a:lnTo>
                <a:lnTo>
                  <a:pt x="3826" y="8861"/>
                </a:lnTo>
                <a:lnTo>
                  <a:pt x="4048" y="9324"/>
                </a:lnTo>
                <a:lnTo>
                  <a:pt x="4290" y="9767"/>
                </a:lnTo>
                <a:lnTo>
                  <a:pt x="3927" y="9687"/>
                </a:lnTo>
                <a:lnTo>
                  <a:pt x="3565" y="9606"/>
                </a:lnTo>
                <a:lnTo>
                  <a:pt x="2820" y="9506"/>
                </a:lnTo>
                <a:lnTo>
                  <a:pt x="2437" y="9465"/>
                </a:lnTo>
                <a:lnTo>
                  <a:pt x="2054" y="9445"/>
                </a:lnTo>
                <a:lnTo>
                  <a:pt x="1893" y="9445"/>
                </a:lnTo>
                <a:lnTo>
                  <a:pt x="1712" y="9465"/>
                </a:lnTo>
                <a:lnTo>
                  <a:pt x="1511" y="9506"/>
                </a:lnTo>
                <a:lnTo>
                  <a:pt x="1329" y="9586"/>
                </a:lnTo>
                <a:lnTo>
                  <a:pt x="1148" y="9667"/>
                </a:lnTo>
                <a:lnTo>
                  <a:pt x="1068" y="9727"/>
                </a:lnTo>
                <a:lnTo>
                  <a:pt x="1007" y="9788"/>
                </a:lnTo>
                <a:lnTo>
                  <a:pt x="967" y="9868"/>
                </a:lnTo>
                <a:lnTo>
                  <a:pt x="927" y="9949"/>
                </a:lnTo>
                <a:lnTo>
                  <a:pt x="907" y="10029"/>
                </a:lnTo>
                <a:lnTo>
                  <a:pt x="907" y="10130"/>
                </a:lnTo>
                <a:lnTo>
                  <a:pt x="947" y="10311"/>
                </a:lnTo>
                <a:lnTo>
                  <a:pt x="1007" y="10452"/>
                </a:lnTo>
                <a:lnTo>
                  <a:pt x="1088" y="10573"/>
                </a:lnTo>
                <a:lnTo>
                  <a:pt x="1209" y="10674"/>
                </a:lnTo>
                <a:lnTo>
                  <a:pt x="1329" y="10774"/>
                </a:lnTo>
                <a:lnTo>
                  <a:pt x="1470" y="10855"/>
                </a:lnTo>
                <a:lnTo>
                  <a:pt x="1631" y="10915"/>
                </a:lnTo>
                <a:lnTo>
                  <a:pt x="1793" y="10976"/>
                </a:lnTo>
                <a:lnTo>
                  <a:pt x="2135" y="11076"/>
                </a:lnTo>
                <a:lnTo>
                  <a:pt x="2477" y="11137"/>
                </a:lnTo>
                <a:lnTo>
                  <a:pt x="2820" y="11197"/>
                </a:lnTo>
                <a:lnTo>
                  <a:pt x="3122" y="11258"/>
                </a:lnTo>
                <a:lnTo>
                  <a:pt x="3746" y="11399"/>
                </a:lnTo>
                <a:lnTo>
                  <a:pt x="4350" y="11580"/>
                </a:lnTo>
                <a:lnTo>
                  <a:pt x="4692" y="11721"/>
                </a:lnTo>
                <a:lnTo>
                  <a:pt x="5015" y="11882"/>
                </a:lnTo>
                <a:lnTo>
                  <a:pt x="5337" y="12043"/>
                </a:lnTo>
                <a:lnTo>
                  <a:pt x="5518" y="12103"/>
                </a:lnTo>
                <a:lnTo>
                  <a:pt x="5679" y="12164"/>
                </a:lnTo>
                <a:lnTo>
                  <a:pt x="5820" y="12184"/>
                </a:lnTo>
                <a:lnTo>
                  <a:pt x="5941" y="12184"/>
                </a:lnTo>
                <a:lnTo>
                  <a:pt x="6444" y="12748"/>
                </a:lnTo>
                <a:lnTo>
                  <a:pt x="6948" y="13271"/>
                </a:lnTo>
                <a:lnTo>
                  <a:pt x="7350" y="13614"/>
                </a:lnTo>
                <a:lnTo>
                  <a:pt x="7773" y="13956"/>
                </a:lnTo>
                <a:lnTo>
                  <a:pt x="8096" y="14218"/>
                </a:lnTo>
                <a:lnTo>
                  <a:pt x="8257" y="14339"/>
                </a:lnTo>
                <a:lnTo>
                  <a:pt x="8438" y="14439"/>
                </a:lnTo>
                <a:lnTo>
                  <a:pt x="8377" y="14480"/>
                </a:lnTo>
                <a:lnTo>
                  <a:pt x="8317" y="14540"/>
                </a:lnTo>
                <a:lnTo>
                  <a:pt x="8257" y="14600"/>
                </a:lnTo>
                <a:lnTo>
                  <a:pt x="8216" y="14661"/>
                </a:lnTo>
                <a:lnTo>
                  <a:pt x="7934" y="14721"/>
                </a:lnTo>
                <a:lnTo>
                  <a:pt x="7653" y="14822"/>
                </a:lnTo>
                <a:lnTo>
                  <a:pt x="7411" y="14943"/>
                </a:lnTo>
                <a:lnTo>
                  <a:pt x="7210" y="15084"/>
                </a:lnTo>
                <a:lnTo>
                  <a:pt x="6867" y="15366"/>
                </a:lnTo>
                <a:lnTo>
                  <a:pt x="6525" y="15668"/>
                </a:lnTo>
                <a:lnTo>
                  <a:pt x="6203" y="15990"/>
                </a:lnTo>
                <a:lnTo>
                  <a:pt x="5880" y="16312"/>
                </a:lnTo>
                <a:lnTo>
                  <a:pt x="5578" y="16654"/>
                </a:lnTo>
                <a:lnTo>
                  <a:pt x="5296" y="17017"/>
                </a:lnTo>
                <a:lnTo>
                  <a:pt x="5015" y="17379"/>
                </a:lnTo>
                <a:lnTo>
                  <a:pt x="4753" y="17762"/>
                </a:lnTo>
                <a:lnTo>
                  <a:pt x="4511" y="18165"/>
                </a:lnTo>
                <a:lnTo>
                  <a:pt x="4290" y="18567"/>
                </a:lnTo>
                <a:lnTo>
                  <a:pt x="4068" y="18970"/>
                </a:lnTo>
                <a:lnTo>
                  <a:pt x="3887" y="19393"/>
                </a:lnTo>
                <a:lnTo>
                  <a:pt x="3806" y="19574"/>
                </a:lnTo>
                <a:lnTo>
                  <a:pt x="3806" y="19756"/>
                </a:lnTo>
                <a:lnTo>
                  <a:pt x="3826" y="19937"/>
                </a:lnTo>
                <a:lnTo>
                  <a:pt x="3887" y="20078"/>
                </a:lnTo>
                <a:lnTo>
                  <a:pt x="3988" y="20219"/>
                </a:lnTo>
                <a:lnTo>
                  <a:pt x="4128" y="20319"/>
                </a:lnTo>
                <a:lnTo>
                  <a:pt x="4290" y="20400"/>
                </a:lnTo>
                <a:lnTo>
                  <a:pt x="4491" y="20440"/>
                </a:lnTo>
                <a:lnTo>
                  <a:pt x="4833" y="20460"/>
                </a:lnTo>
                <a:lnTo>
                  <a:pt x="5155" y="20440"/>
                </a:lnTo>
                <a:lnTo>
                  <a:pt x="5498" y="20380"/>
                </a:lnTo>
                <a:lnTo>
                  <a:pt x="5820" y="20279"/>
                </a:lnTo>
                <a:lnTo>
                  <a:pt x="6122" y="20158"/>
                </a:lnTo>
                <a:lnTo>
                  <a:pt x="6444" y="20038"/>
                </a:lnTo>
                <a:lnTo>
                  <a:pt x="6746" y="19876"/>
                </a:lnTo>
                <a:lnTo>
                  <a:pt x="7028" y="19695"/>
                </a:lnTo>
                <a:lnTo>
                  <a:pt x="7330" y="19514"/>
                </a:lnTo>
                <a:lnTo>
                  <a:pt x="7612" y="19313"/>
                </a:lnTo>
                <a:lnTo>
                  <a:pt x="8176" y="18930"/>
                </a:lnTo>
                <a:lnTo>
                  <a:pt x="8196" y="18910"/>
                </a:lnTo>
                <a:lnTo>
                  <a:pt x="8277" y="19413"/>
                </a:lnTo>
                <a:lnTo>
                  <a:pt x="8357" y="19977"/>
                </a:lnTo>
                <a:lnTo>
                  <a:pt x="8458" y="20561"/>
                </a:lnTo>
                <a:lnTo>
                  <a:pt x="8559" y="21125"/>
                </a:lnTo>
                <a:lnTo>
                  <a:pt x="8680" y="21689"/>
                </a:lnTo>
                <a:lnTo>
                  <a:pt x="8961" y="22816"/>
                </a:lnTo>
                <a:lnTo>
                  <a:pt x="9284" y="23924"/>
                </a:lnTo>
                <a:lnTo>
                  <a:pt x="9465" y="24468"/>
                </a:lnTo>
                <a:lnTo>
                  <a:pt x="9646" y="25032"/>
                </a:lnTo>
                <a:lnTo>
                  <a:pt x="10069" y="26119"/>
                </a:lnTo>
                <a:lnTo>
                  <a:pt x="10512" y="27206"/>
                </a:lnTo>
                <a:lnTo>
                  <a:pt x="11015" y="28274"/>
                </a:lnTo>
                <a:lnTo>
                  <a:pt x="11519" y="29260"/>
                </a:lnTo>
                <a:lnTo>
                  <a:pt x="12063" y="30247"/>
                </a:lnTo>
                <a:lnTo>
                  <a:pt x="12345" y="30730"/>
                </a:lnTo>
                <a:lnTo>
                  <a:pt x="12486" y="30992"/>
                </a:lnTo>
                <a:lnTo>
                  <a:pt x="12647" y="31234"/>
                </a:lnTo>
                <a:lnTo>
                  <a:pt x="12808" y="31455"/>
                </a:lnTo>
                <a:lnTo>
                  <a:pt x="12989" y="31677"/>
                </a:lnTo>
                <a:lnTo>
                  <a:pt x="13210" y="31858"/>
                </a:lnTo>
                <a:lnTo>
                  <a:pt x="13432" y="31999"/>
                </a:lnTo>
                <a:lnTo>
                  <a:pt x="13452" y="32019"/>
                </a:lnTo>
                <a:lnTo>
                  <a:pt x="13553" y="32080"/>
                </a:lnTo>
                <a:lnTo>
                  <a:pt x="13653" y="32140"/>
                </a:lnTo>
                <a:lnTo>
                  <a:pt x="13754" y="32160"/>
                </a:lnTo>
                <a:lnTo>
                  <a:pt x="13875" y="32160"/>
                </a:lnTo>
                <a:lnTo>
                  <a:pt x="13935" y="32321"/>
                </a:lnTo>
                <a:lnTo>
                  <a:pt x="13996" y="32462"/>
                </a:lnTo>
                <a:lnTo>
                  <a:pt x="14157" y="32744"/>
                </a:lnTo>
                <a:lnTo>
                  <a:pt x="14358" y="32986"/>
                </a:lnTo>
                <a:lnTo>
                  <a:pt x="14580" y="33207"/>
                </a:lnTo>
                <a:lnTo>
                  <a:pt x="14842" y="33389"/>
                </a:lnTo>
                <a:lnTo>
                  <a:pt x="15124" y="33550"/>
                </a:lnTo>
                <a:lnTo>
                  <a:pt x="15405" y="33691"/>
                </a:lnTo>
                <a:lnTo>
                  <a:pt x="15728" y="33791"/>
                </a:lnTo>
                <a:lnTo>
                  <a:pt x="16050" y="33872"/>
                </a:lnTo>
                <a:lnTo>
                  <a:pt x="16372" y="33932"/>
                </a:lnTo>
                <a:lnTo>
                  <a:pt x="16714" y="33952"/>
                </a:lnTo>
                <a:lnTo>
                  <a:pt x="17037" y="33952"/>
                </a:lnTo>
                <a:lnTo>
                  <a:pt x="17379" y="33932"/>
                </a:lnTo>
                <a:lnTo>
                  <a:pt x="17681" y="33892"/>
                </a:lnTo>
                <a:lnTo>
                  <a:pt x="18003" y="33832"/>
                </a:lnTo>
                <a:lnTo>
                  <a:pt x="18285" y="33731"/>
                </a:lnTo>
                <a:lnTo>
                  <a:pt x="18668" y="33570"/>
                </a:lnTo>
                <a:lnTo>
                  <a:pt x="19050" y="33389"/>
                </a:lnTo>
                <a:lnTo>
                  <a:pt x="19393" y="33167"/>
                </a:lnTo>
                <a:lnTo>
                  <a:pt x="19715" y="32925"/>
                </a:lnTo>
                <a:lnTo>
                  <a:pt x="20037" y="32644"/>
                </a:lnTo>
                <a:lnTo>
                  <a:pt x="20339" y="32362"/>
                </a:lnTo>
                <a:lnTo>
                  <a:pt x="20621" y="32060"/>
                </a:lnTo>
                <a:lnTo>
                  <a:pt x="20883" y="31737"/>
                </a:lnTo>
                <a:lnTo>
                  <a:pt x="21145" y="31415"/>
                </a:lnTo>
                <a:lnTo>
                  <a:pt x="21386" y="31073"/>
                </a:lnTo>
                <a:lnTo>
                  <a:pt x="21628" y="30730"/>
                </a:lnTo>
                <a:lnTo>
                  <a:pt x="21849" y="30368"/>
                </a:lnTo>
                <a:lnTo>
                  <a:pt x="22272" y="29643"/>
                </a:lnTo>
                <a:lnTo>
                  <a:pt x="22675" y="28938"/>
                </a:lnTo>
                <a:lnTo>
                  <a:pt x="22997" y="28314"/>
                </a:lnTo>
                <a:lnTo>
                  <a:pt x="23319" y="27690"/>
                </a:lnTo>
                <a:lnTo>
                  <a:pt x="23621" y="27045"/>
                </a:lnTo>
                <a:lnTo>
                  <a:pt x="23924" y="26421"/>
                </a:lnTo>
                <a:lnTo>
                  <a:pt x="24185" y="25777"/>
                </a:lnTo>
                <a:lnTo>
                  <a:pt x="24447" y="25112"/>
                </a:lnTo>
                <a:lnTo>
                  <a:pt x="24709" y="24468"/>
                </a:lnTo>
                <a:lnTo>
                  <a:pt x="24951" y="23803"/>
                </a:lnTo>
                <a:lnTo>
                  <a:pt x="25172" y="23139"/>
                </a:lnTo>
                <a:lnTo>
                  <a:pt x="25373" y="22474"/>
                </a:lnTo>
                <a:lnTo>
                  <a:pt x="25575" y="21810"/>
                </a:lnTo>
                <a:lnTo>
                  <a:pt x="25756" y="21125"/>
                </a:lnTo>
                <a:lnTo>
                  <a:pt x="25937" y="20440"/>
                </a:lnTo>
                <a:lnTo>
                  <a:pt x="26078" y="19756"/>
                </a:lnTo>
                <a:lnTo>
                  <a:pt x="26239" y="19071"/>
                </a:lnTo>
                <a:lnTo>
                  <a:pt x="26360" y="18386"/>
                </a:lnTo>
                <a:lnTo>
                  <a:pt x="26682" y="18527"/>
                </a:lnTo>
                <a:lnTo>
                  <a:pt x="27005" y="18648"/>
                </a:lnTo>
                <a:lnTo>
                  <a:pt x="27327" y="18749"/>
                </a:lnTo>
                <a:lnTo>
                  <a:pt x="27609" y="18849"/>
                </a:lnTo>
                <a:lnTo>
                  <a:pt x="29864" y="19715"/>
                </a:lnTo>
                <a:lnTo>
                  <a:pt x="29965" y="19735"/>
                </a:lnTo>
                <a:lnTo>
                  <a:pt x="30065" y="19756"/>
                </a:lnTo>
                <a:lnTo>
                  <a:pt x="30146" y="19735"/>
                </a:lnTo>
                <a:lnTo>
                  <a:pt x="30247" y="19715"/>
                </a:lnTo>
                <a:lnTo>
                  <a:pt x="30327" y="19695"/>
                </a:lnTo>
                <a:lnTo>
                  <a:pt x="30408" y="19655"/>
                </a:lnTo>
                <a:lnTo>
                  <a:pt x="30549" y="19534"/>
                </a:lnTo>
                <a:lnTo>
                  <a:pt x="30649" y="19373"/>
                </a:lnTo>
                <a:lnTo>
                  <a:pt x="30730" y="19192"/>
                </a:lnTo>
                <a:lnTo>
                  <a:pt x="30750" y="19010"/>
                </a:lnTo>
                <a:lnTo>
                  <a:pt x="30750" y="18930"/>
                </a:lnTo>
                <a:lnTo>
                  <a:pt x="30730" y="18829"/>
                </a:lnTo>
                <a:lnTo>
                  <a:pt x="30629" y="18447"/>
                </a:lnTo>
                <a:lnTo>
                  <a:pt x="30508" y="18064"/>
                </a:lnTo>
                <a:lnTo>
                  <a:pt x="30368" y="17681"/>
                </a:lnTo>
                <a:lnTo>
                  <a:pt x="30206" y="17339"/>
                </a:lnTo>
                <a:lnTo>
                  <a:pt x="30005" y="16977"/>
                </a:lnTo>
                <a:lnTo>
                  <a:pt x="29804" y="16634"/>
                </a:lnTo>
                <a:lnTo>
                  <a:pt x="29582" y="16312"/>
                </a:lnTo>
                <a:lnTo>
                  <a:pt x="29341" y="15990"/>
                </a:lnTo>
                <a:lnTo>
                  <a:pt x="29079" y="15688"/>
                </a:lnTo>
                <a:lnTo>
                  <a:pt x="28797" y="15406"/>
                </a:lnTo>
                <a:lnTo>
                  <a:pt x="28495" y="15144"/>
                </a:lnTo>
                <a:lnTo>
                  <a:pt x="28173" y="14902"/>
                </a:lnTo>
                <a:lnTo>
                  <a:pt x="27830" y="14661"/>
                </a:lnTo>
                <a:lnTo>
                  <a:pt x="27649" y="14540"/>
                </a:lnTo>
                <a:lnTo>
                  <a:pt x="27468" y="14439"/>
                </a:lnTo>
                <a:lnTo>
                  <a:pt x="27266" y="14339"/>
                </a:lnTo>
                <a:lnTo>
                  <a:pt x="27065" y="14278"/>
                </a:lnTo>
                <a:lnTo>
                  <a:pt x="26864" y="14238"/>
                </a:lnTo>
                <a:lnTo>
                  <a:pt x="26642" y="14218"/>
                </a:lnTo>
                <a:lnTo>
                  <a:pt x="26541" y="14117"/>
                </a:lnTo>
                <a:lnTo>
                  <a:pt x="26400" y="14057"/>
                </a:lnTo>
                <a:lnTo>
                  <a:pt x="26259" y="14016"/>
                </a:lnTo>
                <a:lnTo>
                  <a:pt x="26119" y="13996"/>
                </a:lnTo>
                <a:lnTo>
                  <a:pt x="26380" y="13694"/>
                </a:lnTo>
                <a:lnTo>
                  <a:pt x="26622" y="13392"/>
                </a:lnTo>
                <a:lnTo>
                  <a:pt x="27085" y="12748"/>
                </a:lnTo>
                <a:lnTo>
                  <a:pt x="27488" y="12184"/>
                </a:lnTo>
                <a:lnTo>
                  <a:pt x="27870" y="11620"/>
                </a:lnTo>
                <a:lnTo>
                  <a:pt x="28152" y="11580"/>
                </a:lnTo>
                <a:lnTo>
                  <a:pt x="28434" y="11540"/>
                </a:lnTo>
                <a:lnTo>
                  <a:pt x="29079" y="11439"/>
                </a:lnTo>
                <a:lnTo>
                  <a:pt x="29723" y="11378"/>
                </a:lnTo>
                <a:lnTo>
                  <a:pt x="30408" y="11358"/>
                </a:lnTo>
                <a:lnTo>
                  <a:pt x="31092" y="11378"/>
                </a:lnTo>
                <a:lnTo>
                  <a:pt x="31374" y="11399"/>
                </a:lnTo>
                <a:lnTo>
                  <a:pt x="31676" y="11459"/>
                </a:lnTo>
                <a:lnTo>
                  <a:pt x="31979" y="11499"/>
                </a:lnTo>
                <a:lnTo>
                  <a:pt x="32260" y="11499"/>
                </a:lnTo>
                <a:lnTo>
                  <a:pt x="32422" y="11479"/>
                </a:lnTo>
                <a:lnTo>
                  <a:pt x="32562" y="11439"/>
                </a:lnTo>
                <a:lnTo>
                  <a:pt x="32683" y="11358"/>
                </a:lnTo>
                <a:lnTo>
                  <a:pt x="32784" y="11237"/>
                </a:lnTo>
                <a:lnTo>
                  <a:pt x="32844" y="11117"/>
                </a:lnTo>
                <a:lnTo>
                  <a:pt x="32905" y="10976"/>
                </a:lnTo>
                <a:lnTo>
                  <a:pt x="32905" y="10835"/>
                </a:lnTo>
                <a:lnTo>
                  <a:pt x="32885" y="10674"/>
                </a:lnTo>
                <a:lnTo>
                  <a:pt x="32824" y="10492"/>
                </a:lnTo>
                <a:lnTo>
                  <a:pt x="32724" y="10331"/>
                </a:lnTo>
                <a:lnTo>
                  <a:pt x="32583" y="10190"/>
                </a:lnTo>
                <a:lnTo>
                  <a:pt x="32442" y="10090"/>
                </a:lnTo>
                <a:lnTo>
                  <a:pt x="32260" y="10009"/>
                </a:lnTo>
                <a:lnTo>
                  <a:pt x="32079" y="9949"/>
                </a:lnTo>
                <a:lnTo>
                  <a:pt x="31878" y="9908"/>
                </a:lnTo>
                <a:lnTo>
                  <a:pt x="31697" y="9888"/>
                </a:lnTo>
                <a:lnTo>
                  <a:pt x="31274" y="9848"/>
                </a:lnTo>
                <a:lnTo>
                  <a:pt x="30871" y="9828"/>
                </a:lnTo>
                <a:lnTo>
                  <a:pt x="30448" y="9808"/>
                </a:lnTo>
                <a:lnTo>
                  <a:pt x="30025" y="9828"/>
                </a:lnTo>
                <a:lnTo>
                  <a:pt x="29421" y="9888"/>
                </a:lnTo>
                <a:lnTo>
                  <a:pt x="28837" y="9989"/>
                </a:lnTo>
                <a:lnTo>
                  <a:pt x="29139" y="9385"/>
                </a:lnTo>
                <a:lnTo>
                  <a:pt x="29421" y="8781"/>
                </a:lnTo>
                <a:lnTo>
                  <a:pt x="29703" y="8156"/>
                </a:lnTo>
                <a:lnTo>
                  <a:pt x="29965" y="7532"/>
                </a:lnTo>
                <a:lnTo>
                  <a:pt x="30086" y="7492"/>
                </a:lnTo>
                <a:lnTo>
                  <a:pt x="30186" y="7452"/>
                </a:lnTo>
                <a:lnTo>
                  <a:pt x="30428" y="7331"/>
                </a:lnTo>
                <a:lnTo>
                  <a:pt x="30871" y="7069"/>
                </a:lnTo>
                <a:lnTo>
                  <a:pt x="31173" y="6908"/>
                </a:lnTo>
                <a:lnTo>
                  <a:pt x="31515" y="6767"/>
                </a:lnTo>
                <a:lnTo>
                  <a:pt x="31838" y="6646"/>
                </a:lnTo>
                <a:lnTo>
                  <a:pt x="32180" y="6545"/>
                </a:lnTo>
                <a:lnTo>
                  <a:pt x="32502" y="6465"/>
                </a:lnTo>
                <a:lnTo>
                  <a:pt x="32824" y="6404"/>
                </a:lnTo>
                <a:lnTo>
                  <a:pt x="33146" y="6384"/>
                </a:lnTo>
                <a:lnTo>
                  <a:pt x="33469" y="6364"/>
                </a:lnTo>
                <a:lnTo>
                  <a:pt x="33831" y="6384"/>
                </a:lnTo>
                <a:lnTo>
                  <a:pt x="34194" y="6404"/>
                </a:lnTo>
                <a:lnTo>
                  <a:pt x="34375" y="6425"/>
                </a:lnTo>
                <a:lnTo>
                  <a:pt x="34556" y="6465"/>
                </a:lnTo>
                <a:lnTo>
                  <a:pt x="34737" y="6485"/>
                </a:lnTo>
                <a:lnTo>
                  <a:pt x="34919" y="6485"/>
                </a:lnTo>
                <a:lnTo>
                  <a:pt x="35039" y="6465"/>
                </a:lnTo>
                <a:lnTo>
                  <a:pt x="35140" y="6425"/>
                </a:lnTo>
                <a:lnTo>
                  <a:pt x="35241" y="6384"/>
                </a:lnTo>
                <a:lnTo>
                  <a:pt x="35321" y="6324"/>
                </a:lnTo>
                <a:lnTo>
                  <a:pt x="35402" y="6243"/>
                </a:lnTo>
                <a:lnTo>
                  <a:pt x="35462" y="6163"/>
                </a:lnTo>
                <a:lnTo>
                  <a:pt x="35523" y="6082"/>
                </a:lnTo>
                <a:lnTo>
                  <a:pt x="35543" y="5982"/>
                </a:lnTo>
                <a:lnTo>
                  <a:pt x="35563" y="5881"/>
                </a:lnTo>
                <a:lnTo>
                  <a:pt x="35583" y="5800"/>
                </a:lnTo>
                <a:lnTo>
                  <a:pt x="35563" y="5700"/>
                </a:lnTo>
                <a:lnTo>
                  <a:pt x="35543" y="5599"/>
                </a:lnTo>
                <a:lnTo>
                  <a:pt x="35503" y="5498"/>
                </a:lnTo>
                <a:lnTo>
                  <a:pt x="35442" y="5418"/>
                </a:lnTo>
                <a:lnTo>
                  <a:pt x="35362" y="5337"/>
                </a:lnTo>
                <a:lnTo>
                  <a:pt x="35261" y="5257"/>
                </a:lnTo>
                <a:lnTo>
                  <a:pt x="35080" y="5156"/>
                </a:lnTo>
                <a:lnTo>
                  <a:pt x="34878" y="5075"/>
                </a:lnTo>
                <a:lnTo>
                  <a:pt x="34677" y="5035"/>
                </a:lnTo>
                <a:lnTo>
                  <a:pt x="34455" y="4995"/>
                </a:lnTo>
                <a:lnTo>
                  <a:pt x="34012" y="4955"/>
                </a:lnTo>
                <a:lnTo>
                  <a:pt x="33589" y="4955"/>
                </a:lnTo>
                <a:lnTo>
                  <a:pt x="33146" y="4975"/>
                </a:lnTo>
                <a:lnTo>
                  <a:pt x="32703" y="5035"/>
                </a:lnTo>
                <a:lnTo>
                  <a:pt x="32260" y="5116"/>
                </a:lnTo>
                <a:lnTo>
                  <a:pt x="31817" y="5236"/>
                </a:lnTo>
                <a:lnTo>
                  <a:pt x="31515" y="5337"/>
                </a:lnTo>
                <a:lnTo>
                  <a:pt x="31193" y="5458"/>
                </a:lnTo>
                <a:lnTo>
                  <a:pt x="30891" y="5599"/>
                </a:lnTo>
                <a:lnTo>
                  <a:pt x="30589" y="5760"/>
                </a:lnTo>
                <a:lnTo>
                  <a:pt x="30589" y="5760"/>
                </a:lnTo>
                <a:lnTo>
                  <a:pt x="30730" y="5257"/>
                </a:lnTo>
                <a:lnTo>
                  <a:pt x="30871" y="4753"/>
                </a:lnTo>
                <a:lnTo>
                  <a:pt x="30992" y="4270"/>
                </a:lnTo>
                <a:lnTo>
                  <a:pt x="31092" y="3766"/>
                </a:lnTo>
                <a:lnTo>
                  <a:pt x="31274" y="2800"/>
                </a:lnTo>
                <a:lnTo>
                  <a:pt x="31334" y="2296"/>
                </a:lnTo>
                <a:lnTo>
                  <a:pt x="31374" y="1813"/>
                </a:lnTo>
                <a:lnTo>
                  <a:pt x="31374" y="1330"/>
                </a:lnTo>
                <a:lnTo>
                  <a:pt x="31354" y="1088"/>
                </a:lnTo>
                <a:lnTo>
                  <a:pt x="31334" y="847"/>
                </a:lnTo>
                <a:lnTo>
                  <a:pt x="31294" y="706"/>
                </a:lnTo>
                <a:lnTo>
                  <a:pt x="31254" y="585"/>
                </a:lnTo>
                <a:lnTo>
                  <a:pt x="31193" y="464"/>
                </a:lnTo>
                <a:lnTo>
                  <a:pt x="31113" y="363"/>
                </a:lnTo>
                <a:lnTo>
                  <a:pt x="31012" y="283"/>
                </a:lnTo>
                <a:lnTo>
                  <a:pt x="31072" y="303"/>
                </a:lnTo>
                <a:lnTo>
                  <a:pt x="31072" y="303"/>
                </a:lnTo>
                <a:lnTo>
                  <a:pt x="30951" y="101"/>
                </a:lnTo>
                <a:lnTo>
                  <a:pt x="30931" y="41"/>
                </a:lnTo>
                <a:lnTo>
                  <a:pt x="30871" y="21"/>
                </a:lnTo>
                <a:lnTo>
                  <a:pt x="30831" y="1"/>
                </a:lnTo>
                <a:lnTo>
                  <a:pt x="30710" y="1"/>
                </a:lnTo>
                <a:lnTo>
                  <a:pt x="30670" y="21"/>
                </a:lnTo>
                <a:lnTo>
                  <a:pt x="30609" y="61"/>
                </a:lnTo>
                <a:lnTo>
                  <a:pt x="30589" y="101"/>
                </a:lnTo>
                <a:lnTo>
                  <a:pt x="30488" y="222"/>
                </a:lnTo>
                <a:lnTo>
                  <a:pt x="30388" y="323"/>
                </a:lnTo>
                <a:lnTo>
                  <a:pt x="30287" y="424"/>
                </a:lnTo>
                <a:lnTo>
                  <a:pt x="30186" y="565"/>
                </a:lnTo>
                <a:lnTo>
                  <a:pt x="30126" y="665"/>
                </a:lnTo>
                <a:lnTo>
                  <a:pt x="30065" y="766"/>
                </a:lnTo>
                <a:lnTo>
                  <a:pt x="30005" y="1008"/>
                </a:lnTo>
                <a:lnTo>
                  <a:pt x="29904" y="1491"/>
                </a:lnTo>
                <a:lnTo>
                  <a:pt x="29723" y="2337"/>
                </a:lnTo>
                <a:lnTo>
                  <a:pt x="29562" y="2035"/>
                </a:lnTo>
                <a:lnTo>
                  <a:pt x="29381" y="1753"/>
                </a:lnTo>
                <a:lnTo>
                  <a:pt x="29179" y="1471"/>
                </a:lnTo>
                <a:lnTo>
                  <a:pt x="28938" y="1209"/>
                </a:lnTo>
                <a:lnTo>
                  <a:pt x="28696" y="988"/>
                </a:lnTo>
                <a:lnTo>
                  <a:pt x="28555" y="907"/>
                </a:lnTo>
                <a:lnTo>
                  <a:pt x="28414" y="806"/>
                </a:lnTo>
                <a:lnTo>
                  <a:pt x="28273" y="746"/>
                </a:lnTo>
                <a:lnTo>
                  <a:pt x="28132" y="685"/>
                </a:lnTo>
                <a:lnTo>
                  <a:pt x="27971" y="625"/>
                </a:lnTo>
                <a:lnTo>
                  <a:pt x="27810" y="605"/>
                </a:lnTo>
                <a:lnTo>
                  <a:pt x="27669" y="585"/>
                </a:lnTo>
                <a:lnTo>
                  <a:pt x="27508" y="625"/>
                </a:lnTo>
                <a:lnTo>
                  <a:pt x="27367" y="706"/>
                </a:lnTo>
                <a:lnTo>
                  <a:pt x="27246" y="806"/>
                </a:lnTo>
                <a:lnTo>
                  <a:pt x="27146" y="927"/>
                </a:lnTo>
                <a:lnTo>
                  <a:pt x="27125" y="1008"/>
                </a:lnTo>
                <a:lnTo>
                  <a:pt x="27105" y="1068"/>
                </a:lnTo>
                <a:lnTo>
                  <a:pt x="27105" y="1149"/>
                </a:lnTo>
                <a:lnTo>
                  <a:pt x="27125" y="1229"/>
                </a:lnTo>
                <a:lnTo>
                  <a:pt x="27166" y="1310"/>
                </a:lnTo>
                <a:lnTo>
                  <a:pt x="27206" y="1390"/>
                </a:lnTo>
                <a:lnTo>
                  <a:pt x="27387" y="1592"/>
                </a:lnTo>
                <a:lnTo>
                  <a:pt x="27568" y="1813"/>
                </a:lnTo>
                <a:lnTo>
                  <a:pt x="27951" y="2216"/>
                </a:lnTo>
                <a:lnTo>
                  <a:pt x="28112" y="2437"/>
                </a:lnTo>
                <a:lnTo>
                  <a:pt x="28273" y="2659"/>
                </a:lnTo>
                <a:lnTo>
                  <a:pt x="28414" y="2901"/>
                </a:lnTo>
                <a:lnTo>
                  <a:pt x="28535" y="3162"/>
                </a:lnTo>
                <a:lnTo>
                  <a:pt x="28616" y="3404"/>
                </a:lnTo>
                <a:lnTo>
                  <a:pt x="28696" y="3646"/>
                </a:lnTo>
                <a:lnTo>
                  <a:pt x="28736" y="3907"/>
                </a:lnTo>
                <a:lnTo>
                  <a:pt x="28757" y="4169"/>
                </a:lnTo>
                <a:lnTo>
                  <a:pt x="28757" y="4451"/>
                </a:lnTo>
                <a:lnTo>
                  <a:pt x="28777" y="4713"/>
                </a:lnTo>
                <a:lnTo>
                  <a:pt x="28817" y="4854"/>
                </a:lnTo>
                <a:lnTo>
                  <a:pt x="28837" y="4995"/>
                </a:lnTo>
                <a:lnTo>
                  <a:pt x="28897" y="5116"/>
                </a:lnTo>
                <a:lnTo>
                  <a:pt x="28958" y="5236"/>
                </a:lnTo>
                <a:lnTo>
                  <a:pt x="28676" y="6082"/>
                </a:lnTo>
                <a:lnTo>
                  <a:pt x="28354" y="6908"/>
                </a:lnTo>
                <a:lnTo>
                  <a:pt x="28072" y="7593"/>
                </a:lnTo>
                <a:lnTo>
                  <a:pt x="27750" y="8257"/>
                </a:lnTo>
                <a:lnTo>
                  <a:pt x="27407" y="8922"/>
                </a:lnTo>
                <a:lnTo>
                  <a:pt x="27045" y="9566"/>
                </a:lnTo>
                <a:lnTo>
                  <a:pt x="26984" y="9163"/>
                </a:lnTo>
                <a:lnTo>
                  <a:pt x="26884" y="8740"/>
                </a:lnTo>
                <a:lnTo>
                  <a:pt x="26763" y="8338"/>
                </a:lnTo>
                <a:lnTo>
                  <a:pt x="26602" y="7955"/>
                </a:lnTo>
                <a:lnTo>
                  <a:pt x="26380" y="7512"/>
                </a:lnTo>
                <a:lnTo>
                  <a:pt x="26119" y="7109"/>
                </a:lnTo>
                <a:lnTo>
                  <a:pt x="25978" y="6908"/>
                </a:lnTo>
                <a:lnTo>
                  <a:pt x="25816" y="6727"/>
                </a:lnTo>
                <a:lnTo>
                  <a:pt x="25655" y="6545"/>
                </a:lnTo>
                <a:lnTo>
                  <a:pt x="25474" y="6364"/>
                </a:lnTo>
                <a:lnTo>
                  <a:pt x="25293" y="6223"/>
                </a:lnTo>
                <a:lnTo>
                  <a:pt x="25092" y="6062"/>
                </a:lnTo>
                <a:lnTo>
                  <a:pt x="24850" y="5921"/>
                </a:lnTo>
                <a:lnTo>
                  <a:pt x="24588" y="5800"/>
                </a:lnTo>
                <a:lnTo>
                  <a:pt x="24326" y="5720"/>
                </a:lnTo>
                <a:lnTo>
                  <a:pt x="24205" y="5700"/>
                </a:lnTo>
                <a:lnTo>
                  <a:pt x="24065" y="5680"/>
                </a:lnTo>
                <a:lnTo>
                  <a:pt x="23944" y="5700"/>
                </a:lnTo>
                <a:lnTo>
                  <a:pt x="23823" y="5720"/>
                </a:lnTo>
                <a:lnTo>
                  <a:pt x="23702" y="5760"/>
                </a:lnTo>
                <a:lnTo>
                  <a:pt x="23601" y="5841"/>
                </a:lnTo>
                <a:lnTo>
                  <a:pt x="23501" y="5921"/>
                </a:lnTo>
                <a:lnTo>
                  <a:pt x="23440" y="6022"/>
                </a:lnTo>
                <a:lnTo>
                  <a:pt x="23400" y="6143"/>
                </a:lnTo>
                <a:lnTo>
                  <a:pt x="23400" y="6223"/>
                </a:lnTo>
                <a:lnTo>
                  <a:pt x="23420" y="6284"/>
                </a:lnTo>
                <a:lnTo>
                  <a:pt x="23481" y="6445"/>
                </a:lnTo>
                <a:lnTo>
                  <a:pt x="23581" y="6606"/>
                </a:lnTo>
                <a:lnTo>
                  <a:pt x="23722" y="6747"/>
                </a:lnTo>
                <a:lnTo>
                  <a:pt x="23863" y="6888"/>
                </a:lnTo>
                <a:lnTo>
                  <a:pt x="24185" y="7129"/>
                </a:lnTo>
                <a:lnTo>
                  <a:pt x="24467" y="7371"/>
                </a:lnTo>
                <a:lnTo>
                  <a:pt x="24608" y="7512"/>
                </a:lnTo>
                <a:lnTo>
                  <a:pt x="24729" y="7653"/>
                </a:lnTo>
                <a:lnTo>
                  <a:pt x="24930" y="7975"/>
                </a:lnTo>
                <a:lnTo>
                  <a:pt x="25112" y="8297"/>
                </a:lnTo>
                <a:lnTo>
                  <a:pt x="25253" y="8640"/>
                </a:lnTo>
                <a:lnTo>
                  <a:pt x="25333" y="8881"/>
                </a:lnTo>
                <a:lnTo>
                  <a:pt x="25394" y="9103"/>
                </a:lnTo>
                <a:lnTo>
                  <a:pt x="25494" y="9586"/>
                </a:lnTo>
                <a:lnTo>
                  <a:pt x="25555" y="10049"/>
                </a:lnTo>
                <a:lnTo>
                  <a:pt x="25575" y="10533"/>
                </a:lnTo>
                <a:lnTo>
                  <a:pt x="25575" y="11197"/>
                </a:lnTo>
                <a:lnTo>
                  <a:pt x="25575" y="11499"/>
                </a:lnTo>
                <a:lnTo>
                  <a:pt x="25595" y="11801"/>
                </a:lnTo>
                <a:lnTo>
                  <a:pt x="25212" y="12325"/>
                </a:lnTo>
                <a:lnTo>
                  <a:pt x="24910" y="12687"/>
                </a:lnTo>
                <a:lnTo>
                  <a:pt x="24749" y="12869"/>
                </a:lnTo>
                <a:lnTo>
                  <a:pt x="24628" y="13070"/>
                </a:lnTo>
                <a:lnTo>
                  <a:pt x="24306" y="12949"/>
                </a:lnTo>
                <a:lnTo>
                  <a:pt x="23964" y="12848"/>
                </a:lnTo>
                <a:lnTo>
                  <a:pt x="23380" y="12687"/>
                </a:lnTo>
                <a:lnTo>
                  <a:pt x="21950" y="12385"/>
                </a:lnTo>
                <a:lnTo>
                  <a:pt x="20520" y="12103"/>
                </a:lnTo>
                <a:lnTo>
                  <a:pt x="19816" y="11983"/>
                </a:lnTo>
                <a:lnTo>
                  <a:pt x="19091" y="11882"/>
                </a:lnTo>
                <a:lnTo>
                  <a:pt x="18366" y="11801"/>
                </a:lnTo>
                <a:lnTo>
                  <a:pt x="17641" y="11721"/>
                </a:lnTo>
                <a:lnTo>
                  <a:pt x="16996" y="11680"/>
                </a:lnTo>
                <a:lnTo>
                  <a:pt x="15687" y="11680"/>
                </a:lnTo>
                <a:lnTo>
                  <a:pt x="15043" y="11721"/>
                </a:lnTo>
                <a:lnTo>
                  <a:pt x="14378" y="11801"/>
                </a:lnTo>
                <a:lnTo>
                  <a:pt x="13734" y="11902"/>
                </a:lnTo>
                <a:lnTo>
                  <a:pt x="13110" y="12023"/>
                </a:lnTo>
                <a:lnTo>
                  <a:pt x="12465" y="12184"/>
                </a:lnTo>
                <a:lnTo>
                  <a:pt x="11902" y="12365"/>
                </a:lnTo>
                <a:lnTo>
                  <a:pt x="11338" y="12587"/>
                </a:lnTo>
                <a:lnTo>
                  <a:pt x="10794" y="12828"/>
                </a:lnTo>
                <a:lnTo>
                  <a:pt x="10270" y="13110"/>
                </a:lnTo>
                <a:lnTo>
                  <a:pt x="10069" y="13231"/>
                </a:lnTo>
                <a:lnTo>
                  <a:pt x="9988" y="13070"/>
                </a:lnTo>
                <a:lnTo>
                  <a:pt x="9908" y="12929"/>
                </a:lnTo>
                <a:lnTo>
                  <a:pt x="9827" y="12808"/>
                </a:lnTo>
                <a:lnTo>
                  <a:pt x="9707" y="12707"/>
                </a:lnTo>
                <a:lnTo>
                  <a:pt x="9465" y="12486"/>
                </a:lnTo>
                <a:lnTo>
                  <a:pt x="9183" y="12285"/>
                </a:lnTo>
                <a:lnTo>
                  <a:pt x="8961" y="12103"/>
                </a:lnTo>
                <a:lnTo>
                  <a:pt x="8599" y="11781"/>
                </a:lnTo>
                <a:lnTo>
                  <a:pt x="8297" y="11519"/>
                </a:lnTo>
                <a:lnTo>
                  <a:pt x="8015" y="11217"/>
                </a:lnTo>
                <a:lnTo>
                  <a:pt x="7733" y="10915"/>
                </a:lnTo>
                <a:lnTo>
                  <a:pt x="7451" y="10613"/>
                </a:lnTo>
                <a:lnTo>
                  <a:pt x="7572" y="10513"/>
                </a:lnTo>
                <a:lnTo>
                  <a:pt x="7693" y="10372"/>
                </a:lnTo>
                <a:lnTo>
                  <a:pt x="7793" y="10231"/>
                </a:lnTo>
                <a:lnTo>
                  <a:pt x="7894" y="10069"/>
                </a:lnTo>
                <a:lnTo>
                  <a:pt x="8075" y="9767"/>
                </a:lnTo>
                <a:lnTo>
                  <a:pt x="8257" y="9465"/>
                </a:lnTo>
                <a:lnTo>
                  <a:pt x="8518" y="9123"/>
                </a:lnTo>
                <a:lnTo>
                  <a:pt x="8780" y="8761"/>
                </a:lnTo>
                <a:lnTo>
                  <a:pt x="9062" y="8438"/>
                </a:lnTo>
                <a:lnTo>
                  <a:pt x="9364" y="8116"/>
                </a:lnTo>
                <a:lnTo>
                  <a:pt x="9666" y="7834"/>
                </a:lnTo>
                <a:lnTo>
                  <a:pt x="9968" y="7572"/>
                </a:lnTo>
                <a:lnTo>
                  <a:pt x="10291" y="7331"/>
                </a:lnTo>
                <a:lnTo>
                  <a:pt x="10633" y="7089"/>
                </a:lnTo>
                <a:lnTo>
                  <a:pt x="10995" y="6888"/>
                </a:lnTo>
                <a:lnTo>
                  <a:pt x="11378" y="6686"/>
                </a:lnTo>
                <a:lnTo>
                  <a:pt x="11599" y="6525"/>
                </a:lnTo>
                <a:lnTo>
                  <a:pt x="11801" y="6364"/>
                </a:lnTo>
                <a:lnTo>
                  <a:pt x="11902" y="6223"/>
                </a:lnTo>
                <a:lnTo>
                  <a:pt x="11962" y="6062"/>
                </a:lnTo>
                <a:lnTo>
                  <a:pt x="11982" y="5982"/>
                </a:lnTo>
                <a:lnTo>
                  <a:pt x="12002" y="5901"/>
                </a:lnTo>
                <a:lnTo>
                  <a:pt x="12022" y="5800"/>
                </a:lnTo>
                <a:lnTo>
                  <a:pt x="12002" y="5700"/>
                </a:lnTo>
                <a:lnTo>
                  <a:pt x="11982" y="5619"/>
                </a:lnTo>
                <a:lnTo>
                  <a:pt x="11942" y="5539"/>
                </a:lnTo>
                <a:lnTo>
                  <a:pt x="11881" y="5458"/>
                </a:lnTo>
                <a:lnTo>
                  <a:pt x="11801" y="5398"/>
                </a:lnTo>
                <a:lnTo>
                  <a:pt x="11720" y="5357"/>
                </a:lnTo>
                <a:lnTo>
                  <a:pt x="11599" y="5277"/>
                </a:lnTo>
                <a:lnTo>
                  <a:pt x="11438" y="5236"/>
                </a:lnTo>
                <a:lnTo>
                  <a:pt x="11297" y="5236"/>
                </a:lnTo>
                <a:lnTo>
                  <a:pt x="11156" y="5257"/>
                </a:lnTo>
                <a:lnTo>
                  <a:pt x="10935" y="5317"/>
                </a:lnTo>
                <a:lnTo>
                  <a:pt x="10734" y="5377"/>
                </a:lnTo>
                <a:lnTo>
                  <a:pt x="10532" y="5458"/>
                </a:lnTo>
                <a:lnTo>
                  <a:pt x="10331" y="5559"/>
                </a:lnTo>
                <a:lnTo>
                  <a:pt x="9928" y="5800"/>
                </a:lnTo>
                <a:lnTo>
                  <a:pt x="9545" y="6062"/>
                </a:lnTo>
                <a:lnTo>
                  <a:pt x="9163" y="6344"/>
                </a:lnTo>
                <a:lnTo>
                  <a:pt x="8820" y="6646"/>
                </a:lnTo>
                <a:lnTo>
                  <a:pt x="8498" y="6968"/>
                </a:lnTo>
                <a:lnTo>
                  <a:pt x="8176" y="7270"/>
                </a:lnTo>
                <a:lnTo>
                  <a:pt x="7874" y="7613"/>
                </a:lnTo>
                <a:lnTo>
                  <a:pt x="7572" y="7995"/>
                </a:lnTo>
                <a:lnTo>
                  <a:pt x="7310" y="8378"/>
                </a:lnTo>
                <a:lnTo>
                  <a:pt x="7048" y="8761"/>
                </a:lnTo>
                <a:lnTo>
                  <a:pt x="6847" y="9143"/>
                </a:lnTo>
                <a:lnTo>
                  <a:pt x="6746" y="9365"/>
                </a:lnTo>
                <a:lnTo>
                  <a:pt x="6646" y="9566"/>
                </a:lnTo>
                <a:lnTo>
                  <a:pt x="6283" y="9002"/>
                </a:lnTo>
                <a:lnTo>
                  <a:pt x="5961" y="8398"/>
                </a:lnTo>
                <a:lnTo>
                  <a:pt x="5659" y="7814"/>
                </a:lnTo>
                <a:lnTo>
                  <a:pt x="5417" y="7250"/>
                </a:lnTo>
                <a:lnTo>
                  <a:pt x="5135" y="6505"/>
                </a:lnTo>
                <a:lnTo>
                  <a:pt x="4894" y="5720"/>
                </a:lnTo>
                <a:lnTo>
                  <a:pt x="4994" y="5659"/>
                </a:lnTo>
                <a:lnTo>
                  <a:pt x="5095" y="5579"/>
                </a:lnTo>
                <a:lnTo>
                  <a:pt x="5216" y="5458"/>
                </a:lnTo>
                <a:lnTo>
                  <a:pt x="5317" y="5317"/>
                </a:lnTo>
                <a:lnTo>
                  <a:pt x="5538" y="5015"/>
                </a:lnTo>
                <a:lnTo>
                  <a:pt x="5901" y="4371"/>
                </a:lnTo>
                <a:lnTo>
                  <a:pt x="6102" y="4069"/>
                </a:lnTo>
                <a:lnTo>
                  <a:pt x="6344" y="3787"/>
                </a:lnTo>
                <a:lnTo>
                  <a:pt x="6585" y="3525"/>
                </a:lnTo>
                <a:lnTo>
                  <a:pt x="6847" y="3263"/>
                </a:lnTo>
                <a:lnTo>
                  <a:pt x="7129" y="3042"/>
                </a:lnTo>
                <a:lnTo>
                  <a:pt x="7411" y="2820"/>
                </a:lnTo>
                <a:lnTo>
                  <a:pt x="7713" y="2639"/>
                </a:lnTo>
                <a:lnTo>
                  <a:pt x="8035" y="2458"/>
                </a:lnTo>
                <a:lnTo>
                  <a:pt x="8216" y="2337"/>
                </a:lnTo>
                <a:lnTo>
                  <a:pt x="8418" y="2216"/>
                </a:lnTo>
                <a:lnTo>
                  <a:pt x="8579" y="2075"/>
                </a:lnTo>
                <a:lnTo>
                  <a:pt x="8659" y="1994"/>
                </a:lnTo>
                <a:lnTo>
                  <a:pt x="8720" y="1894"/>
                </a:lnTo>
                <a:lnTo>
                  <a:pt x="8780" y="1773"/>
                </a:lnTo>
                <a:lnTo>
                  <a:pt x="8820" y="1652"/>
                </a:lnTo>
                <a:lnTo>
                  <a:pt x="8820" y="1531"/>
                </a:lnTo>
                <a:lnTo>
                  <a:pt x="8820" y="1390"/>
                </a:lnTo>
                <a:lnTo>
                  <a:pt x="8800" y="1269"/>
                </a:lnTo>
                <a:lnTo>
                  <a:pt x="8760" y="1149"/>
                </a:lnTo>
                <a:lnTo>
                  <a:pt x="8680" y="1028"/>
                </a:lnTo>
                <a:lnTo>
                  <a:pt x="8599" y="927"/>
                </a:lnTo>
                <a:lnTo>
                  <a:pt x="8498" y="867"/>
                </a:lnTo>
                <a:lnTo>
                  <a:pt x="8418" y="806"/>
                </a:lnTo>
                <a:lnTo>
                  <a:pt x="8317" y="766"/>
                </a:lnTo>
                <a:lnTo>
                  <a:pt x="8216" y="726"/>
                </a:lnTo>
                <a:lnTo>
                  <a:pt x="8015" y="706"/>
                </a:lnTo>
                <a:lnTo>
                  <a:pt x="7814" y="706"/>
                </a:lnTo>
                <a:lnTo>
                  <a:pt x="7592" y="746"/>
                </a:lnTo>
                <a:lnTo>
                  <a:pt x="7371" y="826"/>
                </a:lnTo>
                <a:lnTo>
                  <a:pt x="7129" y="907"/>
                </a:lnTo>
                <a:lnTo>
                  <a:pt x="6907" y="1028"/>
                </a:lnTo>
                <a:lnTo>
                  <a:pt x="6706" y="1169"/>
                </a:lnTo>
                <a:lnTo>
                  <a:pt x="6485" y="1330"/>
                </a:lnTo>
                <a:lnTo>
                  <a:pt x="6082" y="1632"/>
                </a:lnTo>
                <a:lnTo>
                  <a:pt x="5739" y="1954"/>
                </a:lnTo>
                <a:lnTo>
                  <a:pt x="5458" y="2216"/>
                </a:lnTo>
                <a:lnTo>
                  <a:pt x="5216" y="2498"/>
                </a:lnTo>
                <a:lnTo>
                  <a:pt x="4954" y="2800"/>
                </a:lnTo>
                <a:lnTo>
                  <a:pt x="4712" y="3142"/>
                </a:lnTo>
                <a:lnTo>
                  <a:pt x="4471" y="3485"/>
                </a:lnTo>
                <a:lnTo>
                  <a:pt x="4451" y="3062"/>
                </a:lnTo>
                <a:lnTo>
                  <a:pt x="4410" y="2619"/>
                </a:lnTo>
                <a:lnTo>
                  <a:pt x="4370" y="1753"/>
                </a:lnTo>
                <a:lnTo>
                  <a:pt x="4370" y="1249"/>
                </a:lnTo>
                <a:lnTo>
                  <a:pt x="4350" y="967"/>
                </a:lnTo>
                <a:lnTo>
                  <a:pt x="4330" y="685"/>
                </a:lnTo>
                <a:lnTo>
                  <a:pt x="4290" y="565"/>
                </a:lnTo>
                <a:lnTo>
                  <a:pt x="4249" y="444"/>
                </a:lnTo>
                <a:lnTo>
                  <a:pt x="4209" y="323"/>
                </a:lnTo>
                <a:lnTo>
                  <a:pt x="4128" y="222"/>
                </a:lnTo>
                <a:lnTo>
                  <a:pt x="4048" y="142"/>
                </a:lnTo>
                <a:lnTo>
                  <a:pt x="3947" y="61"/>
                </a:lnTo>
                <a:lnTo>
                  <a:pt x="3847" y="21"/>
                </a:lnTo>
                <a:lnTo>
                  <a:pt x="3706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97F8F"/>
              </a:solidFill>
            </a:endParaRPr>
          </a:p>
        </p:txBody>
      </p:sp>
      <p:sp>
        <p:nvSpPr>
          <p:cNvPr id="303" name="Google Shape;303;p35"/>
          <p:cNvSpPr/>
          <p:nvPr/>
        </p:nvSpPr>
        <p:spPr>
          <a:xfrm>
            <a:off x="3893685" y="1991099"/>
            <a:ext cx="602261" cy="663055"/>
          </a:xfrm>
          <a:custGeom>
            <a:rect b="b" l="l" r="r" t="t"/>
            <a:pathLst>
              <a:path extrusionOk="0" h="39913" w="36248">
                <a:moveTo>
                  <a:pt x="4410" y="12143"/>
                </a:moveTo>
                <a:lnTo>
                  <a:pt x="4330" y="12163"/>
                </a:lnTo>
                <a:lnTo>
                  <a:pt x="4290" y="12204"/>
                </a:lnTo>
                <a:lnTo>
                  <a:pt x="4169" y="12405"/>
                </a:lnTo>
                <a:lnTo>
                  <a:pt x="4088" y="12606"/>
                </a:lnTo>
                <a:lnTo>
                  <a:pt x="4028" y="12828"/>
                </a:lnTo>
                <a:lnTo>
                  <a:pt x="3967" y="13029"/>
                </a:lnTo>
                <a:lnTo>
                  <a:pt x="3927" y="13271"/>
                </a:lnTo>
                <a:lnTo>
                  <a:pt x="3907" y="13493"/>
                </a:lnTo>
                <a:lnTo>
                  <a:pt x="3867" y="13956"/>
                </a:lnTo>
                <a:lnTo>
                  <a:pt x="3867" y="14217"/>
                </a:lnTo>
                <a:lnTo>
                  <a:pt x="3867" y="14479"/>
                </a:lnTo>
                <a:lnTo>
                  <a:pt x="3887" y="14721"/>
                </a:lnTo>
                <a:lnTo>
                  <a:pt x="3907" y="14963"/>
                </a:lnTo>
                <a:lnTo>
                  <a:pt x="3947" y="15184"/>
                </a:lnTo>
                <a:lnTo>
                  <a:pt x="4008" y="15385"/>
                </a:lnTo>
                <a:lnTo>
                  <a:pt x="4068" y="15567"/>
                </a:lnTo>
                <a:lnTo>
                  <a:pt x="4149" y="15748"/>
                </a:lnTo>
                <a:lnTo>
                  <a:pt x="4189" y="15788"/>
                </a:lnTo>
                <a:lnTo>
                  <a:pt x="4229" y="15828"/>
                </a:lnTo>
                <a:lnTo>
                  <a:pt x="4269" y="15849"/>
                </a:lnTo>
                <a:lnTo>
                  <a:pt x="4431" y="15849"/>
                </a:lnTo>
                <a:lnTo>
                  <a:pt x="4491" y="15788"/>
                </a:lnTo>
                <a:lnTo>
                  <a:pt x="4551" y="15728"/>
                </a:lnTo>
                <a:lnTo>
                  <a:pt x="4572" y="15627"/>
                </a:lnTo>
                <a:lnTo>
                  <a:pt x="4572" y="15385"/>
                </a:lnTo>
                <a:lnTo>
                  <a:pt x="4572" y="15144"/>
                </a:lnTo>
                <a:lnTo>
                  <a:pt x="4531" y="14640"/>
                </a:lnTo>
                <a:lnTo>
                  <a:pt x="4511" y="14298"/>
                </a:lnTo>
                <a:lnTo>
                  <a:pt x="4491" y="13956"/>
                </a:lnTo>
                <a:lnTo>
                  <a:pt x="4491" y="13573"/>
                </a:lnTo>
                <a:lnTo>
                  <a:pt x="4531" y="13211"/>
                </a:lnTo>
                <a:lnTo>
                  <a:pt x="4551" y="12747"/>
                </a:lnTo>
                <a:lnTo>
                  <a:pt x="4572" y="12506"/>
                </a:lnTo>
                <a:lnTo>
                  <a:pt x="4551" y="12284"/>
                </a:lnTo>
                <a:lnTo>
                  <a:pt x="4531" y="12224"/>
                </a:lnTo>
                <a:lnTo>
                  <a:pt x="4511" y="12184"/>
                </a:lnTo>
                <a:lnTo>
                  <a:pt x="4451" y="12143"/>
                </a:lnTo>
                <a:close/>
                <a:moveTo>
                  <a:pt x="16412" y="9062"/>
                </a:moveTo>
                <a:lnTo>
                  <a:pt x="16412" y="9123"/>
                </a:lnTo>
                <a:lnTo>
                  <a:pt x="16453" y="9304"/>
                </a:lnTo>
                <a:lnTo>
                  <a:pt x="16513" y="9465"/>
                </a:lnTo>
                <a:lnTo>
                  <a:pt x="16614" y="9626"/>
                </a:lnTo>
                <a:lnTo>
                  <a:pt x="16714" y="9747"/>
                </a:lnTo>
                <a:lnTo>
                  <a:pt x="16835" y="9848"/>
                </a:lnTo>
                <a:lnTo>
                  <a:pt x="16996" y="9908"/>
                </a:lnTo>
                <a:lnTo>
                  <a:pt x="17137" y="9968"/>
                </a:lnTo>
                <a:lnTo>
                  <a:pt x="17399" y="9968"/>
                </a:lnTo>
                <a:lnTo>
                  <a:pt x="17520" y="9948"/>
                </a:lnTo>
                <a:lnTo>
                  <a:pt x="17641" y="9928"/>
                </a:lnTo>
                <a:lnTo>
                  <a:pt x="17842" y="9848"/>
                </a:lnTo>
                <a:lnTo>
                  <a:pt x="18023" y="9727"/>
                </a:lnTo>
                <a:lnTo>
                  <a:pt x="18164" y="9626"/>
                </a:lnTo>
                <a:lnTo>
                  <a:pt x="18285" y="9505"/>
                </a:lnTo>
                <a:lnTo>
                  <a:pt x="18486" y="9284"/>
                </a:lnTo>
                <a:lnTo>
                  <a:pt x="18567" y="9384"/>
                </a:lnTo>
                <a:lnTo>
                  <a:pt x="18668" y="9465"/>
                </a:lnTo>
                <a:lnTo>
                  <a:pt x="18768" y="9546"/>
                </a:lnTo>
                <a:lnTo>
                  <a:pt x="18889" y="9606"/>
                </a:lnTo>
                <a:lnTo>
                  <a:pt x="19010" y="9666"/>
                </a:lnTo>
                <a:lnTo>
                  <a:pt x="19151" y="9707"/>
                </a:lnTo>
                <a:lnTo>
                  <a:pt x="19292" y="9747"/>
                </a:lnTo>
                <a:lnTo>
                  <a:pt x="19453" y="9767"/>
                </a:lnTo>
                <a:lnTo>
                  <a:pt x="19977" y="9767"/>
                </a:lnTo>
                <a:lnTo>
                  <a:pt x="20259" y="9747"/>
                </a:lnTo>
                <a:lnTo>
                  <a:pt x="20601" y="9727"/>
                </a:lnTo>
                <a:lnTo>
                  <a:pt x="21749" y="9666"/>
                </a:lnTo>
                <a:lnTo>
                  <a:pt x="21970" y="9807"/>
                </a:lnTo>
                <a:lnTo>
                  <a:pt x="22212" y="9888"/>
                </a:lnTo>
                <a:lnTo>
                  <a:pt x="22474" y="9948"/>
                </a:lnTo>
                <a:lnTo>
                  <a:pt x="22735" y="9968"/>
                </a:lnTo>
                <a:lnTo>
                  <a:pt x="22917" y="9968"/>
                </a:lnTo>
                <a:lnTo>
                  <a:pt x="23098" y="9948"/>
                </a:lnTo>
                <a:lnTo>
                  <a:pt x="23279" y="9888"/>
                </a:lnTo>
                <a:lnTo>
                  <a:pt x="23440" y="9827"/>
                </a:lnTo>
                <a:lnTo>
                  <a:pt x="23541" y="9928"/>
                </a:lnTo>
                <a:lnTo>
                  <a:pt x="23642" y="9989"/>
                </a:lnTo>
                <a:lnTo>
                  <a:pt x="23742" y="10069"/>
                </a:lnTo>
                <a:lnTo>
                  <a:pt x="23863" y="10130"/>
                </a:lnTo>
                <a:lnTo>
                  <a:pt x="23984" y="10170"/>
                </a:lnTo>
                <a:lnTo>
                  <a:pt x="24105" y="10190"/>
                </a:lnTo>
                <a:lnTo>
                  <a:pt x="24226" y="10210"/>
                </a:lnTo>
                <a:lnTo>
                  <a:pt x="24346" y="10230"/>
                </a:lnTo>
                <a:lnTo>
                  <a:pt x="24407" y="10230"/>
                </a:lnTo>
                <a:lnTo>
                  <a:pt x="24508" y="10371"/>
                </a:lnTo>
                <a:lnTo>
                  <a:pt x="24608" y="10512"/>
                </a:lnTo>
                <a:lnTo>
                  <a:pt x="24729" y="10633"/>
                </a:lnTo>
                <a:lnTo>
                  <a:pt x="24850" y="10734"/>
                </a:lnTo>
                <a:lnTo>
                  <a:pt x="24991" y="10834"/>
                </a:lnTo>
                <a:lnTo>
                  <a:pt x="25152" y="10915"/>
                </a:lnTo>
                <a:lnTo>
                  <a:pt x="25293" y="10975"/>
                </a:lnTo>
                <a:lnTo>
                  <a:pt x="25454" y="11016"/>
                </a:lnTo>
                <a:lnTo>
                  <a:pt x="25514" y="11157"/>
                </a:lnTo>
                <a:lnTo>
                  <a:pt x="25575" y="11318"/>
                </a:lnTo>
                <a:lnTo>
                  <a:pt x="25655" y="11459"/>
                </a:lnTo>
                <a:lnTo>
                  <a:pt x="25736" y="11600"/>
                </a:lnTo>
                <a:lnTo>
                  <a:pt x="25837" y="11720"/>
                </a:lnTo>
                <a:lnTo>
                  <a:pt x="25957" y="11841"/>
                </a:lnTo>
                <a:lnTo>
                  <a:pt x="26058" y="11962"/>
                </a:lnTo>
                <a:lnTo>
                  <a:pt x="26199" y="12063"/>
                </a:lnTo>
                <a:lnTo>
                  <a:pt x="26199" y="12264"/>
                </a:lnTo>
                <a:lnTo>
                  <a:pt x="26239" y="12445"/>
                </a:lnTo>
                <a:lnTo>
                  <a:pt x="26300" y="12627"/>
                </a:lnTo>
                <a:lnTo>
                  <a:pt x="26380" y="12808"/>
                </a:lnTo>
                <a:lnTo>
                  <a:pt x="26501" y="12969"/>
                </a:lnTo>
                <a:lnTo>
                  <a:pt x="26622" y="13110"/>
                </a:lnTo>
                <a:lnTo>
                  <a:pt x="26783" y="13231"/>
                </a:lnTo>
                <a:lnTo>
                  <a:pt x="26964" y="13331"/>
                </a:lnTo>
                <a:lnTo>
                  <a:pt x="27005" y="14338"/>
                </a:lnTo>
                <a:lnTo>
                  <a:pt x="27005" y="15224"/>
                </a:lnTo>
                <a:lnTo>
                  <a:pt x="26984" y="15708"/>
                </a:lnTo>
                <a:lnTo>
                  <a:pt x="26944" y="16171"/>
                </a:lnTo>
                <a:lnTo>
                  <a:pt x="26904" y="16110"/>
                </a:lnTo>
                <a:lnTo>
                  <a:pt x="26803" y="16030"/>
                </a:lnTo>
                <a:lnTo>
                  <a:pt x="26703" y="15929"/>
                </a:lnTo>
                <a:lnTo>
                  <a:pt x="26723" y="15687"/>
                </a:lnTo>
                <a:lnTo>
                  <a:pt x="26743" y="15446"/>
                </a:lnTo>
                <a:lnTo>
                  <a:pt x="26743" y="15345"/>
                </a:lnTo>
                <a:lnTo>
                  <a:pt x="26763" y="14963"/>
                </a:lnTo>
                <a:lnTo>
                  <a:pt x="26723" y="14580"/>
                </a:lnTo>
                <a:lnTo>
                  <a:pt x="26682" y="14217"/>
                </a:lnTo>
                <a:lnTo>
                  <a:pt x="26602" y="13835"/>
                </a:lnTo>
                <a:lnTo>
                  <a:pt x="26602" y="13795"/>
                </a:lnTo>
                <a:lnTo>
                  <a:pt x="26562" y="13754"/>
                </a:lnTo>
                <a:lnTo>
                  <a:pt x="26521" y="13734"/>
                </a:lnTo>
                <a:lnTo>
                  <a:pt x="26461" y="13714"/>
                </a:lnTo>
                <a:lnTo>
                  <a:pt x="26421" y="13734"/>
                </a:lnTo>
                <a:lnTo>
                  <a:pt x="26360" y="13754"/>
                </a:lnTo>
                <a:lnTo>
                  <a:pt x="26320" y="13815"/>
                </a:lnTo>
                <a:lnTo>
                  <a:pt x="26300" y="13875"/>
                </a:lnTo>
                <a:lnTo>
                  <a:pt x="26239" y="14338"/>
                </a:lnTo>
                <a:lnTo>
                  <a:pt x="26159" y="14801"/>
                </a:lnTo>
                <a:lnTo>
                  <a:pt x="26078" y="15265"/>
                </a:lnTo>
                <a:lnTo>
                  <a:pt x="26058" y="15385"/>
                </a:lnTo>
                <a:lnTo>
                  <a:pt x="25978" y="15365"/>
                </a:lnTo>
                <a:lnTo>
                  <a:pt x="25897" y="15345"/>
                </a:lnTo>
                <a:lnTo>
                  <a:pt x="25776" y="15365"/>
                </a:lnTo>
                <a:lnTo>
                  <a:pt x="25655" y="15406"/>
                </a:lnTo>
                <a:lnTo>
                  <a:pt x="25615" y="15305"/>
                </a:lnTo>
                <a:lnTo>
                  <a:pt x="25575" y="15204"/>
                </a:lnTo>
                <a:lnTo>
                  <a:pt x="25514" y="15124"/>
                </a:lnTo>
                <a:lnTo>
                  <a:pt x="25414" y="15043"/>
                </a:lnTo>
                <a:lnTo>
                  <a:pt x="25454" y="14600"/>
                </a:lnTo>
                <a:lnTo>
                  <a:pt x="25454" y="14439"/>
                </a:lnTo>
                <a:lnTo>
                  <a:pt x="25454" y="14117"/>
                </a:lnTo>
                <a:lnTo>
                  <a:pt x="25454" y="13774"/>
                </a:lnTo>
                <a:lnTo>
                  <a:pt x="25414" y="13472"/>
                </a:lnTo>
                <a:lnTo>
                  <a:pt x="25353" y="13150"/>
                </a:lnTo>
                <a:lnTo>
                  <a:pt x="25293" y="12848"/>
                </a:lnTo>
                <a:lnTo>
                  <a:pt x="25192" y="12566"/>
                </a:lnTo>
                <a:lnTo>
                  <a:pt x="25071" y="12264"/>
                </a:lnTo>
                <a:lnTo>
                  <a:pt x="24930" y="11982"/>
                </a:lnTo>
                <a:lnTo>
                  <a:pt x="24890" y="11942"/>
                </a:lnTo>
                <a:lnTo>
                  <a:pt x="24870" y="11902"/>
                </a:lnTo>
                <a:lnTo>
                  <a:pt x="24830" y="11882"/>
                </a:lnTo>
                <a:lnTo>
                  <a:pt x="24769" y="11882"/>
                </a:lnTo>
                <a:lnTo>
                  <a:pt x="24709" y="11902"/>
                </a:lnTo>
                <a:lnTo>
                  <a:pt x="24649" y="11942"/>
                </a:lnTo>
                <a:lnTo>
                  <a:pt x="24608" y="11982"/>
                </a:lnTo>
                <a:lnTo>
                  <a:pt x="24588" y="12063"/>
                </a:lnTo>
                <a:lnTo>
                  <a:pt x="24548" y="13190"/>
                </a:lnTo>
                <a:lnTo>
                  <a:pt x="24487" y="14298"/>
                </a:lnTo>
                <a:lnTo>
                  <a:pt x="24467" y="14520"/>
                </a:lnTo>
                <a:lnTo>
                  <a:pt x="24326" y="14459"/>
                </a:lnTo>
                <a:lnTo>
                  <a:pt x="24165" y="14439"/>
                </a:lnTo>
                <a:lnTo>
                  <a:pt x="24085" y="14439"/>
                </a:lnTo>
                <a:lnTo>
                  <a:pt x="23984" y="14459"/>
                </a:lnTo>
                <a:lnTo>
                  <a:pt x="23903" y="14499"/>
                </a:lnTo>
                <a:lnTo>
                  <a:pt x="23823" y="14540"/>
                </a:lnTo>
                <a:lnTo>
                  <a:pt x="23762" y="14600"/>
                </a:lnTo>
                <a:lnTo>
                  <a:pt x="23702" y="14660"/>
                </a:lnTo>
                <a:lnTo>
                  <a:pt x="23642" y="14741"/>
                </a:lnTo>
                <a:lnTo>
                  <a:pt x="23601" y="14822"/>
                </a:lnTo>
                <a:lnTo>
                  <a:pt x="23581" y="14882"/>
                </a:lnTo>
                <a:lnTo>
                  <a:pt x="23561" y="14902"/>
                </a:lnTo>
                <a:lnTo>
                  <a:pt x="23521" y="14902"/>
                </a:lnTo>
                <a:lnTo>
                  <a:pt x="23440" y="14882"/>
                </a:lnTo>
                <a:lnTo>
                  <a:pt x="23360" y="14822"/>
                </a:lnTo>
                <a:lnTo>
                  <a:pt x="23299" y="14701"/>
                </a:lnTo>
                <a:lnTo>
                  <a:pt x="23279" y="14660"/>
                </a:lnTo>
                <a:lnTo>
                  <a:pt x="23279" y="14600"/>
                </a:lnTo>
                <a:lnTo>
                  <a:pt x="23279" y="14560"/>
                </a:lnTo>
                <a:lnTo>
                  <a:pt x="23319" y="14399"/>
                </a:lnTo>
                <a:lnTo>
                  <a:pt x="23360" y="14238"/>
                </a:lnTo>
                <a:lnTo>
                  <a:pt x="23400" y="13915"/>
                </a:lnTo>
                <a:lnTo>
                  <a:pt x="23400" y="13553"/>
                </a:lnTo>
                <a:lnTo>
                  <a:pt x="23400" y="13190"/>
                </a:lnTo>
                <a:lnTo>
                  <a:pt x="23360" y="12909"/>
                </a:lnTo>
                <a:lnTo>
                  <a:pt x="23319" y="12627"/>
                </a:lnTo>
                <a:lnTo>
                  <a:pt x="23259" y="12365"/>
                </a:lnTo>
                <a:lnTo>
                  <a:pt x="23179" y="12103"/>
                </a:lnTo>
                <a:lnTo>
                  <a:pt x="23078" y="11882"/>
                </a:lnTo>
                <a:lnTo>
                  <a:pt x="22977" y="11660"/>
                </a:lnTo>
                <a:lnTo>
                  <a:pt x="22776" y="11257"/>
                </a:lnTo>
                <a:lnTo>
                  <a:pt x="22735" y="11217"/>
                </a:lnTo>
                <a:lnTo>
                  <a:pt x="22695" y="11177"/>
                </a:lnTo>
                <a:lnTo>
                  <a:pt x="22655" y="11157"/>
                </a:lnTo>
                <a:lnTo>
                  <a:pt x="22595" y="11157"/>
                </a:lnTo>
                <a:lnTo>
                  <a:pt x="22514" y="11177"/>
                </a:lnTo>
                <a:lnTo>
                  <a:pt x="22433" y="11217"/>
                </a:lnTo>
                <a:lnTo>
                  <a:pt x="22393" y="11277"/>
                </a:lnTo>
                <a:lnTo>
                  <a:pt x="22393" y="11358"/>
                </a:lnTo>
                <a:lnTo>
                  <a:pt x="22413" y="11841"/>
                </a:lnTo>
                <a:lnTo>
                  <a:pt x="22433" y="12304"/>
                </a:lnTo>
                <a:lnTo>
                  <a:pt x="22454" y="13190"/>
                </a:lnTo>
                <a:lnTo>
                  <a:pt x="22454" y="13633"/>
                </a:lnTo>
                <a:lnTo>
                  <a:pt x="22433" y="13976"/>
                </a:lnTo>
                <a:lnTo>
                  <a:pt x="22333" y="14056"/>
                </a:lnTo>
                <a:lnTo>
                  <a:pt x="22232" y="14177"/>
                </a:lnTo>
                <a:lnTo>
                  <a:pt x="22172" y="14238"/>
                </a:lnTo>
                <a:lnTo>
                  <a:pt x="22111" y="14278"/>
                </a:lnTo>
                <a:lnTo>
                  <a:pt x="22051" y="14318"/>
                </a:lnTo>
                <a:lnTo>
                  <a:pt x="21970" y="14318"/>
                </a:lnTo>
                <a:lnTo>
                  <a:pt x="21849" y="14298"/>
                </a:lnTo>
                <a:lnTo>
                  <a:pt x="21769" y="14258"/>
                </a:lnTo>
                <a:lnTo>
                  <a:pt x="21688" y="14177"/>
                </a:lnTo>
                <a:lnTo>
                  <a:pt x="21628" y="14076"/>
                </a:lnTo>
                <a:lnTo>
                  <a:pt x="21588" y="13976"/>
                </a:lnTo>
                <a:lnTo>
                  <a:pt x="21547" y="13895"/>
                </a:lnTo>
                <a:lnTo>
                  <a:pt x="21467" y="13835"/>
                </a:lnTo>
                <a:lnTo>
                  <a:pt x="21406" y="13774"/>
                </a:lnTo>
                <a:lnTo>
                  <a:pt x="21406" y="13493"/>
                </a:lnTo>
                <a:lnTo>
                  <a:pt x="21406" y="13231"/>
                </a:lnTo>
                <a:lnTo>
                  <a:pt x="21406" y="13170"/>
                </a:lnTo>
                <a:lnTo>
                  <a:pt x="21386" y="12707"/>
                </a:lnTo>
                <a:lnTo>
                  <a:pt x="21366" y="12486"/>
                </a:lnTo>
                <a:lnTo>
                  <a:pt x="21346" y="12264"/>
                </a:lnTo>
                <a:lnTo>
                  <a:pt x="21286" y="12043"/>
                </a:lnTo>
                <a:lnTo>
                  <a:pt x="21225" y="11841"/>
                </a:lnTo>
                <a:lnTo>
                  <a:pt x="21145" y="11640"/>
                </a:lnTo>
                <a:lnTo>
                  <a:pt x="21024" y="11479"/>
                </a:lnTo>
                <a:lnTo>
                  <a:pt x="20963" y="11418"/>
                </a:lnTo>
                <a:lnTo>
                  <a:pt x="20903" y="11358"/>
                </a:lnTo>
                <a:lnTo>
                  <a:pt x="20822" y="11338"/>
                </a:lnTo>
                <a:lnTo>
                  <a:pt x="20722" y="11318"/>
                </a:lnTo>
                <a:lnTo>
                  <a:pt x="20621" y="11338"/>
                </a:lnTo>
                <a:lnTo>
                  <a:pt x="20541" y="11398"/>
                </a:lnTo>
                <a:lnTo>
                  <a:pt x="20480" y="11459"/>
                </a:lnTo>
                <a:lnTo>
                  <a:pt x="20440" y="11559"/>
                </a:lnTo>
                <a:lnTo>
                  <a:pt x="20400" y="11801"/>
                </a:lnTo>
                <a:lnTo>
                  <a:pt x="20400" y="12063"/>
                </a:lnTo>
                <a:lnTo>
                  <a:pt x="20420" y="12546"/>
                </a:lnTo>
                <a:lnTo>
                  <a:pt x="20460" y="13029"/>
                </a:lnTo>
                <a:lnTo>
                  <a:pt x="20440" y="13231"/>
                </a:lnTo>
                <a:lnTo>
                  <a:pt x="20420" y="13452"/>
                </a:lnTo>
                <a:lnTo>
                  <a:pt x="20400" y="13774"/>
                </a:lnTo>
                <a:lnTo>
                  <a:pt x="20400" y="13936"/>
                </a:lnTo>
                <a:lnTo>
                  <a:pt x="20400" y="14097"/>
                </a:lnTo>
                <a:lnTo>
                  <a:pt x="20238" y="14238"/>
                </a:lnTo>
                <a:lnTo>
                  <a:pt x="20077" y="14318"/>
                </a:lnTo>
                <a:lnTo>
                  <a:pt x="19997" y="14338"/>
                </a:lnTo>
                <a:lnTo>
                  <a:pt x="19896" y="14358"/>
                </a:lnTo>
                <a:lnTo>
                  <a:pt x="19795" y="14338"/>
                </a:lnTo>
                <a:lnTo>
                  <a:pt x="19735" y="14298"/>
                </a:lnTo>
                <a:lnTo>
                  <a:pt x="19715" y="14258"/>
                </a:lnTo>
                <a:lnTo>
                  <a:pt x="19715" y="14217"/>
                </a:lnTo>
                <a:lnTo>
                  <a:pt x="19715" y="14097"/>
                </a:lnTo>
                <a:lnTo>
                  <a:pt x="19695" y="14016"/>
                </a:lnTo>
                <a:lnTo>
                  <a:pt x="19654" y="13915"/>
                </a:lnTo>
                <a:lnTo>
                  <a:pt x="19594" y="13835"/>
                </a:lnTo>
                <a:lnTo>
                  <a:pt x="19493" y="13754"/>
                </a:lnTo>
                <a:lnTo>
                  <a:pt x="19393" y="13694"/>
                </a:lnTo>
                <a:lnTo>
                  <a:pt x="19252" y="13654"/>
                </a:lnTo>
                <a:lnTo>
                  <a:pt x="19030" y="13654"/>
                </a:lnTo>
                <a:lnTo>
                  <a:pt x="18950" y="13674"/>
                </a:lnTo>
                <a:lnTo>
                  <a:pt x="18849" y="13714"/>
                </a:lnTo>
                <a:lnTo>
                  <a:pt x="18789" y="13754"/>
                </a:lnTo>
                <a:lnTo>
                  <a:pt x="18728" y="13815"/>
                </a:lnTo>
                <a:lnTo>
                  <a:pt x="18668" y="13895"/>
                </a:lnTo>
                <a:lnTo>
                  <a:pt x="18627" y="13976"/>
                </a:lnTo>
                <a:lnTo>
                  <a:pt x="18607" y="14056"/>
                </a:lnTo>
                <a:lnTo>
                  <a:pt x="18547" y="14298"/>
                </a:lnTo>
                <a:lnTo>
                  <a:pt x="18486" y="14419"/>
                </a:lnTo>
                <a:lnTo>
                  <a:pt x="18406" y="14540"/>
                </a:lnTo>
                <a:lnTo>
                  <a:pt x="18325" y="14681"/>
                </a:lnTo>
                <a:lnTo>
                  <a:pt x="18205" y="14781"/>
                </a:lnTo>
                <a:lnTo>
                  <a:pt x="18043" y="14862"/>
                </a:lnTo>
                <a:lnTo>
                  <a:pt x="17882" y="14942"/>
                </a:lnTo>
                <a:lnTo>
                  <a:pt x="17641" y="14942"/>
                </a:lnTo>
                <a:lnTo>
                  <a:pt x="17540" y="14882"/>
                </a:lnTo>
                <a:lnTo>
                  <a:pt x="17439" y="14822"/>
                </a:lnTo>
                <a:lnTo>
                  <a:pt x="17339" y="14721"/>
                </a:lnTo>
                <a:lnTo>
                  <a:pt x="17278" y="14620"/>
                </a:lnTo>
                <a:lnTo>
                  <a:pt x="17258" y="14499"/>
                </a:lnTo>
                <a:lnTo>
                  <a:pt x="17258" y="14399"/>
                </a:lnTo>
                <a:lnTo>
                  <a:pt x="17278" y="14298"/>
                </a:lnTo>
                <a:lnTo>
                  <a:pt x="17298" y="14177"/>
                </a:lnTo>
                <a:lnTo>
                  <a:pt x="17298" y="14076"/>
                </a:lnTo>
                <a:lnTo>
                  <a:pt x="17278" y="13976"/>
                </a:lnTo>
                <a:lnTo>
                  <a:pt x="17218" y="13875"/>
                </a:lnTo>
                <a:lnTo>
                  <a:pt x="17137" y="13774"/>
                </a:lnTo>
                <a:lnTo>
                  <a:pt x="17016" y="13714"/>
                </a:lnTo>
                <a:lnTo>
                  <a:pt x="16896" y="13674"/>
                </a:lnTo>
                <a:lnTo>
                  <a:pt x="16775" y="13654"/>
                </a:lnTo>
                <a:lnTo>
                  <a:pt x="16674" y="13654"/>
                </a:lnTo>
                <a:lnTo>
                  <a:pt x="16594" y="13694"/>
                </a:lnTo>
                <a:lnTo>
                  <a:pt x="16493" y="13734"/>
                </a:lnTo>
                <a:lnTo>
                  <a:pt x="16432" y="13795"/>
                </a:lnTo>
                <a:lnTo>
                  <a:pt x="16211" y="13996"/>
                </a:lnTo>
                <a:lnTo>
                  <a:pt x="16090" y="14097"/>
                </a:lnTo>
                <a:lnTo>
                  <a:pt x="15969" y="14177"/>
                </a:lnTo>
                <a:lnTo>
                  <a:pt x="15869" y="14217"/>
                </a:lnTo>
                <a:lnTo>
                  <a:pt x="15728" y="14238"/>
                </a:lnTo>
                <a:lnTo>
                  <a:pt x="15667" y="14217"/>
                </a:lnTo>
                <a:lnTo>
                  <a:pt x="15667" y="14097"/>
                </a:lnTo>
                <a:lnTo>
                  <a:pt x="15647" y="13996"/>
                </a:lnTo>
                <a:lnTo>
                  <a:pt x="15587" y="13875"/>
                </a:lnTo>
                <a:lnTo>
                  <a:pt x="15526" y="13774"/>
                </a:lnTo>
                <a:lnTo>
                  <a:pt x="15446" y="13714"/>
                </a:lnTo>
                <a:lnTo>
                  <a:pt x="15345" y="13654"/>
                </a:lnTo>
                <a:lnTo>
                  <a:pt x="15265" y="13613"/>
                </a:lnTo>
                <a:lnTo>
                  <a:pt x="15083" y="13613"/>
                </a:lnTo>
                <a:lnTo>
                  <a:pt x="14983" y="13654"/>
                </a:lnTo>
                <a:lnTo>
                  <a:pt x="14902" y="13694"/>
                </a:lnTo>
                <a:lnTo>
                  <a:pt x="14821" y="13774"/>
                </a:lnTo>
                <a:lnTo>
                  <a:pt x="14258" y="14399"/>
                </a:lnTo>
                <a:lnTo>
                  <a:pt x="14076" y="14258"/>
                </a:lnTo>
                <a:lnTo>
                  <a:pt x="13996" y="14197"/>
                </a:lnTo>
                <a:lnTo>
                  <a:pt x="13915" y="14157"/>
                </a:lnTo>
                <a:lnTo>
                  <a:pt x="13815" y="14137"/>
                </a:lnTo>
                <a:lnTo>
                  <a:pt x="13734" y="14117"/>
                </a:lnTo>
                <a:lnTo>
                  <a:pt x="13613" y="14137"/>
                </a:lnTo>
                <a:lnTo>
                  <a:pt x="13492" y="14177"/>
                </a:lnTo>
                <a:lnTo>
                  <a:pt x="13392" y="14258"/>
                </a:lnTo>
                <a:lnTo>
                  <a:pt x="13311" y="14358"/>
                </a:lnTo>
                <a:lnTo>
                  <a:pt x="13271" y="14439"/>
                </a:lnTo>
                <a:lnTo>
                  <a:pt x="13251" y="14499"/>
                </a:lnTo>
                <a:lnTo>
                  <a:pt x="13231" y="14580"/>
                </a:lnTo>
                <a:lnTo>
                  <a:pt x="13231" y="14660"/>
                </a:lnTo>
                <a:lnTo>
                  <a:pt x="13210" y="14640"/>
                </a:lnTo>
                <a:lnTo>
                  <a:pt x="13130" y="14620"/>
                </a:lnTo>
                <a:lnTo>
                  <a:pt x="13009" y="14560"/>
                </a:lnTo>
                <a:lnTo>
                  <a:pt x="12888" y="14479"/>
                </a:lnTo>
                <a:lnTo>
                  <a:pt x="12788" y="14419"/>
                </a:lnTo>
                <a:lnTo>
                  <a:pt x="12586" y="14298"/>
                </a:lnTo>
                <a:lnTo>
                  <a:pt x="12385" y="14217"/>
                </a:lnTo>
                <a:lnTo>
                  <a:pt x="12163" y="14177"/>
                </a:lnTo>
                <a:lnTo>
                  <a:pt x="11942" y="14137"/>
                </a:lnTo>
                <a:lnTo>
                  <a:pt x="11922" y="14137"/>
                </a:lnTo>
                <a:lnTo>
                  <a:pt x="11821" y="14157"/>
                </a:lnTo>
                <a:lnTo>
                  <a:pt x="11720" y="14177"/>
                </a:lnTo>
                <a:lnTo>
                  <a:pt x="11519" y="14238"/>
                </a:lnTo>
                <a:lnTo>
                  <a:pt x="11358" y="14338"/>
                </a:lnTo>
                <a:lnTo>
                  <a:pt x="11217" y="14439"/>
                </a:lnTo>
                <a:lnTo>
                  <a:pt x="11036" y="14580"/>
                </a:lnTo>
                <a:lnTo>
                  <a:pt x="10915" y="14660"/>
                </a:lnTo>
                <a:lnTo>
                  <a:pt x="10854" y="14701"/>
                </a:lnTo>
                <a:lnTo>
                  <a:pt x="10754" y="14741"/>
                </a:lnTo>
                <a:lnTo>
                  <a:pt x="10754" y="14741"/>
                </a:lnTo>
                <a:lnTo>
                  <a:pt x="10774" y="14620"/>
                </a:lnTo>
                <a:lnTo>
                  <a:pt x="10734" y="14479"/>
                </a:lnTo>
                <a:lnTo>
                  <a:pt x="10653" y="14379"/>
                </a:lnTo>
                <a:lnTo>
                  <a:pt x="10552" y="14298"/>
                </a:lnTo>
                <a:lnTo>
                  <a:pt x="10432" y="14238"/>
                </a:lnTo>
                <a:lnTo>
                  <a:pt x="10311" y="14217"/>
                </a:lnTo>
                <a:lnTo>
                  <a:pt x="10230" y="14238"/>
                </a:lnTo>
                <a:lnTo>
                  <a:pt x="10150" y="14258"/>
                </a:lnTo>
                <a:lnTo>
                  <a:pt x="10089" y="14298"/>
                </a:lnTo>
                <a:lnTo>
                  <a:pt x="10029" y="14358"/>
                </a:lnTo>
                <a:lnTo>
                  <a:pt x="9968" y="14439"/>
                </a:lnTo>
                <a:lnTo>
                  <a:pt x="9405" y="15144"/>
                </a:lnTo>
                <a:lnTo>
                  <a:pt x="8116" y="15385"/>
                </a:lnTo>
                <a:lnTo>
                  <a:pt x="7995" y="15426"/>
                </a:lnTo>
                <a:lnTo>
                  <a:pt x="8015" y="15244"/>
                </a:lnTo>
                <a:lnTo>
                  <a:pt x="8035" y="15063"/>
                </a:lnTo>
                <a:lnTo>
                  <a:pt x="8035" y="14721"/>
                </a:lnTo>
                <a:lnTo>
                  <a:pt x="7995" y="14379"/>
                </a:lnTo>
                <a:lnTo>
                  <a:pt x="7955" y="14036"/>
                </a:lnTo>
                <a:lnTo>
                  <a:pt x="7894" y="13694"/>
                </a:lnTo>
                <a:lnTo>
                  <a:pt x="7894" y="13633"/>
                </a:lnTo>
                <a:lnTo>
                  <a:pt x="7854" y="13593"/>
                </a:lnTo>
                <a:lnTo>
                  <a:pt x="7794" y="13513"/>
                </a:lnTo>
                <a:lnTo>
                  <a:pt x="7693" y="13452"/>
                </a:lnTo>
                <a:lnTo>
                  <a:pt x="7592" y="13432"/>
                </a:lnTo>
                <a:lnTo>
                  <a:pt x="7491" y="13452"/>
                </a:lnTo>
                <a:lnTo>
                  <a:pt x="7411" y="13513"/>
                </a:lnTo>
                <a:lnTo>
                  <a:pt x="7351" y="13593"/>
                </a:lnTo>
                <a:lnTo>
                  <a:pt x="7351" y="13654"/>
                </a:lnTo>
                <a:lnTo>
                  <a:pt x="7330" y="13714"/>
                </a:lnTo>
                <a:lnTo>
                  <a:pt x="7351" y="14056"/>
                </a:lnTo>
                <a:lnTo>
                  <a:pt x="7371" y="14419"/>
                </a:lnTo>
                <a:lnTo>
                  <a:pt x="7391" y="14781"/>
                </a:lnTo>
                <a:lnTo>
                  <a:pt x="7451" y="15144"/>
                </a:lnTo>
                <a:lnTo>
                  <a:pt x="7491" y="15325"/>
                </a:lnTo>
                <a:lnTo>
                  <a:pt x="7552" y="15506"/>
                </a:lnTo>
                <a:lnTo>
                  <a:pt x="6746" y="15667"/>
                </a:lnTo>
                <a:lnTo>
                  <a:pt x="6646" y="15647"/>
                </a:lnTo>
                <a:lnTo>
                  <a:pt x="6525" y="15224"/>
                </a:lnTo>
                <a:lnTo>
                  <a:pt x="6424" y="14721"/>
                </a:lnTo>
                <a:lnTo>
                  <a:pt x="6364" y="14338"/>
                </a:lnTo>
                <a:lnTo>
                  <a:pt x="6324" y="13956"/>
                </a:lnTo>
                <a:lnTo>
                  <a:pt x="6283" y="13633"/>
                </a:lnTo>
                <a:lnTo>
                  <a:pt x="6243" y="13311"/>
                </a:lnTo>
                <a:lnTo>
                  <a:pt x="6183" y="13009"/>
                </a:lnTo>
                <a:lnTo>
                  <a:pt x="6102" y="12687"/>
                </a:lnTo>
                <a:lnTo>
                  <a:pt x="6062" y="12606"/>
                </a:lnTo>
                <a:lnTo>
                  <a:pt x="5981" y="12546"/>
                </a:lnTo>
                <a:lnTo>
                  <a:pt x="5901" y="12506"/>
                </a:lnTo>
                <a:lnTo>
                  <a:pt x="5820" y="12486"/>
                </a:lnTo>
                <a:lnTo>
                  <a:pt x="5740" y="12506"/>
                </a:lnTo>
                <a:lnTo>
                  <a:pt x="5679" y="12526"/>
                </a:lnTo>
                <a:lnTo>
                  <a:pt x="5619" y="12566"/>
                </a:lnTo>
                <a:lnTo>
                  <a:pt x="5578" y="12627"/>
                </a:lnTo>
                <a:lnTo>
                  <a:pt x="5458" y="12868"/>
                </a:lnTo>
                <a:lnTo>
                  <a:pt x="5377" y="13130"/>
                </a:lnTo>
                <a:lnTo>
                  <a:pt x="5317" y="13392"/>
                </a:lnTo>
                <a:lnTo>
                  <a:pt x="5276" y="13654"/>
                </a:lnTo>
                <a:lnTo>
                  <a:pt x="5276" y="13936"/>
                </a:lnTo>
                <a:lnTo>
                  <a:pt x="5276" y="14197"/>
                </a:lnTo>
                <a:lnTo>
                  <a:pt x="5317" y="14721"/>
                </a:lnTo>
                <a:lnTo>
                  <a:pt x="5337" y="14862"/>
                </a:lnTo>
                <a:lnTo>
                  <a:pt x="5417" y="15385"/>
                </a:lnTo>
                <a:lnTo>
                  <a:pt x="5458" y="15647"/>
                </a:lnTo>
                <a:lnTo>
                  <a:pt x="5518" y="15909"/>
                </a:lnTo>
                <a:lnTo>
                  <a:pt x="5276" y="16131"/>
                </a:lnTo>
                <a:lnTo>
                  <a:pt x="5115" y="16271"/>
                </a:lnTo>
                <a:lnTo>
                  <a:pt x="4974" y="16392"/>
                </a:lnTo>
                <a:lnTo>
                  <a:pt x="4813" y="16473"/>
                </a:lnTo>
                <a:lnTo>
                  <a:pt x="4733" y="16513"/>
                </a:lnTo>
                <a:lnTo>
                  <a:pt x="4551" y="16513"/>
                </a:lnTo>
                <a:lnTo>
                  <a:pt x="4531" y="16473"/>
                </a:lnTo>
                <a:lnTo>
                  <a:pt x="4491" y="16433"/>
                </a:lnTo>
                <a:lnTo>
                  <a:pt x="4431" y="16312"/>
                </a:lnTo>
                <a:lnTo>
                  <a:pt x="4330" y="16171"/>
                </a:lnTo>
                <a:lnTo>
                  <a:pt x="4290" y="16110"/>
                </a:lnTo>
                <a:lnTo>
                  <a:pt x="4229" y="16070"/>
                </a:lnTo>
                <a:lnTo>
                  <a:pt x="4149" y="16010"/>
                </a:lnTo>
                <a:lnTo>
                  <a:pt x="4048" y="15969"/>
                </a:lnTo>
                <a:lnTo>
                  <a:pt x="3947" y="15949"/>
                </a:lnTo>
                <a:lnTo>
                  <a:pt x="3726" y="15949"/>
                </a:lnTo>
                <a:lnTo>
                  <a:pt x="3605" y="15990"/>
                </a:lnTo>
                <a:lnTo>
                  <a:pt x="3484" y="16030"/>
                </a:lnTo>
                <a:lnTo>
                  <a:pt x="3404" y="16070"/>
                </a:lnTo>
                <a:lnTo>
                  <a:pt x="3283" y="16131"/>
                </a:lnTo>
                <a:lnTo>
                  <a:pt x="3242" y="16151"/>
                </a:lnTo>
                <a:lnTo>
                  <a:pt x="3142" y="16151"/>
                </a:lnTo>
                <a:lnTo>
                  <a:pt x="3021" y="16110"/>
                </a:lnTo>
                <a:lnTo>
                  <a:pt x="2920" y="16050"/>
                </a:lnTo>
                <a:lnTo>
                  <a:pt x="2860" y="15969"/>
                </a:lnTo>
                <a:lnTo>
                  <a:pt x="2840" y="15909"/>
                </a:lnTo>
                <a:lnTo>
                  <a:pt x="2820" y="15849"/>
                </a:lnTo>
                <a:lnTo>
                  <a:pt x="2820" y="15768"/>
                </a:lnTo>
                <a:lnTo>
                  <a:pt x="2779" y="15687"/>
                </a:lnTo>
                <a:lnTo>
                  <a:pt x="2759" y="15607"/>
                </a:lnTo>
                <a:lnTo>
                  <a:pt x="2699" y="15547"/>
                </a:lnTo>
                <a:lnTo>
                  <a:pt x="2739" y="15224"/>
                </a:lnTo>
                <a:lnTo>
                  <a:pt x="2739" y="14902"/>
                </a:lnTo>
                <a:lnTo>
                  <a:pt x="2739" y="14278"/>
                </a:lnTo>
                <a:lnTo>
                  <a:pt x="2739" y="13694"/>
                </a:lnTo>
                <a:lnTo>
                  <a:pt x="2759" y="13412"/>
                </a:lnTo>
                <a:lnTo>
                  <a:pt x="2779" y="13110"/>
                </a:lnTo>
                <a:lnTo>
                  <a:pt x="2779" y="13049"/>
                </a:lnTo>
                <a:lnTo>
                  <a:pt x="2739" y="12989"/>
                </a:lnTo>
                <a:lnTo>
                  <a:pt x="2679" y="12949"/>
                </a:lnTo>
                <a:lnTo>
                  <a:pt x="2598" y="12929"/>
                </a:lnTo>
                <a:lnTo>
                  <a:pt x="2538" y="12929"/>
                </a:lnTo>
                <a:lnTo>
                  <a:pt x="2497" y="12969"/>
                </a:lnTo>
                <a:lnTo>
                  <a:pt x="2437" y="13009"/>
                </a:lnTo>
                <a:lnTo>
                  <a:pt x="2417" y="13049"/>
                </a:lnTo>
                <a:lnTo>
                  <a:pt x="2276" y="13593"/>
                </a:lnTo>
                <a:lnTo>
                  <a:pt x="2215" y="13895"/>
                </a:lnTo>
                <a:lnTo>
                  <a:pt x="2155" y="14197"/>
                </a:lnTo>
                <a:lnTo>
                  <a:pt x="2135" y="14499"/>
                </a:lnTo>
                <a:lnTo>
                  <a:pt x="2115" y="14801"/>
                </a:lnTo>
                <a:lnTo>
                  <a:pt x="2135" y="15124"/>
                </a:lnTo>
                <a:lnTo>
                  <a:pt x="2195" y="15426"/>
                </a:lnTo>
                <a:lnTo>
                  <a:pt x="2095" y="15466"/>
                </a:lnTo>
                <a:lnTo>
                  <a:pt x="2014" y="15526"/>
                </a:lnTo>
                <a:lnTo>
                  <a:pt x="1954" y="15627"/>
                </a:lnTo>
                <a:lnTo>
                  <a:pt x="1893" y="15708"/>
                </a:lnTo>
                <a:lnTo>
                  <a:pt x="1732" y="16131"/>
                </a:lnTo>
                <a:lnTo>
                  <a:pt x="1631" y="15627"/>
                </a:lnTo>
                <a:lnTo>
                  <a:pt x="1531" y="15124"/>
                </a:lnTo>
                <a:lnTo>
                  <a:pt x="1450" y="14721"/>
                </a:lnTo>
                <a:lnTo>
                  <a:pt x="1470" y="14660"/>
                </a:lnTo>
                <a:lnTo>
                  <a:pt x="1491" y="14600"/>
                </a:lnTo>
                <a:lnTo>
                  <a:pt x="1531" y="14097"/>
                </a:lnTo>
                <a:lnTo>
                  <a:pt x="1591" y="13654"/>
                </a:lnTo>
                <a:lnTo>
                  <a:pt x="1672" y="13251"/>
                </a:lnTo>
                <a:lnTo>
                  <a:pt x="1793" y="12888"/>
                </a:lnTo>
                <a:lnTo>
                  <a:pt x="1853" y="12929"/>
                </a:lnTo>
                <a:lnTo>
                  <a:pt x="1934" y="12969"/>
                </a:lnTo>
                <a:lnTo>
                  <a:pt x="2014" y="12969"/>
                </a:lnTo>
                <a:lnTo>
                  <a:pt x="2095" y="12989"/>
                </a:lnTo>
                <a:lnTo>
                  <a:pt x="2215" y="12969"/>
                </a:lnTo>
                <a:lnTo>
                  <a:pt x="2336" y="12929"/>
                </a:lnTo>
                <a:lnTo>
                  <a:pt x="2437" y="12848"/>
                </a:lnTo>
                <a:lnTo>
                  <a:pt x="2518" y="12747"/>
                </a:lnTo>
                <a:lnTo>
                  <a:pt x="3122" y="11841"/>
                </a:lnTo>
                <a:lnTo>
                  <a:pt x="3242" y="11902"/>
                </a:lnTo>
                <a:lnTo>
                  <a:pt x="3504" y="11902"/>
                </a:lnTo>
                <a:lnTo>
                  <a:pt x="3605" y="11841"/>
                </a:lnTo>
                <a:lnTo>
                  <a:pt x="3706" y="11761"/>
                </a:lnTo>
                <a:lnTo>
                  <a:pt x="3786" y="11640"/>
                </a:lnTo>
                <a:lnTo>
                  <a:pt x="3887" y="11499"/>
                </a:lnTo>
                <a:lnTo>
                  <a:pt x="4028" y="11378"/>
                </a:lnTo>
                <a:lnTo>
                  <a:pt x="4189" y="11277"/>
                </a:lnTo>
                <a:lnTo>
                  <a:pt x="4350" y="11217"/>
                </a:lnTo>
                <a:lnTo>
                  <a:pt x="4551" y="11157"/>
                </a:lnTo>
                <a:lnTo>
                  <a:pt x="4753" y="11116"/>
                </a:lnTo>
                <a:lnTo>
                  <a:pt x="5156" y="11056"/>
                </a:lnTo>
                <a:lnTo>
                  <a:pt x="5478" y="11016"/>
                </a:lnTo>
                <a:lnTo>
                  <a:pt x="5760" y="10955"/>
                </a:lnTo>
                <a:lnTo>
                  <a:pt x="6082" y="10855"/>
                </a:lnTo>
                <a:lnTo>
                  <a:pt x="6243" y="10794"/>
                </a:lnTo>
                <a:lnTo>
                  <a:pt x="6404" y="10714"/>
                </a:lnTo>
                <a:lnTo>
                  <a:pt x="6565" y="10613"/>
                </a:lnTo>
                <a:lnTo>
                  <a:pt x="6726" y="10512"/>
                </a:lnTo>
                <a:lnTo>
                  <a:pt x="6867" y="10573"/>
                </a:lnTo>
                <a:lnTo>
                  <a:pt x="7028" y="10633"/>
                </a:lnTo>
                <a:lnTo>
                  <a:pt x="7189" y="10673"/>
                </a:lnTo>
                <a:lnTo>
                  <a:pt x="7451" y="10673"/>
                </a:lnTo>
                <a:lnTo>
                  <a:pt x="7612" y="10653"/>
                </a:lnTo>
                <a:lnTo>
                  <a:pt x="7753" y="10613"/>
                </a:lnTo>
                <a:lnTo>
                  <a:pt x="7894" y="10552"/>
                </a:lnTo>
                <a:lnTo>
                  <a:pt x="8035" y="10472"/>
                </a:lnTo>
                <a:lnTo>
                  <a:pt x="8156" y="10371"/>
                </a:lnTo>
                <a:lnTo>
                  <a:pt x="8297" y="10250"/>
                </a:lnTo>
                <a:lnTo>
                  <a:pt x="8418" y="10109"/>
                </a:lnTo>
                <a:lnTo>
                  <a:pt x="8539" y="9948"/>
                </a:lnTo>
                <a:lnTo>
                  <a:pt x="8680" y="9989"/>
                </a:lnTo>
                <a:lnTo>
                  <a:pt x="8841" y="10009"/>
                </a:lnTo>
                <a:lnTo>
                  <a:pt x="9002" y="10029"/>
                </a:lnTo>
                <a:lnTo>
                  <a:pt x="9183" y="10049"/>
                </a:lnTo>
                <a:lnTo>
                  <a:pt x="9566" y="10029"/>
                </a:lnTo>
                <a:lnTo>
                  <a:pt x="9948" y="9968"/>
                </a:lnTo>
                <a:lnTo>
                  <a:pt x="10452" y="9888"/>
                </a:lnTo>
                <a:lnTo>
                  <a:pt x="10935" y="9767"/>
                </a:lnTo>
                <a:lnTo>
                  <a:pt x="11418" y="9626"/>
                </a:lnTo>
                <a:lnTo>
                  <a:pt x="11902" y="9465"/>
                </a:lnTo>
                <a:lnTo>
                  <a:pt x="11982" y="9546"/>
                </a:lnTo>
                <a:lnTo>
                  <a:pt x="12063" y="9626"/>
                </a:lnTo>
                <a:lnTo>
                  <a:pt x="12163" y="9687"/>
                </a:lnTo>
                <a:lnTo>
                  <a:pt x="12264" y="9747"/>
                </a:lnTo>
                <a:lnTo>
                  <a:pt x="12365" y="9787"/>
                </a:lnTo>
                <a:lnTo>
                  <a:pt x="12486" y="9827"/>
                </a:lnTo>
                <a:lnTo>
                  <a:pt x="12586" y="9848"/>
                </a:lnTo>
                <a:lnTo>
                  <a:pt x="12707" y="9868"/>
                </a:lnTo>
                <a:lnTo>
                  <a:pt x="12908" y="9868"/>
                </a:lnTo>
                <a:lnTo>
                  <a:pt x="13049" y="9848"/>
                </a:lnTo>
                <a:lnTo>
                  <a:pt x="13170" y="9807"/>
                </a:lnTo>
                <a:lnTo>
                  <a:pt x="13291" y="9767"/>
                </a:lnTo>
                <a:lnTo>
                  <a:pt x="13392" y="9687"/>
                </a:lnTo>
                <a:lnTo>
                  <a:pt x="13513" y="9626"/>
                </a:lnTo>
                <a:lnTo>
                  <a:pt x="13633" y="9525"/>
                </a:lnTo>
                <a:lnTo>
                  <a:pt x="13734" y="9425"/>
                </a:lnTo>
                <a:lnTo>
                  <a:pt x="13895" y="9525"/>
                </a:lnTo>
                <a:lnTo>
                  <a:pt x="14056" y="9586"/>
                </a:lnTo>
                <a:lnTo>
                  <a:pt x="14258" y="9646"/>
                </a:lnTo>
                <a:lnTo>
                  <a:pt x="14479" y="9666"/>
                </a:lnTo>
                <a:lnTo>
                  <a:pt x="14620" y="9666"/>
                </a:lnTo>
                <a:lnTo>
                  <a:pt x="14761" y="9626"/>
                </a:lnTo>
                <a:lnTo>
                  <a:pt x="14882" y="9586"/>
                </a:lnTo>
                <a:lnTo>
                  <a:pt x="15023" y="9546"/>
                </a:lnTo>
                <a:lnTo>
                  <a:pt x="15124" y="9586"/>
                </a:lnTo>
                <a:lnTo>
                  <a:pt x="15224" y="9626"/>
                </a:lnTo>
                <a:lnTo>
                  <a:pt x="15325" y="9626"/>
                </a:lnTo>
                <a:lnTo>
                  <a:pt x="15426" y="9646"/>
                </a:lnTo>
                <a:lnTo>
                  <a:pt x="15546" y="9626"/>
                </a:lnTo>
                <a:lnTo>
                  <a:pt x="15667" y="9606"/>
                </a:lnTo>
                <a:lnTo>
                  <a:pt x="15889" y="9505"/>
                </a:lnTo>
                <a:lnTo>
                  <a:pt x="16070" y="9405"/>
                </a:lnTo>
                <a:lnTo>
                  <a:pt x="16211" y="9264"/>
                </a:lnTo>
                <a:lnTo>
                  <a:pt x="16352" y="9143"/>
                </a:lnTo>
                <a:lnTo>
                  <a:pt x="16392" y="9103"/>
                </a:lnTo>
                <a:lnTo>
                  <a:pt x="16412" y="9062"/>
                </a:lnTo>
                <a:close/>
                <a:moveTo>
                  <a:pt x="9243" y="17218"/>
                </a:moveTo>
                <a:lnTo>
                  <a:pt x="9102" y="17238"/>
                </a:lnTo>
                <a:lnTo>
                  <a:pt x="8982" y="17278"/>
                </a:lnTo>
                <a:lnTo>
                  <a:pt x="8861" y="17319"/>
                </a:lnTo>
                <a:lnTo>
                  <a:pt x="8740" y="17379"/>
                </a:lnTo>
                <a:lnTo>
                  <a:pt x="8619" y="17439"/>
                </a:lnTo>
                <a:lnTo>
                  <a:pt x="8518" y="17520"/>
                </a:lnTo>
                <a:lnTo>
                  <a:pt x="8418" y="17621"/>
                </a:lnTo>
                <a:lnTo>
                  <a:pt x="8317" y="17721"/>
                </a:lnTo>
                <a:lnTo>
                  <a:pt x="8237" y="17822"/>
                </a:lnTo>
                <a:lnTo>
                  <a:pt x="8176" y="17943"/>
                </a:lnTo>
                <a:lnTo>
                  <a:pt x="8116" y="18064"/>
                </a:lnTo>
                <a:lnTo>
                  <a:pt x="8075" y="18185"/>
                </a:lnTo>
                <a:lnTo>
                  <a:pt x="8035" y="18305"/>
                </a:lnTo>
                <a:lnTo>
                  <a:pt x="8035" y="18426"/>
                </a:lnTo>
                <a:lnTo>
                  <a:pt x="8015" y="18567"/>
                </a:lnTo>
                <a:lnTo>
                  <a:pt x="8035" y="18748"/>
                </a:lnTo>
                <a:lnTo>
                  <a:pt x="8075" y="18950"/>
                </a:lnTo>
                <a:lnTo>
                  <a:pt x="8136" y="19131"/>
                </a:lnTo>
                <a:lnTo>
                  <a:pt x="8216" y="19292"/>
                </a:lnTo>
                <a:lnTo>
                  <a:pt x="8317" y="19453"/>
                </a:lnTo>
                <a:lnTo>
                  <a:pt x="8438" y="19594"/>
                </a:lnTo>
                <a:lnTo>
                  <a:pt x="8579" y="19715"/>
                </a:lnTo>
                <a:lnTo>
                  <a:pt x="8740" y="19836"/>
                </a:lnTo>
                <a:lnTo>
                  <a:pt x="8901" y="19916"/>
                </a:lnTo>
                <a:lnTo>
                  <a:pt x="9082" y="19977"/>
                </a:lnTo>
                <a:lnTo>
                  <a:pt x="9243" y="19997"/>
                </a:lnTo>
                <a:lnTo>
                  <a:pt x="9425" y="20017"/>
                </a:lnTo>
                <a:lnTo>
                  <a:pt x="9626" y="19997"/>
                </a:lnTo>
                <a:lnTo>
                  <a:pt x="9787" y="19977"/>
                </a:lnTo>
                <a:lnTo>
                  <a:pt x="9928" y="19916"/>
                </a:lnTo>
                <a:lnTo>
                  <a:pt x="10049" y="19876"/>
                </a:lnTo>
                <a:lnTo>
                  <a:pt x="10150" y="19816"/>
                </a:lnTo>
                <a:lnTo>
                  <a:pt x="10270" y="19735"/>
                </a:lnTo>
                <a:lnTo>
                  <a:pt x="10371" y="19655"/>
                </a:lnTo>
                <a:lnTo>
                  <a:pt x="10452" y="19554"/>
                </a:lnTo>
                <a:lnTo>
                  <a:pt x="10532" y="19453"/>
                </a:lnTo>
                <a:lnTo>
                  <a:pt x="10613" y="19332"/>
                </a:lnTo>
                <a:lnTo>
                  <a:pt x="10673" y="19212"/>
                </a:lnTo>
                <a:lnTo>
                  <a:pt x="10734" y="19091"/>
                </a:lnTo>
                <a:lnTo>
                  <a:pt x="10754" y="18970"/>
                </a:lnTo>
                <a:lnTo>
                  <a:pt x="10794" y="18829"/>
                </a:lnTo>
                <a:lnTo>
                  <a:pt x="10794" y="18688"/>
                </a:lnTo>
                <a:lnTo>
                  <a:pt x="10794" y="18547"/>
                </a:lnTo>
                <a:lnTo>
                  <a:pt x="10774" y="18426"/>
                </a:lnTo>
                <a:lnTo>
                  <a:pt x="10754" y="18285"/>
                </a:lnTo>
                <a:lnTo>
                  <a:pt x="10693" y="18124"/>
                </a:lnTo>
                <a:lnTo>
                  <a:pt x="10633" y="17983"/>
                </a:lnTo>
                <a:lnTo>
                  <a:pt x="10552" y="17862"/>
                </a:lnTo>
                <a:lnTo>
                  <a:pt x="10452" y="17741"/>
                </a:lnTo>
                <a:lnTo>
                  <a:pt x="10331" y="17601"/>
                </a:lnTo>
                <a:lnTo>
                  <a:pt x="10230" y="17520"/>
                </a:lnTo>
                <a:lnTo>
                  <a:pt x="10129" y="17439"/>
                </a:lnTo>
                <a:lnTo>
                  <a:pt x="10009" y="17379"/>
                </a:lnTo>
                <a:lnTo>
                  <a:pt x="9888" y="17319"/>
                </a:lnTo>
                <a:lnTo>
                  <a:pt x="9767" y="17258"/>
                </a:lnTo>
                <a:lnTo>
                  <a:pt x="9646" y="17238"/>
                </a:lnTo>
                <a:lnTo>
                  <a:pt x="9505" y="17218"/>
                </a:lnTo>
                <a:close/>
                <a:moveTo>
                  <a:pt x="18587" y="17218"/>
                </a:moveTo>
                <a:lnTo>
                  <a:pt x="18406" y="17238"/>
                </a:lnTo>
                <a:lnTo>
                  <a:pt x="18225" y="17258"/>
                </a:lnTo>
                <a:lnTo>
                  <a:pt x="18064" y="17319"/>
                </a:lnTo>
                <a:lnTo>
                  <a:pt x="17903" y="17399"/>
                </a:lnTo>
                <a:lnTo>
                  <a:pt x="17762" y="17500"/>
                </a:lnTo>
                <a:lnTo>
                  <a:pt x="17621" y="17621"/>
                </a:lnTo>
                <a:lnTo>
                  <a:pt x="17500" y="17762"/>
                </a:lnTo>
                <a:lnTo>
                  <a:pt x="17399" y="17903"/>
                </a:lnTo>
                <a:lnTo>
                  <a:pt x="17319" y="18064"/>
                </a:lnTo>
                <a:lnTo>
                  <a:pt x="17258" y="18225"/>
                </a:lnTo>
                <a:lnTo>
                  <a:pt x="17238" y="18406"/>
                </a:lnTo>
                <a:lnTo>
                  <a:pt x="17218" y="18607"/>
                </a:lnTo>
                <a:lnTo>
                  <a:pt x="17218" y="18789"/>
                </a:lnTo>
                <a:lnTo>
                  <a:pt x="17278" y="19010"/>
                </a:lnTo>
                <a:lnTo>
                  <a:pt x="17339" y="19191"/>
                </a:lnTo>
                <a:lnTo>
                  <a:pt x="17419" y="19352"/>
                </a:lnTo>
                <a:lnTo>
                  <a:pt x="17520" y="19514"/>
                </a:lnTo>
                <a:lnTo>
                  <a:pt x="17641" y="19634"/>
                </a:lnTo>
                <a:lnTo>
                  <a:pt x="17782" y="19755"/>
                </a:lnTo>
                <a:lnTo>
                  <a:pt x="17923" y="19856"/>
                </a:lnTo>
                <a:lnTo>
                  <a:pt x="18084" y="19936"/>
                </a:lnTo>
                <a:lnTo>
                  <a:pt x="18245" y="19977"/>
                </a:lnTo>
                <a:lnTo>
                  <a:pt x="18426" y="20017"/>
                </a:lnTo>
                <a:lnTo>
                  <a:pt x="18607" y="20037"/>
                </a:lnTo>
                <a:lnTo>
                  <a:pt x="18789" y="20017"/>
                </a:lnTo>
                <a:lnTo>
                  <a:pt x="18970" y="19997"/>
                </a:lnTo>
                <a:lnTo>
                  <a:pt x="19131" y="19936"/>
                </a:lnTo>
                <a:lnTo>
                  <a:pt x="19292" y="19856"/>
                </a:lnTo>
                <a:lnTo>
                  <a:pt x="19413" y="19775"/>
                </a:lnTo>
                <a:lnTo>
                  <a:pt x="19514" y="19695"/>
                </a:lnTo>
                <a:lnTo>
                  <a:pt x="19594" y="19594"/>
                </a:lnTo>
                <a:lnTo>
                  <a:pt x="19695" y="19493"/>
                </a:lnTo>
                <a:lnTo>
                  <a:pt x="19755" y="19393"/>
                </a:lnTo>
                <a:lnTo>
                  <a:pt x="19816" y="19272"/>
                </a:lnTo>
                <a:lnTo>
                  <a:pt x="19876" y="19171"/>
                </a:lnTo>
                <a:lnTo>
                  <a:pt x="19916" y="19030"/>
                </a:lnTo>
                <a:lnTo>
                  <a:pt x="19977" y="18688"/>
                </a:lnTo>
                <a:lnTo>
                  <a:pt x="19977" y="18668"/>
                </a:lnTo>
                <a:lnTo>
                  <a:pt x="19957" y="18507"/>
                </a:lnTo>
                <a:lnTo>
                  <a:pt x="19936" y="18366"/>
                </a:lnTo>
                <a:lnTo>
                  <a:pt x="19916" y="18225"/>
                </a:lnTo>
                <a:lnTo>
                  <a:pt x="19876" y="18104"/>
                </a:lnTo>
                <a:lnTo>
                  <a:pt x="19816" y="17983"/>
                </a:lnTo>
                <a:lnTo>
                  <a:pt x="19755" y="17862"/>
                </a:lnTo>
                <a:lnTo>
                  <a:pt x="19675" y="17762"/>
                </a:lnTo>
                <a:lnTo>
                  <a:pt x="19594" y="17661"/>
                </a:lnTo>
                <a:lnTo>
                  <a:pt x="19493" y="17560"/>
                </a:lnTo>
                <a:lnTo>
                  <a:pt x="19393" y="17480"/>
                </a:lnTo>
                <a:lnTo>
                  <a:pt x="19272" y="17399"/>
                </a:lnTo>
                <a:lnTo>
                  <a:pt x="19111" y="17319"/>
                </a:lnTo>
                <a:lnTo>
                  <a:pt x="18950" y="17258"/>
                </a:lnTo>
                <a:lnTo>
                  <a:pt x="18768" y="17238"/>
                </a:lnTo>
                <a:lnTo>
                  <a:pt x="18587" y="17218"/>
                </a:lnTo>
                <a:close/>
                <a:moveTo>
                  <a:pt x="33509" y="19554"/>
                </a:moveTo>
                <a:lnTo>
                  <a:pt x="34073" y="19735"/>
                </a:lnTo>
                <a:lnTo>
                  <a:pt x="34516" y="19876"/>
                </a:lnTo>
                <a:lnTo>
                  <a:pt x="34596" y="19896"/>
                </a:lnTo>
                <a:lnTo>
                  <a:pt x="34596" y="19997"/>
                </a:lnTo>
                <a:lnTo>
                  <a:pt x="34596" y="20098"/>
                </a:lnTo>
                <a:lnTo>
                  <a:pt x="34637" y="20198"/>
                </a:lnTo>
                <a:lnTo>
                  <a:pt x="34677" y="20279"/>
                </a:lnTo>
                <a:lnTo>
                  <a:pt x="34697" y="20319"/>
                </a:lnTo>
                <a:lnTo>
                  <a:pt x="34919" y="20641"/>
                </a:lnTo>
                <a:lnTo>
                  <a:pt x="35019" y="20802"/>
                </a:lnTo>
                <a:lnTo>
                  <a:pt x="35100" y="20984"/>
                </a:lnTo>
                <a:lnTo>
                  <a:pt x="35140" y="21145"/>
                </a:lnTo>
                <a:lnTo>
                  <a:pt x="35160" y="21326"/>
                </a:lnTo>
                <a:lnTo>
                  <a:pt x="35120" y="21487"/>
                </a:lnTo>
                <a:lnTo>
                  <a:pt x="35039" y="21668"/>
                </a:lnTo>
                <a:lnTo>
                  <a:pt x="34959" y="21829"/>
                </a:lnTo>
                <a:lnTo>
                  <a:pt x="34878" y="22011"/>
                </a:lnTo>
                <a:lnTo>
                  <a:pt x="34818" y="22192"/>
                </a:lnTo>
                <a:lnTo>
                  <a:pt x="34778" y="22393"/>
                </a:lnTo>
                <a:lnTo>
                  <a:pt x="34798" y="22715"/>
                </a:lnTo>
                <a:lnTo>
                  <a:pt x="34617" y="22715"/>
                </a:lnTo>
                <a:lnTo>
                  <a:pt x="34536" y="22736"/>
                </a:lnTo>
                <a:lnTo>
                  <a:pt x="34375" y="22796"/>
                </a:lnTo>
                <a:lnTo>
                  <a:pt x="34234" y="22877"/>
                </a:lnTo>
                <a:lnTo>
                  <a:pt x="34113" y="22977"/>
                </a:lnTo>
                <a:lnTo>
                  <a:pt x="34012" y="23078"/>
                </a:lnTo>
                <a:lnTo>
                  <a:pt x="33932" y="23199"/>
                </a:lnTo>
                <a:lnTo>
                  <a:pt x="33871" y="23340"/>
                </a:lnTo>
                <a:lnTo>
                  <a:pt x="33811" y="23461"/>
                </a:lnTo>
                <a:lnTo>
                  <a:pt x="33791" y="23622"/>
                </a:lnTo>
                <a:lnTo>
                  <a:pt x="33690" y="23601"/>
                </a:lnTo>
                <a:lnTo>
                  <a:pt x="33590" y="23581"/>
                </a:lnTo>
                <a:lnTo>
                  <a:pt x="33449" y="23601"/>
                </a:lnTo>
                <a:lnTo>
                  <a:pt x="33308" y="23642"/>
                </a:lnTo>
                <a:lnTo>
                  <a:pt x="33167" y="23682"/>
                </a:lnTo>
                <a:lnTo>
                  <a:pt x="33066" y="23722"/>
                </a:lnTo>
                <a:lnTo>
                  <a:pt x="32985" y="23783"/>
                </a:lnTo>
                <a:lnTo>
                  <a:pt x="32905" y="23863"/>
                </a:lnTo>
                <a:lnTo>
                  <a:pt x="32824" y="23763"/>
                </a:lnTo>
                <a:lnTo>
                  <a:pt x="32724" y="23682"/>
                </a:lnTo>
                <a:lnTo>
                  <a:pt x="32583" y="23642"/>
                </a:lnTo>
                <a:lnTo>
                  <a:pt x="32442" y="23622"/>
                </a:lnTo>
                <a:lnTo>
                  <a:pt x="32361" y="23622"/>
                </a:lnTo>
                <a:lnTo>
                  <a:pt x="32422" y="23158"/>
                </a:lnTo>
                <a:lnTo>
                  <a:pt x="32422" y="23058"/>
                </a:lnTo>
                <a:lnTo>
                  <a:pt x="32401" y="22957"/>
                </a:lnTo>
                <a:lnTo>
                  <a:pt x="32361" y="22877"/>
                </a:lnTo>
                <a:lnTo>
                  <a:pt x="32321" y="22816"/>
                </a:lnTo>
                <a:lnTo>
                  <a:pt x="32240" y="22736"/>
                </a:lnTo>
                <a:lnTo>
                  <a:pt x="32140" y="22675"/>
                </a:lnTo>
                <a:lnTo>
                  <a:pt x="32019" y="22655"/>
                </a:lnTo>
                <a:lnTo>
                  <a:pt x="31898" y="22635"/>
                </a:lnTo>
                <a:lnTo>
                  <a:pt x="31737" y="22655"/>
                </a:lnTo>
                <a:lnTo>
                  <a:pt x="31596" y="22715"/>
                </a:lnTo>
                <a:lnTo>
                  <a:pt x="31636" y="22393"/>
                </a:lnTo>
                <a:lnTo>
                  <a:pt x="31717" y="22091"/>
                </a:lnTo>
                <a:lnTo>
                  <a:pt x="31737" y="21990"/>
                </a:lnTo>
                <a:lnTo>
                  <a:pt x="31717" y="21870"/>
                </a:lnTo>
                <a:lnTo>
                  <a:pt x="31676" y="21769"/>
                </a:lnTo>
                <a:lnTo>
                  <a:pt x="31616" y="21668"/>
                </a:lnTo>
                <a:lnTo>
                  <a:pt x="31536" y="21588"/>
                </a:lnTo>
                <a:lnTo>
                  <a:pt x="31435" y="21527"/>
                </a:lnTo>
                <a:lnTo>
                  <a:pt x="31334" y="21487"/>
                </a:lnTo>
                <a:lnTo>
                  <a:pt x="31233" y="21467"/>
                </a:lnTo>
                <a:lnTo>
                  <a:pt x="31113" y="21487"/>
                </a:lnTo>
                <a:lnTo>
                  <a:pt x="31093" y="21386"/>
                </a:lnTo>
                <a:lnTo>
                  <a:pt x="31093" y="21286"/>
                </a:lnTo>
                <a:lnTo>
                  <a:pt x="31093" y="21145"/>
                </a:lnTo>
                <a:lnTo>
                  <a:pt x="31113" y="20984"/>
                </a:lnTo>
                <a:lnTo>
                  <a:pt x="31233" y="20943"/>
                </a:lnTo>
                <a:lnTo>
                  <a:pt x="31334" y="20883"/>
                </a:lnTo>
                <a:lnTo>
                  <a:pt x="31536" y="20722"/>
                </a:lnTo>
                <a:lnTo>
                  <a:pt x="31697" y="20541"/>
                </a:lnTo>
                <a:lnTo>
                  <a:pt x="31858" y="20339"/>
                </a:lnTo>
                <a:lnTo>
                  <a:pt x="31999" y="20138"/>
                </a:lnTo>
                <a:lnTo>
                  <a:pt x="32160" y="19977"/>
                </a:lnTo>
                <a:lnTo>
                  <a:pt x="32281" y="19856"/>
                </a:lnTo>
                <a:lnTo>
                  <a:pt x="32381" y="19896"/>
                </a:lnTo>
                <a:lnTo>
                  <a:pt x="32482" y="19916"/>
                </a:lnTo>
                <a:lnTo>
                  <a:pt x="32623" y="19896"/>
                </a:lnTo>
                <a:lnTo>
                  <a:pt x="32804" y="19836"/>
                </a:lnTo>
                <a:lnTo>
                  <a:pt x="32965" y="19755"/>
                </a:lnTo>
                <a:lnTo>
                  <a:pt x="33126" y="19755"/>
                </a:lnTo>
                <a:lnTo>
                  <a:pt x="33187" y="19735"/>
                </a:lnTo>
                <a:lnTo>
                  <a:pt x="33368" y="19655"/>
                </a:lnTo>
                <a:lnTo>
                  <a:pt x="33509" y="19554"/>
                </a:lnTo>
                <a:close/>
                <a:moveTo>
                  <a:pt x="14137" y="0"/>
                </a:moveTo>
                <a:lnTo>
                  <a:pt x="13573" y="21"/>
                </a:lnTo>
                <a:lnTo>
                  <a:pt x="13049" y="61"/>
                </a:lnTo>
                <a:lnTo>
                  <a:pt x="12526" y="121"/>
                </a:lnTo>
                <a:lnTo>
                  <a:pt x="12022" y="182"/>
                </a:lnTo>
                <a:lnTo>
                  <a:pt x="11519" y="262"/>
                </a:lnTo>
                <a:lnTo>
                  <a:pt x="11036" y="363"/>
                </a:lnTo>
                <a:lnTo>
                  <a:pt x="10572" y="464"/>
                </a:lnTo>
                <a:lnTo>
                  <a:pt x="10129" y="584"/>
                </a:lnTo>
                <a:lnTo>
                  <a:pt x="9686" y="725"/>
                </a:lnTo>
                <a:lnTo>
                  <a:pt x="9264" y="886"/>
                </a:lnTo>
                <a:lnTo>
                  <a:pt x="8861" y="1048"/>
                </a:lnTo>
                <a:lnTo>
                  <a:pt x="8458" y="1229"/>
                </a:lnTo>
                <a:lnTo>
                  <a:pt x="8075" y="1430"/>
                </a:lnTo>
                <a:lnTo>
                  <a:pt x="7693" y="1652"/>
                </a:lnTo>
                <a:lnTo>
                  <a:pt x="7330" y="1873"/>
                </a:lnTo>
                <a:lnTo>
                  <a:pt x="6867" y="2195"/>
                </a:lnTo>
                <a:lnTo>
                  <a:pt x="6404" y="2578"/>
                </a:lnTo>
                <a:lnTo>
                  <a:pt x="5961" y="2961"/>
                </a:lnTo>
                <a:lnTo>
                  <a:pt x="5538" y="3404"/>
                </a:lnTo>
                <a:lnTo>
                  <a:pt x="5115" y="3867"/>
                </a:lnTo>
                <a:lnTo>
                  <a:pt x="4692" y="4370"/>
                </a:lnTo>
                <a:lnTo>
                  <a:pt x="4290" y="4914"/>
                </a:lnTo>
                <a:lnTo>
                  <a:pt x="3907" y="5498"/>
                </a:lnTo>
                <a:lnTo>
                  <a:pt x="3545" y="6062"/>
                </a:lnTo>
                <a:lnTo>
                  <a:pt x="3222" y="6646"/>
                </a:lnTo>
                <a:lnTo>
                  <a:pt x="2900" y="7210"/>
                </a:lnTo>
                <a:lnTo>
                  <a:pt x="2618" y="7794"/>
                </a:lnTo>
                <a:lnTo>
                  <a:pt x="2356" y="8378"/>
                </a:lnTo>
                <a:lnTo>
                  <a:pt x="2135" y="8962"/>
                </a:lnTo>
                <a:lnTo>
                  <a:pt x="1934" y="9525"/>
                </a:lnTo>
                <a:lnTo>
                  <a:pt x="1752" y="10089"/>
                </a:lnTo>
                <a:lnTo>
                  <a:pt x="1752" y="10190"/>
                </a:lnTo>
                <a:lnTo>
                  <a:pt x="1752" y="10291"/>
                </a:lnTo>
                <a:lnTo>
                  <a:pt x="1772" y="10391"/>
                </a:lnTo>
                <a:lnTo>
                  <a:pt x="1833" y="10472"/>
                </a:lnTo>
                <a:lnTo>
                  <a:pt x="1913" y="10552"/>
                </a:lnTo>
                <a:lnTo>
                  <a:pt x="2014" y="10613"/>
                </a:lnTo>
                <a:lnTo>
                  <a:pt x="2115" y="10653"/>
                </a:lnTo>
                <a:lnTo>
                  <a:pt x="2236" y="10673"/>
                </a:lnTo>
                <a:lnTo>
                  <a:pt x="2336" y="10653"/>
                </a:lnTo>
                <a:lnTo>
                  <a:pt x="2457" y="10613"/>
                </a:lnTo>
                <a:lnTo>
                  <a:pt x="2538" y="10532"/>
                </a:lnTo>
                <a:lnTo>
                  <a:pt x="2598" y="10452"/>
                </a:lnTo>
                <a:lnTo>
                  <a:pt x="3041" y="9626"/>
                </a:lnTo>
                <a:lnTo>
                  <a:pt x="3464" y="8800"/>
                </a:lnTo>
                <a:lnTo>
                  <a:pt x="3947" y="7894"/>
                </a:lnTo>
                <a:lnTo>
                  <a:pt x="4431" y="6988"/>
                </a:lnTo>
                <a:lnTo>
                  <a:pt x="4692" y="6545"/>
                </a:lnTo>
                <a:lnTo>
                  <a:pt x="4974" y="6102"/>
                </a:lnTo>
                <a:lnTo>
                  <a:pt x="5256" y="5679"/>
                </a:lnTo>
                <a:lnTo>
                  <a:pt x="5578" y="5256"/>
                </a:lnTo>
                <a:lnTo>
                  <a:pt x="5820" y="4954"/>
                </a:lnTo>
                <a:lnTo>
                  <a:pt x="6062" y="4652"/>
                </a:lnTo>
                <a:lnTo>
                  <a:pt x="6324" y="4370"/>
                </a:lnTo>
                <a:lnTo>
                  <a:pt x="6585" y="4108"/>
                </a:lnTo>
                <a:lnTo>
                  <a:pt x="6867" y="3847"/>
                </a:lnTo>
                <a:lnTo>
                  <a:pt x="7149" y="3605"/>
                </a:lnTo>
                <a:lnTo>
                  <a:pt x="7431" y="3363"/>
                </a:lnTo>
                <a:lnTo>
                  <a:pt x="7733" y="3142"/>
                </a:lnTo>
                <a:lnTo>
                  <a:pt x="8035" y="2940"/>
                </a:lnTo>
                <a:lnTo>
                  <a:pt x="8357" y="2739"/>
                </a:lnTo>
                <a:lnTo>
                  <a:pt x="8680" y="2558"/>
                </a:lnTo>
                <a:lnTo>
                  <a:pt x="9002" y="2397"/>
                </a:lnTo>
                <a:lnTo>
                  <a:pt x="9324" y="2236"/>
                </a:lnTo>
                <a:lnTo>
                  <a:pt x="9666" y="2095"/>
                </a:lnTo>
                <a:lnTo>
                  <a:pt x="10009" y="1954"/>
                </a:lnTo>
                <a:lnTo>
                  <a:pt x="10371" y="1853"/>
                </a:lnTo>
                <a:lnTo>
                  <a:pt x="10814" y="1732"/>
                </a:lnTo>
                <a:lnTo>
                  <a:pt x="11277" y="1611"/>
                </a:lnTo>
                <a:lnTo>
                  <a:pt x="11761" y="1531"/>
                </a:lnTo>
                <a:lnTo>
                  <a:pt x="12244" y="1450"/>
                </a:lnTo>
                <a:lnTo>
                  <a:pt x="12767" y="1390"/>
                </a:lnTo>
                <a:lnTo>
                  <a:pt x="13311" y="1350"/>
                </a:lnTo>
                <a:lnTo>
                  <a:pt x="13855" y="1330"/>
                </a:lnTo>
                <a:lnTo>
                  <a:pt x="14983" y="1330"/>
                </a:lnTo>
                <a:lnTo>
                  <a:pt x="15567" y="1350"/>
                </a:lnTo>
                <a:lnTo>
                  <a:pt x="16896" y="1430"/>
                </a:lnTo>
                <a:lnTo>
                  <a:pt x="17842" y="1511"/>
                </a:lnTo>
                <a:lnTo>
                  <a:pt x="18728" y="1632"/>
                </a:lnTo>
                <a:lnTo>
                  <a:pt x="19574" y="1752"/>
                </a:lnTo>
                <a:lnTo>
                  <a:pt x="20379" y="1913"/>
                </a:lnTo>
                <a:lnTo>
                  <a:pt x="21124" y="2095"/>
                </a:lnTo>
                <a:lnTo>
                  <a:pt x="21849" y="2316"/>
                </a:lnTo>
                <a:lnTo>
                  <a:pt x="22534" y="2558"/>
                </a:lnTo>
                <a:lnTo>
                  <a:pt x="23199" y="2820"/>
                </a:lnTo>
                <a:lnTo>
                  <a:pt x="23682" y="3061"/>
                </a:lnTo>
                <a:lnTo>
                  <a:pt x="24165" y="3303"/>
                </a:lnTo>
                <a:lnTo>
                  <a:pt x="24608" y="3585"/>
                </a:lnTo>
                <a:lnTo>
                  <a:pt x="25071" y="3867"/>
                </a:lnTo>
                <a:lnTo>
                  <a:pt x="25514" y="4189"/>
                </a:lnTo>
                <a:lnTo>
                  <a:pt x="25937" y="4531"/>
                </a:lnTo>
                <a:lnTo>
                  <a:pt x="26340" y="4894"/>
                </a:lnTo>
                <a:lnTo>
                  <a:pt x="26743" y="5276"/>
                </a:lnTo>
                <a:lnTo>
                  <a:pt x="27125" y="5679"/>
                </a:lnTo>
                <a:lnTo>
                  <a:pt x="27508" y="6122"/>
                </a:lnTo>
                <a:lnTo>
                  <a:pt x="27871" y="6565"/>
                </a:lnTo>
                <a:lnTo>
                  <a:pt x="28213" y="7028"/>
                </a:lnTo>
                <a:lnTo>
                  <a:pt x="28555" y="7512"/>
                </a:lnTo>
                <a:lnTo>
                  <a:pt x="28857" y="8015"/>
                </a:lnTo>
                <a:lnTo>
                  <a:pt x="29159" y="8539"/>
                </a:lnTo>
                <a:lnTo>
                  <a:pt x="29441" y="9082"/>
                </a:lnTo>
                <a:lnTo>
                  <a:pt x="29703" y="9586"/>
                </a:lnTo>
                <a:lnTo>
                  <a:pt x="29925" y="10109"/>
                </a:lnTo>
                <a:lnTo>
                  <a:pt x="30146" y="10653"/>
                </a:lnTo>
                <a:lnTo>
                  <a:pt x="30347" y="11237"/>
                </a:lnTo>
                <a:lnTo>
                  <a:pt x="30549" y="11821"/>
                </a:lnTo>
                <a:lnTo>
                  <a:pt x="30730" y="12465"/>
                </a:lnTo>
                <a:lnTo>
                  <a:pt x="30911" y="13110"/>
                </a:lnTo>
                <a:lnTo>
                  <a:pt x="31072" y="13815"/>
                </a:lnTo>
                <a:lnTo>
                  <a:pt x="31354" y="15103"/>
                </a:lnTo>
                <a:lnTo>
                  <a:pt x="31596" y="16372"/>
                </a:lnTo>
                <a:lnTo>
                  <a:pt x="31676" y="16855"/>
                </a:lnTo>
                <a:lnTo>
                  <a:pt x="31817" y="17641"/>
                </a:lnTo>
                <a:lnTo>
                  <a:pt x="31979" y="18305"/>
                </a:lnTo>
                <a:lnTo>
                  <a:pt x="32039" y="18567"/>
                </a:lnTo>
                <a:lnTo>
                  <a:pt x="31878" y="18648"/>
                </a:lnTo>
                <a:lnTo>
                  <a:pt x="31717" y="18748"/>
                </a:lnTo>
                <a:lnTo>
                  <a:pt x="31536" y="18869"/>
                </a:lnTo>
                <a:lnTo>
                  <a:pt x="31354" y="19010"/>
                </a:lnTo>
                <a:lnTo>
                  <a:pt x="31334" y="19030"/>
                </a:lnTo>
                <a:lnTo>
                  <a:pt x="31274" y="18930"/>
                </a:lnTo>
                <a:lnTo>
                  <a:pt x="30871" y="18426"/>
                </a:lnTo>
                <a:lnTo>
                  <a:pt x="30468" y="17983"/>
                </a:lnTo>
                <a:lnTo>
                  <a:pt x="30267" y="17741"/>
                </a:lnTo>
                <a:lnTo>
                  <a:pt x="30025" y="17480"/>
                </a:lnTo>
                <a:lnTo>
                  <a:pt x="29763" y="17218"/>
                </a:lnTo>
                <a:lnTo>
                  <a:pt x="29743" y="17117"/>
                </a:lnTo>
                <a:lnTo>
                  <a:pt x="29703" y="17037"/>
                </a:lnTo>
                <a:lnTo>
                  <a:pt x="29643" y="16956"/>
                </a:lnTo>
                <a:lnTo>
                  <a:pt x="29582" y="16896"/>
                </a:lnTo>
                <a:lnTo>
                  <a:pt x="29421" y="16755"/>
                </a:lnTo>
                <a:lnTo>
                  <a:pt x="29240" y="16654"/>
                </a:lnTo>
                <a:lnTo>
                  <a:pt x="29059" y="16553"/>
                </a:lnTo>
                <a:lnTo>
                  <a:pt x="28857" y="16493"/>
                </a:lnTo>
                <a:lnTo>
                  <a:pt x="28515" y="16392"/>
                </a:lnTo>
                <a:lnTo>
                  <a:pt x="28273" y="16332"/>
                </a:lnTo>
                <a:lnTo>
                  <a:pt x="28173" y="16332"/>
                </a:lnTo>
                <a:lnTo>
                  <a:pt x="28193" y="15828"/>
                </a:lnTo>
                <a:lnTo>
                  <a:pt x="28233" y="15385"/>
                </a:lnTo>
                <a:lnTo>
                  <a:pt x="28233" y="14721"/>
                </a:lnTo>
                <a:lnTo>
                  <a:pt x="28213" y="14056"/>
                </a:lnTo>
                <a:lnTo>
                  <a:pt x="28152" y="13392"/>
                </a:lnTo>
                <a:lnTo>
                  <a:pt x="28072" y="12727"/>
                </a:lnTo>
                <a:lnTo>
                  <a:pt x="28052" y="12647"/>
                </a:lnTo>
                <a:lnTo>
                  <a:pt x="28011" y="12546"/>
                </a:lnTo>
                <a:lnTo>
                  <a:pt x="27951" y="12486"/>
                </a:lnTo>
                <a:lnTo>
                  <a:pt x="27871" y="12405"/>
                </a:lnTo>
                <a:lnTo>
                  <a:pt x="27790" y="12365"/>
                </a:lnTo>
                <a:lnTo>
                  <a:pt x="27709" y="12325"/>
                </a:lnTo>
                <a:lnTo>
                  <a:pt x="27609" y="12304"/>
                </a:lnTo>
                <a:lnTo>
                  <a:pt x="27528" y="12284"/>
                </a:lnTo>
                <a:lnTo>
                  <a:pt x="27448" y="12284"/>
                </a:lnTo>
                <a:lnTo>
                  <a:pt x="27387" y="12264"/>
                </a:lnTo>
                <a:lnTo>
                  <a:pt x="27347" y="12224"/>
                </a:lnTo>
                <a:lnTo>
                  <a:pt x="27307" y="12184"/>
                </a:lnTo>
                <a:lnTo>
                  <a:pt x="27287" y="12103"/>
                </a:lnTo>
                <a:lnTo>
                  <a:pt x="27287" y="12043"/>
                </a:lnTo>
                <a:lnTo>
                  <a:pt x="27347" y="11922"/>
                </a:lnTo>
                <a:lnTo>
                  <a:pt x="27367" y="11821"/>
                </a:lnTo>
                <a:lnTo>
                  <a:pt x="27347" y="11700"/>
                </a:lnTo>
                <a:lnTo>
                  <a:pt x="27327" y="11579"/>
                </a:lnTo>
                <a:lnTo>
                  <a:pt x="27266" y="11479"/>
                </a:lnTo>
                <a:lnTo>
                  <a:pt x="27186" y="11378"/>
                </a:lnTo>
                <a:lnTo>
                  <a:pt x="27085" y="11298"/>
                </a:lnTo>
                <a:lnTo>
                  <a:pt x="26964" y="11237"/>
                </a:lnTo>
                <a:lnTo>
                  <a:pt x="26864" y="11197"/>
                </a:lnTo>
                <a:lnTo>
                  <a:pt x="26783" y="11116"/>
                </a:lnTo>
                <a:lnTo>
                  <a:pt x="26682" y="11036"/>
                </a:lnTo>
                <a:lnTo>
                  <a:pt x="26622" y="10935"/>
                </a:lnTo>
                <a:lnTo>
                  <a:pt x="26562" y="10834"/>
                </a:lnTo>
                <a:lnTo>
                  <a:pt x="26521" y="10714"/>
                </a:lnTo>
                <a:lnTo>
                  <a:pt x="26481" y="10593"/>
                </a:lnTo>
                <a:lnTo>
                  <a:pt x="26481" y="10472"/>
                </a:lnTo>
                <a:lnTo>
                  <a:pt x="26461" y="10371"/>
                </a:lnTo>
                <a:lnTo>
                  <a:pt x="26441" y="10271"/>
                </a:lnTo>
                <a:lnTo>
                  <a:pt x="26380" y="10190"/>
                </a:lnTo>
                <a:lnTo>
                  <a:pt x="26320" y="10109"/>
                </a:lnTo>
                <a:lnTo>
                  <a:pt x="26260" y="10029"/>
                </a:lnTo>
                <a:lnTo>
                  <a:pt x="26159" y="9968"/>
                </a:lnTo>
                <a:lnTo>
                  <a:pt x="26078" y="9928"/>
                </a:lnTo>
                <a:lnTo>
                  <a:pt x="25736" y="9928"/>
                </a:lnTo>
                <a:lnTo>
                  <a:pt x="25635" y="9908"/>
                </a:lnTo>
                <a:lnTo>
                  <a:pt x="25555" y="9888"/>
                </a:lnTo>
                <a:lnTo>
                  <a:pt x="25474" y="9827"/>
                </a:lnTo>
                <a:lnTo>
                  <a:pt x="25394" y="9787"/>
                </a:lnTo>
                <a:lnTo>
                  <a:pt x="25333" y="9707"/>
                </a:lnTo>
                <a:lnTo>
                  <a:pt x="25293" y="9626"/>
                </a:lnTo>
                <a:lnTo>
                  <a:pt x="25273" y="9525"/>
                </a:lnTo>
                <a:lnTo>
                  <a:pt x="25253" y="9445"/>
                </a:lnTo>
                <a:lnTo>
                  <a:pt x="25212" y="9344"/>
                </a:lnTo>
                <a:lnTo>
                  <a:pt x="25152" y="9244"/>
                </a:lnTo>
                <a:lnTo>
                  <a:pt x="25092" y="9163"/>
                </a:lnTo>
                <a:lnTo>
                  <a:pt x="25011" y="9082"/>
                </a:lnTo>
                <a:lnTo>
                  <a:pt x="24930" y="9042"/>
                </a:lnTo>
                <a:lnTo>
                  <a:pt x="24830" y="9002"/>
                </a:lnTo>
                <a:lnTo>
                  <a:pt x="24729" y="8982"/>
                </a:lnTo>
                <a:lnTo>
                  <a:pt x="24588" y="9002"/>
                </a:lnTo>
                <a:lnTo>
                  <a:pt x="24447" y="9082"/>
                </a:lnTo>
                <a:lnTo>
                  <a:pt x="24387" y="9103"/>
                </a:lnTo>
                <a:lnTo>
                  <a:pt x="24306" y="9123"/>
                </a:lnTo>
                <a:lnTo>
                  <a:pt x="24266" y="9123"/>
                </a:lnTo>
                <a:lnTo>
                  <a:pt x="24206" y="9103"/>
                </a:lnTo>
                <a:lnTo>
                  <a:pt x="24165" y="9062"/>
                </a:lnTo>
                <a:lnTo>
                  <a:pt x="24145" y="9002"/>
                </a:lnTo>
                <a:lnTo>
                  <a:pt x="24125" y="8901"/>
                </a:lnTo>
                <a:lnTo>
                  <a:pt x="24105" y="8800"/>
                </a:lnTo>
                <a:lnTo>
                  <a:pt x="24044" y="8700"/>
                </a:lnTo>
                <a:lnTo>
                  <a:pt x="23984" y="8639"/>
                </a:lnTo>
                <a:lnTo>
                  <a:pt x="23903" y="8579"/>
                </a:lnTo>
                <a:lnTo>
                  <a:pt x="23823" y="8519"/>
                </a:lnTo>
                <a:lnTo>
                  <a:pt x="23722" y="8498"/>
                </a:lnTo>
                <a:lnTo>
                  <a:pt x="23622" y="8478"/>
                </a:lnTo>
                <a:lnTo>
                  <a:pt x="23481" y="8498"/>
                </a:lnTo>
                <a:lnTo>
                  <a:pt x="23360" y="8559"/>
                </a:lnTo>
                <a:lnTo>
                  <a:pt x="23239" y="8619"/>
                </a:lnTo>
                <a:lnTo>
                  <a:pt x="23138" y="8740"/>
                </a:lnTo>
                <a:lnTo>
                  <a:pt x="23098" y="8780"/>
                </a:lnTo>
                <a:lnTo>
                  <a:pt x="23038" y="8821"/>
                </a:lnTo>
                <a:lnTo>
                  <a:pt x="22937" y="8861"/>
                </a:lnTo>
                <a:lnTo>
                  <a:pt x="22816" y="8901"/>
                </a:lnTo>
                <a:lnTo>
                  <a:pt x="22735" y="8901"/>
                </a:lnTo>
                <a:lnTo>
                  <a:pt x="22554" y="8881"/>
                </a:lnTo>
                <a:lnTo>
                  <a:pt x="22494" y="8861"/>
                </a:lnTo>
                <a:lnTo>
                  <a:pt x="22433" y="8821"/>
                </a:lnTo>
                <a:lnTo>
                  <a:pt x="22313" y="8720"/>
                </a:lnTo>
                <a:lnTo>
                  <a:pt x="22212" y="8639"/>
                </a:lnTo>
                <a:lnTo>
                  <a:pt x="22091" y="8599"/>
                </a:lnTo>
                <a:lnTo>
                  <a:pt x="21990" y="8579"/>
                </a:lnTo>
                <a:lnTo>
                  <a:pt x="21628" y="8579"/>
                </a:lnTo>
                <a:lnTo>
                  <a:pt x="21265" y="8599"/>
                </a:lnTo>
                <a:lnTo>
                  <a:pt x="20279" y="8660"/>
                </a:lnTo>
                <a:lnTo>
                  <a:pt x="19695" y="8680"/>
                </a:lnTo>
                <a:lnTo>
                  <a:pt x="19393" y="8680"/>
                </a:lnTo>
                <a:lnTo>
                  <a:pt x="19352" y="8519"/>
                </a:lnTo>
                <a:lnTo>
                  <a:pt x="19332" y="8438"/>
                </a:lnTo>
                <a:lnTo>
                  <a:pt x="19292" y="8378"/>
                </a:lnTo>
                <a:lnTo>
                  <a:pt x="19171" y="8257"/>
                </a:lnTo>
                <a:lnTo>
                  <a:pt x="19010" y="8176"/>
                </a:lnTo>
                <a:lnTo>
                  <a:pt x="18849" y="8116"/>
                </a:lnTo>
                <a:lnTo>
                  <a:pt x="18668" y="8096"/>
                </a:lnTo>
                <a:lnTo>
                  <a:pt x="18567" y="8116"/>
                </a:lnTo>
                <a:lnTo>
                  <a:pt x="18446" y="8136"/>
                </a:lnTo>
                <a:lnTo>
                  <a:pt x="18325" y="8156"/>
                </a:lnTo>
                <a:lnTo>
                  <a:pt x="18225" y="8216"/>
                </a:lnTo>
                <a:lnTo>
                  <a:pt x="17983" y="8357"/>
                </a:lnTo>
                <a:lnTo>
                  <a:pt x="17741" y="8539"/>
                </a:lnTo>
                <a:lnTo>
                  <a:pt x="17621" y="8680"/>
                </a:lnTo>
                <a:lnTo>
                  <a:pt x="17520" y="8780"/>
                </a:lnTo>
                <a:lnTo>
                  <a:pt x="17439" y="8861"/>
                </a:lnTo>
                <a:lnTo>
                  <a:pt x="17399" y="8599"/>
                </a:lnTo>
                <a:lnTo>
                  <a:pt x="17359" y="8438"/>
                </a:lnTo>
                <a:lnTo>
                  <a:pt x="17298" y="8317"/>
                </a:lnTo>
                <a:lnTo>
                  <a:pt x="17218" y="8196"/>
                </a:lnTo>
                <a:lnTo>
                  <a:pt x="17097" y="8096"/>
                </a:lnTo>
                <a:lnTo>
                  <a:pt x="16976" y="8015"/>
                </a:lnTo>
                <a:lnTo>
                  <a:pt x="16855" y="7955"/>
                </a:lnTo>
                <a:lnTo>
                  <a:pt x="16694" y="7914"/>
                </a:lnTo>
                <a:lnTo>
                  <a:pt x="16553" y="7894"/>
                </a:lnTo>
                <a:lnTo>
                  <a:pt x="16372" y="7914"/>
                </a:lnTo>
                <a:lnTo>
                  <a:pt x="16191" y="7975"/>
                </a:lnTo>
                <a:lnTo>
                  <a:pt x="16030" y="8055"/>
                </a:lnTo>
                <a:lnTo>
                  <a:pt x="15889" y="8136"/>
                </a:lnTo>
                <a:lnTo>
                  <a:pt x="15768" y="8216"/>
                </a:lnTo>
                <a:lnTo>
                  <a:pt x="15667" y="8317"/>
                </a:lnTo>
                <a:lnTo>
                  <a:pt x="15587" y="8418"/>
                </a:lnTo>
                <a:lnTo>
                  <a:pt x="15526" y="8498"/>
                </a:lnTo>
                <a:lnTo>
                  <a:pt x="15506" y="8498"/>
                </a:lnTo>
                <a:lnTo>
                  <a:pt x="15446" y="8438"/>
                </a:lnTo>
                <a:lnTo>
                  <a:pt x="15345" y="8378"/>
                </a:lnTo>
                <a:lnTo>
                  <a:pt x="15244" y="8337"/>
                </a:lnTo>
                <a:lnTo>
                  <a:pt x="15144" y="8317"/>
                </a:lnTo>
                <a:lnTo>
                  <a:pt x="14983" y="8337"/>
                </a:lnTo>
                <a:lnTo>
                  <a:pt x="14862" y="8398"/>
                </a:lnTo>
                <a:lnTo>
                  <a:pt x="14741" y="8458"/>
                </a:lnTo>
                <a:lnTo>
                  <a:pt x="14640" y="8559"/>
                </a:lnTo>
                <a:lnTo>
                  <a:pt x="14560" y="8619"/>
                </a:lnTo>
                <a:lnTo>
                  <a:pt x="14499" y="8639"/>
                </a:lnTo>
                <a:lnTo>
                  <a:pt x="14459" y="8639"/>
                </a:lnTo>
                <a:lnTo>
                  <a:pt x="14419" y="8619"/>
                </a:lnTo>
                <a:lnTo>
                  <a:pt x="14338" y="8539"/>
                </a:lnTo>
                <a:lnTo>
                  <a:pt x="14298" y="8458"/>
                </a:lnTo>
                <a:lnTo>
                  <a:pt x="14258" y="8357"/>
                </a:lnTo>
                <a:lnTo>
                  <a:pt x="14238" y="8257"/>
                </a:lnTo>
                <a:lnTo>
                  <a:pt x="14197" y="8176"/>
                </a:lnTo>
                <a:lnTo>
                  <a:pt x="14157" y="8116"/>
                </a:lnTo>
                <a:lnTo>
                  <a:pt x="14076" y="8055"/>
                </a:lnTo>
                <a:lnTo>
                  <a:pt x="14016" y="8015"/>
                </a:lnTo>
                <a:lnTo>
                  <a:pt x="13935" y="7995"/>
                </a:lnTo>
                <a:lnTo>
                  <a:pt x="13774" y="7975"/>
                </a:lnTo>
                <a:lnTo>
                  <a:pt x="13633" y="7995"/>
                </a:lnTo>
                <a:lnTo>
                  <a:pt x="13492" y="8035"/>
                </a:lnTo>
                <a:lnTo>
                  <a:pt x="13392" y="8116"/>
                </a:lnTo>
                <a:lnTo>
                  <a:pt x="13311" y="8216"/>
                </a:lnTo>
                <a:lnTo>
                  <a:pt x="13170" y="8478"/>
                </a:lnTo>
                <a:lnTo>
                  <a:pt x="13070" y="8619"/>
                </a:lnTo>
                <a:lnTo>
                  <a:pt x="12969" y="8740"/>
                </a:lnTo>
                <a:lnTo>
                  <a:pt x="12888" y="8821"/>
                </a:lnTo>
                <a:lnTo>
                  <a:pt x="12808" y="8861"/>
                </a:lnTo>
                <a:lnTo>
                  <a:pt x="12727" y="8821"/>
                </a:lnTo>
                <a:lnTo>
                  <a:pt x="12707" y="8821"/>
                </a:lnTo>
                <a:lnTo>
                  <a:pt x="12687" y="8720"/>
                </a:lnTo>
                <a:lnTo>
                  <a:pt x="12667" y="8619"/>
                </a:lnTo>
                <a:lnTo>
                  <a:pt x="12627" y="8519"/>
                </a:lnTo>
                <a:lnTo>
                  <a:pt x="12566" y="8458"/>
                </a:lnTo>
                <a:lnTo>
                  <a:pt x="12506" y="8378"/>
                </a:lnTo>
                <a:lnTo>
                  <a:pt x="12405" y="8317"/>
                </a:lnTo>
                <a:lnTo>
                  <a:pt x="12304" y="8297"/>
                </a:lnTo>
                <a:lnTo>
                  <a:pt x="12204" y="8277"/>
                </a:lnTo>
                <a:lnTo>
                  <a:pt x="12083" y="8297"/>
                </a:lnTo>
                <a:lnTo>
                  <a:pt x="11962" y="8337"/>
                </a:lnTo>
                <a:lnTo>
                  <a:pt x="11559" y="8519"/>
                </a:lnTo>
                <a:lnTo>
                  <a:pt x="11136" y="8660"/>
                </a:lnTo>
                <a:lnTo>
                  <a:pt x="10693" y="8800"/>
                </a:lnTo>
                <a:lnTo>
                  <a:pt x="10250" y="8921"/>
                </a:lnTo>
                <a:lnTo>
                  <a:pt x="9848" y="8982"/>
                </a:lnTo>
                <a:lnTo>
                  <a:pt x="9405" y="9042"/>
                </a:lnTo>
                <a:lnTo>
                  <a:pt x="9344" y="9042"/>
                </a:lnTo>
                <a:lnTo>
                  <a:pt x="9082" y="9062"/>
                </a:lnTo>
                <a:lnTo>
                  <a:pt x="8982" y="9062"/>
                </a:lnTo>
                <a:lnTo>
                  <a:pt x="8901" y="9042"/>
                </a:lnTo>
                <a:lnTo>
                  <a:pt x="8841" y="9022"/>
                </a:lnTo>
                <a:lnTo>
                  <a:pt x="8800" y="8982"/>
                </a:lnTo>
                <a:lnTo>
                  <a:pt x="8720" y="8881"/>
                </a:lnTo>
                <a:lnTo>
                  <a:pt x="8619" y="8800"/>
                </a:lnTo>
                <a:lnTo>
                  <a:pt x="8498" y="8760"/>
                </a:lnTo>
                <a:lnTo>
                  <a:pt x="8357" y="8740"/>
                </a:lnTo>
                <a:lnTo>
                  <a:pt x="8237" y="8760"/>
                </a:lnTo>
                <a:lnTo>
                  <a:pt x="8116" y="8800"/>
                </a:lnTo>
                <a:lnTo>
                  <a:pt x="8035" y="8881"/>
                </a:lnTo>
                <a:lnTo>
                  <a:pt x="7955" y="8982"/>
                </a:lnTo>
                <a:lnTo>
                  <a:pt x="7773" y="9324"/>
                </a:lnTo>
                <a:lnTo>
                  <a:pt x="7673" y="9465"/>
                </a:lnTo>
                <a:lnTo>
                  <a:pt x="7552" y="9606"/>
                </a:lnTo>
                <a:lnTo>
                  <a:pt x="7431" y="9646"/>
                </a:lnTo>
                <a:lnTo>
                  <a:pt x="7351" y="9666"/>
                </a:lnTo>
                <a:lnTo>
                  <a:pt x="7270" y="9687"/>
                </a:lnTo>
                <a:lnTo>
                  <a:pt x="7230" y="9666"/>
                </a:lnTo>
                <a:lnTo>
                  <a:pt x="7210" y="9566"/>
                </a:lnTo>
                <a:lnTo>
                  <a:pt x="7189" y="9485"/>
                </a:lnTo>
                <a:lnTo>
                  <a:pt x="7129" y="9384"/>
                </a:lnTo>
                <a:lnTo>
                  <a:pt x="7048" y="9324"/>
                </a:lnTo>
                <a:lnTo>
                  <a:pt x="6968" y="9244"/>
                </a:lnTo>
                <a:lnTo>
                  <a:pt x="6887" y="9203"/>
                </a:lnTo>
                <a:lnTo>
                  <a:pt x="6787" y="9183"/>
                </a:lnTo>
                <a:lnTo>
                  <a:pt x="6686" y="9163"/>
                </a:lnTo>
                <a:lnTo>
                  <a:pt x="6565" y="9183"/>
                </a:lnTo>
                <a:lnTo>
                  <a:pt x="6444" y="9244"/>
                </a:lnTo>
                <a:lnTo>
                  <a:pt x="6364" y="9324"/>
                </a:lnTo>
                <a:lnTo>
                  <a:pt x="6283" y="9425"/>
                </a:lnTo>
                <a:lnTo>
                  <a:pt x="6183" y="9586"/>
                </a:lnTo>
                <a:lnTo>
                  <a:pt x="6062" y="9707"/>
                </a:lnTo>
                <a:lnTo>
                  <a:pt x="5901" y="9807"/>
                </a:lnTo>
                <a:lnTo>
                  <a:pt x="5719" y="9888"/>
                </a:lnTo>
                <a:lnTo>
                  <a:pt x="5538" y="9948"/>
                </a:lnTo>
                <a:lnTo>
                  <a:pt x="5337" y="9989"/>
                </a:lnTo>
                <a:lnTo>
                  <a:pt x="4934" y="10049"/>
                </a:lnTo>
                <a:lnTo>
                  <a:pt x="4713" y="10069"/>
                </a:lnTo>
                <a:lnTo>
                  <a:pt x="4290" y="10150"/>
                </a:lnTo>
                <a:lnTo>
                  <a:pt x="3947" y="10271"/>
                </a:lnTo>
                <a:lnTo>
                  <a:pt x="3625" y="10411"/>
                </a:lnTo>
                <a:lnTo>
                  <a:pt x="3484" y="10492"/>
                </a:lnTo>
                <a:lnTo>
                  <a:pt x="3363" y="10593"/>
                </a:lnTo>
                <a:lnTo>
                  <a:pt x="3323" y="10573"/>
                </a:lnTo>
                <a:lnTo>
                  <a:pt x="3202" y="10512"/>
                </a:lnTo>
                <a:lnTo>
                  <a:pt x="3061" y="10492"/>
                </a:lnTo>
                <a:lnTo>
                  <a:pt x="2940" y="10512"/>
                </a:lnTo>
                <a:lnTo>
                  <a:pt x="2820" y="10573"/>
                </a:lnTo>
                <a:lnTo>
                  <a:pt x="2719" y="10633"/>
                </a:lnTo>
                <a:lnTo>
                  <a:pt x="2638" y="10754"/>
                </a:lnTo>
                <a:lnTo>
                  <a:pt x="2155" y="11459"/>
                </a:lnTo>
                <a:lnTo>
                  <a:pt x="2095" y="11398"/>
                </a:lnTo>
                <a:lnTo>
                  <a:pt x="1994" y="11358"/>
                </a:lnTo>
                <a:lnTo>
                  <a:pt x="1913" y="11318"/>
                </a:lnTo>
                <a:lnTo>
                  <a:pt x="1813" y="11298"/>
                </a:lnTo>
                <a:lnTo>
                  <a:pt x="1692" y="11318"/>
                </a:lnTo>
                <a:lnTo>
                  <a:pt x="1571" y="11358"/>
                </a:lnTo>
                <a:lnTo>
                  <a:pt x="1491" y="11438"/>
                </a:lnTo>
                <a:lnTo>
                  <a:pt x="1410" y="11539"/>
                </a:lnTo>
                <a:lnTo>
                  <a:pt x="1188" y="11902"/>
                </a:lnTo>
                <a:lnTo>
                  <a:pt x="1007" y="12284"/>
                </a:lnTo>
                <a:lnTo>
                  <a:pt x="866" y="12647"/>
                </a:lnTo>
                <a:lnTo>
                  <a:pt x="766" y="13029"/>
                </a:lnTo>
                <a:lnTo>
                  <a:pt x="705" y="13412"/>
                </a:lnTo>
                <a:lnTo>
                  <a:pt x="665" y="13795"/>
                </a:lnTo>
                <a:lnTo>
                  <a:pt x="685" y="14157"/>
                </a:lnTo>
                <a:lnTo>
                  <a:pt x="725" y="14520"/>
                </a:lnTo>
                <a:lnTo>
                  <a:pt x="685" y="14862"/>
                </a:lnTo>
                <a:lnTo>
                  <a:pt x="685" y="15224"/>
                </a:lnTo>
                <a:lnTo>
                  <a:pt x="705" y="15587"/>
                </a:lnTo>
                <a:lnTo>
                  <a:pt x="745" y="15969"/>
                </a:lnTo>
                <a:lnTo>
                  <a:pt x="826" y="16372"/>
                </a:lnTo>
                <a:lnTo>
                  <a:pt x="927" y="16775"/>
                </a:lnTo>
                <a:lnTo>
                  <a:pt x="1048" y="17198"/>
                </a:lnTo>
                <a:lnTo>
                  <a:pt x="1209" y="17641"/>
                </a:lnTo>
                <a:lnTo>
                  <a:pt x="1229" y="17701"/>
                </a:lnTo>
                <a:lnTo>
                  <a:pt x="1289" y="17762"/>
                </a:lnTo>
                <a:lnTo>
                  <a:pt x="1410" y="17862"/>
                </a:lnTo>
                <a:lnTo>
                  <a:pt x="1551" y="17943"/>
                </a:lnTo>
                <a:lnTo>
                  <a:pt x="1611" y="17963"/>
                </a:lnTo>
                <a:lnTo>
                  <a:pt x="1692" y="17963"/>
                </a:lnTo>
                <a:lnTo>
                  <a:pt x="1813" y="17943"/>
                </a:lnTo>
                <a:lnTo>
                  <a:pt x="1913" y="17903"/>
                </a:lnTo>
                <a:lnTo>
                  <a:pt x="1994" y="17822"/>
                </a:lnTo>
                <a:lnTo>
                  <a:pt x="2054" y="17721"/>
                </a:lnTo>
                <a:lnTo>
                  <a:pt x="2437" y="16855"/>
                </a:lnTo>
                <a:lnTo>
                  <a:pt x="2618" y="16956"/>
                </a:lnTo>
                <a:lnTo>
                  <a:pt x="2820" y="17037"/>
                </a:lnTo>
                <a:lnTo>
                  <a:pt x="3021" y="17097"/>
                </a:lnTo>
                <a:lnTo>
                  <a:pt x="3363" y="17097"/>
                </a:lnTo>
                <a:lnTo>
                  <a:pt x="3504" y="17077"/>
                </a:lnTo>
                <a:lnTo>
                  <a:pt x="3706" y="16996"/>
                </a:lnTo>
                <a:lnTo>
                  <a:pt x="3746" y="16976"/>
                </a:lnTo>
                <a:lnTo>
                  <a:pt x="3847" y="17158"/>
                </a:lnTo>
                <a:lnTo>
                  <a:pt x="3927" y="17238"/>
                </a:lnTo>
                <a:lnTo>
                  <a:pt x="4028" y="17298"/>
                </a:lnTo>
                <a:lnTo>
                  <a:pt x="4169" y="17379"/>
                </a:lnTo>
                <a:lnTo>
                  <a:pt x="4310" y="17419"/>
                </a:lnTo>
                <a:lnTo>
                  <a:pt x="4471" y="17460"/>
                </a:lnTo>
                <a:lnTo>
                  <a:pt x="4773" y="17460"/>
                </a:lnTo>
                <a:lnTo>
                  <a:pt x="4934" y="17419"/>
                </a:lnTo>
                <a:lnTo>
                  <a:pt x="5075" y="17379"/>
                </a:lnTo>
                <a:lnTo>
                  <a:pt x="5256" y="17319"/>
                </a:lnTo>
                <a:lnTo>
                  <a:pt x="5397" y="17238"/>
                </a:lnTo>
                <a:lnTo>
                  <a:pt x="5538" y="17158"/>
                </a:lnTo>
                <a:lnTo>
                  <a:pt x="5780" y="16936"/>
                </a:lnTo>
                <a:lnTo>
                  <a:pt x="5961" y="16775"/>
                </a:lnTo>
                <a:lnTo>
                  <a:pt x="6082" y="16876"/>
                </a:lnTo>
                <a:lnTo>
                  <a:pt x="6183" y="16936"/>
                </a:lnTo>
                <a:lnTo>
                  <a:pt x="6384" y="16936"/>
                </a:lnTo>
                <a:lnTo>
                  <a:pt x="6464" y="16916"/>
                </a:lnTo>
                <a:lnTo>
                  <a:pt x="6605" y="16855"/>
                </a:lnTo>
                <a:lnTo>
                  <a:pt x="6726" y="16755"/>
                </a:lnTo>
                <a:lnTo>
                  <a:pt x="6767" y="16674"/>
                </a:lnTo>
                <a:lnTo>
                  <a:pt x="6787" y="16614"/>
                </a:lnTo>
                <a:lnTo>
                  <a:pt x="6928" y="16594"/>
                </a:lnTo>
                <a:lnTo>
                  <a:pt x="6968" y="16574"/>
                </a:lnTo>
                <a:lnTo>
                  <a:pt x="7854" y="16392"/>
                </a:lnTo>
                <a:lnTo>
                  <a:pt x="8760" y="16191"/>
                </a:lnTo>
                <a:lnTo>
                  <a:pt x="9626" y="15990"/>
                </a:lnTo>
                <a:lnTo>
                  <a:pt x="9707" y="15969"/>
                </a:lnTo>
                <a:lnTo>
                  <a:pt x="9807" y="15929"/>
                </a:lnTo>
                <a:lnTo>
                  <a:pt x="9968" y="15828"/>
                </a:lnTo>
                <a:lnTo>
                  <a:pt x="10109" y="15687"/>
                </a:lnTo>
                <a:lnTo>
                  <a:pt x="10230" y="15547"/>
                </a:lnTo>
                <a:lnTo>
                  <a:pt x="10250" y="15567"/>
                </a:lnTo>
                <a:lnTo>
                  <a:pt x="10351" y="15627"/>
                </a:lnTo>
                <a:lnTo>
                  <a:pt x="10452" y="15667"/>
                </a:lnTo>
                <a:lnTo>
                  <a:pt x="10552" y="15687"/>
                </a:lnTo>
                <a:lnTo>
                  <a:pt x="10774" y="15687"/>
                </a:lnTo>
                <a:lnTo>
                  <a:pt x="10895" y="15647"/>
                </a:lnTo>
                <a:lnTo>
                  <a:pt x="11016" y="15607"/>
                </a:lnTo>
                <a:lnTo>
                  <a:pt x="11136" y="15547"/>
                </a:lnTo>
                <a:lnTo>
                  <a:pt x="11358" y="15426"/>
                </a:lnTo>
                <a:lnTo>
                  <a:pt x="11579" y="15265"/>
                </a:lnTo>
                <a:lnTo>
                  <a:pt x="11861" y="15083"/>
                </a:lnTo>
                <a:lnTo>
                  <a:pt x="11902" y="15063"/>
                </a:lnTo>
                <a:lnTo>
                  <a:pt x="11962" y="15063"/>
                </a:lnTo>
                <a:lnTo>
                  <a:pt x="12083" y="15083"/>
                </a:lnTo>
                <a:lnTo>
                  <a:pt x="12224" y="15144"/>
                </a:lnTo>
                <a:lnTo>
                  <a:pt x="12365" y="15244"/>
                </a:lnTo>
                <a:lnTo>
                  <a:pt x="12486" y="15325"/>
                </a:lnTo>
                <a:lnTo>
                  <a:pt x="12647" y="15446"/>
                </a:lnTo>
                <a:lnTo>
                  <a:pt x="12808" y="15526"/>
                </a:lnTo>
                <a:lnTo>
                  <a:pt x="12969" y="15607"/>
                </a:lnTo>
                <a:lnTo>
                  <a:pt x="13150" y="15627"/>
                </a:lnTo>
                <a:lnTo>
                  <a:pt x="13331" y="15647"/>
                </a:lnTo>
                <a:lnTo>
                  <a:pt x="13472" y="15647"/>
                </a:lnTo>
                <a:lnTo>
                  <a:pt x="13613" y="15627"/>
                </a:lnTo>
                <a:lnTo>
                  <a:pt x="13694" y="15587"/>
                </a:lnTo>
                <a:lnTo>
                  <a:pt x="13794" y="15547"/>
                </a:lnTo>
                <a:lnTo>
                  <a:pt x="13875" y="15506"/>
                </a:lnTo>
                <a:lnTo>
                  <a:pt x="13956" y="15446"/>
                </a:lnTo>
                <a:lnTo>
                  <a:pt x="14036" y="15506"/>
                </a:lnTo>
                <a:lnTo>
                  <a:pt x="14117" y="15547"/>
                </a:lnTo>
                <a:lnTo>
                  <a:pt x="14217" y="15567"/>
                </a:lnTo>
                <a:lnTo>
                  <a:pt x="14399" y="15567"/>
                </a:lnTo>
                <a:lnTo>
                  <a:pt x="14499" y="15547"/>
                </a:lnTo>
                <a:lnTo>
                  <a:pt x="14580" y="15486"/>
                </a:lnTo>
                <a:lnTo>
                  <a:pt x="14640" y="15426"/>
                </a:lnTo>
                <a:lnTo>
                  <a:pt x="15063" y="14963"/>
                </a:lnTo>
                <a:lnTo>
                  <a:pt x="15164" y="15043"/>
                </a:lnTo>
                <a:lnTo>
                  <a:pt x="15285" y="15103"/>
                </a:lnTo>
                <a:lnTo>
                  <a:pt x="15405" y="15164"/>
                </a:lnTo>
                <a:lnTo>
                  <a:pt x="15546" y="15204"/>
                </a:lnTo>
                <a:lnTo>
                  <a:pt x="15687" y="15244"/>
                </a:lnTo>
                <a:lnTo>
                  <a:pt x="15949" y="15244"/>
                </a:lnTo>
                <a:lnTo>
                  <a:pt x="16090" y="15204"/>
                </a:lnTo>
                <a:lnTo>
                  <a:pt x="16231" y="15164"/>
                </a:lnTo>
                <a:lnTo>
                  <a:pt x="16352" y="15103"/>
                </a:lnTo>
                <a:lnTo>
                  <a:pt x="16453" y="15285"/>
                </a:lnTo>
                <a:lnTo>
                  <a:pt x="16573" y="15446"/>
                </a:lnTo>
                <a:lnTo>
                  <a:pt x="16714" y="15587"/>
                </a:lnTo>
                <a:lnTo>
                  <a:pt x="16855" y="15728"/>
                </a:lnTo>
                <a:lnTo>
                  <a:pt x="17016" y="15849"/>
                </a:lnTo>
                <a:lnTo>
                  <a:pt x="17198" y="15929"/>
                </a:lnTo>
                <a:lnTo>
                  <a:pt x="17379" y="16010"/>
                </a:lnTo>
                <a:lnTo>
                  <a:pt x="17580" y="16050"/>
                </a:lnTo>
                <a:lnTo>
                  <a:pt x="17701" y="16070"/>
                </a:lnTo>
                <a:lnTo>
                  <a:pt x="18043" y="16070"/>
                </a:lnTo>
                <a:lnTo>
                  <a:pt x="18225" y="16030"/>
                </a:lnTo>
                <a:lnTo>
                  <a:pt x="18426" y="15969"/>
                </a:lnTo>
                <a:lnTo>
                  <a:pt x="18607" y="15869"/>
                </a:lnTo>
                <a:lnTo>
                  <a:pt x="18789" y="15768"/>
                </a:lnTo>
                <a:lnTo>
                  <a:pt x="18950" y="15627"/>
                </a:lnTo>
                <a:lnTo>
                  <a:pt x="19111" y="15486"/>
                </a:lnTo>
                <a:lnTo>
                  <a:pt x="19252" y="15305"/>
                </a:lnTo>
                <a:lnTo>
                  <a:pt x="19453" y="15406"/>
                </a:lnTo>
                <a:lnTo>
                  <a:pt x="19675" y="15446"/>
                </a:lnTo>
                <a:lnTo>
                  <a:pt x="19916" y="15486"/>
                </a:lnTo>
                <a:lnTo>
                  <a:pt x="20037" y="15466"/>
                </a:lnTo>
                <a:lnTo>
                  <a:pt x="20178" y="15446"/>
                </a:lnTo>
                <a:lnTo>
                  <a:pt x="20299" y="15426"/>
                </a:lnTo>
                <a:lnTo>
                  <a:pt x="20440" y="15365"/>
                </a:lnTo>
                <a:lnTo>
                  <a:pt x="20702" y="15244"/>
                </a:lnTo>
                <a:lnTo>
                  <a:pt x="20984" y="15063"/>
                </a:lnTo>
                <a:lnTo>
                  <a:pt x="21084" y="15144"/>
                </a:lnTo>
                <a:lnTo>
                  <a:pt x="21205" y="15224"/>
                </a:lnTo>
                <a:lnTo>
                  <a:pt x="21447" y="15345"/>
                </a:lnTo>
                <a:lnTo>
                  <a:pt x="21568" y="15385"/>
                </a:lnTo>
                <a:lnTo>
                  <a:pt x="21688" y="15406"/>
                </a:lnTo>
                <a:lnTo>
                  <a:pt x="21829" y="15426"/>
                </a:lnTo>
                <a:lnTo>
                  <a:pt x="22152" y="15426"/>
                </a:lnTo>
                <a:lnTo>
                  <a:pt x="22353" y="15385"/>
                </a:lnTo>
                <a:lnTo>
                  <a:pt x="22474" y="15587"/>
                </a:lnTo>
                <a:lnTo>
                  <a:pt x="22635" y="15748"/>
                </a:lnTo>
                <a:lnTo>
                  <a:pt x="22836" y="15889"/>
                </a:lnTo>
                <a:lnTo>
                  <a:pt x="23058" y="15969"/>
                </a:lnTo>
                <a:lnTo>
                  <a:pt x="23259" y="16030"/>
                </a:lnTo>
                <a:lnTo>
                  <a:pt x="23460" y="16050"/>
                </a:lnTo>
                <a:lnTo>
                  <a:pt x="23682" y="16030"/>
                </a:lnTo>
                <a:lnTo>
                  <a:pt x="23883" y="15969"/>
                </a:lnTo>
                <a:lnTo>
                  <a:pt x="24065" y="16110"/>
                </a:lnTo>
                <a:lnTo>
                  <a:pt x="24266" y="16211"/>
                </a:lnTo>
                <a:lnTo>
                  <a:pt x="24306" y="16312"/>
                </a:lnTo>
                <a:lnTo>
                  <a:pt x="24367" y="16392"/>
                </a:lnTo>
                <a:lnTo>
                  <a:pt x="24407" y="16453"/>
                </a:lnTo>
                <a:lnTo>
                  <a:pt x="24467" y="16493"/>
                </a:lnTo>
                <a:lnTo>
                  <a:pt x="24548" y="16533"/>
                </a:lnTo>
                <a:lnTo>
                  <a:pt x="24689" y="16533"/>
                </a:lnTo>
                <a:lnTo>
                  <a:pt x="24810" y="16473"/>
                </a:lnTo>
                <a:lnTo>
                  <a:pt x="24971" y="16574"/>
                </a:lnTo>
                <a:lnTo>
                  <a:pt x="25132" y="16654"/>
                </a:lnTo>
                <a:lnTo>
                  <a:pt x="25313" y="16694"/>
                </a:lnTo>
                <a:lnTo>
                  <a:pt x="25494" y="16714"/>
                </a:lnTo>
                <a:lnTo>
                  <a:pt x="25635" y="16714"/>
                </a:lnTo>
                <a:lnTo>
                  <a:pt x="25716" y="16775"/>
                </a:lnTo>
                <a:lnTo>
                  <a:pt x="25817" y="16855"/>
                </a:lnTo>
                <a:lnTo>
                  <a:pt x="25937" y="16896"/>
                </a:lnTo>
                <a:lnTo>
                  <a:pt x="26038" y="16936"/>
                </a:lnTo>
                <a:lnTo>
                  <a:pt x="26300" y="17379"/>
                </a:lnTo>
                <a:lnTo>
                  <a:pt x="26400" y="17500"/>
                </a:lnTo>
                <a:lnTo>
                  <a:pt x="26521" y="17580"/>
                </a:lnTo>
                <a:lnTo>
                  <a:pt x="26642" y="17641"/>
                </a:lnTo>
                <a:lnTo>
                  <a:pt x="26803" y="17661"/>
                </a:lnTo>
                <a:lnTo>
                  <a:pt x="26783" y="17721"/>
                </a:lnTo>
                <a:lnTo>
                  <a:pt x="26803" y="17822"/>
                </a:lnTo>
                <a:lnTo>
                  <a:pt x="26823" y="17923"/>
                </a:lnTo>
                <a:lnTo>
                  <a:pt x="26864" y="18003"/>
                </a:lnTo>
                <a:lnTo>
                  <a:pt x="26924" y="18084"/>
                </a:lnTo>
                <a:lnTo>
                  <a:pt x="27005" y="18164"/>
                </a:lnTo>
                <a:lnTo>
                  <a:pt x="27105" y="18225"/>
                </a:lnTo>
                <a:lnTo>
                  <a:pt x="27206" y="18245"/>
                </a:lnTo>
                <a:lnTo>
                  <a:pt x="27327" y="18265"/>
                </a:lnTo>
                <a:lnTo>
                  <a:pt x="27448" y="18245"/>
                </a:lnTo>
                <a:lnTo>
                  <a:pt x="27548" y="18225"/>
                </a:lnTo>
                <a:lnTo>
                  <a:pt x="27629" y="18185"/>
                </a:lnTo>
                <a:lnTo>
                  <a:pt x="27709" y="18124"/>
                </a:lnTo>
                <a:lnTo>
                  <a:pt x="27770" y="18346"/>
                </a:lnTo>
                <a:lnTo>
                  <a:pt x="27810" y="18567"/>
                </a:lnTo>
                <a:lnTo>
                  <a:pt x="27951" y="18990"/>
                </a:lnTo>
                <a:lnTo>
                  <a:pt x="28152" y="19453"/>
                </a:lnTo>
                <a:lnTo>
                  <a:pt x="28374" y="19916"/>
                </a:lnTo>
                <a:lnTo>
                  <a:pt x="28233" y="19856"/>
                </a:lnTo>
                <a:lnTo>
                  <a:pt x="28072" y="19816"/>
                </a:lnTo>
                <a:lnTo>
                  <a:pt x="27931" y="19775"/>
                </a:lnTo>
                <a:lnTo>
                  <a:pt x="27629" y="19775"/>
                </a:lnTo>
                <a:lnTo>
                  <a:pt x="27488" y="19796"/>
                </a:lnTo>
                <a:lnTo>
                  <a:pt x="27347" y="19836"/>
                </a:lnTo>
                <a:lnTo>
                  <a:pt x="27206" y="19896"/>
                </a:lnTo>
                <a:lnTo>
                  <a:pt x="27105" y="19957"/>
                </a:lnTo>
                <a:lnTo>
                  <a:pt x="27045" y="20037"/>
                </a:lnTo>
                <a:lnTo>
                  <a:pt x="26964" y="20118"/>
                </a:lnTo>
                <a:lnTo>
                  <a:pt x="26924" y="20239"/>
                </a:lnTo>
                <a:lnTo>
                  <a:pt x="26904" y="20359"/>
                </a:lnTo>
                <a:lnTo>
                  <a:pt x="26904" y="20500"/>
                </a:lnTo>
                <a:lnTo>
                  <a:pt x="26924" y="20641"/>
                </a:lnTo>
                <a:lnTo>
                  <a:pt x="26964" y="20762"/>
                </a:lnTo>
                <a:lnTo>
                  <a:pt x="27105" y="21044"/>
                </a:lnTo>
                <a:lnTo>
                  <a:pt x="27246" y="21326"/>
                </a:lnTo>
                <a:lnTo>
                  <a:pt x="27347" y="21608"/>
                </a:lnTo>
                <a:lnTo>
                  <a:pt x="27448" y="21890"/>
                </a:lnTo>
                <a:lnTo>
                  <a:pt x="27528" y="22172"/>
                </a:lnTo>
                <a:lnTo>
                  <a:pt x="27609" y="22474"/>
                </a:lnTo>
                <a:lnTo>
                  <a:pt x="27669" y="22776"/>
                </a:lnTo>
                <a:lnTo>
                  <a:pt x="27709" y="23058"/>
                </a:lnTo>
                <a:lnTo>
                  <a:pt x="27730" y="23320"/>
                </a:lnTo>
                <a:lnTo>
                  <a:pt x="27730" y="23581"/>
                </a:lnTo>
                <a:lnTo>
                  <a:pt x="27730" y="24105"/>
                </a:lnTo>
                <a:lnTo>
                  <a:pt x="27709" y="24367"/>
                </a:lnTo>
                <a:lnTo>
                  <a:pt x="27709" y="24588"/>
                </a:lnTo>
                <a:lnTo>
                  <a:pt x="27689" y="24850"/>
                </a:lnTo>
                <a:lnTo>
                  <a:pt x="27709" y="25092"/>
                </a:lnTo>
                <a:lnTo>
                  <a:pt x="27730" y="25212"/>
                </a:lnTo>
                <a:lnTo>
                  <a:pt x="27750" y="25333"/>
                </a:lnTo>
                <a:lnTo>
                  <a:pt x="27810" y="25434"/>
                </a:lnTo>
                <a:lnTo>
                  <a:pt x="27891" y="25555"/>
                </a:lnTo>
                <a:lnTo>
                  <a:pt x="27951" y="25615"/>
                </a:lnTo>
                <a:lnTo>
                  <a:pt x="28011" y="25656"/>
                </a:lnTo>
                <a:lnTo>
                  <a:pt x="28072" y="25676"/>
                </a:lnTo>
                <a:lnTo>
                  <a:pt x="28213" y="25676"/>
                </a:lnTo>
                <a:lnTo>
                  <a:pt x="28273" y="25656"/>
                </a:lnTo>
                <a:lnTo>
                  <a:pt x="28434" y="25555"/>
                </a:lnTo>
                <a:lnTo>
                  <a:pt x="28555" y="25454"/>
                </a:lnTo>
                <a:lnTo>
                  <a:pt x="28636" y="25313"/>
                </a:lnTo>
                <a:lnTo>
                  <a:pt x="28716" y="25172"/>
                </a:lnTo>
                <a:lnTo>
                  <a:pt x="28777" y="25031"/>
                </a:lnTo>
                <a:lnTo>
                  <a:pt x="28817" y="24870"/>
                </a:lnTo>
                <a:lnTo>
                  <a:pt x="28898" y="24548"/>
                </a:lnTo>
                <a:lnTo>
                  <a:pt x="28898" y="24508"/>
                </a:lnTo>
                <a:lnTo>
                  <a:pt x="28938" y="24145"/>
                </a:lnTo>
                <a:lnTo>
                  <a:pt x="28958" y="23763"/>
                </a:lnTo>
                <a:lnTo>
                  <a:pt x="28958" y="23400"/>
                </a:lnTo>
                <a:lnTo>
                  <a:pt x="28938" y="23058"/>
                </a:lnTo>
                <a:lnTo>
                  <a:pt x="28898" y="22756"/>
                </a:lnTo>
                <a:lnTo>
                  <a:pt x="28857" y="22454"/>
                </a:lnTo>
                <a:lnTo>
                  <a:pt x="28797" y="22152"/>
                </a:lnTo>
                <a:lnTo>
                  <a:pt x="28736" y="21850"/>
                </a:lnTo>
                <a:lnTo>
                  <a:pt x="28736" y="21850"/>
                </a:lnTo>
                <a:lnTo>
                  <a:pt x="28877" y="21890"/>
                </a:lnTo>
                <a:lnTo>
                  <a:pt x="29038" y="21910"/>
                </a:lnTo>
                <a:lnTo>
                  <a:pt x="29159" y="21910"/>
                </a:lnTo>
                <a:lnTo>
                  <a:pt x="29381" y="21890"/>
                </a:lnTo>
                <a:lnTo>
                  <a:pt x="29582" y="21829"/>
                </a:lnTo>
                <a:lnTo>
                  <a:pt x="29784" y="21729"/>
                </a:lnTo>
                <a:lnTo>
                  <a:pt x="29864" y="21648"/>
                </a:lnTo>
                <a:lnTo>
                  <a:pt x="29945" y="21568"/>
                </a:lnTo>
                <a:lnTo>
                  <a:pt x="30005" y="21487"/>
                </a:lnTo>
                <a:lnTo>
                  <a:pt x="30066" y="21386"/>
                </a:lnTo>
                <a:lnTo>
                  <a:pt x="30146" y="21185"/>
                </a:lnTo>
                <a:lnTo>
                  <a:pt x="30186" y="20984"/>
                </a:lnTo>
                <a:lnTo>
                  <a:pt x="30166" y="20742"/>
                </a:lnTo>
                <a:lnTo>
                  <a:pt x="30126" y="20520"/>
                </a:lnTo>
                <a:lnTo>
                  <a:pt x="30045" y="20319"/>
                </a:lnTo>
                <a:lnTo>
                  <a:pt x="29925" y="20118"/>
                </a:lnTo>
                <a:lnTo>
                  <a:pt x="29824" y="19936"/>
                </a:lnTo>
                <a:lnTo>
                  <a:pt x="29562" y="19514"/>
                </a:lnTo>
                <a:lnTo>
                  <a:pt x="29300" y="19010"/>
                </a:lnTo>
                <a:lnTo>
                  <a:pt x="29159" y="18708"/>
                </a:lnTo>
                <a:lnTo>
                  <a:pt x="29038" y="18406"/>
                </a:lnTo>
                <a:lnTo>
                  <a:pt x="29038" y="18346"/>
                </a:lnTo>
                <a:lnTo>
                  <a:pt x="29099" y="18426"/>
                </a:lnTo>
                <a:lnTo>
                  <a:pt x="29441" y="18789"/>
                </a:lnTo>
                <a:lnTo>
                  <a:pt x="29884" y="19312"/>
                </a:lnTo>
                <a:lnTo>
                  <a:pt x="30227" y="19735"/>
                </a:lnTo>
                <a:lnTo>
                  <a:pt x="30327" y="19856"/>
                </a:lnTo>
                <a:lnTo>
                  <a:pt x="30488" y="20057"/>
                </a:lnTo>
                <a:lnTo>
                  <a:pt x="30448" y="20198"/>
                </a:lnTo>
                <a:lnTo>
                  <a:pt x="30428" y="20319"/>
                </a:lnTo>
                <a:lnTo>
                  <a:pt x="30408" y="20460"/>
                </a:lnTo>
                <a:lnTo>
                  <a:pt x="30428" y="20601"/>
                </a:lnTo>
                <a:lnTo>
                  <a:pt x="30448" y="20702"/>
                </a:lnTo>
                <a:lnTo>
                  <a:pt x="30509" y="20802"/>
                </a:lnTo>
                <a:lnTo>
                  <a:pt x="30589" y="20883"/>
                </a:lnTo>
                <a:lnTo>
                  <a:pt x="30690" y="20943"/>
                </a:lnTo>
                <a:lnTo>
                  <a:pt x="30589" y="21084"/>
                </a:lnTo>
                <a:lnTo>
                  <a:pt x="30509" y="21165"/>
                </a:lnTo>
                <a:lnTo>
                  <a:pt x="30408" y="21245"/>
                </a:lnTo>
                <a:lnTo>
                  <a:pt x="30368" y="21306"/>
                </a:lnTo>
                <a:lnTo>
                  <a:pt x="30327" y="21366"/>
                </a:lnTo>
                <a:lnTo>
                  <a:pt x="30227" y="21588"/>
                </a:lnTo>
                <a:lnTo>
                  <a:pt x="30066" y="21910"/>
                </a:lnTo>
                <a:lnTo>
                  <a:pt x="29925" y="22272"/>
                </a:lnTo>
                <a:lnTo>
                  <a:pt x="29904" y="22353"/>
                </a:lnTo>
                <a:lnTo>
                  <a:pt x="29904" y="22454"/>
                </a:lnTo>
                <a:lnTo>
                  <a:pt x="29925" y="22554"/>
                </a:lnTo>
                <a:lnTo>
                  <a:pt x="29985" y="22655"/>
                </a:lnTo>
                <a:lnTo>
                  <a:pt x="30066" y="22736"/>
                </a:lnTo>
                <a:lnTo>
                  <a:pt x="30146" y="22816"/>
                </a:lnTo>
                <a:lnTo>
                  <a:pt x="30247" y="22856"/>
                </a:lnTo>
                <a:lnTo>
                  <a:pt x="30368" y="22877"/>
                </a:lnTo>
                <a:lnTo>
                  <a:pt x="30388" y="22877"/>
                </a:lnTo>
                <a:lnTo>
                  <a:pt x="30569" y="22836"/>
                </a:lnTo>
                <a:lnTo>
                  <a:pt x="30509" y="23400"/>
                </a:lnTo>
                <a:lnTo>
                  <a:pt x="30488" y="23944"/>
                </a:lnTo>
                <a:lnTo>
                  <a:pt x="30488" y="24045"/>
                </a:lnTo>
                <a:lnTo>
                  <a:pt x="30509" y="24125"/>
                </a:lnTo>
                <a:lnTo>
                  <a:pt x="30549" y="24206"/>
                </a:lnTo>
                <a:lnTo>
                  <a:pt x="30609" y="24286"/>
                </a:lnTo>
                <a:lnTo>
                  <a:pt x="30690" y="24347"/>
                </a:lnTo>
                <a:lnTo>
                  <a:pt x="30790" y="24407"/>
                </a:lnTo>
                <a:lnTo>
                  <a:pt x="30891" y="24427"/>
                </a:lnTo>
                <a:lnTo>
                  <a:pt x="30992" y="24427"/>
                </a:lnTo>
                <a:lnTo>
                  <a:pt x="31133" y="24407"/>
                </a:lnTo>
                <a:lnTo>
                  <a:pt x="31274" y="24347"/>
                </a:lnTo>
                <a:lnTo>
                  <a:pt x="31294" y="24729"/>
                </a:lnTo>
                <a:lnTo>
                  <a:pt x="31314" y="25072"/>
                </a:lnTo>
                <a:lnTo>
                  <a:pt x="31334" y="25192"/>
                </a:lnTo>
                <a:lnTo>
                  <a:pt x="31374" y="25293"/>
                </a:lnTo>
                <a:lnTo>
                  <a:pt x="31435" y="25374"/>
                </a:lnTo>
                <a:lnTo>
                  <a:pt x="31495" y="25454"/>
                </a:lnTo>
                <a:lnTo>
                  <a:pt x="31576" y="25515"/>
                </a:lnTo>
                <a:lnTo>
                  <a:pt x="31676" y="25575"/>
                </a:lnTo>
                <a:lnTo>
                  <a:pt x="31777" y="25595"/>
                </a:lnTo>
                <a:lnTo>
                  <a:pt x="31878" y="25615"/>
                </a:lnTo>
                <a:lnTo>
                  <a:pt x="31999" y="25595"/>
                </a:lnTo>
                <a:lnTo>
                  <a:pt x="32120" y="25555"/>
                </a:lnTo>
                <a:lnTo>
                  <a:pt x="32240" y="25474"/>
                </a:lnTo>
                <a:lnTo>
                  <a:pt x="32321" y="25353"/>
                </a:lnTo>
                <a:lnTo>
                  <a:pt x="32422" y="25434"/>
                </a:lnTo>
                <a:lnTo>
                  <a:pt x="32522" y="25494"/>
                </a:lnTo>
                <a:lnTo>
                  <a:pt x="32643" y="25555"/>
                </a:lnTo>
                <a:lnTo>
                  <a:pt x="32764" y="25575"/>
                </a:lnTo>
                <a:lnTo>
                  <a:pt x="32885" y="25595"/>
                </a:lnTo>
                <a:lnTo>
                  <a:pt x="32985" y="25575"/>
                </a:lnTo>
                <a:lnTo>
                  <a:pt x="33106" y="25555"/>
                </a:lnTo>
                <a:lnTo>
                  <a:pt x="33207" y="25515"/>
                </a:lnTo>
                <a:lnTo>
                  <a:pt x="33308" y="25474"/>
                </a:lnTo>
                <a:lnTo>
                  <a:pt x="33408" y="25414"/>
                </a:lnTo>
                <a:lnTo>
                  <a:pt x="33489" y="25353"/>
                </a:lnTo>
                <a:lnTo>
                  <a:pt x="33590" y="25273"/>
                </a:lnTo>
                <a:lnTo>
                  <a:pt x="33650" y="25172"/>
                </a:lnTo>
                <a:lnTo>
                  <a:pt x="33710" y="25092"/>
                </a:lnTo>
                <a:lnTo>
                  <a:pt x="33751" y="24991"/>
                </a:lnTo>
                <a:lnTo>
                  <a:pt x="33771" y="24890"/>
                </a:lnTo>
                <a:lnTo>
                  <a:pt x="33771" y="24790"/>
                </a:lnTo>
                <a:lnTo>
                  <a:pt x="33952" y="24890"/>
                </a:lnTo>
                <a:lnTo>
                  <a:pt x="34174" y="24971"/>
                </a:lnTo>
                <a:lnTo>
                  <a:pt x="34294" y="24991"/>
                </a:lnTo>
                <a:lnTo>
                  <a:pt x="34415" y="25011"/>
                </a:lnTo>
                <a:lnTo>
                  <a:pt x="34556" y="24991"/>
                </a:lnTo>
                <a:lnTo>
                  <a:pt x="34697" y="24951"/>
                </a:lnTo>
                <a:lnTo>
                  <a:pt x="34838" y="24890"/>
                </a:lnTo>
                <a:lnTo>
                  <a:pt x="34959" y="24810"/>
                </a:lnTo>
                <a:lnTo>
                  <a:pt x="35060" y="24729"/>
                </a:lnTo>
                <a:lnTo>
                  <a:pt x="35160" y="24608"/>
                </a:lnTo>
                <a:lnTo>
                  <a:pt x="35221" y="24488"/>
                </a:lnTo>
                <a:lnTo>
                  <a:pt x="35261" y="24347"/>
                </a:lnTo>
                <a:lnTo>
                  <a:pt x="35281" y="24266"/>
                </a:lnTo>
                <a:lnTo>
                  <a:pt x="35281" y="24185"/>
                </a:lnTo>
                <a:lnTo>
                  <a:pt x="35261" y="24105"/>
                </a:lnTo>
                <a:lnTo>
                  <a:pt x="35241" y="24024"/>
                </a:lnTo>
                <a:lnTo>
                  <a:pt x="35362" y="23964"/>
                </a:lnTo>
                <a:lnTo>
                  <a:pt x="35482" y="23883"/>
                </a:lnTo>
                <a:lnTo>
                  <a:pt x="35583" y="23783"/>
                </a:lnTo>
                <a:lnTo>
                  <a:pt x="35664" y="23682"/>
                </a:lnTo>
                <a:lnTo>
                  <a:pt x="35724" y="23541"/>
                </a:lnTo>
                <a:lnTo>
                  <a:pt x="35785" y="23400"/>
                </a:lnTo>
                <a:lnTo>
                  <a:pt x="35825" y="23219"/>
                </a:lnTo>
                <a:lnTo>
                  <a:pt x="35865" y="23038"/>
                </a:lnTo>
                <a:lnTo>
                  <a:pt x="35865" y="22877"/>
                </a:lnTo>
                <a:lnTo>
                  <a:pt x="35865" y="22736"/>
                </a:lnTo>
                <a:lnTo>
                  <a:pt x="35865" y="22595"/>
                </a:lnTo>
                <a:lnTo>
                  <a:pt x="35865" y="22474"/>
                </a:lnTo>
                <a:lnTo>
                  <a:pt x="35905" y="22333"/>
                </a:lnTo>
                <a:lnTo>
                  <a:pt x="35966" y="22212"/>
                </a:lnTo>
                <a:lnTo>
                  <a:pt x="36066" y="22011"/>
                </a:lnTo>
                <a:lnTo>
                  <a:pt x="36147" y="21809"/>
                </a:lnTo>
                <a:lnTo>
                  <a:pt x="36207" y="21608"/>
                </a:lnTo>
                <a:lnTo>
                  <a:pt x="36248" y="21366"/>
                </a:lnTo>
                <a:lnTo>
                  <a:pt x="36248" y="21205"/>
                </a:lnTo>
                <a:lnTo>
                  <a:pt x="36228" y="21024"/>
                </a:lnTo>
                <a:lnTo>
                  <a:pt x="36187" y="20843"/>
                </a:lnTo>
                <a:lnTo>
                  <a:pt x="36147" y="20682"/>
                </a:lnTo>
                <a:lnTo>
                  <a:pt x="36006" y="20380"/>
                </a:lnTo>
                <a:lnTo>
                  <a:pt x="35865" y="20118"/>
                </a:lnTo>
                <a:lnTo>
                  <a:pt x="35905" y="20017"/>
                </a:lnTo>
                <a:lnTo>
                  <a:pt x="35946" y="19896"/>
                </a:lnTo>
                <a:lnTo>
                  <a:pt x="35946" y="19796"/>
                </a:lnTo>
                <a:lnTo>
                  <a:pt x="35946" y="19675"/>
                </a:lnTo>
                <a:lnTo>
                  <a:pt x="35925" y="19554"/>
                </a:lnTo>
                <a:lnTo>
                  <a:pt x="35885" y="19433"/>
                </a:lnTo>
                <a:lnTo>
                  <a:pt x="35805" y="19332"/>
                </a:lnTo>
                <a:lnTo>
                  <a:pt x="35724" y="19232"/>
                </a:lnTo>
                <a:lnTo>
                  <a:pt x="35523" y="19091"/>
                </a:lnTo>
                <a:lnTo>
                  <a:pt x="35301" y="18990"/>
                </a:lnTo>
                <a:lnTo>
                  <a:pt x="35100" y="18909"/>
                </a:lnTo>
                <a:lnTo>
                  <a:pt x="34858" y="18829"/>
                </a:lnTo>
                <a:lnTo>
                  <a:pt x="34818" y="18829"/>
                </a:lnTo>
                <a:lnTo>
                  <a:pt x="34314" y="18688"/>
                </a:lnTo>
                <a:lnTo>
                  <a:pt x="33811" y="18547"/>
                </a:lnTo>
                <a:lnTo>
                  <a:pt x="33509" y="18466"/>
                </a:lnTo>
                <a:lnTo>
                  <a:pt x="33489" y="18084"/>
                </a:lnTo>
                <a:lnTo>
                  <a:pt x="33469" y="17621"/>
                </a:lnTo>
                <a:lnTo>
                  <a:pt x="33428" y="17137"/>
                </a:lnTo>
                <a:lnTo>
                  <a:pt x="33368" y="16674"/>
                </a:lnTo>
                <a:lnTo>
                  <a:pt x="33287" y="16231"/>
                </a:lnTo>
                <a:lnTo>
                  <a:pt x="33126" y="15325"/>
                </a:lnTo>
                <a:lnTo>
                  <a:pt x="33106" y="15204"/>
                </a:lnTo>
                <a:lnTo>
                  <a:pt x="32925" y="14298"/>
                </a:lnTo>
                <a:lnTo>
                  <a:pt x="32724" y="13412"/>
                </a:lnTo>
                <a:lnTo>
                  <a:pt x="32482" y="12546"/>
                </a:lnTo>
                <a:lnTo>
                  <a:pt x="32220" y="11700"/>
                </a:lnTo>
                <a:lnTo>
                  <a:pt x="31938" y="10875"/>
                </a:lnTo>
                <a:lnTo>
                  <a:pt x="31636" y="10069"/>
                </a:lnTo>
                <a:lnTo>
                  <a:pt x="31294" y="9284"/>
                </a:lnTo>
                <a:lnTo>
                  <a:pt x="30952" y="8539"/>
                </a:lnTo>
                <a:lnTo>
                  <a:pt x="30569" y="7834"/>
                </a:lnTo>
                <a:lnTo>
                  <a:pt x="30166" y="7149"/>
                </a:lnTo>
                <a:lnTo>
                  <a:pt x="29723" y="6485"/>
                </a:lnTo>
                <a:lnTo>
                  <a:pt x="29280" y="5860"/>
                </a:lnTo>
                <a:lnTo>
                  <a:pt x="28757" y="5216"/>
                </a:lnTo>
                <a:lnTo>
                  <a:pt x="28213" y="4612"/>
                </a:lnTo>
                <a:lnTo>
                  <a:pt x="27629" y="4048"/>
                </a:lnTo>
                <a:lnTo>
                  <a:pt x="27025" y="3504"/>
                </a:lnTo>
                <a:lnTo>
                  <a:pt x="26723" y="3263"/>
                </a:lnTo>
                <a:lnTo>
                  <a:pt x="26400" y="3021"/>
                </a:lnTo>
                <a:lnTo>
                  <a:pt x="26078" y="2800"/>
                </a:lnTo>
                <a:lnTo>
                  <a:pt x="25736" y="2578"/>
                </a:lnTo>
                <a:lnTo>
                  <a:pt x="25414" y="2377"/>
                </a:lnTo>
                <a:lnTo>
                  <a:pt x="25071" y="2175"/>
                </a:lnTo>
                <a:lnTo>
                  <a:pt x="24709" y="1994"/>
                </a:lnTo>
                <a:lnTo>
                  <a:pt x="24367" y="1833"/>
                </a:lnTo>
                <a:lnTo>
                  <a:pt x="23682" y="1531"/>
                </a:lnTo>
                <a:lnTo>
                  <a:pt x="22977" y="1249"/>
                </a:lnTo>
                <a:lnTo>
                  <a:pt x="22232" y="1007"/>
                </a:lnTo>
                <a:lnTo>
                  <a:pt x="21447" y="786"/>
                </a:lnTo>
                <a:lnTo>
                  <a:pt x="20641" y="605"/>
                </a:lnTo>
                <a:lnTo>
                  <a:pt x="19795" y="443"/>
                </a:lnTo>
                <a:lnTo>
                  <a:pt x="18889" y="302"/>
                </a:lnTo>
                <a:lnTo>
                  <a:pt x="17963" y="182"/>
                </a:lnTo>
                <a:lnTo>
                  <a:pt x="17077" y="101"/>
                </a:lnTo>
                <a:lnTo>
                  <a:pt x="16251" y="41"/>
                </a:lnTo>
                <a:lnTo>
                  <a:pt x="15446" y="0"/>
                </a:lnTo>
                <a:close/>
                <a:moveTo>
                  <a:pt x="17560" y="22595"/>
                </a:moveTo>
                <a:lnTo>
                  <a:pt x="17862" y="22635"/>
                </a:lnTo>
                <a:lnTo>
                  <a:pt x="18164" y="22695"/>
                </a:lnTo>
                <a:lnTo>
                  <a:pt x="18507" y="22816"/>
                </a:lnTo>
                <a:lnTo>
                  <a:pt x="18829" y="22957"/>
                </a:lnTo>
                <a:lnTo>
                  <a:pt x="19272" y="23158"/>
                </a:lnTo>
                <a:lnTo>
                  <a:pt x="19675" y="23420"/>
                </a:lnTo>
                <a:lnTo>
                  <a:pt x="20077" y="23682"/>
                </a:lnTo>
                <a:lnTo>
                  <a:pt x="20480" y="23944"/>
                </a:lnTo>
                <a:lnTo>
                  <a:pt x="20984" y="24306"/>
                </a:lnTo>
                <a:lnTo>
                  <a:pt x="21507" y="24628"/>
                </a:lnTo>
                <a:lnTo>
                  <a:pt x="21829" y="24810"/>
                </a:lnTo>
                <a:lnTo>
                  <a:pt x="22152" y="24951"/>
                </a:lnTo>
                <a:lnTo>
                  <a:pt x="22474" y="25092"/>
                </a:lnTo>
                <a:lnTo>
                  <a:pt x="22816" y="25192"/>
                </a:lnTo>
                <a:lnTo>
                  <a:pt x="23158" y="25273"/>
                </a:lnTo>
                <a:lnTo>
                  <a:pt x="23501" y="25353"/>
                </a:lnTo>
                <a:lnTo>
                  <a:pt x="23843" y="25394"/>
                </a:lnTo>
                <a:lnTo>
                  <a:pt x="24467" y="25394"/>
                </a:lnTo>
                <a:lnTo>
                  <a:pt x="24729" y="25353"/>
                </a:lnTo>
                <a:lnTo>
                  <a:pt x="24991" y="25313"/>
                </a:lnTo>
                <a:lnTo>
                  <a:pt x="25253" y="25253"/>
                </a:lnTo>
                <a:lnTo>
                  <a:pt x="25253" y="25253"/>
                </a:lnTo>
                <a:lnTo>
                  <a:pt x="24870" y="25575"/>
                </a:lnTo>
                <a:lnTo>
                  <a:pt x="24649" y="25575"/>
                </a:lnTo>
                <a:lnTo>
                  <a:pt x="24467" y="25595"/>
                </a:lnTo>
                <a:lnTo>
                  <a:pt x="24266" y="25575"/>
                </a:lnTo>
                <a:lnTo>
                  <a:pt x="24165" y="25575"/>
                </a:lnTo>
                <a:lnTo>
                  <a:pt x="23984" y="25555"/>
                </a:lnTo>
                <a:lnTo>
                  <a:pt x="23601" y="25555"/>
                </a:lnTo>
                <a:lnTo>
                  <a:pt x="23440" y="25595"/>
                </a:lnTo>
                <a:lnTo>
                  <a:pt x="23299" y="25635"/>
                </a:lnTo>
                <a:lnTo>
                  <a:pt x="23179" y="25716"/>
                </a:lnTo>
                <a:lnTo>
                  <a:pt x="23098" y="25796"/>
                </a:lnTo>
                <a:lnTo>
                  <a:pt x="23038" y="25877"/>
                </a:lnTo>
                <a:lnTo>
                  <a:pt x="23017" y="25958"/>
                </a:lnTo>
                <a:lnTo>
                  <a:pt x="23038" y="26058"/>
                </a:lnTo>
                <a:lnTo>
                  <a:pt x="23078" y="26199"/>
                </a:lnTo>
                <a:lnTo>
                  <a:pt x="23138" y="26320"/>
                </a:lnTo>
                <a:lnTo>
                  <a:pt x="23239" y="26421"/>
                </a:lnTo>
                <a:lnTo>
                  <a:pt x="23360" y="26521"/>
                </a:lnTo>
                <a:lnTo>
                  <a:pt x="23098" y="26642"/>
                </a:lnTo>
                <a:lnTo>
                  <a:pt x="22957" y="26542"/>
                </a:lnTo>
                <a:lnTo>
                  <a:pt x="22796" y="26461"/>
                </a:lnTo>
                <a:lnTo>
                  <a:pt x="22454" y="26320"/>
                </a:lnTo>
                <a:lnTo>
                  <a:pt x="22252" y="26239"/>
                </a:lnTo>
                <a:lnTo>
                  <a:pt x="22071" y="26159"/>
                </a:lnTo>
                <a:lnTo>
                  <a:pt x="21910" y="26058"/>
                </a:lnTo>
                <a:lnTo>
                  <a:pt x="21749" y="25937"/>
                </a:lnTo>
                <a:lnTo>
                  <a:pt x="21527" y="25796"/>
                </a:lnTo>
                <a:lnTo>
                  <a:pt x="21326" y="25676"/>
                </a:lnTo>
                <a:lnTo>
                  <a:pt x="21104" y="25595"/>
                </a:lnTo>
                <a:lnTo>
                  <a:pt x="21004" y="25555"/>
                </a:lnTo>
                <a:lnTo>
                  <a:pt x="20863" y="25555"/>
                </a:lnTo>
                <a:lnTo>
                  <a:pt x="20762" y="25575"/>
                </a:lnTo>
                <a:lnTo>
                  <a:pt x="20641" y="25635"/>
                </a:lnTo>
                <a:lnTo>
                  <a:pt x="20561" y="25716"/>
                </a:lnTo>
                <a:lnTo>
                  <a:pt x="20520" y="25776"/>
                </a:lnTo>
                <a:lnTo>
                  <a:pt x="20500" y="25837"/>
                </a:lnTo>
                <a:lnTo>
                  <a:pt x="20500" y="25958"/>
                </a:lnTo>
                <a:lnTo>
                  <a:pt x="20500" y="26058"/>
                </a:lnTo>
                <a:lnTo>
                  <a:pt x="20541" y="26260"/>
                </a:lnTo>
                <a:lnTo>
                  <a:pt x="20621" y="26461"/>
                </a:lnTo>
                <a:lnTo>
                  <a:pt x="20742" y="26642"/>
                </a:lnTo>
                <a:lnTo>
                  <a:pt x="20863" y="26803"/>
                </a:lnTo>
                <a:lnTo>
                  <a:pt x="21024" y="26964"/>
                </a:lnTo>
                <a:lnTo>
                  <a:pt x="21286" y="27186"/>
                </a:lnTo>
                <a:lnTo>
                  <a:pt x="21286" y="27206"/>
                </a:lnTo>
                <a:lnTo>
                  <a:pt x="20963" y="27246"/>
                </a:lnTo>
                <a:lnTo>
                  <a:pt x="20621" y="27287"/>
                </a:lnTo>
                <a:lnTo>
                  <a:pt x="20581" y="27246"/>
                </a:lnTo>
                <a:lnTo>
                  <a:pt x="20440" y="27105"/>
                </a:lnTo>
                <a:lnTo>
                  <a:pt x="20299" y="26964"/>
                </a:lnTo>
                <a:lnTo>
                  <a:pt x="19997" y="26723"/>
                </a:lnTo>
                <a:lnTo>
                  <a:pt x="19755" y="26542"/>
                </a:lnTo>
                <a:lnTo>
                  <a:pt x="19554" y="26360"/>
                </a:lnTo>
                <a:lnTo>
                  <a:pt x="19373" y="26179"/>
                </a:lnTo>
                <a:lnTo>
                  <a:pt x="19232" y="26038"/>
                </a:lnTo>
                <a:lnTo>
                  <a:pt x="19091" y="25917"/>
                </a:lnTo>
                <a:lnTo>
                  <a:pt x="18970" y="25796"/>
                </a:lnTo>
                <a:lnTo>
                  <a:pt x="18930" y="25756"/>
                </a:lnTo>
                <a:lnTo>
                  <a:pt x="18889" y="25716"/>
                </a:lnTo>
                <a:lnTo>
                  <a:pt x="18829" y="25696"/>
                </a:lnTo>
                <a:lnTo>
                  <a:pt x="18768" y="25696"/>
                </a:lnTo>
                <a:lnTo>
                  <a:pt x="18668" y="25716"/>
                </a:lnTo>
                <a:lnTo>
                  <a:pt x="18587" y="25756"/>
                </a:lnTo>
                <a:lnTo>
                  <a:pt x="18547" y="25817"/>
                </a:lnTo>
                <a:lnTo>
                  <a:pt x="18547" y="25877"/>
                </a:lnTo>
                <a:lnTo>
                  <a:pt x="18547" y="25917"/>
                </a:lnTo>
                <a:lnTo>
                  <a:pt x="18547" y="26139"/>
                </a:lnTo>
                <a:lnTo>
                  <a:pt x="18547" y="26320"/>
                </a:lnTo>
                <a:lnTo>
                  <a:pt x="18587" y="26521"/>
                </a:lnTo>
                <a:lnTo>
                  <a:pt x="18648" y="26703"/>
                </a:lnTo>
                <a:lnTo>
                  <a:pt x="18708" y="26864"/>
                </a:lnTo>
                <a:lnTo>
                  <a:pt x="18789" y="27045"/>
                </a:lnTo>
                <a:lnTo>
                  <a:pt x="18889" y="27206"/>
                </a:lnTo>
                <a:lnTo>
                  <a:pt x="18909" y="27246"/>
                </a:lnTo>
                <a:lnTo>
                  <a:pt x="18789" y="27246"/>
                </a:lnTo>
                <a:lnTo>
                  <a:pt x="18748" y="27166"/>
                </a:lnTo>
                <a:lnTo>
                  <a:pt x="18446" y="26763"/>
                </a:lnTo>
                <a:lnTo>
                  <a:pt x="18144" y="26380"/>
                </a:lnTo>
                <a:lnTo>
                  <a:pt x="17782" y="25917"/>
                </a:lnTo>
                <a:lnTo>
                  <a:pt x="17621" y="25676"/>
                </a:lnTo>
                <a:lnTo>
                  <a:pt x="17459" y="25434"/>
                </a:lnTo>
                <a:lnTo>
                  <a:pt x="17419" y="25394"/>
                </a:lnTo>
                <a:lnTo>
                  <a:pt x="17379" y="25374"/>
                </a:lnTo>
                <a:lnTo>
                  <a:pt x="17339" y="25353"/>
                </a:lnTo>
                <a:lnTo>
                  <a:pt x="17298" y="25333"/>
                </a:lnTo>
                <a:lnTo>
                  <a:pt x="17218" y="25353"/>
                </a:lnTo>
                <a:lnTo>
                  <a:pt x="17157" y="25394"/>
                </a:lnTo>
                <a:lnTo>
                  <a:pt x="17117" y="25454"/>
                </a:lnTo>
                <a:lnTo>
                  <a:pt x="17097" y="25535"/>
                </a:lnTo>
                <a:lnTo>
                  <a:pt x="17097" y="25877"/>
                </a:lnTo>
                <a:lnTo>
                  <a:pt x="17137" y="26239"/>
                </a:lnTo>
                <a:lnTo>
                  <a:pt x="17218" y="26562"/>
                </a:lnTo>
                <a:lnTo>
                  <a:pt x="17339" y="26884"/>
                </a:lnTo>
                <a:lnTo>
                  <a:pt x="17016" y="26763"/>
                </a:lnTo>
                <a:lnTo>
                  <a:pt x="16674" y="26642"/>
                </a:lnTo>
                <a:lnTo>
                  <a:pt x="16614" y="26441"/>
                </a:lnTo>
                <a:lnTo>
                  <a:pt x="16553" y="26239"/>
                </a:lnTo>
                <a:lnTo>
                  <a:pt x="16352" y="25877"/>
                </a:lnTo>
                <a:lnTo>
                  <a:pt x="16171" y="25555"/>
                </a:lnTo>
                <a:lnTo>
                  <a:pt x="16070" y="25434"/>
                </a:lnTo>
                <a:lnTo>
                  <a:pt x="15989" y="25353"/>
                </a:lnTo>
                <a:lnTo>
                  <a:pt x="15909" y="25293"/>
                </a:lnTo>
                <a:lnTo>
                  <a:pt x="15848" y="25253"/>
                </a:lnTo>
                <a:lnTo>
                  <a:pt x="15768" y="25233"/>
                </a:lnTo>
                <a:lnTo>
                  <a:pt x="15667" y="25212"/>
                </a:lnTo>
                <a:lnTo>
                  <a:pt x="15587" y="25233"/>
                </a:lnTo>
                <a:lnTo>
                  <a:pt x="15506" y="25253"/>
                </a:lnTo>
                <a:lnTo>
                  <a:pt x="15446" y="25293"/>
                </a:lnTo>
                <a:lnTo>
                  <a:pt x="15365" y="25353"/>
                </a:lnTo>
                <a:lnTo>
                  <a:pt x="15325" y="25414"/>
                </a:lnTo>
                <a:lnTo>
                  <a:pt x="15265" y="25494"/>
                </a:lnTo>
                <a:lnTo>
                  <a:pt x="15244" y="25575"/>
                </a:lnTo>
                <a:lnTo>
                  <a:pt x="15224" y="25656"/>
                </a:lnTo>
                <a:lnTo>
                  <a:pt x="15224" y="25817"/>
                </a:lnTo>
                <a:lnTo>
                  <a:pt x="14821" y="25515"/>
                </a:lnTo>
                <a:lnTo>
                  <a:pt x="14701" y="25434"/>
                </a:lnTo>
                <a:lnTo>
                  <a:pt x="14600" y="25394"/>
                </a:lnTo>
                <a:lnTo>
                  <a:pt x="14499" y="25353"/>
                </a:lnTo>
                <a:lnTo>
                  <a:pt x="14378" y="25333"/>
                </a:lnTo>
                <a:lnTo>
                  <a:pt x="14258" y="25353"/>
                </a:lnTo>
                <a:lnTo>
                  <a:pt x="14157" y="25394"/>
                </a:lnTo>
                <a:lnTo>
                  <a:pt x="14056" y="25434"/>
                </a:lnTo>
                <a:lnTo>
                  <a:pt x="13956" y="25515"/>
                </a:lnTo>
                <a:lnTo>
                  <a:pt x="13774" y="25656"/>
                </a:lnTo>
                <a:lnTo>
                  <a:pt x="13714" y="25515"/>
                </a:lnTo>
                <a:lnTo>
                  <a:pt x="13633" y="25394"/>
                </a:lnTo>
                <a:lnTo>
                  <a:pt x="13533" y="25273"/>
                </a:lnTo>
                <a:lnTo>
                  <a:pt x="13432" y="25172"/>
                </a:lnTo>
                <a:lnTo>
                  <a:pt x="13351" y="25112"/>
                </a:lnTo>
                <a:lnTo>
                  <a:pt x="13271" y="25092"/>
                </a:lnTo>
                <a:lnTo>
                  <a:pt x="13190" y="25072"/>
                </a:lnTo>
                <a:lnTo>
                  <a:pt x="13110" y="25051"/>
                </a:lnTo>
                <a:lnTo>
                  <a:pt x="13009" y="25072"/>
                </a:lnTo>
                <a:lnTo>
                  <a:pt x="12908" y="25112"/>
                </a:lnTo>
                <a:lnTo>
                  <a:pt x="12828" y="25172"/>
                </a:lnTo>
                <a:lnTo>
                  <a:pt x="12767" y="25273"/>
                </a:lnTo>
                <a:lnTo>
                  <a:pt x="12707" y="25394"/>
                </a:lnTo>
                <a:lnTo>
                  <a:pt x="12667" y="25535"/>
                </a:lnTo>
                <a:lnTo>
                  <a:pt x="12627" y="25676"/>
                </a:lnTo>
                <a:lnTo>
                  <a:pt x="12627" y="25817"/>
                </a:lnTo>
                <a:lnTo>
                  <a:pt x="12627" y="25958"/>
                </a:lnTo>
                <a:lnTo>
                  <a:pt x="12627" y="26078"/>
                </a:lnTo>
                <a:lnTo>
                  <a:pt x="12667" y="26219"/>
                </a:lnTo>
                <a:lnTo>
                  <a:pt x="12707" y="26360"/>
                </a:lnTo>
                <a:lnTo>
                  <a:pt x="12284" y="26542"/>
                </a:lnTo>
                <a:lnTo>
                  <a:pt x="12284" y="26239"/>
                </a:lnTo>
                <a:lnTo>
                  <a:pt x="12264" y="25937"/>
                </a:lnTo>
                <a:lnTo>
                  <a:pt x="12224" y="25656"/>
                </a:lnTo>
                <a:lnTo>
                  <a:pt x="12143" y="25394"/>
                </a:lnTo>
                <a:lnTo>
                  <a:pt x="12103" y="25333"/>
                </a:lnTo>
                <a:lnTo>
                  <a:pt x="12063" y="25293"/>
                </a:lnTo>
                <a:lnTo>
                  <a:pt x="11982" y="25253"/>
                </a:lnTo>
                <a:lnTo>
                  <a:pt x="11861" y="25253"/>
                </a:lnTo>
                <a:lnTo>
                  <a:pt x="11821" y="25273"/>
                </a:lnTo>
                <a:lnTo>
                  <a:pt x="11781" y="25313"/>
                </a:lnTo>
                <a:lnTo>
                  <a:pt x="11740" y="25353"/>
                </a:lnTo>
                <a:lnTo>
                  <a:pt x="11640" y="25615"/>
                </a:lnTo>
                <a:lnTo>
                  <a:pt x="11579" y="25857"/>
                </a:lnTo>
                <a:lnTo>
                  <a:pt x="11519" y="26139"/>
                </a:lnTo>
                <a:lnTo>
                  <a:pt x="11499" y="26421"/>
                </a:lnTo>
                <a:lnTo>
                  <a:pt x="11499" y="26501"/>
                </a:lnTo>
                <a:lnTo>
                  <a:pt x="11479" y="26662"/>
                </a:lnTo>
                <a:lnTo>
                  <a:pt x="11499" y="26823"/>
                </a:lnTo>
                <a:lnTo>
                  <a:pt x="11056" y="26944"/>
                </a:lnTo>
                <a:lnTo>
                  <a:pt x="11056" y="26944"/>
                </a:lnTo>
                <a:lnTo>
                  <a:pt x="11096" y="26622"/>
                </a:lnTo>
                <a:lnTo>
                  <a:pt x="11096" y="26340"/>
                </a:lnTo>
                <a:lnTo>
                  <a:pt x="11076" y="26099"/>
                </a:lnTo>
                <a:lnTo>
                  <a:pt x="11036" y="25857"/>
                </a:lnTo>
                <a:lnTo>
                  <a:pt x="10995" y="25656"/>
                </a:lnTo>
                <a:lnTo>
                  <a:pt x="10975" y="25615"/>
                </a:lnTo>
                <a:lnTo>
                  <a:pt x="10935" y="25575"/>
                </a:lnTo>
                <a:lnTo>
                  <a:pt x="10895" y="25535"/>
                </a:lnTo>
                <a:lnTo>
                  <a:pt x="10834" y="25535"/>
                </a:lnTo>
                <a:lnTo>
                  <a:pt x="10754" y="25555"/>
                </a:lnTo>
                <a:lnTo>
                  <a:pt x="10693" y="25615"/>
                </a:lnTo>
                <a:lnTo>
                  <a:pt x="10532" y="25937"/>
                </a:lnTo>
                <a:lnTo>
                  <a:pt x="10411" y="26239"/>
                </a:lnTo>
                <a:lnTo>
                  <a:pt x="10311" y="26562"/>
                </a:lnTo>
                <a:lnTo>
                  <a:pt x="10230" y="26884"/>
                </a:lnTo>
                <a:lnTo>
                  <a:pt x="10230" y="26964"/>
                </a:lnTo>
                <a:lnTo>
                  <a:pt x="10250" y="27045"/>
                </a:lnTo>
                <a:lnTo>
                  <a:pt x="9747" y="27065"/>
                </a:lnTo>
                <a:lnTo>
                  <a:pt x="9445" y="27065"/>
                </a:lnTo>
                <a:lnTo>
                  <a:pt x="9143" y="27045"/>
                </a:lnTo>
                <a:lnTo>
                  <a:pt x="9324" y="26622"/>
                </a:lnTo>
                <a:lnTo>
                  <a:pt x="9485" y="26239"/>
                </a:lnTo>
                <a:lnTo>
                  <a:pt x="9485" y="26219"/>
                </a:lnTo>
                <a:lnTo>
                  <a:pt x="9566" y="26038"/>
                </a:lnTo>
                <a:lnTo>
                  <a:pt x="9646" y="25817"/>
                </a:lnTo>
                <a:lnTo>
                  <a:pt x="9666" y="25696"/>
                </a:lnTo>
                <a:lnTo>
                  <a:pt x="9666" y="25595"/>
                </a:lnTo>
                <a:lnTo>
                  <a:pt x="9666" y="25474"/>
                </a:lnTo>
                <a:lnTo>
                  <a:pt x="9646" y="25374"/>
                </a:lnTo>
                <a:lnTo>
                  <a:pt x="9606" y="25313"/>
                </a:lnTo>
                <a:lnTo>
                  <a:pt x="9566" y="25273"/>
                </a:lnTo>
                <a:lnTo>
                  <a:pt x="9505" y="25233"/>
                </a:lnTo>
                <a:lnTo>
                  <a:pt x="9445" y="25192"/>
                </a:lnTo>
                <a:lnTo>
                  <a:pt x="9344" y="25172"/>
                </a:lnTo>
                <a:lnTo>
                  <a:pt x="9264" y="25152"/>
                </a:lnTo>
                <a:lnTo>
                  <a:pt x="9143" y="25172"/>
                </a:lnTo>
                <a:lnTo>
                  <a:pt x="9022" y="25212"/>
                </a:lnTo>
                <a:lnTo>
                  <a:pt x="8901" y="25273"/>
                </a:lnTo>
                <a:lnTo>
                  <a:pt x="8780" y="25353"/>
                </a:lnTo>
                <a:lnTo>
                  <a:pt x="8579" y="25515"/>
                </a:lnTo>
                <a:lnTo>
                  <a:pt x="8378" y="25716"/>
                </a:lnTo>
                <a:lnTo>
                  <a:pt x="8216" y="25937"/>
                </a:lnTo>
                <a:lnTo>
                  <a:pt x="8055" y="26199"/>
                </a:lnTo>
                <a:lnTo>
                  <a:pt x="7934" y="26481"/>
                </a:lnTo>
                <a:lnTo>
                  <a:pt x="7834" y="26763"/>
                </a:lnTo>
                <a:lnTo>
                  <a:pt x="7411" y="26622"/>
                </a:lnTo>
                <a:lnTo>
                  <a:pt x="7532" y="26521"/>
                </a:lnTo>
                <a:lnTo>
                  <a:pt x="7673" y="26380"/>
                </a:lnTo>
                <a:lnTo>
                  <a:pt x="7773" y="26219"/>
                </a:lnTo>
                <a:lnTo>
                  <a:pt x="7874" y="26078"/>
                </a:lnTo>
                <a:lnTo>
                  <a:pt x="7955" y="25917"/>
                </a:lnTo>
                <a:lnTo>
                  <a:pt x="8055" y="25716"/>
                </a:lnTo>
                <a:lnTo>
                  <a:pt x="8075" y="25676"/>
                </a:lnTo>
                <a:lnTo>
                  <a:pt x="8096" y="25615"/>
                </a:lnTo>
                <a:lnTo>
                  <a:pt x="8075" y="25555"/>
                </a:lnTo>
                <a:lnTo>
                  <a:pt x="8055" y="25515"/>
                </a:lnTo>
                <a:lnTo>
                  <a:pt x="8035" y="25474"/>
                </a:lnTo>
                <a:lnTo>
                  <a:pt x="7995" y="25434"/>
                </a:lnTo>
                <a:lnTo>
                  <a:pt x="7934" y="25414"/>
                </a:lnTo>
                <a:lnTo>
                  <a:pt x="7834" y="25414"/>
                </a:lnTo>
                <a:lnTo>
                  <a:pt x="7632" y="25474"/>
                </a:lnTo>
                <a:lnTo>
                  <a:pt x="7330" y="25555"/>
                </a:lnTo>
                <a:lnTo>
                  <a:pt x="7189" y="25595"/>
                </a:lnTo>
                <a:lnTo>
                  <a:pt x="7028" y="25676"/>
                </a:lnTo>
                <a:lnTo>
                  <a:pt x="6907" y="25736"/>
                </a:lnTo>
                <a:lnTo>
                  <a:pt x="6746" y="25837"/>
                </a:lnTo>
                <a:lnTo>
                  <a:pt x="6424" y="26119"/>
                </a:lnTo>
                <a:lnTo>
                  <a:pt x="6122" y="25917"/>
                </a:lnTo>
                <a:lnTo>
                  <a:pt x="5840" y="25696"/>
                </a:lnTo>
                <a:lnTo>
                  <a:pt x="5599" y="25515"/>
                </a:lnTo>
                <a:lnTo>
                  <a:pt x="5357" y="25293"/>
                </a:lnTo>
                <a:lnTo>
                  <a:pt x="5115" y="25051"/>
                </a:lnTo>
                <a:lnTo>
                  <a:pt x="4874" y="24790"/>
                </a:lnTo>
                <a:lnTo>
                  <a:pt x="5176" y="24870"/>
                </a:lnTo>
                <a:lnTo>
                  <a:pt x="5458" y="24931"/>
                </a:lnTo>
                <a:lnTo>
                  <a:pt x="5719" y="24951"/>
                </a:lnTo>
                <a:lnTo>
                  <a:pt x="6042" y="24951"/>
                </a:lnTo>
                <a:lnTo>
                  <a:pt x="6424" y="24910"/>
                </a:lnTo>
                <a:lnTo>
                  <a:pt x="6807" y="24850"/>
                </a:lnTo>
                <a:lnTo>
                  <a:pt x="7149" y="24729"/>
                </a:lnTo>
                <a:lnTo>
                  <a:pt x="7512" y="24608"/>
                </a:lnTo>
                <a:lnTo>
                  <a:pt x="7854" y="24447"/>
                </a:lnTo>
                <a:lnTo>
                  <a:pt x="8196" y="24286"/>
                </a:lnTo>
                <a:lnTo>
                  <a:pt x="8861" y="23904"/>
                </a:lnTo>
                <a:lnTo>
                  <a:pt x="9384" y="23622"/>
                </a:lnTo>
                <a:lnTo>
                  <a:pt x="9908" y="23360"/>
                </a:lnTo>
                <a:lnTo>
                  <a:pt x="10190" y="23239"/>
                </a:lnTo>
                <a:lnTo>
                  <a:pt x="10532" y="23118"/>
                </a:lnTo>
                <a:lnTo>
                  <a:pt x="10915" y="23038"/>
                </a:lnTo>
                <a:lnTo>
                  <a:pt x="11096" y="23018"/>
                </a:lnTo>
                <a:lnTo>
                  <a:pt x="11499" y="23018"/>
                </a:lnTo>
                <a:lnTo>
                  <a:pt x="11660" y="23038"/>
                </a:lnTo>
                <a:lnTo>
                  <a:pt x="11801" y="23078"/>
                </a:lnTo>
                <a:lnTo>
                  <a:pt x="11942" y="23118"/>
                </a:lnTo>
                <a:lnTo>
                  <a:pt x="12224" y="23239"/>
                </a:lnTo>
                <a:lnTo>
                  <a:pt x="12324" y="23340"/>
                </a:lnTo>
                <a:lnTo>
                  <a:pt x="12425" y="23400"/>
                </a:lnTo>
                <a:lnTo>
                  <a:pt x="12566" y="23440"/>
                </a:lnTo>
                <a:lnTo>
                  <a:pt x="12687" y="23521"/>
                </a:lnTo>
                <a:lnTo>
                  <a:pt x="13070" y="23763"/>
                </a:lnTo>
                <a:lnTo>
                  <a:pt x="13271" y="23863"/>
                </a:lnTo>
                <a:lnTo>
                  <a:pt x="13472" y="23964"/>
                </a:lnTo>
                <a:lnTo>
                  <a:pt x="13654" y="24004"/>
                </a:lnTo>
                <a:lnTo>
                  <a:pt x="13815" y="24045"/>
                </a:lnTo>
                <a:lnTo>
                  <a:pt x="14016" y="24085"/>
                </a:lnTo>
                <a:lnTo>
                  <a:pt x="14197" y="24085"/>
                </a:lnTo>
                <a:lnTo>
                  <a:pt x="14479" y="24065"/>
                </a:lnTo>
                <a:lnTo>
                  <a:pt x="14761" y="24024"/>
                </a:lnTo>
                <a:lnTo>
                  <a:pt x="15023" y="23944"/>
                </a:lnTo>
                <a:lnTo>
                  <a:pt x="15305" y="23843"/>
                </a:lnTo>
                <a:lnTo>
                  <a:pt x="15607" y="23682"/>
                </a:lnTo>
                <a:lnTo>
                  <a:pt x="15889" y="23501"/>
                </a:lnTo>
                <a:lnTo>
                  <a:pt x="16130" y="23299"/>
                </a:lnTo>
                <a:lnTo>
                  <a:pt x="16332" y="23078"/>
                </a:lnTo>
                <a:lnTo>
                  <a:pt x="16372" y="23038"/>
                </a:lnTo>
                <a:lnTo>
                  <a:pt x="16432" y="22957"/>
                </a:lnTo>
                <a:lnTo>
                  <a:pt x="16513" y="22856"/>
                </a:lnTo>
                <a:lnTo>
                  <a:pt x="16553" y="22756"/>
                </a:lnTo>
                <a:lnTo>
                  <a:pt x="16614" y="22655"/>
                </a:lnTo>
                <a:lnTo>
                  <a:pt x="16976" y="22615"/>
                </a:lnTo>
                <a:lnTo>
                  <a:pt x="17359" y="22595"/>
                </a:lnTo>
                <a:close/>
                <a:moveTo>
                  <a:pt x="1511" y="18185"/>
                </a:moveTo>
                <a:lnTo>
                  <a:pt x="1410" y="18205"/>
                </a:lnTo>
                <a:lnTo>
                  <a:pt x="1309" y="18265"/>
                </a:lnTo>
                <a:lnTo>
                  <a:pt x="1168" y="18406"/>
                </a:lnTo>
                <a:lnTo>
                  <a:pt x="1068" y="18547"/>
                </a:lnTo>
                <a:lnTo>
                  <a:pt x="947" y="18708"/>
                </a:lnTo>
                <a:lnTo>
                  <a:pt x="866" y="18869"/>
                </a:lnTo>
                <a:lnTo>
                  <a:pt x="685" y="19232"/>
                </a:lnTo>
                <a:lnTo>
                  <a:pt x="544" y="19574"/>
                </a:lnTo>
                <a:lnTo>
                  <a:pt x="484" y="19735"/>
                </a:lnTo>
                <a:lnTo>
                  <a:pt x="363" y="20057"/>
                </a:lnTo>
                <a:lnTo>
                  <a:pt x="282" y="20400"/>
                </a:lnTo>
                <a:lnTo>
                  <a:pt x="121" y="21084"/>
                </a:lnTo>
                <a:lnTo>
                  <a:pt x="21" y="21588"/>
                </a:lnTo>
                <a:lnTo>
                  <a:pt x="0" y="21709"/>
                </a:lnTo>
                <a:lnTo>
                  <a:pt x="21" y="21809"/>
                </a:lnTo>
                <a:lnTo>
                  <a:pt x="61" y="21930"/>
                </a:lnTo>
                <a:lnTo>
                  <a:pt x="121" y="22011"/>
                </a:lnTo>
                <a:lnTo>
                  <a:pt x="202" y="22111"/>
                </a:lnTo>
                <a:lnTo>
                  <a:pt x="282" y="22152"/>
                </a:lnTo>
                <a:lnTo>
                  <a:pt x="383" y="22192"/>
                </a:lnTo>
                <a:lnTo>
                  <a:pt x="484" y="22212"/>
                </a:lnTo>
                <a:lnTo>
                  <a:pt x="625" y="22192"/>
                </a:lnTo>
                <a:lnTo>
                  <a:pt x="745" y="22131"/>
                </a:lnTo>
                <a:lnTo>
                  <a:pt x="947" y="22011"/>
                </a:lnTo>
                <a:lnTo>
                  <a:pt x="1188" y="21870"/>
                </a:lnTo>
                <a:lnTo>
                  <a:pt x="1027" y="22353"/>
                </a:lnTo>
                <a:lnTo>
                  <a:pt x="886" y="22856"/>
                </a:lnTo>
                <a:lnTo>
                  <a:pt x="786" y="23340"/>
                </a:lnTo>
                <a:lnTo>
                  <a:pt x="685" y="23843"/>
                </a:lnTo>
                <a:lnTo>
                  <a:pt x="645" y="24246"/>
                </a:lnTo>
                <a:lnTo>
                  <a:pt x="604" y="24649"/>
                </a:lnTo>
                <a:lnTo>
                  <a:pt x="584" y="25051"/>
                </a:lnTo>
                <a:lnTo>
                  <a:pt x="564" y="25474"/>
                </a:lnTo>
                <a:lnTo>
                  <a:pt x="564" y="25575"/>
                </a:lnTo>
                <a:lnTo>
                  <a:pt x="564" y="25998"/>
                </a:lnTo>
                <a:lnTo>
                  <a:pt x="604" y="26421"/>
                </a:lnTo>
                <a:lnTo>
                  <a:pt x="625" y="26642"/>
                </a:lnTo>
                <a:lnTo>
                  <a:pt x="665" y="26844"/>
                </a:lnTo>
                <a:lnTo>
                  <a:pt x="725" y="27045"/>
                </a:lnTo>
                <a:lnTo>
                  <a:pt x="786" y="27226"/>
                </a:lnTo>
                <a:lnTo>
                  <a:pt x="866" y="27347"/>
                </a:lnTo>
                <a:lnTo>
                  <a:pt x="987" y="27428"/>
                </a:lnTo>
                <a:lnTo>
                  <a:pt x="1108" y="27488"/>
                </a:lnTo>
                <a:lnTo>
                  <a:pt x="1269" y="27508"/>
                </a:lnTo>
                <a:lnTo>
                  <a:pt x="1350" y="27488"/>
                </a:lnTo>
                <a:lnTo>
                  <a:pt x="1430" y="27468"/>
                </a:lnTo>
                <a:lnTo>
                  <a:pt x="1511" y="27448"/>
                </a:lnTo>
                <a:lnTo>
                  <a:pt x="1591" y="27407"/>
                </a:lnTo>
                <a:lnTo>
                  <a:pt x="1672" y="27347"/>
                </a:lnTo>
                <a:lnTo>
                  <a:pt x="1732" y="27266"/>
                </a:lnTo>
                <a:lnTo>
                  <a:pt x="1772" y="27186"/>
                </a:lnTo>
                <a:lnTo>
                  <a:pt x="1793" y="27105"/>
                </a:lnTo>
                <a:lnTo>
                  <a:pt x="1813" y="26864"/>
                </a:lnTo>
                <a:lnTo>
                  <a:pt x="1813" y="26602"/>
                </a:lnTo>
                <a:lnTo>
                  <a:pt x="1772" y="26119"/>
                </a:lnTo>
                <a:lnTo>
                  <a:pt x="1752" y="25857"/>
                </a:lnTo>
                <a:lnTo>
                  <a:pt x="1752" y="25595"/>
                </a:lnTo>
                <a:lnTo>
                  <a:pt x="1752" y="25233"/>
                </a:lnTo>
                <a:lnTo>
                  <a:pt x="1752" y="24870"/>
                </a:lnTo>
                <a:lnTo>
                  <a:pt x="1793" y="24488"/>
                </a:lnTo>
                <a:lnTo>
                  <a:pt x="1833" y="24125"/>
                </a:lnTo>
                <a:lnTo>
                  <a:pt x="1893" y="23742"/>
                </a:lnTo>
                <a:lnTo>
                  <a:pt x="1954" y="23380"/>
                </a:lnTo>
                <a:lnTo>
                  <a:pt x="2054" y="23018"/>
                </a:lnTo>
                <a:lnTo>
                  <a:pt x="2135" y="22655"/>
                </a:lnTo>
                <a:lnTo>
                  <a:pt x="2256" y="22293"/>
                </a:lnTo>
                <a:lnTo>
                  <a:pt x="2377" y="21950"/>
                </a:lnTo>
                <a:lnTo>
                  <a:pt x="2497" y="21608"/>
                </a:lnTo>
                <a:lnTo>
                  <a:pt x="2659" y="21286"/>
                </a:lnTo>
                <a:lnTo>
                  <a:pt x="2699" y="21125"/>
                </a:lnTo>
                <a:lnTo>
                  <a:pt x="2699" y="20963"/>
                </a:lnTo>
                <a:lnTo>
                  <a:pt x="2679" y="20802"/>
                </a:lnTo>
                <a:lnTo>
                  <a:pt x="2618" y="20661"/>
                </a:lnTo>
                <a:lnTo>
                  <a:pt x="2538" y="20561"/>
                </a:lnTo>
                <a:lnTo>
                  <a:pt x="2437" y="20480"/>
                </a:lnTo>
                <a:lnTo>
                  <a:pt x="2316" y="20440"/>
                </a:lnTo>
                <a:lnTo>
                  <a:pt x="2155" y="20440"/>
                </a:lnTo>
                <a:lnTo>
                  <a:pt x="1873" y="20460"/>
                </a:lnTo>
                <a:lnTo>
                  <a:pt x="1611" y="20520"/>
                </a:lnTo>
                <a:lnTo>
                  <a:pt x="1350" y="20601"/>
                </a:lnTo>
                <a:lnTo>
                  <a:pt x="1108" y="20682"/>
                </a:lnTo>
                <a:lnTo>
                  <a:pt x="1249" y="20098"/>
                </a:lnTo>
                <a:lnTo>
                  <a:pt x="1370" y="19755"/>
                </a:lnTo>
                <a:lnTo>
                  <a:pt x="1511" y="19413"/>
                </a:lnTo>
                <a:lnTo>
                  <a:pt x="1672" y="18990"/>
                </a:lnTo>
                <a:lnTo>
                  <a:pt x="1752" y="18769"/>
                </a:lnTo>
                <a:lnTo>
                  <a:pt x="1813" y="18547"/>
                </a:lnTo>
                <a:lnTo>
                  <a:pt x="1813" y="18487"/>
                </a:lnTo>
                <a:lnTo>
                  <a:pt x="1813" y="18406"/>
                </a:lnTo>
                <a:lnTo>
                  <a:pt x="1793" y="18346"/>
                </a:lnTo>
                <a:lnTo>
                  <a:pt x="1752" y="18285"/>
                </a:lnTo>
                <a:lnTo>
                  <a:pt x="1692" y="18245"/>
                </a:lnTo>
                <a:lnTo>
                  <a:pt x="1652" y="18205"/>
                </a:lnTo>
                <a:lnTo>
                  <a:pt x="1571" y="18185"/>
                </a:lnTo>
                <a:close/>
                <a:moveTo>
                  <a:pt x="15929" y="20702"/>
                </a:moveTo>
                <a:lnTo>
                  <a:pt x="15808" y="20722"/>
                </a:lnTo>
                <a:lnTo>
                  <a:pt x="15708" y="20762"/>
                </a:lnTo>
                <a:lnTo>
                  <a:pt x="15627" y="20802"/>
                </a:lnTo>
                <a:lnTo>
                  <a:pt x="15546" y="20883"/>
                </a:lnTo>
                <a:lnTo>
                  <a:pt x="15486" y="20943"/>
                </a:lnTo>
                <a:lnTo>
                  <a:pt x="15446" y="21024"/>
                </a:lnTo>
                <a:lnTo>
                  <a:pt x="15426" y="21104"/>
                </a:lnTo>
                <a:lnTo>
                  <a:pt x="15426" y="21185"/>
                </a:lnTo>
                <a:lnTo>
                  <a:pt x="15466" y="21427"/>
                </a:lnTo>
                <a:lnTo>
                  <a:pt x="15486" y="21668"/>
                </a:lnTo>
                <a:lnTo>
                  <a:pt x="15506" y="21910"/>
                </a:lnTo>
                <a:lnTo>
                  <a:pt x="15506" y="21970"/>
                </a:lnTo>
                <a:lnTo>
                  <a:pt x="15385" y="22091"/>
                </a:lnTo>
                <a:lnTo>
                  <a:pt x="15285" y="22212"/>
                </a:lnTo>
                <a:lnTo>
                  <a:pt x="15103" y="22393"/>
                </a:lnTo>
                <a:lnTo>
                  <a:pt x="14983" y="22494"/>
                </a:lnTo>
                <a:lnTo>
                  <a:pt x="14842" y="22574"/>
                </a:lnTo>
                <a:lnTo>
                  <a:pt x="14600" y="22655"/>
                </a:lnTo>
                <a:lnTo>
                  <a:pt x="14419" y="22695"/>
                </a:lnTo>
                <a:lnTo>
                  <a:pt x="14278" y="22715"/>
                </a:lnTo>
                <a:lnTo>
                  <a:pt x="14137" y="22695"/>
                </a:lnTo>
                <a:lnTo>
                  <a:pt x="14016" y="22675"/>
                </a:lnTo>
                <a:lnTo>
                  <a:pt x="13774" y="22595"/>
                </a:lnTo>
                <a:lnTo>
                  <a:pt x="13553" y="22494"/>
                </a:lnTo>
                <a:lnTo>
                  <a:pt x="13351" y="22353"/>
                </a:lnTo>
                <a:lnTo>
                  <a:pt x="12908" y="22091"/>
                </a:lnTo>
                <a:lnTo>
                  <a:pt x="12868" y="22011"/>
                </a:lnTo>
                <a:lnTo>
                  <a:pt x="12848" y="21850"/>
                </a:lnTo>
                <a:lnTo>
                  <a:pt x="12848" y="21688"/>
                </a:lnTo>
                <a:lnTo>
                  <a:pt x="12828" y="21547"/>
                </a:lnTo>
                <a:lnTo>
                  <a:pt x="12808" y="21407"/>
                </a:lnTo>
                <a:lnTo>
                  <a:pt x="12767" y="21266"/>
                </a:lnTo>
                <a:lnTo>
                  <a:pt x="12707" y="21125"/>
                </a:lnTo>
                <a:lnTo>
                  <a:pt x="12647" y="21064"/>
                </a:lnTo>
                <a:lnTo>
                  <a:pt x="12586" y="21004"/>
                </a:lnTo>
                <a:lnTo>
                  <a:pt x="12526" y="20984"/>
                </a:lnTo>
                <a:lnTo>
                  <a:pt x="12445" y="20963"/>
                </a:lnTo>
                <a:lnTo>
                  <a:pt x="12365" y="20984"/>
                </a:lnTo>
                <a:lnTo>
                  <a:pt x="12244" y="21024"/>
                </a:lnTo>
                <a:lnTo>
                  <a:pt x="12143" y="21084"/>
                </a:lnTo>
                <a:lnTo>
                  <a:pt x="12063" y="21145"/>
                </a:lnTo>
                <a:lnTo>
                  <a:pt x="11982" y="21245"/>
                </a:lnTo>
                <a:lnTo>
                  <a:pt x="11922" y="21326"/>
                </a:lnTo>
                <a:lnTo>
                  <a:pt x="11861" y="21447"/>
                </a:lnTo>
                <a:lnTo>
                  <a:pt x="11821" y="21568"/>
                </a:lnTo>
                <a:lnTo>
                  <a:pt x="11801" y="21688"/>
                </a:lnTo>
                <a:lnTo>
                  <a:pt x="11600" y="21668"/>
                </a:lnTo>
                <a:lnTo>
                  <a:pt x="11297" y="21648"/>
                </a:lnTo>
                <a:lnTo>
                  <a:pt x="10935" y="21668"/>
                </a:lnTo>
                <a:lnTo>
                  <a:pt x="10572" y="21729"/>
                </a:lnTo>
                <a:lnTo>
                  <a:pt x="10190" y="21829"/>
                </a:lnTo>
                <a:lnTo>
                  <a:pt x="9767" y="21970"/>
                </a:lnTo>
                <a:lnTo>
                  <a:pt x="9364" y="22131"/>
                </a:lnTo>
                <a:lnTo>
                  <a:pt x="8982" y="22313"/>
                </a:lnTo>
                <a:lnTo>
                  <a:pt x="8257" y="22715"/>
                </a:lnTo>
                <a:lnTo>
                  <a:pt x="7834" y="22957"/>
                </a:lnTo>
                <a:lnTo>
                  <a:pt x="7411" y="23179"/>
                </a:lnTo>
                <a:lnTo>
                  <a:pt x="6968" y="23380"/>
                </a:lnTo>
                <a:lnTo>
                  <a:pt x="6746" y="23461"/>
                </a:lnTo>
                <a:lnTo>
                  <a:pt x="6505" y="23541"/>
                </a:lnTo>
                <a:lnTo>
                  <a:pt x="6344" y="23581"/>
                </a:lnTo>
                <a:lnTo>
                  <a:pt x="6162" y="23622"/>
                </a:lnTo>
                <a:lnTo>
                  <a:pt x="6001" y="23642"/>
                </a:lnTo>
                <a:lnTo>
                  <a:pt x="5820" y="23642"/>
                </a:lnTo>
                <a:lnTo>
                  <a:pt x="5498" y="23622"/>
                </a:lnTo>
                <a:lnTo>
                  <a:pt x="5176" y="23561"/>
                </a:lnTo>
                <a:lnTo>
                  <a:pt x="5015" y="23521"/>
                </a:lnTo>
                <a:lnTo>
                  <a:pt x="4874" y="23461"/>
                </a:lnTo>
                <a:lnTo>
                  <a:pt x="4612" y="23299"/>
                </a:lnTo>
                <a:lnTo>
                  <a:pt x="4310" y="23138"/>
                </a:lnTo>
                <a:lnTo>
                  <a:pt x="4149" y="23058"/>
                </a:lnTo>
                <a:lnTo>
                  <a:pt x="3988" y="23018"/>
                </a:lnTo>
                <a:lnTo>
                  <a:pt x="3907" y="22997"/>
                </a:lnTo>
                <a:lnTo>
                  <a:pt x="3786" y="23018"/>
                </a:lnTo>
                <a:lnTo>
                  <a:pt x="3686" y="23078"/>
                </a:lnTo>
                <a:lnTo>
                  <a:pt x="3605" y="23158"/>
                </a:lnTo>
                <a:lnTo>
                  <a:pt x="3565" y="23259"/>
                </a:lnTo>
                <a:lnTo>
                  <a:pt x="3524" y="23481"/>
                </a:lnTo>
                <a:lnTo>
                  <a:pt x="3545" y="23682"/>
                </a:lnTo>
                <a:lnTo>
                  <a:pt x="3444" y="23742"/>
                </a:lnTo>
                <a:lnTo>
                  <a:pt x="3383" y="23803"/>
                </a:lnTo>
                <a:lnTo>
                  <a:pt x="3323" y="23904"/>
                </a:lnTo>
                <a:lnTo>
                  <a:pt x="3303" y="24004"/>
                </a:lnTo>
                <a:lnTo>
                  <a:pt x="3323" y="24226"/>
                </a:lnTo>
                <a:lnTo>
                  <a:pt x="3363" y="24427"/>
                </a:lnTo>
                <a:lnTo>
                  <a:pt x="3424" y="24608"/>
                </a:lnTo>
                <a:lnTo>
                  <a:pt x="3504" y="24790"/>
                </a:lnTo>
                <a:lnTo>
                  <a:pt x="3605" y="24971"/>
                </a:lnTo>
                <a:lnTo>
                  <a:pt x="3726" y="25132"/>
                </a:lnTo>
                <a:lnTo>
                  <a:pt x="3967" y="25454"/>
                </a:lnTo>
                <a:lnTo>
                  <a:pt x="4229" y="25776"/>
                </a:lnTo>
                <a:lnTo>
                  <a:pt x="4511" y="26078"/>
                </a:lnTo>
                <a:lnTo>
                  <a:pt x="4793" y="26360"/>
                </a:lnTo>
                <a:lnTo>
                  <a:pt x="5115" y="26622"/>
                </a:lnTo>
                <a:lnTo>
                  <a:pt x="5458" y="26884"/>
                </a:lnTo>
                <a:lnTo>
                  <a:pt x="5820" y="27126"/>
                </a:lnTo>
                <a:lnTo>
                  <a:pt x="6183" y="27347"/>
                </a:lnTo>
                <a:lnTo>
                  <a:pt x="6565" y="27548"/>
                </a:lnTo>
                <a:lnTo>
                  <a:pt x="6948" y="27710"/>
                </a:lnTo>
                <a:lnTo>
                  <a:pt x="7351" y="27871"/>
                </a:lnTo>
                <a:lnTo>
                  <a:pt x="7753" y="27991"/>
                </a:lnTo>
                <a:lnTo>
                  <a:pt x="8176" y="28112"/>
                </a:lnTo>
                <a:lnTo>
                  <a:pt x="8559" y="28193"/>
                </a:lnTo>
                <a:lnTo>
                  <a:pt x="8962" y="28233"/>
                </a:lnTo>
                <a:lnTo>
                  <a:pt x="9364" y="28273"/>
                </a:lnTo>
                <a:lnTo>
                  <a:pt x="9767" y="28294"/>
                </a:lnTo>
                <a:lnTo>
                  <a:pt x="10069" y="28273"/>
                </a:lnTo>
                <a:lnTo>
                  <a:pt x="10371" y="28253"/>
                </a:lnTo>
                <a:lnTo>
                  <a:pt x="10693" y="28233"/>
                </a:lnTo>
                <a:lnTo>
                  <a:pt x="10995" y="28173"/>
                </a:lnTo>
                <a:lnTo>
                  <a:pt x="11297" y="28132"/>
                </a:lnTo>
                <a:lnTo>
                  <a:pt x="11600" y="28052"/>
                </a:lnTo>
                <a:lnTo>
                  <a:pt x="11902" y="27971"/>
                </a:lnTo>
                <a:lnTo>
                  <a:pt x="12183" y="27891"/>
                </a:lnTo>
                <a:lnTo>
                  <a:pt x="12486" y="27770"/>
                </a:lnTo>
                <a:lnTo>
                  <a:pt x="12767" y="27669"/>
                </a:lnTo>
                <a:lnTo>
                  <a:pt x="13049" y="27528"/>
                </a:lnTo>
                <a:lnTo>
                  <a:pt x="13331" y="27387"/>
                </a:lnTo>
                <a:lnTo>
                  <a:pt x="13613" y="27246"/>
                </a:lnTo>
                <a:lnTo>
                  <a:pt x="13875" y="27085"/>
                </a:lnTo>
                <a:lnTo>
                  <a:pt x="14137" y="26904"/>
                </a:lnTo>
                <a:lnTo>
                  <a:pt x="14399" y="26723"/>
                </a:lnTo>
                <a:lnTo>
                  <a:pt x="14701" y="26944"/>
                </a:lnTo>
                <a:lnTo>
                  <a:pt x="15023" y="27146"/>
                </a:lnTo>
                <a:lnTo>
                  <a:pt x="15345" y="27327"/>
                </a:lnTo>
                <a:lnTo>
                  <a:pt x="15667" y="27508"/>
                </a:lnTo>
                <a:lnTo>
                  <a:pt x="16010" y="27669"/>
                </a:lnTo>
                <a:lnTo>
                  <a:pt x="16332" y="27830"/>
                </a:lnTo>
                <a:lnTo>
                  <a:pt x="16694" y="27951"/>
                </a:lnTo>
                <a:lnTo>
                  <a:pt x="17037" y="28072"/>
                </a:lnTo>
                <a:lnTo>
                  <a:pt x="17379" y="28193"/>
                </a:lnTo>
                <a:lnTo>
                  <a:pt x="17741" y="28273"/>
                </a:lnTo>
                <a:lnTo>
                  <a:pt x="18104" y="28354"/>
                </a:lnTo>
                <a:lnTo>
                  <a:pt x="18466" y="28414"/>
                </a:lnTo>
                <a:lnTo>
                  <a:pt x="18849" y="28475"/>
                </a:lnTo>
                <a:lnTo>
                  <a:pt x="19211" y="28515"/>
                </a:lnTo>
                <a:lnTo>
                  <a:pt x="19594" y="28535"/>
                </a:lnTo>
                <a:lnTo>
                  <a:pt x="20339" y="28535"/>
                </a:lnTo>
                <a:lnTo>
                  <a:pt x="20702" y="28515"/>
                </a:lnTo>
                <a:lnTo>
                  <a:pt x="21064" y="28475"/>
                </a:lnTo>
                <a:lnTo>
                  <a:pt x="21406" y="28434"/>
                </a:lnTo>
                <a:lnTo>
                  <a:pt x="21849" y="28354"/>
                </a:lnTo>
                <a:lnTo>
                  <a:pt x="22292" y="28253"/>
                </a:lnTo>
                <a:lnTo>
                  <a:pt x="22735" y="28112"/>
                </a:lnTo>
                <a:lnTo>
                  <a:pt x="23158" y="27951"/>
                </a:lnTo>
                <a:lnTo>
                  <a:pt x="23601" y="27770"/>
                </a:lnTo>
                <a:lnTo>
                  <a:pt x="24024" y="27569"/>
                </a:lnTo>
                <a:lnTo>
                  <a:pt x="24447" y="27347"/>
                </a:lnTo>
                <a:lnTo>
                  <a:pt x="24870" y="27105"/>
                </a:lnTo>
                <a:lnTo>
                  <a:pt x="25172" y="26904"/>
                </a:lnTo>
                <a:lnTo>
                  <a:pt x="25514" y="26662"/>
                </a:lnTo>
                <a:lnTo>
                  <a:pt x="25877" y="26380"/>
                </a:lnTo>
                <a:lnTo>
                  <a:pt x="26260" y="26058"/>
                </a:lnTo>
                <a:lnTo>
                  <a:pt x="26622" y="25696"/>
                </a:lnTo>
                <a:lnTo>
                  <a:pt x="26984" y="25313"/>
                </a:lnTo>
                <a:lnTo>
                  <a:pt x="27166" y="25092"/>
                </a:lnTo>
                <a:lnTo>
                  <a:pt x="27307" y="24870"/>
                </a:lnTo>
                <a:lnTo>
                  <a:pt x="27468" y="24649"/>
                </a:lnTo>
                <a:lnTo>
                  <a:pt x="27589" y="24407"/>
                </a:lnTo>
                <a:lnTo>
                  <a:pt x="27649" y="24266"/>
                </a:lnTo>
                <a:lnTo>
                  <a:pt x="27669" y="24105"/>
                </a:lnTo>
                <a:lnTo>
                  <a:pt x="27649" y="23964"/>
                </a:lnTo>
                <a:lnTo>
                  <a:pt x="27568" y="23823"/>
                </a:lnTo>
                <a:lnTo>
                  <a:pt x="27468" y="23682"/>
                </a:lnTo>
                <a:lnTo>
                  <a:pt x="27347" y="23601"/>
                </a:lnTo>
                <a:lnTo>
                  <a:pt x="27206" y="23521"/>
                </a:lnTo>
                <a:lnTo>
                  <a:pt x="27065" y="23501"/>
                </a:lnTo>
                <a:lnTo>
                  <a:pt x="26944" y="23521"/>
                </a:lnTo>
                <a:lnTo>
                  <a:pt x="26823" y="23581"/>
                </a:lnTo>
                <a:lnTo>
                  <a:pt x="26763" y="23461"/>
                </a:lnTo>
                <a:lnTo>
                  <a:pt x="26703" y="23360"/>
                </a:lnTo>
                <a:lnTo>
                  <a:pt x="26622" y="23259"/>
                </a:lnTo>
                <a:lnTo>
                  <a:pt x="26521" y="23179"/>
                </a:lnTo>
                <a:lnTo>
                  <a:pt x="26421" y="23118"/>
                </a:lnTo>
                <a:lnTo>
                  <a:pt x="26320" y="23078"/>
                </a:lnTo>
                <a:lnTo>
                  <a:pt x="26199" y="23038"/>
                </a:lnTo>
                <a:lnTo>
                  <a:pt x="26078" y="23018"/>
                </a:lnTo>
                <a:lnTo>
                  <a:pt x="25937" y="23038"/>
                </a:lnTo>
                <a:lnTo>
                  <a:pt x="25817" y="23078"/>
                </a:lnTo>
                <a:lnTo>
                  <a:pt x="25696" y="23158"/>
                </a:lnTo>
                <a:lnTo>
                  <a:pt x="25595" y="23259"/>
                </a:lnTo>
                <a:lnTo>
                  <a:pt x="25454" y="23420"/>
                </a:lnTo>
                <a:lnTo>
                  <a:pt x="25293" y="23541"/>
                </a:lnTo>
                <a:lnTo>
                  <a:pt x="25132" y="23662"/>
                </a:lnTo>
                <a:lnTo>
                  <a:pt x="24951" y="23763"/>
                </a:lnTo>
                <a:lnTo>
                  <a:pt x="24769" y="23823"/>
                </a:lnTo>
                <a:lnTo>
                  <a:pt x="24588" y="23883"/>
                </a:lnTo>
                <a:lnTo>
                  <a:pt x="24387" y="23904"/>
                </a:lnTo>
                <a:lnTo>
                  <a:pt x="24185" y="23924"/>
                </a:lnTo>
                <a:lnTo>
                  <a:pt x="24004" y="23904"/>
                </a:lnTo>
                <a:lnTo>
                  <a:pt x="23823" y="23883"/>
                </a:lnTo>
                <a:lnTo>
                  <a:pt x="23440" y="23823"/>
                </a:lnTo>
                <a:lnTo>
                  <a:pt x="23078" y="23702"/>
                </a:lnTo>
                <a:lnTo>
                  <a:pt x="22715" y="23541"/>
                </a:lnTo>
                <a:lnTo>
                  <a:pt x="22353" y="23360"/>
                </a:lnTo>
                <a:lnTo>
                  <a:pt x="22011" y="23179"/>
                </a:lnTo>
                <a:lnTo>
                  <a:pt x="21688" y="22957"/>
                </a:lnTo>
                <a:lnTo>
                  <a:pt x="21366" y="22756"/>
                </a:lnTo>
                <a:lnTo>
                  <a:pt x="21326" y="22736"/>
                </a:lnTo>
                <a:lnTo>
                  <a:pt x="20702" y="22313"/>
                </a:lnTo>
                <a:lnTo>
                  <a:pt x="20077" y="21930"/>
                </a:lnTo>
                <a:lnTo>
                  <a:pt x="19735" y="21749"/>
                </a:lnTo>
                <a:lnTo>
                  <a:pt x="19413" y="21588"/>
                </a:lnTo>
                <a:lnTo>
                  <a:pt x="19070" y="21447"/>
                </a:lnTo>
                <a:lnTo>
                  <a:pt x="18708" y="21326"/>
                </a:lnTo>
                <a:lnTo>
                  <a:pt x="18406" y="21245"/>
                </a:lnTo>
                <a:lnTo>
                  <a:pt x="18084" y="21185"/>
                </a:lnTo>
                <a:lnTo>
                  <a:pt x="17782" y="21145"/>
                </a:lnTo>
                <a:lnTo>
                  <a:pt x="17480" y="21125"/>
                </a:lnTo>
                <a:lnTo>
                  <a:pt x="17198" y="21145"/>
                </a:lnTo>
                <a:lnTo>
                  <a:pt x="16815" y="21205"/>
                </a:lnTo>
                <a:lnTo>
                  <a:pt x="16654" y="21245"/>
                </a:lnTo>
                <a:lnTo>
                  <a:pt x="16493" y="21286"/>
                </a:lnTo>
                <a:lnTo>
                  <a:pt x="16372" y="21044"/>
                </a:lnTo>
                <a:lnTo>
                  <a:pt x="16251" y="20863"/>
                </a:lnTo>
                <a:lnTo>
                  <a:pt x="16171" y="20802"/>
                </a:lnTo>
                <a:lnTo>
                  <a:pt x="16110" y="20742"/>
                </a:lnTo>
                <a:lnTo>
                  <a:pt x="16010" y="20722"/>
                </a:lnTo>
                <a:lnTo>
                  <a:pt x="15929" y="20702"/>
                </a:lnTo>
                <a:close/>
                <a:moveTo>
                  <a:pt x="15627" y="28455"/>
                </a:moveTo>
                <a:lnTo>
                  <a:pt x="15446" y="28475"/>
                </a:lnTo>
                <a:lnTo>
                  <a:pt x="15265" y="28495"/>
                </a:lnTo>
                <a:lnTo>
                  <a:pt x="15063" y="28515"/>
                </a:lnTo>
                <a:lnTo>
                  <a:pt x="14741" y="28535"/>
                </a:lnTo>
                <a:lnTo>
                  <a:pt x="14097" y="28535"/>
                </a:lnTo>
                <a:lnTo>
                  <a:pt x="13875" y="28515"/>
                </a:lnTo>
                <a:lnTo>
                  <a:pt x="13633" y="28475"/>
                </a:lnTo>
                <a:lnTo>
                  <a:pt x="13190" y="28475"/>
                </a:lnTo>
                <a:lnTo>
                  <a:pt x="13049" y="28515"/>
                </a:lnTo>
                <a:lnTo>
                  <a:pt x="12929" y="28555"/>
                </a:lnTo>
                <a:lnTo>
                  <a:pt x="12828" y="28636"/>
                </a:lnTo>
                <a:lnTo>
                  <a:pt x="12767" y="28716"/>
                </a:lnTo>
                <a:lnTo>
                  <a:pt x="12727" y="28797"/>
                </a:lnTo>
                <a:lnTo>
                  <a:pt x="12707" y="28898"/>
                </a:lnTo>
                <a:lnTo>
                  <a:pt x="12707" y="28998"/>
                </a:lnTo>
                <a:lnTo>
                  <a:pt x="12707" y="29119"/>
                </a:lnTo>
                <a:lnTo>
                  <a:pt x="12747" y="29220"/>
                </a:lnTo>
                <a:lnTo>
                  <a:pt x="12788" y="29321"/>
                </a:lnTo>
                <a:lnTo>
                  <a:pt x="12848" y="29401"/>
                </a:lnTo>
                <a:lnTo>
                  <a:pt x="12929" y="29482"/>
                </a:lnTo>
                <a:lnTo>
                  <a:pt x="13009" y="29542"/>
                </a:lnTo>
                <a:lnTo>
                  <a:pt x="13210" y="29643"/>
                </a:lnTo>
                <a:lnTo>
                  <a:pt x="13432" y="29723"/>
                </a:lnTo>
                <a:lnTo>
                  <a:pt x="13654" y="29784"/>
                </a:lnTo>
                <a:lnTo>
                  <a:pt x="14097" y="29844"/>
                </a:lnTo>
                <a:lnTo>
                  <a:pt x="14217" y="29844"/>
                </a:lnTo>
                <a:lnTo>
                  <a:pt x="14540" y="29884"/>
                </a:lnTo>
                <a:lnTo>
                  <a:pt x="14842" y="29905"/>
                </a:lnTo>
                <a:lnTo>
                  <a:pt x="15063" y="29884"/>
                </a:lnTo>
                <a:lnTo>
                  <a:pt x="15265" y="29864"/>
                </a:lnTo>
                <a:lnTo>
                  <a:pt x="15446" y="29844"/>
                </a:lnTo>
                <a:lnTo>
                  <a:pt x="15607" y="29804"/>
                </a:lnTo>
                <a:lnTo>
                  <a:pt x="15768" y="29743"/>
                </a:lnTo>
                <a:lnTo>
                  <a:pt x="15929" y="29683"/>
                </a:lnTo>
                <a:lnTo>
                  <a:pt x="16050" y="29602"/>
                </a:lnTo>
                <a:lnTo>
                  <a:pt x="16171" y="29522"/>
                </a:lnTo>
                <a:lnTo>
                  <a:pt x="16271" y="29421"/>
                </a:lnTo>
                <a:lnTo>
                  <a:pt x="16352" y="29280"/>
                </a:lnTo>
                <a:lnTo>
                  <a:pt x="16372" y="29139"/>
                </a:lnTo>
                <a:lnTo>
                  <a:pt x="16352" y="28978"/>
                </a:lnTo>
                <a:lnTo>
                  <a:pt x="16292" y="28817"/>
                </a:lnTo>
                <a:lnTo>
                  <a:pt x="16191" y="28676"/>
                </a:lnTo>
                <a:lnTo>
                  <a:pt x="16070" y="28555"/>
                </a:lnTo>
                <a:lnTo>
                  <a:pt x="15989" y="28515"/>
                </a:lnTo>
                <a:lnTo>
                  <a:pt x="15909" y="28495"/>
                </a:lnTo>
                <a:lnTo>
                  <a:pt x="15768" y="28475"/>
                </a:lnTo>
                <a:lnTo>
                  <a:pt x="15627" y="28455"/>
                </a:lnTo>
                <a:close/>
                <a:moveTo>
                  <a:pt x="3021" y="25736"/>
                </a:moveTo>
                <a:lnTo>
                  <a:pt x="2940" y="25756"/>
                </a:lnTo>
                <a:lnTo>
                  <a:pt x="2860" y="25776"/>
                </a:lnTo>
                <a:lnTo>
                  <a:pt x="2799" y="25817"/>
                </a:lnTo>
                <a:lnTo>
                  <a:pt x="2739" y="25857"/>
                </a:lnTo>
                <a:lnTo>
                  <a:pt x="2437" y="26199"/>
                </a:lnTo>
                <a:lnTo>
                  <a:pt x="2175" y="26562"/>
                </a:lnTo>
                <a:lnTo>
                  <a:pt x="1934" y="26924"/>
                </a:lnTo>
                <a:lnTo>
                  <a:pt x="1712" y="27327"/>
                </a:lnTo>
                <a:lnTo>
                  <a:pt x="1511" y="27730"/>
                </a:lnTo>
                <a:lnTo>
                  <a:pt x="1329" y="28153"/>
                </a:lnTo>
                <a:lnTo>
                  <a:pt x="1188" y="28575"/>
                </a:lnTo>
                <a:lnTo>
                  <a:pt x="1068" y="29018"/>
                </a:lnTo>
                <a:lnTo>
                  <a:pt x="967" y="29482"/>
                </a:lnTo>
                <a:lnTo>
                  <a:pt x="886" y="29945"/>
                </a:lnTo>
                <a:lnTo>
                  <a:pt x="846" y="30428"/>
                </a:lnTo>
                <a:lnTo>
                  <a:pt x="826" y="30911"/>
                </a:lnTo>
                <a:lnTo>
                  <a:pt x="826" y="31415"/>
                </a:lnTo>
                <a:lnTo>
                  <a:pt x="846" y="31918"/>
                </a:lnTo>
                <a:lnTo>
                  <a:pt x="907" y="32422"/>
                </a:lnTo>
                <a:lnTo>
                  <a:pt x="987" y="32925"/>
                </a:lnTo>
                <a:lnTo>
                  <a:pt x="1007" y="33026"/>
                </a:lnTo>
                <a:lnTo>
                  <a:pt x="1068" y="33126"/>
                </a:lnTo>
                <a:lnTo>
                  <a:pt x="1128" y="33187"/>
                </a:lnTo>
                <a:lnTo>
                  <a:pt x="1209" y="33247"/>
                </a:lnTo>
                <a:lnTo>
                  <a:pt x="1309" y="33288"/>
                </a:lnTo>
                <a:lnTo>
                  <a:pt x="1410" y="33328"/>
                </a:lnTo>
                <a:lnTo>
                  <a:pt x="1511" y="33348"/>
                </a:lnTo>
                <a:lnTo>
                  <a:pt x="1752" y="33348"/>
                </a:lnTo>
                <a:lnTo>
                  <a:pt x="1893" y="33308"/>
                </a:lnTo>
                <a:lnTo>
                  <a:pt x="1994" y="33267"/>
                </a:lnTo>
                <a:lnTo>
                  <a:pt x="2095" y="33187"/>
                </a:lnTo>
                <a:lnTo>
                  <a:pt x="2316" y="33026"/>
                </a:lnTo>
                <a:lnTo>
                  <a:pt x="2538" y="32865"/>
                </a:lnTo>
                <a:lnTo>
                  <a:pt x="2779" y="32724"/>
                </a:lnTo>
                <a:lnTo>
                  <a:pt x="3021" y="32603"/>
                </a:lnTo>
                <a:lnTo>
                  <a:pt x="3061" y="32824"/>
                </a:lnTo>
                <a:lnTo>
                  <a:pt x="3102" y="33046"/>
                </a:lnTo>
                <a:lnTo>
                  <a:pt x="3222" y="33489"/>
                </a:lnTo>
                <a:lnTo>
                  <a:pt x="3383" y="33932"/>
                </a:lnTo>
                <a:lnTo>
                  <a:pt x="3585" y="34355"/>
                </a:lnTo>
                <a:lnTo>
                  <a:pt x="3847" y="34737"/>
                </a:lnTo>
                <a:lnTo>
                  <a:pt x="4129" y="35120"/>
                </a:lnTo>
                <a:lnTo>
                  <a:pt x="4451" y="35483"/>
                </a:lnTo>
                <a:lnTo>
                  <a:pt x="4833" y="35805"/>
                </a:lnTo>
                <a:lnTo>
                  <a:pt x="4934" y="35885"/>
                </a:lnTo>
                <a:lnTo>
                  <a:pt x="5055" y="35926"/>
                </a:lnTo>
                <a:lnTo>
                  <a:pt x="5196" y="35966"/>
                </a:lnTo>
                <a:lnTo>
                  <a:pt x="5317" y="35986"/>
                </a:lnTo>
                <a:lnTo>
                  <a:pt x="5458" y="35966"/>
                </a:lnTo>
                <a:lnTo>
                  <a:pt x="5578" y="35926"/>
                </a:lnTo>
                <a:lnTo>
                  <a:pt x="5679" y="35885"/>
                </a:lnTo>
                <a:lnTo>
                  <a:pt x="5780" y="35805"/>
                </a:lnTo>
                <a:lnTo>
                  <a:pt x="5921" y="35664"/>
                </a:lnTo>
                <a:lnTo>
                  <a:pt x="6062" y="35543"/>
                </a:lnTo>
                <a:lnTo>
                  <a:pt x="6203" y="35442"/>
                </a:lnTo>
                <a:lnTo>
                  <a:pt x="6364" y="35362"/>
                </a:lnTo>
                <a:lnTo>
                  <a:pt x="6646" y="35785"/>
                </a:lnTo>
                <a:lnTo>
                  <a:pt x="6988" y="36187"/>
                </a:lnTo>
                <a:lnTo>
                  <a:pt x="7351" y="36590"/>
                </a:lnTo>
                <a:lnTo>
                  <a:pt x="7753" y="36973"/>
                </a:lnTo>
                <a:lnTo>
                  <a:pt x="8176" y="37315"/>
                </a:lnTo>
                <a:lnTo>
                  <a:pt x="8639" y="37657"/>
                </a:lnTo>
                <a:lnTo>
                  <a:pt x="9123" y="37980"/>
                </a:lnTo>
                <a:lnTo>
                  <a:pt x="9646" y="38262"/>
                </a:lnTo>
                <a:lnTo>
                  <a:pt x="10230" y="38543"/>
                </a:lnTo>
                <a:lnTo>
                  <a:pt x="10854" y="38785"/>
                </a:lnTo>
                <a:lnTo>
                  <a:pt x="11519" y="39007"/>
                </a:lnTo>
                <a:lnTo>
                  <a:pt x="12204" y="39168"/>
                </a:lnTo>
                <a:lnTo>
                  <a:pt x="12506" y="39228"/>
                </a:lnTo>
                <a:lnTo>
                  <a:pt x="12848" y="39289"/>
                </a:lnTo>
                <a:lnTo>
                  <a:pt x="13593" y="39349"/>
                </a:lnTo>
                <a:lnTo>
                  <a:pt x="13613" y="39349"/>
                </a:lnTo>
                <a:lnTo>
                  <a:pt x="13875" y="39369"/>
                </a:lnTo>
                <a:lnTo>
                  <a:pt x="14117" y="39389"/>
                </a:lnTo>
                <a:lnTo>
                  <a:pt x="14318" y="39369"/>
                </a:lnTo>
                <a:lnTo>
                  <a:pt x="14540" y="39349"/>
                </a:lnTo>
                <a:lnTo>
                  <a:pt x="14781" y="39268"/>
                </a:lnTo>
                <a:lnTo>
                  <a:pt x="14902" y="39228"/>
                </a:lnTo>
                <a:lnTo>
                  <a:pt x="15023" y="39168"/>
                </a:lnTo>
                <a:lnTo>
                  <a:pt x="15144" y="39067"/>
                </a:lnTo>
                <a:lnTo>
                  <a:pt x="15224" y="38946"/>
                </a:lnTo>
                <a:lnTo>
                  <a:pt x="15285" y="38805"/>
                </a:lnTo>
                <a:lnTo>
                  <a:pt x="15285" y="38684"/>
                </a:lnTo>
                <a:lnTo>
                  <a:pt x="15265" y="38564"/>
                </a:lnTo>
                <a:lnTo>
                  <a:pt x="15204" y="38443"/>
                </a:lnTo>
                <a:lnTo>
                  <a:pt x="15124" y="38362"/>
                </a:lnTo>
                <a:lnTo>
                  <a:pt x="15003" y="38282"/>
                </a:lnTo>
                <a:lnTo>
                  <a:pt x="14882" y="38241"/>
                </a:lnTo>
                <a:lnTo>
                  <a:pt x="14761" y="38181"/>
                </a:lnTo>
                <a:lnTo>
                  <a:pt x="14519" y="38141"/>
                </a:lnTo>
                <a:lnTo>
                  <a:pt x="14258" y="38121"/>
                </a:lnTo>
                <a:lnTo>
                  <a:pt x="14016" y="38100"/>
                </a:lnTo>
                <a:lnTo>
                  <a:pt x="13835" y="38100"/>
                </a:lnTo>
                <a:lnTo>
                  <a:pt x="13291" y="38060"/>
                </a:lnTo>
                <a:lnTo>
                  <a:pt x="12687" y="37980"/>
                </a:lnTo>
                <a:lnTo>
                  <a:pt x="12103" y="37859"/>
                </a:lnTo>
                <a:lnTo>
                  <a:pt x="11539" y="37698"/>
                </a:lnTo>
                <a:lnTo>
                  <a:pt x="10995" y="37496"/>
                </a:lnTo>
                <a:lnTo>
                  <a:pt x="10452" y="37255"/>
                </a:lnTo>
                <a:lnTo>
                  <a:pt x="9928" y="36993"/>
                </a:lnTo>
                <a:lnTo>
                  <a:pt x="9445" y="36691"/>
                </a:lnTo>
                <a:lnTo>
                  <a:pt x="8982" y="36369"/>
                </a:lnTo>
                <a:lnTo>
                  <a:pt x="8579" y="36006"/>
                </a:lnTo>
                <a:lnTo>
                  <a:pt x="8196" y="35603"/>
                </a:lnTo>
                <a:lnTo>
                  <a:pt x="7834" y="35201"/>
                </a:lnTo>
                <a:lnTo>
                  <a:pt x="7532" y="34758"/>
                </a:lnTo>
                <a:lnTo>
                  <a:pt x="7270" y="34294"/>
                </a:lnTo>
                <a:lnTo>
                  <a:pt x="7210" y="34214"/>
                </a:lnTo>
                <a:lnTo>
                  <a:pt x="7149" y="34153"/>
                </a:lnTo>
                <a:lnTo>
                  <a:pt x="7089" y="34113"/>
                </a:lnTo>
                <a:lnTo>
                  <a:pt x="7008" y="34073"/>
                </a:lnTo>
                <a:lnTo>
                  <a:pt x="6827" y="34013"/>
                </a:lnTo>
                <a:lnTo>
                  <a:pt x="6666" y="33992"/>
                </a:lnTo>
                <a:lnTo>
                  <a:pt x="6485" y="34013"/>
                </a:lnTo>
                <a:lnTo>
                  <a:pt x="6183" y="34113"/>
                </a:lnTo>
                <a:lnTo>
                  <a:pt x="5880" y="34234"/>
                </a:lnTo>
                <a:lnTo>
                  <a:pt x="5599" y="34375"/>
                </a:lnTo>
                <a:lnTo>
                  <a:pt x="5337" y="34556"/>
                </a:lnTo>
                <a:lnTo>
                  <a:pt x="5075" y="34254"/>
                </a:lnTo>
                <a:lnTo>
                  <a:pt x="4874" y="33932"/>
                </a:lnTo>
                <a:lnTo>
                  <a:pt x="4692" y="33590"/>
                </a:lnTo>
                <a:lnTo>
                  <a:pt x="4551" y="33247"/>
                </a:lnTo>
                <a:lnTo>
                  <a:pt x="4451" y="32905"/>
                </a:lnTo>
                <a:lnTo>
                  <a:pt x="4390" y="32543"/>
                </a:lnTo>
                <a:lnTo>
                  <a:pt x="4350" y="32160"/>
                </a:lnTo>
                <a:lnTo>
                  <a:pt x="4370" y="31797"/>
                </a:lnTo>
                <a:lnTo>
                  <a:pt x="4370" y="31697"/>
                </a:lnTo>
                <a:lnTo>
                  <a:pt x="4350" y="31616"/>
                </a:lnTo>
                <a:lnTo>
                  <a:pt x="4310" y="31515"/>
                </a:lnTo>
                <a:lnTo>
                  <a:pt x="4249" y="31435"/>
                </a:lnTo>
                <a:lnTo>
                  <a:pt x="4129" y="31334"/>
                </a:lnTo>
                <a:lnTo>
                  <a:pt x="3988" y="31274"/>
                </a:lnTo>
                <a:lnTo>
                  <a:pt x="3847" y="31234"/>
                </a:lnTo>
                <a:lnTo>
                  <a:pt x="3665" y="31213"/>
                </a:lnTo>
                <a:lnTo>
                  <a:pt x="3524" y="31213"/>
                </a:lnTo>
                <a:lnTo>
                  <a:pt x="3162" y="31294"/>
                </a:lnTo>
                <a:lnTo>
                  <a:pt x="2820" y="31415"/>
                </a:lnTo>
                <a:lnTo>
                  <a:pt x="2477" y="31536"/>
                </a:lnTo>
                <a:lnTo>
                  <a:pt x="2155" y="31677"/>
                </a:lnTo>
                <a:lnTo>
                  <a:pt x="2155" y="31133"/>
                </a:lnTo>
                <a:lnTo>
                  <a:pt x="2175" y="30569"/>
                </a:lnTo>
                <a:lnTo>
                  <a:pt x="2236" y="30005"/>
                </a:lnTo>
                <a:lnTo>
                  <a:pt x="2316" y="29441"/>
                </a:lnTo>
                <a:lnTo>
                  <a:pt x="2417" y="29059"/>
                </a:lnTo>
                <a:lnTo>
                  <a:pt x="2518" y="28656"/>
                </a:lnTo>
                <a:lnTo>
                  <a:pt x="2638" y="28273"/>
                </a:lnTo>
                <a:lnTo>
                  <a:pt x="2779" y="27891"/>
                </a:lnTo>
                <a:lnTo>
                  <a:pt x="3102" y="27126"/>
                </a:lnTo>
                <a:lnTo>
                  <a:pt x="3424" y="26380"/>
                </a:lnTo>
                <a:lnTo>
                  <a:pt x="3484" y="26260"/>
                </a:lnTo>
                <a:lnTo>
                  <a:pt x="3504" y="26179"/>
                </a:lnTo>
                <a:lnTo>
                  <a:pt x="3504" y="26099"/>
                </a:lnTo>
                <a:lnTo>
                  <a:pt x="3484" y="26038"/>
                </a:lnTo>
                <a:lnTo>
                  <a:pt x="3464" y="25958"/>
                </a:lnTo>
                <a:lnTo>
                  <a:pt x="3383" y="25877"/>
                </a:lnTo>
                <a:lnTo>
                  <a:pt x="3263" y="25796"/>
                </a:lnTo>
                <a:lnTo>
                  <a:pt x="3142" y="25756"/>
                </a:lnTo>
                <a:lnTo>
                  <a:pt x="3021" y="25736"/>
                </a:lnTo>
                <a:close/>
                <a:moveTo>
                  <a:pt x="27206" y="25635"/>
                </a:moveTo>
                <a:lnTo>
                  <a:pt x="27146" y="25656"/>
                </a:lnTo>
                <a:lnTo>
                  <a:pt x="27085" y="25676"/>
                </a:lnTo>
                <a:lnTo>
                  <a:pt x="26964" y="25736"/>
                </a:lnTo>
                <a:lnTo>
                  <a:pt x="26904" y="25837"/>
                </a:lnTo>
                <a:lnTo>
                  <a:pt x="26884" y="25877"/>
                </a:lnTo>
                <a:lnTo>
                  <a:pt x="26864" y="25937"/>
                </a:lnTo>
                <a:lnTo>
                  <a:pt x="26884" y="26139"/>
                </a:lnTo>
                <a:lnTo>
                  <a:pt x="26924" y="26320"/>
                </a:lnTo>
                <a:lnTo>
                  <a:pt x="26984" y="26501"/>
                </a:lnTo>
                <a:lnTo>
                  <a:pt x="27065" y="26683"/>
                </a:lnTo>
                <a:lnTo>
                  <a:pt x="27246" y="27045"/>
                </a:lnTo>
                <a:lnTo>
                  <a:pt x="27468" y="27407"/>
                </a:lnTo>
                <a:lnTo>
                  <a:pt x="27629" y="27669"/>
                </a:lnTo>
                <a:lnTo>
                  <a:pt x="27770" y="27931"/>
                </a:lnTo>
                <a:lnTo>
                  <a:pt x="27931" y="28233"/>
                </a:lnTo>
                <a:lnTo>
                  <a:pt x="28052" y="28535"/>
                </a:lnTo>
                <a:lnTo>
                  <a:pt x="28193" y="28877"/>
                </a:lnTo>
                <a:lnTo>
                  <a:pt x="28314" y="29220"/>
                </a:lnTo>
                <a:lnTo>
                  <a:pt x="27387" y="29079"/>
                </a:lnTo>
                <a:lnTo>
                  <a:pt x="26421" y="28958"/>
                </a:lnTo>
                <a:lnTo>
                  <a:pt x="26360" y="28958"/>
                </a:lnTo>
                <a:lnTo>
                  <a:pt x="26199" y="28978"/>
                </a:lnTo>
                <a:lnTo>
                  <a:pt x="26058" y="29039"/>
                </a:lnTo>
                <a:lnTo>
                  <a:pt x="25937" y="29139"/>
                </a:lnTo>
                <a:lnTo>
                  <a:pt x="25837" y="29260"/>
                </a:lnTo>
                <a:lnTo>
                  <a:pt x="25796" y="29401"/>
                </a:lnTo>
                <a:lnTo>
                  <a:pt x="25776" y="29562"/>
                </a:lnTo>
                <a:lnTo>
                  <a:pt x="25796" y="29703"/>
                </a:lnTo>
                <a:lnTo>
                  <a:pt x="25857" y="29824"/>
                </a:lnTo>
                <a:lnTo>
                  <a:pt x="25998" y="30045"/>
                </a:lnTo>
                <a:lnTo>
                  <a:pt x="26098" y="30287"/>
                </a:lnTo>
                <a:lnTo>
                  <a:pt x="26199" y="30569"/>
                </a:lnTo>
                <a:lnTo>
                  <a:pt x="26260" y="30851"/>
                </a:lnTo>
                <a:lnTo>
                  <a:pt x="26320" y="31173"/>
                </a:lnTo>
                <a:lnTo>
                  <a:pt x="26340" y="31495"/>
                </a:lnTo>
                <a:lnTo>
                  <a:pt x="26340" y="31858"/>
                </a:lnTo>
                <a:lnTo>
                  <a:pt x="26320" y="32220"/>
                </a:lnTo>
                <a:lnTo>
                  <a:pt x="26300" y="32482"/>
                </a:lnTo>
                <a:lnTo>
                  <a:pt x="26239" y="32744"/>
                </a:lnTo>
                <a:lnTo>
                  <a:pt x="26179" y="32986"/>
                </a:lnTo>
                <a:lnTo>
                  <a:pt x="26098" y="33247"/>
                </a:lnTo>
                <a:lnTo>
                  <a:pt x="25877" y="32965"/>
                </a:lnTo>
                <a:lnTo>
                  <a:pt x="25796" y="32905"/>
                </a:lnTo>
                <a:lnTo>
                  <a:pt x="25696" y="32845"/>
                </a:lnTo>
                <a:lnTo>
                  <a:pt x="25595" y="32824"/>
                </a:lnTo>
                <a:lnTo>
                  <a:pt x="25474" y="32804"/>
                </a:lnTo>
                <a:lnTo>
                  <a:pt x="25313" y="32824"/>
                </a:lnTo>
                <a:lnTo>
                  <a:pt x="25152" y="32885"/>
                </a:lnTo>
                <a:lnTo>
                  <a:pt x="25011" y="32965"/>
                </a:lnTo>
                <a:lnTo>
                  <a:pt x="24910" y="33066"/>
                </a:lnTo>
                <a:lnTo>
                  <a:pt x="24467" y="33590"/>
                </a:lnTo>
                <a:lnTo>
                  <a:pt x="23984" y="34093"/>
                </a:lnTo>
                <a:lnTo>
                  <a:pt x="23481" y="34576"/>
                </a:lnTo>
                <a:lnTo>
                  <a:pt x="22957" y="35060"/>
                </a:lnTo>
                <a:lnTo>
                  <a:pt x="22393" y="35523"/>
                </a:lnTo>
                <a:lnTo>
                  <a:pt x="21789" y="35946"/>
                </a:lnTo>
                <a:lnTo>
                  <a:pt x="21185" y="36389"/>
                </a:lnTo>
                <a:lnTo>
                  <a:pt x="20520" y="36792"/>
                </a:lnTo>
                <a:lnTo>
                  <a:pt x="19916" y="37134"/>
                </a:lnTo>
                <a:lnTo>
                  <a:pt x="19272" y="37476"/>
                </a:lnTo>
                <a:lnTo>
                  <a:pt x="18587" y="37798"/>
                </a:lnTo>
                <a:lnTo>
                  <a:pt x="17903" y="38100"/>
                </a:lnTo>
                <a:lnTo>
                  <a:pt x="17278" y="38342"/>
                </a:lnTo>
                <a:lnTo>
                  <a:pt x="16674" y="38543"/>
                </a:lnTo>
                <a:lnTo>
                  <a:pt x="15808" y="38846"/>
                </a:lnTo>
                <a:lnTo>
                  <a:pt x="15385" y="39007"/>
                </a:lnTo>
                <a:lnTo>
                  <a:pt x="14983" y="39188"/>
                </a:lnTo>
                <a:lnTo>
                  <a:pt x="14882" y="39268"/>
                </a:lnTo>
                <a:lnTo>
                  <a:pt x="14801" y="39369"/>
                </a:lnTo>
                <a:lnTo>
                  <a:pt x="14781" y="39490"/>
                </a:lnTo>
                <a:lnTo>
                  <a:pt x="14781" y="39611"/>
                </a:lnTo>
                <a:lnTo>
                  <a:pt x="14821" y="39732"/>
                </a:lnTo>
                <a:lnTo>
                  <a:pt x="14922" y="39812"/>
                </a:lnTo>
                <a:lnTo>
                  <a:pt x="14962" y="39852"/>
                </a:lnTo>
                <a:lnTo>
                  <a:pt x="15043" y="39893"/>
                </a:lnTo>
                <a:lnTo>
                  <a:pt x="15103" y="39913"/>
                </a:lnTo>
                <a:lnTo>
                  <a:pt x="15204" y="39913"/>
                </a:lnTo>
                <a:lnTo>
                  <a:pt x="15587" y="39893"/>
                </a:lnTo>
                <a:lnTo>
                  <a:pt x="15969" y="39832"/>
                </a:lnTo>
                <a:lnTo>
                  <a:pt x="16352" y="39732"/>
                </a:lnTo>
                <a:lnTo>
                  <a:pt x="16735" y="39631"/>
                </a:lnTo>
                <a:lnTo>
                  <a:pt x="17097" y="39510"/>
                </a:lnTo>
                <a:lnTo>
                  <a:pt x="17459" y="39389"/>
                </a:lnTo>
                <a:lnTo>
                  <a:pt x="18184" y="39087"/>
                </a:lnTo>
                <a:lnTo>
                  <a:pt x="18346" y="39027"/>
                </a:lnTo>
                <a:lnTo>
                  <a:pt x="19070" y="38725"/>
                </a:lnTo>
                <a:lnTo>
                  <a:pt x="19775" y="38382"/>
                </a:lnTo>
                <a:lnTo>
                  <a:pt x="20500" y="38000"/>
                </a:lnTo>
                <a:lnTo>
                  <a:pt x="21205" y="37597"/>
                </a:lnTo>
                <a:lnTo>
                  <a:pt x="21749" y="37255"/>
                </a:lnTo>
                <a:lnTo>
                  <a:pt x="22272" y="36892"/>
                </a:lnTo>
                <a:lnTo>
                  <a:pt x="22816" y="36530"/>
                </a:lnTo>
                <a:lnTo>
                  <a:pt x="23319" y="36127"/>
                </a:lnTo>
                <a:lnTo>
                  <a:pt x="23823" y="35704"/>
                </a:lnTo>
                <a:lnTo>
                  <a:pt x="24326" y="35281"/>
                </a:lnTo>
                <a:lnTo>
                  <a:pt x="24810" y="34838"/>
                </a:lnTo>
                <a:lnTo>
                  <a:pt x="25273" y="34355"/>
                </a:lnTo>
                <a:lnTo>
                  <a:pt x="25293" y="34576"/>
                </a:lnTo>
                <a:lnTo>
                  <a:pt x="25253" y="34798"/>
                </a:lnTo>
                <a:lnTo>
                  <a:pt x="25253" y="34919"/>
                </a:lnTo>
                <a:lnTo>
                  <a:pt x="25273" y="35040"/>
                </a:lnTo>
                <a:lnTo>
                  <a:pt x="25313" y="35140"/>
                </a:lnTo>
                <a:lnTo>
                  <a:pt x="25373" y="35261"/>
                </a:lnTo>
                <a:lnTo>
                  <a:pt x="25474" y="35362"/>
                </a:lnTo>
                <a:lnTo>
                  <a:pt x="25615" y="35442"/>
                </a:lnTo>
                <a:lnTo>
                  <a:pt x="25756" y="35483"/>
                </a:lnTo>
                <a:lnTo>
                  <a:pt x="25917" y="35503"/>
                </a:lnTo>
                <a:lnTo>
                  <a:pt x="26078" y="35483"/>
                </a:lnTo>
                <a:lnTo>
                  <a:pt x="26219" y="35442"/>
                </a:lnTo>
                <a:lnTo>
                  <a:pt x="26360" y="35342"/>
                </a:lnTo>
                <a:lnTo>
                  <a:pt x="26461" y="35241"/>
                </a:lnTo>
                <a:lnTo>
                  <a:pt x="26682" y="34919"/>
                </a:lnTo>
                <a:lnTo>
                  <a:pt x="26864" y="34576"/>
                </a:lnTo>
                <a:lnTo>
                  <a:pt x="27045" y="34234"/>
                </a:lnTo>
                <a:lnTo>
                  <a:pt x="27186" y="33892"/>
                </a:lnTo>
                <a:lnTo>
                  <a:pt x="27307" y="33529"/>
                </a:lnTo>
                <a:lnTo>
                  <a:pt x="27407" y="33147"/>
                </a:lnTo>
                <a:lnTo>
                  <a:pt x="27488" y="32764"/>
                </a:lnTo>
                <a:lnTo>
                  <a:pt x="27548" y="32361"/>
                </a:lnTo>
                <a:lnTo>
                  <a:pt x="27589" y="31979"/>
                </a:lnTo>
                <a:lnTo>
                  <a:pt x="27589" y="31616"/>
                </a:lnTo>
                <a:lnTo>
                  <a:pt x="27548" y="31213"/>
                </a:lnTo>
                <a:lnTo>
                  <a:pt x="27488" y="30831"/>
                </a:lnTo>
                <a:lnTo>
                  <a:pt x="27448" y="30569"/>
                </a:lnTo>
                <a:lnTo>
                  <a:pt x="27367" y="30267"/>
                </a:lnTo>
                <a:lnTo>
                  <a:pt x="28173" y="30388"/>
                </a:lnTo>
                <a:lnTo>
                  <a:pt x="29038" y="30529"/>
                </a:lnTo>
                <a:lnTo>
                  <a:pt x="29361" y="30529"/>
                </a:lnTo>
                <a:lnTo>
                  <a:pt x="29522" y="30468"/>
                </a:lnTo>
                <a:lnTo>
                  <a:pt x="29643" y="30388"/>
                </a:lnTo>
                <a:lnTo>
                  <a:pt x="29763" y="30287"/>
                </a:lnTo>
                <a:lnTo>
                  <a:pt x="29824" y="30186"/>
                </a:lnTo>
                <a:lnTo>
                  <a:pt x="29864" y="30066"/>
                </a:lnTo>
                <a:lnTo>
                  <a:pt x="29884" y="29925"/>
                </a:lnTo>
                <a:lnTo>
                  <a:pt x="29864" y="29804"/>
                </a:lnTo>
                <a:lnTo>
                  <a:pt x="29703" y="29220"/>
                </a:lnTo>
                <a:lnTo>
                  <a:pt x="29502" y="28656"/>
                </a:lnTo>
                <a:lnTo>
                  <a:pt x="29260" y="28072"/>
                </a:lnTo>
                <a:lnTo>
                  <a:pt x="28978" y="27468"/>
                </a:lnTo>
                <a:lnTo>
                  <a:pt x="28676" y="26964"/>
                </a:lnTo>
                <a:lnTo>
                  <a:pt x="28515" y="26703"/>
                </a:lnTo>
                <a:lnTo>
                  <a:pt x="28334" y="26441"/>
                </a:lnTo>
                <a:lnTo>
                  <a:pt x="28112" y="26179"/>
                </a:lnTo>
                <a:lnTo>
                  <a:pt x="27871" y="25958"/>
                </a:lnTo>
                <a:lnTo>
                  <a:pt x="27750" y="25877"/>
                </a:lnTo>
                <a:lnTo>
                  <a:pt x="27609" y="25796"/>
                </a:lnTo>
                <a:lnTo>
                  <a:pt x="27468" y="25716"/>
                </a:lnTo>
                <a:lnTo>
                  <a:pt x="27307" y="25656"/>
                </a:lnTo>
                <a:lnTo>
                  <a:pt x="27206" y="25635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97F8F"/>
              </a:solidFill>
            </a:endParaRPr>
          </a:p>
        </p:txBody>
      </p:sp>
      <p:sp>
        <p:nvSpPr>
          <p:cNvPr id="304" name="Google Shape;304;p35"/>
          <p:cNvSpPr/>
          <p:nvPr/>
        </p:nvSpPr>
        <p:spPr>
          <a:xfrm>
            <a:off x="5478784" y="2033246"/>
            <a:ext cx="521960" cy="578763"/>
          </a:xfrm>
          <a:custGeom>
            <a:rect b="b" l="l" r="r" t="t"/>
            <a:pathLst>
              <a:path extrusionOk="0" h="34839" w="31415">
                <a:moveTo>
                  <a:pt x="10593" y="2679"/>
                </a:moveTo>
                <a:lnTo>
                  <a:pt x="10794" y="2719"/>
                </a:lnTo>
                <a:lnTo>
                  <a:pt x="10996" y="2780"/>
                </a:lnTo>
                <a:lnTo>
                  <a:pt x="11197" y="2860"/>
                </a:lnTo>
                <a:lnTo>
                  <a:pt x="11378" y="2941"/>
                </a:lnTo>
                <a:lnTo>
                  <a:pt x="11580" y="3082"/>
                </a:lnTo>
                <a:lnTo>
                  <a:pt x="11781" y="3243"/>
                </a:lnTo>
                <a:lnTo>
                  <a:pt x="11942" y="3424"/>
                </a:lnTo>
                <a:lnTo>
                  <a:pt x="12103" y="3605"/>
                </a:lnTo>
                <a:lnTo>
                  <a:pt x="12264" y="3867"/>
                </a:lnTo>
                <a:lnTo>
                  <a:pt x="12586" y="4411"/>
                </a:lnTo>
                <a:lnTo>
                  <a:pt x="13009" y="5156"/>
                </a:lnTo>
                <a:lnTo>
                  <a:pt x="13493" y="6062"/>
                </a:lnTo>
                <a:lnTo>
                  <a:pt x="13996" y="7029"/>
                </a:lnTo>
                <a:lnTo>
                  <a:pt x="14479" y="8015"/>
                </a:lnTo>
                <a:lnTo>
                  <a:pt x="14681" y="8499"/>
                </a:lnTo>
                <a:lnTo>
                  <a:pt x="14862" y="8942"/>
                </a:lnTo>
                <a:lnTo>
                  <a:pt x="15023" y="9365"/>
                </a:lnTo>
                <a:lnTo>
                  <a:pt x="15124" y="9747"/>
                </a:lnTo>
                <a:lnTo>
                  <a:pt x="15124" y="9767"/>
                </a:lnTo>
                <a:lnTo>
                  <a:pt x="13875" y="9304"/>
                </a:lnTo>
                <a:lnTo>
                  <a:pt x="13030" y="8982"/>
                </a:lnTo>
                <a:lnTo>
                  <a:pt x="12184" y="8660"/>
                </a:lnTo>
                <a:lnTo>
                  <a:pt x="11781" y="8479"/>
                </a:lnTo>
                <a:lnTo>
                  <a:pt x="11378" y="8277"/>
                </a:lnTo>
                <a:lnTo>
                  <a:pt x="10976" y="8056"/>
                </a:lnTo>
                <a:lnTo>
                  <a:pt x="10593" y="7814"/>
                </a:lnTo>
                <a:lnTo>
                  <a:pt x="10251" y="7552"/>
                </a:lnTo>
                <a:lnTo>
                  <a:pt x="9928" y="7290"/>
                </a:lnTo>
                <a:lnTo>
                  <a:pt x="9646" y="7029"/>
                </a:lnTo>
                <a:lnTo>
                  <a:pt x="9425" y="6767"/>
                </a:lnTo>
                <a:lnTo>
                  <a:pt x="9224" y="6525"/>
                </a:lnTo>
                <a:lnTo>
                  <a:pt x="9062" y="6263"/>
                </a:lnTo>
                <a:lnTo>
                  <a:pt x="8921" y="6022"/>
                </a:lnTo>
                <a:lnTo>
                  <a:pt x="8821" y="5800"/>
                </a:lnTo>
                <a:lnTo>
                  <a:pt x="8740" y="5579"/>
                </a:lnTo>
                <a:lnTo>
                  <a:pt x="8680" y="5357"/>
                </a:lnTo>
                <a:lnTo>
                  <a:pt x="8640" y="5136"/>
                </a:lnTo>
                <a:lnTo>
                  <a:pt x="8619" y="4955"/>
                </a:lnTo>
                <a:lnTo>
                  <a:pt x="8619" y="4753"/>
                </a:lnTo>
                <a:lnTo>
                  <a:pt x="8619" y="4572"/>
                </a:lnTo>
                <a:lnTo>
                  <a:pt x="8660" y="4270"/>
                </a:lnTo>
                <a:lnTo>
                  <a:pt x="8720" y="4008"/>
                </a:lnTo>
                <a:lnTo>
                  <a:pt x="8801" y="3787"/>
                </a:lnTo>
                <a:lnTo>
                  <a:pt x="8901" y="3565"/>
                </a:lnTo>
                <a:lnTo>
                  <a:pt x="9042" y="3364"/>
                </a:lnTo>
                <a:lnTo>
                  <a:pt x="9183" y="3182"/>
                </a:lnTo>
                <a:lnTo>
                  <a:pt x="9365" y="3041"/>
                </a:lnTo>
                <a:lnTo>
                  <a:pt x="9566" y="2901"/>
                </a:lnTo>
                <a:lnTo>
                  <a:pt x="9787" y="2780"/>
                </a:lnTo>
                <a:lnTo>
                  <a:pt x="9969" y="2719"/>
                </a:lnTo>
                <a:lnTo>
                  <a:pt x="10190" y="2679"/>
                </a:lnTo>
                <a:close/>
                <a:moveTo>
                  <a:pt x="22756" y="3021"/>
                </a:moveTo>
                <a:lnTo>
                  <a:pt x="22977" y="3041"/>
                </a:lnTo>
                <a:lnTo>
                  <a:pt x="23199" y="3102"/>
                </a:lnTo>
                <a:lnTo>
                  <a:pt x="23420" y="3203"/>
                </a:lnTo>
                <a:lnTo>
                  <a:pt x="23622" y="3323"/>
                </a:lnTo>
                <a:lnTo>
                  <a:pt x="23783" y="3464"/>
                </a:lnTo>
                <a:lnTo>
                  <a:pt x="23944" y="3646"/>
                </a:lnTo>
                <a:lnTo>
                  <a:pt x="24065" y="3847"/>
                </a:lnTo>
                <a:lnTo>
                  <a:pt x="24145" y="4069"/>
                </a:lnTo>
                <a:lnTo>
                  <a:pt x="24186" y="4230"/>
                </a:lnTo>
                <a:lnTo>
                  <a:pt x="24165" y="4411"/>
                </a:lnTo>
                <a:lnTo>
                  <a:pt x="24125" y="4592"/>
                </a:lnTo>
                <a:lnTo>
                  <a:pt x="24045" y="4793"/>
                </a:lnTo>
                <a:lnTo>
                  <a:pt x="23964" y="5015"/>
                </a:lnTo>
                <a:lnTo>
                  <a:pt x="23843" y="5216"/>
                </a:lnTo>
                <a:lnTo>
                  <a:pt x="23582" y="5639"/>
                </a:lnTo>
                <a:lnTo>
                  <a:pt x="23279" y="6042"/>
                </a:lnTo>
                <a:lnTo>
                  <a:pt x="22998" y="6384"/>
                </a:lnTo>
                <a:lnTo>
                  <a:pt x="22776" y="6666"/>
                </a:lnTo>
                <a:lnTo>
                  <a:pt x="22615" y="6827"/>
                </a:lnTo>
                <a:lnTo>
                  <a:pt x="22031" y="7351"/>
                </a:lnTo>
                <a:lnTo>
                  <a:pt x="21427" y="7834"/>
                </a:lnTo>
                <a:lnTo>
                  <a:pt x="20823" y="8297"/>
                </a:lnTo>
                <a:lnTo>
                  <a:pt x="20219" y="8740"/>
                </a:lnTo>
                <a:lnTo>
                  <a:pt x="19614" y="9143"/>
                </a:lnTo>
                <a:lnTo>
                  <a:pt x="19010" y="9526"/>
                </a:lnTo>
                <a:lnTo>
                  <a:pt x="18406" y="9868"/>
                </a:lnTo>
                <a:lnTo>
                  <a:pt x="17762" y="10210"/>
                </a:lnTo>
                <a:lnTo>
                  <a:pt x="17822" y="9969"/>
                </a:lnTo>
                <a:lnTo>
                  <a:pt x="17862" y="9727"/>
                </a:lnTo>
                <a:lnTo>
                  <a:pt x="17923" y="9264"/>
                </a:lnTo>
                <a:lnTo>
                  <a:pt x="18003" y="8821"/>
                </a:lnTo>
                <a:lnTo>
                  <a:pt x="18084" y="8378"/>
                </a:lnTo>
                <a:lnTo>
                  <a:pt x="18285" y="7512"/>
                </a:lnTo>
                <a:lnTo>
                  <a:pt x="18386" y="7109"/>
                </a:lnTo>
                <a:lnTo>
                  <a:pt x="18547" y="6666"/>
                </a:lnTo>
                <a:lnTo>
                  <a:pt x="18769" y="6143"/>
                </a:lnTo>
                <a:lnTo>
                  <a:pt x="19030" y="5619"/>
                </a:lnTo>
                <a:lnTo>
                  <a:pt x="19192" y="5357"/>
                </a:lnTo>
                <a:lnTo>
                  <a:pt x="19353" y="5096"/>
                </a:lnTo>
                <a:lnTo>
                  <a:pt x="19534" y="4854"/>
                </a:lnTo>
                <a:lnTo>
                  <a:pt x="19715" y="4612"/>
                </a:lnTo>
                <a:lnTo>
                  <a:pt x="19917" y="4391"/>
                </a:lnTo>
                <a:lnTo>
                  <a:pt x="20118" y="4169"/>
                </a:lnTo>
                <a:lnTo>
                  <a:pt x="20339" y="3968"/>
                </a:lnTo>
                <a:lnTo>
                  <a:pt x="20561" y="3807"/>
                </a:lnTo>
                <a:lnTo>
                  <a:pt x="20823" y="3646"/>
                </a:lnTo>
                <a:lnTo>
                  <a:pt x="21064" y="3485"/>
                </a:lnTo>
                <a:lnTo>
                  <a:pt x="21326" y="3344"/>
                </a:lnTo>
                <a:lnTo>
                  <a:pt x="21608" y="3223"/>
                </a:lnTo>
                <a:lnTo>
                  <a:pt x="21870" y="3122"/>
                </a:lnTo>
                <a:lnTo>
                  <a:pt x="22152" y="3041"/>
                </a:lnTo>
                <a:lnTo>
                  <a:pt x="22454" y="3021"/>
                </a:lnTo>
                <a:close/>
                <a:moveTo>
                  <a:pt x="12969" y="11801"/>
                </a:moveTo>
                <a:lnTo>
                  <a:pt x="12929" y="11942"/>
                </a:lnTo>
                <a:lnTo>
                  <a:pt x="12909" y="12103"/>
                </a:lnTo>
                <a:lnTo>
                  <a:pt x="12868" y="12405"/>
                </a:lnTo>
                <a:lnTo>
                  <a:pt x="12868" y="12728"/>
                </a:lnTo>
                <a:lnTo>
                  <a:pt x="12889" y="13030"/>
                </a:lnTo>
                <a:lnTo>
                  <a:pt x="12989" y="14459"/>
                </a:lnTo>
                <a:lnTo>
                  <a:pt x="13090" y="15889"/>
                </a:lnTo>
                <a:lnTo>
                  <a:pt x="13130" y="16534"/>
                </a:lnTo>
                <a:lnTo>
                  <a:pt x="13170" y="16755"/>
                </a:lnTo>
                <a:lnTo>
                  <a:pt x="11157" y="16675"/>
                </a:lnTo>
                <a:lnTo>
                  <a:pt x="11076" y="16654"/>
                </a:lnTo>
                <a:lnTo>
                  <a:pt x="10996" y="16654"/>
                </a:lnTo>
                <a:lnTo>
                  <a:pt x="10915" y="16675"/>
                </a:lnTo>
                <a:lnTo>
                  <a:pt x="8176" y="16554"/>
                </a:lnTo>
                <a:lnTo>
                  <a:pt x="6263" y="16453"/>
                </a:lnTo>
                <a:lnTo>
                  <a:pt x="4350" y="16352"/>
                </a:lnTo>
                <a:lnTo>
                  <a:pt x="3384" y="16292"/>
                </a:lnTo>
                <a:lnTo>
                  <a:pt x="2437" y="16252"/>
                </a:lnTo>
                <a:lnTo>
                  <a:pt x="1914" y="16232"/>
                </a:lnTo>
                <a:lnTo>
                  <a:pt x="1652" y="16232"/>
                </a:lnTo>
                <a:lnTo>
                  <a:pt x="1410" y="16252"/>
                </a:lnTo>
                <a:lnTo>
                  <a:pt x="1451" y="15990"/>
                </a:lnTo>
                <a:lnTo>
                  <a:pt x="1471" y="15748"/>
                </a:lnTo>
                <a:lnTo>
                  <a:pt x="1471" y="15486"/>
                </a:lnTo>
                <a:lnTo>
                  <a:pt x="1451" y="15245"/>
                </a:lnTo>
                <a:lnTo>
                  <a:pt x="1390" y="14238"/>
                </a:lnTo>
                <a:lnTo>
                  <a:pt x="1370" y="13755"/>
                </a:lnTo>
                <a:lnTo>
                  <a:pt x="1330" y="13251"/>
                </a:lnTo>
                <a:lnTo>
                  <a:pt x="1289" y="13010"/>
                </a:lnTo>
                <a:lnTo>
                  <a:pt x="1249" y="12768"/>
                </a:lnTo>
                <a:lnTo>
                  <a:pt x="1189" y="12526"/>
                </a:lnTo>
                <a:lnTo>
                  <a:pt x="1128" y="12305"/>
                </a:lnTo>
                <a:lnTo>
                  <a:pt x="1128" y="12305"/>
                </a:lnTo>
                <a:lnTo>
                  <a:pt x="1531" y="12325"/>
                </a:lnTo>
                <a:lnTo>
                  <a:pt x="1934" y="12325"/>
                </a:lnTo>
                <a:lnTo>
                  <a:pt x="2739" y="12305"/>
                </a:lnTo>
                <a:lnTo>
                  <a:pt x="4350" y="12184"/>
                </a:lnTo>
                <a:lnTo>
                  <a:pt x="7834" y="11983"/>
                </a:lnTo>
                <a:lnTo>
                  <a:pt x="10392" y="11862"/>
                </a:lnTo>
                <a:lnTo>
                  <a:pt x="12969" y="11801"/>
                </a:lnTo>
                <a:close/>
                <a:moveTo>
                  <a:pt x="19212" y="11801"/>
                </a:moveTo>
                <a:lnTo>
                  <a:pt x="21709" y="11882"/>
                </a:lnTo>
                <a:lnTo>
                  <a:pt x="24206" y="12003"/>
                </a:lnTo>
                <a:lnTo>
                  <a:pt x="26703" y="12164"/>
                </a:lnTo>
                <a:lnTo>
                  <a:pt x="29180" y="12345"/>
                </a:lnTo>
                <a:lnTo>
                  <a:pt x="29301" y="12345"/>
                </a:lnTo>
                <a:lnTo>
                  <a:pt x="29381" y="12969"/>
                </a:lnTo>
                <a:lnTo>
                  <a:pt x="29562" y="14560"/>
                </a:lnTo>
                <a:lnTo>
                  <a:pt x="29663" y="15345"/>
                </a:lnTo>
                <a:lnTo>
                  <a:pt x="29784" y="16131"/>
                </a:lnTo>
                <a:lnTo>
                  <a:pt x="29864" y="16654"/>
                </a:lnTo>
                <a:lnTo>
                  <a:pt x="26522" y="16755"/>
                </a:lnTo>
                <a:lnTo>
                  <a:pt x="24870" y="16795"/>
                </a:lnTo>
                <a:lnTo>
                  <a:pt x="23199" y="16836"/>
                </a:lnTo>
                <a:lnTo>
                  <a:pt x="20823" y="16836"/>
                </a:lnTo>
                <a:lnTo>
                  <a:pt x="20702" y="16795"/>
                </a:lnTo>
                <a:lnTo>
                  <a:pt x="20581" y="16755"/>
                </a:lnTo>
                <a:lnTo>
                  <a:pt x="20440" y="16775"/>
                </a:lnTo>
                <a:lnTo>
                  <a:pt x="20380" y="16815"/>
                </a:lnTo>
                <a:lnTo>
                  <a:pt x="20319" y="16836"/>
                </a:lnTo>
                <a:lnTo>
                  <a:pt x="19514" y="16836"/>
                </a:lnTo>
                <a:lnTo>
                  <a:pt x="19453" y="15567"/>
                </a:lnTo>
                <a:lnTo>
                  <a:pt x="19393" y="14278"/>
                </a:lnTo>
                <a:lnTo>
                  <a:pt x="19333" y="13493"/>
                </a:lnTo>
                <a:lnTo>
                  <a:pt x="19272" y="12687"/>
                </a:lnTo>
                <a:lnTo>
                  <a:pt x="19252" y="12264"/>
                </a:lnTo>
                <a:lnTo>
                  <a:pt x="19212" y="11801"/>
                </a:lnTo>
                <a:close/>
                <a:moveTo>
                  <a:pt x="26038" y="18245"/>
                </a:moveTo>
                <a:lnTo>
                  <a:pt x="25817" y="18527"/>
                </a:lnTo>
                <a:lnTo>
                  <a:pt x="25736" y="18621"/>
                </a:lnTo>
                <a:lnTo>
                  <a:pt x="25736" y="18621"/>
                </a:lnTo>
                <a:lnTo>
                  <a:pt x="25837" y="18487"/>
                </a:lnTo>
                <a:lnTo>
                  <a:pt x="26018" y="18245"/>
                </a:lnTo>
                <a:close/>
                <a:moveTo>
                  <a:pt x="19071" y="18286"/>
                </a:moveTo>
                <a:lnTo>
                  <a:pt x="18789" y="18668"/>
                </a:lnTo>
                <a:lnTo>
                  <a:pt x="18728" y="18286"/>
                </a:lnTo>
                <a:close/>
                <a:moveTo>
                  <a:pt x="27649" y="18205"/>
                </a:moveTo>
                <a:lnTo>
                  <a:pt x="27428" y="18648"/>
                </a:lnTo>
                <a:lnTo>
                  <a:pt x="27267" y="18930"/>
                </a:lnTo>
                <a:lnTo>
                  <a:pt x="27126" y="19232"/>
                </a:lnTo>
                <a:lnTo>
                  <a:pt x="27085" y="19413"/>
                </a:lnTo>
                <a:lnTo>
                  <a:pt x="27065" y="19574"/>
                </a:lnTo>
                <a:lnTo>
                  <a:pt x="27045" y="19735"/>
                </a:lnTo>
                <a:lnTo>
                  <a:pt x="27025" y="19917"/>
                </a:lnTo>
                <a:lnTo>
                  <a:pt x="27025" y="19957"/>
                </a:lnTo>
                <a:lnTo>
                  <a:pt x="27065" y="19977"/>
                </a:lnTo>
                <a:lnTo>
                  <a:pt x="27085" y="19997"/>
                </a:lnTo>
                <a:lnTo>
                  <a:pt x="27126" y="19997"/>
                </a:lnTo>
                <a:lnTo>
                  <a:pt x="27267" y="19937"/>
                </a:lnTo>
                <a:lnTo>
                  <a:pt x="27408" y="19897"/>
                </a:lnTo>
                <a:lnTo>
                  <a:pt x="27549" y="19836"/>
                </a:lnTo>
                <a:lnTo>
                  <a:pt x="27690" y="19735"/>
                </a:lnTo>
                <a:lnTo>
                  <a:pt x="27790" y="19635"/>
                </a:lnTo>
                <a:lnTo>
                  <a:pt x="27911" y="19494"/>
                </a:lnTo>
                <a:lnTo>
                  <a:pt x="28112" y="19232"/>
                </a:lnTo>
                <a:lnTo>
                  <a:pt x="28274" y="19010"/>
                </a:lnTo>
                <a:lnTo>
                  <a:pt x="28253" y="19615"/>
                </a:lnTo>
                <a:lnTo>
                  <a:pt x="28233" y="20662"/>
                </a:lnTo>
                <a:lnTo>
                  <a:pt x="28233" y="21709"/>
                </a:lnTo>
                <a:lnTo>
                  <a:pt x="28233" y="25877"/>
                </a:lnTo>
                <a:lnTo>
                  <a:pt x="28274" y="29583"/>
                </a:lnTo>
                <a:lnTo>
                  <a:pt x="28274" y="31435"/>
                </a:lnTo>
                <a:lnTo>
                  <a:pt x="28274" y="33288"/>
                </a:lnTo>
                <a:lnTo>
                  <a:pt x="27931" y="33268"/>
                </a:lnTo>
                <a:lnTo>
                  <a:pt x="27569" y="33248"/>
                </a:lnTo>
                <a:lnTo>
                  <a:pt x="26864" y="33268"/>
                </a:lnTo>
                <a:lnTo>
                  <a:pt x="25253" y="33288"/>
                </a:lnTo>
                <a:lnTo>
                  <a:pt x="22051" y="33328"/>
                </a:lnTo>
                <a:lnTo>
                  <a:pt x="19212" y="33348"/>
                </a:lnTo>
                <a:lnTo>
                  <a:pt x="19212" y="33268"/>
                </a:lnTo>
                <a:lnTo>
                  <a:pt x="19232" y="32784"/>
                </a:lnTo>
                <a:lnTo>
                  <a:pt x="19252" y="32301"/>
                </a:lnTo>
                <a:lnTo>
                  <a:pt x="19212" y="31355"/>
                </a:lnTo>
                <a:lnTo>
                  <a:pt x="19171" y="30388"/>
                </a:lnTo>
                <a:lnTo>
                  <a:pt x="19151" y="29422"/>
                </a:lnTo>
                <a:lnTo>
                  <a:pt x="19051" y="25595"/>
                </a:lnTo>
                <a:lnTo>
                  <a:pt x="19010" y="23682"/>
                </a:lnTo>
                <a:lnTo>
                  <a:pt x="18990" y="22716"/>
                </a:lnTo>
                <a:lnTo>
                  <a:pt x="18950" y="21769"/>
                </a:lnTo>
                <a:lnTo>
                  <a:pt x="18849" y="19856"/>
                </a:lnTo>
                <a:lnTo>
                  <a:pt x="18849" y="19735"/>
                </a:lnTo>
                <a:lnTo>
                  <a:pt x="18990" y="19655"/>
                </a:lnTo>
                <a:lnTo>
                  <a:pt x="19131" y="19574"/>
                </a:lnTo>
                <a:lnTo>
                  <a:pt x="19373" y="19353"/>
                </a:lnTo>
                <a:lnTo>
                  <a:pt x="19614" y="19111"/>
                </a:lnTo>
                <a:lnTo>
                  <a:pt x="19836" y="18849"/>
                </a:lnTo>
                <a:lnTo>
                  <a:pt x="20319" y="18286"/>
                </a:lnTo>
                <a:lnTo>
                  <a:pt x="20803" y="18286"/>
                </a:lnTo>
                <a:lnTo>
                  <a:pt x="20460" y="18688"/>
                </a:lnTo>
                <a:lnTo>
                  <a:pt x="20178" y="19010"/>
                </a:lnTo>
                <a:lnTo>
                  <a:pt x="20037" y="19192"/>
                </a:lnTo>
                <a:lnTo>
                  <a:pt x="19917" y="19353"/>
                </a:lnTo>
                <a:lnTo>
                  <a:pt x="19816" y="19534"/>
                </a:lnTo>
                <a:lnTo>
                  <a:pt x="19715" y="19715"/>
                </a:lnTo>
                <a:lnTo>
                  <a:pt x="19655" y="19917"/>
                </a:lnTo>
                <a:lnTo>
                  <a:pt x="19635" y="20138"/>
                </a:lnTo>
                <a:lnTo>
                  <a:pt x="19655" y="20199"/>
                </a:lnTo>
                <a:lnTo>
                  <a:pt x="19675" y="20259"/>
                </a:lnTo>
                <a:lnTo>
                  <a:pt x="19695" y="20299"/>
                </a:lnTo>
                <a:lnTo>
                  <a:pt x="19735" y="20340"/>
                </a:lnTo>
                <a:lnTo>
                  <a:pt x="19836" y="20380"/>
                </a:lnTo>
                <a:lnTo>
                  <a:pt x="19937" y="20380"/>
                </a:lnTo>
                <a:lnTo>
                  <a:pt x="20158" y="20340"/>
                </a:lnTo>
                <a:lnTo>
                  <a:pt x="20360" y="20239"/>
                </a:lnTo>
                <a:lnTo>
                  <a:pt x="20541" y="20118"/>
                </a:lnTo>
                <a:lnTo>
                  <a:pt x="20702" y="19977"/>
                </a:lnTo>
                <a:lnTo>
                  <a:pt x="20843" y="19836"/>
                </a:lnTo>
                <a:lnTo>
                  <a:pt x="21004" y="19655"/>
                </a:lnTo>
                <a:lnTo>
                  <a:pt x="21286" y="19333"/>
                </a:lnTo>
                <a:lnTo>
                  <a:pt x="21749" y="18829"/>
                </a:lnTo>
                <a:lnTo>
                  <a:pt x="21971" y="18567"/>
                </a:lnTo>
                <a:lnTo>
                  <a:pt x="22172" y="18286"/>
                </a:lnTo>
                <a:lnTo>
                  <a:pt x="22796" y="18286"/>
                </a:lnTo>
                <a:lnTo>
                  <a:pt x="22474" y="18648"/>
                </a:lnTo>
                <a:lnTo>
                  <a:pt x="22172" y="18990"/>
                </a:lnTo>
                <a:lnTo>
                  <a:pt x="22031" y="19172"/>
                </a:lnTo>
                <a:lnTo>
                  <a:pt x="21890" y="19353"/>
                </a:lnTo>
                <a:lnTo>
                  <a:pt x="21769" y="19554"/>
                </a:lnTo>
                <a:lnTo>
                  <a:pt x="21648" y="19776"/>
                </a:lnTo>
                <a:lnTo>
                  <a:pt x="21568" y="19977"/>
                </a:lnTo>
                <a:lnTo>
                  <a:pt x="21507" y="20199"/>
                </a:lnTo>
                <a:lnTo>
                  <a:pt x="21507" y="20239"/>
                </a:lnTo>
                <a:lnTo>
                  <a:pt x="21527" y="20279"/>
                </a:lnTo>
                <a:lnTo>
                  <a:pt x="21568" y="20299"/>
                </a:lnTo>
                <a:lnTo>
                  <a:pt x="21608" y="20299"/>
                </a:lnTo>
                <a:lnTo>
                  <a:pt x="21809" y="20239"/>
                </a:lnTo>
                <a:lnTo>
                  <a:pt x="21991" y="20158"/>
                </a:lnTo>
                <a:lnTo>
                  <a:pt x="22172" y="20078"/>
                </a:lnTo>
                <a:lnTo>
                  <a:pt x="22353" y="19957"/>
                </a:lnTo>
                <a:lnTo>
                  <a:pt x="22695" y="19695"/>
                </a:lnTo>
                <a:lnTo>
                  <a:pt x="22998" y="19433"/>
                </a:lnTo>
                <a:lnTo>
                  <a:pt x="23279" y="19151"/>
                </a:lnTo>
                <a:lnTo>
                  <a:pt x="23582" y="18870"/>
                </a:lnTo>
                <a:lnTo>
                  <a:pt x="23884" y="18567"/>
                </a:lnTo>
                <a:lnTo>
                  <a:pt x="24025" y="18426"/>
                </a:lnTo>
                <a:lnTo>
                  <a:pt x="24165" y="18265"/>
                </a:lnTo>
                <a:lnTo>
                  <a:pt x="24528" y="18265"/>
                </a:lnTo>
                <a:lnTo>
                  <a:pt x="24367" y="18467"/>
                </a:lnTo>
                <a:lnTo>
                  <a:pt x="24165" y="18769"/>
                </a:lnTo>
                <a:lnTo>
                  <a:pt x="24065" y="18910"/>
                </a:lnTo>
                <a:lnTo>
                  <a:pt x="23984" y="19071"/>
                </a:lnTo>
                <a:lnTo>
                  <a:pt x="23924" y="19252"/>
                </a:lnTo>
                <a:lnTo>
                  <a:pt x="23884" y="19413"/>
                </a:lnTo>
                <a:lnTo>
                  <a:pt x="23863" y="19594"/>
                </a:lnTo>
                <a:lnTo>
                  <a:pt x="23863" y="19776"/>
                </a:lnTo>
                <a:lnTo>
                  <a:pt x="23884" y="19836"/>
                </a:lnTo>
                <a:lnTo>
                  <a:pt x="23924" y="19876"/>
                </a:lnTo>
                <a:lnTo>
                  <a:pt x="23984" y="19897"/>
                </a:lnTo>
                <a:lnTo>
                  <a:pt x="24025" y="19917"/>
                </a:lnTo>
                <a:lnTo>
                  <a:pt x="24226" y="19897"/>
                </a:lnTo>
                <a:lnTo>
                  <a:pt x="24387" y="19836"/>
                </a:lnTo>
                <a:lnTo>
                  <a:pt x="24548" y="19776"/>
                </a:lnTo>
                <a:lnTo>
                  <a:pt x="24709" y="19675"/>
                </a:lnTo>
                <a:lnTo>
                  <a:pt x="24850" y="19574"/>
                </a:lnTo>
                <a:lnTo>
                  <a:pt x="24991" y="19453"/>
                </a:lnTo>
                <a:lnTo>
                  <a:pt x="25253" y="19192"/>
                </a:lnTo>
                <a:lnTo>
                  <a:pt x="25656" y="18729"/>
                </a:lnTo>
                <a:lnTo>
                  <a:pt x="25671" y="18708"/>
                </a:lnTo>
                <a:lnTo>
                  <a:pt x="25595" y="18829"/>
                </a:lnTo>
                <a:lnTo>
                  <a:pt x="25515" y="18990"/>
                </a:lnTo>
                <a:lnTo>
                  <a:pt x="25454" y="19172"/>
                </a:lnTo>
                <a:lnTo>
                  <a:pt x="25434" y="19353"/>
                </a:lnTo>
                <a:lnTo>
                  <a:pt x="25454" y="19534"/>
                </a:lnTo>
                <a:lnTo>
                  <a:pt x="25515" y="19635"/>
                </a:lnTo>
                <a:lnTo>
                  <a:pt x="25595" y="19735"/>
                </a:lnTo>
                <a:lnTo>
                  <a:pt x="25696" y="19796"/>
                </a:lnTo>
                <a:lnTo>
                  <a:pt x="25817" y="19816"/>
                </a:lnTo>
                <a:lnTo>
                  <a:pt x="25978" y="19796"/>
                </a:lnTo>
                <a:lnTo>
                  <a:pt x="26139" y="19756"/>
                </a:lnTo>
                <a:lnTo>
                  <a:pt x="26300" y="19675"/>
                </a:lnTo>
                <a:lnTo>
                  <a:pt x="26441" y="19574"/>
                </a:lnTo>
                <a:lnTo>
                  <a:pt x="26562" y="19453"/>
                </a:lnTo>
                <a:lnTo>
                  <a:pt x="26703" y="19333"/>
                </a:lnTo>
                <a:lnTo>
                  <a:pt x="26924" y="19071"/>
                </a:lnTo>
                <a:lnTo>
                  <a:pt x="27307" y="18648"/>
                </a:lnTo>
                <a:lnTo>
                  <a:pt x="27468" y="18447"/>
                </a:lnTo>
                <a:lnTo>
                  <a:pt x="27609" y="18205"/>
                </a:lnTo>
                <a:close/>
                <a:moveTo>
                  <a:pt x="3182" y="17681"/>
                </a:moveTo>
                <a:lnTo>
                  <a:pt x="4149" y="17762"/>
                </a:lnTo>
                <a:lnTo>
                  <a:pt x="4713" y="17802"/>
                </a:lnTo>
                <a:lnTo>
                  <a:pt x="4552" y="18064"/>
                </a:lnTo>
                <a:lnTo>
                  <a:pt x="4411" y="18326"/>
                </a:lnTo>
                <a:lnTo>
                  <a:pt x="4310" y="18527"/>
                </a:lnTo>
                <a:lnTo>
                  <a:pt x="4229" y="18729"/>
                </a:lnTo>
                <a:lnTo>
                  <a:pt x="4169" y="18930"/>
                </a:lnTo>
                <a:lnTo>
                  <a:pt x="4129" y="19151"/>
                </a:lnTo>
                <a:lnTo>
                  <a:pt x="4129" y="19272"/>
                </a:lnTo>
                <a:lnTo>
                  <a:pt x="4149" y="19413"/>
                </a:lnTo>
                <a:lnTo>
                  <a:pt x="4169" y="19474"/>
                </a:lnTo>
                <a:lnTo>
                  <a:pt x="4209" y="19534"/>
                </a:lnTo>
                <a:lnTo>
                  <a:pt x="4250" y="19574"/>
                </a:lnTo>
                <a:lnTo>
                  <a:pt x="4310" y="19615"/>
                </a:lnTo>
                <a:lnTo>
                  <a:pt x="4451" y="19615"/>
                </a:lnTo>
                <a:lnTo>
                  <a:pt x="4592" y="19554"/>
                </a:lnTo>
                <a:lnTo>
                  <a:pt x="4713" y="19453"/>
                </a:lnTo>
                <a:lnTo>
                  <a:pt x="4834" y="19353"/>
                </a:lnTo>
                <a:lnTo>
                  <a:pt x="4934" y="19212"/>
                </a:lnTo>
                <a:lnTo>
                  <a:pt x="5035" y="19071"/>
                </a:lnTo>
                <a:lnTo>
                  <a:pt x="5196" y="18829"/>
                </a:lnTo>
                <a:lnTo>
                  <a:pt x="5377" y="18588"/>
                </a:lnTo>
                <a:lnTo>
                  <a:pt x="5599" y="18346"/>
                </a:lnTo>
                <a:lnTo>
                  <a:pt x="5800" y="18124"/>
                </a:lnTo>
                <a:lnTo>
                  <a:pt x="5981" y="17883"/>
                </a:lnTo>
                <a:lnTo>
                  <a:pt x="6505" y="17903"/>
                </a:lnTo>
                <a:lnTo>
                  <a:pt x="6263" y="18245"/>
                </a:lnTo>
                <a:lnTo>
                  <a:pt x="6042" y="18588"/>
                </a:lnTo>
                <a:lnTo>
                  <a:pt x="5961" y="18749"/>
                </a:lnTo>
                <a:lnTo>
                  <a:pt x="5881" y="18930"/>
                </a:lnTo>
                <a:lnTo>
                  <a:pt x="5800" y="19131"/>
                </a:lnTo>
                <a:lnTo>
                  <a:pt x="5740" y="19333"/>
                </a:lnTo>
                <a:lnTo>
                  <a:pt x="5740" y="19373"/>
                </a:lnTo>
                <a:lnTo>
                  <a:pt x="5780" y="19413"/>
                </a:lnTo>
                <a:lnTo>
                  <a:pt x="5820" y="19433"/>
                </a:lnTo>
                <a:lnTo>
                  <a:pt x="5861" y="19433"/>
                </a:lnTo>
                <a:lnTo>
                  <a:pt x="6163" y="19252"/>
                </a:lnTo>
                <a:lnTo>
                  <a:pt x="6445" y="19031"/>
                </a:lnTo>
                <a:lnTo>
                  <a:pt x="6686" y="18809"/>
                </a:lnTo>
                <a:lnTo>
                  <a:pt x="6908" y="18547"/>
                </a:lnTo>
                <a:lnTo>
                  <a:pt x="7149" y="18245"/>
                </a:lnTo>
                <a:lnTo>
                  <a:pt x="7411" y="17943"/>
                </a:lnTo>
                <a:lnTo>
                  <a:pt x="7955" y="17983"/>
                </a:lnTo>
                <a:lnTo>
                  <a:pt x="7754" y="18326"/>
                </a:lnTo>
                <a:lnTo>
                  <a:pt x="7532" y="18688"/>
                </a:lnTo>
                <a:lnTo>
                  <a:pt x="7431" y="18890"/>
                </a:lnTo>
                <a:lnTo>
                  <a:pt x="7331" y="19071"/>
                </a:lnTo>
                <a:lnTo>
                  <a:pt x="7290" y="19172"/>
                </a:lnTo>
                <a:lnTo>
                  <a:pt x="7270" y="19272"/>
                </a:lnTo>
                <a:lnTo>
                  <a:pt x="7270" y="19393"/>
                </a:lnTo>
                <a:lnTo>
                  <a:pt x="7290" y="19494"/>
                </a:lnTo>
                <a:lnTo>
                  <a:pt x="7351" y="19594"/>
                </a:lnTo>
                <a:lnTo>
                  <a:pt x="7411" y="19675"/>
                </a:lnTo>
                <a:lnTo>
                  <a:pt x="7512" y="19715"/>
                </a:lnTo>
                <a:lnTo>
                  <a:pt x="7633" y="19715"/>
                </a:lnTo>
                <a:lnTo>
                  <a:pt x="7733" y="19675"/>
                </a:lnTo>
                <a:lnTo>
                  <a:pt x="7814" y="19655"/>
                </a:lnTo>
                <a:lnTo>
                  <a:pt x="7874" y="19594"/>
                </a:lnTo>
                <a:lnTo>
                  <a:pt x="7935" y="19554"/>
                </a:lnTo>
                <a:lnTo>
                  <a:pt x="8056" y="19413"/>
                </a:lnTo>
                <a:lnTo>
                  <a:pt x="8156" y="19252"/>
                </a:lnTo>
                <a:lnTo>
                  <a:pt x="8458" y="18809"/>
                </a:lnTo>
                <a:lnTo>
                  <a:pt x="8740" y="18346"/>
                </a:lnTo>
                <a:lnTo>
                  <a:pt x="8962" y="18024"/>
                </a:lnTo>
                <a:lnTo>
                  <a:pt x="9546" y="18044"/>
                </a:lnTo>
                <a:lnTo>
                  <a:pt x="9304" y="18366"/>
                </a:lnTo>
                <a:lnTo>
                  <a:pt x="9062" y="18729"/>
                </a:lnTo>
                <a:lnTo>
                  <a:pt x="8962" y="18890"/>
                </a:lnTo>
                <a:lnTo>
                  <a:pt x="8881" y="19091"/>
                </a:lnTo>
                <a:lnTo>
                  <a:pt x="8821" y="19272"/>
                </a:lnTo>
                <a:lnTo>
                  <a:pt x="8801" y="19453"/>
                </a:lnTo>
                <a:lnTo>
                  <a:pt x="8801" y="19514"/>
                </a:lnTo>
                <a:lnTo>
                  <a:pt x="8821" y="19574"/>
                </a:lnTo>
                <a:lnTo>
                  <a:pt x="8841" y="19615"/>
                </a:lnTo>
                <a:lnTo>
                  <a:pt x="8881" y="19655"/>
                </a:lnTo>
                <a:lnTo>
                  <a:pt x="8942" y="19695"/>
                </a:lnTo>
                <a:lnTo>
                  <a:pt x="8982" y="19715"/>
                </a:lnTo>
                <a:lnTo>
                  <a:pt x="9103" y="19715"/>
                </a:lnTo>
                <a:lnTo>
                  <a:pt x="9304" y="19635"/>
                </a:lnTo>
                <a:lnTo>
                  <a:pt x="9485" y="19514"/>
                </a:lnTo>
                <a:lnTo>
                  <a:pt x="9667" y="19353"/>
                </a:lnTo>
                <a:lnTo>
                  <a:pt x="9828" y="19192"/>
                </a:lnTo>
                <a:lnTo>
                  <a:pt x="10110" y="18809"/>
                </a:lnTo>
                <a:lnTo>
                  <a:pt x="10371" y="18467"/>
                </a:lnTo>
                <a:lnTo>
                  <a:pt x="10673" y="18104"/>
                </a:lnTo>
                <a:lnTo>
                  <a:pt x="11620" y="18124"/>
                </a:lnTo>
                <a:lnTo>
                  <a:pt x="11439" y="18386"/>
                </a:lnTo>
                <a:lnTo>
                  <a:pt x="10955" y="18970"/>
                </a:lnTo>
                <a:lnTo>
                  <a:pt x="10895" y="19051"/>
                </a:lnTo>
                <a:lnTo>
                  <a:pt x="10855" y="19131"/>
                </a:lnTo>
                <a:lnTo>
                  <a:pt x="10794" y="19333"/>
                </a:lnTo>
                <a:lnTo>
                  <a:pt x="10694" y="19715"/>
                </a:lnTo>
                <a:lnTo>
                  <a:pt x="10694" y="19776"/>
                </a:lnTo>
                <a:lnTo>
                  <a:pt x="10734" y="19816"/>
                </a:lnTo>
                <a:lnTo>
                  <a:pt x="10774" y="19836"/>
                </a:lnTo>
                <a:lnTo>
                  <a:pt x="10814" y="19816"/>
                </a:lnTo>
                <a:lnTo>
                  <a:pt x="10996" y="19735"/>
                </a:lnTo>
                <a:lnTo>
                  <a:pt x="11157" y="19655"/>
                </a:lnTo>
                <a:lnTo>
                  <a:pt x="11298" y="19574"/>
                </a:lnTo>
                <a:lnTo>
                  <a:pt x="11419" y="19474"/>
                </a:lnTo>
                <a:lnTo>
                  <a:pt x="11660" y="19252"/>
                </a:lnTo>
                <a:lnTo>
                  <a:pt x="11922" y="18970"/>
                </a:lnTo>
                <a:lnTo>
                  <a:pt x="12264" y="18588"/>
                </a:lnTo>
                <a:lnTo>
                  <a:pt x="12425" y="18386"/>
                </a:lnTo>
                <a:lnTo>
                  <a:pt x="12506" y="18286"/>
                </a:lnTo>
                <a:lnTo>
                  <a:pt x="12566" y="18165"/>
                </a:lnTo>
                <a:lnTo>
                  <a:pt x="13130" y="18185"/>
                </a:lnTo>
                <a:lnTo>
                  <a:pt x="12868" y="18527"/>
                </a:lnTo>
                <a:lnTo>
                  <a:pt x="12748" y="18708"/>
                </a:lnTo>
                <a:lnTo>
                  <a:pt x="12647" y="18890"/>
                </a:lnTo>
                <a:lnTo>
                  <a:pt x="12506" y="19172"/>
                </a:lnTo>
                <a:lnTo>
                  <a:pt x="12385" y="19474"/>
                </a:lnTo>
                <a:lnTo>
                  <a:pt x="12305" y="19776"/>
                </a:lnTo>
                <a:lnTo>
                  <a:pt x="12224" y="20098"/>
                </a:lnTo>
                <a:lnTo>
                  <a:pt x="12224" y="20138"/>
                </a:lnTo>
                <a:lnTo>
                  <a:pt x="12244" y="20158"/>
                </a:lnTo>
                <a:lnTo>
                  <a:pt x="12284" y="20178"/>
                </a:lnTo>
                <a:lnTo>
                  <a:pt x="12325" y="20158"/>
                </a:lnTo>
                <a:lnTo>
                  <a:pt x="12788" y="19776"/>
                </a:lnTo>
                <a:lnTo>
                  <a:pt x="13009" y="19574"/>
                </a:lnTo>
                <a:lnTo>
                  <a:pt x="13231" y="19373"/>
                </a:lnTo>
                <a:lnTo>
                  <a:pt x="13614" y="18970"/>
                </a:lnTo>
                <a:lnTo>
                  <a:pt x="13976" y="18567"/>
                </a:lnTo>
                <a:lnTo>
                  <a:pt x="14016" y="18930"/>
                </a:lnTo>
                <a:lnTo>
                  <a:pt x="14016" y="19192"/>
                </a:lnTo>
                <a:lnTo>
                  <a:pt x="13875" y="19373"/>
                </a:lnTo>
                <a:lnTo>
                  <a:pt x="13734" y="19574"/>
                </a:lnTo>
                <a:lnTo>
                  <a:pt x="13634" y="19776"/>
                </a:lnTo>
                <a:lnTo>
                  <a:pt x="13553" y="20017"/>
                </a:lnTo>
                <a:lnTo>
                  <a:pt x="13553" y="20058"/>
                </a:lnTo>
                <a:lnTo>
                  <a:pt x="13573" y="20078"/>
                </a:lnTo>
                <a:lnTo>
                  <a:pt x="13593" y="20098"/>
                </a:lnTo>
                <a:lnTo>
                  <a:pt x="13634" y="20098"/>
                </a:lnTo>
                <a:lnTo>
                  <a:pt x="13855" y="20058"/>
                </a:lnTo>
                <a:lnTo>
                  <a:pt x="14036" y="19977"/>
                </a:lnTo>
                <a:lnTo>
                  <a:pt x="14036" y="20400"/>
                </a:lnTo>
                <a:lnTo>
                  <a:pt x="14057" y="20823"/>
                </a:lnTo>
                <a:lnTo>
                  <a:pt x="14077" y="21689"/>
                </a:lnTo>
                <a:lnTo>
                  <a:pt x="14117" y="23682"/>
                </a:lnTo>
                <a:lnTo>
                  <a:pt x="14157" y="25676"/>
                </a:lnTo>
                <a:lnTo>
                  <a:pt x="14318" y="33368"/>
                </a:lnTo>
                <a:lnTo>
                  <a:pt x="9244" y="33368"/>
                </a:lnTo>
                <a:lnTo>
                  <a:pt x="6042" y="33389"/>
                </a:lnTo>
                <a:lnTo>
                  <a:pt x="5236" y="33409"/>
                </a:lnTo>
                <a:lnTo>
                  <a:pt x="4431" y="33449"/>
                </a:lnTo>
                <a:lnTo>
                  <a:pt x="3867" y="33509"/>
                </a:lnTo>
                <a:lnTo>
                  <a:pt x="3766" y="29462"/>
                </a:lnTo>
                <a:lnTo>
                  <a:pt x="3645" y="25434"/>
                </a:lnTo>
                <a:lnTo>
                  <a:pt x="3525" y="21407"/>
                </a:lnTo>
                <a:lnTo>
                  <a:pt x="3464" y="20360"/>
                </a:lnTo>
                <a:lnTo>
                  <a:pt x="3404" y="19333"/>
                </a:lnTo>
                <a:lnTo>
                  <a:pt x="3343" y="18487"/>
                </a:lnTo>
                <a:lnTo>
                  <a:pt x="3323" y="18286"/>
                </a:lnTo>
                <a:lnTo>
                  <a:pt x="3303" y="18084"/>
                </a:lnTo>
                <a:lnTo>
                  <a:pt x="3263" y="17883"/>
                </a:lnTo>
                <a:lnTo>
                  <a:pt x="3182" y="17681"/>
                </a:lnTo>
                <a:close/>
                <a:moveTo>
                  <a:pt x="9465" y="1"/>
                </a:moveTo>
                <a:lnTo>
                  <a:pt x="9244" y="21"/>
                </a:lnTo>
                <a:lnTo>
                  <a:pt x="9042" y="41"/>
                </a:lnTo>
                <a:lnTo>
                  <a:pt x="8821" y="81"/>
                </a:lnTo>
                <a:lnTo>
                  <a:pt x="8619" y="142"/>
                </a:lnTo>
                <a:lnTo>
                  <a:pt x="8418" y="202"/>
                </a:lnTo>
                <a:lnTo>
                  <a:pt x="8237" y="283"/>
                </a:lnTo>
                <a:lnTo>
                  <a:pt x="8035" y="383"/>
                </a:lnTo>
                <a:lnTo>
                  <a:pt x="7854" y="484"/>
                </a:lnTo>
                <a:lnTo>
                  <a:pt x="7693" y="605"/>
                </a:lnTo>
                <a:lnTo>
                  <a:pt x="7512" y="726"/>
                </a:lnTo>
                <a:lnTo>
                  <a:pt x="7351" y="867"/>
                </a:lnTo>
                <a:lnTo>
                  <a:pt x="7190" y="1008"/>
                </a:lnTo>
                <a:lnTo>
                  <a:pt x="7049" y="1169"/>
                </a:lnTo>
                <a:lnTo>
                  <a:pt x="6787" y="1491"/>
                </a:lnTo>
                <a:lnTo>
                  <a:pt x="6666" y="1672"/>
                </a:lnTo>
                <a:lnTo>
                  <a:pt x="6565" y="1853"/>
                </a:lnTo>
                <a:lnTo>
                  <a:pt x="6485" y="2035"/>
                </a:lnTo>
                <a:lnTo>
                  <a:pt x="6404" y="2216"/>
                </a:lnTo>
                <a:lnTo>
                  <a:pt x="6263" y="2598"/>
                </a:lnTo>
                <a:lnTo>
                  <a:pt x="6183" y="3001"/>
                </a:lnTo>
                <a:lnTo>
                  <a:pt x="6122" y="3404"/>
                </a:lnTo>
                <a:lnTo>
                  <a:pt x="6102" y="3827"/>
                </a:lnTo>
                <a:lnTo>
                  <a:pt x="6122" y="4230"/>
                </a:lnTo>
                <a:lnTo>
                  <a:pt x="6183" y="4632"/>
                </a:lnTo>
                <a:lnTo>
                  <a:pt x="6263" y="5075"/>
                </a:lnTo>
                <a:lnTo>
                  <a:pt x="6404" y="5478"/>
                </a:lnTo>
                <a:lnTo>
                  <a:pt x="6565" y="5901"/>
                </a:lnTo>
                <a:lnTo>
                  <a:pt x="6787" y="6304"/>
                </a:lnTo>
                <a:lnTo>
                  <a:pt x="7008" y="6686"/>
                </a:lnTo>
                <a:lnTo>
                  <a:pt x="7250" y="7049"/>
                </a:lnTo>
                <a:lnTo>
                  <a:pt x="7512" y="7411"/>
                </a:lnTo>
                <a:lnTo>
                  <a:pt x="7794" y="7754"/>
                </a:lnTo>
                <a:lnTo>
                  <a:pt x="8096" y="8076"/>
                </a:lnTo>
                <a:lnTo>
                  <a:pt x="8398" y="8418"/>
                </a:lnTo>
                <a:lnTo>
                  <a:pt x="8740" y="8720"/>
                </a:lnTo>
                <a:lnTo>
                  <a:pt x="9083" y="9022"/>
                </a:lnTo>
                <a:lnTo>
                  <a:pt x="9425" y="9284"/>
                </a:lnTo>
                <a:lnTo>
                  <a:pt x="9808" y="9546"/>
                </a:lnTo>
                <a:lnTo>
                  <a:pt x="10190" y="9788"/>
                </a:lnTo>
                <a:lnTo>
                  <a:pt x="10573" y="9989"/>
                </a:lnTo>
                <a:lnTo>
                  <a:pt x="11177" y="10271"/>
                </a:lnTo>
                <a:lnTo>
                  <a:pt x="11781" y="10512"/>
                </a:lnTo>
                <a:lnTo>
                  <a:pt x="9828" y="10573"/>
                </a:lnTo>
                <a:lnTo>
                  <a:pt x="7874" y="10674"/>
                </a:lnTo>
                <a:lnTo>
                  <a:pt x="6143" y="10794"/>
                </a:lnTo>
                <a:lnTo>
                  <a:pt x="4391" y="10915"/>
                </a:lnTo>
                <a:lnTo>
                  <a:pt x="3484" y="10996"/>
                </a:lnTo>
                <a:lnTo>
                  <a:pt x="2578" y="11096"/>
                </a:lnTo>
                <a:lnTo>
                  <a:pt x="2135" y="11157"/>
                </a:lnTo>
                <a:lnTo>
                  <a:pt x="1692" y="11237"/>
                </a:lnTo>
                <a:lnTo>
                  <a:pt x="1249" y="11338"/>
                </a:lnTo>
                <a:lnTo>
                  <a:pt x="806" y="11459"/>
                </a:lnTo>
                <a:lnTo>
                  <a:pt x="705" y="11499"/>
                </a:lnTo>
                <a:lnTo>
                  <a:pt x="645" y="11539"/>
                </a:lnTo>
                <a:lnTo>
                  <a:pt x="585" y="11620"/>
                </a:lnTo>
                <a:lnTo>
                  <a:pt x="524" y="11680"/>
                </a:lnTo>
                <a:lnTo>
                  <a:pt x="504" y="11761"/>
                </a:lnTo>
                <a:lnTo>
                  <a:pt x="504" y="11842"/>
                </a:lnTo>
                <a:lnTo>
                  <a:pt x="504" y="11922"/>
                </a:lnTo>
                <a:lnTo>
                  <a:pt x="524" y="12003"/>
                </a:lnTo>
                <a:lnTo>
                  <a:pt x="424" y="12063"/>
                </a:lnTo>
                <a:lnTo>
                  <a:pt x="323" y="12123"/>
                </a:lnTo>
                <a:lnTo>
                  <a:pt x="242" y="12224"/>
                </a:lnTo>
                <a:lnTo>
                  <a:pt x="202" y="12325"/>
                </a:lnTo>
                <a:lnTo>
                  <a:pt x="142" y="12546"/>
                </a:lnTo>
                <a:lnTo>
                  <a:pt x="101" y="12768"/>
                </a:lnTo>
                <a:lnTo>
                  <a:pt x="61" y="13010"/>
                </a:lnTo>
                <a:lnTo>
                  <a:pt x="41" y="13251"/>
                </a:lnTo>
                <a:lnTo>
                  <a:pt x="41" y="13714"/>
                </a:lnTo>
                <a:lnTo>
                  <a:pt x="41" y="14177"/>
                </a:lnTo>
                <a:lnTo>
                  <a:pt x="1" y="15225"/>
                </a:lnTo>
                <a:lnTo>
                  <a:pt x="21" y="15486"/>
                </a:lnTo>
                <a:lnTo>
                  <a:pt x="21" y="15748"/>
                </a:lnTo>
                <a:lnTo>
                  <a:pt x="61" y="16010"/>
                </a:lnTo>
                <a:lnTo>
                  <a:pt x="121" y="16252"/>
                </a:lnTo>
                <a:lnTo>
                  <a:pt x="162" y="16372"/>
                </a:lnTo>
                <a:lnTo>
                  <a:pt x="242" y="16473"/>
                </a:lnTo>
                <a:lnTo>
                  <a:pt x="323" y="16574"/>
                </a:lnTo>
                <a:lnTo>
                  <a:pt x="424" y="16634"/>
                </a:lnTo>
                <a:lnTo>
                  <a:pt x="403" y="16715"/>
                </a:lnTo>
                <a:lnTo>
                  <a:pt x="383" y="16795"/>
                </a:lnTo>
                <a:lnTo>
                  <a:pt x="403" y="16936"/>
                </a:lnTo>
                <a:lnTo>
                  <a:pt x="444" y="16997"/>
                </a:lnTo>
                <a:lnTo>
                  <a:pt x="484" y="17077"/>
                </a:lnTo>
                <a:lnTo>
                  <a:pt x="524" y="17118"/>
                </a:lnTo>
                <a:lnTo>
                  <a:pt x="585" y="17178"/>
                </a:lnTo>
                <a:lnTo>
                  <a:pt x="766" y="17279"/>
                </a:lnTo>
                <a:lnTo>
                  <a:pt x="967" y="17359"/>
                </a:lnTo>
                <a:lnTo>
                  <a:pt x="1169" y="17440"/>
                </a:lnTo>
                <a:lnTo>
                  <a:pt x="1370" y="17480"/>
                </a:lnTo>
                <a:lnTo>
                  <a:pt x="1793" y="17540"/>
                </a:lnTo>
                <a:lnTo>
                  <a:pt x="2236" y="17601"/>
                </a:lnTo>
                <a:lnTo>
                  <a:pt x="2377" y="17601"/>
                </a:lnTo>
                <a:lnTo>
                  <a:pt x="2316" y="17782"/>
                </a:lnTo>
                <a:lnTo>
                  <a:pt x="2276" y="17963"/>
                </a:lnTo>
                <a:lnTo>
                  <a:pt x="2256" y="18165"/>
                </a:lnTo>
                <a:lnTo>
                  <a:pt x="2236" y="18346"/>
                </a:lnTo>
                <a:lnTo>
                  <a:pt x="2236" y="18729"/>
                </a:lnTo>
                <a:lnTo>
                  <a:pt x="2236" y="19131"/>
                </a:lnTo>
                <a:lnTo>
                  <a:pt x="2196" y="20158"/>
                </a:lnTo>
                <a:lnTo>
                  <a:pt x="2216" y="21205"/>
                </a:lnTo>
                <a:lnTo>
                  <a:pt x="2296" y="25374"/>
                </a:lnTo>
                <a:lnTo>
                  <a:pt x="2397" y="29482"/>
                </a:lnTo>
                <a:lnTo>
                  <a:pt x="2518" y="33570"/>
                </a:lnTo>
                <a:lnTo>
                  <a:pt x="2518" y="33671"/>
                </a:lnTo>
                <a:lnTo>
                  <a:pt x="2538" y="33751"/>
                </a:lnTo>
                <a:lnTo>
                  <a:pt x="2578" y="33852"/>
                </a:lnTo>
                <a:lnTo>
                  <a:pt x="2618" y="33932"/>
                </a:lnTo>
                <a:lnTo>
                  <a:pt x="2719" y="34053"/>
                </a:lnTo>
                <a:lnTo>
                  <a:pt x="2860" y="34154"/>
                </a:lnTo>
                <a:lnTo>
                  <a:pt x="2880" y="34174"/>
                </a:lnTo>
                <a:lnTo>
                  <a:pt x="2921" y="34194"/>
                </a:lnTo>
                <a:lnTo>
                  <a:pt x="3021" y="34214"/>
                </a:lnTo>
                <a:lnTo>
                  <a:pt x="3102" y="34275"/>
                </a:lnTo>
                <a:lnTo>
                  <a:pt x="3263" y="34375"/>
                </a:lnTo>
                <a:lnTo>
                  <a:pt x="3424" y="34496"/>
                </a:lnTo>
                <a:lnTo>
                  <a:pt x="3505" y="34536"/>
                </a:lnTo>
                <a:lnTo>
                  <a:pt x="3605" y="34577"/>
                </a:lnTo>
                <a:lnTo>
                  <a:pt x="3786" y="34617"/>
                </a:lnTo>
                <a:lnTo>
                  <a:pt x="3988" y="34637"/>
                </a:lnTo>
                <a:lnTo>
                  <a:pt x="4391" y="34677"/>
                </a:lnTo>
                <a:lnTo>
                  <a:pt x="5196" y="34738"/>
                </a:lnTo>
                <a:lnTo>
                  <a:pt x="5981" y="34758"/>
                </a:lnTo>
                <a:lnTo>
                  <a:pt x="9183" y="34818"/>
                </a:lnTo>
                <a:lnTo>
                  <a:pt x="10794" y="34838"/>
                </a:lnTo>
                <a:lnTo>
                  <a:pt x="12385" y="34838"/>
                </a:lnTo>
                <a:lnTo>
                  <a:pt x="15587" y="34818"/>
                </a:lnTo>
                <a:lnTo>
                  <a:pt x="22011" y="34798"/>
                </a:lnTo>
                <a:lnTo>
                  <a:pt x="25213" y="34758"/>
                </a:lnTo>
                <a:lnTo>
                  <a:pt x="26803" y="34738"/>
                </a:lnTo>
                <a:lnTo>
                  <a:pt x="27629" y="34738"/>
                </a:lnTo>
                <a:lnTo>
                  <a:pt x="28032" y="34718"/>
                </a:lnTo>
                <a:lnTo>
                  <a:pt x="28435" y="34657"/>
                </a:lnTo>
                <a:lnTo>
                  <a:pt x="28555" y="34617"/>
                </a:lnTo>
                <a:lnTo>
                  <a:pt x="28737" y="34718"/>
                </a:lnTo>
                <a:lnTo>
                  <a:pt x="28918" y="34758"/>
                </a:lnTo>
                <a:lnTo>
                  <a:pt x="29099" y="34758"/>
                </a:lnTo>
                <a:lnTo>
                  <a:pt x="29280" y="34718"/>
                </a:lnTo>
                <a:lnTo>
                  <a:pt x="29361" y="34677"/>
                </a:lnTo>
                <a:lnTo>
                  <a:pt x="29441" y="34617"/>
                </a:lnTo>
                <a:lnTo>
                  <a:pt x="29502" y="34557"/>
                </a:lnTo>
                <a:lnTo>
                  <a:pt x="29562" y="34496"/>
                </a:lnTo>
                <a:lnTo>
                  <a:pt x="29623" y="34416"/>
                </a:lnTo>
                <a:lnTo>
                  <a:pt x="29643" y="34315"/>
                </a:lnTo>
                <a:lnTo>
                  <a:pt x="29683" y="34214"/>
                </a:lnTo>
                <a:lnTo>
                  <a:pt x="29683" y="34093"/>
                </a:lnTo>
                <a:lnTo>
                  <a:pt x="29663" y="32060"/>
                </a:lnTo>
                <a:lnTo>
                  <a:pt x="29643" y="30006"/>
                </a:lnTo>
                <a:lnTo>
                  <a:pt x="29643" y="25918"/>
                </a:lnTo>
                <a:lnTo>
                  <a:pt x="29623" y="21749"/>
                </a:lnTo>
                <a:lnTo>
                  <a:pt x="29603" y="20702"/>
                </a:lnTo>
                <a:lnTo>
                  <a:pt x="29562" y="19655"/>
                </a:lnTo>
                <a:lnTo>
                  <a:pt x="29562" y="19292"/>
                </a:lnTo>
                <a:lnTo>
                  <a:pt x="29542" y="18910"/>
                </a:lnTo>
                <a:lnTo>
                  <a:pt x="29502" y="18507"/>
                </a:lnTo>
                <a:lnTo>
                  <a:pt x="29462" y="18326"/>
                </a:lnTo>
                <a:lnTo>
                  <a:pt x="29421" y="18145"/>
                </a:lnTo>
                <a:lnTo>
                  <a:pt x="30650" y="18084"/>
                </a:lnTo>
                <a:lnTo>
                  <a:pt x="30811" y="18064"/>
                </a:lnTo>
                <a:lnTo>
                  <a:pt x="30932" y="18024"/>
                </a:lnTo>
                <a:lnTo>
                  <a:pt x="31073" y="17963"/>
                </a:lnTo>
                <a:lnTo>
                  <a:pt x="31173" y="17883"/>
                </a:lnTo>
                <a:lnTo>
                  <a:pt x="31274" y="17782"/>
                </a:lnTo>
                <a:lnTo>
                  <a:pt x="31334" y="17661"/>
                </a:lnTo>
                <a:lnTo>
                  <a:pt x="31395" y="17520"/>
                </a:lnTo>
                <a:lnTo>
                  <a:pt x="31415" y="17379"/>
                </a:lnTo>
                <a:lnTo>
                  <a:pt x="31395" y="17259"/>
                </a:lnTo>
                <a:lnTo>
                  <a:pt x="31375" y="17158"/>
                </a:lnTo>
                <a:lnTo>
                  <a:pt x="31395" y="17017"/>
                </a:lnTo>
                <a:lnTo>
                  <a:pt x="31395" y="16856"/>
                </a:lnTo>
                <a:lnTo>
                  <a:pt x="31355" y="16554"/>
                </a:lnTo>
                <a:lnTo>
                  <a:pt x="31234" y="15950"/>
                </a:lnTo>
                <a:lnTo>
                  <a:pt x="31012" y="14359"/>
                </a:lnTo>
                <a:lnTo>
                  <a:pt x="30771" y="12788"/>
                </a:lnTo>
                <a:lnTo>
                  <a:pt x="30730" y="12405"/>
                </a:lnTo>
                <a:lnTo>
                  <a:pt x="30670" y="12023"/>
                </a:lnTo>
                <a:lnTo>
                  <a:pt x="30630" y="11821"/>
                </a:lnTo>
                <a:lnTo>
                  <a:pt x="30569" y="11640"/>
                </a:lnTo>
                <a:lnTo>
                  <a:pt x="30489" y="11459"/>
                </a:lnTo>
                <a:lnTo>
                  <a:pt x="30408" y="11278"/>
                </a:lnTo>
                <a:lnTo>
                  <a:pt x="30328" y="11177"/>
                </a:lnTo>
                <a:lnTo>
                  <a:pt x="30227" y="11117"/>
                </a:lnTo>
                <a:lnTo>
                  <a:pt x="30146" y="11056"/>
                </a:lnTo>
                <a:lnTo>
                  <a:pt x="30025" y="11016"/>
                </a:lnTo>
                <a:lnTo>
                  <a:pt x="29925" y="10996"/>
                </a:lnTo>
                <a:lnTo>
                  <a:pt x="29824" y="11016"/>
                </a:lnTo>
                <a:lnTo>
                  <a:pt x="29723" y="11036"/>
                </a:lnTo>
                <a:lnTo>
                  <a:pt x="29623" y="11096"/>
                </a:lnTo>
                <a:lnTo>
                  <a:pt x="29542" y="11036"/>
                </a:lnTo>
                <a:lnTo>
                  <a:pt x="29441" y="10996"/>
                </a:lnTo>
                <a:lnTo>
                  <a:pt x="29341" y="10956"/>
                </a:lnTo>
                <a:lnTo>
                  <a:pt x="29240" y="10935"/>
                </a:lnTo>
                <a:lnTo>
                  <a:pt x="27247" y="10794"/>
                </a:lnTo>
                <a:lnTo>
                  <a:pt x="25273" y="10674"/>
                </a:lnTo>
                <a:lnTo>
                  <a:pt x="23279" y="10573"/>
                </a:lnTo>
                <a:lnTo>
                  <a:pt x="21286" y="10512"/>
                </a:lnTo>
                <a:lnTo>
                  <a:pt x="21850" y="10150"/>
                </a:lnTo>
                <a:lnTo>
                  <a:pt x="22373" y="9767"/>
                </a:lnTo>
                <a:lnTo>
                  <a:pt x="23018" y="9284"/>
                </a:lnTo>
                <a:lnTo>
                  <a:pt x="23642" y="8761"/>
                </a:lnTo>
                <a:lnTo>
                  <a:pt x="24226" y="8217"/>
                </a:lnTo>
                <a:lnTo>
                  <a:pt x="24790" y="7633"/>
                </a:lnTo>
                <a:lnTo>
                  <a:pt x="25394" y="6968"/>
                </a:lnTo>
                <a:lnTo>
                  <a:pt x="25696" y="6626"/>
                </a:lnTo>
                <a:lnTo>
                  <a:pt x="25978" y="6284"/>
                </a:lnTo>
                <a:lnTo>
                  <a:pt x="26240" y="5901"/>
                </a:lnTo>
                <a:lnTo>
                  <a:pt x="26461" y="5518"/>
                </a:lnTo>
                <a:lnTo>
                  <a:pt x="26683" y="5116"/>
                </a:lnTo>
                <a:lnTo>
                  <a:pt x="26864" y="4713"/>
                </a:lnTo>
                <a:lnTo>
                  <a:pt x="26924" y="4491"/>
                </a:lnTo>
                <a:lnTo>
                  <a:pt x="26985" y="4270"/>
                </a:lnTo>
                <a:lnTo>
                  <a:pt x="27005" y="4048"/>
                </a:lnTo>
                <a:lnTo>
                  <a:pt x="27025" y="3807"/>
                </a:lnTo>
                <a:lnTo>
                  <a:pt x="27025" y="3585"/>
                </a:lnTo>
                <a:lnTo>
                  <a:pt x="27005" y="3364"/>
                </a:lnTo>
                <a:lnTo>
                  <a:pt x="26965" y="3142"/>
                </a:lnTo>
                <a:lnTo>
                  <a:pt x="26924" y="2921"/>
                </a:lnTo>
                <a:lnTo>
                  <a:pt x="26844" y="2699"/>
                </a:lnTo>
                <a:lnTo>
                  <a:pt x="26763" y="2498"/>
                </a:lnTo>
                <a:lnTo>
                  <a:pt x="26683" y="2296"/>
                </a:lnTo>
                <a:lnTo>
                  <a:pt x="26562" y="2095"/>
                </a:lnTo>
                <a:lnTo>
                  <a:pt x="26441" y="1894"/>
                </a:lnTo>
                <a:lnTo>
                  <a:pt x="26320" y="1712"/>
                </a:lnTo>
                <a:lnTo>
                  <a:pt x="26179" y="1531"/>
                </a:lnTo>
                <a:lnTo>
                  <a:pt x="26018" y="1370"/>
                </a:lnTo>
                <a:lnTo>
                  <a:pt x="25837" y="1189"/>
                </a:lnTo>
                <a:lnTo>
                  <a:pt x="25656" y="1028"/>
                </a:lnTo>
                <a:lnTo>
                  <a:pt x="25454" y="887"/>
                </a:lnTo>
                <a:lnTo>
                  <a:pt x="25253" y="766"/>
                </a:lnTo>
                <a:lnTo>
                  <a:pt x="25052" y="665"/>
                </a:lnTo>
                <a:lnTo>
                  <a:pt x="24830" y="565"/>
                </a:lnTo>
                <a:lnTo>
                  <a:pt x="24609" y="484"/>
                </a:lnTo>
                <a:lnTo>
                  <a:pt x="24387" y="403"/>
                </a:lnTo>
                <a:lnTo>
                  <a:pt x="24165" y="343"/>
                </a:lnTo>
                <a:lnTo>
                  <a:pt x="23924" y="303"/>
                </a:lnTo>
                <a:lnTo>
                  <a:pt x="23682" y="263"/>
                </a:lnTo>
                <a:lnTo>
                  <a:pt x="23461" y="242"/>
                </a:lnTo>
                <a:lnTo>
                  <a:pt x="22977" y="242"/>
                </a:lnTo>
                <a:lnTo>
                  <a:pt x="22494" y="263"/>
                </a:lnTo>
                <a:lnTo>
                  <a:pt x="22071" y="343"/>
                </a:lnTo>
                <a:lnTo>
                  <a:pt x="21668" y="444"/>
                </a:lnTo>
                <a:lnTo>
                  <a:pt x="21266" y="565"/>
                </a:lnTo>
                <a:lnTo>
                  <a:pt x="20883" y="726"/>
                </a:lnTo>
                <a:lnTo>
                  <a:pt x="20500" y="907"/>
                </a:lnTo>
                <a:lnTo>
                  <a:pt x="20138" y="1108"/>
                </a:lnTo>
                <a:lnTo>
                  <a:pt x="19776" y="1350"/>
                </a:lnTo>
                <a:lnTo>
                  <a:pt x="19433" y="1592"/>
                </a:lnTo>
                <a:lnTo>
                  <a:pt x="19111" y="1853"/>
                </a:lnTo>
                <a:lnTo>
                  <a:pt x="18789" y="2155"/>
                </a:lnTo>
                <a:lnTo>
                  <a:pt x="18507" y="2458"/>
                </a:lnTo>
                <a:lnTo>
                  <a:pt x="18225" y="2780"/>
                </a:lnTo>
                <a:lnTo>
                  <a:pt x="17963" y="3102"/>
                </a:lnTo>
                <a:lnTo>
                  <a:pt x="17701" y="3444"/>
                </a:lnTo>
                <a:lnTo>
                  <a:pt x="17480" y="3807"/>
                </a:lnTo>
                <a:lnTo>
                  <a:pt x="17279" y="4169"/>
                </a:lnTo>
                <a:lnTo>
                  <a:pt x="17077" y="4552"/>
                </a:lnTo>
                <a:lnTo>
                  <a:pt x="16916" y="4934"/>
                </a:lnTo>
                <a:lnTo>
                  <a:pt x="16755" y="5337"/>
                </a:lnTo>
                <a:lnTo>
                  <a:pt x="16614" y="5740"/>
                </a:lnTo>
                <a:lnTo>
                  <a:pt x="16493" y="6143"/>
                </a:lnTo>
                <a:lnTo>
                  <a:pt x="16392" y="6545"/>
                </a:lnTo>
                <a:lnTo>
                  <a:pt x="16292" y="6968"/>
                </a:lnTo>
                <a:lnTo>
                  <a:pt x="16211" y="7391"/>
                </a:lnTo>
                <a:lnTo>
                  <a:pt x="15889" y="6606"/>
                </a:lnTo>
                <a:lnTo>
                  <a:pt x="15547" y="5820"/>
                </a:lnTo>
                <a:lnTo>
                  <a:pt x="15184" y="5075"/>
                </a:lnTo>
                <a:lnTo>
                  <a:pt x="14781" y="4330"/>
                </a:lnTo>
                <a:lnTo>
                  <a:pt x="14338" y="3565"/>
                </a:lnTo>
                <a:lnTo>
                  <a:pt x="14097" y="3203"/>
                </a:lnTo>
                <a:lnTo>
                  <a:pt x="13855" y="2820"/>
                </a:lnTo>
                <a:lnTo>
                  <a:pt x="13614" y="2458"/>
                </a:lnTo>
                <a:lnTo>
                  <a:pt x="13332" y="2115"/>
                </a:lnTo>
                <a:lnTo>
                  <a:pt x="13050" y="1793"/>
                </a:lnTo>
                <a:lnTo>
                  <a:pt x="12768" y="1471"/>
                </a:lnTo>
                <a:lnTo>
                  <a:pt x="12446" y="1189"/>
                </a:lnTo>
                <a:lnTo>
                  <a:pt x="12103" y="907"/>
                </a:lnTo>
                <a:lnTo>
                  <a:pt x="11761" y="665"/>
                </a:lnTo>
                <a:lnTo>
                  <a:pt x="11398" y="464"/>
                </a:lnTo>
                <a:lnTo>
                  <a:pt x="10996" y="283"/>
                </a:lnTo>
                <a:lnTo>
                  <a:pt x="10593" y="162"/>
                </a:lnTo>
                <a:lnTo>
                  <a:pt x="10150" y="61"/>
                </a:lnTo>
                <a:lnTo>
                  <a:pt x="9928" y="21"/>
                </a:lnTo>
                <a:lnTo>
                  <a:pt x="9687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97F8F"/>
              </a:solidFill>
            </a:endParaRPr>
          </a:p>
        </p:txBody>
      </p:sp>
      <p:sp>
        <p:nvSpPr>
          <p:cNvPr id="305" name="Google Shape;305;p35"/>
          <p:cNvSpPr/>
          <p:nvPr/>
        </p:nvSpPr>
        <p:spPr>
          <a:xfrm>
            <a:off x="6311147" y="2074729"/>
            <a:ext cx="402183" cy="495800"/>
          </a:xfrm>
          <a:custGeom>
            <a:rect b="b" l="l" r="r" t="t"/>
            <a:pathLst>
              <a:path extrusionOk="0" h="29845" w="24206">
                <a:moveTo>
                  <a:pt x="9687" y="7150"/>
                </a:moveTo>
                <a:lnTo>
                  <a:pt x="9505" y="7190"/>
                </a:lnTo>
                <a:lnTo>
                  <a:pt x="9344" y="7230"/>
                </a:lnTo>
                <a:lnTo>
                  <a:pt x="9183" y="7311"/>
                </a:lnTo>
                <a:lnTo>
                  <a:pt x="9022" y="7411"/>
                </a:lnTo>
                <a:lnTo>
                  <a:pt x="8881" y="7512"/>
                </a:lnTo>
                <a:lnTo>
                  <a:pt x="8740" y="7633"/>
                </a:lnTo>
                <a:lnTo>
                  <a:pt x="8619" y="7774"/>
                </a:lnTo>
                <a:lnTo>
                  <a:pt x="8378" y="8056"/>
                </a:lnTo>
                <a:lnTo>
                  <a:pt x="8156" y="8378"/>
                </a:lnTo>
                <a:lnTo>
                  <a:pt x="7995" y="8700"/>
                </a:lnTo>
                <a:lnTo>
                  <a:pt x="7834" y="9022"/>
                </a:lnTo>
                <a:lnTo>
                  <a:pt x="7693" y="9365"/>
                </a:lnTo>
                <a:lnTo>
                  <a:pt x="7572" y="9747"/>
                </a:lnTo>
                <a:lnTo>
                  <a:pt x="7472" y="10150"/>
                </a:lnTo>
                <a:lnTo>
                  <a:pt x="7391" y="10553"/>
                </a:lnTo>
                <a:lnTo>
                  <a:pt x="7371" y="10956"/>
                </a:lnTo>
                <a:lnTo>
                  <a:pt x="7371" y="11177"/>
                </a:lnTo>
                <a:lnTo>
                  <a:pt x="7371" y="11358"/>
                </a:lnTo>
                <a:lnTo>
                  <a:pt x="7391" y="11560"/>
                </a:lnTo>
                <a:lnTo>
                  <a:pt x="7451" y="11761"/>
                </a:lnTo>
                <a:lnTo>
                  <a:pt x="7492" y="11942"/>
                </a:lnTo>
                <a:lnTo>
                  <a:pt x="7572" y="12103"/>
                </a:lnTo>
                <a:lnTo>
                  <a:pt x="7633" y="12204"/>
                </a:lnTo>
                <a:lnTo>
                  <a:pt x="7693" y="12264"/>
                </a:lnTo>
                <a:lnTo>
                  <a:pt x="7753" y="12325"/>
                </a:lnTo>
                <a:lnTo>
                  <a:pt x="7834" y="12365"/>
                </a:lnTo>
                <a:lnTo>
                  <a:pt x="7915" y="12385"/>
                </a:lnTo>
                <a:lnTo>
                  <a:pt x="8076" y="12385"/>
                </a:lnTo>
                <a:lnTo>
                  <a:pt x="8156" y="12345"/>
                </a:lnTo>
                <a:lnTo>
                  <a:pt x="8297" y="12285"/>
                </a:lnTo>
                <a:lnTo>
                  <a:pt x="8438" y="12164"/>
                </a:lnTo>
                <a:lnTo>
                  <a:pt x="8478" y="12083"/>
                </a:lnTo>
                <a:lnTo>
                  <a:pt x="8539" y="12003"/>
                </a:lnTo>
                <a:lnTo>
                  <a:pt x="8559" y="11922"/>
                </a:lnTo>
                <a:lnTo>
                  <a:pt x="8579" y="11842"/>
                </a:lnTo>
                <a:lnTo>
                  <a:pt x="8599" y="11560"/>
                </a:lnTo>
                <a:lnTo>
                  <a:pt x="8579" y="11258"/>
                </a:lnTo>
                <a:lnTo>
                  <a:pt x="8559" y="10956"/>
                </a:lnTo>
                <a:lnTo>
                  <a:pt x="8559" y="10674"/>
                </a:lnTo>
                <a:lnTo>
                  <a:pt x="8599" y="10351"/>
                </a:lnTo>
                <a:lnTo>
                  <a:pt x="8660" y="10049"/>
                </a:lnTo>
                <a:lnTo>
                  <a:pt x="8740" y="9747"/>
                </a:lnTo>
                <a:lnTo>
                  <a:pt x="8841" y="9445"/>
                </a:lnTo>
                <a:lnTo>
                  <a:pt x="8962" y="9163"/>
                </a:lnTo>
                <a:lnTo>
                  <a:pt x="9103" y="8881"/>
                </a:lnTo>
                <a:lnTo>
                  <a:pt x="9445" y="8378"/>
                </a:lnTo>
                <a:lnTo>
                  <a:pt x="9606" y="8116"/>
                </a:lnTo>
                <a:lnTo>
                  <a:pt x="9747" y="7854"/>
                </a:lnTo>
                <a:lnTo>
                  <a:pt x="9868" y="7572"/>
                </a:lnTo>
                <a:lnTo>
                  <a:pt x="9969" y="7291"/>
                </a:lnTo>
                <a:lnTo>
                  <a:pt x="9969" y="7230"/>
                </a:lnTo>
                <a:lnTo>
                  <a:pt x="9948" y="7190"/>
                </a:lnTo>
                <a:lnTo>
                  <a:pt x="9908" y="7150"/>
                </a:lnTo>
                <a:close/>
                <a:moveTo>
                  <a:pt x="1571" y="22112"/>
                </a:moveTo>
                <a:lnTo>
                  <a:pt x="1652" y="22192"/>
                </a:lnTo>
                <a:lnTo>
                  <a:pt x="1732" y="22273"/>
                </a:lnTo>
                <a:lnTo>
                  <a:pt x="1833" y="22333"/>
                </a:lnTo>
                <a:lnTo>
                  <a:pt x="1934" y="22394"/>
                </a:lnTo>
                <a:lnTo>
                  <a:pt x="2155" y="22494"/>
                </a:lnTo>
                <a:lnTo>
                  <a:pt x="2377" y="22575"/>
                </a:lnTo>
                <a:lnTo>
                  <a:pt x="2719" y="22676"/>
                </a:lnTo>
                <a:lnTo>
                  <a:pt x="3041" y="22756"/>
                </a:lnTo>
                <a:lnTo>
                  <a:pt x="3726" y="22897"/>
                </a:lnTo>
                <a:lnTo>
                  <a:pt x="4411" y="23018"/>
                </a:lnTo>
                <a:lnTo>
                  <a:pt x="5115" y="23139"/>
                </a:lnTo>
                <a:lnTo>
                  <a:pt x="5800" y="23239"/>
                </a:lnTo>
                <a:lnTo>
                  <a:pt x="6505" y="23320"/>
                </a:lnTo>
                <a:lnTo>
                  <a:pt x="7874" y="23441"/>
                </a:lnTo>
                <a:lnTo>
                  <a:pt x="9264" y="23541"/>
                </a:lnTo>
                <a:lnTo>
                  <a:pt x="10633" y="23602"/>
                </a:lnTo>
                <a:lnTo>
                  <a:pt x="12023" y="23622"/>
                </a:lnTo>
                <a:lnTo>
                  <a:pt x="13392" y="23602"/>
                </a:lnTo>
                <a:lnTo>
                  <a:pt x="14761" y="23541"/>
                </a:lnTo>
                <a:lnTo>
                  <a:pt x="16151" y="23441"/>
                </a:lnTo>
                <a:lnTo>
                  <a:pt x="17520" y="23320"/>
                </a:lnTo>
                <a:lnTo>
                  <a:pt x="18930" y="23139"/>
                </a:lnTo>
                <a:lnTo>
                  <a:pt x="20319" y="22917"/>
                </a:lnTo>
                <a:lnTo>
                  <a:pt x="21689" y="22676"/>
                </a:lnTo>
                <a:lnTo>
                  <a:pt x="22011" y="22635"/>
                </a:lnTo>
                <a:lnTo>
                  <a:pt x="22293" y="22615"/>
                </a:lnTo>
                <a:lnTo>
                  <a:pt x="22414" y="22595"/>
                </a:lnTo>
                <a:lnTo>
                  <a:pt x="22454" y="23340"/>
                </a:lnTo>
                <a:lnTo>
                  <a:pt x="22534" y="24709"/>
                </a:lnTo>
                <a:lnTo>
                  <a:pt x="21225" y="25011"/>
                </a:lnTo>
                <a:lnTo>
                  <a:pt x="19916" y="25273"/>
                </a:lnTo>
                <a:lnTo>
                  <a:pt x="18587" y="25495"/>
                </a:lnTo>
                <a:lnTo>
                  <a:pt x="17278" y="25676"/>
                </a:lnTo>
                <a:lnTo>
                  <a:pt x="15949" y="25817"/>
                </a:lnTo>
                <a:lnTo>
                  <a:pt x="14600" y="25918"/>
                </a:lnTo>
                <a:lnTo>
                  <a:pt x="13271" y="25998"/>
                </a:lnTo>
                <a:lnTo>
                  <a:pt x="11942" y="26018"/>
                </a:lnTo>
                <a:lnTo>
                  <a:pt x="10532" y="25998"/>
                </a:lnTo>
                <a:lnTo>
                  <a:pt x="9143" y="25918"/>
                </a:lnTo>
                <a:lnTo>
                  <a:pt x="7753" y="25817"/>
                </a:lnTo>
                <a:lnTo>
                  <a:pt x="6364" y="25676"/>
                </a:lnTo>
                <a:lnTo>
                  <a:pt x="5699" y="25595"/>
                </a:lnTo>
                <a:lnTo>
                  <a:pt x="5035" y="25495"/>
                </a:lnTo>
                <a:lnTo>
                  <a:pt x="3706" y="25273"/>
                </a:lnTo>
                <a:lnTo>
                  <a:pt x="3041" y="25132"/>
                </a:lnTo>
                <a:lnTo>
                  <a:pt x="2699" y="25092"/>
                </a:lnTo>
                <a:lnTo>
                  <a:pt x="2357" y="25052"/>
                </a:lnTo>
                <a:lnTo>
                  <a:pt x="1974" y="25032"/>
                </a:lnTo>
                <a:lnTo>
                  <a:pt x="1551" y="25032"/>
                </a:lnTo>
                <a:lnTo>
                  <a:pt x="1551" y="25011"/>
                </a:lnTo>
                <a:lnTo>
                  <a:pt x="1491" y="24568"/>
                </a:lnTo>
                <a:lnTo>
                  <a:pt x="1450" y="24125"/>
                </a:lnTo>
                <a:lnTo>
                  <a:pt x="1450" y="23703"/>
                </a:lnTo>
                <a:lnTo>
                  <a:pt x="1450" y="23260"/>
                </a:lnTo>
                <a:lnTo>
                  <a:pt x="1471" y="22978"/>
                </a:lnTo>
                <a:lnTo>
                  <a:pt x="1491" y="22676"/>
                </a:lnTo>
                <a:lnTo>
                  <a:pt x="1571" y="22112"/>
                </a:lnTo>
                <a:close/>
                <a:moveTo>
                  <a:pt x="12808" y="27468"/>
                </a:moveTo>
                <a:lnTo>
                  <a:pt x="12748" y="27629"/>
                </a:lnTo>
                <a:lnTo>
                  <a:pt x="12667" y="27770"/>
                </a:lnTo>
                <a:lnTo>
                  <a:pt x="12586" y="27911"/>
                </a:lnTo>
                <a:lnTo>
                  <a:pt x="12486" y="28032"/>
                </a:lnTo>
                <a:lnTo>
                  <a:pt x="12385" y="28133"/>
                </a:lnTo>
                <a:lnTo>
                  <a:pt x="12264" y="28213"/>
                </a:lnTo>
                <a:lnTo>
                  <a:pt x="12123" y="28274"/>
                </a:lnTo>
                <a:lnTo>
                  <a:pt x="11962" y="28314"/>
                </a:lnTo>
                <a:lnTo>
                  <a:pt x="11821" y="28294"/>
                </a:lnTo>
                <a:lnTo>
                  <a:pt x="11700" y="28254"/>
                </a:lnTo>
                <a:lnTo>
                  <a:pt x="11620" y="28193"/>
                </a:lnTo>
                <a:lnTo>
                  <a:pt x="11600" y="28092"/>
                </a:lnTo>
                <a:lnTo>
                  <a:pt x="11600" y="27992"/>
                </a:lnTo>
                <a:lnTo>
                  <a:pt x="11620" y="27871"/>
                </a:lnTo>
                <a:lnTo>
                  <a:pt x="11680" y="27770"/>
                </a:lnTo>
                <a:lnTo>
                  <a:pt x="11781" y="27670"/>
                </a:lnTo>
                <a:lnTo>
                  <a:pt x="11862" y="27569"/>
                </a:lnTo>
                <a:lnTo>
                  <a:pt x="11902" y="27468"/>
                </a:lnTo>
                <a:close/>
                <a:moveTo>
                  <a:pt x="12143" y="1"/>
                </a:moveTo>
                <a:lnTo>
                  <a:pt x="11962" y="21"/>
                </a:lnTo>
                <a:lnTo>
                  <a:pt x="11781" y="41"/>
                </a:lnTo>
                <a:lnTo>
                  <a:pt x="11600" y="81"/>
                </a:lnTo>
                <a:lnTo>
                  <a:pt x="11419" y="142"/>
                </a:lnTo>
                <a:lnTo>
                  <a:pt x="11257" y="202"/>
                </a:lnTo>
                <a:lnTo>
                  <a:pt x="11096" y="283"/>
                </a:lnTo>
                <a:lnTo>
                  <a:pt x="10935" y="363"/>
                </a:lnTo>
                <a:lnTo>
                  <a:pt x="10774" y="464"/>
                </a:lnTo>
                <a:lnTo>
                  <a:pt x="10633" y="565"/>
                </a:lnTo>
                <a:lnTo>
                  <a:pt x="10492" y="685"/>
                </a:lnTo>
                <a:lnTo>
                  <a:pt x="10371" y="826"/>
                </a:lnTo>
                <a:lnTo>
                  <a:pt x="10251" y="947"/>
                </a:lnTo>
                <a:lnTo>
                  <a:pt x="10130" y="1088"/>
                </a:lnTo>
                <a:lnTo>
                  <a:pt x="10029" y="1249"/>
                </a:lnTo>
                <a:lnTo>
                  <a:pt x="9948" y="1410"/>
                </a:lnTo>
                <a:lnTo>
                  <a:pt x="9868" y="1572"/>
                </a:lnTo>
                <a:lnTo>
                  <a:pt x="9808" y="1733"/>
                </a:lnTo>
                <a:lnTo>
                  <a:pt x="9707" y="2095"/>
                </a:lnTo>
                <a:lnTo>
                  <a:pt x="9646" y="2437"/>
                </a:lnTo>
                <a:lnTo>
                  <a:pt x="9646" y="2800"/>
                </a:lnTo>
                <a:lnTo>
                  <a:pt x="9667" y="2981"/>
                </a:lnTo>
                <a:lnTo>
                  <a:pt x="9687" y="3162"/>
                </a:lnTo>
                <a:lnTo>
                  <a:pt x="9747" y="3364"/>
                </a:lnTo>
                <a:lnTo>
                  <a:pt x="9828" y="3545"/>
                </a:lnTo>
                <a:lnTo>
                  <a:pt x="9928" y="3706"/>
                </a:lnTo>
                <a:lnTo>
                  <a:pt x="10049" y="3847"/>
                </a:lnTo>
                <a:lnTo>
                  <a:pt x="10190" y="3948"/>
                </a:lnTo>
                <a:lnTo>
                  <a:pt x="10291" y="3988"/>
                </a:lnTo>
                <a:lnTo>
                  <a:pt x="10371" y="4028"/>
                </a:lnTo>
                <a:lnTo>
                  <a:pt x="10492" y="4028"/>
                </a:lnTo>
                <a:lnTo>
                  <a:pt x="10613" y="4008"/>
                </a:lnTo>
                <a:lnTo>
                  <a:pt x="10734" y="3948"/>
                </a:lnTo>
                <a:lnTo>
                  <a:pt x="10774" y="3907"/>
                </a:lnTo>
                <a:lnTo>
                  <a:pt x="10814" y="3847"/>
                </a:lnTo>
                <a:lnTo>
                  <a:pt x="10855" y="3746"/>
                </a:lnTo>
                <a:lnTo>
                  <a:pt x="10875" y="3646"/>
                </a:lnTo>
                <a:lnTo>
                  <a:pt x="10895" y="3444"/>
                </a:lnTo>
                <a:lnTo>
                  <a:pt x="10915" y="3021"/>
                </a:lnTo>
                <a:lnTo>
                  <a:pt x="10935" y="2619"/>
                </a:lnTo>
                <a:lnTo>
                  <a:pt x="10975" y="2417"/>
                </a:lnTo>
                <a:lnTo>
                  <a:pt x="11036" y="2216"/>
                </a:lnTo>
                <a:lnTo>
                  <a:pt x="11116" y="2055"/>
                </a:lnTo>
                <a:lnTo>
                  <a:pt x="11217" y="1894"/>
                </a:lnTo>
                <a:lnTo>
                  <a:pt x="11358" y="1773"/>
                </a:lnTo>
                <a:lnTo>
                  <a:pt x="11499" y="1652"/>
                </a:lnTo>
                <a:lnTo>
                  <a:pt x="11680" y="1572"/>
                </a:lnTo>
                <a:lnTo>
                  <a:pt x="11841" y="1511"/>
                </a:lnTo>
                <a:lnTo>
                  <a:pt x="12043" y="1491"/>
                </a:lnTo>
                <a:lnTo>
                  <a:pt x="12224" y="1471"/>
                </a:lnTo>
                <a:lnTo>
                  <a:pt x="12425" y="1471"/>
                </a:lnTo>
                <a:lnTo>
                  <a:pt x="12607" y="1511"/>
                </a:lnTo>
                <a:lnTo>
                  <a:pt x="12788" y="1572"/>
                </a:lnTo>
                <a:lnTo>
                  <a:pt x="12949" y="1672"/>
                </a:lnTo>
                <a:lnTo>
                  <a:pt x="13090" y="1773"/>
                </a:lnTo>
                <a:lnTo>
                  <a:pt x="13211" y="1894"/>
                </a:lnTo>
                <a:lnTo>
                  <a:pt x="13332" y="2055"/>
                </a:lnTo>
                <a:lnTo>
                  <a:pt x="13432" y="2216"/>
                </a:lnTo>
                <a:lnTo>
                  <a:pt x="13513" y="2417"/>
                </a:lnTo>
                <a:lnTo>
                  <a:pt x="13533" y="2619"/>
                </a:lnTo>
                <a:lnTo>
                  <a:pt x="13513" y="2800"/>
                </a:lnTo>
                <a:lnTo>
                  <a:pt x="13493" y="3001"/>
                </a:lnTo>
                <a:lnTo>
                  <a:pt x="13432" y="3182"/>
                </a:lnTo>
                <a:lnTo>
                  <a:pt x="13352" y="3364"/>
                </a:lnTo>
                <a:lnTo>
                  <a:pt x="13231" y="3746"/>
                </a:lnTo>
                <a:lnTo>
                  <a:pt x="13211" y="3807"/>
                </a:lnTo>
                <a:lnTo>
                  <a:pt x="12848" y="3766"/>
                </a:lnTo>
                <a:lnTo>
                  <a:pt x="12506" y="3746"/>
                </a:lnTo>
                <a:lnTo>
                  <a:pt x="12143" y="3766"/>
                </a:lnTo>
                <a:lnTo>
                  <a:pt x="11781" y="3807"/>
                </a:lnTo>
                <a:lnTo>
                  <a:pt x="11459" y="3847"/>
                </a:lnTo>
                <a:lnTo>
                  <a:pt x="11116" y="3928"/>
                </a:lnTo>
                <a:lnTo>
                  <a:pt x="10754" y="4028"/>
                </a:lnTo>
                <a:lnTo>
                  <a:pt x="10432" y="4169"/>
                </a:lnTo>
                <a:lnTo>
                  <a:pt x="10271" y="4250"/>
                </a:lnTo>
                <a:lnTo>
                  <a:pt x="10130" y="4350"/>
                </a:lnTo>
                <a:lnTo>
                  <a:pt x="9989" y="4451"/>
                </a:lnTo>
                <a:lnTo>
                  <a:pt x="9868" y="4572"/>
                </a:lnTo>
                <a:lnTo>
                  <a:pt x="9767" y="4713"/>
                </a:lnTo>
                <a:lnTo>
                  <a:pt x="9667" y="4854"/>
                </a:lnTo>
                <a:lnTo>
                  <a:pt x="9586" y="4995"/>
                </a:lnTo>
                <a:lnTo>
                  <a:pt x="9526" y="5176"/>
                </a:lnTo>
                <a:lnTo>
                  <a:pt x="9526" y="5257"/>
                </a:lnTo>
                <a:lnTo>
                  <a:pt x="9566" y="5317"/>
                </a:lnTo>
                <a:lnTo>
                  <a:pt x="9626" y="5377"/>
                </a:lnTo>
                <a:lnTo>
                  <a:pt x="9707" y="5398"/>
                </a:lnTo>
                <a:lnTo>
                  <a:pt x="9868" y="5398"/>
                </a:lnTo>
                <a:lnTo>
                  <a:pt x="10029" y="5377"/>
                </a:lnTo>
                <a:lnTo>
                  <a:pt x="10331" y="5317"/>
                </a:lnTo>
                <a:lnTo>
                  <a:pt x="10633" y="5237"/>
                </a:lnTo>
                <a:lnTo>
                  <a:pt x="10935" y="5136"/>
                </a:lnTo>
                <a:lnTo>
                  <a:pt x="11257" y="5055"/>
                </a:lnTo>
                <a:lnTo>
                  <a:pt x="11580" y="4995"/>
                </a:lnTo>
                <a:lnTo>
                  <a:pt x="11902" y="4955"/>
                </a:lnTo>
                <a:lnTo>
                  <a:pt x="12244" y="4914"/>
                </a:lnTo>
                <a:lnTo>
                  <a:pt x="12586" y="4934"/>
                </a:lnTo>
                <a:lnTo>
                  <a:pt x="12929" y="4955"/>
                </a:lnTo>
                <a:lnTo>
                  <a:pt x="13251" y="5015"/>
                </a:lnTo>
                <a:lnTo>
                  <a:pt x="13593" y="5096"/>
                </a:lnTo>
                <a:lnTo>
                  <a:pt x="13916" y="5196"/>
                </a:lnTo>
                <a:lnTo>
                  <a:pt x="14218" y="5317"/>
                </a:lnTo>
                <a:lnTo>
                  <a:pt x="14540" y="5458"/>
                </a:lnTo>
                <a:lnTo>
                  <a:pt x="14842" y="5599"/>
                </a:lnTo>
                <a:lnTo>
                  <a:pt x="15164" y="5800"/>
                </a:lnTo>
                <a:lnTo>
                  <a:pt x="15466" y="6022"/>
                </a:lnTo>
                <a:lnTo>
                  <a:pt x="15768" y="6243"/>
                </a:lnTo>
                <a:lnTo>
                  <a:pt x="16030" y="6505"/>
                </a:lnTo>
                <a:lnTo>
                  <a:pt x="16292" y="6767"/>
                </a:lnTo>
                <a:lnTo>
                  <a:pt x="16533" y="7069"/>
                </a:lnTo>
                <a:lnTo>
                  <a:pt x="16755" y="7371"/>
                </a:lnTo>
                <a:lnTo>
                  <a:pt x="16956" y="7673"/>
                </a:lnTo>
                <a:lnTo>
                  <a:pt x="17158" y="7995"/>
                </a:lnTo>
                <a:lnTo>
                  <a:pt x="17319" y="8338"/>
                </a:lnTo>
                <a:lnTo>
                  <a:pt x="17500" y="8680"/>
                </a:lnTo>
                <a:lnTo>
                  <a:pt x="17641" y="9022"/>
                </a:lnTo>
                <a:lnTo>
                  <a:pt x="17782" y="9365"/>
                </a:lnTo>
                <a:lnTo>
                  <a:pt x="17903" y="9727"/>
                </a:lnTo>
                <a:lnTo>
                  <a:pt x="18124" y="10432"/>
                </a:lnTo>
                <a:lnTo>
                  <a:pt x="18225" y="10875"/>
                </a:lnTo>
                <a:lnTo>
                  <a:pt x="18326" y="11318"/>
                </a:lnTo>
                <a:lnTo>
                  <a:pt x="18406" y="11761"/>
                </a:lnTo>
                <a:lnTo>
                  <a:pt x="18487" y="12224"/>
                </a:lnTo>
                <a:lnTo>
                  <a:pt x="18587" y="13130"/>
                </a:lnTo>
                <a:lnTo>
                  <a:pt x="18668" y="14037"/>
                </a:lnTo>
                <a:lnTo>
                  <a:pt x="18728" y="14943"/>
                </a:lnTo>
                <a:lnTo>
                  <a:pt x="18769" y="15869"/>
                </a:lnTo>
                <a:lnTo>
                  <a:pt x="18809" y="16775"/>
                </a:lnTo>
                <a:lnTo>
                  <a:pt x="18869" y="17681"/>
                </a:lnTo>
                <a:lnTo>
                  <a:pt x="18950" y="18547"/>
                </a:lnTo>
                <a:lnTo>
                  <a:pt x="18990" y="18970"/>
                </a:lnTo>
                <a:lnTo>
                  <a:pt x="19071" y="19393"/>
                </a:lnTo>
                <a:lnTo>
                  <a:pt x="19151" y="19816"/>
                </a:lnTo>
                <a:lnTo>
                  <a:pt x="19272" y="20219"/>
                </a:lnTo>
                <a:lnTo>
                  <a:pt x="19413" y="20622"/>
                </a:lnTo>
                <a:lnTo>
                  <a:pt x="19594" y="21024"/>
                </a:lnTo>
                <a:lnTo>
                  <a:pt x="19776" y="21326"/>
                </a:lnTo>
                <a:lnTo>
                  <a:pt x="18567" y="21487"/>
                </a:lnTo>
                <a:lnTo>
                  <a:pt x="17359" y="21649"/>
                </a:lnTo>
                <a:lnTo>
                  <a:pt x="15990" y="21769"/>
                </a:lnTo>
                <a:lnTo>
                  <a:pt x="14620" y="21870"/>
                </a:lnTo>
                <a:lnTo>
                  <a:pt x="13231" y="21910"/>
                </a:lnTo>
                <a:lnTo>
                  <a:pt x="11862" y="21930"/>
                </a:lnTo>
                <a:lnTo>
                  <a:pt x="10472" y="21930"/>
                </a:lnTo>
                <a:lnTo>
                  <a:pt x="9103" y="21870"/>
                </a:lnTo>
                <a:lnTo>
                  <a:pt x="7733" y="21789"/>
                </a:lnTo>
                <a:lnTo>
                  <a:pt x="6344" y="21669"/>
                </a:lnTo>
                <a:lnTo>
                  <a:pt x="5015" y="21528"/>
                </a:lnTo>
                <a:lnTo>
                  <a:pt x="3666" y="21367"/>
                </a:lnTo>
                <a:lnTo>
                  <a:pt x="3625" y="21346"/>
                </a:lnTo>
                <a:lnTo>
                  <a:pt x="3786" y="21165"/>
                </a:lnTo>
                <a:lnTo>
                  <a:pt x="3927" y="20964"/>
                </a:lnTo>
                <a:lnTo>
                  <a:pt x="4189" y="20541"/>
                </a:lnTo>
                <a:lnTo>
                  <a:pt x="4411" y="20078"/>
                </a:lnTo>
                <a:lnTo>
                  <a:pt x="4612" y="19615"/>
                </a:lnTo>
                <a:lnTo>
                  <a:pt x="4793" y="19131"/>
                </a:lnTo>
                <a:lnTo>
                  <a:pt x="4934" y="18648"/>
                </a:lnTo>
                <a:lnTo>
                  <a:pt x="5055" y="18165"/>
                </a:lnTo>
                <a:lnTo>
                  <a:pt x="5156" y="17702"/>
                </a:lnTo>
                <a:lnTo>
                  <a:pt x="5277" y="17077"/>
                </a:lnTo>
                <a:lnTo>
                  <a:pt x="5357" y="16453"/>
                </a:lnTo>
                <a:lnTo>
                  <a:pt x="5418" y="15829"/>
                </a:lnTo>
                <a:lnTo>
                  <a:pt x="5458" y="15205"/>
                </a:lnTo>
                <a:lnTo>
                  <a:pt x="5518" y="13936"/>
                </a:lnTo>
                <a:lnTo>
                  <a:pt x="5579" y="12687"/>
                </a:lnTo>
                <a:lnTo>
                  <a:pt x="5619" y="12103"/>
                </a:lnTo>
                <a:lnTo>
                  <a:pt x="5679" y="11499"/>
                </a:lnTo>
                <a:lnTo>
                  <a:pt x="5760" y="10915"/>
                </a:lnTo>
                <a:lnTo>
                  <a:pt x="5861" y="10331"/>
                </a:lnTo>
                <a:lnTo>
                  <a:pt x="6002" y="9747"/>
                </a:lnTo>
                <a:lnTo>
                  <a:pt x="6163" y="9183"/>
                </a:lnTo>
                <a:lnTo>
                  <a:pt x="6384" y="8640"/>
                </a:lnTo>
                <a:lnTo>
                  <a:pt x="6505" y="8358"/>
                </a:lnTo>
                <a:lnTo>
                  <a:pt x="6646" y="8096"/>
                </a:lnTo>
                <a:lnTo>
                  <a:pt x="6888" y="7673"/>
                </a:lnTo>
                <a:lnTo>
                  <a:pt x="7170" y="7270"/>
                </a:lnTo>
                <a:lnTo>
                  <a:pt x="7472" y="6908"/>
                </a:lnTo>
                <a:lnTo>
                  <a:pt x="7834" y="6545"/>
                </a:lnTo>
                <a:lnTo>
                  <a:pt x="8197" y="6223"/>
                </a:lnTo>
                <a:lnTo>
                  <a:pt x="8599" y="5921"/>
                </a:lnTo>
                <a:lnTo>
                  <a:pt x="8982" y="5619"/>
                </a:lnTo>
                <a:lnTo>
                  <a:pt x="9143" y="5438"/>
                </a:lnTo>
                <a:lnTo>
                  <a:pt x="9324" y="5257"/>
                </a:lnTo>
                <a:lnTo>
                  <a:pt x="9344" y="5216"/>
                </a:lnTo>
                <a:lnTo>
                  <a:pt x="9344" y="5156"/>
                </a:lnTo>
                <a:lnTo>
                  <a:pt x="9324" y="5096"/>
                </a:lnTo>
                <a:lnTo>
                  <a:pt x="9264" y="5075"/>
                </a:lnTo>
                <a:lnTo>
                  <a:pt x="9022" y="4995"/>
                </a:lnTo>
                <a:lnTo>
                  <a:pt x="8760" y="4975"/>
                </a:lnTo>
                <a:lnTo>
                  <a:pt x="8519" y="4995"/>
                </a:lnTo>
                <a:lnTo>
                  <a:pt x="8277" y="5035"/>
                </a:lnTo>
                <a:lnTo>
                  <a:pt x="8035" y="5116"/>
                </a:lnTo>
                <a:lnTo>
                  <a:pt x="7794" y="5216"/>
                </a:lnTo>
                <a:lnTo>
                  <a:pt x="7572" y="5357"/>
                </a:lnTo>
                <a:lnTo>
                  <a:pt x="7351" y="5498"/>
                </a:lnTo>
                <a:lnTo>
                  <a:pt x="7129" y="5659"/>
                </a:lnTo>
                <a:lnTo>
                  <a:pt x="6928" y="5841"/>
                </a:lnTo>
                <a:lnTo>
                  <a:pt x="6726" y="6022"/>
                </a:lnTo>
                <a:lnTo>
                  <a:pt x="6545" y="6223"/>
                </a:lnTo>
                <a:lnTo>
                  <a:pt x="6203" y="6606"/>
                </a:lnTo>
                <a:lnTo>
                  <a:pt x="5921" y="6988"/>
                </a:lnTo>
                <a:lnTo>
                  <a:pt x="5740" y="7230"/>
                </a:lnTo>
                <a:lnTo>
                  <a:pt x="5579" y="7492"/>
                </a:lnTo>
                <a:lnTo>
                  <a:pt x="5438" y="7754"/>
                </a:lnTo>
                <a:lnTo>
                  <a:pt x="5297" y="8015"/>
                </a:lnTo>
                <a:lnTo>
                  <a:pt x="5055" y="8559"/>
                </a:lnTo>
                <a:lnTo>
                  <a:pt x="4854" y="9123"/>
                </a:lnTo>
                <a:lnTo>
                  <a:pt x="4693" y="9707"/>
                </a:lnTo>
                <a:lnTo>
                  <a:pt x="4552" y="10291"/>
                </a:lnTo>
                <a:lnTo>
                  <a:pt x="4451" y="10875"/>
                </a:lnTo>
                <a:lnTo>
                  <a:pt x="4350" y="11479"/>
                </a:lnTo>
                <a:lnTo>
                  <a:pt x="4290" y="12124"/>
                </a:lnTo>
                <a:lnTo>
                  <a:pt x="4229" y="12768"/>
                </a:lnTo>
                <a:lnTo>
                  <a:pt x="4169" y="14077"/>
                </a:lnTo>
                <a:lnTo>
                  <a:pt x="4088" y="15386"/>
                </a:lnTo>
                <a:lnTo>
                  <a:pt x="4028" y="16050"/>
                </a:lnTo>
                <a:lnTo>
                  <a:pt x="3948" y="16695"/>
                </a:lnTo>
                <a:lnTo>
                  <a:pt x="3847" y="17279"/>
                </a:lnTo>
                <a:lnTo>
                  <a:pt x="3706" y="17843"/>
                </a:lnTo>
                <a:lnTo>
                  <a:pt x="3545" y="18406"/>
                </a:lnTo>
                <a:lnTo>
                  <a:pt x="3364" y="18950"/>
                </a:lnTo>
                <a:lnTo>
                  <a:pt x="3243" y="19212"/>
                </a:lnTo>
                <a:lnTo>
                  <a:pt x="3122" y="19474"/>
                </a:lnTo>
                <a:lnTo>
                  <a:pt x="2981" y="19715"/>
                </a:lnTo>
                <a:lnTo>
                  <a:pt x="2840" y="19957"/>
                </a:lnTo>
                <a:lnTo>
                  <a:pt x="2518" y="20420"/>
                </a:lnTo>
                <a:lnTo>
                  <a:pt x="2196" y="20863"/>
                </a:lnTo>
                <a:lnTo>
                  <a:pt x="2135" y="20964"/>
                </a:lnTo>
                <a:lnTo>
                  <a:pt x="2095" y="21065"/>
                </a:lnTo>
                <a:lnTo>
                  <a:pt x="2075" y="21165"/>
                </a:lnTo>
                <a:lnTo>
                  <a:pt x="2075" y="21266"/>
                </a:lnTo>
                <a:lnTo>
                  <a:pt x="1934" y="21286"/>
                </a:lnTo>
                <a:lnTo>
                  <a:pt x="1813" y="21326"/>
                </a:lnTo>
                <a:lnTo>
                  <a:pt x="1692" y="21367"/>
                </a:lnTo>
                <a:lnTo>
                  <a:pt x="1612" y="21427"/>
                </a:lnTo>
                <a:lnTo>
                  <a:pt x="1591" y="21346"/>
                </a:lnTo>
                <a:lnTo>
                  <a:pt x="1551" y="21266"/>
                </a:lnTo>
                <a:lnTo>
                  <a:pt x="1511" y="21205"/>
                </a:lnTo>
                <a:lnTo>
                  <a:pt x="1471" y="21145"/>
                </a:lnTo>
                <a:lnTo>
                  <a:pt x="1350" y="21065"/>
                </a:lnTo>
                <a:lnTo>
                  <a:pt x="1209" y="21024"/>
                </a:lnTo>
                <a:lnTo>
                  <a:pt x="1068" y="21004"/>
                </a:lnTo>
                <a:lnTo>
                  <a:pt x="907" y="21044"/>
                </a:lnTo>
                <a:lnTo>
                  <a:pt x="786" y="21125"/>
                </a:lnTo>
                <a:lnTo>
                  <a:pt x="705" y="21185"/>
                </a:lnTo>
                <a:lnTo>
                  <a:pt x="665" y="21246"/>
                </a:lnTo>
                <a:lnTo>
                  <a:pt x="524" y="21447"/>
                </a:lnTo>
                <a:lnTo>
                  <a:pt x="423" y="21669"/>
                </a:lnTo>
                <a:lnTo>
                  <a:pt x="343" y="21890"/>
                </a:lnTo>
                <a:lnTo>
                  <a:pt x="262" y="22132"/>
                </a:lnTo>
                <a:lnTo>
                  <a:pt x="162" y="22595"/>
                </a:lnTo>
                <a:lnTo>
                  <a:pt x="81" y="23078"/>
                </a:lnTo>
                <a:lnTo>
                  <a:pt x="21" y="23602"/>
                </a:lnTo>
                <a:lnTo>
                  <a:pt x="1" y="24146"/>
                </a:lnTo>
                <a:lnTo>
                  <a:pt x="21" y="24669"/>
                </a:lnTo>
                <a:lnTo>
                  <a:pt x="61" y="25213"/>
                </a:lnTo>
                <a:lnTo>
                  <a:pt x="101" y="25334"/>
                </a:lnTo>
                <a:lnTo>
                  <a:pt x="121" y="25434"/>
                </a:lnTo>
                <a:lnTo>
                  <a:pt x="162" y="25535"/>
                </a:lnTo>
                <a:lnTo>
                  <a:pt x="222" y="25616"/>
                </a:lnTo>
                <a:lnTo>
                  <a:pt x="283" y="25696"/>
                </a:lnTo>
                <a:lnTo>
                  <a:pt x="343" y="25757"/>
                </a:lnTo>
                <a:lnTo>
                  <a:pt x="504" y="25857"/>
                </a:lnTo>
                <a:lnTo>
                  <a:pt x="685" y="25918"/>
                </a:lnTo>
                <a:lnTo>
                  <a:pt x="846" y="25918"/>
                </a:lnTo>
                <a:lnTo>
                  <a:pt x="1028" y="25898"/>
                </a:lnTo>
                <a:lnTo>
                  <a:pt x="1189" y="25837"/>
                </a:lnTo>
                <a:lnTo>
                  <a:pt x="1350" y="25938"/>
                </a:lnTo>
                <a:lnTo>
                  <a:pt x="1531" y="26018"/>
                </a:lnTo>
                <a:lnTo>
                  <a:pt x="1894" y="26179"/>
                </a:lnTo>
                <a:lnTo>
                  <a:pt x="2216" y="26300"/>
                </a:lnTo>
                <a:lnTo>
                  <a:pt x="2538" y="26401"/>
                </a:lnTo>
                <a:lnTo>
                  <a:pt x="3202" y="26562"/>
                </a:lnTo>
                <a:lnTo>
                  <a:pt x="3907" y="26723"/>
                </a:lnTo>
                <a:lnTo>
                  <a:pt x="4612" y="26844"/>
                </a:lnTo>
                <a:lnTo>
                  <a:pt x="6022" y="27065"/>
                </a:lnTo>
                <a:lnTo>
                  <a:pt x="7089" y="27206"/>
                </a:lnTo>
                <a:lnTo>
                  <a:pt x="8176" y="27307"/>
                </a:lnTo>
                <a:lnTo>
                  <a:pt x="9244" y="27388"/>
                </a:lnTo>
                <a:lnTo>
                  <a:pt x="10331" y="27448"/>
                </a:lnTo>
                <a:lnTo>
                  <a:pt x="10271" y="27569"/>
                </a:lnTo>
                <a:lnTo>
                  <a:pt x="10210" y="27710"/>
                </a:lnTo>
                <a:lnTo>
                  <a:pt x="10170" y="27851"/>
                </a:lnTo>
                <a:lnTo>
                  <a:pt x="10150" y="28012"/>
                </a:lnTo>
                <a:lnTo>
                  <a:pt x="10150" y="28153"/>
                </a:lnTo>
                <a:lnTo>
                  <a:pt x="10150" y="28294"/>
                </a:lnTo>
                <a:lnTo>
                  <a:pt x="10190" y="28556"/>
                </a:lnTo>
                <a:lnTo>
                  <a:pt x="10271" y="28817"/>
                </a:lnTo>
                <a:lnTo>
                  <a:pt x="10412" y="29039"/>
                </a:lnTo>
                <a:lnTo>
                  <a:pt x="10573" y="29260"/>
                </a:lnTo>
                <a:lnTo>
                  <a:pt x="10754" y="29442"/>
                </a:lnTo>
                <a:lnTo>
                  <a:pt x="10996" y="29583"/>
                </a:lnTo>
                <a:lnTo>
                  <a:pt x="11237" y="29724"/>
                </a:lnTo>
                <a:lnTo>
                  <a:pt x="11499" y="29804"/>
                </a:lnTo>
                <a:lnTo>
                  <a:pt x="11761" y="29844"/>
                </a:lnTo>
                <a:lnTo>
                  <a:pt x="12023" y="29844"/>
                </a:lnTo>
                <a:lnTo>
                  <a:pt x="12305" y="29824"/>
                </a:lnTo>
                <a:lnTo>
                  <a:pt x="12566" y="29764"/>
                </a:lnTo>
                <a:lnTo>
                  <a:pt x="12828" y="29683"/>
                </a:lnTo>
                <a:lnTo>
                  <a:pt x="13070" y="29563"/>
                </a:lnTo>
                <a:lnTo>
                  <a:pt x="13291" y="29422"/>
                </a:lnTo>
                <a:lnTo>
                  <a:pt x="13533" y="29240"/>
                </a:lnTo>
                <a:lnTo>
                  <a:pt x="13734" y="29019"/>
                </a:lnTo>
                <a:lnTo>
                  <a:pt x="13916" y="28777"/>
                </a:lnTo>
                <a:lnTo>
                  <a:pt x="14077" y="28536"/>
                </a:lnTo>
                <a:lnTo>
                  <a:pt x="14218" y="28274"/>
                </a:lnTo>
                <a:lnTo>
                  <a:pt x="14338" y="27992"/>
                </a:lnTo>
                <a:lnTo>
                  <a:pt x="14439" y="27710"/>
                </a:lnTo>
                <a:lnTo>
                  <a:pt x="14520" y="27408"/>
                </a:lnTo>
                <a:lnTo>
                  <a:pt x="15607" y="27327"/>
                </a:lnTo>
                <a:lnTo>
                  <a:pt x="16695" y="27227"/>
                </a:lnTo>
                <a:lnTo>
                  <a:pt x="17802" y="27106"/>
                </a:lnTo>
                <a:lnTo>
                  <a:pt x="18889" y="26945"/>
                </a:lnTo>
                <a:lnTo>
                  <a:pt x="19977" y="26763"/>
                </a:lnTo>
                <a:lnTo>
                  <a:pt x="21044" y="26562"/>
                </a:lnTo>
                <a:lnTo>
                  <a:pt x="22111" y="26320"/>
                </a:lnTo>
                <a:lnTo>
                  <a:pt x="23179" y="26079"/>
                </a:lnTo>
                <a:lnTo>
                  <a:pt x="23340" y="26018"/>
                </a:lnTo>
                <a:lnTo>
                  <a:pt x="23380" y="26018"/>
                </a:lnTo>
                <a:lnTo>
                  <a:pt x="23541" y="25998"/>
                </a:lnTo>
                <a:lnTo>
                  <a:pt x="23682" y="25958"/>
                </a:lnTo>
                <a:lnTo>
                  <a:pt x="23823" y="25877"/>
                </a:lnTo>
                <a:lnTo>
                  <a:pt x="23964" y="25777"/>
                </a:lnTo>
                <a:lnTo>
                  <a:pt x="24065" y="25656"/>
                </a:lnTo>
                <a:lnTo>
                  <a:pt x="24145" y="25515"/>
                </a:lnTo>
                <a:lnTo>
                  <a:pt x="24186" y="25354"/>
                </a:lnTo>
                <a:lnTo>
                  <a:pt x="24206" y="25193"/>
                </a:lnTo>
                <a:lnTo>
                  <a:pt x="24004" y="23340"/>
                </a:lnTo>
                <a:lnTo>
                  <a:pt x="23964" y="22816"/>
                </a:lnTo>
                <a:lnTo>
                  <a:pt x="23904" y="22313"/>
                </a:lnTo>
                <a:lnTo>
                  <a:pt x="23823" y="21810"/>
                </a:lnTo>
                <a:lnTo>
                  <a:pt x="23763" y="21548"/>
                </a:lnTo>
                <a:lnTo>
                  <a:pt x="23682" y="21306"/>
                </a:lnTo>
                <a:lnTo>
                  <a:pt x="23622" y="21165"/>
                </a:lnTo>
                <a:lnTo>
                  <a:pt x="23521" y="21024"/>
                </a:lnTo>
                <a:lnTo>
                  <a:pt x="23461" y="20964"/>
                </a:lnTo>
                <a:lnTo>
                  <a:pt x="23400" y="20924"/>
                </a:lnTo>
                <a:lnTo>
                  <a:pt x="23320" y="20883"/>
                </a:lnTo>
                <a:lnTo>
                  <a:pt x="23259" y="20863"/>
                </a:lnTo>
                <a:lnTo>
                  <a:pt x="23058" y="20843"/>
                </a:lnTo>
                <a:lnTo>
                  <a:pt x="22937" y="20803"/>
                </a:lnTo>
                <a:lnTo>
                  <a:pt x="22816" y="20803"/>
                </a:lnTo>
                <a:lnTo>
                  <a:pt x="22474" y="20823"/>
                </a:lnTo>
                <a:lnTo>
                  <a:pt x="22132" y="20863"/>
                </a:lnTo>
                <a:lnTo>
                  <a:pt x="21447" y="20984"/>
                </a:lnTo>
                <a:lnTo>
                  <a:pt x="21246" y="20843"/>
                </a:lnTo>
                <a:lnTo>
                  <a:pt x="21084" y="20682"/>
                </a:lnTo>
                <a:lnTo>
                  <a:pt x="20923" y="20501"/>
                </a:lnTo>
                <a:lnTo>
                  <a:pt x="20803" y="20279"/>
                </a:lnTo>
                <a:lnTo>
                  <a:pt x="20682" y="20058"/>
                </a:lnTo>
                <a:lnTo>
                  <a:pt x="20581" y="19816"/>
                </a:lnTo>
                <a:lnTo>
                  <a:pt x="20500" y="19594"/>
                </a:lnTo>
                <a:lnTo>
                  <a:pt x="20440" y="19353"/>
                </a:lnTo>
                <a:lnTo>
                  <a:pt x="20339" y="18890"/>
                </a:lnTo>
                <a:lnTo>
                  <a:pt x="20279" y="18447"/>
                </a:lnTo>
                <a:lnTo>
                  <a:pt x="20219" y="17984"/>
                </a:lnTo>
                <a:lnTo>
                  <a:pt x="20178" y="17520"/>
                </a:lnTo>
                <a:lnTo>
                  <a:pt x="20118" y="16574"/>
                </a:lnTo>
                <a:lnTo>
                  <a:pt x="20078" y="15668"/>
                </a:lnTo>
                <a:lnTo>
                  <a:pt x="20017" y="14762"/>
                </a:lnTo>
                <a:lnTo>
                  <a:pt x="19957" y="13875"/>
                </a:lnTo>
                <a:lnTo>
                  <a:pt x="19876" y="12989"/>
                </a:lnTo>
                <a:lnTo>
                  <a:pt x="19755" y="12103"/>
                </a:lnTo>
                <a:lnTo>
                  <a:pt x="19614" y="11217"/>
                </a:lnTo>
                <a:lnTo>
                  <a:pt x="19514" y="10774"/>
                </a:lnTo>
                <a:lnTo>
                  <a:pt x="19413" y="10351"/>
                </a:lnTo>
                <a:lnTo>
                  <a:pt x="19312" y="9908"/>
                </a:lnTo>
                <a:lnTo>
                  <a:pt x="19171" y="9486"/>
                </a:lnTo>
                <a:lnTo>
                  <a:pt x="19030" y="9063"/>
                </a:lnTo>
                <a:lnTo>
                  <a:pt x="18869" y="8640"/>
                </a:lnTo>
                <a:lnTo>
                  <a:pt x="18708" y="8277"/>
                </a:lnTo>
                <a:lnTo>
                  <a:pt x="18527" y="7915"/>
                </a:lnTo>
                <a:lnTo>
                  <a:pt x="18346" y="7572"/>
                </a:lnTo>
                <a:lnTo>
                  <a:pt x="18144" y="7230"/>
                </a:lnTo>
                <a:lnTo>
                  <a:pt x="17943" y="6888"/>
                </a:lnTo>
                <a:lnTo>
                  <a:pt x="17722" y="6566"/>
                </a:lnTo>
                <a:lnTo>
                  <a:pt x="17480" y="6264"/>
                </a:lnTo>
                <a:lnTo>
                  <a:pt x="17218" y="5961"/>
                </a:lnTo>
                <a:lnTo>
                  <a:pt x="16956" y="5680"/>
                </a:lnTo>
                <a:lnTo>
                  <a:pt x="16674" y="5418"/>
                </a:lnTo>
                <a:lnTo>
                  <a:pt x="16372" y="5176"/>
                </a:lnTo>
                <a:lnTo>
                  <a:pt x="16070" y="4934"/>
                </a:lnTo>
                <a:lnTo>
                  <a:pt x="15748" y="4713"/>
                </a:lnTo>
                <a:lnTo>
                  <a:pt x="15406" y="4512"/>
                </a:lnTo>
                <a:lnTo>
                  <a:pt x="15043" y="4330"/>
                </a:lnTo>
                <a:lnTo>
                  <a:pt x="14681" y="4169"/>
                </a:lnTo>
                <a:lnTo>
                  <a:pt x="14661" y="4169"/>
                </a:lnTo>
                <a:lnTo>
                  <a:pt x="14761" y="4028"/>
                </a:lnTo>
                <a:lnTo>
                  <a:pt x="14822" y="3887"/>
                </a:lnTo>
                <a:lnTo>
                  <a:pt x="14902" y="3726"/>
                </a:lnTo>
                <a:lnTo>
                  <a:pt x="14943" y="3565"/>
                </a:lnTo>
                <a:lnTo>
                  <a:pt x="14983" y="3404"/>
                </a:lnTo>
                <a:lnTo>
                  <a:pt x="15003" y="3223"/>
                </a:lnTo>
                <a:lnTo>
                  <a:pt x="15023" y="2880"/>
                </a:lnTo>
                <a:lnTo>
                  <a:pt x="15023" y="2518"/>
                </a:lnTo>
                <a:lnTo>
                  <a:pt x="14963" y="2176"/>
                </a:lnTo>
                <a:lnTo>
                  <a:pt x="14882" y="1853"/>
                </a:lnTo>
                <a:lnTo>
                  <a:pt x="14781" y="1572"/>
                </a:lnTo>
                <a:lnTo>
                  <a:pt x="14681" y="1390"/>
                </a:lnTo>
                <a:lnTo>
                  <a:pt x="14600" y="1209"/>
                </a:lnTo>
                <a:lnTo>
                  <a:pt x="14479" y="1048"/>
                </a:lnTo>
                <a:lnTo>
                  <a:pt x="14359" y="907"/>
                </a:lnTo>
                <a:lnTo>
                  <a:pt x="14238" y="766"/>
                </a:lnTo>
                <a:lnTo>
                  <a:pt x="14097" y="645"/>
                </a:lnTo>
                <a:lnTo>
                  <a:pt x="13936" y="524"/>
                </a:lnTo>
                <a:lnTo>
                  <a:pt x="13795" y="424"/>
                </a:lnTo>
                <a:lnTo>
                  <a:pt x="13613" y="323"/>
                </a:lnTo>
                <a:lnTo>
                  <a:pt x="13452" y="242"/>
                </a:lnTo>
                <a:lnTo>
                  <a:pt x="13271" y="162"/>
                </a:lnTo>
                <a:lnTo>
                  <a:pt x="13090" y="122"/>
                </a:lnTo>
                <a:lnTo>
                  <a:pt x="12909" y="61"/>
                </a:lnTo>
                <a:lnTo>
                  <a:pt x="12707" y="21"/>
                </a:lnTo>
                <a:lnTo>
                  <a:pt x="12526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97F8F"/>
              </a:solidFill>
            </a:endParaRPr>
          </a:p>
        </p:txBody>
      </p:sp>
      <p:sp>
        <p:nvSpPr>
          <p:cNvPr id="306" name="Google Shape;306;p35"/>
          <p:cNvSpPr/>
          <p:nvPr/>
        </p:nvSpPr>
        <p:spPr>
          <a:xfrm>
            <a:off x="2430361" y="2765579"/>
            <a:ext cx="438985" cy="659051"/>
          </a:xfrm>
          <a:custGeom>
            <a:rect b="b" l="l" r="r" t="t"/>
            <a:pathLst>
              <a:path extrusionOk="0" h="39672" w="26421">
                <a:moveTo>
                  <a:pt x="8256" y="1571"/>
                </a:moveTo>
                <a:lnTo>
                  <a:pt x="8377" y="1954"/>
                </a:lnTo>
                <a:lnTo>
                  <a:pt x="8458" y="2337"/>
                </a:lnTo>
                <a:lnTo>
                  <a:pt x="8518" y="2719"/>
                </a:lnTo>
                <a:lnTo>
                  <a:pt x="8559" y="3122"/>
                </a:lnTo>
                <a:lnTo>
                  <a:pt x="8559" y="3505"/>
                </a:lnTo>
                <a:lnTo>
                  <a:pt x="8518" y="3887"/>
                </a:lnTo>
                <a:lnTo>
                  <a:pt x="8458" y="4290"/>
                </a:lnTo>
                <a:lnTo>
                  <a:pt x="8377" y="4673"/>
                </a:lnTo>
                <a:lnTo>
                  <a:pt x="8236" y="4693"/>
                </a:lnTo>
                <a:lnTo>
                  <a:pt x="8156" y="4673"/>
                </a:lnTo>
                <a:lnTo>
                  <a:pt x="8055" y="4652"/>
                </a:lnTo>
                <a:lnTo>
                  <a:pt x="7934" y="4290"/>
                </a:lnTo>
                <a:lnTo>
                  <a:pt x="7793" y="3927"/>
                </a:lnTo>
                <a:lnTo>
                  <a:pt x="7693" y="3605"/>
                </a:lnTo>
                <a:lnTo>
                  <a:pt x="7612" y="3263"/>
                </a:lnTo>
                <a:lnTo>
                  <a:pt x="7572" y="2941"/>
                </a:lnTo>
                <a:lnTo>
                  <a:pt x="7572" y="2578"/>
                </a:lnTo>
                <a:lnTo>
                  <a:pt x="7592" y="2437"/>
                </a:lnTo>
                <a:lnTo>
                  <a:pt x="7632" y="2296"/>
                </a:lnTo>
                <a:lnTo>
                  <a:pt x="7693" y="2155"/>
                </a:lnTo>
                <a:lnTo>
                  <a:pt x="7773" y="1994"/>
                </a:lnTo>
                <a:lnTo>
                  <a:pt x="7874" y="1853"/>
                </a:lnTo>
                <a:lnTo>
                  <a:pt x="7995" y="1753"/>
                </a:lnTo>
                <a:lnTo>
                  <a:pt x="8115" y="1652"/>
                </a:lnTo>
                <a:lnTo>
                  <a:pt x="8256" y="1571"/>
                </a:lnTo>
                <a:close/>
                <a:moveTo>
                  <a:pt x="8297" y="5740"/>
                </a:moveTo>
                <a:lnTo>
                  <a:pt x="8397" y="5881"/>
                </a:lnTo>
                <a:lnTo>
                  <a:pt x="8498" y="5982"/>
                </a:lnTo>
                <a:lnTo>
                  <a:pt x="8639" y="6062"/>
                </a:lnTo>
                <a:lnTo>
                  <a:pt x="8780" y="6122"/>
                </a:lnTo>
                <a:lnTo>
                  <a:pt x="8921" y="6143"/>
                </a:lnTo>
                <a:lnTo>
                  <a:pt x="9062" y="6143"/>
                </a:lnTo>
                <a:lnTo>
                  <a:pt x="9203" y="6102"/>
                </a:lnTo>
                <a:lnTo>
                  <a:pt x="9324" y="6062"/>
                </a:lnTo>
                <a:lnTo>
                  <a:pt x="9747" y="6263"/>
                </a:lnTo>
                <a:lnTo>
                  <a:pt x="10170" y="6445"/>
                </a:lnTo>
                <a:lnTo>
                  <a:pt x="10572" y="6646"/>
                </a:lnTo>
                <a:lnTo>
                  <a:pt x="10995" y="6868"/>
                </a:lnTo>
                <a:lnTo>
                  <a:pt x="11418" y="7129"/>
                </a:lnTo>
                <a:lnTo>
                  <a:pt x="11821" y="7411"/>
                </a:lnTo>
                <a:lnTo>
                  <a:pt x="12203" y="7713"/>
                </a:lnTo>
                <a:lnTo>
                  <a:pt x="12586" y="8036"/>
                </a:lnTo>
                <a:lnTo>
                  <a:pt x="13371" y="8660"/>
                </a:lnTo>
                <a:lnTo>
                  <a:pt x="13754" y="8962"/>
                </a:lnTo>
                <a:lnTo>
                  <a:pt x="14177" y="9224"/>
                </a:lnTo>
                <a:lnTo>
                  <a:pt x="14620" y="9506"/>
                </a:lnTo>
                <a:lnTo>
                  <a:pt x="15063" y="9747"/>
                </a:lnTo>
                <a:lnTo>
                  <a:pt x="15526" y="9989"/>
                </a:lnTo>
                <a:lnTo>
                  <a:pt x="16009" y="10210"/>
                </a:lnTo>
                <a:lnTo>
                  <a:pt x="16956" y="10613"/>
                </a:lnTo>
                <a:lnTo>
                  <a:pt x="17902" y="11016"/>
                </a:lnTo>
                <a:lnTo>
                  <a:pt x="21467" y="12486"/>
                </a:lnTo>
                <a:lnTo>
                  <a:pt x="21527" y="12607"/>
                </a:lnTo>
                <a:lnTo>
                  <a:pt x="21587" y="12707"/>
                </a:lnTo>
                <a:lnTo>
                  <a:pt x="21668" y="12828"/>
                </a:lnTo>
                <a:lnTo>
                  <a:pt x="21749" y="12929"/>
                </a:lnTo>
                <a:lnTo>
                  <a:pt x="21446" y="13714"/>
                </a:lnTo>
                <a:lnTo>
                  <a:pt x="21104" y="14479"/>
                </a:lnTo>
                <a:lnTo>
                  <a:pt x="20742" y="15245"/>
                </a:lnTo>
                <a:lnTo>
                  <a:pt x="20339" y="15990"/>
                </a:lnTo>
                <a:lnTo>
                  <a:pt x="19876" y="15929"/>
                </a:lnTo>
                <a:lnTo>
                  <a:pt x="19433" y="15849"/>
                </a:lnTo>
                <a:lnTo>
                  <a:pt x="18990" y="15748"/>
                </a:lnTo>
                <a:lnTo>
                  <a:pt x="18547" y="15627"/>
                </a:lnTo>
                <a:lnTo>
                  <a:pt x="18124" y="15486"/>
                </a:lnTo>
                <a:lnTo>
                  <a:pt x="17681" y="15345"/>
                </a:lnTo>
                <a:lnTo>
                  <a:pt x="16835" y="15043"/>
                </a:lnTo>
                <a:lnTo>
                  <a:pt x="15868" y="14661"/>
                </a:lnTo>
                <a:lnTo>
                  <a:pt x="14922" y="14258"/>
                </a:lnTo>
                <a:lnTo>
                  <a:pt x="13975" y="13855"/>
                </a:lnTo>
                <a:lnTo>
                  <a:pt x="13049" y="13412"/>
                </a:lnTo>
                <a:lnTo>
                  <a:pt x="12103" y="12949"/>
                </a:lnTo>
                <a:lnTo>
                  <a:pt x="11176" y="12486"/>
                </a:lnTo>
                <a:lnTo>
                  <a:pt x="10250" y="12003"/>
                </a:lnTo>
                <a:lnTo>
                  <a:pt x="9344" y="11499"/>
                </a:lnTo>
                <a:lnTo>
                  <a:pt x="8981" y="11278"/>
                </a:lnTo>
                <a:lnTo>
                  <a:pt x="8337" y="10895"/>
                </a:lnTo>
                <a:lnTo>
                  <a:pt x="7954" y="10694"/>
                </a:lnTo>
                <a:lnTo>
                  <a:pt x="7572" y="10492"/>
                </a:lnTo>
                <a:lnTo>
                  <a:pt x="7209" y="10311"/>
                </a:lnTo>
                <a:lnTo>
                  <a:pt x="6867" y="10190"/>
                </a:lnTo>
                <a:lnTo>
                  <a:pt x="6887" y="10170"/>
                </a:lnTo>
                <a:lnTo>
                  <a:pt x="6968" y="10029"/>
                </a:lnTo>
                <a:lnTo>
                  <a:pt x="7028" y="9868"/>
                </a:lnTo>
                <a:lnTo>
                  <a:pt x="7088" y="9707"/>
                </a:lnTo>
                <a:lnTo>
                  <a:pt x="7129" y="9546"/>
                </a:lnTo>
                <a:lnTo>
                  <a:pt x="7189" y="9203"/>
                </a:lnTo>
                <a:lnTo>
                  <a:pt x="7270" y="8881"/>
                </a:lnTo>
                <a:lnTo>
                  <a:pt x="7451" y="8176"/>
                </a:lnTo>
                <a:lnTo>
                  <a:pt x="7672" y="7472"/>
                </a:lnTo>
                <a:lnTo>
                  <a:pt x="7894" y="6847"/>
                </a:lnTo>
                <a:lnTo>
                  <a:pt x="8136" y="6223"/>
                </a:lnTo>
                <a:lnTo>
                  <a:pt x="8297" y="5740"/>
                </a:lnTo>
                <a:close/>
                <a:moveTo>
                  <a:pt x="1833" y="26844"/>
                </a:moveTo>
                <a:lnTo>
                  <a:pt x="2034" y="27086"/>
                </a:lnTo>
                <a:lnTo>
                  <a:pt x="2235" y="27327"/>
                </a:lnTo>
                <a:lnTo>
                  <a:pt x="2457" y="27549"/>
                </a:lnTo>
                <a:lnTo>
                  <a:pt x="2638" y="27790"/>
                </a:lnTo>
                <a:lnTo>
                  <a:pt x="2980" y="28274"/>
                </a:lnTo>
                <a:lnTo>
                  <a:pt x="3283" y="28777"/>
                </a:lnTo>
                <a:lnTo>
                  <a:pt x="3564" y="29301"/>
                </a:lnTo>
                <a:lnTo>
                  <a:pt x="3806" y="29824"/>
                </a:lnTo>
                <a:lnTo>
                  <a:pt x="4028" y="30388"/>
                </a:lnTo>
                <a:lnTo>
                  <a:pt x="4209" y="30972"/>
                </a:lnTo>
                <a:lnTo>
                  <a:pt x="4370" y="31556"/>
                </a:lnTo>
                <a:lnTo>
                  <a:pt x="4491" y="32140"/>
                </a:lnTo>
                <a:lnTo>
                  <a:pt x="4531" y="32422"/>
                </a:lnTo>
                <a:lnTo>
                  <a:pt x="4551" y="32704"/>
                </a:lnTo>
                <a:lnTo>
                  <a:pt x="4591" y="33268"/>
                </a:lnTo>
                <a:lnTo>
                  <a:pt x="4591" y="33832"/>
                </a:lnTo>
                <a:lnTo>
                  <a:pt x="4612" y="34395"/>
                </a:lnTo>
                <a:lnTo>
                  <a:pt x="4068" y="34013"/>
                </a:lnTo>
                <a:lnTo>
                  <a:pt x="3806" y="33832"/>
                </a:lnTo>
                <a:lnTo>
                  <a:pt x="3544" y="33610"/>
                </a:lnTo>
                <a:lnTo>
                  <a:pt x="3303" y="33389"/>
                </a:lnTo>
                <a:lnTo>
                  <a:pt x="3061" y="33167"/>
                </a:lnTo>
                <a:lnTo>
                  <a:pt x="2819" y="32925"/>
                </a:lnTo>
                <a:lnTo>
                  <a:pt x="2618" y="32664"/>
                </a:lnTo>
                <a:lnTo>
                  <a:pt x="2417" y="32422"/>
                </a:lnTo>
                <a:lnTo>
                  <a:pt x="2256" y="32160"/>
                </a:lnTo>
                <a:lnTo>
                  <a:pt x="2115" y="31878"/>
                </a:lnTo>
                <a:lnTo>
                  <a:pt x="1974" y="31596"/>
                </a:lnTo>
                <a:lnTo>
                  <a:pt x="1873" y="31314"/>
                </a:lnTo>
                <a:lnTo>
                  <a:pt x="1772" y="31012"/>
                </a:lnTo>
                <a:lnTo>
                  <a:pt x="1712" y="30710"/>
                </a:lnTo>
                <a:lnTo>
                  <a:pt x="1651" y="30408"/>
                </a:lnTo>
                <a:lnTo>
                  <a:pt x="1611" y="30106"/>
                </a:lnTo>
                <a:lnTo>
                  <a:pt x="1571" y="29804"/>
                </a:lnTo>
                <a:lnTo>
                  <a:pt x="1571" y="29482"/>
                </a:lnTo>
                <a:lnTo>
                  <a:pt x="1551" y="29180"/>
                </a:lnTo>
                <a:lnTo>
                  <a:pt x="1591" y="28556"/>
                </a:lnTo>
                <a:lnTo>
                  <a:pt x="1651" y="27931"/>
                </a:lnTo>
                <a:lnTo>
                  <a:pt x="1732" y="27388"/>
                </a:lnTo>
                <a:lnTo>
                  <a:pt x="1833" y="26844"/>
                </a:lnTo>
                <a:close/>
                <a:moveTo>
                  <a:pt x="21426" y="28535"/>
                </a:moveTo>
                <a:lnTo>
                  <a:pt x="21970" y="28717"/>
                </a:lnTo>
                <a:lnTo>
                  <a:pt x="22514" y="28918"/>
                </a:lnTo>
                <a:lnTo>
                  <a:pt x="22776" y="29039"/>
                </a:lnTo>
                <a:lnTo>
                  <a:pt x="23017" y="29160"/>
                </a:lnTo>
                <a:lnTo>
                  <a:pt x="23279" y="29301"/>
                </a:lnTo>
                <a:lnTo>
                  <a:pt x="23521" y="29462"/>
                </a:lnTo>
                <a:lnTo>
                  <a:pt x="23782" y="29663"/>
                </a:lnTo>
                <a:lnTo>
                  <a:pt x="24004" y="29885"/>
                </a:lnTo>
                <a:lnTo>
                  <a:pt x="24205" y="30146"/>
                </a:lnTo>
                <a:lnTo>
                  <a:pt x="24366" y="30408"/>
                </a:lnTo>
                <a:lnTo>
                  <a:pt x="24507" y="30690"/>
                </a:lnTo>
                <a:lnTo>
                  <a:pt x="24608" y="30992"/>
                </a:lnTo>
                <a:lnTo>
                  <a:pt x="24689" y="31314"/>
                </a:lnTo>
                <a:lnTo>
                  <a:pt x="24749" y="31637"/>
                </a:lnTo>
                <a:lnTo>
                  <a:pt x="24769" y="31959"/>
                </a:lnTo>
                <a:lnTo>
                  <a:pt x="24769" y="32281"/>
                </a:lnTo>
                <a:lnTo>
                  <a:pt x="24749" y="32623"/>
                </a:lnTo>
                <a:lnTo>
                  <a:pt x="24709" y="32946"/>
                </a:lnTo>
                <a:lnTo>
                  <a:pt x="24648" y="33268"/>
                </a:lnTo>
                <a:lnTo>
                  <a:pt x="24548" y="33570"/>
                </a:lnTo>
                <a:lnTo>
                  <a:pt x="24447" y="33872"/>
                </a:lnTo>
                <a:lnTo>
                  <a:pt x="24326" y="34154"/>
                </a:lnTo>
                <a:lnTo>
                  <a:pt x="24105" y="34557"/>
                </a:lnTo>
                <a:lnTo>
                  <a:pt x="23863" y="34959"/>
                </a:lnTo>
                <a:lnTo>
                  <a:pt x="23581" y="35322"/>
                </a:lnTo>
                <a:lnTo>
                  <a:pt x="23279" y="35664"/>
                </a:lnTo>
                <a:lnTo>
                  <a:pt x="22937" y="35986"/>
                </a:lnTo>
                <a:lnTo>
                  <a:pt x="22594" y="36268"/>
                </a:lnTo>
                <a:lnTo>
                  <a:pt x="22212" y="36550"/>
                </a:lnTo>
                <a:lnTo>
                  <a:pt x="21829" y="36792"/>
                </a:lnTo>
                <a:lnTo>
                  <a:pt x="21829" y="36631"/>
                </a:lnTo>
                <a:lnTo>
                  <a:pt x="21809" y="36490"/>
                </a:lnTo>
                <a:lnTo>
                  <a:pt x="21769" y="36329"/>
                </a:lnTo>
                <a:lnTo>
                  <a:pt x="21708" y="36188"/>
                </a:lnTo>
                <a:lnTo>
                  <a:pt x="21567" y="35906"/>
                </a:lnTo>
                <a:lnTo>
                  <a:pt x="21426" y="35624"/>
                </a:lnTo>
                <a:lnTo>
                  <a:pt x="21326" y="35362"/>
                </a:lnTo>
                <a:lnTo>
                  <a:pt x="21245" y="35120"/>
                </a:lnTo>
                <a:lnTo>
                  <a:pt x="21084" y="34597"/>
                </a:lnTo>
                <a:lnTo>
                  <a:pt x="20943" y="34053"/>
                </a:lnTo>
                <a:lnTo>
                  <a:pt x="20862" y="33509"/>
                </a:lnTo>
                <a:lnTo>
                  <a:pt x="20802" y="32946"/>
                </a:lnTo>
                <a:lnTo>
                  <a:pt x="20782" y="32382"/>
                </a:lnTo>
                <a:lnTo>
                  <a:pt x="20802" y="31838"/>
                </a:lnTo>
                <a:lnTo>
                  <a:pt x="20842" y="31274"/>
                </a:lnTo>
                <a:lnTo>
                  <a:pt x="20923" y="30710"/>
                </a:lnTo>
                <a:lnTo>
                  <a:pt x="21044" y="30167"/>
                </a:lnTo>
                <a:lnTo>
                  <a:pt x="21185" y="29603"/>
                </a:lnTo>
                <a:lnTo>
                  <a:pt x="21326" y="29059"/>
                </a:lnTo>
                <a:lnTo>
                  <a:pt x="21426" y="28535"/>
                </a:lnTo>
                <a:close/>
                <a:moveTo>
                  <a:pt x="7169" y="11519"/>
                </a:moveTo>
                <a:lnTo>
                  <a:pt x="8015" y="12063"/>
                </a:lnTo>
                <a:lnTo>
                  <a:pt x="8881" y="12607"/>
                </a:lnTo>
                <a:lnTo>
                  <a:pt x="9807" y="13150"/>
                </a:lnTo>
                <a:lnTo>
                  <a:pt x="10733" y="13674"/>
                </a:lnTo>
                <a:lnTo>
                  <a:pt x="11680" y="14198"/>
                </a:lnTo>
                <a:lnTo>
                  <a:pt x="12646" y="14681"/>
                </a:lnTo>
                <a:lnTo>
                  <a:pt x="13613" y="15164"/>
                </a:lnTo>
                <a:lnTo>
                  <a:pt x="14600" y="15607"/>
                </a:lnTo>
                <a:lnTo>
                  <a:pt x="15586" y="16050"/>
                </a:lnTo>
                <a:lnTo>
                  <a:pt x="16593" y="16473"/>
                </a:lnTo>
                <a:lnTo>
                  <a:pt x="17097" y="16674"/>
                </a:lnTo>
                <a:lnTo>
                  <a:pt x="17580" y="16856"/>
                </a:lnTo>
                <a:lnTo>
                  <a:pt x="17318" y="17077"/>
                </a:lnTo>
                <a:lnTo>
                  <a:pt x="17077" y="17319"/>
                </a:lnTo>
                <a:lnTo>
                  <a:pt x="16835" y="17581"/>
                </a:lnTo>
                <a:lnTo>
                  <a:pt x="16613" y="17842"/>
                </a:lnTo>
                <a:lnTo>
                  <a:pt x="16412" y="18124"/>
                </a:lnTo>
                <a:lnTo>
                  <a:pt x="16231" y="18426"/>
                </a:lnTo>
                <a:lnTo>
                  <a:pt x="16050" y="18728"/>
                </a:lnTo>
                <a:lnTo>
                  <a:pt x="15889" y="19031"/>
                </a:lnTo>
                <a:lnTo>
                  <a:pt x="15748" y="19353"/>
                </a:lnTo>
                <a:lnTo>
                  <a:pt x="15627" y="19675"/>
                </a:lnTo>
                <a:lnTo>
                  <a:pt x="15506" y="19997"/>
                </a:lnTo>
                <a:lnTo>
                  <a:pt x="15425" y="20339"/>
                </a:lnTo>
                <a:lnTo>
                  <a:pt x="15345" y="20682"/>
                </a:lnTo>
                <a:lnTo>
                  <a:pt x="15284" y="21024"/>
                </a:lnTo>
                <a:lnTo>
                  <a:pt x="15244" y="21366"/>
                </a:lnTo>
                <a:lnTo>
                  <a:pt x="15224" y="21729"/>
                </a:lnTo>
                <a:lnTo>
                  <a:pt x="15224" y="22132"/>
                </a:lnTo>
                <a:lnTo>
                  <a:pt x="15244" y="22514"/>
                </a:lnTo>
                <a:lnTo>
                  <a:pt x="15305" y="22917"/>
                </a:lnTo>
                <a:lnTo>
                  <a:pt x="15385" y="23300"/>
                </a:lnTo>
                <a:lnTo>
                  <a:pt x="15486" y="23682"/>
                </a:lnTo>
                <a:lnTo>
                  <a:pt x="15607" y="24065"/>
                </a:lnTo>
                <a:lnTo>
                  <a:pt x="15768" y="24427"/>
                </a:lnTo>
                <a:lnTo>
                  <a:pt x="15949" y="24770"/>
                </a:lnTo>
                <a:lnTo>
                  <a:pt x="16130" y="25112"/>
                </a:lnTo>
                <a:lnTo>
                  <a:pt x="16352" y="25454"/>
                </a:lnTo>
                <a:lnTo>
                  <a:pt x="16573" y="25777"/>
                </a:lnTo>
                <a:lnTo>
                  <a:pt x="16835" y="26079"/>
                </a:lnTo>
                <a:lnTo>
                  <a:pt x="17097" y="26361"/>
                </a:lnTo>
                <a:lnTo>
                  <a:pt x="17379" y="26642"/>
                </a:lnTo>
                <a:lnTo>
                  <a:pt x="17681" y="26904"/>
                </a:lnTo>
                <a:lnTo>
                  <a:pt x="17983" y="27146"/>
                </a:lnTo>
                <a:lnTo>
                  <a:pt x="18285" y="27367"/>
                </a:lnTo>
                <a:lnTo>
                  <a:pt x="18587" y="27549"/>
                </a:lnTo>
                <a:lnTo>
                  <a:pt x="18909" y="27710"/>
                </a:lnTo>
                <a:lnTo>
                  <a:pt x="19231" y="27851"/>
                </a:lnTo>
                <a:lnTo>
                  <a:pt x="19554" y="27972"/>
                </a:lnTo>
                <a:lnTo>
                  <a:pt x="19896" y="28092"/>
                </a:lnTo>
                <a:lnTo>
                  <a:pt x="20581" y="28294"/>
                </a:lnTo>
                <a:lnTo>
                  <a:pt x="20399" y="28535"/>
                </a:lnTo>
                <a:lnTo>
                  <a:pt x="20218" y="28817"/>
                </a:lnTo>
                <a:lnTo>
                  <a:pt x="20057" y="29099"/>
                </a:lnTo>
                <a:lnTo>
                  <a:pt x="19936" y="29381"/>
                </a:lnTo>
                <a:lnTo>
                  <a:pt x="19815" y="29703"/>
                </a:lnTo>
                <a:lnTo>
                  <a:pt x="19715" y="30005"/>
                </a:lnTo>
                <a:lnTo>
                  <a:pt x="19634" y="30328"/>
                </a:lnTo>
                <a:lnTo>
                  <a:pt x="19554" y="30650"/>
                </a:lnTo>
                <a:lnTo>
                  <a:pt x="19493" y="30972"/>
                </a:lnTo>
                <a:lnTo>
                  <a:pt x="19413" y="31616"/>
                </a:lnTo>
                <a:lnTo>
                  <a:pt x="19352" y="32261"/>
                </a:lnTo>
                <a:lnTo>
                  <a:pt x="19352" y="32583"/>
                </a:lnTo>
                <a:lnTo>
                  <a:pt x="19352" y="32925"/>
                </a:lnTo>
                <a:lnTo>
                  <a:pt x="19413" y="33570"/>
                </a:lnTo>
                <a:lnTo>
                  <a:pt x="19493" y="34214"/>
                </a:lnTo>
                <a:lnTo>
                  <a:pt x="19634" y="34859"/>
                </a:lnTo>
                <a:lnTo>
                  <a:pt x="19715" y="35181"/>
                </a:lnTo>
                <a:lnTo>
                  <a:pt x="19795" y="35483"/>
                </a:lnTo>
                <a:lnTo>
                  <a:pt x="20017" y="36087"/>
                </a:lnTo>
                <a:lnTo>
                  <a:pt x="20138" y="36429"/>
                </a:lnTo>
                <a:lnTo>
                  <a:pt x="20299" y="36772"/>
                </a:lnTo>
                <a:lnTo>
                  <a:pt x="20399" y="36933"/>
                </a:lnTo>
                <a:lnTo>
                  <a:pt x="20500" y="37074"/>
                </a:lnTo>
                <a:lnTo>
                  <a:pt x="20641" y="37215"/>
                </a:lnTo>
                <a:lnTo>
                  <a:pt x="20782" y="37315"/>
                </a:lnTo>
                <a:lnTo>
                  <a:pt x="20299" y="37497"/>
                </a:lnTo>
                <a:lnTo>
                  <a:pt x="19916" y="37638"/>
                </a:lnTo>
                <a:lnTo>
                  <a:pt x="19533" y="37738"/>
                </a:lnTo>
                <a:lnTo>
                  <a:pt x="19131" y="37839"/>
                </a:lnTo>
                <a:lnTo>
                  <a:pt x="18728" y="37899"/>
                </a:lnTo>
                <a:lnTo>
                  <a:pt x="18325" y="37960"/>
                </a:lnTo>
                <a:lnTo>
                  <a:pt x="17922" y="38000"/>
                </a:lnTo>
                <a:lnTo>
                  <a:pt x="17520" y="38040"/>
                </a:lnTo>
                <a:lnTo>
                  <a:pt x="16714" y="38040"/>
                </a:lnTo>
                <a:lnTo>
                  <a:pt x="16311" y="38020"/>
                </a:lnTo>
                <a:lnTo>
                  <a:pt x="15486" y="37960"/>
                </a:lnTo>
                <a:lnTo>
                  <a:pt x="14680" y="37839"/>
                </a:lnTo>
                <a:lnTo>
                  <a:pt x="13875" y="37698"/>
                </a:lnTo>
                <a:lnTo>
                  <a:pt x="13029" y="37517"/>
                </a:lnTo>
                <a:lnTo>
                  <a:pt x="12183" y="37295"/>
                </a:lnTo>
                <a:lnTo>
                  <a:pt x="11337" y="37054"/>
                </a:lnTo>
                <a:lnTo>
                  <a:pt x="10492" y="36792"/>
                </a:lnTo>
                <a:lnTo>
                  <a:pt x="9646" y="36530"/>
                </a:lnTo>
                <a:lnTo>
                  <a:pt x="8820" y="36228"/>
                </a:lnTo>
                <a:lnTo>
                  <a:pt x="7169" y="35624"/>
                </a:lnTo>
                <a:lnTo>
                  <a:pt x="6464" y="35342"/>
                </a:lnTo>
                <a:lnTo>
                  <a:pt x="5759" y="35020"/>
                </a:lnTo>
                <a:lnTo>
                  <a:pt x="5820" y="34939"/>
                </a:lnTo>
                <a:lnTo>
                  <a:pt x="5860" y="34879"/>
                </a:lnTo>
                <a:lnTo>
                  <a:pt x="5921" y="34778"/>
                </a:lnTo>
                <a:lnTo>
                  <a:pt x="5941" y="34677"/>
                </a:lnTo>
                <a:lnTo>
                  <a:pt x="6001" y="34355"/>
                </a:lnTo>
                <a:lnTo>
                  <a:pt x="6021" y="34013"/>
                </a:lnTo>
                <a:lnTo>
                  <a:pt x="6041" y="33691"/>
                </a:lnTo>
                <a:lnTo>
                  <a:pt x="6021" y="33348"/>
                </a:lnTo>
                <a:lnTo>
                  <a:pt x="5961" y="32684"/>
                </a:lnTo>
                <a:lnTo>
                  <a:pt x="5880" y="32019"/>
                </a:lnTo>
                <a:lnTo>
                  <a:pt x="5820" y="31697"/>
                </a:lnTo>
                <a:lnTo>
                  <a:pt x="5739" y="31355"/>
                </a:lnTo>
                <a:lnTo>
                  <a:pt x="5578" y="30690"/>
                </a:lnTo>
                <a:lnTo>
                  <a:pt x="5357" y="30046"/>
                </a:lnTo>
                <a:lnTo>
                  <a:pt x="5115" y="29421"/>
                </a:lnTo>
                <a:lnTo>
                  <a:pt x="4853" y="28837"/>
                </a:lnTo>
                <a:lnTo>
                  <a:pt x="4551" y="28294"/>
                </a:lnTo>
                <a:lnTo>
                  <a:pt x="4209" y="27750"/>
                </a:lnTo>
                <a:lnTo>
                  <a:pt x="3846" y="27226"/>
                </a:lnTo>
                <a:lnTo>
                  <a:pt x="3504" y="26763"/>
                </a:lnTo>
                <a:lnTo>
                  <a:pt x="3303" y="26502"/>
                </a:lnTo>
                <a:lnTo>
                  <a:pt x="3101" y="26260"/>
                </a:lnTo>
                <a:lnTo>
                  <a:pt x="2860" y="26018"/>
                </a:lnTo>
                <a:lnTo>
                  <a:pt x="2618" y="25817"/>
                </a:lnTo>
                <a:lnTo>
                  <a:pt x="2497" y="25736"/>
                </a:lnTo>
                <a:lnTo>
                  <a:pt x="2356" y="25656"/>
                </a:lnTo>
                <a:lnTo>
                  <a:pt x="2235" y="25595"/>
                </a:lnTo>
                <a:lnTo>
                  <a:pt x="2094" y="25555"/>
                </a:lnTo>
                <a:lnTo>
                  <a:pt x="2296" y="24729"/>
                </a:lnTo>
                <a:lnTo>
                  <a:pt x="2517" y="23884"/>
                </a:lnTo>
                <a:lnTo>
                  <a:pt x="2980" y="22253"/>
                </a:lnTo>
                <a:lnTo>
                  <a:pt x="3423" y="20843"/>
                </a:lnTo>
                <a:lnTo>
                  <a:pt x="3907" y="19474"/>
                </a:lnTo>
                <a:lnTo>
                  <a:pt x="4410" y="18104"/>
                </a:lnTo>
                <a:lnTo>
                  <a:pt x="4954" y="16735"/>
                </a:lnTo>
                <a:lnTo>
                  <a:pt x="5538" y="15426"/>
                </a:lnTo>
                <a:lnTo>
                  <a:pt x="6122" y="14117"/>
                </a:lnTo>
                <a:lnTo>
                  <a:pt x="6464" y="13432"/>
                </a:lnTo>
                <a:lnTo>
                  <a:pt x="6645" y="13110"/>
                </a:lnTo>
                <a:lnTo>
                  <a:pt x="6786" y="12768"/>
                </a:lnTo>
                <a:lnTo>
                  <a:pt x="6988" y="12144"/>
                </a:lnTo>
                <a:lnTo>
                  <a:pt x="7169" y="11519"/>
                </a:lnTo>
                <a:close/>
                <a:moveTo>
                  <a:pt x="8599" y="1"/>
                </a:moveTo>
                <a:lnTo>
                  <a:pt x="8357" y="21"/>
                </a:lnTo>
                <a:lnTo>
                  <a:pt x="8136" y="41"/>
                </a:lnTo>
                <a:lnTo>
                  <a:pt x="7914" y="81"/>
                </a:lnTo>
                <a:lnTo>
                  <a:pt x="7733" y="142"/>
                </a:lnTo>
                <a:lnTo>
                  <a:pt x="7552" y="222"/>
                </a:lnTo>
                <a:lnTo>
                  <a:pt x="7391" y="323"/>
                </a:lnTo>
                <a:lnTo>
                  <a:pt x="7209" y="424"/>
                </a:lnTo>
                <a:lnTo>
                  <a:pt x="7068" y="544"/>
                </a:lnTo>
                <a:lnTo>
                  <a:pt x="6927" y="685"/>
                </a:lnTo>
                <a:lnTo>
                  <a:pt x="6786" y="826"/>
                </a:lnTo>
                <a:lnTo>
                  <a:pt x="6666" y="987"/>
                </a:lnTo>
                <a:lnTo>
                  <a:pt x="6545" y="1149"/>
                </a:lnTo>
                <a:lnTo>
                  <a:pt x="6444" y="1330"/>
                </a:lnTo>
                <a:lnTo>
                  <a:pt x="6364" y="1511"/>
                </a:lnTo>
                <a:lnTo>
                  <a:pt x="6283" y="1692"/>
                </a:lnTo>
                <a:lnTo>
                  <a:pt x="6223" y="1873"/>
                </a:lnTo>
                <a:lnTo>
                  <a:pt x="6162" y="2075"/>
                </a:lnTo>
                <a:lnTo>
                  <a:pt x="6122" y="2256"/>
                </a:lnTo>
                <a:lnTo>
                  <a:pt x="6102" y="2437"/>
                </a:lnTo>
                <a:lnTo>
                  <a:pt x="6102" y="2659"/>
                </a:lnTo>
                <a:lnTo>
                  <a:pt x="6102" y="2880"/>
                </a:lnTo>
                <a:lnTo>
                  <a:pt x="6122" y="3102"/>
                </a:lnTo>
                <a:lnTo>
                  <a:pt x="6142" y="3323"/>
                </a:lnTo>
                <a:lnTo>
                  <a:pt x="6243" y="3746"/>
                </a:lnTo>
                <a:lnTo>
                  <a:pt x="6384" y="4169"/>
                </a:lnTo>
                <a:lnTo>
                  <a:pt x="6525" y="4552"/>
                </a:lnTo>
                <a:lnTo>
                  <a:pt x="6706" y="4914"/>
                </a:lnTo>
                <a:lnTo>
                  <a:pt x="6807" y="5095"/>
                </a:lnTo>
                <a:lnTo>
                  <a:pt x="6927" y="5257"/>
                </a:lnTo>
                <a:lnTo>
                  <a:pt x="7048" y="5418"/>
                </a:lnTo>
                <a:lnTo>
                  <a:pt x="7189" y="5559"/>
                </a:lnTo>
                <a:lnTo>
                  <a:pt x="7129" y="5639"/>
                </a:lnTo>
                <a:lnTo>
                  <a:pt x="6968" y="5982"/>
                </a:lnTo>
                <a:lnTo>
                  <a:pt x="6807" y="6304"/>
                </a:lnTo>
                <a:lnTo>
                  <a:pt x="6525" y="7009"/>
                </a:lnTo>
                <a:lnTo>
                  <a:pt x="6283" y="7693"/>
                </a:lnTo>
                <a:lnTo>
                  <a:pt x="6041" y="8398"/>
                </a:lnTo>
                <a:lnTo>
                  <a:pt x="5921" y="8801"/>
                </a:lnTo>
                <a:lnTo>
                  <a:pt x="5820" y="9203"/>
                </a:lnTo>
                <a:lnTo>
                  <a:pt x="5780" y="9405"/>
                </a:lnTo>
                <a:lnTo>
                  <a:pt x="5759" y="9606"/>
                </a:lnTo>
                <a:lnTo>
                  <a:pt x="5759" y="9828"/>
                </a:lnTo>
                <a:lnTo>
                  <a:pt x="5780" y="10029"/>
                </a:lnTo>
                <a:lnTo>
                  <a:pt x="5800" y="10110"/>
                </a:lnTo>
                <a:lnTo>
                  <a:pt x="5840" y="10190"/>
                </a:lnTo>
                <a:lnTo>
                  <a:pt x="5880" y="10251"/>
                </a:lnTo>
                <a:lnTo>
                  <a:pt x="5921" y="10311"/>
                </a:lnTo>
                <a:lnTo>
                  <a:pt x="6041" y="10392"/>
                </a:lnTo>
                <a:lnTo>
                  <a:pt x="6182" y="10432"/>
                </a:lnTo>
                <a:lnTo>
                  <a:pt x="6223" y="10593"/>
                </a:lnTo>
                <a:lnTo>
                  <a:pt x="6283" y="10734"/>
                </a:lnTo>
                <a:lnTo>
                  <a:pt x="6384" y="10875"/>
                </a:lnTo>
                <a:lnTo>
                  <a:pt x="6505" y="10996"/>
                </a:lnTo>
                <a:lnTo>
                  <a:pt x="6202" y="11318"/>
                </a:lnTo>
                <a:lnTo>
                  <a:pt x="5921" y="11640"/>
                </a:lnTo>
                <a:lnTo>
                  <a:pt x="5659" y="11982"/>
                </a:lnTo>
                <a:lnTo>
                  <a:pt x="5538" y="12164"/>
                </a:lnTo>
                <a:lnTo>
                  <a:pt x="5437" y="12345"/>
                </a:lnTo>
                <a:lnTo>
                  <a:pt x="4994" y="13191"/>
                </a:lnTo>
                <a:lnTo>
                  <a:pt x="4571" y="14036"/>
                </a:lnTo>
                <a:lnTo>
                  <a:pt x="4169" y="14882"/>
                </a:lnTo>
                <a:lnTo>
                  <a:pt x="3786" y="15708"/>
                </a:lnTo>
                <a:lnTo>
                  <a:pt x="3403" y="16574"/>
                </a:lnTo>
                <a:lnTo>
                  <a:pt x="3061" y="17420"/>
                </a:lnTo>
                <a:lnTo>
                  <a:pt x="2719" y="18265"/>
                </a:lnTo>
                <a:lnTo>
                  <a:pt x="2417" y="19131"/>
                </a:lnTo>
                <a:lnTo>
                  <a:pt x="2115" y="19997"/>
                </a:lnTo>
                <a:lnTo>
                  <a:pt x="1812" y="20863"/>
                </a:lnTo>
                <a:lnTo>
                  <a:pt x="1551" y="21729"/>
                </a:lnTo>
                <a:lnTo>
                  <a:pt x="1289" y="22615"/>
                </a:lnTo>
                <a:lnTo>
                  <a:pt x="1047" y="23501"/>
                </a:lnTo>
                <a:lnTo>
                  <a:pt x="806" y="24387"/>
                </a:lnTo>
                <a:lnTo>
                  <a:pt x="604" y="25273"/>
                </a:lnTo>
                <a:lnTo>
                  <a:pt x="383" y="26159"/>
                </a:lnTo>
                <a:lnTo>
                  <a:pt x="222" y="27086"/>
                </a:lnTo>
                <a:lnTo>
                  <a:pt x="141" y="27529"/>
                </a:lnTo>
                <a:lnTo>
                  <a:pt x="81" y="27992"/>
                </a:lnTo>
                <a:lnTo>
                  <a:pt x="40" y="28455"/>
                </a:lnTo>
                <a:lnTo>
                  <a:pt x="20" y="28918"/>
                </a:lnTo>
                <a:lnTo>
                  <a:pt x="0" y="29381"/>
                </a:lnTo>
                <a:lnTo>
                  <a:pt x="20" y="29824"/>
                </a:lnTo>
                <a:lnTo>
                  <a:pt x="61" y="30287"/>
                </a:lnTo>
                <a:lnTo>
                  <a:pt x="121" y="30751"/>
                </a:lnTo>
                <a:lnTo>
                  <a:pt x="222" y="31194"/>
                </a:lnTo>
                <a:lnTo>
                  <a:pt x="342" y="31637"/>
                </a:lnTo>
                <a:lnTo>
                  <a:pt x="463" y="31999"/>
                </a:lnTo>
                <a:lnTo>
                  <a:pt x="604" y="32341"/>
                </a:lnTo>
                <a:lnTo>
                  <a:pt x="765" y="32664"/>
                </a:lnTo>
                <a:lnTo>
                  <a:pt x="947" y="32986"/>
                </a:lnTo>
                <a:lnTo>
                  <a:pt x="1148" y="33288"/>
                </a:lnTo>
                <a:lnTo>
                  <a:pt x="1349" y="33590"/>
                </a:lnTo>
                <a:lnTo>
                  <a:pt x="1571" y="33872"/>
                </a:lnTo>
                <a:lnTo>
                  <a:pt x="1833" y="34134"/>
                </a:lnTo>
                <a:lnTo>
                  <a:pt x="2074" y="34395"/>
                </a:lnTo>
                <a:lnTo>
                  <a:pt x="2356" y="34657"/>
                </a:lnTo>
                <a:lnTo>
                  <a:pt x="2618" y="34899"/>
                </a:lnTo>
                <a:lnTo>
                  <a:pt x="2920" y="35120"/>
                </a:lnTo>
                <a:lnTo>
                  <a:pt x="3202" y="35342"/>
                </a:lnTo>
                <a:lnTo>
                  <a:pt x="3504" y="35543"/>
                </a:lnTo>
                <a:lnTo>
                  <a:pt x="4128" y="35946"/>
                </a:lnTo>
                <a:lnTo>
                  <a:pt x="4833" y="36308"/>
                </a:lnTo>
                <a:lnTo>
                  <a:pt x="5538" y="36651"/>
                </a:lnTo>
                <a:lnTo>
                  <a:pt x="6243" y="36973"/>
                </a:lnTo>
                <a:lnTo>
                  <a:pt x="6988" y="37255"/>
                </a:lnTo>
                <a:lnTo>
                  <a:pt x="7713" y="37517"/>
                </a:lnTo>
                <a:lnTo>
                  <a:pt x="8458" y="37778"/>
                </a:lnTo>
                <a:lnTo>
                  <a:pt x="9948" y="38282"/>
                </a:lnTo>
                <a:lnTo>
                  <a:pt x="10854" y="38564"/>
                </a:lnTo>
                <a:lnTo>
                  <a:pt x="11780" y="38826"/>
                </a:lnTo>
                <a:lnTo>
                  <a:pt x="12687" y="39067"/>
                </a:lnTo>
                <a:lnTo>
                  <a:pt x="13613" y="39289"/>
                </a:lnTo>
                <a:lnTo>
                  <a:pt x="14559" y="39450"/>
                </a:lnTo>
                <a:lnTo>
                  <a:pt x="15023" y="39530"/>
                </a:lnTo>
                <a:lnTo>
                  <a:pt x="15506" y="39571"/>
                </a:lnTo>
                <a:lnTo>
                  <a:pt x="15969" y="39631"/>
                </a:lnTo>
                <a:lnTo>
                  <a:pt x="16452" y="39651"/>
                </a:lnTo>
                <a:lnTo>
                  <a:pt x="16916" y="39671"/>
                </a:lnTo>
                <a:lnTo>
                  <a:pt x="17399" y="39671"/>
                </a:lnTo>
                <a:lnTo>
                  <a:pt x="17761" y="39651"/>
                </a:lnTo>
                <a:lnTo>
                  <a:pt x="18124" y="39631"/>
                </a:lnTo>
                <a:lnTo>
                  <a:pt x="18486" y="39591"/>
                </a:lnTo>
                <a:lnTo>
                  <a:pt x="18869" y="39530"/>
                </a:lnTo>
                <a:lnTo>
                  <a:pt x="19231" y="39470"/>
                </a:lnTo>
                <a:lnTo>
                  <a:pt x="19594" y="39389"/>
                </a:lnTo>
                <a:lnTo>
                  <a:pt x="19976" y="39289"/>
                </a:lnTo>
                <a:lnTo>
                  <a:pt x="20339" y="39188"/>
                </a:lnTo>
                <a:lnTo>
                  <a:pt x="20701" y="39087"/>
                </a:lnTo>
                <a:lnTo>
                  <a:pt x="21044" y="38946"/>
                </a:lnTo>
                <a:lnTo>
                  <a:pt x="21406" y="38806"/>
                </a:lnTo>
                <a:lnTo>
                  <a:pt x="21749" y="38665"/>
                </a:lnTo>
                <a:lnTo>
                  <a:pt x="22091" y="38503"/>
                </a:lnTo>
                <a:lnTo>
                  <a:pt x="22433" y="38322"/>
                </a:lnTo>
                <a:lnTo>
                  <a:pt x="22755" y="38141"/>
                </a:lnTo>
                <a:lnTo>
                  <a:pt x="23078" y="37940"/>
                </a:lnTo>
                <a:lnTo>
                  <a:pt x="23380" y="37718"/>
                </a:lnTo>
                <a:lnTo>
                  <a:pt x="23682" y="37497"/>
                </a:lnTo>
                <a:lnTo>
                  <a:pt x="23984" y="37255"/>
                </a:lnTo>
                <a:lnTo>
                  <a:pt x="24246" y="37013"/>
                </a:lnTo>
                <a:lnTo>
                  <a:pt x="24507" y="36751"/>
                </a:lnTo>
                <a:lnTo>
                  <a:pt x="24769" y="36490"/>
                </a:lnTo>
                <a:lnTo>
                  <a:pt x="24991" y="36188"/>
                </a:lnTo>
                <a:lnTo>
                  <a:pt x="25212" y="35906"/>
                </a:lnTo>
                <a:lnTo>
                  <a:pt x="25434" y="35604"/>
                </a:lnTo>
                <a:lnTo>
                  <a:pt x="25615" y="35281"/>
                </a:lnTo>
                <a:lnTo>
                  <a:pt x="25776" y="34959"/>
                </a:lnTo>
                <a:lnTo>
                  <a:pt x="25937" y="34617"/>
                </a:lnTo>
                <a:lnTo>
                  <a:pt x="26078" y="34254"/>
                </a:lnTo>
                <a:lnTo>
                  <a:pt x="26179" y="33892"/>
                </a:lnTo>
                <a:lnTo>
                  <a:pt x="26279" y="33529"/>
                </a:lnTo>
                <a:lnTo>
                  <a:pt x="26340" y="33147"/>
                </a:lnTo>
                <a:lnTo>
                  <a:pt x="26380" y="32784"/>
                </a:lnTo>
                <a:lnTo>
                  <a:pt x="26420" y="32422"/>
                </a:lnTo>
                <a:lnTo>
                  <a:pt x="26420" y="32059"/>
                </a:lnTo>
                <a:lnTo>
                  <a:pt x="26400" y="31697"/>
                </a:lnTo>
                <a:lnTo>
                  <a:pt x="26360" y="31355"/>
                </a:lnTo>
                <a:lnTo>
                  <a:pt x="26300" y="31012"/>
                </a:lnTo>
                <a:lnTo>
                  <a:pt x="26199" y="30670"/>
                </a:lnTo>
                <a:lnTo>
                  <a:pt x="26098" y="30348"/>
                </a:lnTo>
                <a:lnTo>
                  <a:pt x="25977" y="30026"/>
                </a:lnTo>
                <a:lnTo>
                  <a:pt x="25816" y="29703"/>
                </a:lnTo>
                <a:lnTo>
                  <a:pt x="25655" y="29401"/>
                </a:lnTo>
                <a:lnTo>
                  <a:pt x="25454" y="29119"/>
                </a:lnTo>
                <a:lnTo>
                  <a:pt x="25232" y="28837"/>
                </a:lnTo>
                <a:lnTo>
                  <a:pt x="24991" y="28576"/>
                </a:lnTo>
                <a:lnTo>
                  <a:pt x="24729" y="28334"/>
                </a:lnTo>
                <a:lnTo>
                  <a:pt x="24447" y="28092"/>
                </a:lnTo>
                <a:lnTo>
                  <a:pt x="24165" y="27891"/>
                </a:lnTo>
                <a:lnTo>
                  <a:pt x="23883" y="27710"/>
                </a:lnTo>
                <a:lnTo>
                  <a:pt x="23581" y="27569"/>
                </a:lnTo>
                <a:lnTo>
                  <a:pt x="23279" y="27428"/>
                </a:lnTo>
                <a:lnTo>
                  <a:pt x="22957" y="27307"/>
                </a:lnTo>
                <a:lnTo>
                  <a:pt x="22635" y="27186"/>
                </a:lnTo>
                <a:lnTo>
                  <a:pt x="21990" y="26985"/>
                </a:lnTo>
                <a:lnTo>
                  <a:pt x="21326" y="26804"/>
                </a:lnTo>
                <a:lnTo>
                  <a:pt x="20681" y="26602"/>
                </a:lnTo>
                <a:lnTo>
                  <a:pt x="20359" y="26502"/>
                </a:lnTo>
                <a:lnTo>
                  <a:pt x="20037" y="26381"/>
                </a:lnTo>
                <a:lnTo>
                  <a:pt x="19735" y="26260"/>
                </a:lnTo>
                <a:lnTo>
                  <a:pt x="19433" y="26099"/>
                </a:lnTo>
                <a:lnTo>
                  <a:pt x="19151" y="25958"/>
                </a:lnTo>
                <a:lnTo>
                  <a:pt x="18909" y="25777"/>
                </a:lnTo>
                <a:lnTo>
                  <a:pt x="18647" y="25595"/>
                </a:lnTo>
                <a:lnTo>
                  <a:pt x="18426" y="25374"/>
                </a:lnTo>
                <a:lnTo>
                  <a:pt x="18204" y="25152"/>
                </a:lnTo>
                <a:lnTo>
                  <a:pt x="18003" y="24931"/>
                </a:lnTo>
                <a:lnTo>
                  <a:pt x="17822" y="24689"/>
                </a:lnTo>
                <a:lnTo>
                  <a:pt x="17640" y="24427"/>
                </a:lnTo>
                <a:lnTo>
                  <a:pt x="17479" y="24145"/>
                </a:lnTo>
                <a:lnTo>
                  <a:pt x="17338" y="23884"/>
                </a:lnTo>
                <a:lnTo>
                  <a:pt x="17218" y="23602"/>
                </a:lnTo>
                <a:lnTo>
                  <a:pt x="17117" y="23300"/>
                </a:lnTo>
                <a:lnTo>
                  <a:pt x="17016" y="22998"/>
                </a:lnTo>
                <a:lnTo>
                  <a:pt x="16956" y="22696"/>
                </a:lnTo>
                <a:lnTo>
                  <a:pt x="16916" y="22394"/>
                </a:lnTo>
                <a:lnTo>
                  <a:pt x="16875" y="22091"/>
                </a:lnTo>
                <a:lnTo>
                  <a:pt x="16875" y="21769"/>
                </a:lnTo>
                <a:lnTo>
                  <a:pt x="16895" y="21447"/>
                </a:lnTo>
                <a:lnTo>
                  <a:pt x="16936" y="21145"/>
                </a:lnTo>
                <a:lnTo>
                  <a:pt x="16996" y="20823"/>
                </a:lnTo>
                <a:lnTo>
                  <a:pt x="17077" y="20521"/>
                </a:lnTo>
                <a:lnTo>
                  <a:pt x="17177" y="20219"/>
                </a:lnTo>
                <a:lnTo>
                  <a:pt x="17298" y="19917"/>
                </a:lnTo>
                <a:lnTo>
                  <a:pt x="17419" y="19635"/>
                </a:lnTo>
                <a:lnTo>
                  <a:pt x="17580" y="19353"/>
                </a:lnTo>
                <a:lnTo>
                  <a:pt x="17761" y="19091"/>
                </a:lnTo>
                <a:lnTo>
                  <a:pt x="17943" y="18829"/>
                </a:lnTo>
                <a:lnTo>
                  <a:pt x="18144" y="18588"/>
                </a:lnTo>
                <a:lnTo>
                  <a:pt x="18365" y="18366"/>
                </a:lnTo>
                <a:lnTo>
                  <a:pt x="18607" y="18145"/>
                </a:lnTo>
                <a:lnTo>
                  <a:pt x="18849" y="17963"/>
                </a:lnTo>
                <a:lnTo>
                  <a:pt x="19111" y="17782"/>
                </a:lnTo>
                <a:lnTo>
                  <a:pt x="19231" y="17681"/>
                </a:lnTo>
                <a:lnTo>
                  <a:pt x="19332" y="17581"/>
                </a:lnTo>
                <a:lnTo>
                  <a:pt x="19392" y="17460"/>
                </a:lnTo>
                <a:lnTo>
                  <a:pt x="19453" y="17339"/>
                </a:lnTo>
                <a:lnTo>
                  <a:pt x="20097" y="17440"/>
                </a:lnTo>
                <a:lnTo>
                  <a:pt x="20742" y="17500"/>
                </a:lnTo>
                <a:lnTo>
                  <a:pt x="20842" y="17500"/>
                </a:lnTo>
                <a:lnTo>
                  <a:pt x="20923" y="17480"/>
                </a:lnTo>
                <a:lnTo>
                  <a:pt x="21024" y="17460"/>
                </a:lnTo>
                <a:lnTo>
                  <a:pt x="21104" y="17420"/>
                </a:lnTo>
                <a:lnTo>
                  <a:pt x="21265" y="17299"/>
                </a:lnTo>
                <a:lnTo>
                  <a:pt x="21326" y="17218"/>
                </a:lnTo>
                <a:lnTo>
                  <a:pt x="21366" y="17138"/>
                </a:lnTo>
                <a:lnTo>
                  <a:pt x="21648" y="16654"/>
                </a:lnTo>
                <a:lnTo>
                  <a:pt x="21910" y="16151"/>
                </a:lnTo>
                <a:lnTo>
                  <a:pt x="22171" y="15647"/>
                </a:lnTo>
                <a:lnTo>
                  <a:pt x="22413" y="15144"/>
                </a:lnTo>
                <a:lnTo>
                  <a:pt x="22635" y="14620"/>
                </a:lnTo>
                <a:lnTo>
                  <a:pt x="22856" y="14097"/>
                </a:lnTo>
                <a:lnTo>
                  <a:pt x="23057" y="13573"/>
                </a:lnTo>
                <a:lnTo>
                  <a:pt x="23259" y="13050"/>
                </a:lnTo>
                <a:lnTo>
                  <a:pt x="23319" y="12969"/>
                </a:lnTo>
                <a:lnTo>
                  <a:pt x="23380" y="12869"/>
                </a:lnTo>
                <a:lnTo>
                  <a:pt x="23440" y="12768"/>
                </a:lnTo>
                <a:lnTo>
                  <a:pt x="23480" y="12667"/>
                </a:lnTo>
                <a:lnTo>
                  <a:pt x="23500" y="12566"/>
                </a:lnTo>
                <a:lnTo>
                  <a:pt x="23521" y="12446"/>
                </a:lnTo>
                <a:lnTo>
                  <a:pt x="23521" y="12345"/>
                </a:lnTo>
                <a:lnTo>
                  <a:pt x="23500" y="12244"/>
                </a:lnTo>
                <a:lnTo>
                  <a:pt x="23480" y="12144"/>
                </a:lnTo>
                <a:lnTo>
                  <a:pt x="23440" y="11982"/>
                </a:lnTo>
                <a:lnTo>
                  <a:pt x="23360" y="11862"/>
                </a:lnTo>
                <a:lnTo>
                  <a:pt x="23259" y="11761"/>
                </a:lnTo>
                <a:lnTo>
                  <a:pt x="23138" y="11660"/>
                </a:lnTo>
                <a:lnTo>
                  <a:pt x="23098" y="11560"/>
                </a:lnTo>
                <a:lnTo>
                  <a:pt x="23057" y="11459"/>
                </a:lnTo>
                <a:lnTo>
                  <a:pt x="22977" y="11358"/>
                </a:lnTo>
                <a:lnTo>
                  <a:pt x="22916" y="11278"/>
                </a:lnTo>
                <a:lnTo>
                  <a:pt x="22816" y="11197"/>
                </a:lnTo>
                <a:lnTo>
                  <a:pt x="22715" y="11137"/>
                </a:lnTo>
                <a:lnTo>
                  <a:pt x="22514" y="11016"/>
                </a:lnTo>
                <a:lnTo>
                  <a:pt x="20520" y="10210"/>
                </a:lnTo>
                <a:lnTo>
                  <a:pt x="18506" y="9405"/>
                </a:lnTo>
                <a:lnTo>
                  <a:pt x="17580" y="9042"/>
                </a:lnTo>
                <a:lnTo>
                  <a:pt x="16674" y="8640"/>
                </a:lnTo>
                <a:lnTo>
                  <a:pt x="16211" y="8438"/>
                </a:lnTo>
                <a:lnTo>
                  <a:pt x="15768" y="8217"/>
                </a:lnTo>
                <a:lnTo>
                  <a:pt x="15325" y="7975"/>
                </a:lnTo>
                <a:lnTo>
                  <a:pt x="14882" y="7713"/>
                </a:lnTo>
                <a:lnTo>
                  <a:pt x="14499" y="7472"/>
                </a:lnTo>
                <a:lnTo>
                  <a:pt x="14096" y="7190"/>
                </a:lnTo>
                <a:lnTo>
                  <a:pt x="13331" y="6626"/>
                </a:lnTo>
                <a:lnTo>
                  <a:pt x="12948" y="6344"/>
                </a:lnTo>
                <a:lnTo>
                  <a:pt x="12546" y="6082"/>
                </a:lnTo>
                <a:lnTo>
                  <a:pt x="12143" y="5820"/>
                </a:lnTo>
                <a:lnTo>
                  <a:pt x="11720" y="5599"/>
                </a:lnTo>
                <a:lnTo>
                  <a:pt x="11297" y="5377"/>
                </a:lnTo>
                <a:lnTo>
                  <a:pt x="10854" y="5196"/>
                </a:lnTo>
                <a:lnTo>
                  <a:pt x="10391" y="5035"/>
                </a:lnTo>
                <a:lnTo>
                  <a:pt x="9948" y="4874"/>
                </a:lnTo>
                <a:lnTo>
                  <a:pt x="10008" y="4552"/>
                </a:lnTo>
                <a:lnTo>
                  <a:pt x="10069" y="4209"/>
                </a:lnTo>
                <a:lnTo>
                  <a:pt x="10089" y="3867"/>
                </a:lnTo>
                <a:lnTo>
                  <a:pt x="10109" y="3525"/>
                </a:lnTo>
                <a:lnTo>
                  <a:pt x="10109" y="3203"/>
                </a:lnTo>
                <a:lnTo>
                  <a:pt x="10109" y="2860"/>
                </a:lnTo>
                <a:lnTo>
                  <a:pt x="10069" y="2518"/>
                </a:lnTo>
                <a:lnTo>
                  <a:pt x="10029" y="2176"/>
                </a:lnTo>
                <a:lnTo>
                  <a:pt x="9928" y="1753"/>
                </a:lnTo>
                <a:lnTo>
                  <a:pt x="9807" y="1350"/>
                </a:lnTo>
                <a:lnTo>
                  <a:pt x="9666" y="947"/>
                </a:lnTo>
                <a:lnTo>
                  <a:pt x="9505" y="544"/>
                </a:lnTo>
                <a:lnTo>
                  <a:pt x="9445" y="444"/>
                </a:lnTo>
                <a:lnTo>
                  <a:pt x="9364" y="343"/>
                </a:lnTo>
                <a:lnTo>
                  <a:pt x="9304" y="262"/>
                </a:lnTo>
                <a:lnTo>
                  <a:pt x="9223" y="202"/>
                </a:lnTo>
                <a:lnTo>
                  <a:pt x="9122" y="142"/>
                </a:lnTo>
                <a:lnTo>
                  <a:pt x="9022" y="101"/>
                </a:lnTo>
                <a:lnTo>
                  <a:pt x="8820" y="41"/>
                </a:lnTo>
                <a:lnTo>
                  <a:pt x="8599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97F8F"/>
              </a:solidFill>
            </a:endParaRPr>
          </a:p>
        </p:txBody>
      </p:sp>
      <p:sp>
        <p:nvSpPr>
          <p:cNvPr id="307" name="Google Shape;307;p35"/>
          <p:cNvSpPr/>
          <p:nvPr/>
        </p:nvSpPr>
        <p:spPr>
          <a:xfrm>
            <a:off x="3199145" y="2800035"/>
            <a:ext cx="446362" cy="590142"/>
          </a:xfrm>
          <a:custGeom>
            <a:rect b="b" l="l" r="r" t="t"/>
            <a:pathLst>
              <a:path extrusionOk="0" h="35524" w="26865">
                <a:moveTo>
                  <a:pt x="10734" y="4955"/>
                </a:moveTo>
                <a:lnTo>
                  <a:pt x="10553" y="4975"/>
                </a:lnTo>
                <a:lnTo>
                  <a:pt x="10372" y="5035"/>
                </a:lnTo>
                <a:lnTo>
                  <a:pt x="10211" y="5116"/>
                </a:lnTo>
                <a:lnTo>
                  <a:pt x="10070" y="5237"/>
                </a:lnTo>
                <a:lnTo>
                  <a:pt x="9989" y="5337"/>
                </a:lnTo>
                <a:lnTo>
                  <a:pt x="9929" y="5438"/>
                </a:lnTo>
                <a:lnTo>
                  <a:pt x="9868" y="5539"/>
                </a:lnTo>
                <a:lnTo>
                  <a:pt x="9828" y="5659"/>
                </a:lnTo>
                <a:lnTo>
                  <a:pt x="9808" y="5780"/>
                </a:lnTo>
                <a:lnTo>
                  <a:pt x="9788" y="5901"/>
                </a:lnTo>
                <a:lnTo>
                  <a:pt x="9808" y="6042"/>
                </a:lnTo>
                <a:lnTo>
                  <a:pt x="9828" y="6163"/>
                </a:lnTo>
                <a:lnTo>
                  <a:pt x="9888" y="6324"/>
                </a:lnTo>
                <a:lnTo>
                  <a:pt x="9989" y="6485"/>
                </a:lnTo>
                <a:lnTo>
                  <a:pt x="10110" y="6606"/>
                </a:lnTo>
                <a:lnTo>
                  <a:pt x="10271" y="6727"/>
                </a:lnTo>
                <a:lnTo>
                  <a:pt x="10432" y="6807"/>
                </a:lnTo>
                <a:lnTo>
                  <a:pt x="10613" y="6848"/>
                </a:lnTo>
                <a:lnTo>
                  <a:pt x="10795" y="6848"/>
                </a:lnTo>
                <a:lnTo>
                  <a:pt x="10996" y="6807"/>
                </a:lnTo>
                <a:lnTo>
                  <a:pt x="11157" y="6747"/>
                </a:lnTo>
                <a:lnTo>
                  <a:pt x="11318" y="6646"/>
                </a:lnTo>
                <a:lnTo>
                  <a:pt x="11439" y="6525"/>
                </a:lnTo>
                <a:lnTo>
                  <a:pt x="11560" y="6384"/>
                </a:lnTo>
                <a:lnTo>
                  <a:pt x="11640" y="6203"/>
                </a:lnTo>
                <a:lnTo>
                  <a:pt x="11681" y="6042"/>
                </a:lnTo>
                <a:lnTo>
                  <a:pt x="11681" y="5861"/>
                </a:lnTo>
                <a:lnTo>
                  <a:pt x="11661" y="5659"/>
                </a:lnTo>
                <a:lnTo>
                  <a:pt x="11600" y="5518"/>
                </a:lnTo>
                <a:lnTo>
                  <a:pt x="11520" y="5378"/>
                </a:lnTo>
                <a:lnTo>
                  <a:pt x="11439" y="5257"/>
                </a:lnTo>
                <a:lnTo>
                  <a:pt x="11318" y="5156"/>
                </a:lnTo>
                <a:lnTo>
                  <a:pt x="11177" y="5075"/>
                </a:lnTo>
                <a:lnTo>
                  <a:pt x="11036" y="5015"/>
                </a:lnTo>
                <a:lnTo>
                  <a:pt x="10895" y="4975"/>
                </a:lnTo>
                <a:lnTo>
                  <a:pt x="10734" y="4955"/>
                </a:lnTo>
                <a:close/>
                <a:moveTo>
                  <a:pt x="15185" y="4955"/>
                </a:moveTo>
                <a:lnTo>
                  <a:pt x="15003" y="4975"/>
                </a:lnTo>
                <a:lnTo>
                  <a:pt x="14822" y="5035"/>
                </a:lnTo>
                <a:lnTo>
                  <a:pt x="14661" y="5116"/>
                </a:lnTo>
                <a:lnTo>
                  <a:pt x="14520" y="5237"/>
                </a:lnTo>
                <a:lnTo>
                  <a:pt x="14419" y="5337"/>
                </a:lnTo>
                <a:lnTo>
                  <a:pt x="14359" y="5438"/>
                </a:lnTo>
                <a:lnTo>
                  <a:pt x="14299" y="5539"/>
                </a:lnTo>
                <a:lnTo>
                  <a:pt x="14258" y="5659"/>
                </a:lnTo>
                <a:lnTo>
                  <a:pt x="14238" y="5780"/>
                </a:lnTo>
                <a:lnTo>
                  <a:pt x="14238" y="5901"/>
                </a:lnTo>
                <a:lnTo>
                  <a:pt x="14238" y="6042"/>
                </a:lnTo>
                <a:lnTo>
                  <a:pt x="14258" y="6163"/>
                </a:lnTo>
                <a:lnTo>
                  <a:pt x="14339" y="6324"/>
                </a:lnTo>
                <a:lnTo>
                  <a:pt x="14440" y="6485"/>
                </a:lnTo>
                <a:lnTo>
                  <a:pt x="14560" y="6606"/>
                </a:lnTo>
                <a:lnTo>
                  <a:pt x="14701" y="6727"/>
                </a:lnTo>
                <a:lnTo>
                  <a:pt x="14883" y="6807"/>
                </a:lnTo>
                <a:lnTo>
                  <a:pt x="15064" y="6848"/>
                </a:lnTo>
                <a:lnTo>
                  <a:pt x="15245" y="6848"/>
                </a:lnTo>
                <a:lnTo>
                  <a:pt x="15426" y="6807"/>
                </a:lnTo>
                <a:lnTo>
                  <a:pt x="15607" y="6747"/>
                </a:lnTo>
                <a:lnTo>
                  <a:pt x="15748" y="6646"/>
                </a:lnTo>
                <a:lnTo>
                  <a:pt x="15889" y="6525"/>
                </a:lnTo>
                <a:lnTo>
                  <a:pt x="15990" y="6384"/>
                </a:lnTo>
                <a:lnTo>
                  <a:pt x="16071" y="6203"/>
                </a:lnTo>
                <a:lnTo>
                  <a:pt x="16111" y="6042"/>
                </a:lnTo>
                <a:lnTo>
                  <a:pt x="16111" y="5861"/>
                </a:lnTo>
                <a:lnTo>
                  <a:pt x="16091" y="5659"/>
                </a:lnTo>
                <a:lnTo>
                  <a:pt x="16051" y="5518"/>
                </a:lnTo>
                <a:lnTo>
                  <a:pt x="15970" y="5378"/>
                </a:lnTo>
                <a:lnTo>
                  <a:pt x="15869" y="5257"/>
                </a:lnTo>
                <a:lnTo>
                  <a:pt x="15748" y="5156"/>
                </a:lnTo>
                <a:lnTo>
                  <a:pt x="15628" y="5075"/>
                </a:lnTo>
                <a:lnTo>
                  <a:pt x="15487" y="5015"/>
                </a:lnTo>
                <a:lnTo>
                  <a:pt x="15326" y="4975"/>
                </a:lnTo>
                <a:lnTo>
                  <a:pt x="15185" y="4955"/>
                </a:lnTo>
                <a:close/>
                <a:moveTo>
                  <a:pt x="13795" y="8740"/>
                </a:moveTo>
                <a:lnTo>
                  <a:pt x="14117" y="8761"/>
                </a:lnTo>
                <a:lnTo>
                  <a:pt x="14057" y="8922"/>
                </a:lnTo>
                <a:lnTo>
                  <a:pt x="13936" y="9063"/>
                </a:lnTo>
                <a:lnTo>
                  <a:pt x="13815" y="9184"/>
                </a:lnTo>
                <a:lnTo>
                  <a:pt x="13674" y="9284"/>
                </a:lnTo>
                <a:lnTo>
                  <a:pt x="13513" y="9365"/>
                </a:lnTo>
                <a:lnTo>
                  <a:pt x="13332" y="9405"/>
                </a:lnTo>
                <a:lnTo>
                  <a:pt x="13151" y="9425"/>
                </a:lnTo>
                <a:lnTo>
                  <a:pt x="12969" y="9405"/>
                </a:lnTo>
                <a:lnTo>
                  <a:pt x="12849" y="9385"/>
                </a:lnTo>
                <a:lnTo>
                  <a:pt x="12728" y="9345"/>
                </a:lnTo>
                <a:lnTo>
                  <a:pt x="12506" y="9224"/>
                </a:lnTo>
                <a:lnTo>
                  <a:pt x="12325" y="9083"/>
                </a:lnTo>
                <a:lnTo>
                  <a:pt x="12144" y="8902"/>
                </a:lnTo>
                <a:lnTo>
                  <a:pt x="12023" y="8761"/>
                </a:lnTo>
                <a:lnTo>
                  <a:pt x="12849" y="8740"/>
                </a:lnTo>
                <a:close/>
                <a:moveTo>
                  <a:pt x="13493" y="7693"/>
                </a:moveTo>
                <a:lnTo>
                  <a:pt x="12990" y="7734"/>
                </a:lnTo>
                <a:lnTo>
                  <a:pt x="12446" y="7754"/>
                </a:lnTo>
                <a:lnTo>
                  <a:pt x="11882" y="7814"/>
                </a:lnTo>
                <a:lnTo>
                  <a:pt x="11640" y="7854"/>
                </a:lnTo>
                <a:lnTo>
                  <a:pt x="11419" y="7895"/>
                </a:lnTo>
                <a:lnTo>
                  <a:pt x="11318" y="7915"/>
                </a:lnTo>
                <a:lnTo>
                  <a:pt x="11218" y="7975"/>
                </a:lnTo>
                <a:lnTo>
                  <a:pt x="11117" y="8036"/>
                </a:lnTo>
                <a:lnTo>
                  <a:pt x="11016" y="8116"/>
                </a:lnTo>
                <a:lnTo>
                  <a:pt x="11016" y="8157"/>
                </a:lnTo>
                <a:lnTo>
                  <a:pt x="10996" y="8217"/>
                </a:lnTo>
                <a:lnTo>
                  <a:pt x="11016" y="8378"/>
                </a:lnTo>
                <a:lnTo>
                  <a:pt x="11077" y="8600"/>
                </a:lnTo>
                <a:lnTo>
                  <a:pt x="11157" y="8841"/>
                </a:lnTo>
                <a:lnTo>
                  <a:pt x="11258" y="9083"/>
                </a:lnTo>
                <a:lnTo>
                  <a:pt x="11379" y="9324"/>
                </a:lnTo>
                <a:lnTo>
                  <a:pt x="11479" y="9506"/>
                </a:lnTo>
                <a:lnTo>
                  <a:pt x="11580" y="9647"/>
                </a:lnTo>
                <a:lnTo>
                  <a:pt x="11701" y="9788"/>
                </a:lnTo>
                <a:lnTo>
                  <a:pt x="11862" y="9929"/>
                </a:lnTo>
                <a:lnTo>
                  <a:pt x="12023" y="10049"/>
                </a:lnTo>
                <a:lnTo>
                  <a:pt x="12204" y="10150"/>
                </a:lnTo>
                <a:lnTo>
                  <a:pt x="12385" y="10231"/>
                </a:lnTo>
                <a:lnTo>
                  <a:pt x="12567" y="10291"/>
                </a:lnTo>
                <a:lnTo>
                  <a:pt x="12768" y="10331"/>
                </a:lnTo>
                <a:lnTo>
                  <a:pt x="12969" y="10351"/>
                </a:lnTo>
                <a:lnTo>
                  <a:pt x="13151" y="10331"/>
                </a:lnTo>
                <a:lnTo>
                  <a:pt x="13332" y="10311"/>
                </a:lnTo>
                <a:lnTo>
                  <a:pt x="13493" y="10291"/>
                </a:lnTo>
                <a:lnTo>
                  <a:pt x="13654" y="10251"/>
                </a:lnTo>
                <a:lnTo>
                  <a:pt x="13795" y="10190"/>
                </a:lnTo>
                <a:lnTo>
                  <a:pt x="13936" y="10130"/>
                </a:lnTo>
                <a:lnTo>
                  <a:pt x="14178" y="9989"/>
                </a:lnTo>
                <a:lnTo>
                  <a:pt x="14399" y="9808"/>
                </a:lnTo>
                <a:lnTo>
                  <a:pt x="14580" y="9606"/>
                </a:lnTo>
                <a:lnTo>
                  <a:pt x="14721" y="9385"/>
                </a:lnTo>
                <a:lnTo>
                  <a:pt x="14842" y="9184"/>
                </a:lnTo>
                <a:lnTo>
                  <a:pt x="14923" y="8942"/>
                </a:lnTo>
                <a:lnTo>
                  <a:pt x="15003" y="8740"/>
                </a:lnTo>
                <a:lnTo>
                  <a:pt x="15044" y="8519"/>
                </a:lnTo>
                <a:lnTo>
                  <a:pt x="15064" y="8338"/>
                </a:lnTo>
                <a:lnTo>
                  <a:pt x="15064" y="8177"/>
                </a:lnTo>
                <a:lnTo>
                  <a:pt x="15044" y="8036"/>
                </a:lnTo>
                <a:lnTo>
                  <a:pt x="15023" y="7935"/>
                </a:lnTo>
                <a:lnTo>
                  <a:pt x="14963" y="7895"/>
                </a:lnTo>
                <a:lnTo>
                  <a:pt x="14762" y="7794"/>
                </a:lnTo>
                <a:lnTo>
                  <a:pt x="14520" y="7734"/>
                </a:lnTo>
                <a:lnTo>
                  <a:pt x="14258" y="7693"/>
                </a:lnTo>
                <a:close/>
                <a:moveTo>
                  <a:pt x="13211" y="14097"/>
                </a:moveTo>
                <a:lnTo>
                  <a:pt x="13090" y="14117"/>
                </a:lnTo>
                <a:lnTo>
                  <a:pt x="12889" y="14157"/>
                </a:lnTo>
                <a:lnTo>
                  <a:pt x="12788" y="14198"/>
                </a:lnTo>
                <a:lnTo>
                  <a:pt x="12688" y="14258"/>
                </a:lnTo>
                <a:lnTo>
                  <a:pt x="12567" y="14319"/>
                </a:lnTo>
                <a:lnTo>
                  <a:pt x="12446" y="14419"/>
                </a:lnTo>
                <a:lnTo>
                  <a:pt x="12325" y="14520"/>
                </a:lnTo>
                <a:lnTo>
                  <a:pt x="12224" y="14621"/>
                </a:lnTo>
                <a:lnTo>
                  <a:pt x="12144" y="14741"/>
                </a:lnTo>
                <a:lnTo>
                  <a:pt x="12083" y="14882"/>
                </a:lnTo>
                <a:lnTo>
                  <a:pt x="12043" y="15023"/>
                </a:lnTo>
                <a:lnTo>
                  <a:pt x="12003" y="15164"/>
                </a:lnTo>
                <a:lnTo>
                  <a:pt x="12003" y="15325"/>
                </a:lnTo>
                <a:lnTo>
                  <a:pt x="12003" y="15466"/>
                </a:lnTo>
                <a:lnTo>
                  <a:pt x="12043" y="15607"/>
                </a:lnTo>
                <a:lnTo>
                  <a:pt x="12083" y="15748"/>
                </a:lnTo>
                <a:lnTo>
                  <a:pt x="12144" y="15889"/>
                </a:lnTo>
                <a:lnTo>
                  <a:pt x="12224" y="16010"/>
                </a:lnTo>
                <a:lnTo>
                  <a:pt x="12325" y="16131"/>
                </a:lnTo>
                <a:lnTo>
                  <a:pt x="12446" y="16232"/>
                </a:lnTo>
                <a:lnTo>
                  <a:pt x="12567" y="16312"/>
                </a:lnTo>
                <a:lnTo>
                  <a:pt x="12708" y="16373"/>
                </a:lnTo>
                <a:lnTo>
                  <a:pt x="12849" y="16433"/>
                </a:lnTo>
                <a:lnTo>
                  <a:pt x="12990" y="16453"/>
                </a:lnTo>
                <a:lnTo>
                  <a:pt x="13151" y="16473"/>
                </a:lnTo>
                <a:lnTo>
                  <a:pt x="13292" y="16453"/>
                </a:lnTo>
                <a:lnTo>
                  <a:pt x="13453" y="16433"/>
                </a:lnTo>
                <a:lnTo>
                  <a:pt x="13594" y="16373"/>
                </a:lnTo>
                <a:lnTo>
                  <a:pt x="13735" y="16312"/>
                </a:lnTo>
                <a:lnTo>
                  <a:pt x="13856" y="16232"/>
                </a:lnTo>
                <a:lnTo>
                  <a:pt x="13956" y="16131"/>
                </a:lnTo>
                <a:lnTo>
                  <a:pt x="14057" y="16030"/>
                </a:lnTo>
                <a:lnTo>
                  <a:pt x="14137" y="15909"/>
                </a:lnTo>
                <a:lnTo>
                  <a:pt x="14218" y="15768"/>
                </a:lnTo>
                <a:lnTo>
                  <a:pt x="14258" y="15627"/>
                </a:lnTo>
                <a:lnTo>
                  <a:pt x="14299" y="15466"/>
                </a:lnTo>
                <a:lnTo>
                  <a:pt x="14299" y="15325"/>
                </a:lnTo>
                <a:lnTo>
                  <a:pt x="14319" y="15104"/>
                </a:lnTo>
                <a:lnTo>
                  <a:pt x="14299" y="15003"/>
                </a:lnTo>
                <a:lnTo>
                  <a:pt x="14278" y="14882"/>
                </a:lnTo>
                <a:lnTo>
                  <a:pt x="14238" y="14762"/>
                </a:lnTo>
                <a:lnTo>
                  <a:pt x="14178" y="14621"/>
                </a:lnTo>
                <a:lnTo>
                  <a:pt x="14097" y="14500"/>
                </a:lnTo>
                <a:lnTo>
                  <a:pt x="13996" y="14399"/>
                </a:lnTo>
                <a:lnTo>
                  <a:pt x="13896" y="14298"/>
                </a:lnTo>
                <a:lnTo>
                  <a:pt x="13795" y="14238"/>
                </a:lnTo>
                <a:lnTo>
                  <a:pt x="13674" y="14178"/>
                </a:lnTo>
                <a:lnTo>
                  <a:pt x="13553" y="14137"/>
                </a:lnTo>
                <a:lnTo>
                  <a:pt x="13453" y="14117"/>
                </a:lnTo>
                <a:lnTo>
                  <a:pt x="13332" y="14097"/>
                </a:lnTo>
                <a:close/>
                <a:moveTo>
                  <a:pt x="13312" y="18265"/>
                </a:moveTo>
                <a:lnTo>
                  <a:pt x="13090" y="18286"/>
                </a:lnTo>
                <a:lnTo>
                  <a:pt x="12869" y="18346"/>
                </a:lnTo>
                <a:lnTo>
                  <a:pt x="12667" y="18467"/>
                </a:lnTo>
                <a:lnTo>
                  <a:pt x="12567" y="18527"/>
                </a:lnTo>
                <a:lnTo>
                  <a:pt x="12486" y="18608"/>
                </a:lnTo>
                <a:lnTo>
                  <a:pt x="12385" y="18709"/>
                </a:lnTo>
                <a:lnTo>
                  <a:pt x="12305" y="18829"/>
                </a:lnTo>
                <a:lnTo>
                  <a:pt x="12245" y="18910"/>
                </a:lnTo>
                <a:lnTo>
                  <a:pt x="12164" y="19071"/>
                </a:lnTo>
                <a:lnTo>
                  <a:pt x="12124" y="19212"/>
                </a:lnTo>
                <a:lnTo>
                  <a:pt x="12083" y="19373"/>
                </a:lnTo>
                <a:lnTo>
                  <a:pt x="12083" y="19534"/>
                </a:lnTo>
                <a:lnTo>
                  <a:pt x="12124" y="19897"/>
                </a:lnTo>
                <a:lnTo>
                  <a:pt x="12164" y="20078"/>
                </a:lnTo>
                <a:lnTo>
                  <a:pt x="12265" y="20239"/>
                </a:lnTo>
                <a:lnTo>
                  <a:pt x="12365" y="20380"/>
                </a:lnTo>
                <a:lnTo>
                  <a:pt x="12486" y="20521"/>
                </a:lnTo>
                <a:lnTo>
                  <a:pt x="12607" y="20642"/>
                </a:lnTo>
                <a:lnTo>
                  <a:pt x="12728" y="20722"/>
                </a:lnTo>
                <a:lnTo>
                  <a:pt x="12869" y="20783"/>
                </a:lnTo>
                <a:lnTo>
                  <a:pt x="13030" y="20843"/>
                </a:lnTo>
                <a:lnTo>
                  <a:pt x="13151" y="20863"/>
                </a:lnTo>
                <a:lnTo>
                  <a:pt x="13272" y="20883"/>
                </a:lnTo>
                <a:lnTo>
                  <a:pt x="13513" y="20883"/>
                </a:lnTo>
                <a:lnTo>
                  <a:pt x="13735" y="20823"/>
                </a:lnTo>
                <a:lnTo>
                  <a:pt x="13856" y="20783"/>
                </a:lnTo>
                <a:lnTo>
                  <a:pt x="13956" y="20722"/>
                </a:lnTo>
                <a:lnTo>
                  <a:pt x="14158" y="20581"/>
                </a:lnTo>
                <a:lnTo>
                  <a:pt x="14319" y="20420"/>
                </a:lnTo>
                <a:lnTo>
                  <a:pt x="14440" y="20219"/>
                </a:lnTo>
                <a:lnTo>
                  <a:pt x="14520" y="19997"/>
                </a:lnTo>
                <a:lnTo>
                  <a:pt x="14560" y="19796"/>
                </a:lnTo>
                <a:lnTo>
                  <a:pt x="14560" y="19595"/>
                </a:lnTo>
                <a:lnTo>
                  <a:pt x="14540" y="19393"/>
                </a:lnTo>
                <a:lnTo>
                  <a:pt x="14480" y="19192"/>
                </a:lnTo>
                <a:lnTo>
                  <a:pt x="14460" y="19111"/>
                </a:lnTo>
                <a:lnTo>
                  <a:pt x="14399" y="18970"/>
                </a:lnTo>
                <a:lnTo>
                  <a:pt x="14339" y="18829"/>
                </a:lnTo>
                <a:lnTo>
                  <a:pt x="14178" y="18608"/>
                </a:lnTo>
                <a:lnTo>
                  <a:pt x="14057" y="18507"/>
                </a:lnTo>
                <a:lnTo>
                  <a:pt x="13916" y="18427"/>
                </a:lnTo>
                <a:lnTo>
                  <a:pt x="13775" y="18346"/>
                </a:lnTo>
                <a:lnTo>
                  <a:pt x="13634" y="18306"/>
                </a:lnTo>
                <a:lnTo>
                  <a:pt x="13473" y="18265"/>
                </a:lnTo>
                <a:close/>
                <a:moveTo>
                  <a:pt x="13030" y="1229"/>
                </a:moveTo>
                <a:lnTo>
                  <a:pt x="13352" y="1249"/>
                </a:lnTo>
                <a:lnTo>
                  <a:pt x="13674" y="1270"/>
                </a:lnTo>
                <a:lnTo>
                  <a:pt x="13996" y="1310"/>
                </a:lnTo>
                <a:lnTo>
                  <a:pt x="14339" y="1370"/>
                </a:lnTo>
                <a:lnTo>
                  <a:pt x="14661" y="1451"/>
                </a:lnTo>
                <a:lnTo>
                  <a:pt x="15003" y="1572"/>
                </a:lnTo>
                <a:lnTo>
                  <a:pt x="15326" y="1692"/>
                </a:lnTo>
                <a:lnTo>
                  <a:pt x="15648" y="1853"/>
                </a:lnTo>
                <a:lnTo>
                  <a:pt x="15950" y="2035"/>
                </a:lnTo>
                <a:lnTo>
                  <a:pt x="16232" y="2236"/>
                </a:lnTo>
                <a:lnTo>
                  <a:pt x="16514" y="2437"/>
                </a:lnTo>
                <a:lnTo>
                  <a:pt x="16775" y="2679"/>
                </a:lnTo>
                <a:lnTo>
                  <a:pt x="17017" y="2921"/>
                </a:lnTo>
                <a:lnTo>
                  <a:pt x="17239" y="3183"/>
                </a:lnTo>
                <a:lnTo>
                  <a:pt x="17460" y="3444"/>
                </a:lnTo>
                <a:lnTo>
                  <a:pt x="17661" y="3746"/>
                </a:lnTo>
                <a:lnTo>
                  <a:pt x="17843" y="4048"/>
                </a:lnTo>
                <a:lnTo>
                  <a:pt x="18004" y="4351"/>
                </a:lnTo>
                <a:lnTo>
                  <a:pt x="18165" y="4673"/>
                </a:lnTo>
                <a:lnTo>
                  <a:pt x="18286" y="4995"/>
                </a:lnTo>
                <a:lnTo>
                  <a:pt x="18407" y="5317"/>
                </a:lnTo>
                <a:lnTo>
                  <a:pt x="18507" y="5680"/>
                </a:lnTo>
                <a:lnTo>
                  <a:pt x="18588" y="6042"/>
                </a:lnTo>
                <a:lnTo>
                  <a:pt x="18648" y="6405"/>
                </a:lnTo>
                <a:lnTo>
                  <a:pt x="18689" y="6787"/>
                </a:lnTo>
                <a:lnTo>
                  <a:pt x="18709" y="7150"/>
                </a:lnTo>
                <a:lnTo>
                  <a:pt x="18689" y="7532"/>
                </a:lnTo>
                <a:lnTo>
                  <a:pt x="18668" y="7895"/>
                </a:lnTo>
                <a:lnTo>
                  <a:pt x="18608" y="8277"/>
                </a:lnTo>
                <a:lnTo>
                  <a:pt x="18527" y="8620"/>
                </a:lnTo>
                <a:lnTo>
                  <a:pt x="18427" y="8982"/>
                </a:lnTo>
                <a:lnTo>
                  <a:pt x="18286" y="9324"/>
                </a:lnTo>
                <a:lnTo>
                  <a:pt x="18145" y="9667"/>
                </a:lnTo>
                <a:lnTo>
                  <a:pt x="17964" y="9989"/>
                </a:lnTo>
                <a:lnTo>
                  <a:pt x="17742" y="10291"/>
                </a:lnTo>
                <a:lnTo>
                  <a:pt x="17500" y="10573"/>
                </a:lnTo>
                <a:lnTo>
                  <a:pt x="17239" y="10855"/>
                </a:lnTo>
                <a:lnTo>
                  <a:pt x="16977" y="11076"/>
                </a:lnTo>
                <a:lnTo>
                  <a:pt x="16695" y="11258"/>
                </a:lnTo>
                <a:lnTo>
                  <a:pt x="16393" y="11419"/>
                </a:lnTo>
                <a:lnTo>
                  <a:pt x="16071" y="11540"/>
                </a:lnTo>
                <a:lnTo>
                  <a:pt x="16071" y="11660"/>
                </a:lnTo>
                <a:lnTo>
                  <a:pt x="16071" y="11822"/>
                </a:lnTo>
                <a:lnTo>
                  <a:pt x="16151" y="12244"/>
                </a:lnTo>
                <a:lnTo>
                  <a:pt x="16191" y="12446"/>
                </a:lnTo>
                <a:lnTo>
                  <a:pt x="16232" y="12627"/>
                </a:lnTo>
                <a:lnTo>
                  <a:pt x="16292" y="12728"/>
                </a:lnTo>
                <a:lnTo>
                  <a:pt x="16312" y="12768"/>
                </a:lnTo>
                <a:lnTo>
                  <a:pt x="16332" y="12768"/>
                </a:lnTo>
                <a:lnTo>
                  <a:pt x="16413" y="12828"/>
                </a:lnTo>
                <a:lnTo>
                  <a:pt x="16514" y="12889"/>
                </a:lnTo>
                <a:lnTo>
                  <a:pt x="16634" y="12909"/>
                </a:lnTo>
                <a:lnTo>
                  <a:pt x="16755" y="12889"/>
                </a:lnTo>
                <a:lnTo>
                  <a:pt x="16997" y="12828"/>
                </a:lnTo>
                <a:lnTo>
                  <a:pt x="17218" y="12748"/>
                </a:lnTo>
                <a:lnTo>
                  <a:pt x="17682" y="12526"/>
                </a:lnTo>
                <a:lnTo>
                  <a:pt x="18205" y="12305"/>
                </a:lnTo>
                <a:lnTo>
                  <a:pt x="18749" y="12083"/>
                </a:lnTo>
                <a:lnTo>
                  <a:pt x="19252" y="11902"/>
                </a:lnTo>
                <a:lnTo>
                  <a:pt x="19756" y="11721"/>
                </a:lnTo>
                <a:lnTo>
                  <a:pt x="20279" y="11580"/>
                </a:lnTo>
                <a:lnTo>
                  <a:pt x="20803" y="11439"/>
                </a:lnTo>
                <a:lnTo>
                  <a:pt x="21910" y="11137"/>
                </a:lnTo>
                <a:lnTo>
                  <a:pt x="22595" y="10956"/>
                </a:lnTo>
                <a:lnTo>
                  <a:pt x="22958" y="10895"/>
                </a:lnTo>
                <a:lnTo>
                  <a:pt x="23300" y="10835"/>
                </a:lnTo>
                <a:lnTo>
                  <a:pt x="23662" y="10774"/>
                </a:lnTo>
                <a:lnTo>
                  <a:pt x="24005" y="10754"/>
                </a:lnTo>
                <a:lnTo>
                  <a:pt x="24327" y="10754"/>
                </a:lnTo>
                <a:lnTo>
                  <a:pt x="24629" y="10795"/>
                </a:lnTo>
                <a:lnTo>
                  <a:pt x="24911" y="10855"/>
                </a:lnTo>
                <a:lnTo>
                  <a:pt x="25032" y="10915"/>
                </a:lnTo>
                <a:lnTo>
                  <a:pt x="25153" y="10976"/>
                </a:lnTo>
                <a:lnTo>
                  <a:pt x="25273" y="11036"/>
                </a:lnTo>
                <a:lnTo>
                  <a:pt x="25354" y="11117"/>
                </a:lnTo>
                <a:lnTo>
                  <a:pt x="25455" y="11217"/>
                </a:lnTo>
                <a:lnTo>
                  <a:pt x="25515" y="11318"/>
                </a:lnTo>
                <a:lnTo>
                  <a:pt x="25596" y="11499"/>
                </a:lnTo>
                <a:lnTo>
                  <a:pt x="25636" y="11660"/>
                </a:lnTo>
                <a:lnTo>
                  <a:pt x="25636" y="11842"/>
                </a:lnTo>
                <a:lnTo>
                  <a:pt x="25575" y="12003"/>
                </a:lnTo>
                <a:lnTo>
                  <a:pt x="25515" y="12164"/>
                </a:lnTo>
                <a:lnTo>
                  <a:pt x="25414" y="12325"/>
                </a:lnTo>
                <a:lnTo>
                  <a:pt x="25314" y="12466"/>
                </a:lnTo>
                <a:lnTo>
                  <a:pt x="25193" y="12607"/>
                </a:lnTo>
                <a:lnTo>
                  <a:pt x="25092" y="12708"/>
                </a:lnTo>
                <a:lnTo>
                  <a:pt x="24971" y="12788"/>
                </a:lnTo>
                <a:lnTo>
                  <a:pt x="24649" y="13010"/>
                </a:lnTo>
                <a:lnTo>
                  <a:pt x="24267" y="13231"/>
                </a:lnTo>
                <a:lnTo>
                  <a:pt x="23844" y="13473"/>
                </a:lnTo>
                <a:lnTo>
                  <a:pt x="23018" y="13876"/>
                </a:lnTo>
                <a:lnTo>
                  <a:pt x="22414" y="14178"/>
                </a:lnTo>
                <a:lnTo>
                  <a:pt x="22152" y="14278"/>
                </a:lnTo>
                <a:lnTo>
                  <a:pt x="21870" y="14379"/>
                </a:lnTo>
                <a:lnTo>
                  <a:pt x="21206" y="14580"/>
                </a:lnTo>
                <a:lnTo>
                  <a:pt x="20461" y="14762"/>
                </a:lnTo>
                <a:lnTo>
                  <a:pt x="19695" y="14963"/>
                </a:lnTo>
                <a:lnTo>
                  <a:pt x="18991" y="15144"/>
                </a:lnTo>
                <a:lnTo>
                  <a:pt x="18407" y="15305"/>
                </a:lnTo>
                <a:lnTo>
                  <a:pt x="18165" y="15386"/>
                </a:lnTo>
                <a:lnTo>
                  <a:pt x="17984" y="15466"/>
                </a:lnTo>
                <a:lnTo>
                  <a:pt x="17863" y="15547"/>
                </a:lnTo>
                <a:lnTo>
                  <a:pt x="17823" y="15587"/>
                </a:lnTo>
                <a:lnTo>
                  <a:pt x="17823" y="15627"/>
                </a:lnTo>
                <a:lnTo>
                  <a:pt x="17762" y="15889"/>
                </a:lnTo>
                <a:lnTo>
                  <a:pt x="17722" y="16171"/>
                </a:lnTo>
                <a:lnTo>
                  <a:pt x="17702" y="16433"/>
                </a:lnTo>
                <a:lnTo>
                  <a:pt x="17702" y="16695"/>
                </a:lnTo>
                <a:lnTo>
                  <a:pt x="17742" y="17238"/>
                </a:lnTo>
                <a:lnTo>
                  <a:pt x="17782" y="17782"/>
                </a:lnTo>
                <a:lnTo>
                  <a:pt x="17903" y="18950"/>
                </a:lnTo>
                <a:lnTo>
                  <a:pt x="17964" y="20118"/>
                </a:lnTo>
                <a:lnTo>
                  <a:pt x="17984" y="21226"/>
                </a:lnTo>
                <a:lnTo>
                  <a:pt x="17984" y="22333"/>
                </a:lnTo>
                <a:lnTo>
                  <a:pt x="17943" y="23421"/>
                </a:lnTo>
                <a:lnTo>
                  <a:pt x="17903" y="24065"/>
                </a:lnTo>
                <a:lnTo>
                  <a:pt x="17923" y="24387"/>
                </a:lnTo>
                <a:lnTo>
                  <a:pt x="17943" y="24548"/>
                </a:lnTo>
                <a:lnTo>
                  <a:pt x="17964" y="24709"/>
                </a:lnTo>
                <a:lnTo>
                  <a:pt x="18024" y="24891"/>
                </a:lnTo>
                <a:lnTo>
                  <a:pt x="18145" y="25193"/>
                </a:lnTo>
                <a:lnTo>
                  <a:pt x="18286" y="25495"/>
                </a:lnTo>
                <a:lnTo>
                  <a:pt x="18366" y="25736"/>
                </a:lnTo>
                <a:lnTo>
                  <a:pt x="18588" y="26562"/>
                </a:lnTo>
                <a:lnTo>
                  <a:pt x="18850" y="27408"/>
                </a:lnTo>
                <a:lnTo>
                  <a:pt x="19353" y="29059"/>
                </a:lnTo>
                <a:lnTo>
                  <a:pt x="19494" y="29522"/>
                </a:lnTo>
                <a:lnTo>
                  <a:pt x="19575" y="29784"/>
                </a:lnTo>
                <a:lnTo>
                  <a:pt x="19675" y="30026"/>
                </a:lnTo>
                <a:lnTo>
                  <a:pt x="19655" y="30126"/>
                </a:lnTo>
                <a:lnTo>
                  <a:pt x="19675" y="30227"/>
                </a:lnTo>
                <a:lnTo>
                  <a:pt x="19695" y="30328"/>
                </a:lnTo>
                <a:lnTo>
                  <a:pt x="19756" y="30408"/>
                </a:lnTo>
                <a:lnTo>
                  <a:pt x="19796" y="30489"/>
                </a:lnTo>
                <a:lnTo>
                  <a:pt x="19877" y="30549"/>
                </a:lnTo>
                <a:lnTo>
                  <a:pt x="19957" y="30610"/>
                </a:lnTo>
                <a:lnTo>
                  <a:pt x="20038" y="30670"/>
                </a:lnTo>
                <a:lnTo>
                  <a:pt x="20118" y="30751"/>
                </a:lnTo>
                <a:lnTo>
                  <a:pt x="20239" y="30831"/>
                </a:lnTo>
                <a:lnTo>
                  <a:pt x="20360" y="30872"/>
                </a:lnTo>
                <a:lnTo>
                  <a:pt x="20501" y="30892"/>
                </a:lnTo>
                <a:lnTo>
                  <a:pt x="20622" y="30892"/>
                </a:lnTo>
                <a:lnTo>
                  <a:pt x="20763" y="30831"/>
                </a:lnTo>
                <a:lnTo>
                  <a:pt x="20863" y="30751"/>
                </a:lnTo>
                <a:lnTo>
                  <a:pt x="20944" y="30650"/>
                </a:lnTo>
                <a:lnTo>
                  <a:pt x="21004" y="30509"/>
                </a:lnTo>
                <a:lnTo>
                  <a:pt x="21024" y="30368"/>
                </a:lnTo>
                <a:lnTo>
                  <a:pt x="21326" y="30126"/>
                </a:lnTo>
                <a:lnTo>
                  <a:pt x="21608" y="29885"/>
                </a:lnTo>
                <a:lnTo>
                  <a:pt x="21770" y="29784"/>
                </a:lnTo>
                <a:lnTo>
                  <a:pt x="21910" y="29683"/>
                </a:lnTo>
                <a:lnTo>
                  <a:pt x="22092" y="29603"/>
                </a:lnTo>
                <a:lnTo>
                  <a:pt x="22273" y="29522"/>
                </a:lnTo>
                <a:lnTo>
                  <a:pt x="22454" y="29482"/>
                </a:lnTo>
                <a:lnTo>
                  <a:pt x="22615" y="29482"/>
                </a:lnTo>
                <a:lnTo>
                  <a:pt x="22776" y="29502"/>
                </a:lnTo>
                <a:lnTo>
                  <a:pt x="22937" y="29563"/>
                </a:lnTo>
                <a:lnTo>
                  <a:pt x="23058" y="29643"/>
                </a:lnTo>
                <a:lnTo>
                  <a:pt x="23199" y="29744"/>
                </a:lnTo>
                <a:lnTo>
                  <a:pt x="23300" y="29885"/>
                </a:lnTo>
                <a:lnTo>
                  <a:pt x="23401" y="30026"/>
                </a:lnTo>
                <a:lnTo>
                  <a:pt x="23501" y="30227"/>
                </a:lnTo>
                <a:lnTo>
                  <a:pt x="23562" y="30428"/>
                </a:lnTo>
                <a:lnTo>
                  <a:pt x="23602" y="30650"/>
                </a:lnTo>
                <a:lnTo>
                  <a:pt x="23602" y="30851"/>
                </a:lnTo>
                <a:lnTo>
                  <a:pt x="23562" y="31033"/>
                </a:lnTo>
                <a:lnTo>
                  <a:pt x="23501" y="31234"/>
                </a:lnTo>
                <a:lnTo>
                  <a:pt x="23421" y="31435"/>
                </a:lnTo>
                <a:lnTo>
                  <a:pt x="23340" y="31617"/>
                </a:lnTo>
                <a:lnTo>
                  <a:pt x="23219" y="31798"/>
                </a:lnTo>
                <a:lnTo>
                  <a:pt x="23078" y="31959"/>
                </a:lnTo>
                <a:lnTo>
                  <a:pt x="22937" y="32120"/>
                </a:lnTo>
                <a:lnTo>
                  <a:pt x="22797" y="32281"/>
                </a:lnTo>
                <a:lnTo>
                  <a:pt x="22474" y="32563"/>
                </a:lnTo>
                <a:lnTo>
                  <a:pt x="22132" y="32785"/>
                </a:lnTo>
                <a:lnTo>
                  <a:pt x="21689" y="33066"/>
                </a:lnTo>
                <a:lnTo>
                  <a:pt x="21226" y="33288"/>
                </a:lnTo>
                <a:lnTo>
                  <a:pt x="20722" y="33489"/>
                </a:lnTo>
                <a:lnTo>
                  <a:pt x="20481" y="33590"/>
                </a:lnTo>
                <a:lnTo>
                  <a:pt x="20219" y="33650"/>
                </a:lnTo>
                <a:lnTo>
                  <a:pt x="19957" y="33711"/>
                </a:lnTo>
                <a:lnTo>
                  <a:pt x="19695" y="33771"/>
                </a:lnTo>
                <a:lnTo>
                  <a:pt x="19454" y="33791"/>
                </a:lnTo>
                <a:lnTo>
                  <a:pt x="19192" y="33812"/>
                </a:lnTo>
                <a:lnTo>
                  <a:pt x="18668" y="33812"/>
                </a:lnTo>
                <a:lnTo>
                  <a:pt x="18407" y="33771"/>
                </a:lnTo>
                <a:lnTo>
                  <a:pt x="18145" y="33711"/>
                </a:lnTo>
                <a:lnTo>
                  <a:pt x="17943" y="33650"/>
                </a:lnTo>
                <a:lnTo>
                  <a:pt x="17742" y="33570"/>
                </a:lnTo>
                <a:lnTo>
                  <a:pt x="17541" y="33489"/>
                </a:lnTo>
                <a:lnTo>
                  <a:pt x="17339" y="33369"/>
                </a:lnTo>
                <a:lnTo>
                  <a:pt x="17178" y="33248"/>
                </a:lnTo>
                <a:lnTo>
                  <a:pt x="16997" y="33107"/>
                </a:lnTo>
                <a:lnTo>
                  <a:pt x="16836" y="32966"/>
                </a:lnTo>
                <a:lnTo>
                  <a:pt x="16675" y="32805"/>
                </a:lnTo>
                <a:lnTo>
                  <a:pt x="16554" y="32644"/>
                </a:lnTo>
                <a:lnTo>
                  <a:pt x="16433" y="32483"/>
                </a:lnTo>
                <a:lnTo>
                  <a:pt x="16332" y="32301"/>
                </a:lnTo>
                <a:lnTo>
                  <a:pt x="16252" y="32100"/>
                </a:lnTo>
                <a:lnTo>
                  <a:pt x="15990" y="31274"/>
                </a:lnTo>
                <a:lnTo>
                  <a:pt x="15728" y="30449"/>
                </a:lnTo>
                <a:lnTo>
                  <a:pt x="15607" y="30066"/>
                </a:lnTo>
                <a:lnTo>
                  <a:pt x="15446" y="29704"/>
                </a:lnTo>
                <a:lnTo>
                  <a:pt x="15144" y="28958"/>
                </a:lnTo>
                <a:lnTo>
                  <a:pt x="14842" y="28234"/>
                </a:lnTo>
                <a:lnTo>
                  <a:pt x="14681" y="27871"/>
                </a:lnTo>
                <a:lnTo>
                  <a:pt x="14520" y="27488"/>
                </a:lnTo>
                <a:lnTo>
                  <a:pt x="14339" y="27126"/>
                </a:lnTo>
                <a:lnTo>
                  <a:pt x="14137" y="26784"/>
                </a:lnTo>
                <a:lnTo>
                  <a:pt x="13916" y="26461"/>
                </a:lnTo>
                <a:lnTo>
                  <a:pt x="13654" y="26179"/>
                </a:lnTo>
                <a:lnTo>
                  <a:pt x="13574" y="26099"/>
                </a:lnTo>
                <a:lnTo>
                  <a:pt x="13493" y="26059"/>
                </a:lnTo>
                <a:lnTo>
                  <a:pt x="13392" y="26039"/>
                </a:lnTo>
                <a:lnTo>
                  <a:pt x="13211" y="26039"/>
                </a:lnTo>
                <a:lnTo>
                  <a:pt x="13110" y="26079"/>
                </a:lnTo>
                <a:lnTo>
                  <a:pt x="13030" y="26119"/>
                </a:lnTo>
                <a:lnTo>
                  <a:pt x="12949" y="26179"/>
                </a:lnTo>
                <a:lnTo>
                  <a:pt x="12889" y="26179"/>
                </a:lnTo>
                <a:lnTo>
                  <a:pt x="12829" y="26200"/>
                </a:lnTo>
                <a:lnTo>
                  <a:pt x="12667" y="26260"/>
                </a:lnTo>
                <a:lnTo>
                  <a:pt x="12547" y="26320"/>
                </a:lnTo>
                <a:lnTo>
                  <a:pt x="12446" y="26421"/>
                </a:lnTo>
                <a:lnTo>
                  <a:pt x="12345" y="26522"/>
                </a:lnTo>
                <a:lnTo>
                  <a:pt x="12164" y="26743"/>
                </a:lnTo>
                <a:lnTo>
                  <a:pt x="12023" y="27005"/>
                </a:lnTo>
                <a:lnTo>
                  <a:pt x="11842" y="27327"/>
                </a:lnTo>
                <a:lnTo>
                  <a:pt x="11661" y="27650"/>
                </a:lnTo>
                <a:lnTo>
                  <a:pt x="11358" y="28334"/>
                </a:lnTo>
                <a:lnTo>
                  <a:pt x="11197" y="28737"/>
                </a:lnTo>
                <a:lnTo>
                  <a:pt x="11016" y="29240"/>
                </a:lnTo>
                <a:lnTo>
                  <a:pt x="10654" y="30408"/>
                </a:lnTo>
                <a:lnTo>
                  <a:pt x="10352" y="31415"/>
                </a:lnTo>
                <a:lnTo>
                  <a:pt x="10231" y="31919"/>
                </a:lnTo>
                <a:lnTo>
                  <a:pt x="10170" y="32100"/>
                </a:lnTo>
                <a:lnTo>
                  <a:pt x="10110" y="32261"/>
                </a:lnTo>
                <a:lnTo>
                  <a:pt x="9969" y="32603"/>
                </a:lnTo>
                <a:lnTo>
                  <a:pt x="9868" y="32785"/>
                </a:lnTo>
                <a:lnTo>
                  <a:pt x="9747" y="32946"/>
                </a:lnTo>
                <a:lnTo>
                  <a:pt x="9627" y="33107"/>
                </a:lnTo>
                <a:lnTo>
                  <a:pt x="9486" y="33248"/>
                </a:lnTo>
                <a:lnTo>
                  <a:pt x="9345" y="33389"/>
                </a:lnTo>
                <a:lnTo>
                  <a:pt x="9184" y="33530"/>
                </a:lnTo>
                <a:lnTo>
                  <a:pt x="8861" y="33771"/>
                </a:lnTo>
                <a:lnTo>
                  <a:pt x="8660" y="33872"/>
                </a:lnTo>
                <a:lnTo>
                  <a:pt x="8439" y="33973"/>
                </a:lnTo>
                <a:lnTo>
                  <a:pt x="8237" y="34073"/>
                </a:lnTo>
                <a:lnTo>
                  <a:pt x="8016" y="34134"/>
                </a:lnTo>
                <a:lnTo>
                  <a:pt x="7794" y="34174"/>
                </a:lnTo>
                <a:lnTo>
                  <a:pt x="7573" y="34214"/>
                </a:lnTo>
                <a:lnTo>
                  <a:pt x="7331" y="34234"/>
                </a:lnTo>
                <a:lnTo>
                  <a:pt x="7109" y="34255"/>
                </a:lnTo>
                <a:lnTo>
                  <a:pt x="6646" y="34234"/>
                </a:lnTo>
                <a:lnTo>
                  <a:pt x="6203" y="34174"/>
                </a:lnTo>
                <a:lnTo>
                  <a:pt x="5740" y="34093"/>
                </a:lnTo>
                <a:lnTo>
                  <a:pt x="5317" y="33953"/>
                </a:lnTo>
                <a:lnTo>
                  <a:pt x="4935" y="33812"/>
                </a:lnTo>
                <a:lnTo>
                  <a:pt x="4532" y="33630"/>
                </a:lnTo>
                <a:lnTo>
                  <a:pt x="4129" y="33429"/>
                </a:lnTo>
                <a:lnTo>
                  <a:pt x="3948" y="33288"/>
                </a:lnTo>
                <a:lnTo>
                  <a:pt x="3767" y="33167"/>
                </a:lnTo>
                <a:lnTo>
                  <a:pt x="3585" y="33026"/>
                </a:lnTo>
                <a:lnTo>
                  <a:pt x="3424" y="32865"/>
                </a:lnTo>
                <a:lnTo>
                  <a:pt x="3283" y="32704"/>
                </a:lnTo>
                <a:lnTo>
                  <a:pt x="3163" y="32523"/>
                </a:lnTo>
                <a:lnTo>
                  <a:pt x="3062" y="32342"/>
                </a:lnTo>
                <a:lnTo>
                  <a:pt x="2961" y="32160"/>
                </a:lnTo>
                <a:lnTo>
                  <a:pt x="2901" y="31959"/>
                </a:lnTo>
                <a:lnTo>
                  <a:pt x="2881" y="31737"/>
                </a:lnTo>
                <a:lnTo>
                  <a:pt x="2861" y="31576"/>
                </a:lnTo>
                <a:lnTo>
                  <a:pt x="2881" y="31395"/>
                </a:lnTo>
                <a:lnTo>
                  <a:pt x="2921" y="31234"/>
                </a:lnTo>
                <a:lnTo>
                  <a:pt x="2981" y="31073"/>
                </a:lnTo>
                <a:lnTo>
                  <a:pt x="3062" y="30932"/>
                </a:lnTo>
                <a:lnTo>
                  <a:pt x="3163" y="30811"/>
                </a:lnTo>
                <a:lnTo>
                  <a:pt x="3283" y="30690"/>
                </a:lnTo>
                <a:lnTo>
                  <a:pt x="3444" y="30630"/>
                </a:lnTo>
                <a:lnTo>
                  <a:pt x="3606" y="30590"/>
                </a:lnTo>
                <a:lnTo>
                  <a:pt x="3747" y="30569"/>
                </a:lnTo>
                <a:lnTo>
                  <a:pt x="3867" y="30590"/>
                </a:lnTo>
                <a:lnTo>
                  <a:pt x="4008" y="30650"/>
                </a:lnTo>
                <a:lnTo>
                  <a:pt x="4129" y="30710"/>
                </a:lnTo>
                <a:lnTo>
                  <a:pt x="4250" y="30791"/>
                </a:lnTo>
                <a:lnTo>
                  <a:pt x="4471" y="30992"/>
                </a:lnTo>
                <a:lnTo>
                  <a:pt x="4532" y="31053"/>
                </a:lnTo>
                <a:lnTo>
                  <a:pt x="4612" y="31073"/>
                </a:lnTo>
                <a:lnTo>
                  <a:pt x="4673" y="31113"/>
                </a:lnTo>
                <a:lnTo>
                  <a:pt x="4834" y="31113"/>
                </a:lnTo>
                <a:lnTo>
                  <a:pt x="4915" y="31093"/>
                </a:lnTo>
                <a:lnTo>
                  <a:pt x="4995" y="31073"/>
                </a:lnTo>
                <a:lnTo>
                  <a:pt x="5055" y="31033"/>
                </a:lnTo>
                <a:lnTo>
                  <a:pt x="5156" y="31033"/>
                </a:lnTo>
                <a:lnTo>
                  <a:pt x="5257" y="31012"/>
                </a:lnTo>
                <a:lnTo>
                  <a:pt x="5358" y="30992"/>
                </a:lnTo>
                <a:lnTo>
                  <a:pt x="5458" y="30952"/>
                </a:lnTo>
                <a:lnTo>
                  <a:pt x="5539" y="30912"/>
                </a:lnTo>
                <a:lnTo>
                  <a:pt x="5619" y="30831"/>
                </a:lnTo>
                <a:lnTo>
                  <a:pt x="5680" y="30751"/>
                </a:lnTo>
                <a:lnTo>
                  <a:pt x="5740" y="30650"/>
                </a:lnTo>
                <a:lnTo>
                  <a:pt x="6425" y="29120"/>
                </a:lnTo>
                <a:lnTo>
                  <a:pt x="7150" y="27629"/>
                </a:lnTo>
                <a:lnTo>
                  <a:pt x="7512" y="26884"/>
                </a:lnTo>
                <a:lnTo>
                  <a:pt x="7895" y="26139"/>
                </a:lnTo>
                <a:lnTo>
                  <a:pt x="7996" y="25938"/>
                </a:lnTo>
                <a:lnTo>
                  <a:pt x="8096" y="25656"/>
                </a:lnTo>
                <a:lnTo>
                  <a:pt x="8358" y="24911"/>
                </a:lnTo>
                <a:lnTo>
                  <a:pt x="8499" y="24528"/>
                </a:lnTo>
                <a:lnTo>
                  <a:pt x="8600" y="24166"/>
                </a:lnTo>
                <a:lnTo>
                  <a:pt x="8660" y="23864"/>
                </a:lnTo>
                <a:lnTo>
                  <a:pt x="8680" y="23642"/>
                </a:lnTo>
                <a:lnTo>
                  <a:pt x="8680" y="22535"/>
                </a:lnTo>
                <a:lnTo>
                  <a:pt x="8680" y="21427"/>
                </a:lnTo>
                <a:lnTo>
                  <a:pt x="8680" y="20320"/>
                </a:lnTo>
                <a:lnTo>
                  <a:pt x="8700" y="19212"/>
                </a:lnTo>
                <a:lnTo>
                  <a:pt x="8720" y="18668"/>
                </a:lnTo>
                <a:lnTo>
                  <a:pt x="8720" y="18104"/>
                </a:lnTo>
                <a:lnTo>
                  <a:pt x="8741" y="17641"/>
                </a:lnTo>
                <a:lnTo>
                  <a:pt x="8720" y="17118"/>
                </a:lnTo>
                <a:lnTo>
                  <a:pt x="8801" y="17017"/>
                </a:lnTo>
                <a:lnTo>
                  <a:pt x="8861" y="16876"/>
                </a:lnTo>
                <a:lnTo>
                  <a:pt x="8882" y="16755"/>
                </a:lnTo>
                <a:lnTo>
                  <a:pt x="8882" y="16634"/>
                </a:lnTo>
                <a:lnTo>
                  <a:pt x="8861" y="16514"/>
                </a:lnTo>
                <a:lnTo>
                  <a:pt x="8821" y="16413"/>
                </a:lnTo>
                <a:lnTo>
                  <a:pt x="8761" y="16292"/>
                </a:lnTo>
                <a:lnTo>
                  <a:pt x="8680" y="16211"/>
                </a:lnTo>
                <a:lnTo>
                  <a:pt x="8580" y="16131"/>
                </a:lnTo>
                <a:lnTo>
                  <a:pt x="8479" y="16071"/>
                </a:lnTo>
                <a:lnTo>
                  <a:pt x="7774" y="15809"/>
                </a:lnTo>
                <a:lnTo>
                  <a:pt x="6163" y="15225"/>
                </a:lnTo>
                <a:lnTo>
                  <a:pt x="5257" y="14882"/>
                </a:lnTo>
                <a:lnTo>
                  <a:pt x="4411" y="14540"/>
                </a:lnTo>
                <a:lnTo>
                  <a:pt x="3686" y="14238"/>
                </a:lnTo>
                <a:lnTo>
                  <a:pt x="3424" y="14117"/>
                </a:lnTo>
                <a:lnTo>
                  <a:pt x="3223" y="13996"/>
                </a:lnTo>
                <a:lnTo>
                  <a:pt x="2921" y="13815"/>
                </a:lnTo>
                <a:lnTo>
                  <a:pt x="2579" y="13594"/>
                </a:lnTo>
                <a:lnTo>
                  <a:pt x="2216" y="13312"/>
                </a:lnTo>
                <a:lnTo>
                  <a:pt x="2035" y="13171"/>
                </a:lnTo>
                <a:lnTo>
                  <a:pt x="1874" y="13010"/>
                </a:lnTo>
                <a:lnTo>
                  <a:pt x="1733" y="12849"/>
                </a:lnTo>
                <a:lnTo>
                  <a:pt x="1592" y="12667"/>
                </a:lnTo>
                <a:lnTo>
                  <a:pt x="1491" y="12486"/>
                </a:lnTo>
                <a:lnTo>
                  <a:pt x="1411" y="12305"/>
                </a:lnTo>
                <a:lnTo>
                  <a:pt x="1350" y="12124"/>
                </a:lnTo>
                <a:lnTo>
                  <a:pt x="1350" y="11942"/>
                </a:lnTo>
                <a:lnTo>
                  <a:pt x="1370" y="11741"/>
                </a:lnTo>
                <a:lnTo>
                  <a:pt x="1451" y="11560"/>
                </a:lnTo>
                <a:lnTo>
                  <a:pt x="1531" y="11419"/>
                </a:lnTo>
                <a:lnTo>
                  <a:pt x="1652" y="11298"/>
                </a:lnTo>
                <a:lnTo>
                  <a:pt x="1813" y="11217"/>
                </a:lnTo>
                <a:lnTo>
                  <a:pt x="1974" y="11157"/>
                </a:lnTo>
                <a:lnTo>
                  <a:pt x="2136" y="11117"/>
                </a:lnTo>
                <a:lnTo>
                  <a:pt x="2317" y="11097"/>
                </a:lnTo>
                <a:lnTo>
                  <a:pt x="2639" y="11056"/>
                </a:lnTo>
                <a:lnTo>
                  <a:pt x="2780" y="11056"/>
                </a:lnTo>
                <a:lnTo>
                  <a:pt x="2961" y="11076"/>
                </a:lnTo>
                <a:lnTo>
                  <a:pt x="3384" y="11157"/>
                </a:lnTo>
                <a:lnTo>
                  <a:pt x="3908" y="11298"/>
                </a:lnTo>
                <a:lnTo>
                  <a:pt x="4471" y="11439"/>
                </a:lnTo>
                <a:lnTo>
                  <a:pt x="5539" y="11721"/>
                </a:lnTo>
                <a:lnTo>
                  <a:pt x="5982" y="11842"/>
                </a:lnTo>
                <a:lnTo>
                  <a:pt x="6284" y="11882"/>
                </a:lnTo>
                <a:lnTo>
                  <a:pt x="6807" y="11942"/>
                </a:lnTo>
                <a:lnTo>
                  <a:pt x="7311" y="12023"/>
                </a:lnTo>
                <a:lnTo>
                  <a:pt x="7814" y="12124"/>
                </a:lnTo>
                <a:lnTo>
                  <a:pt x="8318" y="12224"/>
                </a:lnTo>
                <a:lnTo>
                  <a:pt x="8781" y="12345"/>
                </a:lnTo>
                <a:lnTo>
                  <a:pt x="9264" y="12486"/>
                </a:lnTo>
                <a:lnTo>
                  <a:pt x="9506" y="12546"/>
                </a:lnTo>
                <a:lnTo>
                  <a:pt x="9768" y="12587"/>
                </a:lnTo>
                <a:lnTo>
                  <a:pt x="10009" y="12587"/>
                </a:lnTo>
                <a:lnTo>
                  <a:pt x="10231" y="12567"/>
                </a:lnTo>
                <a:lnTo>
                  <a:pt x="10271" y="12567"/>
                </a:lnTo>
                <a:lnTo>
                  <a:pt x="10331" y="12546"/>
                </a:lnTo>
                <a:lnTo>
                  <a:pt x="10372" y="12486"/>
                </a:lnTo>
                <a:lnTo>
                  <a:pt x="10412" y="12426"/>
                </a:lnTo>
                <a:lnTo>
                  <a:pt x="10472" y="12244"/>
                </a:lnTo>
                <a:lnTo>
                  <a:pt x="10513" y="12023"/>
                </a:lnTo>
                <a:lnTo>
                  <a:pt x="10513" y="11781"/>
                </a:lnTo>
                <a:lnTo>
                  <a:pt x="10493" y="11560"/>
                </a:lnTo>
                <a:lnTo>
                  <a:pt x="10472" y="11459"/>
                </a:lnTo>
                <a:lnTo>
                  <a:pt x="10412" y="11358"/>
                </a:lnTo>
                <a:lnTo>
                  <a:pt x="10372" y="11298"/>
                </a:lnTo>
                <a:lnTo>
                  <a:pt x="10291" y="11258"/>
                </a:lnTo>
                <a:lnTo>
                  <a:pt x="10191" y="11197"/>
                </a:lnTo>
                <a:lnTo>
                  <a:pt x="10130" y="11117"/>
                </a:lnTo>
                <a:lnTo>
                  <a:pt x="9909" y="10976"/>
                </a:lnTo>
                <a:lnTo>
                  <a:pt x="9707" y="10815"/>
                </a:lnTo>
                <a:lnTo>
                  <a:pt x="9506" y="10633"/>
                </a:lnTo>
                <a:lnTo>
                  <a:pt x="9325" y="10452"/>
                </a:lnTo>
                <a:lnTo>
                  <a:pt x="9164" y="10251"/>
                </a:lnTo>
                <a:lnTo>
                  <a:pt x="9002" y="10029"/>
                </a:lnTo>
                <a:lnTo>
                  <a:pt x="8841" y="9808"/>
                </a:lnTo>
                <a:lnTo>
                  <a:pt x="8700" y="9546"/>
                </a:lnTo>
                <a:lnTo>
                  <a:pt x="8519" y="9163"/>
                </a:lnTo>
                <a:lnTo>
                  <a:pt x="8378" y="8740"/>
                </a:lnTo>
                <a:lnTo>
                  <a:pt x="8277" y="8318"/>
                </a:lnTo>
                <a:lnTo>
                  <a:pt x="8197" y="7875"/>
                </a:lnTo>
                <a:lnTo>
                  <a:pt x="8137" y="7432"/>
                </a:lnTo>
                <a:lnTo>
                  <a:pt x="8096" y="6989"/>
                </a:lnTo>
                <a:lnTo>
                  <a:pt x="8096" y="6546"/>
                </a:lnTo>
                <a:lnTo>
                  <a:pt x="8096" y="6123"/>
                </a:lnTo>
                <a:lnTo>
                  <a:pt x="8116" y="5680"/>
                </a:lnTo>
                <a:lnTo>
                  <a:pt x="8177" y="5257"/>
                </a:lnTo>
                <a:lnTo>
                  <a:pt x="8257" y="4814"/>
                </a:lnTo>
                <a:lnTo>
                  <a:pt x="8378" y="4391"/>
                </a:lnTo>
                <a:lnTo>
                  <a:pt x="8539" y="3988"/>
                </a:lnTo>
                <a:lnTo>
                  <a:pt x="8741" y="3605"/>
                </a:lnTo>
                <a:lnTo>
                  <a:pt x="8861" y="3424"/>
                </a:lnTo>
                <a:lnTo>
                  <a:pt x="9002" y="3243"/>
                </a:lnTo>
                <a:lnTo>
                  <a:pt x="9143" y="3082"/>
                </a:lnTo>
                <a:lnTo>
                  <a:pt x="9284" y="2921"/>
                </a:lnTo>
                <a:lnTo>
                  <a:pt x="9586" y="2659"/>
                </a:lnTo>
                <a:lnTo>
                  <a:pt x="9909" y="2417"/>
                </a:lnTo>
                <a:lnTo>
                  <a:pt x="10271" y="2216"/>
                </a:lnTo>
                <a:lnTo>
                  <a:pt x="10654" y="2055"/>
                </a:lnTo>
                <a:lnTo>
                  <a:pt x="10835" y="1994"/>
                </a:lnTo>
                <a:lnTo>
                  <a:pt x="11036" y="1954"/>
                </a:lnTo>
                <a:lnTo>
                  <a:pt x="11439" y="1914"/>
                </a:lnTo>
                <a:lnTo>
                  <a:pt x="12224" y="1874"/>
                </a:lnTo>
                <a:lnTo>
                  <a:pt x="12285" y="1853"/>
                </a:lnTo>
                <a:lnTo>
                  <a:pt x="12325" y="1833"/>
                </a:lnTo>
                <a:lnTo>
                  <a:pt x="12385" y="1793"/>
                </a:lnTo>
                <a:lnTo>
                  <a:pt x="12406" y="1733"/>
                </a:lnTo>
                <a:lnTo>
                  <a:pt x="12426" y="1692"/>
                </a:lnTo>
                <a:lnTo>
                  <a:pt x="12426" y="1632"/>
                </a:lnTo>
                <a:lnTo>
                  <a:pt x="12406" y="1572"/>
                </a:lnTo>
                <a:lnTo>
                  <a:pt x="12365" y="1531"/>
                </a:lnTo>
                <a:lnTo>
                  <a:pt x="12224" y="1431"/>
                </a:lnTo>
                <a:lnTo>
                  <a:pt x="12063" y="1330"/>
                </a:lnTo>
                <a:lnTo>
                  <a:pt x="12385" y="1290"/>
                </a:lnTo>
                <a:lnTo>
                  <a:pt x="12708" y="1249"/>
                </a:lnTo>
                <a:lnTo>
                  <a:pt x="13030" y="1229"/>
                </a:lnTo>
                <a:close/>
                <a:moveTo>
                  <a:pt x="12567" y="1"/>
                </a:moveTo>
                <a:lnTo>
                  <a:pt x="12245" y="21"/>
                </a:lnTo>
                <a:lnTo>
                  <a:pt x="11942" y="61"/>
                </a:lnTo>
                <a:lnTo>
                  <a:pt x="11640" y="122"/>
                </a:lnTo>
                <a:lnTo>
                  <a:pt x="11318" y="182"/>
                </a:lnTo>
                <a:lnTo>
                  <a:pt x="11036" y="283"/>
                </a:lnTo>
                <a:lnTo>
                  <a:pt x="10734" y="383"/>
                </a:lnTo>
                <a:lnTo>
                  <a:pt x="10452" y="484"/>
                </a:lnTo>
                <a:lnTo>
                  <a:pt x="10150" y="605"/>
                </a:lnTo>
                <a:lnTo>
                  <a:pt x="9888" y="766"/>
                </a:lnTo>
                <a:lnTo>
                  <a:pt x="9607" y="907"/>
                </a:lnTo>
                <a:lnTo>
                  <a:pt x="9365" y="1088"/>
                </a:lnTo>
                <a:lnTo>
                  <a:pt x="9103" y="1270"/>
                </a:lnTo>
                <a:lnTo>
                  <a:pt x="8861" y="1491"/>
                </a:lnTo>
                <a:lnTo>
                  <a:pt x="8640" y="1692"/>
                </a:lnTo>
                <a:lnTo>
                  <a:pt x="8519" y="1833"/>
                </a:lnTo>
                <a:lnTo>
                  <a:pt x="8479" y="1974"/>
                </a:lnTo>
                <a:lnTo>
                  <a:pt x="8459" y="2115"/>
                </a:lnTo>
                <a:lnTo>
                  <a:pt x="8479" y="2256"/>
                </a:lnTo>
                <a:lnTo>
                  <a:pt x="8217" y="2518"/>
                </a:lnTo>
                <a:lnTo>
                  <a:pt x="7975" y="2820"/>
                </a:lnTo>
                <a:lnTo>
                  <a:pt x="7754" y="3122"/>
                </a:lnTo>
                <a:lnTo>
                  <a:pt x="7573" y="3444"/>
                </a:lnTo>
                <a:lnTo>
                  <a:pt x="7391" y="3807"/>
                </a:lnTo>
                <a:lnTo>
                  <a:pt x="7230" y="4189"/>
                </a:lnTo>
                <a:lnTo>
                  <a:pt x="7109" y="4572"/>
                </a:lnTo>
                <a:lnTo>
                  <a:pt x="7009" y="4975"/>
                </a:lnTo>
                <a:lnTo>
                  <a:pt x="6928" y="5378"/>
                </a:lnTo>
                <a:lnTo>
                  <a:pt x="6868" y="5780"/>
                </a:lnTo>
                <a:lnTo>
                  <a:pt x="6848" y="6203"/>
                </a:lnTo>
                <a:lnTo>
                  <a:pt x="6828" y="6626"/>
                </a:lnTo>
                <a:lnTo>
                  <a:pt x="6848" y="7049"/>
                </a:lnTo>
                <a:lnTo>
                  <a:pt x="6888" y="7452"/>
                </a:lnTo>
                <a:lnTo>
                  <a:pt x="6928" y="7875"/>
                </a:lnTo>
                <a:lnTo>
                  <a:pt x="7009" y="8277"/>
                </a:lnTo>
                <a:lnTo>
                  <a:pt x="7089" y="8680"/>
                </a:lnTo>
                <a:lnTo>
                  <a:pt x="7210" y="9083"/>
                </a:lnTo>
                <a:lnTo>
                  <a:pt x="7331" y="9465"/>
                </a:lnTo>
                <a:lnTo>
                  <a:pt x="7492" y="9828"/>
                </a:lnTo>
                <a:lnTo>
                  <a:pt x="7613" y="10090"/>
                </a:lnTo>
                <a:lnTo>
                  <a:pt x="7734" y="10351"/>
                </a:lnTo>
                <a:lnTo>
                  <a:pt x="7875" y="10593"/>
                </a:lnTo>
                <a:lnTo>
                  <a:pt x="8036" y="10815"/>
                </a:lnTo>
                <a:lnTo>
                  <a:pt x="8036" y="10815"/>
                </a:lnTo>
                <a:lnTo>
                  <a:pt x="7492" y="10714"/>
                </a:lnTo>
                <a:lnTo>
                  <a:pt x="6948" y="10633"/>
                </a:lnTo>
                <a:lnTo>
                  <a:pt x="6405" y="10553"/>
                </a:lnTo>
                <a:lnTo>
                  <a:pt x="5841" y="10513"/>
                </a:lnTo>
                <a:lnTo>
                  <a:pt x="5237" y="10432"/>
                </a:lnTo>
                <a:lnTo>
                  <a:pt x="4492" y="10331"/>
                </a:lnTo>
                <a:lnTo>
                  <a:pt x="3666" y="10231"/>
                </a:lnTo>
                <a:lnTo>
                  <a:pt x="3223" y="10190"/>
                </a:lnTo>
                <a:lnTo>
                  <a:pt x="2800" y="10170"/>
                </a:lnTo>
                <a:lnTo>
                  <a:pt x="2377" y="10150"/>
                </a:lnTo>
                <a:lnTo>
                  <a:pt x="1954" y="10170"/>
                </a:lnTo>
                <a:lnTo>
                  <a:pt x="1572" y="10211"/>
                </a:lnTo>
                <a:lnTo>
                  <a:pt x="1209" y="10291"/>
                </a:lnTo>
                <a:lnTo>
                  <a:pt x="1048" y="10331"/>
                </a:lnTo>
                <a:lnTo>
                  <a:pt x="887" y="10392"/>
                </a:lnTo>
                <a:lnTo>
                  <a:pt x="746" y="10472"/>
                </a:lnTo>
                <a:lnTo>
                  <a:pt x="625" y="10553"/>
                </a:lnTo>
                <a:lnTo>
                  <a:pt x="504" y="10633"/>
                </a:lnTo>
                <a:lnTo>
                  <a:pt x="384" y="10734"/>
                </a:lnTo>
                <a:lnTo>
                  <a:pt x="303" y="10855"/>
                </a:lnTo>
                <a:lnTo>
                  <a:pt x="223" y="10976"/>
                </a:lnTo>
                <a:lnTo>
                  <a:pt x="102" y="11278"/>
                </a:lnTo>
                <a:lnTo>
                  <a:pt x="41" y="11560"/>
                </a:lnTo>
                <a:lnTo>
                  <a:pt x="1" y="11842"/>
                </a:lnTo>
                <a:lnTo>
                  <a:pt x="1" y="12124"/>
                </a:lnTo>
                <a:lnTo>
                  <a:pt x="61" y="12385"/>
                </a:lnTo>
                <a:lnTo>
                  <a:pt x="142" y="12647"/>
                </a:lnTo>
                <a:lnTo>
                  <a:pt x="243" y="12909"/>
                </a:lnTo>
                <a:lnTo>
                  <a:pt x="363" y="13151"/>
                </a:lnTo>
                <a:lnTo>
                  <a:pt x="525" y="13392"/>
                </a:lnTo>
                <a:lnTo>
                  <a:pt x="706" y="13634"/>
                </a:lnTo>
                <a:lnTo>
                  <a:pt x="887" y="13855"/>
                </a:lnTo>
                <a:lnTo>
                  <a:pt x="1088" y="14057"/>
                </a:lnTo>
                <a:lnTo>
                  <a:pt x="1310" y="14258"/>
                </a:lnTo>
                <a:lnTo>
                  <a:pt x="1531" y="14439"/>
                </a:lnTo>
                <a:lnTo>
                  <a:pt x="1974" y="14802"/>
                </a:lnTo>
                <a:lnTo>
                  <a:pt x="2196" y="14943"/>
                </a:lnTo>
                <a:lnTo>
                  <a:pt x="2438" y="15104"/>
                </a:lnTo>
                <a:lnTo>
                  <a:pt x="3042" y="15446"/>
                </a:lnTo>
                <a:lnTo>
                  <a:pt x="3747" y="15789"/>
                </a:lnTo>
                <a:lnTo>
                  <a:pt x="4492" y="16151"/>
                </a:lnTo>
                <a:lnTo>
                  <a:pt x="5257" y="16473"/>
                </a:lnTo>
                <a:lnTo>
                  <a:pt x="5982" y="16775"/>
                </a:lnTo>
                <a:lnTo>
                  <a:pt x="6626" y="16997"/>
                </a:lnTo>
                <a:lnTo>
                  <a:pt x="7170" y="17158"/>
                </a:lnTo>
                <a:lnTo>
                  <a:pt x="7130" y="17581"/>
                </a:lnTo>
                <a:lnTo>
                  <a:pt x="7089" y="17943"/>
                </a:lnTo>
                <a:lnTo>
                  <a:pt x="7029" y="18507"/>
                </a:lnTo>
                <a:lnTo>
                  <a:pt x="7009" y="19051"/>
                </a:lnTo>
                <a:lnTo>
                  <a:pt x="6948" y="20158"/>
                </a:lnTo>
                <a:lnTo>
                  <a:pt x="6928" y="21266"/>
                </a:lnTo>
                <a:lnTo>
                  <a:pt x="6928" y="22374"/>
                </a:lnTo>
                <a:lnTo>
                  <a:pt x="6948" y="23481"/>
                </a:lnTo>
                <a:lnTo>
                  <a:pt x="6948" y="23662"/>
                </a:lnTo>
                <a:lnTo>
                  <a:pt x="6928" y="23884"/>
                </a:lnTo>
                <a:lnTo>
                  <a:pt x="6848" y="24407"/>
                </a:lnTo>
                <a:lnTo>
                  <a:pt x="6727" y="24891"/>
                </a:lnTo>
                <a:lnTo>
                  <a:pt x="6687" y="25092"/>
                </a:lnTo>
                <a:lnTo>
                  <a:pt x="6626" y="25213"/>
                </a:lnTo>
                <a:lnTo>
                  <a:pt x="6385" y="25596"/>
                </a:lnTo>
                <a:lnTo>
                  <a:pt x="6183" y="25998"/>
                </a:lnTo>
                <a:lnTo>
                  <a:pt x="5760" y="26824"/>
                </a:lnTo>
                <a:lnTo>
                  <a:pt x="5418" y="27509"/>
                </a:lnTo>
                <a:lnTo>
                  <a:pt x="5096" y="28213"/>
                </a:lnTo>
                <a:lnTo>
                  <a:pt x="4774" y="28918"/>
                </a:lnTo>
                <a:lnTo>
                  <a:pt x="4471" y="29623"/>
                </a:lnTo>
                <a:lnTo>
                  <a:pt x="4310" y="29542"/>
                </a:lnTo>
                <a:lnTo>
                  <a:pt x="4129" y="29502"/>
                </a:lnTo>
                <a:lnTo>
                  <a:pt x="3948" y="29462"/>
                </a:lnTo>
                <a:lnTo>
                  <a:pt x="3767" y="29422"/>
                </a:lnTo>
                <a:lnTo>
                  <a:pt x="3606" y="29401"/>
                </a:lnTo>
                <a:lnTo>
                  <a:pt x="3465" y="29401"/>
                </a:lnTo>
                <a:lnTo>
                  <a:pt x="3324" y="29422"/>
                </a:lnTo>
                <a:lnTo>
                  <a:pt x="3203" y="29442"/>
                </a:lnTo>
                <a:lnTo>
                  <a:pt x="2941" y="29522"/>
                </a:lnTo>
                <a:lnTo>
                  <a:pt x="2679" y="29643"/>
                </a:lnTo>
                <a:lnTo>
                  <a:pt x="2458" y="29804"/>
                </a:lnTo>
                <a:lnTo>
                  <a:pt x="2256" y="30006"/>
                </a:lnTo>
                <a:lnTo>
                  <a:pt x="2075" y="30207"/>
                </a:lnTo>
                <a:lnTo>
                  <a:pt x="1914" y="30449"/>
                </a:lnTo>
                <a:lnTo>
                  <a:pt x="1833" y="30610"/>
                </a:lnTo>
                <a:lnTo>
                  <a:pt x="1773" y="30771"/>
                </a:lnTo>
                <a:lnTo>
                  <a:pt x="1713" y="30932"/>
                </a:lnTo>
                <a:lnTo>
                  <a:pt x="1672" y="31093"/>
                </a:lnTo>
                <a:lnTo>
                  <a:pt x="1612" y="31395"/>
                </a:lnTo>
                <a:lnTo>
                  <a:pt x="1612" y="31717"/>
                </a:lnTo>
                <a:lnTo>
                  <a:pt x="1652" y="32019"/>
                </a:lnTo>
                <a:lnTo>
                  <a:pt x="1733" y="32321"/>
                </a:lnTo>
                <a:lnTo>
                  <a:pt x="1833" y="32623"/>
                </a:lnTo>
                <a:lnTo>
                  <a:pt x="1974" y="32905"/>
                </a:lnTo>
                <a:lnTo>
                  <a:pt x="2156" y="33167"/>
                </a:lnTo>
                <a:lnTo>
                  <a:pt x="2337" y="33429"/>
                </a:lnTo>
                <a:lnTo>
                  <a:pt x="2558" y="33691"/>
                </a:lnTo>
                <a:lnTo>
                  <a:pt x="2800" y="33912"/>
                </a:lnTo>
                <a:lnTo>
                  <a:pt x="3042" y="34134"/>
                </a:lnTo>
                <a:lnTo>
                  <a:pt x="3304" y="34335"/>
                </a:lnTo>
                <a:lnTo>
                  <a:pt x="3565" y="34516"/>
                </a:lnTo>
                <a:lnTo>
                  <a:pt x="3827" y="34677"/>
                </a:lnTo>
                <a:lnTo>
                  <a:pt x="4129" y="34839"/>
                </a:lnTo>
                <a:lnTo>
                  <a:pt x="4451" y="34980"/>
                </a:lnTo>
                <a:lnTo>
                  <a:pt x="4753" y="35121"/>
                </a:lnTo>
                <a:lnTo>
                  <a:pt x="5076" y="35221"/>
                </a:lnTo>
                <a:lnTo>
                  <a:pt x="5418" y="35322"/>
                </a:lnTo>
                <a:lnTo>
                  <a:pt x="5740" y="35402"/>
                </a:lnTo>
                <a:lnTo>
                  <a:pt x="6082" y="35463"/>
                </a:lnTo>
                <a:lnTo>
                  <a:pt x="6425" y="35503"/>
                </a:lnTo>
                <a:lnTo>
                  <a:pt x="6767" y="35523"/>
                </a:lnTo>
                <a:lnTo>
                  <a:pt x="7452" y="35523"/>
                </a:lnTo>
                <a:lnTo>
                  <a:pt x="7774" y="35483"/>
                </a:lnTo>
                <a:lnTo>
                  <a:pt x="8116" y="35423"/>
                </a:lnTo>
                <a:lnTo>
                  <a:pt x="8439" y="35322"/>
                </a:lnTo>
                <a:lnTo>
                  <a:pt x="8781" y="35221"/>
                </a:lnTo>
                <a:lnTo>
                  <a:pt x="9103" y="35100"/>
                </a:lnTo>
                <a:lnTo>
                  <a:pt x="9365" y="34959"/>
                </a:lnTo>
                <a:lnTo>
                  <a:pt x="9627" y="34798"/>
                </a:lnTo>
                <a:lnTo>
                  <a:pt x="9868" y="34617"/>
                </a:lnTo>
                <a:lnTo>
                  <a:pt x="10090" y="34436"/>
                </a:lnTo>
                <a:lnTo>
                  <a:pt x="10311" y="34234"/>
                </a:lnTo>
                <a:lnTo>
                  <a:pt x="10513" y="34013"/>
                </a:lnTo>
                <a:lnTo>
                  <a:pt x="10714" y="33771"/>
                </a:lnTo>
                <a:lnTo>
                  <a:pt x="10875" y="33530"/>
                </a:lnTo>
                <a:lnTo>
                  <a:pt x="11036" y="33288"/>
                </a:lnTo>
                <a:lnTo>
                  <a:pt x="11157" y="33006"/>
                </a:lnTo>
                <a:lnTo>
                  <a:pt x="11278" y="32744"/>
                </a:lnTo>
                <a:lnTo>
                  <a:pt x="11379" y="32462"/>
                </a:lnTo>
                <a:lnTo>
                  <a:pt x="11802" y="30932"/>
                </a:lnTo>
                <a:lnTo>
                  <a:pt x="12144" y="29824"/>
                </a:lnTo>
                <a:lnTo>
                  <a:pt x="12305" y="29321"/>
                </a:lnTo>
                <a:lnTo>
                  <a:pt x="12446" y="28938"/>
                </a:lnTo>
                <a:lnTo>
                  <a:pt x="12688" y="28334"/>
                </a:lnTo>
                <a:lnTo>
                  <a:pt x="12929" y="27710"/>
                </a:lnTo>
                <a:lnTo>
                  <a:pt x="13030" y="27488"/>
                </a:lnTo>
                <a:lnTo>
                  <a:pt x="13211" y="28012"/>
                </a:lnTo>
                <a:lnTo>
                  <a:pt x="13433" y="28536"/>
                </a:lnTo>
                <a:lnTo>
                  <a:pt x="13876" y="29502"/>
                </a:lnTo>
                <a:lnTo>
                  <a:pt x="14198" y="30247"/>
                </a:lnTo>
                <a:lnTo>
                  <a:pt x="14359" y="30610"/>
                </a:lnTo>
                <a:lnTo>
                  <a:pt x="14560" y="30952"/>
                </a:lnTo>
                <a:lnTo>
                  <a:pt x="14782" y="31435"/>
                </a:lnTo>
                <a:lnTo>
                  <a:pt x="15124" y="32241"/>
                </a:lnTo>
                <a:lnTo>
                  <a:pt x="15467" y="33046"/>
                </a:lnTo>
                <a:lnTo>
                  <a:pt x="15628" y="33348"/>
                </a:lnTo>
                <a:lnTo>
                  <a:pt x="15728" y="33550"/>
                </a:lnTo>
                <a:lnTo>
                  <a:pt x="15930" y="33791"/>
                </a:lnTo>
                <a:lnTo>
                  <a:pt x="16151" y="34033"/>
                </a:lnTo>
                <a:lnTo>
                  <a:pt x="16393" y="34234"/>
                </a:lnTo>
                <a:lnTo>
                  <a:pt x="16634" y="34436"/>
                </a:lnTo>
                <a:lnTo>
                  <a:pt x="16916" y="34597"/>
                </a:lnTo>
                <a:lnTo>
                  <a:pt x="17198" y="34758"/>
                </a:lnTo>
                <a:lnTo>
                  <a:pt x="17480" y="34879"/>
                </a:lnTo>
                <a:lnTo>
                  <a:pt x="17802" y="34980"/>
                </a:lnTo>
                <a:lnTo>
                  <a:pt x="18145" y="35060"/>
                </a:lnTo>
                <a:lnTo>
                  <a:pt x="18507" y="35121"/>
                </a:lnTo>
                <a:lnTo>
                  <a:pt x="18890" y="35141"/>
                </a:lnTo>
                <a:lnTo>
                  <a:pt x="19252" y="35141"/>
                </a:lnTo>
                <a:lnTo>
                  <a:pt x="19615" y="35121"/>
                </a:lnTo>
                <a:lnTo>
                  <a:pt x="19997" y="35080"/>
                </a:lnTo>
                <a:lnTo>
                  <a:pt x="20360" y="35000"/>
                </a:lnTo>
                <a:lnTo>
                  <a:pt x="20722" y="34899"/>
                </a:lnTo>
                <a:lnTo>
                  <a:pt x="21085" y="34798"/>
                </a:lnTo>
                <a:lnTo>
                  <a:pt x="21447" y="34657"/>
                </a:lnTo>
                <a:lnTo>
                  <a:pt x="21790" y="34496"/>
                </a:lnTo>
                <a:lnTo>
                  <a:pt x="22112" y="34335"/>
                </a:lnTo>
                <a:lnTo>
                  <a:pt x="22454" y="34154"/>
                </a:lnTo>
                <a:lnTo>
                  <a:pt x="22756" y="33973"/>
                </a:lnTo>
                <a:lnTo>
                  <a:pt x="23058" y="33771"/>
                </a:lnTo>
                <a:lnTo>
                  <a:pt x="23360" y="33550"/>
                </a:lnTo>
                <a:lnTo>
                  <a:pt x="23602" y="33348"/>
                </a:lnTo>
                <a:lnTo>
                  <a:pt x="23824" y="33127"/>
                </a:lnTo>
                <a:lnTo>
                  <a:pt x="24025" y="32885"/>
                </a:lnTo>
                <a:lnTo>
                  <a:pt x="24226" y="32623"/>
                </a:lnTo>
                <a:lnTo>
                  <a:pt x="24408" y="32362"/>
                </a:lnTo>
                <a:lnTo>
                  <a:pt x="24548" y="32080"/>
                </a:lnTo>
                <a:lnTo>
                  <a:pt x="24669" y="31798"/>
                </a:lnTo>
                <a:lnTo>
                  <a:pt x="24770" y="31516"/>
                </a:lnTo>
                <a:lnTo>
                  <a:pt x="24851" y="31214"/>
                </a:lnTo>
                <a:lnTo>
                  <a:pt x="24891" y="30912"/>
                </a:lnTo>
                <a:lnTo>
                  <a:pt x="24891" y="30610"/>
                </a:lnTo>
                <a:lnTo>
                  <a:pt x="24871" y="30308"/>
                </a:lnTo>
                <a:lnTo>
                  <a:pt x="24810" y="30006"/>
                </a:lnTo>
                <a:lnTo>
                  <a:pt x="24710" y="29704"/>
                </a:lnTo>
                <a:lnTo>
                  <a:pt x="24548" y="29401"/>
                </a:lnTo>
                <a:lnTo>
                  <a:pt x="24367" y="29120"/>
                </a:lnTo>
                <a:lnTo>
                  <a:pt x="24166" y="28858"/>
                </a:lnTo>
                <a:lnTo>
                  <a:pt x="23944" y="28656"/>
                </a:lnTo>
                <a:lnTo>
                  <a:pt x="23683" y="28475"/>
                </a:lnTo>
                <a:lnTo>
                  <a:pt x="23401" y="28334"/>
                </a:lnTo>
                <a:lnTo>
                  <a:pt x="23099" y="28234"/>
                </a:lnTo>
                <a:lnTo>
                  <a:pt x="22797" y="28173"/>
                </a:lnTo>
                <a:lnTo>
                  <a:pt x="22474" y="28173"/>
                </a:lnTo>
                <a:lnTo>
                  <a:pt x="22152" y="28193"/>
                </a:lnTo>
                <a:lnTo>
                  <a:pt x="21810" y="28294"/>
                </a:lnTo>
                <a:lnTo>
                  <a:pt x="21447" y="28415"/>
                </a:lnTo>
                <a:lnTo>
                  <a:pt x="21085" y="28596"/>
                </a:lnTo>
                <a:lnTo>
                  <a:pt x="20722" y="28817"/>
                </a:lnTo>
                <a:lnTo>
                  <a:pt x="20219" y="27186"/>
                </a:lnTo>
                <a:lnTo>
                  <a:pt x="19957" y="26361"/>
                </a:lnTo>
                <a:lnTo>
                  <a:pt x="19695" y="25535"/>
                </a:lnTo>
                <a:lnTo>
                  <a:pt x="19655" y="25354"/>
                </a:lnTo>
                <a:lnTo>
                  <a:pt x="19635" y="25032"/>
                </a:lnTo>
                <a:lnTo>
                  <a:pt x="19575" y="24146"/>
                </a:lnTo>
                <a:lnTo>
                  <a:pt x="19554" y="23199"/>
                </a:lnTo>
                <a:lnTo>
                  <a:pt x="19575" y="22474"/>
                </a:lnTo>
                <a:lnTo>
                  <a:pt x="19595" y="21890"/>
                </a:lnTo>
                <a:lnTo>
                  <a:pt x="19595" y="21306"/>
                </a:lnTo>
                <a:lnTo>
                  <a:pt x="19554" y="20118"/>
                </a:lnTo>
                <a:lnTo>
                  <a:pt x="19474" y="18950"/>
                </a:lnTo>
                <a:lnTo>
                  <a:pt x="19353" y="17782"/>
                </a:lnTo>
                <a:lnTo>
                  <a:pt x="19293" y="17218"/>
                </a:lnTo>
                <a:lnTo>
                  <a:pt x="19232" y="16936"/>
                </a:lnTo>
                <a:lnTo>
                  <a:pt x="19172" y="16675"/>
                </a:lnTo>
                <a:lnTo>
                  <a:pt x="19796" y="16473"/>
                </a:lnTo>
                <a:lnTo>
                  <a:pt x="20481" y="16232"/>
                </a:lnTo>
                <a:lnTo>
                  <a:pt x="21206" y="15930"/>
                </a:lnTo>
                <a:lnTo>
                  <a:pt x="21951" y="15607"/>
                </a:lnTo>
                <a:lnTo>
                  <a:pt x="22696" y="15245"/>
                </a:lnTo>
                <a:lnTo>
                  <a:pt x="23421" y="14903"/>
                </a:lnTo>
                <a:lnTo>
                  <a:pt x="24629" y="14278"/>
                </a:lnTo>
                <a:lnTo>
                  <a:pt x="25112" y="14016"/>
                </a:lnTo>
                <a:lnTo>
                  <a:pt x="25575" y="13735"/>
                </a:lnTo>
                <a:lnTo>
                  <a:pt x="25817" y="13573"/>
                </a:lnTo>
                <a:lnTo>
                  <a:pt x="26019" y="13392"/>
                </a:lnTo>
                <a:lnTo>
                  <a:pt x="26220" y="13211"/>
                </a:lnTo>
                <a:lnTo>
                  <a:pt x="26401" y="13010"/>
                </a:lnTo>
                <a:lnTo>
                  <a:pt x="26582" y="12748"/>
                </a:lnTo>
                <a:lnTo>
                  <a:pt x="26723" y="12486"/>
                </a:lnTo>
                <a:lnTo>
                  <a:pt x="26804" y="12224"/>
                </a:lnTo>
                <a:lnTo>
                  <a:pt x="26864" y="11942"/>
                </a:lnTo>
                <a:lnTo>
                  <a:pt x="26864" y="11660"/>
                </a:lnTo>
                <a:lnTo>
                  <a:pt x="26824" y="11358"/>
                </a:lnTo>
                <a:lnTo>
                  <a:pt x="26764" y="11076"/>
                </a:lnTo>
                <a:lnTo>
                  <a:pt x="26643" y="10795"/>
                </a:lnTo>
                <a:lnTo>
                  <a:pt x="26522" y="10553"/>
                </a:lnTo>
                <a:lnTo>
                  <a:pt x="26361" y="10331"/>
                </a:lnTo>
                <a:lnTo>
                  <a:pt x="26159" y="10130"/>
                </a:lnTo>
                <a:lnTo>
                  <a:pt x="25958" y="9949"/>
                </a:lnTo>
                <a:lnTo>
                  <a:pt x="25716" y="9788"/>
                </a:lnTo>
                <a:lnTo>
                  <a:pt x="25475" y="9647"/>
                </a:lnTo>
                <a:lnTo>
                  <a:pt x="25213" y="9546"/>
                </a:lnTo>
                <a:lnTo>
                  <a:pt x="24971" y="9445"/>
                </a:lnTo>
                <a:lnTo>
                  <a:pt x="24790" y="9405"/>
                </a:lnTo>
                <a:lnTo>
                  <a:pt x="24589" y="9385"/>
                </a:lnTo>
                <a:lnTo>
                  <a:pt x="24367" y="9405"/>
                </a:lnTo>
                <a:lnTo>
                  <a:pt x="24146" y="9405"/>
                </a:lnTo>
                <a:lnTo>
                  <a:pt x="23622" y="9486"/>
                </a:lnTo>
                <a:lnTo>
                  <a:pt x="23078" y="9606"/>
                </a:lnTo>
                <a:lnTo>
                  <a:pt x="22535" y="9747"/>
                </a:lnTo>
                <a:lnTo>
                  <a:pt x="22011" y="9888"/>
                </a:lnTo>
                <a:lnTo>
                  <a:pt x="21568" y="10029"/>
                </a:lnTo>
                <a:lnTo>
                  <a:pt x="21186" y="10110"/>
                </a:lnTo>
                <a:lnTo>
                  <a:pt x="20602" y="10251"/>
                </a:lnTo>
                <a:lnTo>
                  <a:pt x="20018" y="10432"/>
                </a:lnTo>
                <a:lnTo>
                  <a:pt x="19454" y="10613"/>
                </a:lnTo>
                <a:lnTo>
                  <a:pt x="18870" y="10815"/>
                </a:lnTo>
                <a:lnTo>
                  <a:pt x="19031" y="10553"/>
                </a:lnTo>
                <a:lnTo>
                  <a:pt x="19192" y="10291"/>
                </a:lnTo>
                <a:lnTo>
                  <a:pt x="19313" y="10029"/>
                </a:lnTo>
                <a:lnTo>
                  <a:pt x="19434" y="9747"/>
                </a:lnTo>
                <a:lnTo>
                  <a:pt x="19534" y="9465"/>
                </a:lnTo>
                <a:lnTo>
                  <a:pt x="19635" y="9184"/>
                </a:lnTo>
                <a:lnTo>
                  <a:pt x="19716" y="8881"/>
                </a:lnTo>
                <a:lnTo>
                  <a:pt x="19776" y="8579"/>
                </a:lnTo>
                <a:lnTo>
                  <a:pt x="19816" y="8297"/>
                </a:lnTo>
                <a:lnTo>
                  <a:pt x="19856" y="7995"/>
                </a:lnTo>
                <a:lnTo>
                  <a:pt x="19877" y="7693"/>
                </a:lnTo>
                <a:lnTo>
                  <a:pt x="19897" y="7391"/>
                </a:lnTo>
                <a:lnTo>
                  <a:pt x="19897" y="7089"/>
                </a:lnTo>
                <a:lnTo>
                  <a:pt x="19877" y="6787"/>
                </a:lnTo>
                <a:lnTo>
                  <a:pt x="19856" y="6465"/>
                </a:lnTo>
                <a:lnTo>
                  <a:pt x="19816" y="6163"/>
                </a:lnTo>
                <a:lnTo>
                  <a:pt x="19695" y="5579"/>
                </a:lnTo>
                <a:lnTo>
                  <a:pt x="19534" y="4975"/>
                </a:lnTo>
                <a:lnTo>
                  <a:pt x="19333" y="4391"/>
                </a:lnTo>
                <a:lnTo>
                  <a:pt x="19091" y="3847"/>
                </a:lnTo>
                <a:lnTo>
                  <a:pt x="18809" y="3303"/>
                </a:lnTo>
                <a:lnTo>
                  <a:pt x="18648" y="3042"/>
                </a:lnTo>
                <a:lnTo>
                  <a:pt x="18467" y="2800"/>
                </a:lnTo>
                <a:lnTo>
                  <a:pt x="18306" y="2558"/>
                </a:lnTo>
                <a:lnTo>
                  <a:pt x="18105" y="2317"/>
                </a:lnTo>
                <a:lnTo>
                  <a:pt x="17923" y="2095"/>
                </a:lnTo>
                <a:lnTo>
                  <a:pt x="17702" y="1874"/>
                </a:lnTo>
                <a:lnTo>
                  <a:pt x="17480" y="1652"/>
                </a:lnTo>
                <a:lnTo>
                  <a:pt x="17239" y="1451"/>
                </a:lnTo>
                <a:lnTo>
                  <a:pt x="16997" y="1270"/>
                </a:lnTo>
                <a:lnTo>
                  <a:pt x="16755" y="1088"/>
                </a:lnTo>
                <a:lnTo>
                  <a:pt x="16473" y="927"/>
                </a:lnTo>
                <a:lnTo>
                  <a:pt x="16212" y="766"/>
                </a:lnTo>
                <a:lnTo>
                  <a:pt x="15930" y="645"/>
                </a:lnTo>
                <a:lnTo>
                  <a:pt x="15648" y="504"/>
                </a:lnTo>
                <a:lnTo>
                  <a:pt x="15346" y="404"/>
                </a:lnTo>
                <a:lnTo>
                  <a:pt x="15044" y="303"/>
                </a:lnTo>
                <a:lnTo>
                  <a:pt x="14742" y="222"/>
                </a:lnTo>
                <a:lnTo>
                  <a:pt x="14440" y="142"/>
                </a:lnTo>
                <a:lnTo>
                  <a:pt x="14137" y="81"/>
                </a:lnTo>
                <a:lnTo>
                  <a:pt x="13815" y="41"/>
                </a:lnTo>
                <a:lnTo>
                  <a:pt x="13513" y="21"/>
                </a:lnTo>
                <a:lnTo>
                  <a:pt x="13191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97F8F"/>
              </a:solidFill>
            </a:endParaRPr>
          </a:p>
        </p:txBody>
      </p:sp>
      <p:sp>
        <p:nvSpPr>
          <p:cNvPr id="308" name="Google Shape;308;p35"/>
          <p:cNvSpPr/>
          <p:nvPr/>
        </p:nvSpPr>
        <p:spPr>
          <a:xfrm>
            <a:off x="3888336" y="2759233"/>
            <a:ext cx="612961" cy="671760"/>
          </a:xfrm>
          <a:custGeom>
            <a:rect b="b" l="l" r="r" t="t"/>
            <a:pathLst>
              <a:path extrusionOk="0" h="40437" w="36892">
                <a:moveTo>
                  <a:pt x="14801" y="6404"/>
                </a:moveTo>
                <a:lnTo>
                  <a:pt x="14781" y="6504"/>
                </a:lnTo>
                <a:lnTo>
                  <a:pt x="14741" y="6565"/>
                </a:lnTo>
                <a:lnTo>
                  <a:pt x="14680" y="6625"/>
                </a:lnTo>
                <a:lnTo>
                  <a:pt x="14600" y="6645"/>
                </a:lnTo>
                <a:lnTo>
                  <a:pt x="14600" y="6645"/>
                </a:lnTo>
                <a:lnTo>
                  <a:pt x="14640" y="6605"/>
                </a:lnTo>
                <a:lnTo>
                  <a:pt x="14801" y="6404"/>
                </a:lnTo>
                <a:close/>
                <a:moveTo>
                  <a:pt x="14801" y="4974"/>
                </a:moveTo>
                <a:lnTo>
                  <a:pt x="14620" y="4994"/>
                </a:lnTo>
                <a:lnTo>
                  <a:pt x="14459" y="5034"/>
                </a:lnTo>
                <a:lnTo>
                  <a:pt x="14298" y="5075"/>
                </a:lnTo>
                <a:lnTo>
                  <a:pt x="14137" y="5135"/>
                </a:lnTo>
                <a:lnTo>
                  <a:pt x="14036" y="5196"/>
                </a:lnTo>
                <a:lnTo>
                  <a:pt x="13935" y="5276"/>
                </a:lnTo>
                <a:lnTo>
                  <a:pt x="13835" y="5357"/>
                </a:lnTo>
                <a:lnTo>
                  <a:pt x="13754" y="5457"/>
                </a:lnTo>
                <a:lnTo>
                  <a:pt x="13673" y="5578"/>
                </a:lnTo>
                <a:lnTo>
                  <a:pt x="13613" y="5699"/>
                </a:lnTo>
                <a:lnTo>
                  <a:pt x="13573" y="5820"/>
                </a:lnTo>
                <a:lnTo>
                  <a:pt x="13532" y="5941"/>
                </a:lnTo>
                <a:lnTo>
                  <a:pt x="13432" y="6041"/>
                </a:lnTo>
                <a:lnTo>
                  <a:pt x="13351" y="6162"/>
                </a:lnTo>
                <a:lnTo>
                  <a:pt x="13271" y="6283"/>
                </a:lnTo>
                <a:lnTo>
                  <a:pt x="13190" y="6404"/>
                </a:lnTo>
                <a:lnTo>
                  <a:pt x="13130" y="6545"/>
                </a:lnTo>
                <a:lnTo>
                  <a:pt x="13110" y="6686"/>
                </a:lnTo>
                <a:lnTo>
                  <a:pt x="13089" y="6827"/>
                </a:lnTo>
                <a:lnTo>
                  <a:pt x="13130" y="6947"/>
                </a:lnTo>
                <a:lnTo>
                  <a:pt x="13190" y="7088"/>
                </a:lnTo>
                <a:lnTo>
                  <a:pt x="13291" y="7229"/>
                </a:lnTo>
                <a:lnTo>
                  <a:pt x="13432" y="7350"/>
                </a:lnTo>
                <a:lnTo>
                  <a:pt x="13573" y="7451"/>
                </a:lnTo>
                <a:lnTo>
                  <a:pt x="13754" y="7552"/>
                </a:lnTo>
                <a:lnTo>
                  <a:pt x="13915" y="7612"/>
                </a:lnTo>
                <a:lnTo>
                  <a:pt x="14096" y="7672"/>
                </a:lnTo>
                <a:lnTo>
                  <a:pt x="14237" y="7713"/>
                </a:lnTo>
                <a:lnTo>
                  <a:pt x="14419" y="7733"/>
                </a:lnTo>
                <a:lnTo>
                  <a:pt x="14600" y="7753"/>
                </a:lnTo>
                <a:lnTo>
                  <a:pt x="14781" y="7733"/>
                </a:lnTo>
                <a:lnTo>
                  <a:pt x="14962" y="7713"/>
                </a:lnTo>
                <a:lnTo>
                  <a:pt x="15123" y="7652"/>
                </a:lnTo>
                <a:lnTo>
                  <a:pt x="15284" y="7572"/>
                </a:lnTo>
                <a:lnTo>
                  <a:pt x="15446" y="7491"/>
                </a:lnTo>
                <a:lnTo>
                  <a:pt x="15587" y="7370"/>
                </a:lnTo>
                <a:lnTo>
                  <a:pt x="15707" y="7250"/>
                </a:lnTo>
                <a:lnTo>
                  <a:pt x="15808" y="7129"/>
                </a:lnTo>
                <a:lnTo>
                  <a:pt x="15889" y="6988"/>
                </a:lnTo>
                <a:lnTo>
                  <a:pt x="15969" y="6827"/>
                </a:lnTo>
                <a:lnTo>
                  <a:pt x="16009" y="6686"/>
                </a:lnTo>
                <a:lnTo>
                  <a:pt x="16050" y="6525"/>
                </a:lnTo>
                <a:lnTo>
                  <a:pt x="16070" y="6364"/>
                </a:lnTo>
                <a:lnTo>
                  <a:pt x="16090" y="6202"/>
                </a:lnTo>
                <a:lnTo>
                  <a:pt x="16070" y="6041"/>
                </a:lnTo>
                <a:lnTo>
                  <a:pt x="16030" y="5880"/>
                </a:lnTo>
                <a:lnTo>
                  <a:pt x="15989" y="5739"/>
                </a:lnTo>
                <a:lnTo>
                  <a:pt x="15929" y="5598"/>
                </a:lnTo>
                <a:lnTo>
                  <a:pt x="15828" y="5457"/>
                </a:lnTo>
                <a:lnTo>
                  <a:pt x="15727" y="5336"/>
                </a:lnTo>
                <a:lnTo>
                  <a:pt x="15607" y="5216"/>
                </a:lnTo>
                <a:lnTo>
                  <a:pt x="15446" y="5115"/>
                </a:lnTo>
                <a:lnTo>
                  <a:pt x="15284" y="5055"/>
                </a:lnTo>
                <a:lnTo>
                  <a:pt x="15123" y="4994"/>
                </a:lnTo>
                <a:lnTo>
                  <a:pt x="14962" y="4974"/>
                </a:lnTo>
                <a:close/>
                <a:moveTo>
                  <a:pt x="23078" y="4128"/>
                </a:moveTo>
                <a:lnTo>
                  <a:pt x="22917" y="4189"/>
                </a:lnTo>
                <a:lnTo>
                  <a:pt x="22755" y="4249"/>
                </a:lnTo>
                <a:lnTo>
                  <a:pt x="22594" y="4350"/>
                </a:lnTo>
                <a:lnTo>
                  <a:pt x="22312" y="4551"/>
                </a:lnTo>
                <a:lnTo>
                  <a:pt x="22051" y="4773"/>
                </a:lnTo>
                <a:lnTo>
                  <a:pt x="21386" y="5316"/>
                </a:lnTo>
                <a:lnTo>
                  <a:pt x="20722" y="5880"/>
                </a:lnTo>
                <a:lnTo>
                  <a:pt x="20117" y="6404"/>
                </a:lnTo>
                <a:lnTo>
                  <a:pt x="19533" y="6927"/>
                </a:lnTo>
                <a:lnTo>
                  <a:pt x="19252" y="7189"/>
                </a:lnTo>
                <a:lnTo>
                  <a:pt x="18970" y="7471"/>
                </a:lnTo>
                <a:lnTo>
                  <a:pt x="18849" y="7632"/>
                </a:lnTo>
                <a:lnTo>
                  <a:pt x="18768" y="7773"/>
                </a:lnTo>
                <a:lnTo>
                  <a:pt x="18728" y="7934"/>
                </a:lnTo>
                <a:lnTo>
                  <a:pt x="18668" y="8115"/>
                </a:lnTo>
                <a:lnTo>
                  <a:pt x="18668" y="8176"/>
                </a:lnTo>
                <a:lnTo>
                  <a:pt x="18688" y="8216"/>
                </a:lnTo>
                <a:lnTo>
                  <a:pt x="18728" y="8236"/>
                </a:lnTo>
                <a:lnTo>
                  <a:pt x="18768" y="8256"/>
                </a:lnTo>
                <a:lnTo>
                  <a:pt x="19050" y="8236"/>
                </a:lnTo>
                <a:lnTo>
                  <a:pt x="19191" y="8216"/>
                </a:lnTo>
                <a:lnTo>
                  <a:pt x="19312" y="8176"/>
                </a:lnTo>
                <a:lnTo>
                  <a:pt x="19634" y="7974"/>
                </a:lnTo>
                <a:lnTo>
                  <a:pt x="19936" y="7753"/>
                </a:lnTo>
                <a:lnTo>
                  <a:pt x="20621" y="7229"/>
                </a:lnTo>
                <a:lnTo>
                  <a:pt x="21285" y="6666"/>
                </a:lnTo>
                <a:lnTo>
                  <a:pt x="22614" y="5558"/>
                </a:lnTo>
                <a:lnTo>
                  <a:pt x="22917" y="5336"/>
                </a:lnTo>
                <a:lnTo>
                  <a:pt x="23057" y="5196"/>
                </a:lnTo>
                <a:lnTo>
                  <a:pt x="23178" y="5055"/>
                </a:lnTo>
                <a:lnTo>
                  <a:pt x="23299" y="4914"/>
                </a:lnTo>
                <a:lnTo>
                  <a:pt x="23400" y="4753"/>
                </a:lnTo>
                <a:lnTo>
                  <a:pt x="23480" y="4591"/>
                </a:lnTo>
                <a:lnTo>
                  <a:pt x="23521" y="4410"/>
                </a:lnTo>
                <a:lnTo>
                  <a:pt x="23521" y="4350"/>
                </a:lnTo>
                <a:lnTo>
                  <a:pt x="23501" y="4309"/>
                </a:lnTo>
                <a:lnTo>
                  <a:pt x="23480" y="4249"/>
                </a:lnTo>
                <a:lnTo>
                  <a:pt x="23440" y="4209"/>
                </a:lnTo>
                <a:lnTo>
                  <a:pt x="23339" y="4148"/>
                </a:lnTo>
                <a:lnTo>
                  <a:pt x="23239" y="4128"/>
                </a:lnTo>
                <a:close/>
                <a:moveTo>
                  <a:pt x="24064" y="6202"/>
                </a:moveTo>
                <a:lnTo>
                  <a:pt x="23843" y="6263"/>
                </a:lnTo>
                <a:lnTo>
                  <a:pt x="23662" y="6323"/>
                </a:lnTo>
                <a:lnTo>
                  <a:pt x="23279" y="6504"/>
                </a:lnTo>
                <a:lnTo>
                  <a:pt x="22937" y="6706"/>
                </a:lnTo>
                <a:lnTo>
                  <a:pt x="22574" y="6927"/>
                </a:lnTo>
                <a:lnTo>
                  <a:pt x="21769" y="7451"/>
                </a:lnTo>
                <a:lnTo>
                  <a:pt x="20983" y="8015"/>
                </a:lnTo>
                <a:lnTo>
                  <a:pt x="20923" y="8075"/>
                </a:lnTo>
                <a:lnTo>
                  <a:pt x="20903" y="8136"/>
                </a:lnTo>
                <a:lnTo>
                  <a:pt x="20903" y="8216"/>
                </a:lnTo>
                <a:lnTo>
                  <a:pt x="20923" y="8277"/>
                </a:lnTo>
                <a:lnTo>
                  <a:pt x="20963" y="8337"/>
                </a:lnTo>
                <a:lnTo>
                  <a:pt x="21024" y="8357"/>
                </a:lnTo>
                <a:lnTo>
                  <a:pt x="21104" y="8377"/>
                </a:lnTo>
                <a:lnTo>
                  <a:pt x="21185" y="8337"/>
                </a:lnTo>
                <a:lnTo>
                  <a:pt x="21970" y="7954"/>
                </a:lnTo>
                <a:lnTo>
                  <a:pt x="22353" y="7753"/>
                </a:lnTo>
                <a:lnTo>
                  <a:pt x="22735" y="7531"/>
                </a:lnTo>
                <a:lnTo>
                  <a:pt x="23138" y="7310"/>
                </a:lnTo>
                <a:lnTo>
                  <a:pt x="23521" y="7068"/>
                </a:lnTo>
                <a:lnTo>
                  <a:pt x="23702" y="6927"/>
                </a:lnTo>
                <a:lnTo>
                  <a:pt x="23883" y="6786"/>
                </a:lnTo>
                <a:lnTo>
                  <a:pt x="24044" y="6645"/>
                </a:lnTo>
                <a:lnTo>
                  <a:pt x="24205" y="6464"/>
                </a:lnTo>
                <a:lnTo>
                  <a:pt x="24246" y="6424"/>
                </a:lnTo>
                <a:lnTo>
                  <a:pt x="24246" y="6384"/>
                </a:lnTo>
                <a:lnTo>
                  <a:pt x="24246" y="6323"/>
                </a:lnTo>
                <a:lnTo>
                  <a:pt x="24225" y="6283"/>
                </a:lnTo>
                <a:lnTo>
                  <a:pt x="24205" y="6243"/>
                </a:lnTo>
                <a:lnTo>
                  <a:pt x="24165" y="6223"/>
                </a:lnTo>
                <a:lnTo>
                  <a:pt x="24105" y="6202"/>
                </a:lnTo>
                <a:close/>
                <a:moveTo>
                  <a:pt x="12042" y="6504"/>
                </a:moveTo>
                <a:lnTo>
                  <a:pt x="11942" y="6545"/>
                </a:lnTo>
                <a:lnTo>
                  <a:pt x="11861" y="6605"/>
                </a:lnTo>
                <a:lnTo>
                  <a:pt x="11801" y="6686"/>
                </a:lnTo>
                <a:lnTo>
                  <a:pt x="11760" y="6786"/>
                </a:lnTo>
                <a:lnTo>
                  <a:pt x="11760" y="6907"/>
                </a:lnTo>
                <a:lnTo>
                  <a:pt x="11801" y="7028"/>
                </a:lnTo>
                <a:lnTo>
                  <a:pt x="11881" y="7169"/>
                </a:lnTo>
                <a:lnTo>
                  <a:pt x="11982" y="7310"/>
                </a:lnTo>
                <a:lnTo>
                  <a:pt x="12183" y="7572"/>
                </a:lnTo>
                <a:lnTo>
                  <a:pt x="12646" y="8035"/>
                </a:lnTo>
                <a:lnTo>
                  <a:pt x="12888" y="8277"/>
                </a:lnTo>
                <a:lnTo>
                  <a:pt x="13009" y="8397"/>
                </a:lnTo>
                <a:lnTo>
                  <a:pt x="13130" y="8518"/>
                </a:lnTo>
                <a:lnTo>
                  <a:pt x="13271" y="8599"/>
                </a:lnTo>
                <a:lnTo>
                  <a:pt x="13432" y="8659"/>
                </a:lnTo>
                <a:lnTo>
                  <a:pt x="13573" y="8699"/>
                </a:lnTo>
                <a:lnTo>
                  <a:pt x="13754" y="8679"/>
                </a:lnTo>
                <a:lnTo>
                  <a:pt x="13814" y="8659"/>
                </a:lnTo>
                <a:lnTo>
                  <a:pt x="13875" y="8619"/>
                </a:lnTo>
                <a:lnTo>
                  <a:pt x="13915" y="8558"/>
                </a:lnTo>
                <a:lnTo>
                  <a:pt x="13935" y="8498"/>
                </a:lnTo>
                <a:lnTo>
                  <a:pt x="13955" y="8337"/>
                </a:lnTo>
                <a:lnTo>
                  <a:pt x="13935" y="8196"/>
                </a:lnTo>
                <a:lnTo>
                  <a:pt x="13875" y="8055"/>
                </a:lnTo>
                <a:lnTo>
                  <a:pt x="13814" y="7934"/>
                </a:lnTo>
                <a:lnTo>
                  <a:pt x="13714" y="7813"/>
                </a:lnTo>
                <a:lnTo>
                  <a:pt x="13613" y="7693"/>
                </a:lnTo>
                <a:lnTo>
                  <a:pt x="13392" y="7491"/>
                </a:lnTo>
                <a:lnTo>
                  <a:pt x="12868" y="6968"/>
                </a:lnTo>
                <a:lnTo>
                  <a:pt x="12586" y="6726"/>
                </a:lnTo>
                <a:lnTo>
                  <a:pt x="12445" y="6625"/>
                </a:lnTo>
                <a:lnTo>
                  <a:pt x="12284" y="6545"/>
                </a:lnTo>
                <a:lnTo>
                  <a:pt x="12163" y="6504"/>
                </a:lnTo>
                <a:close/>
                <a:moveTo>
                  <a:pt x="18003" y="5880"/>
                </a:moveTo>
                <a:lnTo>
                  <a:pt x="17882" y="5900"/>
                </a:lnTo>
                <a:lnTo>
                  <a:pt x="17781" y="5941"/>
                </a:lnTo>
                <a:lnTo>
                  <a:pt x="17701" y="6041"/>
                </a:lnTo>
                <a:lnTo>
                  <a:pt x="17540" y="6343"/>
                </a:lnTo>
                <a:lnTo>
                  <a:pt x="17399" y="6666"/>
                </a:lnTo>
                <a:lnTo>
                  <a:pt x="17298" y="6988"/>
                </a:lnTo>
                <a:lnTo>
                  <a:pt x="17218" y="7310"/>
                </a:lnTo>
                <a:lnTo>
                  <a:pt x="17137" y="7652"/>
                </a:lnTo>
                <a:lnTo>
                  <a:pt x="17097" y="7813"/>
                </a:lnTo>
                <a:lnTo>
                  <a:pt x="17077" y="7995"/>
                </a:lnTo>
                <a:lnTo>
                  <a:pt x="17077" y="8156"/>
                </a:lnTo>
                <a:lnTo>
                  <a:pt x="17097" y="8317"/>
                </a:lnTo>
                <a:lnTo>
                  <a:pt x="17137" y="8478"/>
                </a:lnTo>
                <a:lnTo>
                  <a:pt x="17218" y="8639"/>
                </a:lnTo>
                <a:lnTo>
                  <a:pt x="17278" y="8720"/>
                </a:lnTo>
                <a:lnTo>
                  <a:pt x="17359" y="8760"/>
                </a:lnTo>
                <a:lnTo>
                  <a:pt x="17459" y="8760"/>
                </a:lnTo>
                <a:lnTo>
                  <a:pt x="17560" y="8740"/>
                </a:lnTo>
                <a:lnTo>
                  <a:pt x="17681" y="8639"/>
                </a:lnTo>
                <a:lnTo>
                  <a:pt x="17781" y="8538"/>
                </a:lnTo>
                <a:lnTo>
                  <a:pt x="17882" y="8418"/>
                </a:lnTo>
                <a:lnTo>
                  <a:pt x="17963" y="8297"/>
                </a:lnTo>
                <a:lnTo>
                  <a:pt x="18023" y="8176"/>
                </a:lnTo>
                <a:lnTo>
                  <a:pt x="18063" y="8035"/>
                </a:lnTo>
                <a:lnTo>
                  <a:pt x="18144" y="7733"/>
                </a:lnTo>
                <a:lnTo>
                  <a:pt x="18245" y="7370"/>
                </a:lnTo>
                <a:lnTo>
                  <a:pt x="18325" y="6988"/>
                </a:lnTo>
                <a:lnTo>
                  <a:pt x="18365" y="6605"/>
                </a:lnTo>
                <a:lnTo>
                  <a:pt x="18365" y="6424"/>
                </a:lnTo>
                <a:lnTo>
                  <a:pt x="18365" y="6223"/>
                </a:lnTo>
                <a:lnTo>
                  <a:pt x="18345" y="6102"/>
                </a:lnTo>
                <a:lnTo>
                  <a:pt x="18285" y="6001"/>
                </a:lnTo>
                <a:lnTo>
                  <a:pt x="18204" y="5941"/>
                </a:lnTo>
                <a:lnTo>
                  <a:pt x="18104" y="5880"/>
                </a:lnTo>
                <a:close/>
                <a:moveTo>
                  <a:pt x="25212" y="8277"/>
                </a:moveTo>
                <a:lnTo>
                  <a:pt x="25293" y="8297"/>
                </a:lnTo>
                <a:lnTo>
                  <a:pt x="25373" y="8357"/>
                </a:lnTo>
                <a:lnTo>
                  <a:pt x="25434" y="8458"/>
                </a:lnTo>
                <a:lnTo>
                  <a:pt x="25454" y="8538"/>
                </a:lnTo>
                <a:lnTo>
                  <a:pt x="25454" y="8639"/>
                </a:lnTo>
                <a:lnTo>
                  <a:pt x="25454" y="8780"/>
                </a:lnTo>
                <a:lnTo>
                  <a:pt x="25393" y="8941"/>
                </a:lnTo>
                <a:lnTo>
                  <a:pt x="25313" y="9062"/>
                </a:lnTo>
                <a:lnTo>
                  <a:pt x="25192" y="9183"/>
                </a:lnTo>
                <a:lnTo>
                  <a:pt x="25051" y="9283"/>
                </a:lnTo>
                <a:lnTo>
                  <a:pt x="24910" y="9364"/>
                </a:lnTo>
                <a:lnTo>
                  <a:pt x="24769" y="9424"/>
                </a:lnTo>
                <a:lnTo>
                  <a:pt x="24608" y="9445"/>
                </a:lnTo>
                <a:lnTo>
                  <a:pt x="24447" y="9445"/>
                </a:lnTo>
                <a:lnTo>
                  <a:pt x="24306" y="9384"/>
                </a:lnTo>
                <a:lnTo>
                  <a:pt x="24165" y="9324"/>
                </a:lnTo>
                <a:lnTo>
                  <a:pt x="24064" y="9223"/>
                </a:lnTo>
                <a:lnTo>
                  <a:pt x="23984" y="9102"/>
                </a:lnTo>
                <a:lnTo>
                  <a:pt x="23944" y="8941"/>
                </a:lnTo>
                <a:lnTo>
                  <a:pt x="23923" y="8861"/>
                </a:lnTo>
                <a:lnTo>
                  <a:pt x="23944" y="8780"/>
                </a:lnTo>
                <a:lnTo>
                  <a:pt x="23984" y="8639"/>
                </a:lnTo>
                <a:lnTo>
                  <a:pt x="24064" y="8538"/>
                </a:lnTo>
                <a:lnTo>
                  <a:pt x="24165" y="8458"/>
                </a:lnTo>
                <a:lnTo>
                  <a:pt x="24306" y="8397"/>
                </a:lnTo>
                <a:lnTo>
                  <a:pt x="24427" y="8418"/>
                </a:lnTo>
                <a:lnTo>
                  <a:pt x="24528" y="8438"/>
                </a:lnTo>
                <a:lnTo>
                  <a:pt x="24648" y="8418"/>
                </a:lnTo>
                <a:lnTo>
                  <a:pt x="24769" y="8377"/>
                </a:lnTo>
                <a:lnTo>
                  <a:pt x="24890" y="8397"/>
                </a:lnTo>
                <a:lnTo>
                  <a:pt x="24971" y="8458"/>
                </a:lnTo>
                <a:lnTo>
                  <a:pt x="25031" y="8478"/>
                </a:lnTo>
                <a:lnTo>
                  <a:pt x="25091" y="8478"/>
                </a:lnTo>
                <a:lnTo>
                  <a:pt x="25132" y="8438"/>
                </a:lnTo>
                <a:lnTo>
                  <a:pt x="25132" y="8377"/>
                </a:lnTo>
                <a:lnTo>
                  <a:pt x="25112" y="8277"/>
                </a:lnTo>
                <a:close/>
                <a:moveTo>
                  <a:pt x="9646" y="7693"/>
                </a:moveTo>
                <a:lnTo>
                  <a:pt x="9525" y="7713"/>
                </a:lnTo>
                <a:lnTo>
                  <a:pt x="9445" y="7773"/>
                </a:lnTo>
                <a:lnTo>
                  <a:pt x="9384" y="7834"/>
                </a:lnTo>
                <a:lnTo>
                  <a:pt x="9364" y="7894"/>
                </a:lnTo>
                <a:lnTo>
                  <a:pt x="9364" y="7995"/>
                </a:lnTo>
                <a:lnTo>
                  <a:pt x="9404" y="8115"/>
                </a:lnTo>
                <a:lnTo>
                  <a:pt x="9445" y="8216"/>
                </a:lnTo>
                <a:lnTo>
                  <a:pt x="9525" y="8337"/>
                </a:lnTo>
                <a:lnTo>
                  <a:pt x="9606" y="8418"/>
                </a:lnTo>
                <a:lnTo>
                  <a:pt x="9807" y="8599"/>
                </a:lnTo>
                <a:lnTo>
                  <a:pt x="10008" y="8740"/>
                </a:lnTo>
                <a:lnTo>
                  <a:pt x="10532" y="9102"/>
                </a:lnTo>
                <a:lnTo>
                  <a:pt x="11056" y="9445"/>
                </a:lnTo>
                <a:lnTo>
                  <a:pt x="11599" y="9767"/>
                </a:lnTo>
                <a:lnTo>
                  <a:pt x="12143" y="10069"/>
                </a:lnTo>
                <a:lnTo>
                  <a:pt x="12264" y="10129"/>
                </a:lnTo>
                <a:lnTo>
                  <a:pt x="12405" y="10190"/>
                </a:lnTo>
                <a:lnTo>
                  <a:pt x="12667" y="10270"/>
                </a:lnTo>
                <a:lnTo>
                  <a:pt x="12928" y="10310"/>
                </a:lnTo>
                <a:lnTo>
                  <a:pt x="13210" y="10331"/>
                </a:lnTo>
                <a:lnTo>
                  <a:pt x="13271" y="10331"/>
                </a:lnTo>
                <a:lnTo>
                  <a:pt x="13331" y="10290"/>
                </a:lnTo>
                <a:lnTo>
                  <a:pt x="13371" y="10270"/>
                </a:lnTo>
                <a:lnTo>
                  <a:pt x="13412" y="10210"/>
                </a:lnTo>
                <a:lnTo>
                  <a:pt x="13432" y="10149"/>
                </a:lnTo>
                <a:lnTo>
                  <a:pt x="13452" y="10089"/>
                </a:lnTo>
                <a:lnTo>
                  <a:pt x="13432" y="10029"/>
                </a:lnTo>
                <a:lnTo>
                  <a:pt x="13412" y="9988"/>
                </a:lnTo>
                <a:lnTo>
                  <a:pt x="13251" y="9747"/>
                </a:lnTo>
                <a:lnTo>
                  <a:pt x="13089" y="9525"/>
                </a:lnTo>
                <a:lnTo>
                  <a:pt x="12888" y="9344"/>
                </a:lnTo>
                <a:lnTo>
                  <a:pt x="12667" y="9163"/>
                </a:lnTo>
                <a:lnTo>
                  <a:pt x="12425" y="8981"/>
                </a:lnTo>
                <a:lnTo>
                  <a:pt x="12143" y="8820"/>
                </a:lnTo>
                <a:lnTo>
                  <a:pt x="11599" y="8518"/>
                </a:lnTo>
                <a:lnTo>
                  <a:pt x="11056" y="8216"/>
                </a:lnTo>
                <a:lnTo>
                  <a:pt x="10492" y="7914"/>
                </a:lnTo>
                <a:lnTo>
                  <a:pt x="10270" y="7813"/>
                </a:lnTo>
                <a:lnTo>
                  <a:pt x="10029" y="7733"/>
                </a:lnTo>
                <a:lnTo>
                  <a:pt x="9888" y="7693"/>
                </a:lnTo>
                <a:close/>
                <a:moveTo>
                  <a:pt x="25112" y="6988"/>
                </a:moveTo>
                <a:lnTo>
                  <a:pt x="24910" y="7008"/>
                </a:lnTo>
                <a:lnTo>
                  <a:pt x="24709" y="7028"/>
                </a:lnTo>
                <a:lnTo>
                  <a:pt x="24507" y="7109"/>
                </a:lnTo>
                <a:lnTo>
                  <a:pt x="24326" y="7189"/>
                </a:lnTo>
                <a:lnTo>
                  <a:pt x="24145" y="7330"/>
                </a:lnTo>
                <a:lnTo>
                  <a:pt x="24004" y="7491"/>
                </a:lnTo>
                <a:lnTo>
                  <a:pt x="23863" y="7511"/>
                </a:lnTo>
                <a:lnTo>
                  <a:pt x="23702" y="7572"/>
                </a:lnTo>
                <a:lnTo>
                  <a:pt x="23561" y="7632"/>
                </a:lnTo>
                <a:lnTo>
                  <a:pt x="23420" y="7733"/>
                </a:lnTo>
                <a:lnTo>
                  <a:pt x="23299" y="7834"/>
                </a:lnTo>
                <a:lnTo>
                  <a:pt x="23198" y="7934"/>
                </a:lnTo>
                <a:lnTo>
                  <a:pt x="23098" y="8055"/>
                </a:lnTo>
                <a:lnTo>
                  <a:pt x="23017" y="8176"/>
                </a:lnTo>
                <a:lnTo>
                  <a:pt x="22917" y="8357"/>
                </a:lnTo>
                <a:lnTo>
                  <a:pt x="22856" y="8558"/>
                </a:lnTo>
                <a:lnTo>
                  <a:pt x="22836" y="8780"/>
                </a:lnTo>
                <a:lnTo>
                  <a:pt x="22836" y="8981"/>
                </a:lnTo>
                <a:lnTo>
                  <a:pt x="22856" y="9203"/>
                </a:lnTo>
                <a:lnTo>
                  <a:pt x="22896" y="9404"/>
                </a:lnTo>
                <a:lnTo>
                  <a:pt x="22977" y="9606"/>
                </a:lnTo>
                <a:lnTo>
                  <a:pt x="23057" y="9807"/>
                </a:lnTo>
                <a:lnTo>
                  <a:pt x="23198" y="9988"/>
                </a:lnTo>
                <a:lnTo>
                  <a:pt x="23339" y="10169"/>
                </a:lnTo>
                <a:lnTo>
                  <a:pt x="23521" y="10310"/>
                </a:lnTo>
                <a:lnTo>
                  <a:pt x="23702" y="10411"/>
                </a:lnTo>
                <a:lnTo>
                  <a:pt x="23923" y="10512"/>
                </a:lnTo>
                <a:lnTo>
                  <a:pt x="24125" y="10572"/>
                </a:lnTo>
                <a:lnTo>
                  <a:pt x="24366" y="10633"/>
                </a:lnTo>
                <a:lnTo>
                  <a:pt x="24588" y="10653"/>
                </a:lnTo>
                <a:lnTo>
                  <a:pt x="24830" y="10653"/>
                </a:lnTo>
                <a:lnTo>
                  <a:pt x="25051" y="10633"/>
                </a:lnTo>
                <a:lnTo>
                  <a:pt x="25293" y="10572"/>
                </a:lnTo>
                <a:lnTo>
                  <a:pt x="25494" y="10492"/>
                </a:lnTo>
                <a:lnTo>
                  <a:pt x="25695" y="10391"/>
                </a:lnTo>
                <a:lnTo>
                  <a:pt x="25877" y="10250"/>
                </a:lnTo>
                <a:lnTo>
                  <a:pt x="26038" y="10109"/>
                </a:lnTo>
                <a:lnTo>
                  <a:pt x="26199" y="9928"/>
                </a:lnTo>
                <a:lnTo>
                  <a:pt x="26320" y="9747"/>
                </a:lnTo>
                <a:lnTo>
                  <a:pt x="26441" y="9565"/>
                </a:lnTo>
                <a:lnTo>
                  <a:pt x="26541" y="9344"/>
                </a:lnTo>
                <a:lnTo>
                  <a:pt x="26602" y="9142"/>
                </a:lnTo>
                <a:lnTo>
                  <a:pt x="26662" y="8921"/>
                </a:lnTo>
                <a:lnTo>
                  <a:pt x="26682" y="8679"/>
                </a:lnTo>
                <a:lnTo>
                  <a:pt x="26682" y="8458"/>
                </a:lnTo>
                <a:lnTo>
                  <a:pt x="26662" y="8236"/>
                </a:lnTo>
                <a:lnTo>
                  <a:pt x="26622" y="8015"/>
                </a:lnTo>
                <a:lnTo>
                  <a:pt x="26541" y="7813"/>
                </a:lnTo>
                <a:lnTo>
                  <a:pt x="26420" y="7632"/>
                </a:lnTo>
                <a:lnTo>
                  <a:pt x="26279" y="7471"/>
                </a:lnTo>
                <a:lnTo>
                  <a:pt x="26118" y="7330"/>
                </a:lnTo>
                <a:lnTo>
                  <a:pt x="25937" y="7229"/>
                </a:lnTo>
                <a:lnTo>
                  <a:pt x="25736" y="7129"/>
                </a:lnTo>
                <a:lnTo>
                  <a:pt x="25534" y="7048"/>
                </a:lnTo>
                <a:lnTo>
                  <a:pt x="25333" y="7008"/>
                </a:lnTo>
                <a:lnTo>
                  <a:pt x="25112" y="6988"/>
                </a:lnTo>
                <a:close/>
                <a:moveTo>
                  <a:pt x="29703" y="10008"/>
                </a:moveTo>
                <a:lnTo>
                  <a:pt x="29401" y="10049"/>
                </a:lnTo>
                <a:lnTo>
                  <a:pt x="29099" y="10109"/>
                </a:lnTo>
                <a:lnTo>
                  <a:pt x="28797" y="10190"/>
                </a:lnTo>
                <a:lnTo>
                  <a:pt x="28474" y="10310"/>
                </a:lnTo>
                <a:lnTo>
                  <a:pt x="27870" y="10532"/>
                </a:lnTo>
                <a:lnTo>
                  <a:pt x="27306" y="10774"/>
                </a:lnTo>
                <a:lnTo>
                  <a:pt x="27025" y="10874"/>
                </a:lnTo>
                <a:lnTo>
                  <a:pt x="26722" y="10975"/>
                </a:lnTo>
                <a:lnTo>
                  <a:pt x="26582" y="11056"/>
                </a:lnTo>
                <a:lnTo>
                  <a:pt x="26461" y="11116"/>
                </a:lnTo>
                <a:lnTo>
                  <a:pt x="26320" y="11196"/>
                </a:lnTo>
                <a:lnTo>
                  <a:pt x="26219" y="11297"/>
                </a:lnTo>
                <a:lnTo>
                  <a:pt x="26118" y="11418"/>
                </a:lnTo>
                <a:lnTo>
                  <a:pt x="26018" y="11579"/>
                </a:lnTo>
                <a:lnTo>
                  <a:pt x="25998" y="11660"/>
                </a:lnTo>
                <a:lnTo>
                  <a:pt x="25998" y="11740"/>
                </a:lnTo>
                <a:lnTo>
                  <a:pt x="26018" y="11821"/>
                </a:lnTo>
                <a:lnTo>
                  <a:pt x="26078" y="11901"/>
                </a:lnTo>
                <a:lnTo>
                  <a:pt x="26159" y="11982"/>
                </a:lnTo>
                <a:lnTo>
                  <a:pt x="26259" y="12022"/>
                </a:lnTo>
                <a:lnTo>
                  <a:pt x="26360" y="12062"/>
                </a:lnTo>
                <a:lnTo>
                  <a:pt x="26481" y="12083"/>
                </a:lnTo>
                <a:lnTo>
                  <a:pt x="26722" y="12083"/>
                </a:lnTo>
                <a:lnTo>
                  <a:pt x="26964" y="12062"/>
                </a:lnTo>
                <a:lnTo>
                  <a:pt x="27226" y="11982"/>
                </a:lnTo>
                <a:lnTo>
                  <a:pt x="27468" y="11921"/>
                </a:lnTo>
                <a:lnTo>
                  <a:pt x="27911" y="11760"/>
                </a:lnTo>
                <a:lnTo>
                  <a:pt x="28434" y="11619"/>
                </a:lnTo>
                <a:lnTo>
                  <a:pt x="28978" y="11458"/>
                </a:lnTo>
                <a:lnTo>
                  <a:pt x="29240" y="11358"/>
                </a:lnTo>
                <a:lnTo>
                  <a:pt x="29501" y="11257"/>
                </a:lnTo>
                <a:lnTo>
                  <a:pt x="29743" y="11136"/>
                </a:lnTo>
                <a:lnTo>
                  <a:pt x="29985" y="10995"/>
                </a:lnTo>
                <a:lnTo>
                  <a:pt x="30045" y="10955"/>
                </a:lnTo>
                <a:lnTo>
                  <a:pt x="30106" y="10874"/>
                </a:lnTo>
                <a:lnTo>
                  <a:pt x="30166" y="10814"/>
                </a:lnTo>
                <a:lnTo>
                  <a:pt x="30186" y="10733"/>
                </a:lnTo>
                <a:lnTo>
                  <a:pt x="30206" y="10653"/>
                </a:lnTo>
                <a:lnTo>
                  <a:pt x="30226" y="10552"/>
                </a:lnTo>
                <a:lnTo>
                  <a:pt x="30206" y="10391"/>
                </a:lnTo>
                <a:lnTo>
                  <a:pt x="30186" y="10310"/>
                </a:lnTo>
                <a:lnTo>
                  <a:pt x="30146" y="10230"/>
                </a:lnTo>
                <a:lnTo>
                  <a:pt x="30106" y="10169"/>
                </a:lnTo>
                <a:lnTo>
                  <a:pt x="30045" y="10109"/>
                </a:lnTo>
                <a:lnTo>
                  <a:pt x="29985" y="10049"/>
                </a:lnTo>
                <a:lnTo>
                  <a:pt x="29904" y="10029"/>
                </a:lnTo>
                <a:lnTo>
                  <a:pt x="29804" y="10008"/>
                </a:lnTo>
                <a:close/>
                <a:moveTo>
                  <a:pt x="31394" y="11760"/>
                </a:moveTo>
                <a:lnTo>
                  <a:pt x="31475" y="11780"/>
                </a:lnTo>
                <a:lnTo>
                  <a:pt x="31576" y="11801"/>
                </a:lnTo>
                <a:lnTo>
                  <a:pt x="31978" y="11841"/>
                </a:lnTo>
                <a:lnTo>
                  <a:pt x="32160" y="11881"/>
                </a:lnTo>
                <a:lnTo>
                  <a:pt x="32341" y="11921"/>
                </a:lnTo>
                <a:lnTo>
                  <a:pt x="32522" y="12002"/>
                </a:lnTo>
                <a:lnTo>
                  <a:pt x="32663" y="12103"/>
                </a:lnTo>
                <a:lnTo>
                  <a:pt x="32723" y="12183"/>
                </a:lnTo>
                <a:lnTo>
                  <a:pt x="32784" y="12244"/>
                </a:lnTo>
                <a:lnTo>
                  <a:pt x="32824" y="12344"/>
                </a:lnTo>
                <a:lnTo>
                  <a:pt x="32864" y="12445"/>
                </a:lnTo>
                <a:lnTo>
                  <a:pt x="32885" y="12546"/>
                </a:lnTo>
                <a:lnTo>
                  <a:pt x="32885" y="12646"/>
                </a:lnTo>
                <a:lnTo>
                  <a:pt x="32885" y="12747"/>
                </a:lnTo>
                <a:lnTo>
                  <a:pt x="32844" y="12848"/>
                </a:lnTo>
                <a:lnTo>
                  <a:pt x="32804" y="12928"/>
                </a:lnTo>
                <a:lnTo>
                  <a:pt x="32744" y="13009"/>
                </a:lnTo>
                <a:lnTo>
                  <a:pt x="32582" y="13170"/>
                </a:lnTo>
                <a:lnTo>
                  <a:pt x="32401" y="13271"/>
                </a:lnTo>
                <a:lnTo>
                  <a:pt x="32200" y="13351"/>
                </a:lnTo>
                <a:lnTo>
                  <a:pt x="32019" y="13391"/>
                </a:lnTo>
                <a:lnTo>
                  <a:pt x="31918" y="13371"/>
                </a:lnTo>
                <a:lnTo>
                  <a:pt x="31817" y="13371"/>
                </a:lnTo>
                <a:lnTo>
                  <a:pt x="31717" y="13331"/>
                </a:lnTo>
                <a:lnTo>
                  <a:pt x="31636" y="13291"/>
                </a:lnTo>
                <a:lnTo>
                  <a:pt x="31555" y="13230"/>
                </a:lnTo>
                <a:lnTo>
                  <a:pt x="31475" y="13170"/>
                </a:lnTo>
                <a:lnTo>
                  <a:pt x="31354" y="13009"/>
                </a:lnTo>
                <a:lnTo>
                  <a:pt x="31253" y="12828"/>
                </a:lnTo>
                <a:lnTo>
                  <a:pt x="31193" y="12626"/>
                </a:lnTo>
                <a:lnTo>
                  <a:pt x="31173" y="12425"/>
                </a:lnTo>
                <a:lnTo>
                  <a:pt x="31173" y="12223"/>
                </a:lnTo>
                <a:lnTo>
                  <a:pt x="31213" y="12042"/>
                </a:lnTo>
                <a:lnTo>
                  <a:pt x="31294" y="11881"/>
                </a:lnTo>
                <a:lnTo>
                  <a:pt x="31394" y="11760"/>
                </a:lnTo>
                <a:close/>
                <a:moveTo>
                  <a:pt x="9767" y="12324"/>
                </a:moveTo>
                <a:lnTo>
                  <a:pt x="9847" y="12364"/>
                </a:lnTo>
                <a:lnTo>
                  <a:pt x="9928" y="12385"/>
                </a:lnTo>
                <a:lnTo>
                  <a:pt x="10109" y="12505"/>
                </a:lnTo>
                <a:lnTo>
                  <a:pt x="10149" y="12526"/>
                </a:lnTo>
                <a:lnTo>
                  <a:pt x="10170" y="12526"/>
                </a:lnTo>
                <a:lnTo>
                  <a:pt x="10230" y="12485"/>
                </a:lnTo>
                <a:lnTo>
                  <a:pt x="10270" y="12687"/>
                </a:lnTo>
                <a:lnTo>
                  <a:pt x="10290" y="12868"/>
                </a:lnTo>
                <a:lnTo>
                  <a:pt x="10270" y="13069"/>
                </a:lnTo>
                <a:lnTo>
                  <a:pt x="10190" y="13230"/>
                </a:lnTo>
                <a:lnTo>
                  <a:pt x="10149" y="13311"/>
                </a:lnTo>
                <a:lnTo>
                  <a:pt x="10089" y="13371"/>
                </a:lnTo>
                <a:lnTo>
                  <a:pt x="10029" y="13432"/>
                </a:lnTo>
                <a:lnTo>
                  <a:pt x="9948" y="13492"/>
                </a:lnTo>
                <a:lnTo>
                  <a:pt x="9847" y="13532"/>
                </a:lnTo>
                <a:lnTo>
                  <a:pt x="9747" y="13553"/>
                </a:lnTo>
                <a:lnTo>
                  <a:pt x="9626" y="13573"/>
                </a:lnTo>
                <a:lnTo>
                  <a:pt x="9505" y="13573"/>
                </a:lnTo>
                <a:lnTo>
                  <a:pt x="9384" y="13553"/>
                </a:lnTo>
                <a:lnTo>
                  <a:pt x="9284" y="13492"/>
                </a:lnTo>
                <a:lnTo>
                  <a:pt x="9183" y="13412"/>
                </a:lnTo>
                <a:lnTo>
                  <a:pt x="9102" y="13311"/>
                </a:lnTo>
                <a:lnTo>
                  <a:pt x="9022" y="13210"/>
                </a:lnTo>
                <a:lnTo>
                  <a:pt x="9002" y="13089"/>
                </a:lnTo>
                <a:lnTo>
                  <a:pt x="8981" y="12969"/>
                </a:lnTo>
                <a:lnTo>
                  <a:pt x="9022" y="12848"/>
                </a:lnTo>
                <a:lnTo>
                  <a:pt x="9082" y="12727"/>
                </a:lnTo>
                <a:lnTo>
                  <a:pt x="9183" y="12606"/>
                </a:lnTo>
                <a:lnTo>
                  <a:pt x="9284" y="12505"/>
                </a:lnTo>
                <a:lnTo>
                  <a:pt x="9404" y="12425"/>
                </a:lnTo>
                <a:lnTo>
                  <a:pt x="9505" y="12364"/>
                </a:lnTo>
                <a:lnTo>
                  <a:pt x="9586" y="12344"/>
                </a:lnTo>
                <a:lnTo>
                  <a:pt x="9686" y="12324"/>
                </a:lnTo>
                <a:close/>
                <a:moveTo>
                  <a:pt x="9928" y="10794"/>
                </a:moveTo>
                <a:lnTo>
                  <a:pt x="9787" y="10834"/>
                </a:lnTo>
                <a:lnTo>
                  <a:pt x="9545" y="10915"/>
                </a:lnTo>
                <a:lnTo>
                  <a:pt x="9284" y="10995"/>
                </a:lnTo>
                <a:lnTo>
                  <a:pt x="9062" y="11116"/>
                </a:lnTo>
                <a:lnTo>
                  <a:pt x="8961" y="11196"/>
                </a:lnTo>
                <a:lnTo>
                  <a:pt x="8861" y="11297"/>
                </a:lnTo>
                <a:lnTo>
                  <a:pt x="8780" y="11378"/>
                </a:lnTo>
                <a:lnTo>
                  <a:pt x="8740" y="11478"/>
                </a:lnTo>
                <a:lnTo>
                  <a:pt x="8720" y="11579"/>
                </a:lnTo>
                <a:lnTo>
                  <a:pt x="8700" y="11680"/>
                </a:lnTo>
                <a:lnTo>
                  <a:pt x="8478" y="11821"/>
                </a:lnTo>
                <a:lnTo>
                  <a:pt x="8297" y="11982"/>
                </a:lnTo>
                <a:lnTo>
                  <a:pt x="8136" y="12163"/>
                </a:lnTo>
                <a:lnTo>
                  <a:pt x="7995" y="12385"/>
                </a:lnTo>
                <a:lnTo>
                  <a:pt x="7934" y="12546"/>
                </a:lnTo>
                <a:lnTo>
                  <a:pt x="7874" y="12707"/>
                </a:lnTo>
                <a:lnTo>
                  <a:pt x="7854" y="12888"/>
                </a:lnTo>
                <a:lnTo>
                  <a:pt x="7834" y="13049"/>
                </a:lnTo>
                <a:lnTo>
                  <a:pt x="7834" y="13210"/>
                </a:lnTo>
                <a:lnTo>
                  <a:pt x="7874" y="13351"/>
                </a:lnTo>
                <a:lnTo>
                  <a:pt x="7914" y="13512"/>
                </a:lnTo>
                <a:lnTo>
                  <a:pt x="7975" y="13673"/>
                </a:lnTo>
                <a:lnTo>
                  <a:pt x="8035" y="13814"/>
                </a:lnTo>
                <a:lnTo>
                  <a:pt x="8116" y="13935"/>
                </a:lnTo>
                <a:lnTo>
                  <a:pt x="8216" y="14076"/>
                </a:lnTo>
                <a:lnTo>
                  <a:pt x="8337" y="14197"/>
                </a:lnTo>
                <a:lnTo>
                  <a:pt x="8458" y="14298"/>
                </a:lnTo>
                <a:lnTo>
                  <a:pt x="8579" y="14418"/>
                </a:lnTo>
                <a:lnTo>
                  <a:pt x="8720" y="14499"/>
                </a:lnTo>
                <a:lnTo>
                  <a:pt x="8861" y="14580"/>
                </a:lnTo>
                <a:lnTo>
                  <a:pt x="8579" y="14580"/>
                </a:lnTo>
                <a:lnTo>
                  <a:pt x="8317" y="14600"/>
                </a:lnTo>
                <a:lnTo>
                  <a:pt x="7793" y="14640"/>
                </a:lnTo>
                <a:lnTo>
                  <a:pt x="7250" y="14660"/>
                </a:lnTo>
                <a:lnTo>
                  <a:pt x="6706" y="14700"/>
                </a:lnTo>
                <a:lnTo>
                  <a:pt x="6424" y="14721"/>
                </a:lnTo>
                <a:lnTo>
                  <a:pt x="6162" y="14781"/>
                </a:lnTo>
                <a:lnTo>
                  <a:pt x="5900" y="14841"/>
                </a:lnTo>
                <a:lnTo>
                  <a:pt x="5639" y="14942"/>
                </a:lnTo>
                <a:lnTo>
                  <a:pt x="5598" y="14962"/>
                </a:lnTo>
                <a:lnTo>
                  <a:pt x="5578" y="15002"/>
                </a:lnTo>
                <a:lnTo>
                  <a:pt x="5558" y="15083"/>
                </a:lnTo>
                <a:lnTo>
                  <a:pt x="5578" y="15184"/>
                </a:lnTo>
                <a:lnTo>
                  <a:pt x="5598" y="15224"/>
                </a:lnTo>
                <a:lnTo>
                  <a:pt x="5639" y="15244"/>
                </a:lnTo>
                <a:lnTo>
                  <a:pt x="5880" y="15345"/>
                </a:lnTo>
                <a:lnTo>
                  <a:pt x="6142" y="15425"/>
                </a:lnTo>
                <a:lnTo>
                  <a:pt x="6424" y="15486"/>
                </a:lnTo>
                <a:lnTo>
                  <a:pt x="6706" y="15526"/>
                </a:lnTo>
                <a:lnTo>
                  <a:pt x="7250" y="15566"/>
                </a:lnTo>
                <a:lnTo>
                  <a:pt x="7793" y="15607"/>
                </a:lnTo>
                <a:lnTo>
                  <a:pt x="8337" y="15667"/>
                </a:lnTo>
                <a:lnTo>
                  <a:pt x="8619" y="15687"/>
                </a:lnTo>
                <a:lnTo>
                  <a:pt x="8901" y="15687"/>
                </a:lnTo>
                <a:lnTo>
                  <a:pt x="9183" y="15667"/>
                </a:lnTo>
                <a:lnTo>
                  <a:pt x="9445" y="15607"/>
                </a:lnTo>
                <a:lnTo>
                  <a:pt x="9565" y="15566"/>
                </a:lnTo>
                <a:lnTo>
                  <a:pt x="9686" y="15506"/>
                </a:lnTo>
                <a:lnTo>
                  <a:pt x="9807" y="15425"/>
                </a:lnTo>
                <a:lnTo>
                  <a:pt x="9908" y="15345"/>
                </a:lnTo>
                <a:lnTo>
                  <a:pt x="9968" y="15264"/>
                </a:lnTo>
                <a:lnTo>
                  <a:pt x="9988" y="15164"/>
                </a:lnTo>
                <a:lnTo>
                  <a:pt x="9968" y="15063"/>
                </a:lnTo>
                <a:lnTo>
                  <a:pt x="9908" y="14962"/>
                </a:lnTo>
                <a:lnTo>
                  <a:pt x="9807" y="14882"/>
                </a:lnTo>
                <a:lnTo>
                  <a:pt x="9706" y="14801"/>
                </a:lnTo>
                <a:lnTo>
                  <a:pt x="9908" y="14781"/>
                </a:lnTo>
                <a:lnTo>
                  <a:pt x="10109" y="14761"/>
                </a:lnTo>
                <a:lnTo>
                  <a:pt x="10290" y="14680"/>
                </a:lnTo>
                <a:lnTo>
                  <a:pt x="10472" y="14600"/>
                </a:lnTo>
                <a:lnTo>
                  <a:pt x="10653" y="14499"/>
                </a:lnTo>
                <a:lnTo>
                  <a:pt x="10814" y="14378"/>
                </a:lnTo>
                <a:lnTo>
                  <a:pt x="10955" y="14237"/>
                </a:lnTo>
                <a:lnTo>
                  <a:pt x="11096" y="14076"/>
                </a:lnTo>
                <a:lnTo>
                  <a:pt x="11217" y="13915"/>
                </a:lnTo>
                <a:lnTo>
                  <a:pt x="11317" y="13734"/>
                </a:lnTo>
                <a:lnTo>
                  <a:pt x="11398" y="13532"/>
                </a:lnTo>
                <a:lnTo>
                  <a:pt x="11458" y="13351"/>
                </a:lnTo>
                <a:lnTo>
                  <a:pt x="11519" y="13150"/>
                </a:lnTo>
                <a:lnTo>
                  <a:pt x="11539" y="12948"/>
                </a:lnTo>
                <a:lnTo>
                  <a:pt x="11559" y="12747"/>
                </a:lnTo>
                <a:lnTo>
                  <a:pt x="11539" y="12566"/>
                </a:lnTo>
                <a:lnTo>
                  <a:pt x="11499" y="12344"/>
                </a:lnTo>
                <a:lnTo>
                  <a:pt x="11458" y="12143"/>
                </a:lnTo>
                <a:lnTo>
                  <a:pt x="11378" y="11942"/>
                </a:lnTo>
                <a:lnTo>
                  <a:pt x="11277" y="11740"/>
                </a:lnTo>
                <a:lnTo>
                  <a:pt x="11176" y="11559"/>
                </a:lnTo>
                <a:lnTo>
                  <a:pt x="11035" y="11398"/>
                </a:lnTo>
                <a:lnTo>
                  <a:pt x="10894" y="11237"/>
                </a:lnTo>
                <a:lnTo>
                  <a:pt x="10733" y="11076"/>
                </a:lnTo>
                <a:lnTo>
                  <a:pt x="10512" y="10915"/>
                </a:lnTo>
                <a:lnTo>
                  <a:pt x="10411" y="10854"/>
                </a:lnTo>
                <a:lnTo>
                  <a:pt x="10290" y="10814"/>
                </a:lnTo>
                <a:lnTo>
                  <a:pt x="10190" y="10794"/>
                </a:lnTo>
                <a:close/>
                <a:moveTo>
                  <a:pt x="29844" y="13955"/>
                </a:moveTo>
                <a:lnTo>
                  <a:pt x="29723" y="13975"/>
                </a:lnTo>
                <a:lnTo>
                  <a:pt x="29461" y="14016"/>
                </a:lnTo>
                <a:lnTo>
                  <a:pt x="29220" y="14096"/>
                </a:lnTo>
                <a:lnTo>
                  <a:pt x="28978" y="14197"/>
                </a:lnTo>
                <a:lnTo>
                  <a:pt x="28736" y="14298"/>
                </a:lnTo>
                <a:lnTo>
                  <a:pt x="28293" y="14499"/>
                </a:lnTo>
                <a:lnTo>
                  <a:pt x="27890" y="14640"/>
                </a:lnTo>
                <a:lnTo>
                  <a:pt x="27689" y="14741"/>
                </a:lnTo>
                <a:lnTo>
                  <a:pt x="27488" y="14841"/>
                </a:lnTo>
                <a:lnTo>
                  <a:pt x="27286" y="14962"/>
                </a:lnTo>
                <a:lnTo>
                  <a:pt x="27145" y="15103"/>
                </a:lnTo>
                <a:lnTo>
                  <a:pt x="27065" y="15184"/>
                </a:lnTo>
                <a:lnTo>
                  <a:pt x="27025" y="15264"/>
                </a:lnTo>
                <a:lnTo>
                  <a:pt x="26984" y="15365"/>
                </a:lnTo>
                <a:lnTo>
                  <a:pt x="26944" y="15466"/>
                </a:lnTo>
                <a:lnTo>
                  <a:pt x="26944" y="15546"/>
                </a:lnTo>
                <a:lnTo>
                  <a:pt x="26964" y="15586"/>
                </a:lnTo>
                <a:lnTo>
                  <a:pt x="26984" y="15627"/>
                </a:lnTo>
                <a:lnTo>
                  <a:pt x="27085" y="15687"/>
                </a:lnTo>
                <a:lnTo>
                  <a:pt x="27166" y="15727"/>
                </a:lnTo>
                <a:lnTo>
                  <a:pt x="27266" y="15768"/>
                </a:lnTo>
                <a:lnTo>
                  <a:pt x="27367" y="15788"/>
                </a:lnTo>
                <a:lnTo>
                  <a:pt x="27568" y="15808"/>
                </a:lnTo>
                <a:lnTo>
                  <a:pt x="27770" y="15788"/>
                </a:lnTo>
                <a:lnTo>
                  <a:pt x="27971" y="15727"/>
                </a:lnTo>
                <a:lnTo>
                  <a:pt x="28193" y="15667"/>
                </a:lnTo>
                <a:lnTo>
                  <a:pt x="28575" y="15546"/>
                </a:lnTo>
                <a:lnTo>
                  <a:pt x="29099" y="15345"/>
                </a:lnTo>
                <a:lnTo>
                  <a:pt x="29622" y="15164"/>
                </a:lnTo>
                <a:lnTo>
                  <a:pt x="29864" y="15063"/>
                </a:lnTo>
                <a:lnTo>
                  <a:pt x="30085" y="14962"/>
                </a:lnTo>
                <a:lnTo>
                  <a:pt x="30166" y="14882"/>
                </a:lnTo>
                <a:lnTo>
                  <a:pt x="30267" y="14801"/>
                </a:lnTo>
                <a:lnTo>
                  <a:pt x="30347" y="14721"/>
                </a:lnTo>
                <a:lnTo>
                  <a:pt x="30408" y="14600"/>
                </a:lnTo>
                <a:lnTo>
                  <a:pt x="30448" y="14519"/>
                </a:lnTo>
                <a:lnTo>
                  <a:pt x="30468" y="14418"/>
                </a:lnTo>
                <a:lnTo>
                  <a:pt x="30468" y="14338"/>
                </a:lnTo>
                <a:lnTo>
                  <a:pt x="30428" y="14257"/>
                </a:lnTo>
                <a:lnTo>
                  <a:pt x="30388" y="14177"/>
                </a:lnTo>
                <a:lnTo>
                  <a:pt x="30327" y="14116"/>
                </a:lnTo>
                <a:lnTo>
                  <a:pt x="30267" y="14056"/>
                </a:lnTo>
                <a:lnTo>
                  <a:pt x="30166" y="14016"/>
                </a:lnTo>
                <a:lnTo>
                  <a:pt x="30065" y="13975"/>
                </a:lnTo>
                <a:lnTo>
                  <a:pt x="29944" y="13975"/>
                </a:lnTo>
                <a:lnTo>
                  <a:pt x="29844" y="13955"/>
                </a:lnTo>
                <a:close/>
                <a:moveTo>
                  <a:pt x="27890" y="17459"/>
                </a:moveTo>
                <a:lnTo>
                  <a:pt x="27669" y="17479"/>
                </a:lnTo>
                <a:lnTo>
                  <a:pt x="27468" y="17520"/>
                </a:lnTo>
                <a:lnTo>
                  <a:pt x="27407" y="17540"/>
                </a:lnTo>
                <a:lnTo>
                  <a:pt x="27387" y="17600"/>
                </a:lnTo>
                <a:lnTo>
                  <a:pt x="27407" y="17640"/>
                </a:lnTo>
                <a:lnTo>
                  <a:pt x="27447" y="17701"/>
                </a:lnTo>
                <a:lnTo>
                  <a:pt x="27629" y="17822"/>
                </a:lnTo>
                <a:lnTo>
                  <a:pt x="27810" y="17922"/>
                </a:lnTo>
                <a:lnTo>
                  <a:pt x="28011" y="18003"/>
                </a:lnTo>
                <a:lnTo>
                  <a:pt x="28233" y="18083"/>
                </a:lnTo>
                <a:lnTo>
                  <a:pt x="28656" y="18224"/>
                </a:lnTo>
                <a:lnTo>
                  <a:pt x="29079" y="18365"/>
                </a:lnTo>
                <a:lnTo>
                  <a:pt x="29501" y="18466"/>
                </a:lnTo>
                <a:lnTo>
                  <a:pt x="29723" y="18506"/>
                </a:lnTo>
                <a:lnTo>
                  <a:pt x="29924" y="18527"/>
                </a:lnTo>
                <a:lnTo>
                  <a:pt x="30146" y="18527"/>
                </a:lnTo>
                <a:lnTo>
                  <a:pt x="30367" y="18506"/>
                </a:lnTo>
                <a:lnTo>
                  <a:pt x="30569" y="18486"/>
                </a:lnTo>
                <a:lnTo>
                  <a:pt x="30790" y="18446"/>
                </a:lnTo>
                <a:lnTo>
                  <a:pt x="30831" y="18426"/>
                </a:lnTo>
                <a:lnTo>
                  <a:pt x="30871" y="18406"/>
                </a:lnTo>
                <a:lnTo>
                  <a:pt x="30891" y="18345"/>
                </a:lnTo>
                <a:lnTo>
                  <a:pt x="30911" y="18305"/>
                </a:lnTo>
                <a:lnTo>
                  <a:pt x="30911" y="18265"/>
                </a:lnTo>
                <a:lnTo>
                  <a:pt x="30891" y="18204"/>
                </a:lnTo>
                <a:lnTo>
                  <a:pt x="30871" y="18164"/>
                </a:lnTo>
                <a:lnTo>
                  <a:pt x="30831" y="18124"/>
                </a:lnTo>
                <a:lnTo>
                  <a:pt x="30649" y="18003"/>
                </a:lnTo>
                <a:lnTo>
                  <a:pt x="30448" y="17902"/>
                </a:lnTo>
                <a:lnTo>
                  <a:pt x="30247" y="17802"/>
                </a:lnTo>
                <a:lnTo>
                  <a:pt x="30045" y="17721"/>
                </a:lnTo>
                <a:lnTo>
                  <a:pt x="29844" y="17661"/>
                </a:lnTo>
                <a:lnTo>
                  <a:pt x="29622" y="17620"/>
                </a:lnTo>
                <a:lnTo>
                  <a:pt x="29199" y="17540"/>
                </a:lnTo>
                <a:lnTo>
                  <a:pt x="28756" y="17499"/>
                </a:lnTo>
                <a:lnTo>
                  <a:pt x="28333" y="17459"/>
                </a:lnTo>
                <a:close/>
                <a:moveTo>
                  <a:pt x="32764" y="17862"/>
                </a:moveTo>
                <a:lnTo>
                  <a:pt x="32824" y="18003"/>
                </a:lnTo>
                <a:lnTo>
                  <a:pt x="32844" y="18144"/>
                </a:lnTo>
                <a:lnTo>
                  <a:pt x="32844" y="18305"/>
                </a:lnTo>
                <a:lnTo>
                  <a:pt x="32824" y="18365"/>
                </a:lnTo>
                <a:lnTo>
                  <a:pt x="32784" y="18446"/>
                </a:lnTo>
                <a:lnTo>
                  <a:pt x="32744" y="18506"/>
                </a:lnTo>
                <a:lnTo>
                  <a:pt x="32683" y="18567"/>
                </a:lnTo>
                <a:lnTo>
                  <a:pt x="32623" y="18607"/>
                </a:lnTo>
                <a:lnTo>
                  <a:pt x="32542" y="18647"/>
                </a:lnTo>
                <a:lnTo>
                  <a:pt x="32381" y="18667"/>
                </a:lnTo>
                <a:lnTo>
                  <a:pt x="32220" y="18667"/>
                </a:lnTo>
                <a:lnTo>
                  <a:pt x="32240" y="18527"/>
                </a:lnTo>
                <a:lnTo>
                  <a:pt x="32280" y="18406"/>
                </a:lnTo>
                <a:lnTo>
                  <a:pt x="32341" y="18285"/>
                </a:lnTo>
                <a:lnTo>
                  <a:pt x="32421" y="18184"/>
                </a:lnTo>
                <a:lnTo>
                  <a:pt x="32502" y="18083"/>
                </a:lnTo>
                <a:lnTo>
                  <a:pt x="32582" y="18003"/>
                </a:lnTo>
                <a:lnTo>
                  <a:pt x="32764" y="17862"/>
                </a:lnTo>
                <a:close/>
                <a:moveTo>
                  <a:pt x="8458" y="16472"/>
                </a:moveTo>
                <a:lnTo>
                  <a:pt x="8277" y="16493"/>
                </a:lnTo>
                <a:lnTo>
                  <a:pt x="7934" y="16533"/>
                </a:lnTo>
                <a:lnTo>
                  <a:pt x="7592" y="16593"/>
                </a:lnTo>
                <a:lnTo>
                  <a:pt x="7250" y="16674"/>
                </a:lnTo>
                <a:lnTo>
                  <a:pt x="6565" y="16855"/>
                </a:lnTo>
                <a:lnTo>
                  <a:pt x="6243" y="16956"/>
                </a:lnTo>
                <a:lnTo>
                  <a:pt x="5900" y="17077"/>
                </a:lnTo>
                <a:lnTo>
                  <a:pt x="5578" y="17218"/>
                </a:lnTo>
                <a:lnTo>
                  <a:pt x="5236" y="17379"/>
                </a:lnTo>
                <a:lnTo>
                  <a:pt x="4934" y="17560"/>
                </a:lnTo>
                <a:lnTo>
                  <a:pt x="4632" y="17781"/>
                </a:lnTo>
                <a:lnTo>
                  <a:pt x="4390" y="18023"/>
                </a:lnTo>
                <a:lnTo>
                  <a:pt x="4269" y="18164"/>
                </a:lnTo>
                <a:lnTo>
                  <a:pt x="4169" y="18285"/>
                </a:lnTo>
                <a:lnTo>
                  <a:pt x="4148" y="18345"/>
                </a:lnTo>
                <a:lnTo>
                  <a:pt x="4128" y="18426"/>
                </a:lnTo>
                <a:lnTo>
                  <a:pt x="4148" y="18486"/>
                </a:lnTo>
                <a:lnTo>
                  <a:pt x="4169" y="18547"/>
                </a:lnTo>
                <a:lnTo>
                  <a:pt x="4209" y="18607"/>
                </a:lnTo>
                <a:lnTo>
                  <a:pt x="4269" y="18647"/>
                </a:lnTo>
                <a:lnTo>
                  <a:pt x="4330" y="18667"/>
                </a:lnTo>
                <a:lnTo>
                  <a:pt x="4390" y="18688"/>
                </a:lnTo>
                <a:lnTo>
                  <a:pt x="4692" y="18647"/>
                </a:lnTo>
                <a:lnTo>
                  <a:pt x="4974" y="18567"/>
                </a:lnTo>
                <a:lnTo>
                  <a:pt x="5538" y="18386"/>
                </a:lnTo>
                <a:lnTo>
                  <a:pt x="6202" y="18164"/>
                </a:lnTo>
                <a:lnTo>
                  <a:pt x="6867" y="17963"/>
                </a:lnTo>
                <a:lnTo>
                  <a:pt x="7189" y="17882"/>
                </a:lnTo>
                <a:lnTo>
                  <a:pt x="7491" y="17822"/>
                </a:lnTo>
                <a:lnTo>
                  <a:pt x="8116" y="17701"/>
                </a:lnTo>
                <a:lnTo>
                  <a:pt x="8458" y="17661"/>
                </a:lnTo>
                <a:lnTo>
                  <a:pt x="8800" y="17620"/>
                </a:lnTo>
                <a:lnTo>
                  <a:pt x="8961" y="17580"/>
                </a:lnTo>
                <a:lnTo>
                  <a:pt x="9102" y="17520"/>
                </a:lnTo>
                <a:lnTo>
                  <a:pt x="9263" y="17439"/>
                </a:lnTo>
                <a:lnTo>
                  <a:pt x="9404" y="17338"/>
                </a:lnTo>
                <a:lnTo>
                  <a:pt x="9465" y="17258"/>
                </a:lnTo>
                <a:lnTo>
                  <a:pt x="9505" y="17157"/>
                </a:lnTo>
                <a:lnTo>
                  <a:pt x="9525" y="17077"/>
                </a:lnTo>
                <a:lnTo>
                  <a:pt x="9525" y="16976"/>
                </a:lnTo>
                <a:lnTo>
                  <a:pt x="9485" y="16875"/>
                </a:lnTo>
                <a:lnTo>
                  <a:pt x="9445" y="16795"/>
                </a:lnTo>
                <a:lnTo>
                  <a:pt x="9384" y="16714"/>
                </a:lnTo>
                <a:lnTo>
                  <a:pt x="9304" y="16654"/>
                </a:lnTo>
                <a:lnTo>
                  <a:pt x="9163" y="16553"/>
                </a:lnTo>
                <a:lnTo>
                  <a:pt x="9002" y="16513"/>
                </a:lnTo>
                <a:lnTo>
                  <a:pt x="8820" y="16472"/>
                </a:lnTo>
                <a:close/>
                <a:moveTo>
                  <a:pt x="6464" y="20762"/>
                </a:moveTo>
                <a:lnTo>
                  <a:pt x="6505" y="20943"/>
                </a:lnTo>
                <a:lnTo>
                  <a:pt x="6525" y="21124"/>
                </a:lnTo>
                <a:lnTo>
                  <a:pt x="6525" y="21285"/>
                </a:lnTo>
                <a:lnTo>
                  <a:pt x="6505" y="21467"/>
                </a:lnTo>
                <a:lnTo>
                  <a:pt x="6464" y="21608"/>
                </a:lnTo>
                <a:lnTo>
                  <a:pt x="6424" y="21668"/>
                </a:lnTo>
                <a:lnTo>
                  <a:pt x="6384" y="21728"/>
                </a:lnTo>
                <a:lnTo>
                  <a:pt x="6323" y="21769"/>
                </a:lnTo>
                <a:lnTo>
                  <a:pt x="6263" y="21809"/>
                </a:lnTo>
                <a:lnTo>
                  <a:pt x="6182" y="21829"/>
                </a:lnTo>
                <a:lnTo>
                  <a:pt x="6082" y="21849"/>
                </a:lnTo>
                <a:lnTo>
                  <a:pt x="6001" y="21849"/>
                </a:lnTo>
                <a:lnTo>
                  <a:pt x="5921" y="21829"/>
                </a:lnTo>
                <a:lnTo>
                  <a:pt x="5860" y="21789"/>
                </a:lnTo>
                <a:lnTo>
                  <a:pt x="5820" y="21748"/>
                </a:lnTo>
                <a:lnTo>
                  <a:pt x="5800" y="21708"/>
                </a:lnTo>
                <a:lnTo>
                  <a:pt x="5800" y="21648"/>
                </a:lnTo>
                <a:lnTo>
                  <a:pt x="5820" y="21487"/>
                </a:lnTo>
                <a:lnTo>
                  <a:pt x="5900" y="21326"/>
                </a:lnTo>
                <a:lnTo>
                  <a:pt x="5981" y="21165"/>
                </a:lnTo>
                <a:lnTo>
                  <a:pt x="6202" y="20842"/>
                </a:lnTo>
                <a:lnTo>
                  <a:pt x="6323" y="20782"/>
                </a:lnTo>
                <a:lnTo>
                  <a:pt x="6384" y="20762"/>
                </a:lnTo>
                <a:close/>
                <a:moveTo>
                  <a:pt x="27669" y="21144"/>
                </a:moveTo>
                <a:lnTo>
                  <a:pt x="27830" y="21305"/>
                </a:lnTo>
                <a:lnTo>
                  <a:pt x="27931" y="21446"/>
                </a:lnTo>
                <a:lnTo>
                  <a:pt x="28011" y="21567"/>
                </a:lnTo>
                <a:lnTo>
                  <a:pt x="28072" y="21728"/>
                </a:lnTo>
                <a:lnTo>
                  <a:pt x="28112" y="21869"/>
                </a:lnTo>
                <a:lnTo>
                  <a:pt x="28132" y="22010"/>
                </a:lnTo>
                <a:lnTo>
                  <a:pt x="28112" y="22131"/>
                </a:lnTo>
                <a:lnTo>
                  <a:pt x="28072" y="22232"/>
                </a:lnTo>
                <a:lnTo>
                  <a:pt x="27991" y="22332"/>
                </a:lnTo>
                <a:lnTo>
                  <a:pt x="27911" y="22393"/>
                </a:lnTo>
                <a:lnTo>
                  <a:pt x="27810" y="22453"/>
                </a:lnTo>
                <a:lnTo>
                  <a:pt x="27689" y="22494"/>
                </a:lnTo>
                <a:lnTo>
                  <a:pt x="27568" y="22534"/>
                </a:lnTo>
                <a:lnTo>
                  <a:pt x="27367" y="22534"/>
                </a:lnTo>
                <a:lnTo>
                  <a:pt x="27286" y="22514"/>
                </a:lnTo>
                <a:lnTo>
                  <a:pt x="27186" y="22473"/>
                </a:lnTo>
                <a:lnTo>
                  <a:pt x="27105" y="22433"/>
                </a:lnTo>
                <a:lnTo>
                  <a:pt x="27045" y="22353"/>
                </a:lnTo>
                <a:lnTo>
                  <a:pt x="26984" y="22272"/>
                </a:lnTo>
                <a:lnTo>
                  <a:pt x="26964" y="22171"/>
                </a:lnTo>
                <a:lnTo>
                  <a:pt x="26944" y="22030"/>
                </a:lnTo>
                <a:lnTo>
                  <a:pt x="26984" y="21889"/>
                </a:lnTo>
                <a:lnTo>
                  <a:pt x="27025" y="21769"/>
                </a:lnTo>
                <a:lnTo>
                  <a:pt x="27085" y="21668"/>
                </a:lnTo>
                <a:lnTo>
                  <a:pt x="27166" y="21587"/>
                </a:lnTo>
                <a:lnTo>
                  <a:pt x="27266" y="21487"/>
                </a:lnTo>
                <a:lnTo>
                  <a:pt x="27508" y="21326"/>
                </a:lnTo>
                <a:lnTo>
                  <a:pt x="27609" y="21245"/>
                </a:lnTo>
                <a:lnTo>
                  <a:pt x="27669" y="21144"/>
                </a:lnTo>
                <a:close/>
                <a:moveTo>
                  <a:pt x="27085" y="20379"/>
                </a:moveTo>
                <a:lnTo>
                  <a:pt x="26924" y="20419"/>
                </a:lnTo>
                <a:lnTo>
                  <a:pt x="26783" y="20460"/>
                </a:lnTo>
                <a:lnTo>
                  <a:pt x="26642" y="20540"/>
                </a:lnTo>
                <a:lnTo>
                  <a:pt x="26501" y="20621"/>
                </a:lnTo>
                <a:lnTo>
                  <a:pt x="26400" y="20721"/>
                </a:lnTo>
                <a:lnTo>
                  <a:pt x="26279" y="20842"/>
                </a:lnTo>
                <a:lnTo>
                  <a:pt x="26179" y="20963"/>
                </a:lnTo>
                <a:lnTo>
                  <a:pt x="26098" y="21104"/>
                </a:lnTo>
                <a:lnTo>
                  <a:pt x="26038" y="21245"/>
                </a:lnTo>
                <a:lnTo>
                  <a:pt x="25957" y="21406"/>
                </a:lnTo>
                <a:lnTo>
                  <a:pt x="25917" y="21567"/>
                </a:lnTo>
                <a:lnTo>
                  <a:pt x="25877" y="21728"/>
                </a:lnTo>
                <a:lnTo>
                  <a:pt x="25857" y="21869"/>
                </a:lnTo>
                <a:lnTo>
                  <a:pt x="25836" y="22030"/>
                </a:lnTo>
                <a:lnTo>
                  <a:pt x="25857" y="22171"/>
                </a:lnTo>
                <a:lnTo>
                  <a:pt x="25877" y="22353"/>
                </a:lnTo>
                <a:lnTo>
                  <a:pt x="25897" y="22514"/>
                </a:lnTo>
                <a:lnTo>
                  <a:pt x="25957" y="22655"/>
                </a:lnTo>
                <a:lnTo>
                  <a:pt x="26018" y="22796"/>
                </a:lnTo>
                <a:lnTo>
                  <a:pt x="26118" y="22937"/>
                </a:lnTo>
                <a:lnTo>
                  <a:pt x="26199" y="23057"/>
                </a:lnTo>
                <a:lnTo>
                  <a:pt x="26320" y="23178"/>
                </a:lnTo>
                <a:lnTo>
                  <a:pt x="26420" y="23279"/>
                </a:lnTo>
                <a:lnTo>
                  <a:pt x="26561" y="23359"/>
                </a:lnTo>
                <a:lnTo>
                  <a:pt x="26682" y="23440"/>
                </a:lnTo>
                <a:lnTo>
                  <a:pt x="26823" y="23500"/>
                </a:lnTo>
                <a:lnTo>
                  <a:pt x="26984" y="23561"/>
                </a:lnTo>
                <a:lnTo>
                  <a:pt x="27145" y="23601"/>
                </a:lnTo>
                <a:lnTo>
                  <a:pt x="27306" y="23621"/>
                </a:lnTo>
                <a:lnTo>
                  <a:pt x="27468" y="23621"/>
                </a:lnTo>
                <a:lnTo>
                  <a:pt x="27629" y="23601"/>
                </a:lnTo>
                <a:lnTo>
                  <a:pt x="27790" y="23581"/>
                </a:lnTo>
                <a:lnTo>
                  <a:pt x="27951" y="23541"/>
                </a:lnTo>
                <a:lnTo>
                  <a:pt x="28092" y="23480"/>
                </a:lnTo>
                <a:lnTo>
                  <a:pt x="28233" y="23420"/>
                </a:lnTo>
                <a:lnTo>
                  <a:pt x="28374" y="23339"/>
                </a:lnTo>
                <a:lnTo>
                  <a:pt x="28515" y="23239"/>
                </a:lnTo>
                <a:lnTo>
                  <a:pt x="28636" y="23138"/>
                </a:lnTo>
                <a:lnTo>
                  <a:pt x="28736" y="23017"/>
                </a:lnTo>
                <a:lnTo>
                  <a:pt x="28837" y="22896"/>
                </a:lnTo>
                <a:lnTo>
                  <a:pt x="28917" y="22755"/>
                </a:lnTo>
                <a:lnTo>
                  <a:pt x="28998" y="22614"/>
                </a:lnTo>
                <a:lnTo>
                  <a:pt x="29038" y="22473"/>
                </a:lnTo>
                <a:lnTo>
                  <a:pt x="29079" y="22312"/>
                </a:lnTo>
                <a:lnTo>
                  <a:pt x="29099" y="22151"/>
                </a:lnTo>
                <a:lnTo>
                  <a:pt x="29079" y="21990"/>
                </a:lnTo>
                <a:lnTo>
                  <a:pt x="29058" y="21809"/>
                </a:lnTo>
                <a:lnTo>
                  <a:pt x="28998" y="21668"/>
                </a:lnTo>
                <a:lnTo>
                  <a:pt x="28938" y="21507"/>
                </a:lnTo>
                <a:lnTo>
                  <a:pt x="28877" y="21366"/>
                </a:lnTo>
                <a:lnTo>
                  <a:pt x="28797" y="21245"/>
                </a:lnTo>
                <a:lnTo>
                  <a:pt x="28696" y="21124"/>
                </a:lnTo>
                <a:lnTo>
                  <a:pt x="28575" y="21003"/>
                </a:lnTo>
                <a:lnTo>
                  <a:pt x="28454" y="20903"/>
                </a:lnTo>
                <a:lnTo>
                  <a:pt x="28313" y="20822"/>
                </a:lnTo>
                <a:lnTo>
                  <a:pt x="28213" y="20762"/>
                </a:lnTo>
                <a:lnTo>
                  <a:pt x="28072" y="20721"/>
                </a:lnTo>
                <a:lnTo>
                  <a:pt x="27810" y="20681"/>
                </a:lnTo>
                <a:lnTo>
                  <a:pt x="27689" y="20681"/>
                </a:lnTo>
                <a:lnTo>
                  <a:pt x="27629" y="20560"/>
                </a:lnTo>
                <a:lnTo>
                  <a:pt x="27528" y="20480"/>
                </a:lnTo>
                <a:lnTo>
                  <a:pt x="27387" y="20419"/>
                </a:lnTo>
                <a:lnTo>
                  <a:pt x="27246" y="20379"/>
                </a:lnTo>
                <a:close/>
                <a:moveTo>
                  <a:pt x="21104" y="11056"/>
                </a:moveTo>
                <a:lnTo>
                  <a:pt x="21084" y="11136"/>
                </a:lnTo>
                <a:lnTo>
                  <a:pt x="21044" y="11217"/>
                </a:lnTo>
                <a:lnTo>
                  <a:pt x="20963" y="11277"/>
                </a:lnTo>
                <a:lnTo>
                  <a:pt x="20883" y="11358"/>
                </a:lnTo>
                <a:lnTo>
                  <a:pt x="20722" y="11499"/>
                </a:lnTo>
                <a:lnTo>
                  <a:pt x="20581" y="11599"/>
                </a:lnTo>
                <a:lnTo>
                  <a:pt x="20500" y="11680"/>
                </a:lnTo>
                <a:lnTo>
                  <a:pt x="20440" y="11780"/>
                </a:lnTo>
                <a:lnTo>
                  <a:pt x="20419" y="11901"/>
                </a:lnTo>
                <a:lnTo>
                  <a:pt x="20399" y="12022"/>
                </a:lnTo>
                <a:lnTo>
                  <a:pt x="20419" y="12143"/>
                </a:lnTo>
                <a:lnTo>
                  <a:pt x="20440" y="12264"/>
                </a:lnTo>
                <a:lnTo>
                  <a:pt x="20500" y="12364"/>
                </a:lnTo>
                <a:lnTo>
                  <a:pt x="20581" y="12445"/>
                </a:lnTo>
                <a:lnTo>
                  <a:pt x="20701" y="12546"/>
                </a:lnTo>
                <a:lnTo>
                  <a:pt x="20802" y="12606"/>
                </a:lnTo>
                <a:lnTo>
                  <a:pt x="20923" y="12667"/>
                </a:lnTo>
                <a:lnTo>
                  <a:pt x="21044" y="12707"/>
                </a:lnTo>
                <a:lnTo>
                  <a:pt x="21265" y="12747"/>
                </a:lnTo>
                <a:lnTo>
                  <a:pt x="21487" y="12747"/>
                </a:lnTo>
                <a:lnTo>
                  <a:pt x="21728" y="12707"/>
                </a:lnTo>
                <a:lnTo>
                  <a:pt x="21970" y="12646"/>
                </a:lnTo>
                <a:lnTo>
                  <a:pt x="22192" y="12546"/>
                </a:lnTo>
                <a:lnTo>
                  <a:pt x="22433" y="12445"/>
                </a:lnTo>
                <a:lnTo>
                  <a:pt x="22755" y="12304"/>
                </a:lnTo>
                <a:lnTo>
                  <a:pt x="22896" y="12264"/>
                </a:lnTo>
                <a:lnTo>
                  <a:pt x="22896" y="12284"/>
                </a:lnTo>
                <a:lnTo>
                  <a:pt x="22876" y="12344"/>
                </a:lnTo>
                <a:lnTo>
                  <a:pt x="22836" y="12405"/>
                </a:lnTo>
                <a:lnTo>
                  <a:pt x="22695" y="12526"/>
                </a:lnTo>
                <a:lnTo>
                  <a:pt x="22413" y="12707"/>
                </a:lnTo>
                <a:lnTo>
                  <a:pt x="22353" y="12767"/>
                </a:lnTo>
                <a:lnTo>
                  <a:pt x="22272" y="12848"/>
                </a:lnTo>
                <a:lnTo>
                  <a:pt x="22232" y="12928"/>
                </a:lnTo>
                <a:lnTo>
                  <a:pt x="22192" y="13009"/>
                </a:lnTo>
                <a:lnTo>
                  <a:pt x="22171" y="13110"/>
                </a:lnTo>
                <a:lnTo>
                  <a:pt x="22151" y="13210"/>
                </a:lnTo>
                <a:lnTo>
                  <a:pt x="22151" y="13311"/>
                </a:lnTo>
                <a:lnTo>
                  <a:pt x="22171" y="13391"/>
                </a:lnTo>
                <a:lnTo>
                  <a:pt x="22192" y="13492"/>
                </a:lnTo>
                <a:lnTo>
                  <a:pt x="22232" y="13573"/>
                </a:lnTo>
                <a:lnTo>
                  <a:pt x="22272" y="13653"/>
                </a:lnTo>
                <a:lnTo>
                  <a:pt x="22353" y="13714"/>
                </a:lnTo>
                <a:lnTo>
                  <a:pt x="22413" y="13774"/>
                </a:lnTo>
                <a:lnTo>
                  <a:pt x="22514" y="13794"/>
                </a:lnTo>
                <a:lnTo>
                  <a:pt x="22614" y="13814"/>
                </a:lnTo>
                <a:lnTo>
                  <a:pt x="22715" y="13814"/>
                </a:lnTo>
                <a:lnTo>
                  <a:pt x="22917" y="13794"/>
                </a:lnTo>
                <a:lnTo>
                  <a:pt x="23118" y="13794"/>
                </a:lnTo>
                <a:lnTo>
                  <a:pt x="23319" y="13814"/>
                </a:lnTo>
                <a:lnTo>
                  <a:pt x="23501" y="13855"/>
                </a:lnTo>
                <a:lnTo>
                  <a:pt x="23682" y="13895"/>
                </a:lnTo>
                <a:lnTo>
                  <a:pt x="23863" y="13935"/>
                </a:lnTo>
                <a:lnTo>
                  <a:pt x="24044" y="14016"/>
                </a:lnTo>
                <a:lnTo>
                  <a:pt x="24225" y="14096"/>
                </a:lnTo>
                <a:lnTo>
                  <a:pt x="24105" y="14257"/>
                </a:lnTo>
                <a:lnTo>
                  <a:pt x="24004" y="14439"/>
                </a:lnTo>
                <a:lnTo>
                  <a:pt x="23923" y="14600"/>
                </a:lnTo>
                <a:lnTo>
                  <a:pt x="23863" y="14801"/>
                </a:lnTo>
                <a:lnTo>
                  <a:pt x="23803" y="14982"/>
                </a:lnTo>
                <a:lnTo>
                  <a:pt x="23762" y="15184"/>
                </a:lnTo>
                <a:lnTo>
                  <a:pt x="23742" y="15385"/>
                </a:lnTo>
                <a:lnTo>
                  <a:pt x="23742" y="15586"/>
                </a:lnTo>
                <a:lnTo>
                  <a:pt x="23762" y="15707"/>
                </a:lnTo>
                <a:lnTo>
                  <a:pt x="23823" y="15848"/>
                </a:lnTo>
                <a:lnTo>
                  <a:pt x="23883" y="15949"/>
                </a:lnTo>
                <a:lnTo>
                  <a:pt x="23984" y="16050"/>
                </a:lnTo>
                <a:lnTo>
                  <a:pt x="24105" y="16130"/>
                </a:lnTo>
                <a:lnTo>
                  <a:pt x="24225" y="16170"/>
                </a:lnTo>
                <a:lnTo>
                  <a:pt x="24366" y="16191"/>
                </a:lnTo>
                <a:lnTo>
                  <a:pt x="24487" y="16150"/>
                </a:lnTo>
                <a:lnTo>
                  <a:pt x="24608" y="16130"/>
                </a:lnTo>
                <a:lnTo>
                  <a:pt x="24709" y="16150"/>
                </a:lnTo>
                <a:lnTo>
                  <a:pt x="24769" y="16211"/>
                </a:lnTo>
                <a:lnTo>
                  <a:pt x="24850" y="16291"/>
                </a:lnTo>
                <a:lnTo>
                  <a:pt x="24890" y="16392"/>
                </a:lnTo>
                <a:lnTo>
                  <a:pt x="24930" y="16493"/>
                </a:lnTo>
                <a:lnTo>
                  <a:pt x="24950" y="16613"/>
                </a:lnTo>
                <a:lnTo>
                  <a:pt x="24950" y="16714"/>
                </a:lnTo>
                <a:lnTo>
                  <a:pt x="24930" y="16895"/>
                </a:lnTo>
                <a:lnTo>
                  <a:pt x="24890" y="17077"/>
                </a:lnTo>
                <a:lnTo>
                  <a:pt x="24850" y="17238"/>
                </a:lnTo>
                <a:lnTo>
                  <a:pt x="24769" y="17419"/>
                </a:lnTo>
                <a:lnTo>
                  <a:pt x="24628" y="17761"/>
                </a:lnTo>
                <a:lnTo>
                  <a:pt x="24487" y="18083"/>
                </a:lnTo>
                <a:lnTo>
                  <a:pt x="24407" y="18285"/>
                </a:lnTo>
                <a:lnTo>
                  <a:pt x="24346" y="18506"/>
                </a:lnTo>
                <a:lnTo>
                  <a:pt x="24306" y="18748"/>
                </a:lnTo>
                <a:lnTo>
                  <a:pt x="24286" y="18970"/>
                </a:lnTo>
                <a:lnTo>
                  <a:pt x="24286" y="19211"/>
                </a:lnTo>
                <a:lnTo>
                  <a:pt x="24306" y="19433"/>
                </a:lnTo>
                <a:lnTo>
                  <a:pt x="24346" y="19654"/>
                </a:lnTo>
                <a:lnTo>
                  <a:pt x="24407" y="19876"/>
                </a:lnTo>
                <a:lnTo>
                  <a:pt x="23883" y="20158"/>
                </a:lnTo>
                <a:lnTo>
                  <a:pt x="23823" y="20218"/>
                </a:lnTo>
                <a:lnTo>
                  <a:pt x="23762" y="20278"/>
                </a:lnTo>
                <a:lnTo>
                  <a:pt x="23702" y="20339"/>
                </a:lnTo>
                <a:lnTo>
                  <a:pt x="23662" y="20419"/>
                </a:lnTo>
                <a:lnTo>
                  <a:pt x="23621" y="20581"/>
                </a:lnTo>
                <a:lnTo>
                  <a:pt x="23601" y="20762"/>
                </a:lnTo>
                <a:lnTo>
                  <a:pt x="23641" y="20923"/>
                </a:lnTo>
                <a:lnTo>
                  <a:pt x="23682" y="21003"/>
                </a:lnTo>
                <a:lnTo>
                  <a:pt x="23722" y="21064"/>
                </a:lnTo>
                <a:lnTo>
                  <a:pt x="23782" y="21124"/>
                </a:lnTo>
                <a:lnTo>
                  <a:pt x="23863" y="21185"/>
                </a:lnTo>
                <a:lnTo>
                  <a:pt x="23944" y="21225"/>
                </a:lnTo>
                <a:lnTo>
                  <a:pt x="24024" y="21245"/>
                </a:lnTo>
                <a:lnTo>
                  <a:pt x="24105" y="21265"/>
                </a:lnTo>
                <a:lnTo>
                  <a:pt x="24185" y="21285"/>
                </a:lnTo>
                <a:lnTo>
                  <a:pt x="24246" y="21326"/>
                </a:lnTo>
                <a:lnTo>
                  <a:pt x="24286" y="21386"/>
                </a:lnTo>
                <a:lnTo>
                  <a:pt x="24366" y="21507"/>
                </a:lnTo>
                <a:lnTo>
                  <a:pt x="24407" y="21648"/>
                </a:lnTo>
                <a:lnTo>
                  <a:pt x="24427" y="21809"/>
                </a:lnTo>
                <a:lnTo>
                  <a:pt x="24427" y="21990"/>
                </a:lnTo>
                <a:lnTo>
                  <a:pt x="24387" y="22131"/>
                </a:lnTo>
                <a:lnTo>
                  <a:pt x="24346" y="22272"/>
                </a:lnTo>
                <a:lnTo>
                  <a:pt x="24225" y="22514"/>
                </a:lnTo>
                <a:lnTo>
                  <a:pt x="24084" y="22735"/>
                </a:lnTo>
                <a:lnTo>
                  <a:pt x="23923" y="22957"/>
                </a:lnTo>
                <a:lnTo>
                  <a:pt x="23762" y="23158"/>
                </a:lnTo>
                <a:lnTo>
                  <a:pt x="23440" y="23581"/>
                </a:lnTo>
                <a:lnTo>
                  <a:pt x="23279" y="23803"/>
                </a:lnTo>
                <a:lnTo>
                  <a:pt x="23138" y="24024"/>
                </a:lnTo>
                <a:lnTo>
                  <a:pt x="20701" y="24568"/>
                </a:lnTo>
                <a:lnTo>
                  <a:pt x="20560" y="24608"/>
                </a:lnTo>
                <a:lnTo>
                  <a:pt x="20440" y="24689"/>
                </a:lnTo>
                <a:lnTo>
                  <a:pt x="20359" y="24789"/>
                </a:lnTo>
                <a:lnTo>
                  <a:pt x="20299" y="24910"/>
                </a:lnTo>
                <a:lnTo>
                  <a:pt x="19916" y="25011"/>
                </a:lnTo>
                <a:lnTo>
                  <a:pt x="19715" y="25051"/>
                </a:lnTo>
                <a:lnTo>
                  <a:pt x="19513" y="25051"/>
                </a:lnTo>
                <a:lnTo>
                  <a:pt x="19372" y="25031"/>
                </a:lnTo>
                <a:lnTo>
                  <a:pt x="19231" y="25011"/>
                </a:lnTo>
                <a:lnTo>
                  <a:pt x="19111" y="24970"/>
                </a:lnTo>
                <a:lnTo>
                  <a:pt x="18990" y="24910"/>
                </a:lnTo>
                <a:lnTo>
                  <a:pt x="18869" y="24830"/>
                </a:lnTo>
                <a:lnTo>
                  <a:pt x="18768" y="24749"/>
                </a:lnTo>
                <a:lnTo>
                  <a:pt x="18668" y="24648"/>
                </a:lnTo>
                <a:lnTo>
                  <a:pt x="18587" y="24548"/>
                </a:lnTo>
                <a:lnTo>
                  <a:pt x="18486" y="24447"/>
                </a:lnTo>
                <a:lnTo>
                  <a:pt x="18386" y="24386"/>
                </a:lnTo>
                <a:lnTo>
                  <a:pt x="18305" y="24366"/>
                </a:lnTo>
                <a:lnTo>
                  <a:pt x="18245" y="24366"/>
                </a:lnTo>
                <a:lnTo>
                  <a:pt x="18184" y="24386"/>
                </a:lnTo>
                <a:lnTo>
                  <a:pt x="18104" y="24407"/>
                </a:lnTo>
                <a:lnTo>
                  <a:pt x="17862" y="24568"/>
                </a:lnTo>
                <a:lnTo>
                  <a:pt x="17741" y="24648"/>
                </a:lnTo>
                <a:lnTo>
                  <a:pt x="17641" y="24749"/>
                </a:lnTo>
                <a:lnTo>
                  <a:pt x="17459" y="24668"/>
                </a:lnTo>
                <a:lnTo>
                  <a:pt x="17258" y="24608"/>
                </a:lnTo>
                <a:lnTo>
                  <a:pt x="17036" y="24588"/>
                </a:lnTo>
                <a:lnTo>
                  <a:pt x="16815" y="24588"/>
                </a:lnTo>
                <a:lnTo>
                  <a:pt x="16754" y="24608"/>
                </a:lnTo>
                <a:lnTo>
                  <a:pt x="16674" y="24628"/>
                </a:lnTo>
                <a:lnTo>
                  <a:pt x="16372" y="24588"/>
                </a:lnTo>
                <a:lnTo>
                  <a:pt x="16070" y="24588"/>
                </a:lnTo>
                <a:lnTo>
                  <a:pt x="15848" y="24608"/>
                </a:lnTo>
                <a:lnTo>
                  <a:pt x="15889" y="24407"/>
                </a:lnTo>
                <a:lnTo>
                  <a:pt x="15889" y="24326"/>
                </a:lnTo>
                <a:lnTo>
                  <a:pt x="15889" y="24225"/>
                </a:lnTo>
                <a:lnTo>
                  <a:pt x="15848" y="24044"/>
                </a:lnTo>
                <a:lnTo>
                  <a:pt x="15768" y="23883"/>
                </a:lnTo>
                <a:lnTo>
                  <a:pt x="15647" y="23742"/>
                </a:lnTo>
                <a:lnTo>
                  <a:pt x="15566" y="23702"/>
                </a:lnTo>
                <a:lnTo>
                  <a:pt x="15506" y="23662"/>
                </a:lnTo>
                <a:lnTo>
                  <a:pt x="15425" y="23621"/>
                </a:lnTo>
                <a:lnTo>
                  <a:pt x="15143" y="23621"/>
                </a:lnTo>
                <a:lnTo>
                  <a:pt x="15063" y="23662"/>
                </a:lnTo>
                <a:lnTo>
                  <a:pt x="14962" y="23702"/>
                </a:lnTo>
                <a:lnTo>
                  <a:pt x="14600" y="23903"/>
                </a:lnTo>
                <a:lnTo>
                  <a:pt x="14721" y="22896"/>
                </a:lnTo>
                <a:lnTo>
                  <a:pt x="14721" y="22755"/>
                </a:lnTo>
                <a:lnTo>
                  <a:pt x="14680" y="22635"/>
                </a:lnTo>
                <a:lnTo>
                  <a:pt x="14620" y="22534"/>
                </a:lnTo>
                <a:lnTo>
                  <a:pt x="14519" y="22433"/>
                </a:lnTo>
                <a:lnTo>
                  <a:pt x="14419" y="22353"/>
                </a:lnTo>
                <a:lnTo>
                  <a:pt x="14298" y="22292"/>
                </a:lnTo>
                <a:lnTo>
                  <a:pt x="14177" y="22252"/>
                </a:lnTo>
                <a:lnTo>
                  <a:pt x="14056" y="22232"/>
                </a:lnTo>
                <a:lnTo>
                  <a:pt x="13774" y="22252"/>
                </a:lnTo>
                <a:lnTo>
                  <a:pt x="13492" y="22272"/>
                </a:lnTo>
                <a:lnTo>
                  <a:pt x="13472" y="22111"/>
                </a:lnTo>
                <a:lnTo>
                  <a:pt x="13432" y="21950"/>
                </a:lnTo>
                <a:lnTo>
                  <a:pt x="13392" y="21789"/>
                </a:lnTo>
                <a:lnTo>
                  <a:pt x="13331" y="21628"/>
                </a:lnTo>
                <a:lnTo>
                  <a:pt x="13251" y="21467"/>
                </a:lnTo>
                <a:lnTo>
                  <a:pt x="13170" y="21305"/>
                </a:lnTo>
                <a:lnTo>
                  <a:pt x="13069" y="21165"/>
                </a:lnTo>
                <a:lnTo>
                  <a:pt x="12969" y="21024"/>
                </a:lnTo>
                <a:lnTo>
                  <a:pt x="12848" y="20903"/>
                </a:lnTo>
                <a:lnTo>
                  <a:pt x="12747" y="20802"/>
                </a:lnTo>
                <a:lnTo>
                  <a:pt x="12626" y="20701"/>
                </a:lnTo>
                <a:lnTo>
                  <a:pt x="12485" y="20621"/>
                </a:lnTo>
                <a:lnTo>
                  <a:pt x="12365" y="20560"/>
                </a:lnTo>
                <a:lnTo>
                  <a:pt x="12224" y="20500"/>
                </a:lnTo>
                <a:lnTo>
                  <a:pt x="11922" y="20419"/>
                </a:lnTo>
                <a:lnTo>
                  <a:pt x="12707" y="19090"/>
                </a:lnTo>
                <a:lnTo>
                  <a:pt x="12888" y="18788"/>
                </a:lnTo>
                <a:lnTo>
                  <a:pt x="12949" y="18647"/>
                </a:lnTo>
                <a:lnTo>
                  <a:pt x="13009" y="18486"/>
                </a:lnTo>
                <a:lnTo>
                  <a:pt x="13049" y="18325"/>
                </a:lnTo>
                <a:lnTo>
                  <a:pt x="13049" y="18164"/>
                </a:lnTo>
                <a:lnTo>
                  <a:pt x="13029" y="18003"/>
                </a:lnTo>
                <a:lnTo>
                  <a:pt x="12969" y="17842"/>
                </a:lnTo>
                <a:lnTo>
                  <a:pt x="12888" y="17701"/>
                </a:lnTo>
                <a:lnTo>
                  <a:pt x="12787" y="17600"/>
                </a:lnTo>
                <a:lnTo>
                  <a:pt x="12667" y="17499"/>
                </a:lnTo>
                <a:lnTo>
                  <a:pt x="12546" y="17439"/>
                </a:lnTo>
                <a:lnTo>
                  <a:pt x="12405" y="17379"/>
                </a:lnTo>
                <a:lnTo>
                  <a:pt x="12264" y="17359"/>
                </a:lnTo>
                <a:lnTo>
                  <a:pt x="12123" y="17359"/>
                </a:lnTo>
                <a:lnTo>
                  <a:pt x="11982" y="17399"/>
                </a:lnTo>
                <a:lnTo>
                  <a:pt x="11982" y="17399"/>
                </a:lnTo>
                <a:lnTo>
                  <a:pt x="12022" y="17379"/>
                </a:lnTo>
                <a:lnTo>
                  <a:pt x="12284" y="17258"/>
                </a:lnTo>
                <a:lnTo>
                  <a:pt x="12546" y="17137"/>
                </a:lnTo>
                <a:lnTo>
                  <a:pt x="12808" y="17036"/>
                </a:lnTo>
                <a:lnTo>
                  <a:pt x="13069" y="16916"/>
                </a:lnTo>
                <a:lnTo>
                  <a:pt x="13311" y="16775"/>
                </a:lnTo>
                <a:lnTo>
                  <a:pt x="13532" y="16613"/>
                </a:lnTo>
                <a:lnTo>
                  <a:pt x="13633" y="16513"/>
                </a:lnTo>
                <a:lnTo>
                  <a:pt x="13734" y="16392"/>
                </a:lnTo>
                <a:lnTo>
                  <a:pt x="13814" y="16271"/>
                </a:lnTo>
                <a:lnTo>
                  <a:pt x="13895" y="16150"/>
                </a:lnTo>
                <a:lnTo>
                  <a:pt x="13955" y="16029"/>
                </a:lnTo>
                <a:lnTo>
                  <a:pt x="13976" y="15909"/>
                </a:lnTo>
                <a:lnTo>
                  <a:pt x="13976" y="15768"/>
                </a:lnTo>
                <a:lnTo>
                  <a:pt x="13955" y="15647"/>
                </a:lnTo>
                <a:lnTo>
                  <a:pt x="13915" y="15526"/>
                </a:lnTo>
                <a:lnTo>
                  <a:pt x="13855" y="15405"/>
                </a:lnTo>
                <a:lnTo>
                  <a:pt x="13774" y="15325"/>
                </a:lnTo>
                <a:lnTo>
                  <a:pt x="13653" y="15244"/>
                </a:lnTo>
                <a:lnTo>
                  <a:pt x="13210" y="15023"/>
                </a:lnTo>
                <a:lnTo>
                  <a:pt x="13452" y="14861"/>
                </a:lnTo>
                <a:lnTo>
                  <a:pt x="13673" y="14660"/>
                </a:lnTo>
                <a:lnTo>
                  <a:pt x="13895" y="14439"/>
                </a:lnTo>
                <a:lnTo>
                  <a:pt x="14056" y="14177"/>
                </a:lnTo>
                <a:lnTo>
                  <a:pt x="14157" y="14016"/>
                </a:lnTo>
                <a:lnTo>
                  <a:pt x="14217" y="13834"/>
                </a:lnTo>
                <a:lnTo>
                  <a:pt x="14278" y="13653"/>
                </a:lnTo>
                <a:lnTo>
                  <a:pt x="14318" y="13472"/>
                </a:lnTo>
                <a:lnTo>
                  <a:pt x="14338" y="13291"/>
                </a:lnTo>
                <a:lnTo>
                  <a:pt x="14338" y="13110"/>
                </a:lnTo>
                <a:lnTo>
                  <a:pt x="14318" y="12928"/>
                </a:lnTo>
                <a:lnTo>
                  <a:pt x="14278" y="12747"/>
                </a:lnTo>
                <a:lnTo>
                  <a:pt x="14660" y="12667"/>
                </a:lnTo>
                <a:lnTo>
                  <a:pt x="15063" y="12626"/>
                </a:lnTo>
                <a:lnTo>
                  <a:pt x="15466" y="12606"/>
                </a:lnTo>
                <a:lnTo>
                  <a:pt x="15868" y="12606"/>
                </a:lnTo>
                <a:lnTo>
                  <a:pt x="16009" y="12586"/>
                </a:lnTo>
                <a:lnTo>
                  <a:pt x="16130" y="12566"/>
                </a:lnTo>
                <a:lnTo>
                  <a:pt x="16251" y="12505"/>
                </a:lnTo>
                <a:lnTo>
                  <a:pt x="16332" y="12425"/>
                </a:lnTo>
                <a:lnTo>
                  <a:pt x="16412" y="12324"/>
                </a:lnTo>
                <a:lnTo>
                  <a:pt x="16473" y="12223"/>
                </a:lnTo>
                <a:lnTo>
                  <a:pt x="16533" y="12103"/>
                </a:lnTo>
                <a:lnTo>
                  <a:pt x="16553" y="11982"/>
                </a:lnTo>
                <a:lnTo>
                  <a:pt x="16875" y="12143"/>
                </a:lnTo>
                <a:lnTo>
                  <a:pt x="17218" y="12304"/>
                </a:lnTo>
                <a:lnTo>
                  <a:pt x="17560" y="12405"/>
                </a:lnTo>
                <a:lnTo>
                  <a:pt x="17922" y="12505"/>
                </a:lnTo>
                <a:lnTo>
                  <a:pt x="18043" y="12505"/>
                </a:lnTo>
                <a:lnTo>
                  <a:pt x="18144" y="12465"/>
                </a:lnTo>
                <a:lnTo>
                  <a:pt x="18164" y="12526"/>
                </a:lnTo>
                <a:lnTo>
                  <a:pt x="18204" y="12646"/>
                </a:lnTo>
                <a:lnTo>
                  <a:pt x="18285" y="12727"/>
                </a:lnTo>
                <a:lnTo>
                  <a:pt x="18365" y="12807"/>
                </a:lnTo>
                <a:lnTo>
                  <a:pt x="18466" y="12868"/>
                </a:lnTo>
                <a:lnTo>
                  <a:pt x="18567" y="12908"/>
                </a:lnTo>
                <a:lnTo>
                  <a:pt x="18688" y="12908"/>
                </a:lnTo>
                <a:lnTo>
                  <a:pt x="18788" y="12888"/>
                </a:lnTo>
                <a:lnTo>
                  <a:pt x="18909" y="12828"/>
                </a:lnTo>
                <a:lnTo>
                  <a:pt x="19413" y="12465"/>
                </a:lnTo>
                <a:lnTo>
                  <a:pt x="19916" y="12062"/>
                </a:lnTo>
                <a:lnTo>
                  <a:pt x="20863" y="11257"/>
                </a:lnTo>
                <a:lnTo>
                  <a:pt x="20983" y="11156"/>
                </a:lnTo>
                <a:lnTo>
                  <a:pt x="21104" y="11056"/>
                </a:lnTo>
                <a:close/>
                <a:moveTo>
                  <a:pt x="23501" y="25152"/>
                </a:moveTo>
                <a:lnTo>
                  <a:pt x="22856" y="25434"/>
                </a:lnTo>
                <a:lnTo>
                  <a:pt x="22514" y="25575"/>
                </a:lnTo>
                <a:lnTo>
                  <a:pt x="22212" y="25736"/>
                </a:lnTo>
                <a:lnTo>
                  <a:pt x="21769" y="25957"/>
                </a:lnTo>
                <a:lnTo>
                  <a:pt x="21346" y="26219"/>
                </a:lnTo>
                <a:lnTo>
                  <a:pt x="21144" y="26360"/>
                </a:lnTo>
                <a:lnTo>
                  <a:pt x="20963" y="26521"/>
                </a:lnTo>
                <a:lnTo>
                  <a:pt x="20782" y="26682"/>
                </a:lnTo>
                <a:lnTo>
                  <a:pt x="20621" y="26863"/>
                </a:lnTo>
                <a:lnTo>
                  <a:pt x="20460" y="26783"/>
                </a:lnTo>
                <a:lnTo>
                  <a:pt x="20299" y="26702"/>
                </a:lnTo>
                <a:lnTo>
                  <a:pt x="20117" y="26642"/>
                </a:lnTo>
                <a:lnTo>
                  <a:pt x="19956" y="26602"/>
                </a:lnTo>
                <a:lnTo>
                  <a:pt x="19775" y="26561"/>
                </a:lnTo>
                <a:lnTo>
                  <a:pt x="19594" y="26541"/>
                </a:lnTo>
                <a:lnTo>
                  <a:pt x="19433" y="26521"/>
                </a:lnTo>
                <a:lnTo>
                  <a:pt x="19252" y="26521"/>
                </a:lnTo>
                <a:lnTo>
                  <a:pt x="18889" y="26581"/>
                </a:lnTo>
                <a:lnTo>
                  <a:pt x="18547" y="26662"/>
                </a:lnTo>
                <a:lnTo>
                  <a:pt x="18225" y="26783"/>
                </a:lnTo>
                <a:lnTo>
                  <a:pt x="17902" y="26964"/>
                </a:lnTo>
                <a:lnTo>
                  <a:pt x="17802" y="26763"/>
                </a:lnTo>
                <a:lnTo>
                  <a:pt x="17681" y="26581"/>
                </a:lnTo>
                <a:lnTo>
                  <a:pt x="17379" y="26279"/>
                </a:lnTo>
                <a:lnTo>
                  <a:pt x="17177" y="26078"/>
                </a:lnTo>
                <a:lnTo>
                  <a:pt x="16976" y="25897"/>
                </a:lnTo>
                <a:lnTo>
                  <a:pt x="16734" y="25736"/>
                </a:lnTo>
                <a:lnTo>
                  <a:pt x="16493" y="25575"/>
                </a:lnTo>
                <a:lnTo>
                  <a:pt x="16815" y="25494"/>
                </a:lnTo>
                <a:lnTo>
                  <a:pt x="16855" y="25655"/>
                </a:lnTo>
                <a:lnTo>
                  <a:pt x="16895" y="25716"/>
                </a:lnTo>
                <a:lnTo>
                  <a:pt x="16936" y="25776"/>
                </a:lnTo>
                <a:lnTo>
                  <a:pt x="16996" y="25816"/>
                </a:lnTo>
                <a:lnTo>
                  <a:pt x="17057" y="25857"/>
                </a:lnTo>
                <a:lnTo>
                  <a:pt x="17137" y="25897"/>
                </a:lnTo>
                <a:lnTo>
                  <a:pt x="17238" y="25917"/>
                </a:lnTo>
                <a:lnTo>
                  <a:pt x="17359" y="25897"/>
                </a:lnTo>
                <a:lnTo>
                  <a:pt x="17479" y="25877"/>
                </a:lnTo>
                <a:lnTo>
                  <a:pt x="17580" y="25816"/>
                </a:lnTo>
                <a:lnTo>
                  <a:pt x="17681" y="25736"/>
                </a:lnTo>
                <a:lnTo>
                  <a:pt x="17761" y="25796"/>
                </a:lnTo>
                <a:lnTo>
                  <a:pt x="17862" y="25816"/>
                </a:lnTo>
                <a:lnTo>
                  <a:pt x="17963" y="25816"/>
                </a:lnTo>
                <a:lnTo>
                  <a:pt x="18063" y="25776"/>
                </a:lnTo>
                <a:lnTo>
                  <a:pt x="18144" y="25716"/>
                </a:lnTo>
                <a:lnTo>
                  <a:pt x="18225" y="25635"/>
                </a:lnTo>
                <a:lnTo>
                  <a:pt x="18265" y="25554"/>
                </a:lnTo>
                <a:lnTo>
                  <a:pt x="18285" y="25454"/>
                </a:lnTo>
                <a:lnTo>
                  <a:pt x="18285" y="25212"/>
                </a:lnTo>
                <a:lnTo>
                  <a:pt x="18506" y="25373"/>
                </a:lnTo>
                <a:lnTo>
                  <a:pt x="18748" y="25514"/>
                </a:lnTo>
                <a:lnTo>
                  <a:pt x="19010" y="25615"/>
                </a:lnTo>
                <a:lnTo>
                  <a:pt x="19312" y="25655"/>
                </a:lnTo>
                <a:lnTo>
                  <a:pt x="19574" y="25675"/>
                </a:lnTo>
                <a:lnTo>
                  <a:pt x="19856" y="25655"/>
                </a:lnTo>
                <a:lnTo>
                  <a:pt x="19997" y="25615"/>
                </a:lnTo>
                <a:lnTo>
                  <a:pt x="20138" y="25595"/>
                </a:lnTo>
                <a:lnTo>
                  <a:pt x="20258" y="25534"/>
                </a:lnTo>
                <a:lnTo>
                  <a:pt x="20379" y="25474"/>
                </a:lnTo>
                <a:lnTo>
                  <a:pt x="20440" y="25534"/>
                </a:lnTo>
                <a:lnTo>
                  <a:pt x="20500" y="25615"/>
                </a:lnTo>
                <a:lnTo>
                  <a:pt x="20560" y="25655"/>
                </a:lnTo>
                <a:lnTo>
                  <a:pt x="20641" y="25695"/>
                </a:lnTo>
                <a:lnTo>
                  <a:pt x="20722" y="25736"/>
                </a:lnTo>
                <a:lnTo>
                  <a:pt x="20822" y="25756"/>
                </a:lnTo>
                <a:lnTo>
                  <a:pt x="20923" y="25756"/>
                </a:lnTo>
                <a:lnTo>
                  <a:pt x="21024" y="25736"/>
                </a:lnTo>
                <a:lnTo>
                  <a:pt x="23501" y="25152"/>
                </a:lnTo>
                <a:close/>
                <a:moveTo>
                  <a:pt x="26924" y="25736"/>
                </a:moveTo>
                <a:lnTo>
                  <a:pt x="27125" y="25756"/>
                </a:lnTo>
                <a:lnTo>
                  <a:pt x="27306" y="25796"/>
                </a:lnTo>
                <a:lnTo>
                  <a:pt x="27568" y="25877"/>
                </a:lnTo>
                <a:lnTo>
                  <a:pt x="27810" y="25977"/>
                </a:lnTo>
                <a:lnTo>
                  <a:pt x="27870" y="26179"/>
                </a:lnTo>
                <a:lnTo>
                  <a:pt x="27971" y="26521"/>
                </a:lnTo>
                <a:lnTo>
                  <a:pt x="28031" y="26863"/>
                </a:lnTo>
                <a:lnTo>
                  <a:pt x="28052" y="27206"/>
                </a:lnTo>
                <a:lnTo>
                  <a:pt x="28052" y="27568"/>
                </a:lnTo>
                <a:lnTo>
                  <a:pt x="28011" y="27770"/>
                </a:lnTo>
                <a:lnTo>
                  <a:pt x="27971" y="27971"/>
                </a:lnTo>
                <a:lnTo>
                  <a:pt x="27911" y="28172"/>
                </a:lnTo>
                <a:lnTo>
                  <a:pt x="27830" y="28354"/>
                </a:lnTo>
                <a:lnTo>
                  <a:pt x="27729" y="28535"/>
                </a:lnTo>
                <a:lnTo>
                  <a:pt x="27629" y="28716"/>
                </a:lnTo>
                <a:lnTo>
                  <a:pt x="27508" y="28877"/>
                </a:lnTo>
                <a:lnTo>
                  <a:pt x="27387" y="29038"/>
                </a:lnTo>
                <a:lnTo>
                  <a:pt x="27347" y="29018"/>
                </a:lnTo>
                <a:lnTo>
                  <a:pt x="27166" y="28978"/>
                </a:lnTo>
                <a:lnTo>
                  <a:pt x="27004" y="28938"/>
                </a:lnTo>
                <a:lnTo>
                  <a:pt x="26642" y="28917"/>
                </a:lnTo>
                <a:lnTo>
                  <a:pt x="25937" y="28917"/>
                </a:lnTo>
                <a:lnTo>
                  <a:pt x="24528" y="28897"/>
                </a:lnTo>
                <a:lnTo>
                  <a:pt x="23863" y="28877"/>
                </a:lnTo>
                <a:lnTo>
                  <a:pt x="23158" y="28857"/>
                </a:lnTo>
                <a:lnTo>
                  <a:pt x="22816" y="28877"/>
                </a:lnTo>
                <a:lnTo>
                  <a:pt x="22474" y="28897"/>
                </a:lnTo>
                <a:lnTo>
                  <a:pt x="22151" y="28958"/>
                </a:lnTo>
                <a:lnTo>
                  <a:pt x="21829" y="29058"/>
                </a:lnTo>
                <a:lnTo>
                  <a:pt x="21809" y="28857"/>
                </a:lnTo>
                <a:lnTo>
                  <a:pt x="21789" y="28656"/>
                </a:lnTo>
                <a:lnTo>
                  <a:pt x="21749" y="28454"/>
                </a:lnTo>
                <a:lnTo>
                  <a:pt x="21688" y="28253"/>
                </a:lnTo>
                <a:lnTo>
                  <a:pt x="21628" y="28072"/>
                </a:lnTo>
                <a:lnTo>
                  <a:pt x="21547" y="27890"/>
                </a:lnTo>
                <a:lnTo>
                  <a:pt x="21446" y="27709"/>
                </a:lnTo>
                <a:lnTo>
                  <a:pt x="21346" y="27548"/>
                </a:lnTo>
                <a:lnTo>
                  <a:pt x="21628" y="27427"/>
                </a:lnTo>
                <a:lnTo>
                  <a:pt x="21910" y="27266"/>
                </a:lnTo>
                <a:lnTo>
                  <a:pt x="22453" y="26984"/>
                </a:lnTo>
                <a:lnTo>
                  <a:pt x="22957" y="26743"/>
                </a:lnTo>
                <a:lnTo>
                  <a:pt x="23460" y="26541"/>
                </a:lnTo>
                <a:lnTo>
                  <a:pt x="23964" y="26340"/>
                </a:lnTo>
                <a:lnTo>
                  <a:pt x="24467" y="26179"/>
                </a:lnTo>
                <a:lnTo>
                  <a:pt x="24971" y="26038"/>
                </a:lnTo>
                <a:lnTo>
                  <a:pt x="25494" y="25917"/>
                </a:lnTo>
                <a:lnTo>
                  <a:pt x="25998" y="25816"/>
                </a:lnTo>
                <a:lnTo>
                  <a:pt x="26521" y="25756"/>
                </a:lnTo>
                <a:lnTo>
                  <a:pt x="26722" y="25736"/>
                </a:lnTo>
                <a:close/>
                <a:moveTo>
                  <a:pt x="12042" y="25736"/>
                </a:moveTo>
                <a:lnTo>
                  <a:pt x="12566" y="25776"/>
                </a:lnTo>
                <a:lnTo>
                  <a:pt x="13110" y="25857"/>
                </a:lnTo>
                <a:lnTo>
                  <a:pt x="13633" y="25957"/>
                </a:lnTo>
                <a:lnTo>
                  <a:pt x="14157" y="26098"/>
                </a:lnTo>
                <a:lnTo>
                  <a:pt x="14660" y="26259"/>
                </a:lnTo>
                <a:lnTo>
                  <a:pt x="15164" y="26481"/>
                </a:lnTo>
                <a:lnTo>
                  <a:pt x="15647" y="26722"/>
                </a:lnTo>
                <a:lnTo>
                  <a:pt x="16634" y="27246"/>
                </a:lnTo>
                <a:lnTo>
                  <a:pt x="16936" y="27407"/>
                </a:lnTo>
                <a:lnTo>
                  <a:pt x="17077" y="27488"/>
                </a:lnTo>
                <a:lnTo>
                  <a:pt x="17238" y="27548"/>
                </a:lnTo>
                <a:lnTo>
                  <a:pt x="17198" y="27608"/>
                </a:lnTo>
                <a:lnTo>
                  <a:pt x="17137" y="27709"/>
                </a:lnTo>
                <a:lnTo>
                  <a:pt x="17117" y="27810"/>
                </a:lnTo>
                <a:lnTo>
                  <a:pt x="17036" y="27931"/>
                </a:lnTo>
                <a:lnTo>
                  <a:pt x="16976" y="28072"/>
                </a:lnTo>
                <a:lnTo>
                  <a:pt x="16875" y="28354"/>
                </a:lnTo>
                <a:lnTo>
                  <a:pt x="16795" y="28615"/>
                </a:lnTo>
                <a:lnTo>
                  <a:pt x="16754" y="28837"/>
                </a:lnTo>
                <a:lnTo>
                  <a:pt x="16754" y="28877"/>
                </a:lnTo>
                <a:lnTo>
                  <a:pt x="16634" y="28837"/>
                </a:lnTo>
                <a:lnTo>
                  <a:pt x="16392" y="28756"/>
                </a:lnTo>
                <a:lnTo>
                  <a:pt x="16110" y="28696"/>
                </a:lnTo>
                <a:lnTo>
                  <a:pt x="15848" y="28656"/>
                </a:lnTo>
                <a:lnTo>
                  <a:pt x="15587" y="28635"/>
                </a:lnTo>
                <a:lnTo>
                  <a:pt x="15043" y="28635"/>
                </a:lnTo>
                <a:lnTo>
                  <a:pt x="14499" y="28676"/>
                </a:lnTo>
                <a:lnTo>
                  <a:pt x="12123" y="28857"/>
                </a:lnTo>
                <a:lnTo>
                  <a:pt x="11599" y="28897"/>
                </a:lnTo>
                <a:lnTo>
                  <a:pt x="11056" y="28958"/>
                </a:lnTo>
                <a:lnTo>
                  <a:pt x="10774" y="28998"/>
                </a:lnTo>
                <a:lnTo>
                  <a:pt x="10512" y="29058"/>
                </a:lnTo>
                <a:lnTo>
                  <a:pt x="10250" y="29139"/>
                </a:lnTo>
                <a:lnTo>
                  <a:pt x="10029" y="29260"/>
                </a:lnTo>
                <a:lnTo>
                  <a:pt x="9928" y="28958"/>
                </a:lnTo>
                <a:lnTo>
                  <a:pt x="9827" y="28656"/>
                </a:lnTo>
                <a:lnTo>
                  <a:pt x="9767" y="28374"/>
                </a:lnTo>
                <a:lnTo>
                  <a:pt x="9727" y="28092"/>
                </a:lnTo>
                <a:lnTo>
                  <a:pt x="9727" y="27790"/>
                </a:lnTo>
                <a:lnTo>
                  <a:pt x="9706" y="27508"/>
                </a:lnTo>
                <a:lnTo>
                  <a:pt x="9727" y="27206"/>
                </a:lnTo>
                <a:lnTo>
                  <a:pt x="9787" y="26924"/>
                </a:lnTo>
                <a:lnTo>
                  <a:pt x="9908" y="26360"/>
                </a:lnTo>
                <a:lnTo>
                  <a:pt x="9968" y="26138"/>
                </a:lnTo>
                <a:lnTo>
                  <a:pt x="10008" y="25897"/>
                </a:lnTo>
                <a:lnTo>
                  <a:pt x="10472" y="25816"/>
                </a:lnTo>
                <a:lnTo>
                  <a:pt x="10713" y="25776"/>
                </a:lnTo>
                <a:lnTo>
                  <a:pt x="10975" y="25756"/>
                </a:lnTo>
                <a:lnTo>
                  <a:pt x="11499" y="25736"/>
                </a:lnTo>
                <a:close/>
                <a:moveTo>
                  <a:pt x="19453" y="27729"/>
                </a:moveTo>
                <a:lnTo>
                  <a:pt x="19594" y="27749"/>
                </a:lnTo>
                <a:lnTo>
                  <a:pt x="19715" y="27770"/>
                </a:lnTo>
                <a:lnTo>
                  <a:pt x="19856" y="27810"/>
                </a:lnTo>
                <a:lnTo>
                  <a:pt x="19976" y="27870"/>
                </a:lnTo>
                <a:lnTo>
                  <a:pt x="20097" y="27931"/>
                </a:lnTo>
                <a:lnTo>
                  <a:pt x="20198" y="28011"/>
                </a:lnTo>
                <a:lnTo>
                  <a:pt x="20299" y="28112"/>
                </a:lnTo>
                <a:lnTo>
                  <a:pt x="20399" y="28233"/>
                </a:lnTo>
                <a:lnTo>
                  <a:pt x="20480" y="28354"/>
                </a:lnTo>
                <a:lnTo>
                  <a:pt x="20540" y="28495"/>
                </a:lnTo>
                <a:lnTo>
                  <a:pt x="20581" y="28635"/>
                </a:lnTo>
                <a:lnTo>
                  <a:pt x="20621" y="28776"/>
                </a:lnTo>
                <a:lnTo>
                  <a:pt x="20641" y="28938"/>
                </a:lnTo>
                <a:lnTo>
                  <a:pt x="20661" y="29079"/>
                </a:lnTo>
                <a:lnTo>
                  <a:pt x="20641" y="29240"/>
                </a:lnTo>
                <a:lnTo>
                  <a:pt x="20621" y="29381"/>
                </a:lnTo>
                <a:lnTo>
                  <a:pt x="20601" y="29542"/>
                </a:lnTo>
                <a:lnTo>
                  <a:pt x="20540" y="29683"/>
                </a:lnTo>
                <a:lnTo>
                  <a:pt x="20480" y="29803"/>
                </a:lnTo>
                <a:lnTo>
                  <a:pt x="20399" y="29924"/>
                </a:lnTo>
                <a:lnTo>
                  <a:pt x="20299" y="30045"/>
                </a:lnTo>
                <a:lnTo>
                  <a:pt x="20178" y="30146"/>
                </a:lnTo>
                <a:lnTo>
                  <a:pt x="20057" y="30246"/>
                </a:lnTo>
                <a:lnTo>
                  <a:pt x="20037" y="30226"/>
                </a:lnTo>
                <a:lnTo>
                  <a:pt x="19976" y="30206"/>
                </a:lnTo>
                <a:lnTo>
                  <a:pt x="19896" y="30186"/>
                </a:lnTo>
                <a:lnTo>
                  <a:pt x="19755" y="30186"/>
                </a:lnTo>
                <a:lnTo>
                  <a:pt x="19674" y="30226"/>
                </a:lnTo>
                <a:lnTo>
                  <a:pt x="19614" y="30267"/>
                </a:lnTo>
                <a:lnTo>
                  <a:pt x="19554" y="30307"/>
                </a:lnTo>
                <a:lnTo>
                  <a:pt x="19513" y="30367"/>
                </a:lnTo>
                <a:lnTo>
                  <a:pt x="19473" y="30448"/>
                </a:lnTo>
                <a:lnTo>
                  <a:pt x="19070" y="30448"/>
                </a:lnTo>
                <a:lnTo>
                  <a:pt x="18849" y="30408"/>
                </a:lnTo>
                <a:lnTo>
                  <a:pt x="18647" y="30327"/>
                </a:lnTo>
                <a:lnTo>
                  <a:pt x="18466" y="30246"/>
                </a:lnTo>
                <a:lnTo>
                  <a:pt x="18305" y="30106"/>
                </a:lnTo>
                <a:lnTo>
                  <a:pt x="18144" y="29965"/>
                </a:lnTo>
                <a:lnTo>
                  <a:pt x="18023" y="29783"/>
                </a:lnTo>
                <a:lnTo>
                  <a:pt x="17943" y="29642"/>
                </a:lnTo>
                <a:lnTo>
                  <a:pt x="17882" y="29501"/>
                </a:lnTo>
                <a:lnTo>
                  <a:pt x="17842" y="29360"/>
                </a:lnTo>
                <a:lnTo>
                  <a:pt x="17822" y="29199"/>
                </a:lnTo>
                <a:lnTo>
                  <a:pt x="17802" y="29038"/>
                </a:lnTo>
                <a:lnTo>
                  <a:pt x="17802" y="28877"/>
                </a:lnTo>
                <a:lnTo>
                  <a:pt x="17842" y="28555"/>
                </a:lnTo>
                <a:lnTo>
                  <a:pt x="17842" y="28495"/>
                </a:lnTo>
                <a:lnTo>
                  <a:pt x="17963" y="28454"/>
                </a:lnTo>
                <a:lnTo>
                  <a:pt x="18063" y="28394"/>
                </a:lnTo>
                <a:lnTo>
                  <a:pt x="18164" y="28313"/>
                </a:lnTo>
                <a:lnTo>
                  <a:pt x="18245" y="28213"/>
                </a:lnTo>
                <a:lnTo>
                  <a:pt x="18325" y="28112"/>
                </a:lnTo>
                <a:lnTo>
                  <a:pt x="18426" y="28031"/>
                </a:lnTo>
                <a:lnTo>
                  <a:pt x="18527" y="27951"/>
                </a:lnTo>
                <a:lnTo>
                  <a:pt x="18647" y="27870"/>
                </a:lnTo>
                <a:lnTo>
                  <a:pt x="18768" y="27830"/>
                </a:lnTo>
                <a:lnTo>
                  <a:pt x="18909" y="27770"/>
                </a:lnTo>
                <a:lnTo>
                  <a:pt x="19030" y="27749"/>
                </a:lnTo>
                <a:lnTo>
                  <a:pt x="19171" y="27729"/>
                </a:lnTo>
                <a:close/>
                <a:moveTo>
                  <a:pt x="15325" y="29924"/>
                </a:moveTo>
                <a:lnTo>
                  <a:pt x="15566" y="29944"/>
                </a:lnTo>
                <a:lnTo>
                  <a:pt x="15808" y="29965"/>
                </a:lnTo>
                <a:lnTo>
                  <a:pt x="16090" y="30045"/>
                </a:lnTo>
                <a:lnTo>
                  <a:pt x="16332" y="30146"/>
                </a:lnTo>
                <a:lnTo>
                  <a:pt x="16030" y="30246"/>
                </a:lnTo>
                <a:lnTo>
                  <a:pt x="15727" y="30347"/>
                </a:lnTo>
                <a:lnTo>
                  <a:pt x="15184" y="30488"/>
                </a:lnTo>
                <a:lnTo>
                  <a:pt x="14922" y="30528"/>
                </a:lnTo>
                <a:lnTo>
                  <a:pt x="14640" y="30569"/>
                </a:lnTo>
                <a:lnTo>
                  <a:pt x="14378" y="30589"/>
                </a:lnTo>
                <a:lnTo>
                  <a:pt x="14096" y="30609"/>
                </a:lnTo>
                <a:lnTo>
                  <a:pt x="13835" y="30589"/>
                </a:lnTo>
                <a:lnTo>
                  <a:pt x="13553" y="30569"/>
                </a:lnTo>
                <a:lnTo>
                  <a:pt x="13150" y="30508"/>
                </a:lnTo>
                <a:lnTo>
                  <a:pt x="12747" y="30408"/>
                </a:lnTo>
                <a:lnTo>
                  <a:pt x="12344" y="30287"/>
                </a:lnTo>
                <a:lnTo>
                  <a:pt x="11942" y="30146"/>
                </a:lnTo>
                <a:lnTo>
                  <a:pt x="13875" y="30025"/>
                </a:lnTo>
                <a:lnTo>
                  <a:pt x="14841" y="29944"/>
                </a:lnTo>
                <a:lnTo>
                  <a:pt x="15325" y="29924"/>
                </a:lnTo>
                <a:close/>
                <a:moveTo>
                  <a:pt x="21769" y="29703"/>
                </a:moveTo>
                <a:lnTo>
                  <a:pt x="22071" y="29824"/>
                </a:lnTo>
                <a:lnTo>
                  <a:pt x="22393" y="29884"/>
                </a:lnTo>
                <a:lnTo>
                  <a:pt x="22715" y="29944"/>
                </a:lnTo>
                <a:lnTo>
                  <a:pt x="23057" y="29985"/>
                </a:lnTo>
                <a:lnTo>
                  <a:pt x="23722" y="30025"/>
                </a:lnTo>
                <a:lnTo>
                  <a:pt x="24366" y="30045"/>
                </a:lnTo>
                <a:lnTo>
                  <a:pt x="25776" y="30106"/>
                </a:lnTo>
                <a:lnTo>
                  <a:pt x="26199" y="30126"/>
                </a:lnTo>
                <a:lnTo>
                  <a:pt x="26642" y="30146"/>
                </a:lnTo>
                <a:lnTo>
                  <a:pt x="26642" y="30206"/>
                </a:lnTo>
                <a:lnTo>
                  <a:pt x="26662" y="30246"/>
                </a:lnTo>
                <a:lnTo>
                  <a:pt x="26219" y="30428"/>
                </a:lnTo>
                <a:lnTo>
                  <a:pt x="25756" y="30569"/>
                </a:lnTo>
                <a:lnTo>
                  <a:pt x="25293" y="30649"/>
                </a:lnTo>
                <a:lnTo>
                  <a:pt x="24830" y="30710"/>
                </a:lnTo>
                <a:lnTo>
                  <a:pt x="24346" y="30750"/>
                </a:lnTo>
                <a:lnTo>
                  <a:pt x="23863" y="30750"/>
                </a:lnTo>
                <a:lnTo>
                  <a:pt x="23400" y="30710"/>
                </a:lnTo>
                <a:lnTo>
                  <a:pt x="22917" y="30629"/>
                </a:lnTo>
                <a:lnTo>
                  <a:pt x="22594" y="30549"/>
                </a:lnTo>
                <a:lnTo>
                  <a:pt x="22252" y="30448"/>
                </a:lnTo>
                <a:lnTo>
                  <a:pt x="21910" y="30327"/>
                </a:lnTo>
                <a:lnTo>
                  <a:pt x="21728" y="30287"/>
                </a:lnTo>
                <a:lnTo>
                  <a:pt x="21567" y="30267"/>
                </a:lnTo>
                <a:lnTo>
                  <a:pt x="21688" y="29985"/>
                </a:lnTo>
                <a:lnTo>
                  <a:pt x="21769" y="29703"/>
                </a:lnTo>
                <a:close/>
                <a:moveTo>
                  <a:pt x="8780" y="26642"/>
                </a:moveTo>
                <a:lnTo>
                  <a:pt x="8720" y="27024"/>
                </a:lnTo>
                <a:lnTo>
                  <a:pt x="8679" y="27367"/>
                </a:lnTo>
                <a:lnTo>
                  <a:pt x="8659" y="27689"/>
                </a:lnTo>
                <a:lnTo>
                  <a:pt x="8639" y="28031"/>
                </a:lnTo>
                <a:lnTo>
                  <a:pt x="8659" y="28394"/>
                </a:lnTo>
                <a:lnTo>
                  <a:pt x="8700" y="28756"/>
                </a:lnTo>
                <a:lnTo>
                  <a:pt x="8780" y="29119"/>
                </a:lnTo>
                <a:lnTo>
                  <a:pt x="8901" y="29461"/>
                </a:lnTo>
                <a:lnTo>
                  <a:pt x="8961" y="29622"/>
                </a:lnTo>
                <a:lnTo>
                  <a:pt x="9042" y="29763"/>
                </a:lnTo>
                <a:lnTo>
                  <a:pt x="9143" y="29884"/>
                </a:lnTo>
                <a:lnTo>
                  <a:pt x="9243" y="30005"/>
                </a:lnTo>
                <a:lnTo>
                  <a:pt x="9324" y="30085"/>
                </a:lnTo>
                <a:lnTo>
                  <a:pt x="9404" y="30126"/>
                </a:lnTo>
                <a:lnTo>
                  <a:pt x="9485" y="30146"/>
                </a:lnTo>
                <a:lnTo>
                  <a:pt x="9666" y="30146"/>
                </a:lnTo>
                <a:lnTo>
                  <a:pt x="9747" y="30126"/>
                </a:lnTo>
                <a:lnTo>
                  <a:pt x="9847" y="30106"/>
                </a:lnTo>
                <a:lnTo>
                  <a:pt x="9908" y="30045"/>
                </a:lnTo>
                <a:lnTo>
                  <a:pt x="9948" y="30166"/>
                </a:lnTo>
                <a:lnTo>
                  <a:pt x="10029" y="30267"/>
                </a:lnTo>
                <a:lnTo>
                  <a:pt x="10129" y="30367"/>
                </a:lnTo>
                <a:lnTo>
                  <a:pt x="10250" y="30448"/>
                </a:lnTo>
                <a:lnTo>
                  <a:pt x="10532" y="30629"/>
                </a:lnTo>
                <a:lnTo>
                  <a:pt x="10834" y="30770"/>
                </a:lnTo>
                <a:lnTo>
                  <a:pt x="10170" y="30891"/>
                </a:lnTo>
                <a:lnTo>
                  <a:pt x="9827" y="30931"/>
                </a:lnTo>
                <a:lnTo>
                  <a:pt x="9485" y="30951"/>
                </a:lnTo>
                <a:lnTo>
                  <a:pt x="9143" y="30971"/>
                </a:lnTo>
                <a:lnTo>
                  <a:pt x="8800" y="30951"/>
                </a:lnTo>
                <a:lnTo>
                  <a:pt x="8458" y="30891"/>
                </a:lnTo>
                <a:lnTo>
                  <a:pt x="8136" y="30810"/>
                </a:lnTo>
                <a:lnTo>
                  <a:pt x="7914" y="30730"/>
                </a:lnTo>
                <a:lnTo>
                  <a:pt x="7713" y="30609"/>
                </a:lnTo>
                <a:lnTo>
                  <a:pt x="7511" y="30468"/>
                </a:lnTo>
                <a:lnTo>
                  <a:pt x="7330" y="30287"/>
                </a:lnTo>
                <a:lnTo>
                  <a:pt x="7169" y="30106"/>
                </a:lnTo>
                <a:lnTo>
                  <a:pt x="7028" y="29904"/>
                </a:lnTo>
                <a:lnTo>
                  <a:pt x="6948" y="29683"/>
                </a:lnTo>
                <a:lnTo>
                  <a:pt x="6927" y="29562"/>
                </a:lnTo>
                <a:lnTo>
                  <a:pt x="6907" y="29441"/>
                </a:lnTo>
                <a:lnTo>
                  <a:pt x="6927" y="29320"/>
                </a:lnTo>
                <a:lnTo>
                  <a:pt x="6948" y="29179"/>
                </a:lnTo>
                <a:lnTo>
                  <a:pt x="6927" y="29038"/>
                </a:lnTo>
                <a:lnTo>
                  <a:pt x="6907" y="28897"/>
                </a:lnTo>
                <a:lnTo>
                  <a:pt x="6867" y="28756"/>
                </a:lnTo>
                <a:lnTo>
                  <a:pt x="6786" y="28656"/>
                </a:lnTo>
                <a:lnTo>
                  <a:pt x="6706" y="28555"/>
                </a:lnTo>
                <a:lnTo>
                  <a:pt x="6585" y="28474"/>
                </a:lnTo>
                <a:lnTo>
                  <a:pt x="6625" y="28454"/>
                </a:lnTo>
                <a:lnTo>
                  <a:pt x="6786" y="28354"/>
                </a:lnTo>
                <a:lnTo>
                  <a:pt x="6948" y="28253"/>
                </a:lnTo>
                <a:lnTo>
                  <a:pt x="7270" y="28011"/>
                </a:lnTo>
                <a:lnTo>
                  <a:pt x="7854" y="27488"/>
                </a:lnTo>
                <a:lnTo>
                  <a:pt x="8277" y="27125"/>
                </a:lnTo>
                <a:lnTo>
                  <a:pt x="8538" y="26904"/>
                </a:lnTo>
                <a:lnTo>
                  <a:pt x="8780" y="26642"/>
                </a:lnTo>
                <a:close/>
                <a:moveTo>
                  <a:pt x="12042" y="31233"/>
                </a:moveTo>
                <a:lnTo>
                  <a:pt x="12485" y="31394"/>
                </a:lnTo>
                <a:lnTo>
                  <a:pt x="12949" y="31515"/>
                </a:lnTo>
                <a:lnTo>
                  <a:pt x="12667" y="31676"/>
                </a:lnTo>
                <a:lnTo>
                  <a:pt x="12546" y="31555"/>
                </a:lnTo>
                <a:lnTo>
                  <a:pt x="12405" y="31455"/>
                </a:lnTo>
                <a:lnTo>
                  <a:pt x="12244" y="31394"/>
                </a:lnTo>
                <a:lnTo>
                  <a:pt x="12143" y="31374"/>
                </a:lnTo>
                <a:lnTo>
                  <a:pt x="12062" y="31374"/>
                </a:lnTo>
                <a:lnTo>
                  <a:pt x="12042" y="31233"/>
                </a:lnTo>
                <a:close/>
                <a:moveTo>
                  <a:pt x="20883" y="31072"/>
                </a:moveTo>
                <a:lnTo>
                  <a:pt x="20923" y="31253"/>
                </a:lnTo>
                <a:lnTo>
                  <a:pt x="20983" y="31435"/>
                </a:lnTo>
                <a:lnTo>
                  <a:pt x="21124" y="31817"/>
                </a:lnTo>
                <a:lnTo>
                  <a:pt x="21406" y="32522"/>
                </a:lnTo>
                <a:lnTo>
                  <a:pt x="21587" y="33005"/>
                </a:lnTo>
                <a:lnTo>
                  <a:pt x="21789" y="33489"/>
                </a:lnTo>
                <a:lnTo>
                  <a:pt x="22192" y="34435"/>
                </a:lnTo>
                <a:lnTo>
                  <a:pt x="23138" y="36731"/>
                </a:lnTo>
                <a:lnTo>
                  <a:pt x="23078" y="36690"/>
                </a:lnTo>
                <a:lnTo>
                  <a:pt x="22151" y="36247"/>
                </a:lnTo>
                <a:lnTo>
                  <a:pt x="21688" y="36026"/>
                </a:lnTo>
                <a:lnTo>
                  <a:pt x="21446" y="35925"/>
                </a:lnTo>
                <a:lnTo>
                  <a:pt x="21205" y="35865"/>
                </a:lnTo>
                <a:lnTo>
                  <a:pt x="21104" y="35825"/>
                </a:lnTo>
                <a:lnTo>
                  <a:pt x="21003" y="35825"/>
                </a:lnTo>
                <a:lnTo>
                  <a:pt x="20903" y="35845"/>
                </a:lnTo>
                <a:lnTo>
                  <a:pt x="20822" y="35865"/>
                </a:lnTo>
                <a:lnTo>
                  <a:pt x="20863" y="35301"/>
                </a:lnTo>
                <a:lnTo>
                  <a:pt x="20883" y="34737"/>
                </a:lnTo>
                <a:lnTo>
                  <a:pt x="20903" y="34173"/>
                </a:lnTo>
                <a:lnTo>
                  <a:pt x="20883" y="33589"/>
                </a:lnTo>
                <a:lnTo>
                  <a:pt x="20842" y="33166"/>
                </a:lnTo>
                <a:lnTo>
                  <a:pt x="20802" y="32723"/>
                </a:lnTo>
                <a:lnTo>
                  <a:pt x="20681" y="31857"/>
                </a:lnTo>
                <a:lnTo>
                  <a:pt x="20601" y="31253"/>
                </a:lnTo>
                <a:lnTo>
                  <a:pt x="20883" y="31072"/>
                </a:lnTo>
                <a:close/>
                <a:moveTo>
                  <a:pt x="17661" y="31072"/>
                </a:moveTo>
                <a:lnTo>
                  <a:pt x="17862" y="31233"/>
                </a:lnTo>
                <a:lnTo>
                  <a:pt x="18063" y="31354"/>
                </a:lnTo>
                <a:lnTo>
                  <a:pt x="18285" y="31455"/>
                </a:lnTo>
                <a:lnTo>
                  <a:pt x="18527" y="31515"/>
                </a:lnTo>
                <a:lnTo>
                  <a:pt x="18768" y="31576"/>
                </a:lnTo>
                <a:lnTo>
                  <a:pt x="19010" y="31596"/>
                </a:lnTo>
                <a:lnTo>
                  <a:pt x="19272" y="31616"/>
                </a:lnTo>
                <a:lnTo>
                  <a:pt x="19513" y="31596"/>
                </a:lnTo>
                <a:lnTo>
                  <a:pt x="19634" y="32301"/>
                </a:lnTo>
                <a:lnTo>
                  <a:pt x="19715" y="33005"/>
                </a:lnTo>
                <a:lnTo>
                  <a:pt x="19775" y="33710"/>
                </a:lnTo>
                <a:lnTo>
                  <a:pt x="19775" y="34395"/>
                </a:lnTo>
                <a:lnTo>
                  <a:pt x="19755" y="35100"/>
                </a:lnTo>
                <a:lnTo>
                  <a:pt x="19715" y="35804"/>
                </a:lnTo>
                <a:lnTo>
                  <a:pt x="19614" y="36489"/>
                </a:lnTo>
                <a:lnTo>
                  <a:pt x="19493" y="37174"/>
                </a:lnTo>
                <a:lnTo>
                  <a:pt x="19352" y="37838"/>
                </a:lnTo>
                <a:lnTo>
                  <a:pt x="19151" y="38523"/>
                </a:lnTo>
                <a:lnTo>
                  <a:pt x="19111" y="38684"/>
                </a:lnTo>
                <a:lnTo>
                  <a:pt x="19030" y="38825"/>
                </a:lnTo>
                <a:lnTo>
                  <a:pt x="18869" y="38563"/>
                </a:lnTo>
                <a:lnTo>
                  <a:pt x="18446" y="37959"/>
                </a:lnTo>
                <a:lnTo>
                  <a:pt x="18023" y="37355"/>
                </a:lnTo>
                <a:lnTo>
                  <a:pt x="17922" y="37254"/>
                </a:lnTo>
                <a:lnTo>
                  <a:pt x="17822" y="37154"/>
                </a:lnTo>
                <a:lnTo>
                  <a:pt x="17701" y="37093"/>
                </a:lnTo>
                <a:lnTo>
                  <a:pt x="17560" y="37053"/>
                </a:lnTo>
                <a:lnTo>
                  <a:pt x="17419" y="37053"/>
                </a:lnTo>
                <a:lnTo>
                  <a:pt x="17298" y="37073"/>
                </a:lnTo>
                <a:lnTo>
                  <a:pt x="17157" y="37133"/>
                </a:lnTo>
                <a:lnTo>
                  <a:pt x="17036" y="37234"/>
                </a:lnTo>
                <a:lnTo>
                  <a:pt x="16070" y="38201"/>
                </a:lnTo>
                <a:lnTo>
                  <a:pt x="16070" y="38201"/>
                </a:lnTo>
                <a:lnTo>
                  <a:pt x="16170" y="37436"/>
                </a:lnTo>
                <a:lnTo>
                  <a:pt x="16271" y="36650"/>
                </a:lnTo>
                <a:lnTo>
                  <a:pt x="16412" y="35885"/>
                </a:lnTo>
                <a:lnTo>
                  <a:pt x="16573" y="35100"/>
                </a:lnTo>
                <a:lnTo>
                  <a:pt x="16674" y="34596"/>
                </a:lnTo>
                <a:lnTo>
                  <a:pt x="16795" y="34093"/>
                </a:lnTo>
                <a:lnTo>
                  <a:pt x="17077" y="33086"/>
                </a:lnTo>
                <a:lnTo>
                  <a:pt x="17379" y="32079"/>
                </a:lnTo>
                <a:lnTo>
                  <a:pt x="17661" y="31072"/>
                </a:lnTo>
                <a:close/>
                <a:moveTo>
                  <a:pt x="11922" y="0"/>
                </a:moveTo>
                <a:lnTo>
                  <a:pt x="11821" y="40"/>
                </a:lnTo>
                <a:lnTo>
                  <a:pt x="11740" y="81"/>
                </a:lnTo>
                <a:lnTo>
                  <a:pt x="11660" y="121"/>
                </a:lnTo>
                <a:lnTo>
                  <a:pt x="11579" y="181"/>
                </a:lnTo>
                <a:lnTo>
                  <a:pt x="11519" y="262"/>
                </a:lnTo>
                <a:lnTo>
                  <a:pt x="11478" y="342"/>
                </a:lnTo>
                <a:lnTo>
                  <a:pt x="11438" y="443"/>
                </a:lnTo>
                <a:lnTo>
                  <a:pt x="11398" y="524"/>
                </a:lnTo>
                <a:lnTo>
                  <a:pt x="11378" y="624"/>
                </a:lnTo>
                <a:lnTo>
                  <a:pt x="11378" y="725"/>
                </a:lnTo>
                <a:lnTo>
                  <a:pt x="11398" y="826"/>
                </a:lnTo>
                <a:lnTo>
                  <a:pt x="11418" y="926"/>
                </a:lnTo>
                <a:lnTo>
                  <a:pt x="11458" y="1007"/>
                </a:lnTo>
                <a:lnTo>
                  <a:pt x="12465" y="2900"/>
                </a:lnTo>
                <a:lnTo>
                  <a:pt x="9404" y="3303"/>
                </a:lnTo>
                <a:lnTo>
                  <a:pt x="6343" y="3726"/>
                </a:lnTo>
                <a:lnTo>
                  <a:pt x="6223" y="3766"/>
                </a:lnTo>
                <a:lnTo>
                  <a:pt x="6122" y="3806"/>
                </a:lnTo>
                <a:lnTo>
                  <a:pt x="6041" y="3866"/>
                </a:lnTo>
                <a:lnTo>
                  <a:pt x="5961" y="3947"/>
                </a:lnTo>
                <a:lnTo>
                  <a:pt x="5900" y="4028"/>
                </a:lnTo>
                <a:lnTo>
                  <a:pt x="5860" y="4128"/>
                </a:lnTo>
                <a:lnTo>
                  <a:pt x="5840" y="4229"/>
                </a:lnTo>
                <a:lnTo>
                  <a:pt x="5820" y="4330"/>
                </a:lnTo>
                <a:lnTo>
                  <a:pt x="5820" y="4450"/>
                </a:lnTo>
                <a:lnTo>
                  <a:pt x="5820" y="4551"/>
                </a:lnTo>
                <a:lnTo>
                  <a:pt x="5840" y="4672"/>
                </a:lnTo>
                <a:lnTo>
                  <a:pt x="5880" y="4773"/>
                </a:lnTo>
                <a:lnTo>
                  <a:pt x="5921" y="4853"/>
                </a:lnTo>
                <a:lnTo>
                  <a:pt x="6001" y="4934"/>
                </a:lnTo>
                <a:lnTo>
                  <a:pt x="6062" y="5014"/>
                </a:lnTo>
                <a:lnTo>
                  <a:pt x="6162" y="5075"/>
                </a:lnTo>
                <a:lnTo>
                  <a:pt x="8156" y="6102"/>
                </a:lnTo>
                <a:lnTo>
                  <a:pt x="1853" y="8840"/>
                </a:lnTo>
                <a:lnTo>
                  <a:pt x="1732" y="8901"/>
                </a:lnTo>
                <a:lnTo>
                  <a:pt x="1651" y="8961"/>
                </a:lnTo>
                <a:lnTo>
                  <a:pt x="1571" y="9042"/>
                </a:lnTo>
                <a:lnTo>
                  <a:pt x="1531" y="9122"/>
                </a:lnTo>
                <a:lnTo>
                  <a:pt x="1490" y="9223"/>
                </a:lnTo>
                <a:lnTo>
                  <a:pt x="1490" y="9324"/>
                </a:lnTo>
                <a:lnTo>
                  <a:pt x="1490" y="9424"/>
                </a:lnTo>
                <a:lnTo>
                  <a:pt x="1490" y="9525"/>
                </a:lnTo>
                <a:lnTo>
                  <a:pt x="1531" y="9626"/>
                </a:lnTo>
                <a:lnTo>
                  <a:pt x="1571" y="9726"/>
                </a:lnTo>
                <a:lnTo>
                  <a:pt x="1631" y="9827"/>
                </a:lnTo>
                <a:lnTo>
                  <a:pt x="1692" y="9908"/>
                </a:lnTo>
                <a:lnTo>
                  <a:pt x="1752" y="9988"/>
                </a:lnTo>
                <a:lnTo>
                  <a:pt x="1833" y="10069"/>
                </a:lnTo>
                <a:lnTo>
                  <a:pt x="1933" y="10129"/>
                </a:lnTo>
                <a:lnTo>
                  <a:pt x="2014" y="10169"/>
                </a:lnTo>
                <a:lnTo>
                  <a:pt x="3645" y="10774"/>
                </a:lnTo>
                <a:lnTo>
                  <a:pt x="3303" y="11176"/>
                </a:lnTo>
                <a:lnTo>
                  <a:pt x="2960" y="11599"/>
                </a:lnTo>
                <a:lnTo>
                  <a:pt x="2638" y="12022"/>
                </a:lnTo>
                <a:lnTo>
                  <a:pt x="2356" y="12465"/>
                </a:lnTo>
                <a:lnTo>
                  <a:pt x="2074" y="12908"/>
                </a:lnTo>
                <a:lnTo>
                  <a:pt x="1833" y="13391"/>
                </a:lnTo>
                <a:lnTo>
                  <a:pt x="1591" y="13875"/>
                </a:lnTo>
                <a:lnTo>
                  <a:pt x="1370" y="14358"/>
                </a:lnTo>
                <a:lnTo>
                  <a:pt x="1349" y="14439"/>
                </a:lnTo>
                <a:lnTo>
                  <a:pt x="1349" y="14519"/>
                </a:lnTo>
                <a:lnTo>
                  <a:pt x="1349" y="14680"/>
                </a:lnTo>
                <a:lnTo>
                  <a:pt x="1410" y="14841"/>
                </a:lnTo>
                <a:lnTo>
                  <a:pt x="1490" y="14982"/>
                </a:lnTo>
                <a:lnTo>
                  <a:pt x="1611" y="15103"/>
                </a:lnTo>
                <a:lnTo>
                  <a:pt x="1752" y="15204"/>
                </a:lnTo>
                <a:lnTo>
                  <a:pt x="1913" y="15264"/>
                </a:lnTo>
                <a:lnTo>
                  <a:pt x="1994" y="15284"/>
                </a:lnTo>
                <a:lnTo>
                  <a:pt x="2074" y="15284"/>
                </a:lnTo>
                <a:lnTo>
                  <a:pt x="2678" y="15224"/>
                </a:lnTo>
                <a:lnTo>
                  <a:pt x="61" y="20943"/>
                </a:lnTo>
                <a:lnTo>
                  <a:pt x="20" y="21064"/>
                </a:lnTo>
                <a:lnTo>
                  <a:pt x="0" y="21165"/>
                </a:lnTo>
                <a:lnTo>
                  <a:pt x="0" y="21265"/>
                </a:lnTo>
                <a:lnTo>
                  <a:pt x="0" y="21366"/>
                </a:lnTo>
                <a:lnTo>
                  <a:pt x="20" y="21487"/>
                </a:lnTo>
                <a:lnTo>
                  <a:pt x="40" y="21587"/>
                </a:lnTo>
                <a:lnTo>
                  <a:pt x="81" y="21668"/>
                </a:lnTo>
                <a:lnTo>
                  <a:pt x="121" y="21769"/>
                </a:lnTo>
                <a:lnTo>
                  <a:pt x="202" y="21849"/>
                </a:lnTo>
                <a:lnTo>
                  <a:pt x="262" y="21910"/>
                </a:lnTo>
                <a:lnTo>
                  <a:pt x="343" y="21970"/>
                </a:lnTo>
                <a:lnTo>
                  <a:pt x="443" y="22010"/>
                </a:lnTo>
                <a:lnTo>
                  <a:pt x="544" y="22030"/>
                </a:lnTo>
                <a:lnTo>
                  <a:pt x="645" y="22051"/>
                </a:lnTo>
                <a:lnTo>
                  <a:pt x="765" y="22051"/>
                </a:lnTo>
                <a:lnTo>
                  <a:pt x="886" y="22010"/>
                </a:lnTo>
                <a:lnTo>
                  <a:pt x="1168" y="21930"/>
                </a:lnTo>
                <a:lnTo>
                  <a:pt x="1450" y="21869"/>
                </a:lnTo>
                <a:lnTo>
                  <a:pt x="1732" y="21849"/>
                </a:lnTo>
                <a:lnTo>
                  <a:pt x="2034" y="21829"/>
                </a:lnTo>
                <a:lnTo>
                  <a:pt x="2316" y="21849"/>
                </a:lnTo>
                <a:lnTo>
                  <a:pt x="2598" y="21889"/>
                </a:lnTo>
                <a:lnTo>
                  <a:pt x="2880" y="21950"/>
                </a:lnTo>
                <a:lnTo>
                  <a:pt x="3162" y="22051"/>
                </a:lnTo>
                <a:lnTo>
                  <a:pt x="1833" y="26863"/>
                </a:lnTo>
                <a:lnTo>
                  <a:pt x="1792" y="27004"/>
                </a:lnTo>
                <a:lnTo>
                  <a:pt x="1792" y="27145"/>
                </a:lnTo>
                <a:lnTo>
                  <a:pt x="1833" y="27266"/>
                </a:lnTo>
                <a:lnTo>
                  <a:pt x="1873" y="27387"/>
                </a:lnTo>
                <a:lnTo>
                  <a:pt x="1933" y="27488"/>
                </a:lnTo>
                <a:lnTo>
                  <a:pt x="2034" y="27568"/>
                </a:lnTo>
                <a:lnTo>
                  <a:pt x="2135" y="27649"/>
                </a:lnTo>
                <a:lnTo>
                  <a:pt x="2235" y="27689"/>
                </a:lnTo>
                <a:lnTo>
                  <a:pt x="2356" y="27729"/>
                </a:lnTo>
                <a:lnTo>
                  <a:pt x="2477" y="27749"/>
                </a:lnTo>
                <a:lnTo>
                  <a:pt x="2598" y="27749"/>
                </a:lnTo>
                <a:lnTo>
                  <a:pt x="2719" y="27729"/>
                </a:lnTo>
                <a:lnTo>
                  <a:pt x="2840" y="27689"/>
                </a:lnTo>
                <a:lnTo>
                  <a:pt x="2960" y="27629"/>
                </a:lnTo>
                <a:lnTo>
                  <a:pt x="3061" y="27528"/>
                </a:lnTo>
                <a:lnTo>
                  <a:pt x="3142" y="27427"/>
                </a:lnTo>
                <a:lnTo>
                  <a:pt x="3222" y="27327"/>
                </a:lnTo>
                <a:lnTo>
                  <a:pt x="3303" y="27266"/>
                </a:lnTo>
                <a:lnTo>
                  <a:pt x="3403" y="27246"/>
                </a:lnTo>
                <a:lnTo>
                  <a:pt x="3504" y="27246"/>
                </a:lnTo>
                <a:lnTo>
                  <a:pt x="3605" y="27266"/>
                </a:lnTo>
                <a:lnTo>
                  <a:pt x="3685" y="27327"/>
                </a:lnTo>
                <a:lnTo>
                  <a:pt x="3786" y="27387"/>
                </a:lnTo>
                <a:lnTo>
                  <a:pt x="3846" y="27488"/>
                </a:lnTo>
                <a:lnTo>
                  <a:pt x="3887" y="27568"/>
                </a:lnTo>
                <a:lnTo>
                  <a:pt x="3907" y="27669"/>
                </a:lnTo>
                <a:lnTo>
                  <a:pt x="3947" y="27890"/>
                </a:lnTo>
                <a:lnTo>
                  <a:pt x="3947" y="28333"/>
                </a:lnTo>
                <a:lnTo>
                  <a:pt x="3987" y="28635"/>
                </a:lnTo>
                <a:lnTo>
                  <a:pt x="4028" y="28917"/>
                </a:lnTo>
                <a:lnTo>
                  <a:pt x="4108" y="29199"/>
                </a:lnTo>
                <a:lnTo>
                  <a:pt x="4209" y="29481"/>
                </a:lnTo>
                <a:lnTo>
                  <a:pt x="4330" y="29723"/>
                </a:lnTo>
                <a:lnTo>
                  <a:pt x="4471" y="29904"/>
                </a:lnTo>
                <a:lnTo>
                  <a:pt x="4632" y="30085"/>
                </a:lnTo>
                <a:lnTo>
                  <a:pt x="4833" y="30226"/>
                </a:lnTo>
                <a:lnTo>
                  <a:pt x="5035" y="30327"/>
                </a:lnTo>
                <a:lnTo>
                  <a:pt x="5256" y="30387"/>
                </a:lnTo>
                <a:lnTo>
                  <a:pt x="5478" y="30428"/>
                </a:lnTo>
                <a:lnTo>
                  <a:pt x="5739" y="30428"/>
                </a:lnTo>
                <a:lnTo>
                  <a:pt x="5860" y="30669"/>
                </a:lnTo>
                <a:lnTo>
                  <a:pt x="6001" y="30891"/>
                </a:lnTo>
                <a:lnTo>
                  <a:pt x="6162" y="31112"/>
                </a:lnTo>
                <a:lnTo>
                  <a:pt x="6343" y="31314"/>
                </a:lnTo>
                <a:lnTo>
                  <a:pt x="6545" y="31515"/>
                </a:lnTo>
                <a:lnTo>
                  <a:pt x="6766" y="31676"/>
                </a:lnTo>
                <a:lnTo>
                  <a:pt x="7008" y="31837"/>
                </a:lnTo>
                <a:lnTo>
                  <a:pt x="7250" y="31978"/>
                </a:lnTo>
                <a:lnTo>
                  <a:pt x="7451" y="32079"/>
                </a:lnTo>
                <a:lnTo>
                  <a:pt x="7652" y="32160"/>
                </a:lnTo>
                <a:lnTo>
                  <a:pt x="7874" y="32240"/>
                </a:lnTo>
                <a:lnTo>
                  <a:pt x="8095" y="32280"/>
                </a:lnTo>
                <a:lnTo>
                  <a:pt x="8518" y="32361"/>
                </a:lnTo>
                <a:lnTo>
                  <a:pt x="8961" y="32401"/>
                </a:lnTo>
                <a:lnTo>
                  <a:pt x="9404" y="32401"/>
                </a:lnTo>
                <a:lnTo>
                  <a:pt x="9847" y="32361"/>
                </a:lnTo>
                <a:lnTo>
                  <a:pt x="10311" y="32301"/>
                </a:lnTo>
                <a:lnTo>
                  <a:pt x="10754" y="32240"/>
                </a:lnTo>
                <a:lnTo>
                  <a:pt x="10814" y="32764"/>
                </a:lnTo>
                <a:lnTo>
                  <a:pt x="10834" y="32864"/>
                </a:lnTo>
                <a:lnTo>
                  <a:pt x="10874" y="32945"/>
                </a:lnTo>
                <a:lnTo>
                  <a:pt x="10915" y="33025"/>
                </a:lnTo>
                <a:lnTo>
                  <a:pt x="10975" y="33106"/>
                </a:lnTo>
                <a:lnTo>
                  <a:pt x="11056" y="33146"/>
                </a:lnTo>
                <a:lnTo>
                  <a:pt x="11136" y="33187"/>
                </a:lnTo>
                <a:lnTo>
                  <a:pt x="11317" y="33247"/>
                </a:lnTo>
                <a:lnTo>
                  <a:pt x="11499" y="33267"/>
                </a:lnTo>
                <a:lnTo>
                  <a:pt x="11680" y="33227"/>
                </a:lnTo>
                <a:lnTo>
                  <a:pt x="11861" y="33166"/>
                </a:lnTo>
                <a:lnTo>
                  <a:pt x="12022" y="33066"/>
                </a:lnTo>
                <a:lnTo>
                  <a:pt x="12606" y="32582"/>
                </a:lnTo>
                <a:lnTo>
                  <a:pt x="12828" y="32522"/>
                </a:lnTo>
                <a:lnTo>
                  <a:pt x="13069" y="32441"/>
                </a:lnTo>
                <a:lnTo>
                  <a:pt x="13532" y="32260"/>
                </a:lnTo>
                <a:lnTo>
                  <a:pt x="14419" y="31857"/>
                </a:lnTo>
                <a:lnTo>
                  <a:pt x="14499" y="31817"/>
                </a:lnTo>
                <a:lnTo>
                  <a:pt x="14560" y="31777"/>
                </a:lnTo>
                <a:lnTo>
                  <a:pt x="14600" y="31717"/>
                </a:lnTo>
                <a:lnTo>
                  <a:pt x="14620" y="31656"/>
                </a:lnTo>
                <a:lnTo>
                  <a:pt x="14942" y="31616"/>
                </a:lnTo>
                <a:lnTo>
                  <a:pt x="15244" y="31576"/>
                </a:lnTo>
                <a:lnTo>
                  <a:pt x="15566" y="31515"/>
                </a:lnTo>
                <a:lnTo>
                  <a:pt x="15868" y="31435"/>
                </a:lnTo>
                <a:lnTo>
                  <a:pt x="16573" y="31233"/>
                </a:lnTo>
                <a:lnTo>
                  <a:pt x="16392" y="31656"/>
                </a:lnTo>
                <a:lnTo>
                  <a:pt x="16231" y="32099"/>
                </a:lnTo>
                <a:lnTo>
                  <a:pt x="16070" y="32542"/>
                </a:lnTo>
                <a:lnTo>
                  <a:pt x="15929" y="32985"/>
                </a:lnTo>
                <a:lnTo>
                  <a:pt x="15667" y="33891"/>
                </a:lnTo>
                <a:lnTo>
                  <a:pt x="15425" y="34798"/>
                </a:lnTo>
                <a:lnTo>
                  <a:pt x="15284" y="35422"/>
                </a:lnTo>
                <a:lnTo>
                  <a:pt x="15164" y="36046"/>
                </a:lnTo>
                <a:lnTo>
                  <a:pt x="15043" y="36670"/>
                </a:lnTo>
                <a:lnTo>
                  <a:pt x="14942" y="37295"/>
                </a:lnTo>
                <a:lnTo>
                  <a:pt x="14862" y="37939"/>
                </a:lnTo>
                <a:lnTo>
                  <a:pt x="14801" y="38563"/>
                </a:lnTo>
                <a:lnTo>
                  <a:pt x="14741" y="39208"/>
                </a:lnTo>
                <a:lnTo>
                  <a:pt x="14700" y="39832"/>
                </a:lnTo>
                <a:lnTo>
                  <a:pt x="14700" y="39933"/>
                </a:lnTo>
                <a:lnTo>
                  <a:pt x="14721" y="40033"/>
                </a:lnTo>
                <a:lnTo>
                  <a:pt x="14761" y="40114"/>
                </a:lnTo>
                <a:lnTo>
                  <a:pt x="14801" y="40194"/>
                </a:lnTo>
                <a:lnTo>
                  <a:pt x="14862" y="40255"/>
                </a:lnTo>
                <a:lnTo>
                  <a:pt x="14922" y="40315"/>
                </a:lnTo>
                <a:lnTo>
                  <a:pt x="15003" y="40355"/>
                </a:lnTo>
                <a:lnTo>
                  <a:pt x="15083" y="40396"/>
                </a:lnTo>
                <a:lnTo>
                  <a:pt x="15244" y="40436"/>
                </a:lnTo>
                <a:lnTo>
                  <a:pt x="15425" y="40436"/>
                </a:lnTo>
                <a:lnTo>
                  <a:pt x="15526" y="40416"/>
                </a:lnTo>
                <a:lnTo>
                  <a:pt x="15607" y="40376"/>
                </a:lnTo>
                <a:lnTo>
                  <a:pt x="15687" y="40335"/>
                </a:lnTo>
                <a:lnTo>
                  <a:pt x="15748" y="40275"/>
                </a:lnTo>
                <a:lnTo>
                  <a:pt x="17399" y="38644"/>
                </a:lnTo>
                <a:lnTo>
                  <a:pt x="17983" y="39449"/>
                </a:lnTo>
                <a:lnTo>
                  <a:pt x="18104" y="39610"/>
                </a:lnTo>
                <a:lnTo>
                  <a:pt x="18245" y="39751"/>
                </a:lnTo>
                <a:lnTo>
                  <a:pt x="18386" y="39872"/>
                </a:lnTo>
                <a:lnTo>
                  <a:pt x="18547" y="39973"/>
                </a:lnTo>
                <a:lnTo>
                  <a:pt x="18708" y="40033"/>
                </a:lnTo>
                <a:lnTo>
                  <a:pt x="18889" y="40074"/>
                </a:lnTo>
                <a:lnTo>
                  <a:pt x="19070" y="40094"/>
                </a:lnTo>
                <a:lnTo>
                  <a:pt x="19292" y="40074"/>
                </a:lnTo>
                <a:lnTo>
                  <a:pt x="19453" y="40013"/>
                </a:lnTo>
                <a:lnTo>
                  <a:pt x="19594" y="39933"/>
                </a:lnTo>
                <a:lnTo>
                  <a:pt x="19735" y="39812"/>
                </a:lnTo>
                <a:lnTo>
                  <a:pt x="19856" y="39671"/>
                </a:lnTo>
                <a:lnTo>
                  <a:pt x="19956" y="39530"/>
                </a:lnTo>
                <a:lnTo>
                  <a:pt x="20037" y="39369"/>
                </a:lnTo>
                <a:lnTo>
                  <a:pt x="20178" y="39047"/>
                </a:lnTo>
                <a:lnTo>
                  <a:pt x="20319" y="38624"/>
                </a:lnTo>
                <a:lnTo>
                  <a:pt x="20440" y="38160"/>
                </a:lnTo>
                <a:lnTo>
                  <a:pt x="20540" y="37697"/>
                </a:lnTo>
                <a:lnTo>
                  <a:pt x="20621" y="37254"/>
                </a:lnTo>
                <a:lnTo>
                  <a:pt x="20681" y="36993"/>
                </a:lnTo>
                <a:lnTo>
                  <a:pt x="20701" y="37033"/>
                </a:lnTo>
                <a:lnTo>
                  <a:pt x="20903" y="37154"/>
                </a:lnTo>
                <a:lnTo>
                  <a:pt x="21104" y="37274"/>
                </a:lnTo>
                <a:lnTo>
                  <a:pt x="21527" y="37476"/>
                </a:lnTo>
                <a:lnTo>
                  <a:pt x="22393" y="37858"/>
                </a:lnTo>
                <a:lnTo>
                  <a:pt x="24084" y="38644"/>
                </a:lnTo>
                <a:lnTo>
                  <a:pt x="24205" y="38704"/>
                </a:lnTo>
                <a:lnTo>
                  <a:pt x="24326" y="38724"/>
                </a:lnTo>
                <a:lnTo>
                  <a:pt x="24548" y="38724"/>
                </a:lnTo>
                <a:lnTo>
                  <a:pt x="24628" y="38704"/>
                </a:lnTo>
                <a:lnTo>
                  <a:pt x="24729" y="38664"/>
                </a:lnTo>
                <a:lnTo>
                  <a:pt x="24809" y="38604"/>
                </a:lnTo>
                <a:lnTo>
                  <a:pt x="24890" y="38543"/>
                </a:lnTo>
                <a:lnTo>
                  <a:pt x="24950" y="38463"/>
                </a:lnTo>
                <a:lnTo>
                  <a:pt x="24991" y="38382"/>
                </a:lnTo>
                <a:lnTo>
                  <a:pt x="25031" y="38281"/>
                </a:lnTo>
                <a:lnTo>
                  <a:pt x="25071" y="38181"/>
                </a:lnTo>
                <a:lnTo>
                  <a:pt x="25071" y="38080"/>
                </a:lnTo>
                <a:lnTo>
                  <a:pt x="25071" y="37959"/>
                </a:lnTo>
                <a:lnTo>
                  <a:pt x="25051" y="37858"/>
                </a:lnTo>
                <a:lnTo>
                  <a:pt x="25011" y="37738"/>
                </a:lnTo>
                <a:lnTo>
                  <a:pt x="24185" y="35845"/>
                </a:lnTo>
                <a:lnTo>
                  <a:pt x="23339" y="33952"/>
                </a:lnTo>
                <a:lnTo>
                  <a:pt x="22937" y="33005"/>
                </a:lnTo>
                <a:lnTo>
                  <a:pt x="22715" y="32522"/>
                </a:lnTo>
                <a:lnTo>
                  <a:pt x="22494" y="32059"/>
                </a:lnTo>
                <a:lnTo>
                  <a:pt x="22393" y="31817"/>
                </a:lnTo>
                <a:lnTo>
                  <a:pt x="22474" y="31837"/>
                </a:lnTo>
                <a:lnTo>
                  <a:pt x="22917" y="31938"/>
                </a:lnTo>
                <a:lnTo>
                  <a:pt x="23360" y="32019"/>
                </a:lnTo>
                <a:lnTo>
                  <a:pt x="23803" y="32059"/>
                </a:lnTo>
                <a:lnTo>
                  <a:pt x="24246" y="32079"/>
                </a:lnTo>
                <a:lnTo>
                  <a:pt x="24306" y="32220"/>
                </a:lnTo>
                <a:lnTo>
                  <a:pt x="24407" y="32341"/>
                </a:lnTo>
                <a:lnTo>
                  <a:pt x="24507" y="32441"/>
                </a:lnTo>
                <a:lnTo>
                  <a:pt x="24628" y="32522"/>
                </a:lnTo>
                <a:lnTo>
                  <a:pt x="24769" y="32582"/>
                </a:lnTo>
                <a:lnTo>
                  <a:pt x="24930" y="32603"/>
                </a:lnTo>
                <a:lnTo>
                  <a:pt x="25091" y="32582"/>
                </a:lnTo>
                <a:lnTo>
                  <a:pt x="25252" y="32502"/>
                </a:lnTo>
                <a:lnTo>
                  <a:pt x="25273" y="32502"/>
                </a:lnTo>
                <a:lnTo>
                  <a:pt x="25534" y="32905"/>
                </a:lnTo>
                <a:lnTo>
                  <a:pt x="25615" y="33005"/>
                </a:lnTo>
                <a:lnTo>
                  <a:pt x="25675" y="33086"/>
                </a:lnTo>
                <a:lnTo>
                  <a:pt x="25756" y="33146"/>
                </a:lnTo>
                <a:lnTo>
                  <a:pt x="25857" y="33187"/>
                </a:lnTo>
                <a:lnTo>
                  <a:pt x="25937" y="33227"/>
                </a:lnTo>
                <a:lnTo>
                  <a:pt x="26038" y="33247"/>
                </a:lnTo>
                <a:lnTo>
                  <a:pt x="26239" y="33247"/>
                </a:lnTo>
                <a:lnTo>
                  <a:pt x="26320" y="33227"/>
                </a:lnTo>
                <a:lnTo>
                  <a:pt x="26420" y="33187"/>
                </a:lnTo>
                <a:lnTo>
                  <a:pt x="26501" y="33146"/>
                </a:lnTo>
                <a:lnTo>
                  <a:pt x="26582" y="33086"/>
                </a:lnTo>
                <a:lnTo>
                  <a:pt x="26662" y="33025"/>
                </a:lnTo>
                <a:lnTo>
                  <a:pt x="26722" y="32945"/>
                </a:lnTo>
                <a:lnTo>
                  <a:pt x="26783" y="32844"/>
                </a:lnTo>
                <a:lnTo>
                  <a:pt x="26823" y="32744"/>
                </a:lnTo>
                <a:lnTo>
                  <a:pt x="26863" y="32603"/>
                </a:lnTo>
                <a:lnTo>
                  <a:pt x="26984" y="32643"/>
                </a:lnTo>
                <a:lnTo>
                  <a:pt x="27206" y="32643"/>
                </a:lnTo>
                <a:lnTo>
                  <a:pt x="27327" y="32603"/>
                </a:lnTo>
                <a:lnTo>
                  <a:pt x="27447" y="32562"/>
                </a:lnTo>
                <a:lnTo>
                  <a:pt x="27548" y="32502"/>
                </a:lnTo>
                <a:lnTo>
                  <a:pt x="27649" y="32401"/>
                </a:lnTo>
                <a:lnTo>
                  <a:pt x="27729" y="32301"/>
                </a:lnTo>
                <a:lnTo>
                  <a:pt x="28253" y="31535"/>
                </a:lnTo>
                <a:lnTo>
                  <a:pt x="28535" y="31676"/>
                </a:lnTo>
                <a:lnTo>
                  <a:pt x="28837" y="31817"/>
                </a:lnTo>
                <a:lnTo>
                  <a:pt x="29139" y="31898"/>
                </a:lnTo>
                <a:lnTo>
                  <a:pt x="29300" y="31918"/>
                </a:lnTo>
                <a:lnTo>
                  <a:pt x="29763" y="31918"/>
                </a:lnTo>
                <a:lnTo>
                  <a:pt x="29904" y="31878"/>
                </a:lnTo>
                <a:lnTo>
                  <a:pt x="30065" y="31837"/>
                </a:lnTo>
                <a:lnTo>
                  <a:pt x="30206" y="31757"/>
                </a:lnTo>
                <a:lnTo>
                  <a:pt x="30367" y="31676"/>
                </a:lnTo>
                <a:lnTo>
                  <a:pt x="30508" y="31576"/>
                </a:lnTo>
                <a:lnTo>
                  <a:pt x="30649" y="31455"/>
                </a:lnTo>
                <a:lnTo>
                  <a:pt x="30730" y="31374"/>
                </a:lnTo>
                <a:lnTo>
                  <a:pt x="30810" y="31273"/>
                </a:lnTo>
                <a:lnTo>
                  <a:pt x="30911" y="31072"/>
                </a:lnTo>
                <a:lnTo>
                  <a:pt x="30992" y="30871"/>
                </a:lnTo>
                <a:lnTo>
                  <a:pt x="31032" y="30629"/>
                </a:lnTo>
                <a:lnTo>
                  <a:pt x="31032" y="30408"/>
                </a:lnTo>
                <a:lnTo>
                  <a:pt x="31032" y="30166"/>
                </a:lnTo>
                <a:lnTo>
                  <a:pt x="30992" y="29944"/>
                </a:lnTo>
                <a:lnTo>
                  <a:pt x="30931" y="29723"/>
                </a:lnTo>
                <a:lnTo>
                  <a:pt x="30810" y="29421"/>
                </a:lnTo>
                <a:lnTo>
                  <a:pt x="30770" y="29280"/>
                </a:lnTo>
                <a:lnTo>
                  <a:pt x="30730" y="29119"/>
                </a:lnTo>
                <a:lnTo>
                  <a:pt x="30730" y="29119"/>
                </a:lnTo>
                <a:lnTo>
                  <a:pt x="31435" y="29522"/>
                </a:lnTo>
                <a:lnTo>
                  <a:pt x="31535" y="29562"/>
                </a:lnTo>
                <a:lnTo>
                  <a:pt x="31636" y="29582"/>
                </a:lnTo>
                <a:lnTo>
                  <a:pt x="31737" y="29602"/>
                </a:lnTo>
                <a:lnTo>
                  <a:pt x="31837" y="29602"/>
                </a:lnTo>
                <a:lnTo>
                  <a:pt x="31918" y="29582"/>
                </a:lnTo>
                <a:lnTo>
                  <a:pt x="32019" y="29542"/>
                </a:lnTo>
                <a:lnTo>
                  <a:pt x="32119" y="29501"/>
                </a:lnTo>
                <a:lnTo>
                  <a:pt x="32200" y="29461"/>
                </a:lnTo>
                <a:lnTo>
                  <a:pt x="32260" y="29401"/>
                </a:lnTo>
                <a:lnTo>
                  <a:pt x="32341" y="29320"/>
                </a:lnTo>
                <a:lnTo>
                  <a:pt x="32381" y="29240"/>
                </a:lnTo>
                <a:lnTo>
                  <a:pt x="32421" y="29139"/>
                </a:lnTo>
                <a:lnTo>
                  <a:pt x="32462" y="29058"/>
                </a:lnTo>
                <a:lnTo>
                  <a:pt x="32462" y="28958"/>
                </a:lnTo>
                <a:lnTo>
                  <a:pt x="32462" y="28837"/>
                </a:lnTo>
                <a:lnTo>
                  <a:pt x="32442" y="28736"/>
                </a:lnTo>
                <a:lnTo>
                  <a:pt x="32361" y="28434"/>
                </a:lnTo>
                <a:lnTo>
                  <a:pt x="32301" y="28112"/>
                </a:lnTo>
                <a:lnTo>
                  <a:pt x="32301" y="27951"/>
                </a:lnTo>
                <a:lnTo>
                  <a:pt x="32301" y="27810"/>
                </a:lnTo>
                <a:lnTo>
                  <a:pt x="32301" y="27649"/>
                </a:lnTo>
                <a:lnTo>
                  <a:pt x="32341" y="27488"/>
                </a:lnTo>
                <a:lnTo>
                  <a:pt x="32361" y="27407"/>
                </a:lnTo>
                <a:lnTo>
                  <a:pt x="32401" y="27347"/>
                </a:lnTo>
                <a:lnTo>
                  <a:pt x="32462" y="27327"/>
                </a:lnTo>
                <a:lnTo>
                  <a:pt x="32562" y="27306"/>
                </a:lnTo>
                <a:lnTo>
                  <a:pt x="33126" y="27286"/>
                </a:lnTo>
                <a:lnTo>
                  <a:pt x="33408" y="27246"/>
                </a:lnTo>
                <a:lnTo>
                  <a:pt x="33549" y="27206"/>
                </a:lnTo>
                <a:lnTo>
                  <a:pt x="33690" y="27165"/>
                </a:lnTo>
                <a:lnTo>
                  <a:pt x="33912" y="27045"/>
                </a:lnTo>
                <a:lnTo>
                  <a:pt x="34113" y="26884"/>
                </a:lnTo>
                <a:lnTo>
                  <a:pt x="34274" y="26702"/>
                </a:lnTo>
                <a:lnTo>
                  <a:pt x="34415" y="26501"/>
                </a:lnTo>
                <a:lnTo>
                  <a:pt x="34536" y="26279"/>
                </a:lnTo>
                <a:lnTo>
                  <a:pt x="34616" y="26058"/>
                </a:lnTo>
                <a:lnTo>
                  <a:pt x="34677" y="25816"/>
                </a:lnTo>
                <a:lnTo>
                  <a:pt x="34717" y="25575"/>
                </a:lnTo>
                <a:lnTo>
                  <a:pt x="34717" y="25333"/>
                </a:lnTo>
                <a:lnTo>
                  <a:pt x="34697" y="25091"/>
                </a:lnTo>
                <a:lnTo>
                  <a:pt x="34657" y="24850"/>
                </a:lnTo>
                <a:lnTo>
                  <a:pt x="34596" y="24608"/>
                </a:lnTo>
                <a:lnTo>
                  <a:pt x="34717" y="24548"/>
                </a:lnTo>
                <a:lnTo>
                  <a:pt x="34838" y="24467"/>
                </a:lnTo>
                <a:lnTo>
                  <a:pt x="34939" y="24386"/>
                </a:lnTo>
                <a:lnTo>
                  <a:pt x="35039" y="24286"/>
                </a:lnTo>
                <a:lnTo>
                  <a:pt x="35140" y="24185"/>
                </a:lnTo>
                <a:lnTo>
                  <a:pt x="35220" y="24084"/>
                </a:lnTo>
                <a:lnTo>
                  <a:pt x="35281" y="23964"/>
                </a:lnTo>
                <a:lnTo>
                  <a:pt x="35382" y="23722"/>
                </a:lnTo>
                <a:lnTo>
                  <a:pt x="35442" y="23460"/>
                </a:lnTo>
                <a:lnTo>
                  <a:pt x="35462" y="23198"/>
                </a:lnTo>
                <a:lnTo>
                  <a:pt x="35462" y="22916"/>
                </a:lnTo>
                <a:lnTo>
                  <a:pt x="35402" y="22655"/>
                </a:lnTo>
                <a:lnTo>
                  <a:pt x="35321" y="22393"/>
                </a:lnTo>
                <a:lnTo>
                  <a:pt x="35200" y="22131"/>
                </a:lnTo>
                <a:lnTo>
                  <a:pt x="35059" y="21889"/>
                </a:lnTo>
                <a:lnTo>
                  <a:pt x="34898" y="21648"/>
                </a:lnTo>
                <a:lnTo>
                  <a:pt x="34757" y="21386"/>
                </a:lnTo>
                <a:lnTo>
                  <a:pt x="34636" y="21144"/>
                </a:lnTo>
                <a:lnTo>
                  <a:pt x="34536" y="20883"/>
                </a:lnTo>
                <a:lnTo>
                  <a:pt x="34496" y="20742"/>
                </a:lnTo>
                <a:lnTo>
                  <a:pt x="34475" y="20621"/>
                </a:lnTo>
                <a:lnTo>
                  <a:pt x="34496" y="20520"/>
                </a:lnTo>
                <a:lnTo>
                  <a:pt x="34516" y="20440"/>
                </a:lnTo>
                <a:lnTo>
                  <a:pt x="34556" y="20379"/>
                </a:lnTo>
                <a:lnTo>
                  <a:pt x="34616" y="20319"/>
                </a:lnTo>
                <a:lnTo>
                  <a:pt x="34677" y="20258"/>
                </a:lnTo>
                <a:lnTo>
                  <a:pt x="34757" y="20218"/>
                </a:lnTo>
                <a:lnTo>
                  <a:pt x="34959" y="20158"/>
                </a:lnTo>
                <a:lnTo>
                  <a:pt x="35160" y="20097"/>
                </a:lnTo>
                <a:lnTo>
                  <a:pt x="35361" y="20057"/>
                </a:lnTo>
                <a:lnTo>
                  <a:pt x="35543" y="20017"/>
                </a:lnTo>
                <a:lnTo>
                  <a:pt x="35704" y="19976"/>
                </a:lnTo>
                <a:lnTo>
                  <a:pt x="35966" y="19856"/>
                </a:lnTo>
                <a:lnTo>
                  <a:pt x="36187" y="19715"/>
                </a:lnTo>
                <a:lnTo>
                  <a:pt x="36388" y="19554"/>
                </a:lnTo>
                <a:lnTo>
                  <a:pt x="36570" y="19372"/>
                </a:lnTo>
                <a:lnTo>
                  <a:pt x="36711" y="19151"/>
                </a:lnTo>
                <a:lnTo>
                  <a:pt x="36831" y="18909"/>
                </a:lnTo>
                <a:lnTo>
                  <a:pt x="36852" y="18768"/>
                </a:lnTo>
                <a:lnTo>
                  <a:pt x="36892" y="18647"/>
                </a:lnTo>
                <a:lnTo>
                  <a:pt x="36892" y="18506"/>
                </a:lnTo>
                <a:lnTo>
                  <a:pt x="36892" y="18365"/>
                </a:lnTo>
                <a:lnTo>
                  <a:pt x="36892" y="18224"/>
                </a:lnTo>
                <a:lnTo>
                  <a:pt x="36872" y="18083"/>
                </a:lnTo>
                <a:lnTo>
                  <a:pt x="36791" y="17802"/>
                </a:lnTo>
                <a:lnTo>
                  <a:pt x="36670" y="17560"/>
                </a:lnTo>
                <a:lnTo>
                  <a:pt x="36529" y="17298"/>
                </a:lnTo>
                <a:lnTo>
                  <a:pt x="36348" y="17077"/>
                </a:lnTo>
                <a:lnTo>
                  <a:pt x="36167" y="16855"/>
                </a:lnTo>
                <a:lnTo>
                  <a:pt x="35966" y="16674"/>
                </a:lnTo>
                <a:lnTo>
                  <a:pt x="35744" y="16493"/>
                </a:lnTo>
                <a:lnTo>
                  <a:pt x="35301" y="16150"/>
                </a:lnTo>
                <a:lnTo>
                  <a:pt x="35080" y="15989"/>
                </a:lnTo>
                <a:lnTo>
                  <a:pt x="34878" y="15788"/>
                </a:lnTo>
                <a:lnTo>
                  <a:pt x="34757" y="15667"/>
                </a:lnTo>
                <a:lnTo>
                  <a:pt x="34616" y="15506"/>
                </a:lnTo>
                <a:lnTo>
                  <a:pt x="34536" y="15425"/>
                </a:lnTo>
                <a:lnTo>
                  <a:pt x="34496" y="15325"/>
                </a:lnTo>
                <a:lnTo>
                  <a:pt x="34475" y="15244"/>
                </a:lnTo>
                <a:lnTo>
                  <a:pt x="34475" y="15143"/>
                </a:lnTo>
                <a:lnTo>
                  <a:pt x="34496" y="15063"/>
                </a:lnTo>
                <a:lnTo>
                  <a:pt x="34536" y="15002"/>
                </a:lnTo>
                <a:lnTo>
                  <a:pt x="34596" y="14942"/>
                </a:lnTo>
                <a:lnTo>
                  <a:pt x="34657" y="14882"/>
                </a:lnTo>
                <a:lnTo>
                  <a:pt x="34737" y="14841"/>
                </a:lnTo>
                <a:lnTo>
                  <a:pt x="34838" y="14821"/>
                </a:lnTo>
                <a:lnTo>
                  <a:pt x="35039" y="14781"/>
                </a:lnTo>
                <a:lnTo>
                  <a:pt x="35482" y="14781"/>
                </a:lnTo>
                <a:lnTo>
                  <a:pt x="35825" y="14801"/>
                </a:lnTo>
                <a:lnTo>
                  <a:pt x="35966" y="14801"/>
                </a:lnTo>
                <a:lnTo>
                  <a:pt x="36086" y="14761"/>
                </a:lnTo>
                <a:lnTo>
                  <a:pt x="36187" y="14700"/>
                </a:lnTo>
                <a:lnTo>
                  <a:pt x="36288" y="14620"/>
                </a:lnTo>
                <a:lnTo>
                  <a:pt x="36368" y="14499"/>
                </a:lnTo>
                <a:lnTo>
                  <a:pt x="36429" y="14378"/>
                </a:lnTo>
                <a:lnTo>
                  <a:pt x="36469" y="14257"/>
                </a:lnTo>
                <a:lnTo>
                  <a:pt x="36489" y="14137"/>
                </a:lnTo>
                <a:lnTo>
                  <a:pt x="36509" y="13915"/>
                </a:lnTo>
                <a:lnTo>
                  <a:pt x="36509" y="13694"/>
                </a:lnTo>
                <a:lnTo>
                  <a:pt x="36489" y="13472"/>
                </a:lnTo>
                <a:lnTo>
                  <a:pt x="36469" y="13271"/>
                </a:lnTo>
                <a:lnTo>
                  <a:pt x="36409" y="13049"/>
                </a:lnTo>
                <a:lnTo>
                  <a:pt x="36348" y="12848"/>
                </a:lnTo>
                <a:lnTo>
                  <a:pt x="36268" y="12667"/>
                </a:lnTo>
                <a:lnTo>
                  <a:pt x="36167" y="12465"/>
                </a:lnTo>
                <a:lnTo>
                  <a:pt x="36066" y="12284"/>
                </a:lnTo>
                <a:lnTo>
                  <a:pt x="35945" y="12123"/>
                </a:lnTo>
                <a:lnTo>
                  <a:pt x="35804" y="11962"/>
                </a:lnTo>
                <a:lnTo>
                  <a:pt x="35664" y="11801"/>
                </a:lnTo>
                <a:lnTo>
                  <a:pt x="35502" y="11660"/>
                </a:lnTo>
                <a:lnTo>
                  <a:pt x="35341" y="11519"/>
                </a:lnTo>
                <a:lnTo>
                  <a:pt x="35160" y="11398"/>
                </a:lnTo>
                <a:lnTo>
                  <a:pt x="34979" y="11277"/>
                </a:lnTo>
                <a:lnTo>
                  <a:pt x="35100" y="11196"/>
                </a:lnTo>
                <a:lnTo>
                  <a:pt x="35241" y="11096"/>
                </a:lnTo>
                <a:lnTo>
                  <a:pt x="35382" y="11035"/>
                </a:lnTo>
                <a:lnTo>
                  <a:pt x="35523" y="10955"/>
                </a:lnTo>
                <a:lnTo>
                  <a:pt x="35684" y="10874"/>
                </a:lnTo>
                <a:lnTo>
                  <a:pt x="35825" y="10774"/>
                </a:lnTo>
                <a:lnTo>
                  <a:pt x="35925" y="10633"/>
                </a:lnTo>
                <a:lnTo>
                  <a:pt x="35986" y="10492"/>
                </a:lnTo>
                <a:lnTo>
                  <a:pt x="36006" y="10331"/>
                </a:lnTo>
                <a:lnTo>
                  <a:pt x="35986" y="10169"/>
                </a:lnTo>
                <a:lnTo>
                  <a:pt x="35925" y="10008"/>
                </a:lnTo>
                <a:lnTo>
                  <a:pt x="35825" y="9847"/>
                </a:lnTo>
                <a:lnTo>
                  <a:pt x="35462" y="9445"/>
                </a:lnTo>
                <a:lnTo>
                  <a:pt x="35100" y="9082"/>
                </a:lnTo>
                <a:lnTo>
                  <a:pt x="34697" y="8740"/>
                </a:lnTo>
                <a:lnTo>
                  <a:pt x="34274" y="8418"/>
                </a:lnTo>
                <a:lnTo>
                  <a:pt x="33851" y="8136"/>
                </a:lnTo>
                <a:lnTo>
                  <a:pt x="33388" y="7874"/>
                </a:lnTo>
                <a:lnTo>
                  <a:pt x="32925" y="7632"/>
                </a:lnTo>
                <a:lnTo>
                  <a:pt x="32442" y="7431"/>
                </a:lnTo>
                <a:lnTo>
                  <a:pt x="32623" y="7330"/>
                </a:lnTo>
                <a:lnTo>
                  <a:pt x="32804" y="7229"/>
                </a:lnTo>
                <a:lnTo>
                  <a:pt x="32985" y="7149"/>
                </a:lnTo>
                <a:lnTo>
                  <a:pt x="33187" y="7088"/>
                </a:lnTo>
                <a:lnTo>
                  <a:pt x="33287" y="7048"/>
                </a:lnTo>
                <a:lnTo>
                  <a:pt x="33388" y="6988"/>
                </a:lnTo>
                <a:lnTo>
                  <a:pt x="33469" y="6927"/>
                </a:lnTo>
                <a:lnTo>
                  <a:pt x="33529" y="6867"/>
                </a:lnTo>
                <a:lnTo>
                  <a:pt x="33589" y="6786"/>
                </a:lnTo>
                <a:lnTo>
                  <a:pt x="33630" y="6706"/>
                </a:lnTo>
                <a:lnTo>
                  <a:pt x="33650" y="6625"/>
                </a:lnTo>
                <a:lnTo>
                  <a:pt x="33670" y="6525"/>
                </a:lnTo>
                <a:lnTo>
                  <a:pt x="33670" y="6444"/>
                </a:lnTo>
                <a:lnTo>
                  <a:pt x="33650" y="6343"/>
                </a:lnTo>
                <a:lnTo>
                  <a:pt x="33630" y="6263"/>
                </a:lnTo>
                <a:lnTo>
                  <a:pt x="33609" y="6162"/>
                </a:lnTo>
                <a:lnTo>
                  <a:pt x="33549" y="6082"/>
                </a:lnTo>
                <a:lnTo>
                  <a:pt x="33509" y="6001"/>
                </a:lnTo>
                <a:lnTo>
                  <a:pt x="33428" y="5941"/>
                </a:lnTo>
                <a:lnTo>
                  <a:pt x="33348" y="5860"/>
                </a:lnTo>
                <a:lnTo>
                  <a:pt x="32925" y="5578"/>
                </a:lnTo>
                <a:lnTo>
                  <a:pt x="32502" y="5336"/>
                </a:lnTo>
                <a:lnTo>
                  <a:pt x="32039" y="5115"/>
                </a:lnTo>
                <a:lnTo>
                  <a:pt x="31596" y="4934"/>
                </a:lnTo>
                <a:lnTo>
                  <a:pt x="31112" y="4793"/>
                </a:lnTo>
                <a:lnTo>
                  <a:pt x="30629" y="4672"/>
                </a:lnTo>
                <a:lnTo>
                  <a:pt x="30146" y="4571"/>
                </a:lnTo>
                <a:lnTo>
                  <a:pt x="29663" y="4511"/>
                </a:lnTo>
                <a:lnTo>
                  <a:pt x="29703" y="4289"/>
                </a:lnTo>
                <a:lnTo>
                  <a:pt x="29723" y="4048"/>
                </a:lnTo>
                <a:lnTo>
                  <a:pt x="29723" y="3806"/>
                </a:lnTo>
                <a:lnTo>
                  <a:pt x="29683" y="3564"/>
                </a:lnTo>
                <a:lnTo>
                  <a:pt x="29622" y="3323"/>
                </a:lnTo>
                <a:lnTo>
                  <a:pt x="29522" y="3101"/>
                </a:lnTo>
                <a:lnTo>
                  <a:pt x="29401" y="2880"/>
                </a:lnTo>
                <a:lnTo>
                  <a:pt x="29260" y="2678"/>
                </a:lnTo>
                <a:lnTo>
                  <a:pt x="29079" y="2497"/>
                </a:lnTo>
                <a:lnTo>
                  <a:pt x="28897" y="2336"/>
                </a:lnTo>
                <a:lnTo>
                  <a:pt x="28716" y="2215"/>
                </a:lnTo>
                <a:lnTo>
                  <a:pt x="28515" y="2094"/>
                </a:lnTo>
                <a:lnTo>
                  <a:pt x="28313" y="1994"/>
                </a:lnTo>
                <a:lnTo>
                  <a:pt x="28112" y="1933"/>
                </a:lnTo>
                <a:lnTo>
                  <a:pt x="27911" y="1873"/>
                </a:lnTo>
                <a:lnTo>
                  <a:pt x="27689" y="1833"/>
                </a:lnTo>
                <a:lnTo>
                  <a:pt x="27468" y="1792"/>
                </a:lnTo>
                <a:lnTo>
                  <a:pt x="27025" y="1792"/>
                </a:lnTo>
                <a:lnTo>
                  <a:pt x="26803" y="1812"/>
                </a:lnTo>
                <a:lnTo>
                  <a:pt x="26360" y="1873"/>
                </a:lnTo>
                <a:lnTo>
                  <a:pt x="25917" y="1974"/>
                </a:lnTo>
                <a:lnTo>
                  <a:pt x="26179" y="1088"/>
                </a:lnTo>
                <a:lnTo>
                  <a:pt x="26199" y="987"/>
                </a:lnTo>
                <a:lnTo>
                  <a:pt x="26199" y="906"/>
                </a:lnTo>
                <a:lnTo>
                  <a:pt x="26199" y="826"/>
                </a:lnTo>
                <a:lnTo>
                  <a:pt x="26179" y="725"/>
                </a:lnTo>
                <a:lnTo>
                  <a:pt x="26118" y="584"/>
                </a:lnTo>
                <a:lnTo>
                  <a:pt x="25998" y="443"/>
                </a:lnTo>
                <a:lnTo>
                  <a:pt x="25877" y="342"/>
                </a:lnTo>
                <a:lnTo>
                  <a:pt x="25716" y="262"/>
                </a:lnTo>
                <a:lnTo>
                  <a:pt x="25635" y="242"/>
                </a:lnTo>
                <a:lnTo>
                  <a:pt x="25454" y="242"/>
                </a:lnTo>
                <a:lnTo>
                  <a:pt x="25353" y="262"/>
                </a:lnTo>
                <a:lnTo>
                  <a:pt x="24467" y="544"/>
                </a:lnTo>
                <a:lnTo>
                  <a:pt x="23581" y="886"/>
                </a:lnTo>
                <a:lnTo>
                  <a:pt x="22695" y="1249"/>
                </a:lnTo>
                <a:lnTo>
                  <a:pt x="21849" y="1651"/>
                </a:lnTo>
                <a:lnTo>
                  <a:pt x="21426" y="1873"/>
                </a:lnTo>
                <a:lnTo>
                  <a:pt x="21024" y="2094"/>
                </a:lnTo>
                <a:lnTo>
                  <a:pt x="20621" y="2336"/>
                </a:lnTo>
                <a:lnTo>
                  <a:pt x="20218" y="2598"/>
                </a:lnTo>
                <a:lnTo>
                  <a:pt x="19836" y="2880"/>
                </a:lnTo>
                <a:lnTo>
                  <a:pt x="19473" y="3182"/>
                </a:lnTo>
                <a:lnTo>
                  <a:pt x="19131" y="3504"/>
                </a:lnTo>
                <a:lnTo>
                  <a:pt x="18808" y="3846"/>
                </a:lnTo>
                <a:lnTo>
                  <a:pt x="18768" y="3927"/>
                </a:lnTo>
                <a:lnTo>
                  <a:pt x="18728" y="4007"/>
                </a:lnTo>
                <a:lnTo>
                  <a:pt x="18708" y="4088"/>
                </a:lnTo>
                <a:lnTo>
                  <a:pt x="18688" y="4169"/>
                </a:lnTo>
                <a:lnTo>
                  <a:pt x="18708" y="4229"/>
                </a:lnTo>
                <a:lnTo>
                  <a:pt x="18728" y="4309"/>
                </a:lnTo>
                <a:lnTo>
                  <a:pt x="18748" y="4370"/>
                </a:lnTo>
                <a:lnTo>
                  <a:pt x="18788" y="4430"/>
                </a:lnTo>
                <a:lnTo>
                  <a:pt x="18829" y="4491"/>
                </a:lnTo>
                <a:lnTo>
                  <a:pt x="18889" y="4531"/>
                </a:lnTo>
                <a:lnTo>
                  <a:pt x="18949" y="4571"/>
                </a:lnTo>
                <a:lnTo>
                  <a:pt x="19030" y="4591"/>
                </a:lnTo>
                <a:lnTo>
                  <a:pt x="19111" y="4612"/>
                </a:lnTo>
                <a:lnTo>
                  <a:pt x="19191" y="4612"/>
                </a:lnTo>
                <a:lnTo>
                  <a:pt x="19272" y="4591"/>
                </a:lnTo>
                <a:lnTo>
                  <a:pt x="19372" y="4571"/>
                </a:lnTo>
                <a:lnTo>
                  <a:pt x="19755" y="4370"/>
                </a:lnTo>
                <a:lnTo>
                  <a:pt x="20138" y="4169"/>
                </a:lnTo>
                <a:lnTo>
                  <a:pt x="20883" y="3726"/>
                </a:lnTo>
                <a:lnTo>
                  <a:pt x="21628" y="3282"/>
                </a:lnTo>
                <a:lnTo>
                  <a:pt x="22010" y="3061"/>
                </a:lnTo>
                <a:lnTo>
                  <a:pt x="22393" y="2860"/>
                </a:lnTo>
                <a:lnTo>
                  <a:pt x="22917" y="2598"/>
                </a:lnTo>
                <a:lnTo>
                  <a:pt x="23440" y="2356"/>
                </a:lnTo>
                <a:lnTo>
                  <a:pt x="23984" y="2135"/>
                </a:lnTo>
                <a:lnTo>
                  <a:pt x="24528" y="1933"/>
                </a:lnTo>
                <a:lnTo>
                  <a:pt x="24225" y="2860"/>
                </a:lnTo>
                <a:lnTo>
                  <a:pt x="24205" y="2960"/>
                </a:lnTo>
                <a:lnTo>
                  <a:pt x="24205" y="3041"/>
                </a:lnTo>
                <a:lnTo>
                  <a:pt x="24205" y="3121"/>
                </a:lnTo>
                <a:lnTo>
                  <a:pt x="24225" y="3222"/>
                </a:lnTo>
                <a:lnTo>
                  <a:pt x="24306" y="3383"/>
                </a:lnTo>
                <a:lnTo>
                  <a:pt x="24407" y="3524"/>
                </a:lnTo>
                <a:lnTo>
                  <a:pt x="24548" y="3645"/>
                </a:lnTo>
                <a:lnTo>
                  <a:pt x="24628" y="3685"/>
                </a:lnTo>
                <a:lnTo>
                  <a:pt x="24709" y="3705"/>
                </a:lnTo>
                <a:lnTo>
                  <a:pt x="24789" y="3726"/>
                </a:lnTo>
                <a:lnTo>
                  <a:pt x="24971" y="3726"/>
                </a:lnTo>
                <a:lnTo>
                  <a:pt x="25051" y="3685"/>
                </a:lnTo>
                <a:lnTo>
                  <a:pt x="25756" y="3403"/>
                </a:lnTo>
                <a:lnTo>
                  <a:pt x="26118" y="3282"/>
                </a:lnTo>
                <a:lnTo>
                  <a:pt x="26481" y="3182"/>
                </a:lnTo>
                <a:lnTo>
                  <a:pt x="26662" y="3162"/>
                </a:lnTo>
                <a:lnTo>
                  <a:pt x="26843" y="3121"/>
                </a:lnTo>
                <a:lnTo>
                  <a:pt x="27226" y="3121"/>
                </a:lnTo>
                <a:lnTo>
                  <a:pt x="27407" y="3142"/>
                </a:lnTo>
                <a:lnTo>
                  <a:pt x="27588" y="3182"/>
                </a:lnTo>
                <a:lnTo>
                  <a:pt x="27750" y="3242"/>
                </a:lnTo>
                <a:lnTo>
                  <a:pt x="27931" y="3323"/>
                </a:lnTo>
                <a:lnTo>
                  <a:pt x="28031" y="3403"/>
                </a:lnTo>
                <a:lnTo>
                  <a:pt x="28132" y="3484"/>
                </a:lnTo>
                <a:lnTo>
                  <a:pt x="28213" y="3564"/>
                </a:lnTo>
                <a:lnTo>
                  <a:pt x="28293" y="3645"/>
                </a:lnTo>
                <a:lnTo>
                  <a:pt x="28333" y="3746"/>
                </a:lnTo>
                <a:lnTo>
                  <a:pt x="28374" y="3866"/>
                </a:lnTo>
                <a:lnTo>
                  <a:pt x="28394" y="3987"/>
                </a:lnTo>
                <a:lnTo>
                  <a:pt x="28394" y="4108"/>
                </a:lnTo>
                <a:lnTo>
                  <a:pt x="28374" y="4169"/>
                </a:lnTo>
                <a:lnTo>
                  <a:pt x="28354" y="4249"/>
                </a:lnTo>
                <a:lnTo>
                  <a:pt x="28273" y="4390"/>
                </a:lnTo>
                <a:lnTo>
                  <a:pt x="28213" y="4450"/>
                </a:lnTo>
                <a:lnTo>
                  <a:pt x="28132" y="4511"/>
                </a:lnTo>
                <a:lnTo>
                  <a:pt x="28072" y="4531"/>
                </a:lnTo>
                <a:lnTo>
                  <a:pt x="27991" y="4551"/>
                </a:lnTo>
                <a:lnTo>
                  <a:pt x="27810" y="4571"/>
                </a:lnTo>
                <a:lnTo>
                  <a:pt x="27689" y="4612"/>
                </a:lnTo>
                <a:lnTo>
                  <a:pt x="27588" y="4672"/>
                </a:lnTo>
                <a:lnTo>
                  <a:pt x="27488" y="4732"/>
                </a:lnTo>
                <a:lnTo>
                  <a:pt x="27427" y="4833"/>
                </a:lnTo>
                <a:lnTo>
                  <a:pt x="27367" y="4934"/>
                </a:lnTo>
                <a:lnTo>
                  <a:pt x="27347" y="5055"/>
                </a:lnTo>
                <a:lnTo>
                  <a:pt x="27327" y="5175"/>
                </a:lnTo>
                <a:lnTo>
                  <a:pt x="27347" y="5296"/>
                </a:lnTo>
                <a:lnTo>
                  <a:pt x="27367" y="5397"/>
                </a:lnTo>
                <a:lnTo>
                  <a:pt x="27407" y="5518"/>
                </a:lnTo>
                <a:lnTo>
                  <a:pt x="27468" y="5618"/>
                </a:lnTo>
                <a:lnTo>
                  <a:pt x="27548" y="5719"/>
                </a:lnTo>
                <a:lnTo>
                  <a:pt x="27649" y="5800"/>
                </a:lnTo>
                <a:lnTo>
                  <a:pt x="27750" y="5860"/>
                </a:lnTo>
                <a:lnTo>
                  <a:pt x="27870" y="5880"/>
                </a:lnTo>
                <a:lnTo>
                  <a:pt x="27991" y="5900"/>
                </a:lnTo>
                <a:lnTo>
                  <a:pt x="28172" y="5880"/>
                </a:lnTo>
                <a:lnTo>
                  <a:pt x="28333" y="5860"/>
                </a:lnTo>
                <a:lnTo>
                  <a:pt x="28756" y="5820"/>
                </a:lnTo>
                <a:lnTo>
                  <a:pt x="29179" y="5820"/>
                </a:lnTo>
                <a:lnTo>
                  <a:pt x="29582" y="5840"/>
                </a:lnTo>
                <a:lnTo>
                  <a:pt x="30005" y="5900"/>
                </a:lnTo>
                <a:lnTo>
                  <a:pt x="30408" y="5981"/>
                </a:lnTo>
                <a:lnTo>
                  <a:pt x="30810" y="6082"/>
                </a:lnTo>
                <a:lnTo>
                  <a:pt x="31193" y="6223"/>
                </a:lnTo>
                <a:lnTo>
                  <a:pt x="31576" y="6384"/>
                </a:lnTo>
                <a:lnTo>
                  <a:pt x="31314" y="6565"/>
                </a:lnTo>
                <a:lnTo>
                  <a:pt x="31072" y="6766"/>
                </a:lnTo>
                <a:lnTo>
                  <a:pt x="30831" y="6988"/>
                </a:lnTo>
                <a:lnTo>
                  <a:pt x="30609" y="7229"/>
                </a:lnTo>
                <a:lnTo>
                  <a:pt x="30528" y="7370"/>
                </a:lnTo>
                <a:lnTo>
                  <a:pt x="30468" y="7531"/>
                </a:lnTo>
                <a:lnTo>
                  <a:pt x="30428" y="7713"/>
                </a:lnTo>
                <a:lnTo>
                  <a:pt x="30448" y="7874"/>
                </a:lnTo>
                <a:lnTo>
                  <a:pt x="30508" y="8035"/>
                </a:lnTo>
                <a:lnTo>
                  <a:pt x="30609" y="8176"/>
                </a:lnTo>
                <a:lnTo>
                  <a:pt x="30669" y="8236"/>
                </a:lnTo>
                <a:lnTo>
                  <a:pt x="30730" y="8277"/>
                </a:lnTo>
                <a:lnTo>
                  <a:pt x="30810" y="8317"/>
                </a:lnTo>
                <a:lnTo>
                  <a:pt x="30911" y="8357"/>
                </a:lnTo>
                <a:lnTo>
                  <a:pt x="31394" y="8478"/>
                </a:lnTo>
                <a:lnTo>
                  <a:pt x="31837" y="8639"/>
                </a:lnTo>
                <a:lnTo>
                  <a:pt x="32280" y="8820"/>
                </a:lnTo>
                <a:lnTo>
                  <a:pt x="32723" y="9022"/>
                </a:lnTo>
                <a:lnTo>
                  <a:pt x="33126" y="9263"/>
                </a:lnTo>
                <a:lnTo>
                  <a:pt x="33529" y="9545"/>
                </a:lnTo>
                <a:lnTo>
                  <a:pt x="33912" y="9827"/>
                </a:lnTo>
                <a:lnTo>
                  <a:pt x="34274" y="10149"/>
                </a:lnTo>
                <a:lnTo>
                  <a:pt x="34032" y="10351"/>
                </a:lnTo>
                <a:lnTo>
                  <a:pt x="33791" y="10572"/>
                </a:lnTo>
                <a:lnTo>
                  <a:pt x="33589" y="10814"/>
                </a:lnTo>
                <a:lnTo>
                  <a:pt x="33408" y="11076"/>
                </a:lnTo>
                <a:lnTo>
                  <a:pt x="33146" y="10894"/>
                </a:lnTo>
                <a:lnTo>
                  <a:pt x="33106" y="10854"/>
                </a:lnTo>
                <a:lnTo>
                  <a:pt x="33066" y="10814"/>
                </a:lnTo>
                <a:lnTo>
                  <a:pt x="32885" y="10693"/>
                </a:lnTo>
                <a:lnTo>
                  <a:pt x="32703" y="10613"/>
                </a:lnTo>
                <a:lnTo>
                  <a:pt x="32522" y="10532"/>
                </a:lnTo>
                <a:lnTo>
                  <a:pt x="32321" y="10492"/>
                </a:lnTo>
                <a:lnTo>
                  <a:pt x="32139" y="10451"/>
                </a:lnTo>
                <a:lnTo>
                  <a:pt x="31737" y="10451"/>
                </a:lnTo>
                <a:lnTo>
                  <a:pt x="31515" y="10492"/>
                </a:lnTo>
                <a:lnTo>
                  <a:pt x="31314" y="10552"/>
                </a:lnTo>
                <a:lnTo>
                  <a:pt x="31092" y="10633"/>
                </a:lnTo>
                <a:lnTo>
                  <a:pt x="30891" y="10753"/>
                </a:lnTo>
                <a:lnTo>
                  <a:pt x="30710" y="10874"/>
                </a:lnTo>
                <a:lnTo>
                  <a:pt x="30528" y="11035"/>
                </a:lnTo>
                <a:lnTo>
                  <a:pt x="30388" y="11196"/>
                </a:lnTo>
                <a:lnTo>
                  <a:pt x="30247" y="11378"/>
                </a:lnTo>
                <a:lnTo>
                  <a:pt x="30126" y="11579"/>
                </a:lnTo>
                <a:lnTo>
                  <a:pt x="30045" y="11821"/>
                </a:lnTo>
                <a:lnTo>
                  <a:pt x="29965" y="12042"/>
                </a:lnTo>
                <a:lnTo>
                  <a:pt x="29924" y="12284"/>
                </a:lnTo>
                <a:lnTo>
                  <a:pt x="29924" y="12526"/>
                </a:lnTo>
                <a:lnTo>
                  <a:pt x="29944" y="12767"/>
                </a:lnTo>
                <a:lnTo>
                  <a:pt x="29985" y="12989"/>
                </a:lnTo>
                <a:lnTo>
                  <a:pt x="30065" y="13210"/>
                </a:lnTo>
                <a:lnTo>
                  <a:pt x="30146" y="13432"/>
                </a:lnTo>
                <a:lnTo>
                  <a:pt x="30267" y="13653"/>
                </a:lnTo>
                <a:lnTo>
                  <a:pt x="30388" y="13855"/>
                </a:lnTo>
                <a:lnTo>
                  <a:pt x="30549" y="14036"/>
                </a:lnTo>
                <a:lnTo>
                  <a:pt x="30730" y="14197"/>
                </a:lnTo>
                <a:lnTo>
                  <a:pt x="30911" y="14338"/>
                </a:lnTo>
                <a:lnTo>
                  <a:pt x="31112" y="14459"/>
                </a:lnTo>
                <a:lnTo>
                  <a:pt x="31334" y="14559"/>
                </a:lnTo>
                <a:lnTo>
                  <a:pt x="31576" y="14640"/>
                </a:lnTo>
                <a:lnTo>
                  <a:pt x="31837" y="14680"/>
                </a:lnTo>
                <a:lnTo>
                  <a:pt x="32099" y="14680"/>
                </a:lnTo>
                <a:lnTo>
                  <a:pt x="32341" y="14660"/>
                </a:lnTo>
                <a:lnTo>
                  <a:pt x="32603" y="14580"/>
                </a:lnTo>
                <a:lnTo>
                  <a:pt x="32844" y="14499"/>
                </a:lnTo>
                <a:lnTo>
                  <a:pt x="33066" y="14378"/>
                </a:lnTo>
                <a:lnTo>
                  <a:pt x="33287" y="14237"/>
                </a:lnTo>
                <a:lnTo>
                  <a:pt x="33489" y="14076"/>
                </a:lnTo>
                <a:lnTo>
                  <a:pt x="33670" y="13895"/>
                </a:lnTo>
                <a:lnTo>
                  <a:pt x="33811" y="13694"/>
                </a:lnTo>
                <a:lnTo>
                  <a:pt x="33932" y="13492"/>
                </a:lnTo>
                <a:lnTo>
                  <a:pt x="34032" y="13271"/>
                </a:lnTo>
                <a:lnTo>
                  <a:pt x="34093" y="13049"/>
                </a:lnTo>
                <a:lnTo>
                  <a:pt x="34133" y="12807"/>
                </a:lnTo>
                <a:lnTo>
                  <a:pt x="34153" y="12566"/>
                </a:lnTo>
                <a:lnTo>
                  <a:pt x="34133" y="12324"/>
                </a:lnTo>
                <a:lnTo>
                  <a:pt x="34314" y="12405"/>
                </a:lnTo>
                <a:lnTo>
                  <a:pt x="34475" y="12505"/>
                </a:lnTo>
                <a:lnTo>
                  <a:pt x="34616" y="12626"/>
                </a:lnTo>
                <a:lnTo>
                  <a:pt x="34757" y="12767"/>
                </a:lnTo>
                <a:lnTo>
                  <a:pt x="34878" y="12928"/>
                </a:lnTo>
                <a:lnTo>
                  <a:pt x="34979" y="13089"/>
                </a:lnTo>
                <a:lnTo>
                  <a:pt x="35059" y="13271"/>
                </a:lnTo>
                <a:lnTo>
                  <a:pt x="35120" y="13452"/>
                </a:lnTo>
                <a:lnTo>
                  <a:pt x="34818" y="13472"/>
                </a:lnTo>
                <a:lnTo>
                  <a:pt x="34516" y="13532"/>
                </a:lnTo>
                <a:lnTo>
                  <a:pt x="34234" y="13633"/>
                </a:lnTo>
                <a:lnTo>
                  <a:pt x="33932" y="13754"/>
                </a:lnTo>
                <a:lnTo>
                  <a:pt x="33811" y="13834"/>
                </a:lnTo>
                <a:lnTo>
                  <a:pt x="33710" y="13915"/>
                </a:lnTo>
                <a:lnTo>
                  <a:pt x="33609" y="13996"/>
                </a:lnTo>
                <a:lnTo>
                  <a:pt x="33529" y="14096"/>
                </a:lnTo>
                <a:lnTo>
                  <a:pt x="33368" y="14298"/>
                </a:lnTo>
                <a:lnTo>
                  <a:pt x="33247" y="14539"/>
                </a:lnTo>
                <a:lnTo>
                  <a:pt x="33187" y="14781"/>
                </a:lnTo>
                <a:lnTo>
                  <a:pt x="33146" y="15043"/>
                </a:lnTo>
                <a:lnTo>
                  <a:pt x="33146" y="15305"/>
                </a:lnTo>
                <a:lnTo>
                  <a:pt x="33166" y="15566"/>
                </a:lnTo>
                <a:lnTo>
                  <a:pt x="33207" y="15707"/>
                </a:lnTo>
                <a:lnTo>
                  <a:pt x="33247" y="15828"/>
                </a:lnTo>
                <a:lnTo>
                  <a:pt x="33368" y="16090"/>
                </a:lnTo>
                <a:lnTo>
                  <a:pt x="33529" y="16311"/>
                </a:lnTo>
                <a:lnTo>
                  <a:pt x="33710" y="16533"/>
                </a:lnTo>
                <a:lnTo>
                  <a:pt x="33912" y="16734"/>
                </a:lnTo>
                <a:lnTo>
                  <a:pt x="34113" y="16936"/>
                </a:lnTo>
                <a:lnTo>
                  <a:pt x="34536" y="17278"/>
                </a:lnTo>
                <a:lnTo>
                  <a:pt x="34838" y="17499"/>
                </a:lnTo>
                <a:lnTo>
                  <a:pt x="35019" y="17620"/>
                </a:lnTo>
                <a:lnTo>
                  <a:pt x="35200" y="17781"/>
                </a:lnTo>
                <a:lnTo>
                  <a:pt x="35361" y="17943"/>
                </a:lnTo>
                <a:lnTo>
                  <a:pt x="35482" y="18124"/>
                </a:lnTo>
                <a:lnTo>
                  <a:pt x="35523" y="18204"/>
                </a:lnTo>
                <a:lnTo>
                  <a:pt x="35543" y="18305"/>
                </a:lnTo>
                <a:lnTo>
                  <a:pt x="35543" y="18386"/>
                </a:lnTo>
                <a:lnTo>
                  <a:pt x="35543" y="18486"/>
                </a:lnTo>
                <a:lnTo>
                  <a:pt x="35523" y="18527"/>
                </a:lnTo>
                <a:lnTo>
                  <a:pt x="35482" y="18567"/>
                </a:lnTo>
                <a:lnTo>
                  <a:pt x="35382" y="18647"/>
                </a:lnTo>
                <a:lnTo>
                  <a:pt x="35261" y="18688"/>
                </a:lnTo>
                <a:lnTo>
                  <a:pt x="35160" y="18728"/>
                </a:lnTo>
                <a:lnTo>
                  <a:pt x="34717" y="18849"/>
                </a:lnTo>
                <a:lnTo>
                  <a:pt x="34496" y="18909"/>
                </a:lnTo>
                <a:lnTo>
                  <a:pt x="34274" y="18970"/>
                </a:lnTo>
                <a:lnTo>
                  <a:pt x="34093" y="19050"/>
                </a:lnTo>
                <a:lnTo>
                  <a:pt x="33912" y="19151"/>
                </a:lnTo>
                <a:lnTo>
                  <a:pt x="33992" y="19030"/>
                </a:lnTo>
                <a:lnTo>
                  <a:pt x="34053" y="18889"/>
                </a:lnTo>
                <a:lnTo>
                  <a:pt x="34113" y="18748"/>
                </a:lnTo>
                <a:lnTo>
                  <a:pt x="34133" y="18587"/>
                </a:lnTo>
                <a:lnTo>
                  <a:pt x="34153" y="18426"/>
                </a:lnTo>
                <a:lnTo>
                  <a:pt x="34173" y="18265"/>
                </a:lnTo>
                <a:lnTo>
                  <a:pt x="34173" y="18083"/>
                </a:lnTo>
                <a:lnTo>
                  <a:pt x="34153" y="17902"/>
                </a:lnTo>
                <a:lnTo>
                  <a:pt x="34113" y="17721"/>
                </a:lnTo>
                <a:lnTo>
                  <a:pt x="34073" y="17560"/>
                </a:lnTo>
                <a:lnTo>
                  <a:pt x="34012" y="17379"/>
                </a:lnTo>
                <a:lnTo>
                  <a:pt x="33932" y="17238"/>
                </a:lnTo>
                <a:lnTo>
                  <a:pt x="33851" y="17097"/>
                </a:lnTo>
                <a:lnTo>
                  <a:pt x="33730" y="16996"/>
                </a:lnTo>
                <a:lnTo>
                  <a:pt x="33609" y="16895"/>
                </a:lnTo>
                <a:lnTo>
                  <a:pt x="33469" y="16835"/>
                </a:lnTo>
                <a:lnTo>
                  <a:pt x="33307" y="16795"/>
                </a:lnTo>
                <a:lnTo>
                  <a:pt x="33126" y="16795"/>
                </a:lnTo>
                <a:lnTo>
                  <a:pt x="32965" y="16835"/>
                </a:lnTo>
                <a:lnTo>
                  <a:pt x="32885" y="16855"/>
                </a:lnTo>
                <a:lnTo>
                  <a:pt x="32824" y="16895"/>
                </a:lnTo>
                <a:lnTo>
                  <a:pt x="32764" y="16956"/>
                </a:lnTo>
                <a:lnTo>
                  <a:pt x="32703" y="17016"/>
                </a:lnTo>
                <a:lnTo>
                  <a:pt x="32663" y="17097"/>
                </a:lnTo>
                <a:lnTo>
                  <a:pt x="32643" y="17177"/>
                </a:lnTo>
                <a:lnTo>
                  <a:pt x="32442" y="17157"/>
                </a:lnTo>
                <a:lnTo>
                  <a:pt x="32260" y="17177"/>
                </a:lnTo>
                <a:lnTo>
                  <a:pt x="32119" y="17218"/>
                </a:lnTo>
                <a:lnTo>
                  <a:pt x="31978" y="17278"/>
                </a:lnTo>
                <a:lnTo>
                  <a:pt x="31837" y="17359"/>
                </a:lnTo>
                <a:lnTo>
                  <a:pt x="31696" y="17459"/>
                </a:lnTo>
                <a:lnTo>
                  <a:pt x="31576" y="17560"/>
                </a:lnTo>
                <a:lnTo>
                  <a:pt x="31455" y="17661"/>
                </a:lnTo>
                <a:lnTo>
                  <a:pt x="31274" y="17902"/>
                </a:lnTo>
                <a:lnTo>
                  <a:pt x="31173" y="18023"/>
                </a:lnTo>
                <a:lnTo>
                  <a:pt x="31112" y="18164"/>
                </a:lnTo>
                <a:lnTo>
                  <a:pt x="31052" y="18305"/>
                </a:lnTo>
                <a:lnTo>
                  <a:pt x="30992" y="18426"/>
                </a:lnTo>
                <a:lnTo>
                  <a:pt x="30951" y="18567"/>
                </a:lnTo>
                <a:lnTo>
                  <a:pt x="30931" y="18728"/>
                </a:lnTo>
                <a:lnTo>
                  <a:pt x="30931" y="18869"/>
                </a:lnTo>
                <a:lnTo>
                  <a:pt x="30931" y="19030"/>
                </a:lnTo>
                <a:lnTo>
                  <a:pt x="30951" y="19110"/>
                </a:lnTo>
                <a:lnTo>
                  <a:pt x="30971" y="19211"/>
                </a:lnTo>
                <a:lnTo>
                  <a:pt x="31032" y="19372"/>
                </a:lnTo>
                <a:lnTo>
                  <a:pt x="31153" y="19513"/>
                </a:lnTo>
                <a:lnTo>
                  <a:pt x="31294" y="19634"/>
                </a:lnTo>
                <a:lnTo>
                  <a:pt x="31435" y="19735"/>
                </a:lnTo>
                <a:lnTo>
                  <a:pt x="31616" y="19815"/>
                </a:lnTo>
                <a:lnTo>
                  <a:pt x="31777" y="19876"/>
                </a:lnTo>
                <a:lnTo>
                  <a:pt x="31958" y="19936"/>
                </a:lnTo>
                <a:lnTo>
                  <a:pt x="32139" y="19976"/>
                </a:lnTo>
                <a:lnTo>
                  <a:pt x="32522" y="19976"/>
                </a:lnTo>
                <a:lnTo>
                  <a:pt x="32703" y="19956"/>
                </a:lnTo>
                <a:lnTo>
                  <a:pt x="32885" y="19916"/>
                </a:lnTo>
                <a:lnTo>
                  <a:pt x="33046" y="19856"/>
                </a:lnTo>
                <a:lnTo>
                  <a:pt x="33227" y="19775"/>
                </a:lnTo>
                <a:lnTo>
                  <a:pt x="33388" y="19694"/>
                </a:lnTo>
                <a:lnTo>
                  <a:pt x="33267" y="19896"/>
                </a:lnTo>
                <a:lnTo>
                  <a:pt x="33187" y="20117"/>
                </a:lnTo>
                <a:lnTo>
                  <a:pt x="33146" y="20359"/>
                </a:lnTo>
                <a:lnTo>
                  <a:pt x="33126" y="20621"/>
                </a:lnTo>
                <a:lnTo>
                  <a:pt x="33146" y="20903"/>
                </a:lnTo>
                <a:lnTo>
                  <a:pt x="33207" y="21185"/>
                </a:lnTo>
                <a:lnTo>
                  <a:pt x="33287" y="21446"/>
                </a:lnTo>
                <a:lnTo>
                  <a:pt x="33408" y="21708"/>
                </a:lnTo>
                <a:lnTo>
                  <a:pt x="33549" y="21950"/>
                </a:lnTo>
                <a:lnTo>
                  <a:pt x="33690" y="22212"/>
                </a:lnTo>
                <a:lnTo>
                  <a:pt x="33972" y="22695"/>
                </a:lnTo>
                <a:lnTo>
                  <a:pt x="34053" y="22836"/>
                </a:lnTo>
                <a:lnTo>
                  <a:pt x="34113" y="22997"/>
                </a:lnTo>
                <a:lnTo>
                  <a:pt x="34133" y="23098"/>
                </a:lnTo>
                <a:lnTo>
                  <a:pt x="34133" y="23178"/>
                </a:lnTo>
                <a:lnTo>
                  <a:pt x="34113" y="23239"/>
                </a:lnTo>
                <a:lnTo>
                  <a:pt x="34093" y="23319"/>
                </a:lnTo>
                <a:lnTo>
                  <a:pt x="34053" y="23359"/>
                </a:lnTo>
                <a:lnTo>
                  <a:pt x="33992" y="23400"/>
                </a:lnTo>
                <a:lnTo>
                  <a:pt x="33851" y="23299"/>
                </a:lnTo>
                <a:lnTo>
                  <a:pt x="33730" y="23239"/>
                </a:lnTo>
                <a:lnTo>
                  <a:pt x="33589" y="23219"/>
                </a:lnTo>
                <a:lnTo>
                  <a:pt x="33448" y="23219"/>
                </a:lnTo>
                <a:lnTo>
                  <a:pt x="33307" y="23259"/>
                </a:lnTo>
                <a:lnTo>
                  <a:pt x="33187" y="23299"/>
                </a:lnTo>
                <a:lnTo>
                  <a:pt x="33066" y="23380"/>
                </a:lnTo>
                <a:lnTo>
                  <a:pt x="32965" y="23480"/>
                </a:lnTo>
                <a:lnTo>
                  <a:pt x="32764" y="23319"/>
                </a:lnTo>
                <a:lnTo>
                  <a:pt x="32482" y="23118"/>
                </a:lnTo>
                <a:lnTo>
                  <a:pt x="32200" y="22937"/>
                </a:lnTo>
                <a:lnTo>
                  <a:pt x="31878" y="22776"/>
                </a:lnTo>
                <a:lnTo>
                  <a:pt x="31555" y="22655"/>
                </a:lnTo>
                <a:lnTo>
                  <a:pt x="31253" y="22554"/>
                </a:lnTo>
                <a:lnTo>
                  <a:pt x="31092" y="22514"/>
                </a:lnTo>
                <a:lnTo>
                  <a:pt x="30931" y="22494"/>
                </a:lnTo>
                <a:lnTo>
                  <a:pt x="30770" y="22473"/>
                </a:lnTo>
                <a:lnTo>
                  <a:pt x="30609" y="22494"/>
                </a:lnTo>
                <a:lnTo>
                  <a:pt x="30448" y="22534"/>
                </a:lnTo>
                <a:lnTo>
                  <a:pt x="30307" y="22614"/>
                </a:lnTo>
                <a:lnTo>
                  <a:pt x="30226" y="22695"/>
                </a:lnTo>
                <a:lnTo>
                  <a:pt x="30166" y="22776"/>
                </a:lnTo>
                <a:lnTo>
                  <a:pt x="30126" y="22896"/>
                </a:lnTo>
                <a:lnTo>
                  <a:pt x="30126" y="22957"/>
                </a:lnTo>
                <a:lnTo>
                  <a:pt x="30146" y="23017"/>
                </a:lnTo>
                <a:lnTo>
                  <a:pt x="30206" y="23138"/>
                </a:lnTo>
                <a:lnTo>
                  <a:pt x="30267" y="23239"/>
                </a:lnTo>
                <a:lnTo>
                  <a:pt x="30347" y="23319"/>
                </a:lnTo>
                <a:lnTo>
                  <a:pt x="30448" y="23400"/>
                </a:lnTo>
                <a:lnTo>
                  <a:pt x="30649" y="23561"/>
                </a:lnTo>
                <a:lnTo>
                  <a:pt x="30871" y="23682"/>
                </a:lnTo>
                <a:lnTo>
                  <a:pt x="31374" y="24024"/>
                </a:lnTo>
                <a:lnTo>
                  <a:pt x="31878" y="24366"/>
                </a:lnTo>
                <a:lnTo>
                  <a:pt x="32059" y="24527"/>
                </a:lnTo>
                <a:lnTo>
                  <a:pt x="32240" y="24709"/>
                </a:lnTo>
                <a:lnTo>
                  <a:pt x="32582" y="25071"/>
                </a:lnTo>
                <a:lnTo>
                  <a:pt x="32905" y="25454"/>
                </a:lnTo>
                <a:lnTo>
                  <a:pt x="33066" y="25635"/>
                </a:lnTo>
                <a:lnTo>
                  <a:pt x="33247" y="25816"/>
                </a:lnTo>
                <a:lnTo>
                  <a:pt x="33166" y="25897"/>
                </a:lnTo>
                <a:lnTo>
                  <a:pt x="33086" y="25937"/>
                </a:lnTo>
                <a:lnTo>
                  <a:pt x="32965" y="25957"/>
                </a:lnTo>
                <a:lnTo>
                  <a:pt x="32562" y="25957"/>
                </a:lnTo>
                <a:lnTo>
                  <a:pt x="32301" y="25977"/>
                </a:lnTo>
                <a:lnTo>
                  <a:pt x="32039" y="26038"/>
                </a:lnTo>
                <a:lnTo>
                  <a:pt x="31777" y="26138"/>
                </a:lnTo>
                <a:lnTo>
                  <a:pt x="31596" y="26239"/>
                </a:lnTo>
                <a:lnTo>
                  <a:pt x="31394" y="26038"/>
                </a:lnTo>
                <a:lnTo>
                  <a:pt x="31233" y="25857"/>
                </a:lnTo>
                <a:lnTo>
                  <a:pt x="31072" y="25695"/>
                </a:lnTo>
                <a:lnTo>
                  <a:pt x="30710" y="25393"/>
                </a:lnTo>
                <a:lnTo>
                  <a:pt x="30327" y="25111"/>
                </a:lnTo>
                <a:lnTo>
                  <a:pt x="29924" y="24870"/>
                </a:lnTo>
                <a:lnTo>
                  <a:pt x="29884" y="24850"/>
                </a:lnTo>
                <a:lnTo>
                  <a:pt x="29824" y="24850"/>
                </a:lnTo>
                <a:lnTo>
                  <a:pt x="29783" y="24870"/>
                </a:lnTo>
                <a:lnTo>
                  <a:pt x="29743" y="24910"/>
                </a:lnTo>
                <a:lnTo>
                  <a:pt x="29723" y="24950"/>
                </a:lnTo>
                <a:lnTo>
                  <a:pt x="29703" y="24991"/>
                </a:lnTo>
                <a:lnTo>
                  <a:pt x="29723" y="25051"/>
                </a:lnTo>
                <a:lnTo>
                  <a:pt x="29743" y="25091"/>
                </a:lnTo>
                <a:lnTo>
                  <a:pt x="30065" y="25414"/>
                </a:lnTo>
                <a:lnTo>
                  <a:pt x="30347" y="25736"/>
                </a:lnTo>
                <a:lnTo>
                  <a:pt x="30891" y="26441"/>
                </a:lnTo>
                <a:lnTo>
                  <a:pt x="31012" y="26602"/>
                </a:lnTo>
                <a:lnTo>
                  <a:pt x="31133" y="26803"/>
                </a:lnTo>
                <a:lnTo>
                  <a:pt x="31052" y="27004"/>
                </a:lnTo>
                <a:lnTo>
                  <a:pt x="30992" y="27206"/>
                </a:lnTo>
                <a:lnTo>
                  <a:pt x="30951" y="27427"/>
                </a:lnTo>
                <a:lnTo>
                  <a:pt x="30931" y="27669"/>
                </a:lnTo>
                <a:lnTo>
                  <a:pt x="30770" y="27588"/>
                </a:lnTo>
                <a:lnTo>
                  <a:pt x="30589" y="27548"/>
                </a:lnTo>
                <a:lnTo>
                  <a:pt x="30408" y="27528"/>
                </a:lnTo>
                <a:lnTo>
                  <a:pt x="30226" y="27568"/>
                </a:lnTo>
                <a:lnTo>
                  <a:pt x="30106" y="27588"/>
                </a:lnTo>
                <a:lnTo>
                  <a:pt x="30005" y="27649"/>
                </a:lnTo>
                <a:lnTo>
                  <a:pt x="29904" y="27689"/>
                </a:lnTo>
                <a:lnTo>
                  <a:pt x="29824" y="27770"/>
                </a:lnTo>
                <a:lnTo>
                  <a:pt x="29663" y="27911"/>
                </a:lnTo>
                <a:lnTo>
                  <a:pt x="29542" y="28092"/>
                </a:lnTo>
                <a:lnTo>
                  <a:pt x="29461" y="28293"/>
                </a:lnTo>
                <a:lnTo>
                  <a:pt x="29381" y="28515"/>
                </a:lnTo>
                <a:lnTo>
                  <a:pt x="29340" y="28716"/>
                </a:lnTo>
                <a:lnTo>
                  <a:pt x="29320" y="28938"/>
                </a:lnTo>
                <a:lnTo>
                  <a:pt x="29320" y="29139"/>
                </a:lnTo>
                <a:lnTo>
                  <a:pt x="29360" y="29340"/>
                </a:lnTo>
                <a:lnTo>
                  <a:pt x="29401" y="29522"/>
                </a:lnTo>
                <a:lnTo>
                  <a:pt x="29461" y="29723"/>
                </a:lnTo>
                <a:lnTo>
                  <a:pt x="29602" y="30085"/>
                </a:lnTo>
                <a:lnTo>
                  <a:pt x="29642" y="30287"/>
                </a:lnTo>
                <a:lnTo>
                  <a:pt x="29663" y="30387"/>
                </a:lnTo>
                <a:lnTo>
                  <a:pt x="29642" y="30488"/>
                </a:lnTo>
                <a:lnTo>
                  <a:pt x="29642" y="30528"/>
                </a:lnTo>
                <a:lnTo>
                  <a:pt x="29622" y="30549"/>
                </a:lnTo>
                <a:lnTo>
                  <a:pt x="29542" y="30569"/>
                </a:lnTo>
                <a:lnTo>
                  <a:pt x="29461" y="30569"/>
                </a:lnTo>
                <a:lnTo>
                  <a:pt x="29360" y="30528"/>
                </a:lnTo>
                <a:lnTo>
                  <a:pt x="29119" y="30428"/>
                </a:lnTo>
                <a:lnTo>
                  <a:pt x="28877" y="30267"/>
                </a:lnTo>
                <a:lnTo>
                  <a:pt x="28938" y="30126"/>
                </a:lnTo>
                <a:lnTo>
                  <a:pt x="28978" y="29965"/>
                </a:lnTo>
                <a:lnTo>
                  <a:pt x="28998" y="29864"/>
                </a:lnTo>
                <a:lnTo>
                  <a:pt x="28978" y="29763"/>
                </a:lnTo>
                <a:lnTo>
                  <a:pt x="28958" y="29663"/>
                </a:lnTo>
                <a:lnTo>
                  <a:pt x="28917" y="29582"/>
                </a:lnTo>
                <a:lnTo>
                  <a:pt x="28877" y="29501"/>
                </a:lnTo>
                <a:lnTo>
                  <a:pt x="28797" y="29421"/>
                </a:lnTo>
                <a:lnTo>
                  <a:pt x="28736" y="29381"/>
                </a:lnTo>
                <a:lnTo>
                  <a:pt x="28636" y="29340"/>
                </a:lnTo>
                <a:lnTo>
                  <a:pt x="28837" y="28958"/>
                </a:lnTo>
                <a:lnTo>
                  <a:pt x="28998" y="28535"/>
                </a:lnTo>
                <a:lnTo>
                  <a:pt x="29099" y="28112"/>
                </a:lnTo>
                <a:lnTo>
                  <a:pt x="29179" y="27689"/>
                </a:lnTo>
                <a:lnTo>
                  <a:pt x="29199" y="27468"/>
                </a:lnTo>
                <a:lnTo>
                  <a:pt x="29199" y="27246"/>
                </a:lnTo>
                <a:lnTo>
                  <a:pt x="29179" y="27004"/>
                </a:lnTo>
                <a:lnTo>
                  <a:pt x="29139" y="26783"/>
                </a:lnTo>
                <a:lnTo>
                  <a:pt x="29099" y="26561"/>
                </a:lnTo>
                <a:lnTo>
                  <a:pt x="29038" y="26340"/>
                </a:lnTo>
                <a:lnTo>
                  <a:pt x="28877" y="25917"/>
                </a:lnTo>
                <a:lnTo>
                  <a:pt x="28756" y="25655"/>
                </a:lnTo>
                <a:lnTo>
                  <a:pt x="28595" y="25434"/>
                </a:lnTo>
                <a:lnTo>
                  <a:pt x="28575" y="25313"/>
                </a:lnTo>
                <a:lnTo>
                  <a:pt x="28535" y="25192"/>
                </a:lnTo>
                <a:lnTo>
                  <a:pt x="28474" y="25091"/>
                </a:lnTo>
                <a:lnTo>
                  <a:pt x="28414" y="24991"/>
                </a:lnTo>
                <a:lnTo>
                  <a:pt x="28333" y="24910"/>
                </a:lnTo>
                <a:lnTo>
                  <a:pt x="28233" y="24830"/>
                </a:lnTo>
                <a:lnTo>
                  <a:pt x="28031" y="24709"/>
                </a:lnTo>
                <a:lnTo>
                  <a:pt x="27810" y="24608"/>
                </a:lnTo>
                <a:lnTo>
                  <a:pt x="27568" y="24527"/>
                </a:lnTo>
                <a:lnTo>
                  <a:pt x="27306" y="24487"/>
                </a:lnTo>
                <a:lnTo>
                  <a:pt x="27065" y="24447"/>
                </a:lnTo>
                <a:lnTo>
                  <a:pt x="26461" y="24447"/>
                </a:lnTo>
                <a:lnTo>
                  <a:pt x="26159" y="24487"/>
                </a:lnTo>
                <a:lnTo>
                  <a:pt x="25857" y="24527"/>
                </a:lnTo>
                <a:lnTo>
                  <a:pt x="25252" y="24648"/>
                </a:lnTo>
                <a:lnTo>
                  <a:pt x="24668" y="24809"/>
                </a:lnTo>
                <a:lnTo>
                  <a:pt x="24266" y="24910"/>
                </a:lnTo>
                <a:lnTo>
                  <a:pt x="23883" y="25031"/>
                </a:lnTo>
                <a:lnTo>
                  <a:pt x="23964" y="24950"/>
                </a:lnTo>
                <a:lnTo>
                  <a:pt x="24044" y="24850"/>
                </a:lnTo>
                <a:lnTo>
                  <a:pt x="24185" y="24628"/>
                </a:lnTo>
                <a:lnTo>
                  <a:pt x="24306" y="24407"/>
                </a:lnTo>
                <a:lnTo>
                  <a:pt x="24427" y="24205"/>
                </a:lnTo>
                <a:lnTo>
                  <a:pt x="24769" y="23742"/>
                </a:lnTo>
                <a:lnTo>
                  <a:pt x="25112" y="23299"/>
                </a:lnTo>
                <a:lnTo>
                  <a:pt x="25252" y="23078"/>
                </a:lnTo>
                <a:lnTo>
                  <a:pt x="25353" y="22856"/>
                </a:lnTo>
                <a:lnTo>
                  <a:pt x="25454" y="22635"/>
                </a:lnTo>
                <a:lnTo>
                  <a:pt x="25514" y="22393"/>
                </a:lnTo>
                <a:lnTo>
                  <a:pt x="25555" y="22151"/>
                </a:lnTo>
                <a:lnTo>
                  <a:pt x="25575" y="21910"/>
                </a:lnTo>
                <a:lnTo>
                  <a:pt x="25575" y="21668"/>
                </a:lnTo>
                <a:lnTo>
                  <a:pt x="25555" y="21406"/>
                </a:lnTo>
                <a:lnTo>
                  <a:pt x="25514" y="21225"/>
                </a:lnTo>
                <a:lnTo>
                  <a:pt x="25454" y="21064"/>
                </a:lnTo>
                <a:lnTo>
                  <a:pt x="25373" y="20903"/>
                </a:lnTo>
                <a:lnTo>
                  <a:pt x="25293" y="20742"/>
                </a:lnTo>
                <a:lnTo>
                  <a:pt x="25575" y="20581"/>
                </a:lnTo>
                <a:lnTo>
                  <a:pt x="25675" y="20500"/>
                </a:lnTo>
                <a:lnTo>
                  <a:pt x="25756" y="20399"/>
                </a:lnTo>
                <a:lnTo>
                  <a:pt x="25816" y="20278"/>
                </a:lnTo>
                <a:lnTo>
                  <a:pt x="25857" y="20158"/>
                </a:lnTo>
                <a:lnTo>
                  <a:pt x="25857" y="20017"/>
                </a:lnTo>
                <a:lnTo>
                  <a:pt x="25836" y="19876"/>
                </a:lnTo>
                <a:lnTo>
                  <a:pt x="25776" y="19755"/>
                </a:lnTo>
                <a:lnTo>
                  <a:pt x="25695" y="19654"/>
                </a:lnTo>
                <a:lnTo>
                  <a:pt x="25575" y="19554"/>
                </a:lnTo>
                <a:lnTo>
                  <a:pt x="25494" y="19413"/>
                </a:lnTo>
                <a:lnTo>
                  <a:pt x="25454" y="19272"/>
                </a:lnTo>
                <a:lnTo>
                  <a:pt x="25454" y="19131"/>
                </a:lnTo>
                <a:lnTo>
                  <a:pt x="25454" y="18970"/>
                </a:lnTo>
                <a:lnTo>
                  <a:pt x="25474" y="18829"/>
                </a:lnTo>
                <a:lnTo>
                  <a:pt x="25555" y="18527"/>
                </a:lnTo>
                <a:lnTo>
                  <a:pt x="25716" y="18104"/>
                </a:lnTo>
                <a:lnTo>
                  <a:pt x="25877" y="17701"/>
                </a:lnTo>
                <a:lnTo>
                  <a:pt x="25957" y="17499"/>
                </a:lnTo>
                <a:lnTo>
                  <a:pt x="26038" y="17278"/>
                </a:lnTo>
                <a:lnTo>
                  <a:pt x="26078" y="17077"/>
                </a:lnTo>
                <a:lnTo>
                  <a:pt x="26118" y="16855"/>
                </a:lnTo>
                <a:lnTo>
                  <a:pt x="26118" y="16714"/>
                </a:lnTo>
                <a:lnTo>
                  <a:pt x="26118" y="16573"/>
                </a:lnTo>
                <a:lnTo>
                  <a:pt x="26078" y="16291"/>
                </a:lnTo>
                <a:lnTo>
                  <a:pt x="25977" y="16009"/>
                </a:lnTo>
                <a:lnTo>
                  <a:pt x="25857" y="15748"/>
                </a:lnTo>
                <a:lnTo>
                  <a:pt x="25695" y="15506"/>
                </a:lnTo>
                <a:lnTo>
                  <a:pt x="25514" y="15284"/>
                </a:lnTo>
                <a:lnTo>
                  <a:pt x="25393" y="15204"/>
                </a:lnTo>
                <a:lnTo>
                  <a:pt x="25293" y="15123"/>
                </a:lnTo>
                <a:lnTo>
                  <a:pt x="25172" y="15063"/>
                </a:lnTo>
                <a:lnTo>
                  <a:pt x="25031" y="15002"/>
                </a:lnTo>
                <a:lnTo>
                  <a:pt x="25112" y="14861"/>
                </a:lnTo>
                <a:lnTo>
                  <a:pt x="25192" y="14761"/>
                </a:lnTo>
                <a:lnTo>
                  <a:pt x="25313" y="14640"/>
                </a:lnTo>
                <a:lnTo>
                  <a:pt x="25434" y="14539"/>
                </a:lnTo>
                <a:lnTo>
                  <a:pt x="25534" y="14459"/>
                </a:lnTo>
                <a:lnTo>
                  <a:pt x="25615" y="14358"/>
                </a:lnTo>
                <a:lnTo>
                  <a:pt x="25675" y="14237"/>
                </a:lnTo>
                <a:lnTo>
                  <a:pt x="25716" y="14116"/>
                </a:lnTo>
                <a:lnTo>
                  <a:pt x="25716" y="13975"/>
                </a:lnTo>
                <a:lnTo>
                  <a:pt x="25695" y="13855"/>
                </a:lnTo>
                <a:lnTo>
                  <a:pt x="25635" y="13734"/>
                </a:lnTo>
                <a:lnTo>
                  <a:pt x="25555" y="13613"/>
                </a:lnTo>
                <a:lnTo>
                  <a:pt x="25373" y="13472"/>
                </a:lnTo>
                <a:lnTo>
                  <a:pt x="25192" y="13331"/>
                </a:lnTo>
                <a:lnTo>
                  <a:pt x="25011" y="13190"/>
                </a:lnTo>
                <a:lnTo>
                  <a:pt x="24830" y="13069"/>
                </a:lnTo>
                <a:lnTo>
                  <a:pt x="24628" y="12969"/>
                </a:lnTo>
                <a:lnTo>
                  <a:pt x="24427" y="12888"/>
                </a:lnTo>
                <a:lnTo>
                  <a:pt x="24205" y="12807"/>
                </a:lnTo>
                <a:lnTo>
                  <a:pt x="24004" y="12727"/>
                </a:lnTo>
                <a:lnTo>
                  <a:pt x="24064" y="12546"/>
                </a:lnTo>
                <a:lnTo>
                  <a:pt x="24105" y="12344"/>
                </a:lnTo>
                <a:lnTo>
                  <a:pt x="24105" y="12143"/>
                </a:lnTo>
                <a:lnTo>
                  <a:pt x="24064" y="11942"/>
                </a:lnTo>
                <a:lnTo>
                  <a:pt x="24024" y="11760"/>
                </a:lnTo>
                <a:lnTo>
                  <a:pt x="23923" y="11579"/>
                </a:lnTo>
                <a:lnTo>
                  <a:pt x="23823" y="11418"/>
                </a:lnTo>
                <a:lnTo>
                  <a:pt x="23682" y="11277"/>
                </a:lnTo>
                <a:lnTo>
                  <a:pt x="23521" y="11176"/>
                </a:lnTo>
                <a:lnTo>
                  <a:pt x="23319" y="11096"/>
                </a:lnTo>
                <a:lnTo>
                  <a:pt x="23178" y="11076"/>
                </a:lnTo>
                <a:lnTo>
                  <a:pt x="23057" y="11056"/>
                </a:lnTo>
                <a:lnTo>
                  <a:pt x="22917" y="11056"/>
                </a:lnTo>
                <a:lnTo>
                  <a:pt x="22796" y="11076"/>
                </a:lnTo>
                <a:lnTo>
                  <a:pt x="22534" y="11116"/>
                </a:lnTo>
                <a:lnTo>
                  <a:pt x="22292" y="11217"/>
                </a:lnTo>
                <a:lnTo>
                  <a:pt x="22292" y="11156"/>
                </a:lnTo>
                <a:lnTo>
                  <a:pt x="22312" y="10955"/>
                </a:lnTo>
                <a:lnTo>
                  <a:pt x="22272" y="10753"/>
                </a:lnTo>
                <a:lnTo>
                  <a:pt x="22212" y="10552"/>
                </a:lnTo>
                <a:lnTo>
                  <a:pt x="22131" y="10371"/>
                </a:lnTo>
                <a:lnTo>
                  <a:pt x="22030" y="10190"/>
                </a:lnTo>
                <a:lnTo>
                  <a:pt x="21890" y="10049"/>
                </a:lnTo>
                <a:lnTo>
                  <a:pt x="21708" y="9928"/>
                </a:lnTo>
                <a:lnTo>
                  <a:pt x="21628" y="9888"/>
                </a:lnTo>
                <a:lnTo>
                  <a:pt x="21527" y="9867"/>
                </a:lnTo>
                <a:lnTo>
                  <a:pt x="21406" y="9827"/>
                </a:lnTo>
                <a:lnTo>
                  <a:pt x="21064" y="9827"/>
                </a:lnTo>
                <a:lnTo>
                  <a:pt x="20842" y="9888"/>
                </a:lnTo>
                <a:lnTo>
                  <a:pt x="20641" y="9968"/>
                </a:lnTo>
                <a:lnTo>
                  <a:pt x="20460" y="10089"/>
                </a:lnTo>
                <a:lnTo>
                  <a:pt x="20279" y="10210"/>
                </a:lnTo>
                <a:lnTo>
                  <a:pt x="19916" y="10532"/>
                </a:lnTo>
                <a:lnTo>
                  <a:pt x="19191" y="11156"/>
                </a:lnTo>
                <a:lnTo>
                  <a:pt x="18849" y="11478"/>
                </a:lnTo>
                <a:lnTo>
                  <a:pt x="18506" y="11801"/>
                </a:lnTo>
                <a:lnTo>
                  <a:pt x="18345" y="11861"/>
                </a:lnTo>
                <a:lnTo>
                  <a:pt x="18285" y="11901"/>
                </a:lnTo>
                <a:lnTo>
                  <a:pt x="18225" y="11962"/>
                </a:lnTo>
                <a:lnTo>
                  <a:pt x="18084" y="11740"/>
                </a:lnTo>
                <a:lnTo>
                  <a:pt x="17922" y="11539"/>
                </a:lnTo>
                <a:lnTo>
                  <a:pt x="17761" y="11358"/>
                </a:lnTo>
                <a:lnTo>
                  <a:pt x="17580" y="11196"/>
                </a:lnTo>
                <a:lnTo>
                  <a:pt x="17379" y="11056"/>
                </a:lnTo>
                <a:lnTo>
                  <a:pt x="17177" y="10894"/>
                </a:lnTo>
                <a:lnTo>
                  <a:pt x="16734" y="10633"/>
                </a:lnTo>
                <a:lnTo>
                  <a:pt x="16231" y="10351"/>
                </a:lnTo>
                <a:lnTo>
                  <a:pt x="15707" y="10089"/>
                </a:lnTo>
                <a:lnTo>
                  <a:pt x="15164" y="9827"/>
                </a:lnTo>
                <a:lnTo>
                  <a:pt x="14640" y="9606"/>
                </a:lnTo>
                <a:lnTo>
                  <a:pt x="14539" y="9585"/>
                </a:lnTo>
                <a:lnTo>
                  <a:pt x="14459" y="9565"/>
                </a:lnTo>
                <a:lnTo>
                  <a:pt x="14378" y="9565"/>
                </a:lnTo>
                <a:lnTo>
                  <a:pt x="14278" y="9585"/>
                </a:lnTo>
                <a:lnTo>
                  <a:pt x="14197" y="9626"/>
                </a:lnTo>
                <a:lnTo>
                  <a:pt x="14137" y="9666"/>
                </a:lnTo>
                <a:lnTo>
                  <a:pt x="13996" y="9767"/>
                </a:lnTo>
                <a:lnTo>
                  <a:pt x="13875" y="9928"/>
                </a:lnTo>
                <a:lnTo>
                  <a:pt x="13814" y="10089"/>
                </a:lnTo>
                <a:lnTo>
                  <a:pt x="13794" y="10169"/>
                </a:lnTo>
                <a:lnTo>
                  <a:pt x="13794" y="10250"/>
                </a:lnTo>
                <a:lnTo>
                  <a:pt x="13794" y="10351"/>
                </a:lnTo>
                <a:lnTo>
                  <a:pt x="13814" y="10431"/>
                </a:lnTo>
                <a:lnTo>
                  <a:pt x="13895" y="10673"/>
                </a:lnTo>
                <a:lnTo>
                  <a:pt x="13996" y="10915"/>
                </a:lnTo>
                <a:lnTo>
                  <a:pt x="14116" y="11136"/>
                </a:lnTo>
                <a:lnTo>
                  <a:pt x="14257" y="11358"/>
                </a:lnTo>
                <a:lnTo>
                  <a:pt x="13653" y="11478"/>
                </a:lnTo>
                <a:lnTo>
                  <a:pt x="13049" y="11640"/>
                </a:lnTo>
                <a:lnTo>
                  <a:pt x="12949" y="11680"/>
                </a:lnTo>
                <a:lnTo>
                  <a:pt x="12848" y="11740"/>
                </a:lnTo>
                <a:lnTo>
                  <a:pt x="12767" y="11801"/>
                </a:lnTo>
                <a:lnTo>
                  <a:pt x="12707" y="11881"/>
                </a:lnTo>
                <a:lnTo>
                  <a:pt x="12646" y="11942"/>
                </a:lnTo>
                <a:lnTo>
                  <a:pt x="12606" y="12042"/>
                </a:lnTo>
                <a:lnTo>
                  <a:pt x="12566" y="12123"/>
                </a:lnTo>
                <a:lnTo>
                  <a:pt x="12566" y="12203"/>
                </a:lnTo>
                <a:lnTo>
                  <a:pt x="12546" y="12304"/>
                </a:lnTo>
                <a:lnTo>
                  <a:pt x="12566" y="12405"/>
                </a:lnTo>
                <a:lnTo>
                  <a:pt x="12586" y="12485"/>
                </a:lnTo>
                <a:lnTo>
                  <a:pt x="12606" y="12586"/>
                </a:lnTo>
                <a:lnTo>
                  <a:pt x="12667" y="12667"/>
                </a:lnTo>
                <a:lnTo>
                  <a:pt x="12727" y="12747"/>
                </a:lnTo>
                <a:lnTo>
                  <a:pt x="12787" y="12828"/>
                </a:lnTo>
                <a:lnTo>
                  <a:pt x="12888" y="12888"/>
                </a:lnTo>
                <a:lnTo>
                  <a:pt x="12949" y="12948"/>
                </a:lnTo>
                <a:lnTo>
                  <a:pt x="12969" y="13029"/>
                </a:lnTo>
                <a:lnTo>
                  <a:pt x="12989" y="13130"/>
                </a:lnTo>
                <a:lnTo>
                  <a:pt x="12989" y="13251"/>
                </a:lnTo>
                <a:lnTo>
                  <a:pt x="12969" y="13351"/>
                </a:lnTo>
                <a:lnTo>
                  <a:pt x="12928" y="13452"/>
                </a:lnTo>
                <a:lnTo>
                  <a:pt x="12888" y="13532"/>
                </a:lnTo>
                <a:lnTo>
                  <a:pt x="12848" y="13613"/>
                </a:lnTo>
                <a:lnTo>
                  <a:pt x="12687" y="13754"/>
                </a:lnTo>
                <a:lnTo>
                  <a:pt x="12526" y="13895"/>
                </a:lnTo>
                <a:lnTo>
                  <a:pt x="12344" y="13996"/>
                </a:lnTo>
                <a:lnTo>
                  <a:pt x="12163" y="14076"/>
                </a:lnTo>
                <a:lnTo>
                  <a:pt x="11962" y="14157"/>
                </a:lnTo>
                <a:lnTo>
                  <a:pt x="11740" y="14217"/>
                </a:lnTo>
                <a:lnTo>
                  <a:pt x="11338" y="14338"/>
                </a:lnTo>
                <a:lnTo>
                  <a:pt x="11257" y="14358"/>
                </a:lnTo>
                <a:lnTo>
                  <a:pt x="11176" y="14418"/>
                </a:lnTo>
                <a:lnTo>
                  <a:pt x="11096" y="14479"/>
                </a:lnTo>
                <a:lnTo>
                  <a:pt x="11035" y="14539"/>
                </a:lnTo>
                <a:lnTo>
                  <a:pt x="10975" y="14620"/>
                </a:lnTo>
                <a:lnTo>
                  <a:pt x="10935" y="14721"/>
                </a:lnTo>
                <a:lnTo>
                  <a:pt x="10894" y="14801"/>
                </a:lnTo>
                <a:lnTo>
                  <a:pt x="10874" y="14902"/>
                </a:lnTo>
                <a:lnTo>
                  <a:pt x="10854" y="15002"/>
                </a:lnTo>
                <a:lnTo>
                  <a:pt x="10854" y="15083"/>
                </a:lnTo>
                <a:lnTo>
                  <a:pt x="10874" y="15184"/>
                </a:lnTo>
                <a:lnTo>
                  <a:pt x="10915" y="15264"/>
                </a:lnTo>
                <a:lnTo>
                  <a:pt x="10955" y="15365"/>
                </a:lnTo>
                <a:lnTo>
                  <a:pt x="11015" y="15425"/>
                </a:lnTo>
                <a:lnTo>
                  <a:pt x="11096" y="15486"/>
                </a:lnTo>
                <a:lnTo>
                  <a:pt x="11176" y="15546"/>
                </a:lnTo>
                <a:lnTo>
                  <a:pt x="12083" y="15969"/>
                </a:lnTo>
                <a:lnTo>
                  <a:pt x="11760" y="16070"/>
                </a:lnTo>
                <a:lnTo>
                  <a:pt x="11458" y="16191"/>
                </a:lnTo>
                <a:lnTo>
                  <a:pt x="11257" y="16291"/>
                </a:lnTo>
                <a:lnTo>
                  <a:pt x="11076" y="16412"/>
                </a:lnTo>
                <a:lnTo>
                  <a:pt x="10894" y="16533"/>
                </a:lnTo>
                <a:lnTo>
                  <a:pt x="10733" y="16674"/>
                </a:lnTo>
                <a:lnTo>
                  <a:pt x="10592" y="16835"/>
                </a:lnTo>
                <a:lnTo>
                  <a:pt x="10472" y="16996"/>
                </a:lnTo>
                <a:lnTo>
                  <a:pt x="10371" y="17197"/>
                </a:lnTo>
                <a:lnTo>
                  <a:pt x="10290" y="17399"/>
                </a:lnTo>
                <a:lnTo>
                  <a:pt x="10270" y="17620"/>
                </a:lnTo>
                <a:lnTo>
                  <a:pt x="10270" y="17822"/>
                </a:lnTo>
                <a:lnTo>
                  <a:pt x="10311" y="18043"/>
                </a:lnTo>
                <a:lnTo>
                  <a:pt x="10371" y="18245"/>
                </a:lnTo>
                <a:lnTo>
                  <a:pt x="10472" y="18426"/>
                </a:lnTo>
                <a:lnTo>
                  <a:pt x="10592" y="18607"/>
                </a:lnTo>
                <a:lnTo>
                  <a:pt x="10733" y="18768"/>
                </a:lnTo>
                <a:lnTo>
                  <a:pt x="10915" y="18889"/>
                </a:lnTo>
                <a:lnTo>
                  <a:pt x="11056" y="18970"/>
                </a:lnTo>
                <a:lnTo>
                  <a:pt x="11217" y="19010"/>
                </a:lnTo>
                <a:lnTo>
                  <a:pt x="11015" y="19372"/>
                </a:lnTo>
                <a:lnTo>
                  <a:pt x="10129" y="20862"/>
                </a:lnTo>
                <a:lnTo>
                  <a:pt x="10069" y="20963"/>
                </a:lnTo>
                <a:lnTo>
                  <a:pt x="10029" y="21084"/>
                </a:lnTo>
                <a:lnTo>
                  <a:pt x="10029" y="21185"/>
                </a:lnTo>
                <a:lnTo>
                  <a:pt x="10029" y="21285"/>
                </a:lnTo>
                <a:lnTo>
                  <a:pt x="10069" y="21386"/>
                </a:lnTo>
                <a:lnTo>
                  <a:pt x="10109" y="21487"/>
                </a:lnTo>
                <a:lnTo>
                  <a:pt x="10170" y="21567"/>
                </a:lnTo>
                <a:lnTo>
                  <a:pt x="10230" y="21648"/>
                </a:lnTo>
                <a:lnTo>
                  <a:pt x="10311" y="21708"/>
                </a:lnTo>
                <a:lnTo>
                  <a:pt x="10391" y="21769"/>
                </a:lnTo>
                <a:lnTo>
                  <a:pt x="10492" y="21809"/>
                </a:lnTo>
                <a:lnTo>
                  <a:pt x="10592" y="21829"/>
                </a:lnTo>
                <a:lnTo>
                  <a:pt x="10814" y="21829"/>
                </a:lnTo>
                <a:lnTo>
                  <a:pt x="10935" y="21809"/>
                </a:lnTo>
                <a:lnTo>
                  <a:pt x="11035" y="21769"/>
                </a:lnTo>
                <a:lnTo>
                  <a:pt x="11176" y="21708"/>
                </a:lnTo>
                <a:lnTo>
                  <a:pt x="11317" y="21668"/>
                </a:lnTo>
                <a:lnTo>
                  <a:pt x="11458" y="21668"/>
                </a:lnTo>
                <a:lnTo>
                  <a:pt x="11579" y="21688"/>
                </a:lnTo>
                <a:lnTo>
                  <a:pt x="11700" y="21728"/>
                </a:lnTo>
                <a:lnTo>
                  <a:pt x="11821" y="21789"/>
                </a:lnTo>
                <a:lnTo>
                  <a:pt x="11901" y="21869"/>
                </a:lnTo>
                <a:lnTo>
                  <a:pt x="12002" y="21970"/>
                </a:lnTo>
                <a:lnTo>
                  <a:pt x="12062" y="22071"/>
                </a:lnTo>
                <a:lnTo>
                  <a:pt x="12123" y="22192"/>
                </a:lnTo>
                <a:lnTo>
                  <a:pt x="12163" y="22312"/>
                </a:lnTo>
                <a:lnTo>
                  <a:pt x="12183" y="22433"/>
                </a:lnTo>
                <a:lnTo>
                  <a:pt x="12183" y="22574"/>
                </a:lnTo>
                <a:lnTo>
                  <a:pt x="12143" y="22715"/>
                </a:lnTo>
                <a:lnTo>
                  <a:pt x="12103" y="22836"/>
                </a:lnTo>
                <a:lnTo>
                  <a:pt x="12042" y="22977"/>
                </a:lnTo>
                <a:lnTo>
                  <a:pt x="11982" y="23078"/>
                </a:lnTo>
                <a:lnTo>
                  <a:pt x="11962" y="23178"/>
                </a:lnTo>
                <a:lnTo>
                  <a:pt x="11942" y="23299"/>
                </a:lnTo>
                <a:lnTo>
                  <a:pt x="11962" y="23400"/>
                </a:lnTo>
                <a:lnTo>
                  <a:pt x="11982" y="23500"/>
                </a:lnTo>
                <a:lnTo>
                  <a:pt x="12022" y="23601"/>
                </a:lnTo>
                <a:lnTo>
                  <a:pt x="12083" y="23682"/>
                </a:lnTo>
                <a:lnTo>
                  <a:pt x="12143" y="23762"/>
                </a:lnTo>
                <a:lnTo>
                  <a:pt x="12224" y="23823"/>
                </a:lnTo>
                <a:lnTo>
                  <a:pt x="12324" y="23883"/>
                </a:lnTo>
                <a:lnTo>
                  <a:pt x="12425" y="23923"/>
                </a:lnTo>
                <a:lnTo>
                  <a:pt x="12526" y="23964"/>
                </a:lnTo>
                <a:lnTo>
                  <a:pt x="12727" y="23964"/>
                </a:lnTo>
                <a:lnTo>
                  <a:pt x="12828" y="23923"/>
                </a:lnTo>
                <a:lnTo>
                  <a:pt x="12949" y="23863"/>
                </a:lnTo>
                <a:lnTo>
                  <a:pt x="13130" y="23762"/>
                </a:lnTo>
                <a:lnTo>
                  <a:pt x="13331" y="23682"/>
                </a:lnTo>
                <a:lnTo>
                  <a:pt x="13251" y="24346"/>
                </a:lnTo>
                <a:lnTo>
                  <a:pt x="12828" y="24286"/>
                </a:lnTo>
                <a:lnTo>
                  <a:pt x="12385" y="24225"/>
                </a:lnTo>
                <a:lnTo>
                  <a:pt x="11942" y="24205"/>
                </a:lnTo>
                <a:lnTo>
                  <a:pt x="11499" y="24205"/>
                </a:lnTo>
                <a:lnTo>
                  <a:pt x="11176" y="24225"/>
                </a:lnTo>
                <a:lnTo>
                  <a:pt x="10834" y="24246"/>
                </a:lnTo>
                <a:lnTo>
                  <a:pt x="10190" y="24326"/>
                </a:lnTo>
                <a:lnTo>
                  <a:pt x="9827" y="24407"/>
                </a:lnTo>
                <a:lnTo>
                  <a:pt x="9646" y="24447"/>
                </a:lnTo>
                <a:lnTo>
                  <a:pt x="9485" y="24507"/>
                </a:lnTo>
                <a:lnTo>
                  <a:pt x="9344" y="24588"/>
                </a:lnTo>
                <a:lnTo>
                  <a:pt x="9223" y="24709"/>
                </a:lnTo>
                <a:lnTo>
                  <a:pt x="9122" y="24850"/>
                </a:lnTo>
                <a:lnTo>
                  <a:pt x="9042" y="25031"/>
                </a:lnTo>
                <a:lnTo>
                  <a:pt x="9022" y="25111"/>
                </a:lnTo>
                <a:lnTo>
                  <a:pt x="9022" y="25212"/>
                </a:lnTo>
                <a:lnTo>
                  <a:pt x="9042" y="25373"/>
                </a:lnTo>
                <a:lnTo>
                  <a:pt x="9102" y="25534"/>
                </a:lnTo>
                <a:lnTo>
                  <a:pt x="9203" y="25655"/>
                </a:lnTo>
                <a:lnTo>
                  <a:pt x="9243" y="25695"/>
                </a:lnTo>
                <a:lnTo>
                  <a:pt x="9102" y="25897"/>
                </a:lnTo>
                <a:lnTo>
                  <a:pt x="9062" y="25816"/>
                </a:lnTo>
                <a:lnTo>
                  <a:pt x="9022" y="25736"/>
                </a:lnTo>
                <a:lnTo>
                  <a:pt x="8941" y="25675"/>
                </a:lnTo>
                <a:lnTo>
                  <a:pt x="8861" y="25595"/>
                </a:lnTo>
                <a:lnTo>
                  <a:pt x="8800" y="25554"/>
                </a:lnTo>
                <a:lnTo>
                  <a:pt x="8720" y="25534"/>
                </a:lnTo>
                <a:lnTo>
                  <a:pt x="8559" y="25534"/>
                </a:lnTo>
                <a:lnTo>
                  <a:pt x="8418" y="25554"/>
                </a:lnTo>
                <a:lnTo>
                  <a:pt x="8256" y="25635"/>
                </a:lnTo>
                <a:lnTo>
                  <a:pt x="8095" y="25716"/>
                </a:lnTo>
                <a:lnTo>
                  <a:pt x="7954" y="25816"/>
                </a:lnTo>
                <a:lnTo>
                  <a:pt x="7713" y="25997"/>
                </a:lnTo>
                <a:lnTo>
                  <a:pt x="7411" y="26259"/>
                </a:lnTo>
                <a:lnTo>
                  <a:pt x="7109" y="26521"/>
                </a:lnTo>
                <a:lnTo>
                  <a:pt x="6525" y="27045"/>
                </a:lnTo>
                <a:lnTo>
                  <a:pt x="6223" y="27347"/>
                </a:lnTo>
                <a:lnTo>
                  <a:pt x="6021" y="27588"/>
                </a:lnTo>
                <a:lnTo>
                  <a:pt x="5800" y="27850"/>
                </a:lnTo>
                <a:lnTo>
                  <a:pt x="5598" y="28132"/>
                </a:lnTo>
                <a:lnTo>
                  <a:pt x="5538" y="28273"/>
                </a:lnTo>
                <a:lnTo>
                  <a:pt x="5478" y="28394"/>
                </a:lnTo>
                <a:lnTo>
                  <a:pt x="5457" y="28515"/>
                </a:lnTo>
                <a:lnTo>
                  <a:pt x="5457" y="28595"/>
                </a:lnTo>
                <a:lnTo>
                  <a:pt x="5498" y="28676"/>
                </a:lnTo>
                <a:lnTo>
                  <a:pt x="5578" y="28736"/>
                </a:lnTo>
                <a:lnTo>
                  <a:pt x="5518" y="28897"/>
                </a:lnTo>
                <a:lnTo>
                  <a:pt x="5518" y="28938"/>
                </a:lnTo>
                <a:lnTo>
                  <a:pt x="5478" y="28837"/>
                </a:lnTo>
                <a:lnTo>
                  <a:pt x="5437" y="28696"/>
                </a:lnTo>
                <a:lnTo>
                  <a:pt x="5397" y="28474"/>
                </a:lnTo>
                <a:lnTo>
                  <a:pt x="5377" y="28233"/>
                </a:lnTo>
                <a:lnTo>
                  <a:pt x="5337" y="27971"/>
                </a:lnTo>
                <a:lnTo>
                  <a:pt x="5296" y="27488"/>
                </a:lnTo>
                <a:lnTo>
                  <a:pt x="5256" y="27246"/>
                </a:lnTo>
                <a:lnTo>
                  <a:pt x="5175" y="27004"/>
                </a:lnTo>
                <a:lnTo>
                  <a:pt x="5095" y="26783"/>
                </a:lnTo>
                <a:lnTo>
                  <a:pt x="4954" y="26561"/>
                </a:lnTo>
                <a:lnTo>
                  <a:pt x="4813" y="26380"/>
                </a:lnTo>
                <a:lnTo>
                  <a:pt x="5498" y="25877"/>
                </a:lnTo>
                <a:lnTo>
                  <a:pt x="6202" y="25414"/>
                </a:lnTo>
                <a:lnTo>
                  <a:pt x="6686" y="25132"/>
                </a:lnTo>
                <a:lnTo>
                  <a:pt x="7169" y="24850"/>
                </a:lnTo>
                <a:lnTo>
                  <a:pt x="7391" y="24749"/>
                </a:lnTo>
                <a:lnTo>
                  <a:pt x="7592" y="24628"/>
                </a:lnTo>
                <a:lnTo>
                  <a:pt x="7693" y="24568"/>
                </a:lnTo>
                <a:lnTo>
                  <a:pt x="7773" y="24487"/>
                </a:lnTo>
                <a:lnTo>
                  <a:pt x="7854" y="24407"/>
                </a:lnTo>
                <a:lnTo>
                  <a:pt x="7914" y="24306"/>
                </a:lnTo>
                <a:lnTo>
                  <a:pt x="7934" y="24225"/>
                </a:lnTo>
                <a:lnTo>
                  <a:pt x="7914" y="24165"/>
                </a:lnTo>
                <a:lnTo>
                  <a:pt x="7874" y="24105"/>
                </a:lnTo>
                <a:lnTo>
                  <a:pt x="7813" y="24064"/>
                </a:lnTo>
                <a:lnTo>
                  <a:pt x="7713" y="24044"/>
                </a:lnTo>
                <a:lnTo>
                  <a:pt x="7592" y="24044"/>
                </a:lnTo>
                <a:lnTo>
                  <a:pt x="7491" y="24064"/>
                </a:lnTo>
                <a:lnTo>
                  <a:pt x="7391" y="24084"/>
                </a:lnTo>
                <a:lnTo>
                  <a:pt x="7189" y="24165"/>
                </a:lnTo>
                <a:lnTo>
                  <a:pt x="6988" y="24266"/>
                </a:lnTo>
                <a:lnTo>
                  <a:pt x="6706" y="24407"/>
                </a:lnTo>
                <a:lnTo>
                  <a:pt x="6424" y="24548"/>
                </a:lnTo>
                <a:lnTo>
                  <a:pt x="5900" y="24890"/>
                </a:lnTo>
                <a:lnTo>
                  <a:pt x="5498" y="25152"/>
                </a:lnTo>
                <a:lnTo>
                  <a:pt x="5115" y="25434"/>
                </a:lnTo>
                <a:lnTo>
                  <a:pt x="4753" y="25736"/>
                </a:lnTo>
                <a:lnTo>
                  <a:pt x="4430" y="26058"/>
                </a:lnTo>
                <a:lnTo>
                  <a:pt x="4229" y="25957"/>
                </a:lnTo>
                <a:lnTo>
                  <a:pt x="4028" y="25897"/>
                </a:lnTo>
                <a:lnTo>
                  <a:pt x="3826" y="25836"/>
                </a:lnTo>
                <a:lnTo>
                  <a:pt x="3605" y="25816"/>
                </a:lnTo>
                <a:lnTo>
                  <a:pt x="4712" y="21889"/>
                </a:lnTo>
                <a:lnTo>
                  <a:pt x="4753" y="22111"/>
                </a:lnTo>
                <a:lnTo>
                  <a:pt x="4853" y="22312"/>
                </a:lnTo>
                <a:lnTo>
                  <a:pt x="4994" y="22494"/>
                </a:lnTo>
                <a:lnTo>
                  <a:pt x="5155" y="22655"/>
                </a:lnTo>
                <a:lnTo>
                  <a:pt x="5337" y="22776"/>
                </a:lnTo>
                <a:lnTo>
                  <a:pt x="5558" y="22876"/>
                </a:lnTo>
                <a:lnTo>
                  <a:pt x="5759" y="22957"/>
                </a:lnTo>
                <a:lnTo>
                  <a:pt x="6001" y="22997"/>
                </a:lnTo>
                <a:lnTo>
                  <a:pt x="6243" y="22977"/>
                </a:lnTo>
                <a:lnTo>
                  <a:pt x="6505" y="22937"/>
                </a:lnTo>
                <a:lnTo>
                  <a:pt x="6726" y="22856"/>
                </a:lnTo>
                <a:lnTo>
                  <a:pt x="6948" y="22735"/>
                </a:lnTo>
                <a:lnTo>
                  <a:pt x="7149" y="22574"/>
                </a:lnTo>
                <a:lnTo>
                  <a:pt x="7330" y="22393"/>
                </a:lnTo>
                <a:lnTo>
                  <a:pt x="7471" y="22171"/>
                </a:lnTo>
                <a:lnTo>
                  <a:pt x="7592" y="21950"/>
                </a:lnTo>
                <a:lnTo>
                  <a:pt x="7693" y="21668"/>
                </a:lnTo>
                <a:lnTo>
                  <a:pt x="7753" y="21366"/>
                </a:lnTo>
                <a:lnTo>
                  <a:pt x="7773" y="21084"/>
                </a:lnTo>
                <a:lnTo>
                  <a:pt x="7753" y="20802"/>
                </a:lnTo>
                <a:lnTo>
                  <a:pt x="7693" y="20500"/>
                </a:lnTo>
                <a:lnTo>
                  <a:pt x="7612" y="20218"/>
                </a:lnTo>
                <a:lnTo>
                  <a:pt x="7511" y="19936"/>
                </a:lnTo>
                <a:lnTo>
                  <a:pt x="7391" y="19674"/>
                </a:lnTo>
                <a:lnTo>
                  <a:pt x="7350" y="19594"/>
                </a:lnTo>
                <a:lnTo>
                  <a:pt x="7290" y="19533"/>
                </a:lnTo>
                <a:lnTo>
                  <a:pt x="7149" y="19453"/>
                </a:lnTo>
                <a:lnTo>
                  <a:pt x="7008" y="19392"/>
                </a:lnTo>
                <a:lnTo>
                  <a:pt x="6847" y="19372"/>
                </a:lnTo>
                <a:lnTo>
                  <a:pt x="6283" y="19372"/>
                </a:lnTo>
                <a:lnTo>
                  <a:pt x="6001" y="19392"/>
                </a:lnTo>
                <a:lnTo>
                  <a:pt x="5739" y="19433"/>
                </a:lnTo>
                <a:lnTo>
                  <a:pt x="5578" y="19493"/>
                </a:lnTo>
                <a:lnTo>
                  <a:pt x="5478" y="19594"/>
                </a:lnTo>
                <a:lnTo>
                  <a:pt x="5397" y="19694"/>
                </a:lnTo>
                <a:lnTo>
                  <a:pt x="5337" y="19835"/>
                </a:lnTo>
                <a:lnTo>
                  <a:pt x="5316" y="19976"/>
                </a:lnTo>
                <a:lnTo>
                  <a:pt x="5316" y="20117"/>
                </a:lnTo>
                <a:lnTo>
                  <a:pt x="5357" y="20258"/>
                </a:lnTo>
                <a:lnTo>
                  <a:pt x="5437" y="20379"/>
                </a:lnTo>
                <a:lnTo>
                  <a:pt x="5296" y="20480"/>
                </a:lnTo>
                <a:lnTo>
                  <a:pt x="5175" y="20601"/>
                </a:lnTo>
                <a:lnTo>
                  <a:pt x="5075" y="20721"/>
                </a:lnTo>
                <a:lnTo>
                  <a:pt x="4974" y="20842"/>
                </a:lnTo>
                <a:lnTo>
                  <a:pt x="4873" y="20983"/>
                </a:lnTo>
                <a:lnTo>
                  <a:pt x="4813" y="21144"/>
                </a:lnTo>
                <a:lnTo>
                  <a:pt x="4753" y="21285"/>
                </a:lnTo>
                <a:lnTo>
                  <a:pt x="4712" y="21446"/>
                </a:lnTo>
                <a:lnTo>
                  <a:pt x="4672" y="21326"/>
                </a:lnTo>
                <a:lnTo>
                  <a:pt x="4591" y="21205"/>
                </a:lnTo>
                <a:lnTo>
                  <a:pt x="4491" y="21104"/>
                </a:lnTo>
                <a:lnTo>
                  <a:pt x="4390" y="21024"/>
                </a:lnTo>
                <a:lnTo>
                  <a:pt x="4088" y="20883"/>
                </a:lnTo>
                <a:lnTo>
                  <a:pt x="3786" y="20742"/>
                </a:lnTo>
                <a:lnTo>
                  <a:pt x="3484" y="20641"/>
                </a:lnTo>
                <a:lnTo>
                  <a:pt x="3182" y="20540"/>
                </a:lnTo>
                <a:lnTo>
                  <a:pt x="2860" y="20480"/>
                </a:lnTo>
                <a:lnTo>
                  <a:pt x="2537" y="20419"/>
                </a:lnTo>
                <a:lnTo>
                  <a:pt x="2215" y="20399"/>
                </a:lnTo>
                <a:lnTo>
                  <a:pt x="1893" y="20399"/>
                </a:lnTo>
                <a:lnTo>
                  <a:pt x="4471" y="14761"/>
                </a:lnTo>
                <a:lnTo>
                  <a:pt x="4511" y="14580"/>
                </a:lnTo>
                <a:lnTo>
                  <a:pt x="4531" y="14398"/>
                </a:lnTo>
                <a:lnTo>
                  <a:pt x="4511" y="14197"/>
                </a:lnTo>
                <a:lnTo>
                  <a:pt x="4451" y="14036"/>
                </a:lnTo>
                <a:lnTo>
                  <a:pt x="4350" y="13875"/>
                </a:lnTo>
                <a:lnTo>
                  <a:pt x="4289" y="13814"/>
                </a:lnTo>
                <a:lnTo>
                  <a:pt x="4209" y="13754"/>
                </a:lnTo>
                <a:lnTo>
                  <a:pt x="4128" y="13714"/>
                </a:lnTo>
                <a:lnTo>
                  <a:pt x="4048" y="13694"/>
                </a:lnTo>
                <a:lnTo>
                  <a:pt x="3947" y="13673"/>
                </a:lnTo>
                <a:lnTo>
                  <a:pt x="3846" y="13673"/>
                </a:lnTo>
                <a:lnTo>
                  <a:pt x="3262" y="13714"/>
                </a:lnTo>
                <a:lnTo>
                  <a:pt x="3484" y="13351"/>
                </a:lnTo>
                <a:lnTo>
                  <a:pt x="3726" y="12969"/>
                </a:lnTo>
                <a:lnTo>
                  <a:pt x="3987" y="12626"/>
                </a:lnTo>
                <a:lnTo>
                  <a:pt x="4269" y="12284"/>
                </a:lnTo>
                <a:lnTo>
                  <a:pt x="4551" y="11942"/>
                </a:lnTo>
                <a:lnTo>
                  <a:pt x="4853" y="11619"/>
                </a:lnTo>
                <a:lnTo>
                  <a:pt x="5175" y="11317"/>
                </a:lnTo>
                <a:lnTo>
                  <a:pt x="5498" y="11035"/>
                </a:lnTo>
                <a:lnTo>
                  <a:pt x="5578" y="10955"/>
                </a:lnTo>
                <a:lnTo>
                  <a:pt x="5639" y="10874"/>
                </a:lnTo>
                <a:lnTo>
                  <a:pt x="5679" y="10794"/>
                </a:lnTo>
                <a:lnTo>
                  <a:pt x="5699" y="10693"/>
                </a:lnTo>
                <a:lnTo>
                  <a:pt x="5719" y="10613"/>
                </a:lnTo>
                <a:lnTo>
                  <a:pt x="5719" y="10512"/>
                </a:lnTo>
                <a:lnTo>
                  <a:pt x="5679" y="10331"/>
                </a:lnTo>
                <a:lnTo>
                  <a:pt x="5598" y="10169"/>
                </a:lnTo>
                <a:lnTo>
                  <a:pt x="5478" y="10029"/>
                </a:lnTo>
                <a:lnTo>
                  <a:pt x="5337" y="9908"/>
                </a:lnTo>
                <a:lnTo>
                  <a:pt x="5175" y="9807"/>
                </a:lnTo>
                <a:lnTo>
                  <a:pt x="4148" y="9424"/>
                </a:lnTo>
                <a:lnTo>
                  <a:pt x="10230" y="6786"/>
                </a:lnTo>
                <a:lnTo>
                  <a:pt x="10311" y="6746"/>
                </a:lnTo>
                <a:lnTo>
                  <a:pt x="10391" y="6686"/>
                </a:lnTo>
                <a:lnTo>
                  <a:pt x="10451" y="6605"/>
                </a:lnTo>
                <a:lnTo>
                  <a:pt x="10512" y="6525"/>
                </a:lnTo>
                <a:lnTo>
                  <a:pt x="10552" y="6444"/>
                </a:lnTo>
                <a:lnTo>
                  <a:pt x="10572" y="6343"/>
                </a:lnTo>
                <a:lnTo>
                  <a:pt x="10592" y="6162"/>
                </a:lnTo>
                <a:lnTo>
                  <a:pt x="10572" y="5961"/>
                </a:lnTo>
                <a:lnTo>
                  <a:pt x="10492" y="5780"/>
                </a:lnTo>
                <a:lnTo>
                  <a:pt x="10451" y="5699"/>
                </a:lnTo>
                <a:lnTo>
                  <a:pt x="10391" y="5639"/>
                </a:lnTo>
                <a:lnTo>
                  <a:pt x="10311" y="5578"/>
                </a:lnTo>
                <a:lnTo>
                  <a:pt x="10230" y="5518"/>
                </a:lnTo>
                <a:lnTo>
                  <a:pt x="8921" y="4853"/>
                </a:lnTo>
                <a:lnTo>
                  <a:pt x="11338" y="4511"/>
                </a:lnTo>
                <a:lnTo>
                  <a:pt x="13754" y="4148"/>
                </a:lnTo>
                <a:lnTo>
                  <a:pt x="13835" y="4128"/>
                </a:lnTo>
                <a:lnTo>
                  <a:pt x="13895" y="4108"/>
                </a:lnTo>
                <a:lnTo>
                  <a:pt x="14036" y="4007"/>
                </a:lnTo>
                <a:lnTo>
                  <a:pt x="14137" y="3887"/>
                </a:lnTo>
                <a:lnTo>
                  <a:pt x="14197" y="3746"/>
                </a:lnTo>
                <a:lnTo>
                  <a:pt x="14237" y="3585"/>
                </a:lnTo>
                <a:lnTo>
                  <a:pt x="14257" y="3423"/>
                </a:lnTo>
                <a:lnTo>
                  <a:pt x="14217" y="3262"/>
                </a:lnTo>
                <a:lnTo>
                  <a:pt x="14157" y="3121"/>
                </a:lnTo>
                <a:lnTo>
                  <a:pt x="13553" y="2034"/>
                </a:lnTo>
                <a:lnTo>
                  <a:pt x="14056" y="2336"/>
                </a:lnTo>
                <a:lnTo>
                  <a:pt x="14519" y="2658"/>
                </a:lnTo>
                <a:lnTo>
                  <a:pt x="14801" y="2900"/>
                </a:lnTo>
                <a:lnTo>
                  <a:pt x="15083" y="3162"/>
                </a:lnTo>
                <a:lnTo>
                  <a:pt x="15627" y="3705"/>
                </a:lnTo>
                <a:lnTo>
                  <a:pt x="16150" y="4269"/>
                </a:lnTo>
                <a:lnTo>
                  <a:pt x="16674" y="4813"/>
                </a:lnTo>
                <a:lnTo>
                  <a:pt x="16734" y="4853"/>
                </a:lnTo>
                <a:lnTo>
                  <a:pt x="16795" y="4893"/>
                </a:lnTo>
                <a:lnTo>
                  <a:pt x="16916" y="4934"/>
                </a:lnTo>
                <a:lnTo>
                  <a:pt x="17036" y="4914"/>
                </a:lnTo>
                <a:lnTo>
                  <a:pt x="17157" y="4873"/>
                </a:lnTo>
                <a:lnTo>
                  <a:pt x="17258" y="4793"/>
                </a:lnTo>
                <a:lnTo>
                  <a:pt x="17318" y="4692"/>
                </a:lnTo>
                <a:lnTo>
                  <a:pt x="17359" y="4571"/>
                </a:lnTo>
                <a:lnTo>
                  <a:pt x="17359" y="4491"/>
                </a:lnTo>
                <a:lnTo>
                  <a:pt x="17338" y="4430"/>
                </a:lnTo>
                <a:lnTo>
                  <a:pt x="17218" y="4007"/>
                </a:lnTo>
                <a:lnTo>
                  <a:pt x="17036" y="3625"/>
                </a:lnTo>
                <a:lnTo>
                  <a:pt x="16815" y="3242"/>
                </a:lnTo>
                <a:lnTo>
                  <a:pt x="16573" y="2880"/>
                </a:lnTo>
                <a:lnTo>
                  <a:pt x="16311" y="2537"/>
                </a:lnTo>
                <a:lnTo>
                  <a:pt x="16009" y="2215"/>
                </a:lnTo>
                <a:lnTo>
                  <a:pt x="15687" y="1913"/>
                </a:lnTo>
                <a:lnTo>
                  <a:pt x="15345" y="1631"/>
                </a:lnTo>
                <a:lnTo>
                  <a:pt x="14982" y="1349"/>
                </a:lnTo>
                <a:lnTo>
                  <a:pt x="14600" y="1108"/>
                </a:lnTo>
                <a:lnTo>
                  <a:pt x="14217" y="886"/>
                </a:lnTo>
                <a:lnTo>
                  <a:pt x="13835" y="665"/>
                </a:lnTo>
                <a:lnTo>
                  <a:pt x="13432" y="483"/>
                </a:lnTo>
                <a:lnTo>
                  <a:pt x="13029" y="302"/>
                </a:lnTo>
                <a:lnTo>
                  <a:pt x="12626" y="161"/>
                </a:lnTo>
                <a:lnTo>
                  <a:pt x="12224" y="20"/>
                </a:lnTo>
                <a:lnTo>
                  <a:pt x="1212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97F8F"/>
              </a:solidFill>
            </a:endParaRPr>
          </a:p>
        </p:txBody>
      </p:sp>
      <p:sp>
        <p:nvSpPr>
          <p:cNvPr id="309" name="Google Shape;309;p35"/>
          <p:cNvSpPr/>
          <p:nvPr/>
        </p:nvSpPr>
        <p:spPr>
          <a:xfrm>
            <a:off x="4730052" y="2851220"/>
            <a:ext cx="474458" cy="487776"/>
          </a:xfrm>
          <a:custGeom>
            <a:rect b="b" l="l" r="r" t="t"/>
            <a:pathLst>
              <a:path extrusionOk="0" h="29362" w="28556">
                <a:moveTo>
                  <a:pt x="21407" y="1692"/>
                </a:moveTo>
                <a:lnTo>
                  <a:pt x="21488" y="2075"/>
                </a:lnTo>
                <a:lnTo>
                  <a:pt x="21528" y="2478"/>
                </a:lnTo>
                <a:lnTo>
                  <a:pt x="20702" y="2478"/>
                </a:lnTo>
                <a:lnTo>
                  <a:pt x="20823" y="2256"/>
                </a:lnTo>
                <a:lnTo>
                  <a:pt x="20984" y="2035"/>
                </a:lnTo>
                <a:lnTo>
                  <a:pt x="21186" y="1854"/>
                </a:lnTo>
                <a:lnTo>
                  <a:pt x="21407" y="1692"/>
                </a:lnTo>
                <a:close/>
                <a:moveTo>
                  <a:pt x="5921" y="1652"/>
                </a:moveTo>
                <a:lnTo>
                  <a:pt x="6022" y="1692"/>
                </a:lnTo>
                <a:lnTo>
                  <a:pt x="6103" y="1753"/>
                </a:lnTo>
                <a:lnTo>
                  <a:pt x="6183" y="1833"/>
                </a:lnTo>
                <a:lnTo>
                  <a:pt x="6244" y="1934"/>
                </a:lnTo>
                <a:lnTo>
                  <a:pt x="6304" y="2035"/>
                </a:lnTo>
                <a:lnTo>
                  <a:pt x="6385" y="2256"/>
                </a:lnTo>
                <a:lnTo>
                  <a:pt x="6445" y="2498"/>
                </a:lnTo>
                <a:lnTo>
                  <a:pt x="5358" y="2498"/>
                </a:lnTo>
                <a:lnTo>
                  <a:pt x="5478" y="2135"/>
                </a:lnTo>
                <a:lnTo>
                  <a:pt x="5559" y="1934"/>
                </a:lnTo>
                <a:lnTo>
                  <a:pt x="5619" y="1833"/>
                </a:lnTo>
                <a:lnTo>
                  <a:pt x="5680" y="1753"/>
                </a:lnTo>
                <a:lnTo>
                  <a:pt x="5740" y="1692"/>
                </a:lnTo>
                <a:lnTo>
                  <a:pt x="5821" y="1652"/>
                </a:lnTo>
                <a:close/>
                <a:moveTo>
                  <a:pt x="947" y="3787"/>
                </a:moveTo>
                <a:lnTo>
                  <a:pt x="1290" y="3867"/>
                </a:lnTo>
                <a:lnTo>
                  <a:pt x="1632" y="3908"/>
                </a:lnTo>
                <a:lnTo>
                  <a:pt x="2357" y="3928"/>
                </a:lnTo>
                <a:lnTo>
                  <a:pt x="3585" y="3948"/>
                </a:lnTo>
                <a:lnTo>
                  <a:pt x="3626" y="4290"/>
                </a:lnTo>
                <a:lnTo>
                  <a:pt x="3726" y="4632"/>
                </a:lnTo>
                <a:lnTo>
                  <a:pt x="3787" y="4794"/>
                </a:lnTo>
                <a:lnTo>
                  <a:pt x="3847" y="4955"/>
                </a:lnTo>
                <a:lnTo>
                  <a:pt x="3948" y="5116"/>
                </a:lnTo>
                <a:lnTo>
                  <a:pt x="4028" y="5257"/>
                </a:lnTo>
                <a:lnTo>
                  <a:pt x="4149" y="5398"/>
                </a:lnTo>
                <a:lnTo>
                  <a:pt x="4250" y="5519"/>
                </a:lnTo>
                <a:lnTo>
                  <a:pt x="4391" y="5639"/>
                </a:lnTo>
                <a:lnTo>
                  <a:pt x="4532" y="5720"/>
                </a:lnTo>
                <a:lnTo>
                  <a:pt x="4673" y="5800"/>
                </a:lnTo>
                <a:lnTo>
                  <a:pt x="4834" y="5841"/>
                </a:lnTo>
                <a:lnTo>
                  <a:pt x="5015" y="5861"/>
                </a:lnTo>
                <a:lnTo>
                  <a:pt x="5196" y="5861"/>
                </a:lnTo>
                <a:lnTo>
                  <a:pt x="5337" y="5841"/>
                </a:lnTo>
                <a:lnTo>
                  <a:pt x="5458" y="5780"/>
                </a:lnTo>
                <a:lnTo>
                  <a:pt x="5559" y="5700"/>
                </a:lnTo>
                <a:lnTo>
                  <a:pt x="5639" y="5619"/>
                </a:lnTo>
                <a:lnTo>
                  <a:pt x="5680" y="5498"/>
                </a:lnTo>
                <a:lnTo>
                  <a:pt x="5700" y="5378"/>
                </a:lnTo>
                <a:lnTo>
                  <a:pt x="5680" y="5237"/>
                </a:lnTo>
                <a:lnTo>
                  <a:pt x="5639" y="5116"/>
                </a:lnTo>
                <a:lnTo>
                  <a:pt x="5478" y="4834"/>
                </a:lnTo>
                <a:lnTo>
                  <a:pt x="5317" y="4552"/>
                </a:lnTo>
                <a:lnTo>
                  <a:pt x="5257" y="4411"/>
                </a:lnTo>
                <a:lnTo>
                  <a:pt x="5196" y="4270"/>
                </a:lnTo>
                <a:lnTo>
                  <a:pt x="5156" y="4109"/>
                </a:lnTo>
                <a:lnTo>
                  <a:pt x="5136" y="3948"/>
                </a:lnTo>
                <a:lnTo>
                  <a:pt x="8439" y="3968"/>
                </a:lnTo>
                <a:lnTo>
                  <a:pt x="19252" y="3968"/>
                </a:lnTo>
                <a:lnTo>
                  <a:pt x="19353" y="4230"/>
                </a:lnTo>
                <a:lnTo>
                  <a:pt x="19474" y="4471"/>
                </a:lnTo>
                <a:lnTo>
                  <a:pt x="19615" y="4693"/>
                </a:lnTo>
                <a:lnTo>
                  <a:pt x="19756" y="4914"/>
                </a:lnTo>
                <a:lnTo>
                  <a:pt x="19917" y="5116"/>
                </a:lnTo>
                <a:lnTo>
                  <a:pt x="20098" y="5297"/>
                </a:lnTo>
                <a:lnTo>
                  <a:pt x="20320" y="5458"/>
                </a:lnTo>
                <a:lnTo>
                  <a:pt x="20541" y="5619"/>
                </a:lnTo>
                <a:lnTo>
                  <a:pt x="20783" y="5720"/>
                </a:lnTo>
                <a:lnTo>
                  <a:pt x="20924" y="5760"/>
                </a:lnTo>
                <a:lnTo>
                  <a:pt x="21045" y="5780"/>
                </a:lnTo>
                <a:lnTo>
                  <a:pt x="21165" y="5780"/>
                </a:lnTo>
                <a:lnTo>
                  <a:pt x="21286" y="5760"/>
                </a:lnTo>
                <a:lnTo>
                  <a:pt x="21407" y="5740"/>
                </a:lnTo>
                <a:lnTo>
                  <a:pt x="21548" y="5680"/>
                </a:lnTo>
                <a:lnTo>
                  <a:pt x="21588" y="5639"/>
                </a:lnTo>
                <a:lnTo>
                  <a:pt x="21649" y="5599"/>
                </a:lnTo>
                <a:lnTo>
                  <a:pt x="21709" y="5478"/>
                </a:lnTo>
                <a:lnTo>
                  <a:pt x="21749" y="5337"/>
                </a:lnTo>
                <a:lnTo>
                  <a:pt x="21729" y="5216"/>
                </a:lnTo>
                <a:lnTo>
                  <a:pt x="21689" y="5055"/>
                </a:lnTo>
                <a:lnTo>
                  <a:pt x="21608" y="4914"/>
                </a:lnTo>
                <a:lnTo>
                  <a:pt x="21508" y="4794"/>
                </a:lnTo>
                <a:lnTo>
                  <a:pt x="21387" y="4653"/>
                </a:lnTo>
                <a:lnTo>
                  <a:pt x="21145" y="4411"/>
                </a:lnTo>
                <a:lnTo>
                  <a:pt x="20924" y="4169"/>
                </a:lnTo>
                <a:lnTo>
                  <a:pt x="20803" y="3968"/>
                </a:lnTo>
                <a:lnTo>
                  <a:pt x="25193" y="3968"/>
                </a:lnTo>
                <a:lnTo>
                  <a:pt x="25374" y="3988"/>
                </a:lnTo>
                <a:lnTo>
                  <a:pt x="25555" y="4008"/>
                </a:lnTo>
                <a:lnTo>
                  <a:pt x="25737" y="4069"/>
                </a:lnTo>
                <a:lnTo>
                  <a:pt x="25898" y="4129"/>
                </a:lnTo>
                <a:lnTo>
                  <a:pt x="25978" y="4189"/>
                </a:lnTo>
                <a:lnTo>
                  <a:pt x="26059" y="4250"/>
                </a:lnTo>
                <a:lnTo>
                  <a:pt x="26119" y="4330"/>
                </a:lnTo>
                <a:lnTo>
                  <a:pt x="26180" y="4411"/>
                </a:lnTo>
                <a:lnTo>
                  <a:pt x="26240" y="4592"/>
                </a:lnTo>
                <a:lnTo>
                  <a:pt x="26300" y="4814"/>
                </a:lnTo>
                <a:lnTo>
                  <a:pt x="26341" y="5076"/>
                </a:lnTo>
                <a:lnTo>
                  <a:pt x="26361" y="5357"/>
                </a:lnTo>
                <a:lnTo>
                  <a:pt x="26361" y="5639"/>
                </a:lnTo>
                <a:lnTo>
                  <a:pt x="26341" y="5941"/>
                </a:lnTo>
                <a:lnTo>
                  <a:pt x="26321" y="6546"/>
                </a:lnTo>
                <a:lnTo>
                  <a:pt x="26321" y="6827"/>
                </a:lnTo>
                <a:lnTo>
                  <a:pt x="26321" y="7130"/>
                </a:lnTo>
                <a:lnTo>
                  <a:pt x="26341" y="7371"/>
                </a:lnTo>
                <a:lnTo>
                  <a:pt x="26381" y="7613"/>
                </a:lnTo>
                <a:lnTo>
                  <a:pt x="26421" y="7834"/>
                </a:lnTo>
                <a:lnTo>
                  <a:pt x="26502" y="8076"/>
                </a:lnTo>
                <a:lnTo>
                  <a:pt x="25233" y="8036"/>
                </a:lnTo>
                <a:lnTo>
                  <a:pt x="21689" y="7955"/>
                </a:lnTo>
                <a:lnTo>
                  <a:pt x="14782" y="7794"/>
                </a:lnTo>
                <a:lnTo>
                  <a:pt x="11318" y="7714"/>
                </a:lnTo>
                <a:lnTo>
                  <a:pt x="9586" y="7673"/>
                </a:lnTo>
                <a:lnTo>
                  <a:pt x="7855" y="7653"/>
                </a:lnTo>
                <a:lnTo>
                  <a:pt x="4492" y="7633"/>
                </a:lnTo>
                <a:lnTo>
                  <a:pt x="4049" y="7633"/>
                </a:lnTo>
                <a:lnTo>
                  <a:pt x="3606" y="7653"/>
                </a:lnTo>
                <a:lnTo>
                  <a:pt x="2720" y="7714"/>
                </a:lnTo>
                <a:lnTo>
                  <a:pt x="2518" y="7734"/>
                </a:lnTo>
                <a:lnTo>
                  <a:pt x="2337" y="7774"/>
                </a:lnTo>
                <a:lnTo>
                  <a:pt x="1954" y="7834"/>
                </a:lnTo>
                <a:lnTo>
                  <a:pt x="1833" y="7854"/>
                </a:lnTo>
                <a:lnTo>
                  <a:pt x="1733" y="7895"/>
                </a:lnTo>
                <a:lnTo>
                  <a:pt x="1511" y="7995"/>
                </a:lnTo>
                <a:lnTo>
                  <a:pt x="1511" y="7955"/>
                </a:lnTo>
                <a:lnTo>
                  <a:pt x="1491" y="7673"/>
                </a:lnTo>
                <a:lnTo>
                  <a:pt x="1451" y="7391"/>
                </a:lnTo>
                <a:lnTo>
                  <a:pt x="1350" y="6827"/>
                </a:lnTo>
                <a:lnTo>
                  <a:pt x="1229" y="6264"/>
                </a:lnTo>
                <a:lnTo>
                  <a:pt x="1149" y="5700"/>
                </a:lnTo>
                <a:lnTo>
                  <a:pt x="1088" y="5176"/>
                </a:lnTo>
                <a:lnTo>
                  <a:pt x="1068" y="4632"/>
                </a:lnTo>
                <a:lnTo>
                  <a:pt x="1028" y="4210"/>
                </a:lnTo>
                <a:lnTo>
                  <a:pt x="1008" y="4008"/>
                </a:lnTo>
                <a:lnTo>
                  <a:pt x="947" y="3787"/>
                </a:lnTo>
                <a:close/>
                <a:moveTo>
                  <a:pt x="20360" y="11016"/>
                </a:moveTo>
                <a:lnTo>
                  <a:pt x="19977" y="11036"/>
                </a:lnTo>
                <a:lnTo>
                  <a:pt x="19252" y="11076"/>
                </a:lnTo>
                <a:lnTo>
                  <a:pt x="17742" y="11157"/>
                </a:lnTo>
                <a:lnTo>
                  <a:pt x="16212" y="11238"/>
                </a:lnTo>
                <a:lnTo>
                  <a:pt x="16030" y="11278"/>
                </a:lnTo>
                <a:lnTo>
                  <a:pt x="15849" y="11338"/>
                </a:lnTo>
                <a:lnTo>
                  <a:pt x="15688" y="11419"/>
                </a:lnTo>
                <a:lnTo>
                  <a:pt x="15567" y="11540"/>
                </a:lnTo>
                <a:lnTo>
                  <a:pt x="15446" y="11660"/>
                </a:lnTo>
                <a:lnTo>
                  <a:pt x="15366" y="11822"/>
                </a:lnTo>
                <a:lnTo>
                  <a:pt x="15305" y="12003"/>
                </a:lnTo>
                <a:lnTo>
                  <a:pt x="15265" y="12184"/>
                </a:lnTo>
                <a:lnTo>
                  <a:pt x="15003" y="16091"/>
                </a:lnTo>
                <a:lnTo>
                  <a:pt x="15003" y="16232"/>
                </a:lnTo>
                <a:lnTo>
                  <a:pt x="15023" y="16373"/>
                </a:lnTo>
                <a:lnTo>
                  <a:pt x="15084" y="16514"/>
                </a:lnTo>
                <a:lnTo>
                  <a:pt x="15144" y="16614"/>
                </a:lnTo>
                <a:lnTo>
                  <a:pt x="15225" y="16735"/>
                </a:lnTo>
                <a:lnTo>
                  <a:pt x="15346" y="16816"/>
                </a:lnTo>
                <a:lnTo>
                  <a:pt x="15446" y="16896"/>
                </a:lnTo>
                <a:lnTo>
                  <a:pt x="15567" y="16957"/>
                </a:lnTo>
                <a:lnTo>
                  <a:pt x="15708" y="16997"/>
                </a:lnTo>
                <a:lnTo>
                  <a:pt x="15849" y="17017"/>
                </a:lnTo>
                <a:lnTo>
                  <a:pt x="16111" y="17017"/>
                </a:lnTo>
                <a:lnTo>
                  <a:pt x="16252" y="16977"/>
                </a:lnTo>
                <a:lnTo>
                  <a:pt x="16373" y="16936"/>
                </a:lnTo>
                <a:lnTo>
                  <a:pt x="16494" y="16856"/>
                </a:lnTo>
                <a:lnTo>
                  <a:pt x="16614" y="16755"/>
                </a:lnTo>
                <a:lnTo>
                  <a:pt x="16816" y="16554"/>
                </a:lnTo>
                <a:lnTo>
                  <a:pt x="17057" y="16393"/>
                </a:lnTo>
                <a:lnTo>
                  <a:pt x="17299" y="16272"/>
                </a:lnTo>
                <a:lnTo>
                  <a:pt x="17561" y="16191"/>
                </a:lnTo>
                <a:lnTo>
                  <a:pt x="17843" y="16131"/>
                </a:lnTo>
                <a:lnTo>
                  <a:pt x="18105" y="16111"/>
                </a:lnTo>
                <a:lnTo>
                  <a:pt x="18386" y="16111"/>
                </a:lnTo>
                <a:lnTo>
                  <a:pt x="18648" y="16171"/>
                </a:lnTo>
                <a:lnTo>
                  <a:pt x="18809" y="16211"/>
                </a:lnTo>
                <a:lnTo>
                  <a:pt x="18950" y="16252"/>
                </a:lnTo>
                <a:lnTo>
                  <a:pt x="19071" y="16312"/>
                </a:lnTo>
                <a:lnTo>
                  <a:pt x="19212" y="16393"/>
                </a:lnTo>
                <a:lnTo>
                  <a:pt x="19313" y="16473"/>
                </a:lnTo>
                <a:lnTo>
                  <a:pt x="19434" y="16554"/>
                </a:lnTo>
                <a:lnTo>
                  <a:pt x="19615" y="16775"/>
                </a:lnTo>
                <a:lnTo>
                  <a:pt x="19776" y="16997"/>
                </a:lnTo>
                <a:lnTo>
                  <a:pt x="19897" y="17259"/>
                </a:lnTo>
                <a:lnTo>
                  <a:pt x="19997" y="17561"/>
                </a:lnTo>
                <a:lnTo>
                  <a:pt x="20078" y="17863"/>
                </a:lnTo>
                <a:lnTo>
                  <a:pt x="20098" y="18125"/>
                </a:lnTo>
                <a:lnTo>
                  <a:pt x="20078" y="18406"/>
                </a:lnTo>
                <a:lnTo>
                  <a:pt x="20018" y="18668"/>
                </a:lnTo>
                <a:lnTo>
                  <a:pt x="19917" y="18930"/>
                </a:lnTo>
                <a:lnTo>
                  <a:pt x="19776" y="19172"/>
                </a:lnTo>
                <a:lnTo>
                  <a:pt x="19615" y="19393"/>
                </a:lnTo>
                <a:lnTo>
                  <a:pt x="19413" y="19595"/>
                </a:lnTo>
                <a:lnTo>
                  <a:pt x="19192" y="19756"/>
                </a:lnTo>
                <a:lnTo>
                  <a:pt x="18930" y="19897"/>
                </a:lnTo>
                <a:lnTo>
                  <a:pt x="18668" y="19997"/>
                </a:lnTo>
                <a:lnTo>
                  <a:pt x="18386" y="20058"/>
                </a:lnTo>
                <a:lnTo>
                  <a:pt x="18125" y="20078"/>
                </a:lnTo>
                <a:lnTo>
                  <a:pt x="17802" y="20078"/>
                </a:lnTo>
                <a:lnTo>
                  <a:pt x="17521" y="20017"/>
                </a:lnTo>
                <a:lnTo>
                  <a:pt x="17319" y="19977"/>
                </a:lnTo>
                <a:lnTo>
                  <a:pt x="17118" y="19917"/>
                </a:lnTo>
                <a:lnTo>
                  <a:pt x="16916" y="19877"/>
                </a:lnTo>
                <a:lnTo>
                  <a:pt x="16715" y="19877"/>
                </a:lnTo>
                <a:lnTo>
                  <a:pt x="16514" y="19937"/>
                </a:lnTo>
                <a:lnTo>
                  <a:pt x="16332" y="20017"/>
                </a:lnTo>
                <a:lnTo>
                  <a:pt x="16191" y="20118"/>
                </a:lnTo>
                <a:lnTo>
                  <a:pt x="16071" y="20259"/>
                </a:lnTo>
                <a:lnTo>
                  <a:pt x="15990" y="20440"/>
                </a:lnTo>
                <a:lnTo>
                  <a:pt x="15970" y="20521"/>
                </a:lnTo>
                <a:lnTo>
                  <a:pt x="15970" y="20622"/>
                </a:lnTo>
                <a:lnTo>
                  <a:pt x="15970" y="20702"/>
                </a:lnTo>
                <a:lnTo>
                  <a:pt x="15990" y="20803"/>
                </a:lnTo>
                <a:lnTo>
                  <a:pt x="16010" y="20904"/>
                </a:lnTo>
                <a:lnTo>
                  <a:pt x="16071" y="21004"/>
                </a:lnTo>
                <a:lnTo>
                  <a:pt x="16151" y="21125"/>
                </a:lnTo>
                <a:lnTo>
                  <a:pt x="16232" y="21226"/>
                </a:lnTo>
                <a:lnTo>
                  <a:pt x="16332" y="21326"/>
                </a:lnTo>
                <a:lnTo>
                  <a:pt x="16433" y="21407"/>
                </a:lnTo>
                <a:lnTo>
                  <a:pt x="16675" y="21548"/>
                </a:lnTo>
                <a:lnTo>
                  <a:pt x="16937" y="21649"/>
                </a:lnTo>
                <a:lnTo>
                  <a:pt x="17198" y="21729"/>
                </a:lnTo>
                <a:lnTo>
                  <a:pt x="17480" y="21790"/>
                </a:lnTo>
                <a:lnTo>
                  <a:pt x="17762" y="21810"/>
                </a:lnTo>
                <a:lnTo>
                  <a:pt x="18024" y="21830"/>
                </a:lnTo>
                <a:lnTo>
                  <a:pt x="18286" y="21830"/>
                </a:lnTo>
                <a:lnTo>
                  <a:pt x="18568" y="21810"/>
                </a:lnTo>
                <a:lnTo>
                  <a:pt x="18829" y="21769"/>
                </a:lnTo>
                <a:lnTo>
                  <a:pt x="19091" y="21709"/>
                </a:lnTo>
                <a:lnTo>
                  <a:pt x="19353" y="21628"/>
                </a:lnTo>
                <a:lnTo>
                  <a:pt x="19595" y="21548"/>
                </a:lnTo>
                <a:lnTo>
                  <a:pt x="19856" y="21427"/>
                </a:lnTo>
                <a:lnTo>
                  <a:pt x="20098" y="21306"/>
                </a:lnTo>
                <a:lnTo>
                  <a:pt x="20320" y="21165"/>
                </a:lnTo>
                <a:lnTo>
                  <a:pt x="20541" y="21024"/>
                </a:lnTo>
                <a:lnTo>
                  <a:pt x="20743" y="20843"/>
                </a:lnTo>
                <a:lnTo>
                  <a:pt x="20944" y="20662"/>
                </a:lnTo>
                <a:lnTo>
                  <a:pt x="21105" y="20460"/>
                </a:lnTo>
                <a:lnTo>
                  <a:pt x="21266" y="20259"/>
                </a:lnTo>
                <a:lnTo>
                  <a:pt x="21407" y="20017"/>
                </a:lnTo>
                <a:lnTo>
                  <a:pt x="21528" y="19796"/>
                </a:lnTo>
                <a:lnTo>
                  <a:pt x="21649" y="19554"/>
                </a:lnTo>
                <a:lnTo>
                  <a:pt x="21749" y="19313"/>
                </a:lnTo>
                <a:lnTo>
                  <a:pt x="21810" y="19051"/>
                </a:lnTo>
                <a:lnTo>
                  <a:pt x="21870" y="18789"/>
                </a:lnTo>
                <a:lnTo>
                  <a:pt x="21910" y="18527"/>
                </a:lnTo>
                <a:lnTo>
                  <a:pt x="21931" y="18266"/>
                </a:lnTo>
                <a:lnTo>
                  <a:pt x="21951" y="18004"/>
                </a:lnTo>
                <a:lnTo>
                  <a:pt x="21931" y="17722"/>
                </a:lnTo>
                <a:lnTo>
                  <a:pt x="21890" y="17440"/>
                </a:lnTo>
                <a:lnTo>
                  <a:pt x="21850" y="17158"/>
                </a:lnTo>
                <a:lnTo>
                  <a:pt x="21770" y="16896"/>
                </a:lnTo>
                <a:lnTo>
                  <a:pt x="21669" y="16634"/>
                </a:lnTo>
                <a:lnTo>
                  <a:pt x="21568" y="16373"/>
                </a:lnTo>
                <a:lnTo>
                  <a:pt x="21447" y="16131"/>
                </a:lnTo>
                <a:lnTo>
                  <a:pt x="21306" y="15909"/>
                </a:lnTo>
                <a:lnTo>
                  <a:pt x="21145" y="15688"/>
                </a:lnTo>
                <a:lnTo>
                  <a:pt x="20964" y="15466"/>
                </a:lnTo>
                <a:lnTo>
                  <a:pt x="20783" y="15285"/>
                </a:lnTo>
                <a:lnTo>
                  <a:pt x="20581" y="15104"/>
                </a:lnTo>
                <a:lnTo>
                  <a:pt x="20360" y="14923"/>
                </a:lnTo>
                <a:lnTo>
                  <a:pt x="20138" y="14782"/>
                </a:lnTo>
                <a:lnTo>
                  <a:pt x="19897" y="14641"/>
                </a:lnTo>
                <a:lnTo>
                  <a:pt x="19635" y="14520"/>
                </a:lnTo>
                <a:lnTo>
                  <a:pt x="19373" y="14399"/>
                </a:lnTo>
                <a:lnTo>
                  <a:pt x="19071" y="14319"/>
                </a:lnTo>
                <a:lnTo>
                  <a:pt x="18789" y="14258"/>
                </a:lnTo>
                <a:lnTo>
                  <a:pt x="18487" y="14218"/>
                </a:lnTo>
                <a:lnTo>
                  <a:pt x="18185" y="14198"/>
                </a:lnTo>
                <a:lnTo>
                  <a:pt x="17903" y="14218"/>
                </a:lnTo>
                <a:lnTo>
                  <a:pt x="17601" y="14238"/>
                </a:lnTo>
                <a:lnTo>
                  <a:pt x="17299" y="14298"/>
                </a:lnTo>
                <a:lnTo>
                  <a:pt x="16997" y="14379"/>
                </a:lnTo>
                <a:lnTo>
                  <a:pt x="16997" y="14379"/>
                </a:lnTo>
                <a:lnTo>
                  <a:pt x="17098" y="13050"/>
                </a:lnTo>
                <a:lnTo>
                  <a:pt x="19252" y="12828"/>
                </a:lnTo>
                <a:lnTo>
                  <a:pt x="19997" y="12768"/>
                </a:lnTo>
                <a:lnTo>
                  <a:pt x="20380" y="12748"/>
                </a:lnTo>
                <a:lnTo>
                  <a:pt x="20763" y="12687"/>
                </a:lnTo>
                <a:lnTo>
                  <a:pt x="21145" y="12587"/>
                </a:lnTo>
                <a:lnTo>
                  <a:pt x="21326" y="12526"/>
                </a:lnTo>
                <a:lnTo>
                  <a:pt x="21488" y="12466"/>
                </a:lnTo>
                <a:lnTo>
                  <a:pt x="21649" y="12365"/>
                </a:lnTo>
                <a:lnTo>
                  <a:pt x="21810" y="12265"/>
                </a:lnTo>
                <a:lnTo>
                  <a:pt x="21931" y="12144"/>
                </a:lnTo>
                <a:lnTo>
                  <a:pt x="22072" y="12003"/>
                </a:lnTo>
                <a:lnTo>
                  <a:pt x="22132" y="11882"/>
                </a:lnTo>
                <a:lnTo>
                  <a:pt x="22172" y="11761"/>
                </a:lnTo>
                <a:lnTo>
                  <a:pt x="22152" y="11701"/>
                </a:lnTo>
                <a:lnTo>
                  <a:pt x="22152" y="11640"/>
                </a:lnTo>
                <a:lnTo>
                  <a:pt x="22112" y="11580"/>
                </a:lnTo>
                <a:lnTo>
                  <a:pt x="22072" y="11519"/>
                </a:lnTo>
                <a:lnTo>
                  <a:pt x="21931" y="11399"/>
                </a:lnTo>
                <a:lnTo>
                  <a:pt x="21770" y="11298"/>
                </a:lnTo>
                <a:lnTo>
                  <a:pt x="21608" y="11217"/>
                </a:lnTo>
                <a:lnTo>
                  <a:pt x="21447" y="11137"/>
                </a:lnTo>
                <a:lnTo>
                  <a:pt x="21266" y="11097"/>
                </a:lnTo>
                <a:lnTo>
                  <a:pt x="21105" y="11056"/>
                </a:lnTo>
                <a:lnTo>
                  <a:pt x="20743" y="11016"/>
                </a:lnTo>
                <a:close/>
                <a:moveTo>
                  <a:pt x="9687" y="11177"/>
                </a:moveTo>
                <a:lnTo>
                  <a:pt x="9405" y="11217"/>
                </a:lnTo>
                <a:lnTo>
                  <a:pt x="9103" y="11278"/>
                </a:lnTo>
                <a:lnTo>
                  <a:pt x="8821" y="11358"/>
                </a:lnTo>
                <a:lnTo>
                  <a:pt x="8559" y="11479"/>
                </a:lnTo>
                <a:lnTo>
                  <a:pt x="8298" y="11620"/>
                </a:lnTo>
                <a:lnTo>
                  <a:pt x="8056" y="11781"/>
                </a:lnTo>
                <a:lnTo>
                  <a:pt x="7834" y="11962"/>
                </a:lnTo>
                <a:lnTo>
                  <a:pt x="7633" y="12164"/>
                </a:lnTo>
                <a:lnTo>
                  <a:pt x="7432" y="12385"/>
                </a:lnTo>
                <a:lnTo>
                  <a:pt x="7250" y="12627"/>
                </a:lnTo>
                <a:lnTo>
                  <a:pt x="7089" y="12849"/>
                </a:lnTo>
                <a:lnTo>
                  <a:pt x="6948" y="13110"/>
                </a:lnTo>
                <a:lnTo>
                  <a:pt x="6828" y="13372"/>
                </a:lnTo>
                <a:lnTo>
                  <a:pt x="6727" y="13674"/>
                </a:lnTo>
                <a:lnTo>
                  <a:pt x="6666" y="13976"/>
                </a:lnTo>
                <a:lnTo>
                  <a:pt x="6666" y="14117"/>
                </a:lnTo>
                <a:lnTo>
                  <a:pt x="6666" y="14258"/>
                </a:lnTo>
                <a:lnTo>
                  <a:pt x="6687" y="14399"/>
                </a:lnTo>
                <a:lnTo>
                  <a:pt x="6727" y="14540"/>
                </a:lnTo>
                <a:lnTo>
                  <a:pt x="6787" y="14661"/>
                </a:lnTo>
                <a:lnTo>
                  <a:pt x="6848" y="14782"/>
                </a:lnTo>
                <a:lnTo>
                  <a:pt x="6928" y="14862"/>
                </a:lnTo>
                <a:lnTo>
                  <a:pt x="7009" y="14943"/>
                </a:lnTo>
                <a:lnTo>
                  <a:pt x="7089" y="14983"/>
                </a:lnTo>
                <a:lnTo>
                  <a:pt x="7190" y="15003"/>
                </a:lnTo>
                <a:lnTo>
                  <a:pt x="7271" y="15003"/>
                </a:lnTo>
                <a:lnTo>
                  <a:pt x="7371" y="14983"/>
                </a:lnTo>
                <a:lnTo>
                  <a:pt x="7452" y="14943"/>
                </a:lnTo>
                <a:lnTo>
                  <a:pt x="7553" y="14882"/>
                </a:lnTo>
                <a:lnTo>
                  <a:pt x="7693" y="14741"/>
                </a:lnTo>
                <a:lnTo>
                  <a:pt x="7794" y="14601"/>
                </a:lnTo>
                <a:lnTo>
                  <a:pt x="7895" y="14460"/>
                </a:lnTo>
                <a:lnTo>
                  <a:pt x="7996" y="14298"/>
                </a:lnTo>
                <a:lnTo>
                  <a:pt x="8177" y="13956"/>
                </a:lnTo>
                <a:lnTo>
                  <a:pt x="8298" y="13815"/>
                </a:lnTo>
                <a:lnTo>
                  <a:pt x="8398" y="13654"/>
                </a:lnTo>
                <a:lnTo>
                  <a:pt x="8519" y="13533"/>
                </a:lnTo>
                <a:lnTo>
                  <a:pt x="8660" y="13433"/>
                </a:lnTo>
                <a:lnTo>
                  <a:pt x="8801" y="13312"/>
                </a:lnTo>
                <a:lnTo>
                  <a:pt x="8962" y="13211"/>
                </a:lnTo>
                <a:lnTo>
                  <a:pt x="9103" y="13130"/>
                </a:lnTo>
                <a:lnTo>
                  <a:pt x="9264" y="13070"/>
                </a:lnTo>
                <a:lnTo>
                  <a:pt x="9425" y="13010"/>
                </a:lnTo>
                <a:lnTo>
                  <a:pt x="9566" y="12990"/>
                </a:lnTo>
                <a:lnTo>
                  <a:pt x="9747" y="12969"/>
                </a:lnTo>
                <a:lnTo>
                  <a:pt x="10070" y="12969"/>
                </a:lnTo>
                <a:lnTo>
                  <a:pt x="10211" y="13010"/>
                </a:lnTo>
                <a:lnTo>
                  <a:pt x="10352" y="13050"/>
                </a:lnTo>
                <a:lnTo>
                  <a:pt x="10493" y="13110"/>
                </a:lnTo>
                <a:lnTo>
                  <a:pt x="10795" y="13251"/>
                </a:lnTo>
                <a:lnTo>
                  <a:pt x="10915" y="13332"/>
                </a:lnTo>
                <a:lnTo>
                  <a:pt x="11016" y="13433"/>
                </a:lnTo>
                <a:lnTo>
                  <a:pt x="11117" y="13553"/>
                </a:lnTo>
                <a:lnTo>
                  <a:pt x="11218" y="13674"/>
                </a:lnTo>
                <a:lnTo>
                  <a:pt x="11298" y="13815"/>
                </a:lnTo>
                <a:lnTo>
                  <a:pt x="11379" y="13956"/>
                </a:lnTo>
                <a:lnTo>
                  <a:pt x="11419" y="14117"/>
                </a:lnTo>
                <a:lnTo>
                  <a:pt x="11459" y="14298"/>
                </a:lnTo>
                <a:lnTo>
                  <a:pt x="11479" y="14540"/>
                </a:lnTo>
                <a:lnTo>
                  <a:pt x="11479" y="14782"/>
                </a:lnTo>
                <a:lnTo>
                  <a:pt x="11439" y="15003"/>
                </a:lnTo>
                <a:lnTo>
                  <a:pt x="11399" y="15245"/>
                </a:lnTo>
                <a:lnTo>
                  <a:pt x="11338" y="15466"/>
                </a:lnTo>
                <a:lnTo>
                  <a:pt x="11258" y="15688"/>
                </a:lnTo>
                <a:lnTo>
                  <a:pt x="11157" y="15909"/>
                </a:lnTo>
                <a:lnTo>
                  <a:pt x="11056" y="16131"/>
                </a:lnTo>
                <a:lnTo>
                  <a:pt x="10815" y="16554"/>
                </a:lnTo>
                <a:lnTo>
                  <a:pt x="10553" y="16957"/>
                </a:lnTo>
                <a:lnTo>
                  <a:pt x="10271" y="17339"/>
                </a:lnTo>
                <a:lnTo>
                  <a:pt x="9989" y="17722"/>
                </a:lnTo>
                <a:lnTo>
                  <a:pt x="9667" y="18145"/>
                </a:lnTo>
                <a:lnTo>
                  <a:pt x="9345" y="18547"/>
                </a:lnTo>
                <a:lnTo>
                  <a:pt x="8982" y="18950"/>
                </a:lnTo>
                <a:lnTo>
                  <a:pt x="8620" y="19333"/>
                </a:lnTo>
                <a:lnTo>
                  <a:pt x="8257" y="19715"/>
                </a:lnTo>
                <a:lnTo>
                  <a:pt x="7875" y="20098"/>
                </a:lnTo>
                <a:lnTo>
                  <a:pt x="7109" y="20823"/>
                </a:lnTo>
                <a:lnTo>
                  <a:pt x="7009" y="20924"/>
                </a:lnTo>
                <a:lnTo>
                  <a:pt x="6928" y="21044"/>
                </a:lnTo>
                <a:lnTo>
                  <a:pt x="6868" y="21165"/>
                </a:lnTo>
                <a:lnTo>
                  <a:pt x="6848" y="21306"/>
                </a:lnTo>
                <a:lnTo>
                  <a:pt x="6828" y="21467"/>
                </a:lnTo>
                <a:lnTo>
                  <a:pt x="6828" y="21608"/>
                </a:lnTo>
                <a:lnTo>
                  <a:pt x="6868" y="21749"/>
                </a:lnTo>
                <a:lnTo>
                  <a:pt x="6908" y="21890"/>
                </a:lnTo>
                <a:lnTo>
                  <a:pt x="6969" y="22011"/>
                </a:lnTo>
                <a:lnTo>
                  <a:pt x="7049" y="22132"/>
                </a:lnTo>
                <a:lnTo>
                  <a:pt x="7130" y="22253"/>
                </a:lnTo>
                <a:lnTo>
                  <a:pt x="7250" y="22333"/>
                </a:lnTo>
                <a:lnTo>
                  <a:pt x="7371" y="22414"/>
                </a:lnTo>
                <a:lnTo>
                  <a:pt x="7492" y="22454"/>
                </a:lnTo>
                <a:lnTo>
                  <a:pt x="7633" y="22494"/>
                </a:lnTo>
                <a:lnTo>
                  <a:pt x="7794" y="22474"/>
                </a:lnTo>
                <a:lnTo>
                  <a:pt x="8580" y="22394"/>
                </a:lnTo>
                <a:lnTo>
                  <a:pt x="9365" y="22333"/>
                </a:lnTo>
                <a:lnTo>
                  <a:pt x="10150" y="22273"/>
                </a:lnTo>
                <a:lnTo>
                  <a:pt x="10936" y="22233"/>
                </a:lnTo>
                <a:lnTo>
                  <a:pt x="11721" y="22212"/>
                </a:lnTo>
                <a:lnTo>
                  <a:pt x="13292" y="22212"/>
                </a:lnTo>
                <a:lnTo>
                  <a:pt x="14077" y="22233"/>
                </a:lnTo>
                <a:lnTo>
                  <a:pt x="14258" y="22212"/>
                </a:lnTo>
                <a:lnTo>
                  <a:pt x="14440" y="22152"/>
                </a:lnTo>
                <a:lnTo>
                  <a:pt x="14601" y="22051"/>
                </a:lnTo>
                <a:lnTo>
                  <a:pt x="14762" y="21931"/>
                </a:lnTo>
                <a:lnTo>
                  <a:pt x="14862" y="21790"/>
                </a:lnTo>
                <a:lnTo>
                  <a:pt x="14963" y="21628"/>
                </a:lnTo>
                <a:lnTo>
                  <a:pt x="15023" y="21447"/>
                </a:lnTo>
                <a:lnTo>
                  <a:pt x="15044" y="21246"/>
                </a:lnTo>
                <a:lnTo>
                  <a:pt x="15023" y="21065"/>
                </a:lnTo>
                <a:lnTo>
                  <a:pt x="14963" y="20883"/>
                </a:lnTo>
                <a:lnTo>
                  <a:pt x="14862" y="20722"/>
                </a:lnTo>
                <a:lnTo>
                  <a:pt x="14742" y="20581"/>
                </a:lnTo>
                <a:lnTo>
                  <a:pt x="14601" y="20460"/>
                </a:lnTo>
                <a:lnTo>
                  <a:pt x="14440" y="20360"/>
                </a:lnTo>
                <a:lnTo>
                  <a:pt x="14258" y="20320"/>
                </a:lnTo>
                <a:lnTo>
                  <a:pt x="14077" y="20279"/>
                </a:lnTo>
                <a:lnTo>
                  <a:pt x="13151" y="20259"/>
                </a:lnTo>
                <a:lnTo>
                  <a:pt x="12204" y="20239"/>
                </a:lnTo>
                <a:lnTo>
                  <a:pt x="11278" y="20259"/>
                </a:lnTo>
                <a:lnTo>
                  <a:pt x="10352" y="20299"/>
                </a:lnTo>
                <a:lnTo>
                  <a:pt x="10352" y="20299"/>
                </a:lnTo>
                <a:lnTo>
                  <a:pt x="10795" y="19796"/>
                </a:lnTo>
                <a:lnTo>
                  <a:pt x="11218" y="19293"/>
                </a:lnTo>
                <a:lnTo>
                  <a:pt x="11620" y="18769"/>
                </a:lnTo>
                <a:lnTo>
                  <a:pt x="12003" y="18225"/>
                </a:lnTo>
                <a:lnTo>
                  <a:pt x="12385" y="17641"/>
                </a:lnTo>
                <a:lnTo>
                  <a:pt x="12567" y="17339"/>
                </a:lnTo>
                <a:lnTo>
                  <a:pt x="12728" y="17037"/>
                </a:lnTo>
                <a:lnTo>
                  <a:pt x="12869" y="16715"/>
                </a:lnTo>
                <a:lnTo>
                  <a:pt x="13010" y="16413"/>
                </a:lnTo>
                <a:lnTo>
                  <a:pt x="13131" y="16071"/>
                </a:lnTo>
                <a:lnTo>
                  <a:pt x="13231" y="15748"/>
                </a:lnTo>
                <a:lnTo>
                  <a:pt x="13312" y="15406"/>
                </a:lnTo>
                <a:lnTo>
                  <a:pt x="13352" y="15084"/>
                </a:lnTo>
                <a:lnTo>
                  <a:pt x="13372" y="14741"/>
                </a:lnTo>
                <a:lnTo>
                  <a:pt x="13372" y="14399"/>
                </a:lnTo>
                <a:lnTo>
                  <a:pt x="13352" y="14057"/>
                </a:lnTo>
                <a:lnTo>
                  <a:pt x="13272" y="13714"/>
                </a:lnTo>
                <a:lnTo>
                  <a:pt x="13171" y="13392"/>
                </a:lnTo>
                <a:lnTo>
                  <a:pt x="13050" y="13050"/>
                </a:lnTo>
                <a:lnTo>
                  <a:pt x="12909" y="12788"/>
                </a:lnTo>
                <a:lnTo>
                  <a:pt x="12748" y="12526"/>
                </a:lnTo>
                <a:lnTo>
                  <a:pt x="12567" y="12305"/>
                </a:lnTo>
                <a:lnTo>
                  <a:pt x="12365" y="12103"/>
                </a:lnTo>
                <a:lnTo>
                  <a:pt x="12144" y="11902"/>
                </a:lnTo>
                <a:lnTo>
                  <a:pt x="11902" y="11741"/>
                </a:lnTo>
                <a:lnTo>
                  <a:pt x="11661" y="11600"/>
                </a:lnTo>
                <a:lnTo>
                  <a:pt x="11399" y="11459"/>
                </a:lnTo>
                <a:lnTo>
                  <a:pt x="11137" y="11358"/>
                </a:lnTo>
                <a:lnTo>
                  <a:pt x="10855" y="11278"/>
                </a:lnTo>
                <a:lnTo>
                  <a:pt x="10573" y="11217"/>
                </a:lnTo>
                <a:lnTo>
                  <a:pt x="10271" y="11197"/>
                </a:lnTo>
                <a:lnTo>
                  <a:pt x="9989" y="11177"/>
                </a:lnTo>
                <a:close/>
                <a:moveTo>
                  <a:pt x="27086" y="21467"/>
                </a:moveTo>
                <a:lnTo>
                  <a:pt x="27066" y="21709"/>
                </a:lnTo>
                <a:lnTo>
                  <a:pt x="27046" y="21971"/>
                </a:lnTo>
                <a:lnTo>
                  <a:pt x="27005" y="22233"/>
                </a:lnTo>
                <a:lnTo>
                  <a:pt x="26965" y="22474"/>
                </a:lnTo>
                <a:lnTo>
                  <a:pt x="26884" y="22696"/>
                </a:lnTo>
                <a:lnTo>
                  <a:pt x="26764" y="22937"/>
                </a:lnTo>
                <a:lnTo>
                  <a:pt x="26643" y="23139"/>
                </a:lnTo>
                <a:lnTo>
                  <a:pt x="26462" y="23340"/>
                </a:lnTo>
                <a:lnTo>
                  <a:pt x="26240" y="23542"/>
                </a:lnTo>
                <a:lnTo>
                  <a:pt x="25998" y="23703"/>
                </a:lnTo>
                <a:lnTo>
                  <a:pt x="25737" y="23844"/>
                </a:lnTo>
                <a:lnTo>
                  <a:pt x="25455" y="23964"/>
                </a:lnTo>
                <a:lnTo>
                  <a:pt x="25153" y="24045"/>
                </a:lnTo>
                <a:lnTo>
                  <a:pt x="24851" y="24126"/>
                </a:lnTo>
                <a:lnTo>
                  <a:pt x="24548" y="24186"/>
                </a:lnTo>
                <a:lnTo>
                  <a:pt x="24267" y="24226"/>
                </a:lnTo>
                <a:lnTo>
                  <a:pt x="23622" y="24266"/>
                </a:lnTo>
                <a:lnTo>
                  <a:pt x="23622" y="24266"/>
                </a:lnTo>
                <a:lnTo>
                  <a:pt x="23924" y="23884"/>
                </a:lnTo>
                <a:lnTo>
                  <a:pt x="24065" y="23703"/>
                </a:lnTo>
                <a:lnTo>
                  <a:pt x="24186" y="23501"/>
                </a:lnTo>
                <a:lnTo>
                  <a:pt x="24307" y="23280"/>
                </a:lnTo>
                <a:lnTo>
                  <a:pt x="24408" y="23058"/>
                </a:lnTo>
                <a:lnTo>
                  <a:pt x="24488" y="22837"/>
                </a:lnTo>
                <a:lnTo>
                  <a:pt x="24569" y="22595"/>
                </a:lnTo>
                <a:lnTo>
                  <a:pt x="24629" y="22374"/>
                </a:lnTo>
                <a:lnTo>
                  <a:pt x="24669" y="22132"/>
                </a:lnTo>
                <a:lnTo>
                  <a:pt x="24971" y="22152"/>
                </a:lnTo>
                <a:lnTo>
                  <a:pt x="25273" y="22152"/>
                </a:lnTo>
                <a:lnTo>
                  <a:pt x="25596" y="22112"/>
                </a:lnTo>
                <a:lnTo>
                  <a:pt x="25898" y="22051"/>
                </a:lnTo>
                <a:lnTo>
                  <a:pt x="26180" y="21971"/>
                </a:lnTo>
                <a:lnTo>
                  <a:pt x="26462" y="21850"/>
                </a:lnTo>
                <a:lnTo>
                  <a:pt x="26743" y="21689"/>
                </a:lnTo>
                <a:lnTo>
                  <a:pt x="27005" y="21528"/>
                </a:lnTo>
                <a:lnTo>
                  <a:pt x="27086" y="21467"/>
                </a:lnTo>
                <a:close/>
                <a:moveTo>
                  <a:pt x="27146" y="24589"/>
                </a:moveTo>
                <a:lnTo>
                  <a:pt x="27066" y="24830"/>
                </a:lnTo>
                <a:lnTo>
                  <a:pt x="26945" y="25052"/>
                </a:lnTo>
                <a:lnTo>
                  <a:pt x="26784" y="25273"/>
                </a:lnTo>
                <a:lnTo>
                  <a:pt x="26623" y="25475"/>
                </a:lnTo>
                <a:lnTo>
                  <a:pt x="26502" y="25596"/>
                </a:lnTo>
                <a:lnTo>
                  <a:pt x="26361" y="25696"/>
                </a:lnTo>
                <a:lnTo>
                  <a:pt x="26240" y="25797"/>
                </a:lnTo>
                <a:lnTo>
                  <a:pt x="26099" y="25877"/>
                </a:lnTo>
                <a:lnTo>
                  <a:pt x="25777" y="26018"/>
                </a:lnTo>
                <a:lnTo>
                  <a:pt x="25475" y="26139"/>
                </a:lnTo>
                <a:lnTo>
                  <a:pt x="25132" y="26220"/>
                </a:lnTo>
                <a:lnTo>
                  <a:pt x="24790" y="26280"/>
                </a:lnTo>
                <a:lnTo>
                  <a:pt x="24468" y="26320"/>
                </a:lnTo>
                <a:lnTo>
                  <a:pt x="24146" y="26361"/>
                </a:lnTo>
                <a:lnTo>
                  <a:pt x="23320" y="26401"/>
                </a:lnTo>
                <a:lnTo>
                  <a:pt x="22474" y="26421"/>
                </a:lnTo>
                <a:lnTo>
                  <a:pt x="20823" y="26461"/>
                </a:lnTo>
                <a:lnTo>
                  <a:pt x="17118" y="26562"/>
                </a:lnTo>
                <a:lnTo>
                  <a:pt x="9909" y="26743"/>
                </a:lnTo>
                <a:lnTo>
                  <a:pt x="6626" y="26824"/>
                </a:lnTo>
                <a:lnTo>
                  <a:pt x="4975" y="26884"/>
                </a:lnTo>
                <a:lnTo>
                  <a:pt x="3324" y="26965"/>
                </a:lnTo>
                <a:lnTo>
                  <a:pt x="3444" y="26441"/>
                </a:lnTo>
                <a:lnTo>
                  <a:pt x="3505" y="26180"/>
                </a:lnTo>
                <a:lnTo>
                  <a:pt x="3545" y="25898"/>
                </a:lnTo>
                <a:lnTo>
                  <a:pt x="4210" y="25918"/>
                </a:lnTo>
                <a:lnTo>
                  <a:pt x="6304" y="25918"/>
                </a:lnTo>
                <a:lnTo>
                  <a:pt x="10311" y="25857"/>
                </a:lnTo>
                <a:lnTo>
                  <a:pt x="18346" y="25757"/>
                </a:lnTo>
                <a:lnTo>
                  <a:pt x="22354" y="25696"/>
                </a:lnTo>
                <a:lnTo>
                  <a:pt x="23099" y="25676"/>
                </a:lnTo>
                <a:lnTo>
                  <a:pt x="23844" y="25636"/>
                </a:lnTo>
                <a:lnTo>
                  <a:pt x="24206" y="25596"/>
                </a:lnTo>
                <a:lnTo>
                  <a:pt x="24589" y="25555"/>
                </a:lnTo>
                <a:lnTo>
                  <a:pt x="24951" y="25495"/>
                </a:lnTo>
                <a:lnTo>
                  <a:pt x="25314" y="25434"/>
                </a:lnTo>
                <a:lnTo>
                  <a:pt x="25555" y="25374"/>
                </a:lnTo>
                <a:lnTo>
                  <a:pt x="25797" y="25293"/>
                </a:lnTo>
                <a:lnTo>
                  <a:pt x="26039" y="25213"/>
                </a:lnTo>
                <a:lnTo>
                  <a:pt x="26280" y="25112"/>
                </a:lnTo>
                <a:lnTo>
                  <a:pt x="26502" y="24991"/>
                </a:lnTo>
                <a:lnTo>
                  <a:pt x="26723" y="24871"/>
                </a:lnTo>
                <a:lnTo>
                  <a:pt x="26945" y="24730"/>
                </a:lnTo>
                <a:lnTo>
                  <a:pt x="27146" y="24589"/>
                </a:lnTo>
                <a:close/>
                <a:moveTo>
                  <a:pt x="21770" y="1"/>
                </a:moveTo>
                <a:lnTo>
                  <a:pt x="21649" y="21"/>
                </a:lnTo>
                <a:lnTo>
                  <a:pt x="21427" y="81"/>
                </a:lnTo>
                <a:lnTo>
                  <a:pt x="21206" y="142"/>
                </a:lnTo>
                <a:lnTo>
                  <a:pt x="20984" y="222"/>
                </a:lnTo>
                <a:lnTo>
                  <a:pt x="20783" y="343"/>
                </a:lnTo>
                <a:lnTo>
                  <a:pt x="20581" y="444"/>
                </a:lnTo>
                <a:lnTo>
                  <a:pt x="20380" y="585"/>
                </a:lnTo>
                <a:lnTo>
                  <a:pt x="20219" y="726"/>
                </a:lnTo>
                <a:lnTo>
                  <a:pt x="20038" y="887"/>
                </a:lnTo>
                <a:lnTo>
                  <a:pt x="19877" y="1048"/>
                </a:lnTo>
                <a:lnTo>
                  <a:pt x="19736" y="1229"/>
                </a:lnTo>
                <a:lnTo>
                  <a:pt x="19615" y="1431"/>
                </a:lnTo>
                <a:lnTo>
                  <a:pt x="19494" y="1632"/>
                </a:lnTo>
                <a:lnTo>
                  <a:pt x="19393" y="1833"/>
                </a:lnTo>
                <a:lnTo>
                  <a:pt x="19293" y="2035"/>
                </a:lnTo>
                <a:lnTo>
                  <a:pt x="19232" y="2256"/>
                </a:lnTo>
                <a:lnTo>
                  <a:pt x="19172" y="2478"/>
                </a:lnTo>
                <a:lnTo>
                  <a:pt x="8036" y="2498"/>
                </a:lnTo>
                <a:lnTo>
                  <a:pt x="7975" y="2176"/>
                </a:lnTo>
                <a:lnTo>
                  <a:pt x="7895" y="1874"/>
                </a:lnTo>
                <a:lnTo>
                  <a:pt x="7794" y="1572"/>
                </a:lnTo>
                <a:lnTo>
                  <a:pt x="7673" y="1270"/>
                </a:lnTo>
                <a:lnTo>
                  <a:pt x="7512" y="1008"/>
                </a:lnTo>
                <a:lnTo>
                  <a:pt x="7311" y="746"/>
                </a:lnTo>
                <a:lnTo>
                  <a:pt x="7089" y="524"/>
                </a:lnTo>
                <a:lnTo>
                  <a:pt x="6828" y="323"/>
                </a:lnTo>
                <a:lnTo>
                  <a:pt x="6646" y="222"/>
                </a:lnTo>
                <a:lnTo>
                  <a:pt x="6465" y="142"/>
                </a:lnTo>
                <a:lnTo>
                  <a:pt x="6284" y="81"/>
                </a:lnTo>
                <a:lnTo>
                  <a:pt x="6103" y="61"/>
                </a:lnTo>
                <a:lnTo>
                  <a:pt x="5921" y="41"/>
                </a:lnTo>
                <a:lnTo>
                  <a:pt x="5740" y="61"/>
                </a:lnTo>
                <a:lnTo>
                  <a:pt x="5579" y="81"/>
                </a:lnTo>
                <a:lnTo>
                  <a:pt x="5398" y="122"/>
                </a:lnTo>
                <a:lnTo>
                  <a:pt x="5237" y="202"/>
                </a:lnTo>
                <a:lnTo>
                  <a:pt x="5076" y="283"/>
                </a:lnTo>
                <a:lnTo>
                  <a:pt x="4915" y="363"/>
                </a:lnTo>
                <a:lnTo>
                  <a:pt x="4753" y="484"/>
                </a:lnTo>
                <a:lnTo>
                  <a:pt x="4612" y="605"/>
                </a:lnTo>
                <a:lnTo>
                  <a:pt x="4492" y="726"/>
                </a:lnTo>
                <a:lnTo>
                  <a:pt x="4371" y="887"/>
                </a:lnTo>
                <a:lnTo>
                  <a:pt x="4270" y="1028"/>
                </a:lnTo>
                <a:lnTo>
                  <a:pt x="4089" y="1370"/>
                </a:lnTo>
                <a:lnTo>
                  <a:pt x="3928" y="1733"/>
                </a:lnTo>
                <a:lnTo>
                  <a:pt x="3807" y="2115"/>
                </a:lnTo>
                <a:lnTo>
                  <a:pt x="3726" y="2518"/>
                </a:lnTo>
                <a:lnTo>
                  <a:pt x="2518" y="2538"/>
                </a:lnTo>
                <a:lnTo>
                  <a:pt x="1995" y="2538"/>
                </a:lnTo>
                <a:lnTo>
                  <a:pt x="1491" y="2578"/>
                </a:lnTo>
                <a:lnTo>
                  <a:pt x="1250" y="2599"/>
                </a:lnTo>
                <a:lnTo>
                  <a:pt x="988" y="2659"/>
                </a:lnTo>
                <a:lnTo>
                  <a:pt x="746" y="2740"/>
                </a:lnTo>
                <a:lnTo>
                  <a:pt x="525" y="2840"/>
                </a:lnTo>
                <a:lnTo>
                  <a:pt x="444" y="2901"/>
                </a:lnTo>
                <a:lnTo>
                  <a:pt x="384" y="2961"/>
                </a:lnTo>
                <a:lnTo>
                  <a:pt x="323" y="3042"/>
                </a:lnTo>
                <a:lnTo>
                  <a:pt x="303" y="3142"/>
                </a:lnTo>
                <a:lnTo>
                  <a:pt x="303" y="3243"/>
                </a:lnTo>
                <a:lnTo>
                  <a:pt x="303" y="3344"/>
                </a:lnTo>
                <a:lnTo>
                  <a:pt x="343" y="3424"/>
                </a:lnTo>
                <a:lnTo>
                  <a:pt x="384" y="3505"/>
                </a:lnTo>
                <a:lnTo>
                  <a:pt x="384" y="3525"/>
                </a:lnTo>
                <a:lnTo>
                  <a:pt x="303" y="3626"/>
                </a:lnTo>
                <a:lnTo>
                  <a:pt x="223" y="3746"/>
                </a:lnTo>
                <a:lnTo>
                  <a:pt x="122" y="4008"/>
                </a:lnTo>
                <a:lnTo>
                  <a:pt x="61" y="4270"/>
                </a:lnTo>
                <a:lnTo>
                  <a:pt x="21" y="4572"/>
                </a:lnTo>
                <a:lnTo>
                  <a:pt x="1" y="4854"/>
                </a:lnTo>
                <a:lnTo>
                  <a:pt x="1" y="5156"/>
                </a:lnTo>
                <a:lnTo>
                  <a:pt x="1" y="5700"/>
                </a:lnTo>
                <a:lnTo>
                  <a:pt x="21" y="6304"/>
                </a:lnTo>
                <a:lnTo>
                  <a:pt x="41" y="6928"/>
                </a:lnTo>
                <a:lnTo>
                  <a:pt x="82" y="7230"/>
                </a:lnTo>
                <a:lnTo>
                  <a:pt x="122" y="7532"/>
                </a:lnTo>
                <a:lnTo>
                  <a:pt x="182" y="7834"/>
                </a:lnTo>
                <a:lnTo>
                  <a:pt x="283" y="8116"/>
                </a:lnTo>
                <a:lnTo>
                  <a:pt x="363" y="8277"/>
                </a:lnTo>
                <a:lnTo>
                  <a:pt x="464" y="8378"/>
                </a:lnTo>
                <a:lnTo>
                  <a:pt x="605" y="8479"/>
                </a:lnTo>
                <a:lnTo>
                  <a:pt x="746" y="8519"/>
                </a:lnTo>
                <a:lnTo>
                  <a:pt x="907" y="8559"/>
                </a:lnTo>
                <a:lnTo>
                  <a:pt x="1048" y="8539"/>
                </a:lnTo>
                <a:lnTo>
                  <a:pt x="1189" y="8499"/>
                </a:lnTo>
                <a:lnTo>
                  <a:pt x="1310" y="8418"/>
                </a:lnTo>
                <a:lnTo>
                  <a:pt x="1693" y="8640"/>
                </a:lnTo>
                <a:lnTo>
                  <a:pt x="1854" y="8700"/>
                </a:lnTo>
                <a:lnTo>
                  <a:pt x="2055" y="8741"/>
                </a:lnTo>
                <a:lnTo>
                  <a:pt x="2417" y="8801"/>
                </a:lnTo>
                <a:lnTo>
                  <a:pt x="2840" y="8881"/>
                </a:lnTo>
                <a:lnTo>
                  <a:pt x="3283" y="8942"/>
                </a:lnTo>
                <a:lnTo>
                  <a:pt x="3726" y="9002"/>
                </a:lnTo>
                <a:lnTo>
                  <a:pt x="4169" y="9022"/>
                </a:lnTo>
                <a:lnTo>
                  <a:pt x="7693" y="9184"/>
                </a:lnTo>
                <a:lnTo>
                  <a:pt x="9425" y="9244"/>
                </a:lnTo>
                <a:lnTo>
                  <a:pt x="11157" y="9304"/>
                </a:lnTo>
                <a:lnTo>
                  <a:pt x="14621" y="9385"/>
                </a:lnTo>
                <a:lnTo>
                  <a:pt x="21528" y="9566"/>
                </a:lnTo>
                <a:lnTo>
                  <a:pt x="25072" y="9667"/>
                </a:lnTo>
                <a:lnTo>
                  <a:pt x="26844" y="9707"/>
                </a:lnTo>
                <a:lnTo>
                  <a:pt x="26884" y="9707"/>
                </a:lnTo>
                <a:lnTo>
                  <a:pt x="26905" y="10372"/>
                </a:lnTo>
                <a:lnTo>
                  <a:pt x="26905" y="10895"/>
                </a:lnTo>
                <a:lnTo>
                  <a:pt x="26864" y="11419"/>
                </a:lnTo>
                <a:lnTo>
                  <a:pt x="26844" y="11922"/>
                </a:lnTo>
                <a:lnTo>
                  <a:pt x="26824" y="12446"/>
                </a:lnTo>
                <a:lnTo>
                  <a:pt x="26864" y="14439"/>
                </a:lnTo>
                <a:lnTo>
                  <a:pt x="26905" y="16433"/>
                </a:lnTo>
                <a:lnTo>
                  <a:pt x="27046" y="19997"/>
                </a:lnTo>
                <a:lnTo>
                  <a:pt x="26925" y="20158"/>
                </a:lnTo>
                <a:lnTo>
                  <a:pt x="26784" y="20340"/>
                </a:lnTo>
                <a:lnTo>
                  <a:pt x="26643" y="20501"/>
                </a:lnTo>
                <a:lnTo>
                  <a:pt x="26482" y="20642"/>
                </a:lnTo>
                <a:lnTo>
                  <a:pt x="26381" y="20742"/>
                </a:lnTo>
                <a:lnTo>
                  <a:pt x="26260" y="20823"/>
                </a:lnTo>
                <a:lnTo>
                  <a:pt x="25998" y="20964"/>
                </a:lnTo>
                <a:lnTo>
                  <a:pt x="25737" y="21044"/>
                </a:lnTo>
                <a:lnTo>
                  <a:pt x="25455" y="21105"/>
                </a:lnTo>
                <a:lnTo>
                  <a:pt x="25173" y="21125"/>
                </a:lnTo>
                <a:lnTo>
                  <a:pt x="24891" y="21125"/>
                </a:lnTo>
                <a:lnTo>
                  <a:pt x="24609" y="21085"/>
                </a:lnTo>
                <a:lnTo>
                  <a:pt x="24327" y="21004"/>
                </a:lnTo>
                <a:lnTo>
                  <a:pt x="24206" y="20984"/>
                </a:lnTo>
                <a:lnTo>
                  <a:pt x="24105" y="20984"/>
                </a:lnTo>
                <a:lnTo>
                  <a:pt x="23985" y="21024"/>
                </a:lnTo>
                <a:lnTo>
                  <a:pt x="23884" y="21085"/>
                </a:lnTo>
                <a:lnTo>
                  <a:pt x="23803" y="21165"/>
                </a:lnTo>
                <a:lnTo>
                  <a:pt x="23743" y="21266"/>
                </a:lnTo>
                <a:lnTo>
                  <a:pt x="23703" y="21387"/>
                </a:lnTo>
                <a:lnTo>
                  <a:pt x="23683" y="21508"/>
                </a:lnTo>
                <a:lnTo>
                  <a:pt x="23683" y="21749"/>
                </a:lnTo>
                <a:lnTo>
                  <a:pt x="23642" y="21971"/>
                </a:lnTo>
                <a:lnTo>
                  <a:pt x="23602" y="22212"/>
                </a:lnTo>
                <a:lnTo>
                  <a:pt x="23542" y="22434"/>
                </a:lnTo>
                <a:lnTo>
                  <a:pt x="23461" y="22655"/>
                </a:lnTo>
                <a:lnTo>
                  <a:pt x="23360" y="22877"/>
                </a:lnTo>
                <a:lnTo>
                  <a:pt x="23260" y="23098"/>
                </a:lnTo>
                <a:lnTo>
                  <a:pt x="23139" y="23300"/>
                </a:lnTo>
                <a:lnTo>
                  <a:pt x="22998" y="23501"/>
                </a:lnTo>
                <a:lnTo>
                  <a:pt x="22817" y="23703"/>
                </a:lnTo>
                <a:lnTo>
                  <a:pt x="22635" y="23884"/>
                </a:lnTo>
                <a:lnTo>
                  <a:pt x="22454" y="24045"/>
                </a:lnTo>
                <a:lnTo>
                  <a:pt x="22273" y="24186"/>
                </a:lnTo>
                <a:lnTo>
                  <a:pt x="22072" y="24327"/>
                </a:lnTo>
                <a:lnTo>
                  <a:pt x="20904" y="24327"/>
                </a:lnTo>
                <a:lnTo>
                  <a:pt x="12889" y="24468"/>
                </a:lnTo>
                <a:lnTo>
                  <a:pt x="7593" y="24569"/>
                </a:lnTo>
                <a:lnTo>
                  <a:pt x="5015" y="24629"/>
                </a:lnTo>
                <a:lnTo>
                  <a:pt x="3867" y="24649"/>
                </a:lnTo>
                <a:lnTo>
                  <a:pt x="3304" y="24689"/>
                </a:lnTo>
                <a:lnTo>
                  <a:pt x="3022" y="24730"/>
                </a:lnTo>
                <a:lnTo>
                  <a:pt x="2740" y="24770"/>
                </a:lnTo>
                <a:lnTo>
                  <a:pt x="2840" y="23844"/>
                </a:lnTo>
                <a:lnTo>
                  <a:pt x="2901" y="22917"/>
                </a:lnTo>
                <a:lnTo>
                  <a:pt x="2961" y="22011"/>
                </a:lnTo>
                <a:lnTo>
                  <a:pt x="3022" y="21085"/>
                </a:lnTo>
                <a:lnTo>
                  <a:pt x="3082" y="19212"/>
                </a:lnTo>
                <a:lnTo>
                  <a:pt x="3102" y="17379"/>
                </a:lnTo>
                <a:lnTo>
                  <a:pt x="3122" y="16352"/>
                </a:lnTo>
                <a:lnTo>
                  <a:pt x="3102" y="15305"/>
                </a:lnTo>
                <a:lnTo>
                  <a:pt x="3042" y="13251"/>
                </a:lnTo>
                <a:lnTo>
                  <a:pt x="2921" y="11197"/>
                </a:lnTo>
                <a:lnTo>
                  <a:pt x="2901" y="10694"/>
                </a:lnTo>
                <a:lnTo>
                  <a:pt x="2881" y="10170"/>
                </a:lnTo>
                <a:lnTo>
                  <a:pt x="2861" y="9908"/>
                </a:lnTo>
                <a:lnTo>
                  <a:pt x="2800" y="9647"/>
                </a:lnTo>
                <a:lnTo>
                  <a:pt x="2740" y="9425"/>
                </a:lnTo>
                <a:lnTo>
                  <a:pt x="2639" y="9204"/>
                </a:lnTo>
                <a:lnTo>
                  <a:pt x="2599" y="9123"/>
                </a:lnTo>
                <a:lnTo>
                  <a:pt x="2538" y="9063"/>
                </a:lnTo>
                <a:lnTo>
                  <a:pt x="2478" y="9022"/>
                </a:lnTo>
                <a:lnTo>
                  <a:pt x="2417" y="8982"/>
                </a:lnTo>
                <a:lnTo>
                  <a:pt x="2277" y="8962"/>
                </a:lnTo>
                <a:lnTo>
                  <a:pt x="2156" y="8962"/>
                </a:lnTo>
                <a:lnTo>
                  <a:pt x="2015" y="9002"/>
                </a:lnTo>
                <a:lnTo>
                  <a:pt x="1894" y="9083"/>
                </a:lnTo>
                <a:lnTo>
                  <a:pt x="1793" y="9184"/>
                </a:lnTo>
                <a:lnTo>
                  <a:pt x="1733" y="9324"/>
                </a:lnTo>
                <a:lnTo>
                  <a:pt x="1652" y="9526"/>
                </a:lnTo>
                <a:lnTo>
                  <a:pt x="1632" y="9747"/>
                </a:lnTo>
                <a:lnTo>
                  <a:pt x="1612" y="9989"/>
                </a:lnTo>
                <a:lnTo>
                  <a:pt x="1612" y="10231"/>
                </a:lnTo>
                <a:lnTo>
                  <a:pt x="1652" y="10734"/>
                </a:lnTo>
                <a:lnTo>
                  <a:pt x="1693" y="11197"/>
                </a:lnTo>
                <a:lnTo>
                  <a:pt x="1733" y="13251"/>
                </a:lnTo>
                <a:lnTo>
                  <a:pt x="1733" y="14278"/>
                </a:lnTo>
                <a:lnTo>
                  <a:pt x="1733" y="15305"/>
                </a:lnTo>
                <a:lnTo>
                  <a:pt x="1713" y="17379"/>
                </a:lnTo>
                <a:lnTo>
                  <a:pt x="1693" y="18386"/>
                </a:lnTo>
                <a:lnTo>
                  <a:pt x="1652" y="19393"/>
                </a:lnTo>
                <a:lnTo>
                  <a:pt x="1531" y="21427"/>
                </a:lnTo>
                <a:lnTo>
                  <a:pt x="1250" y="25455"/>
                </a:lnTo>
                <a:lnTo>
                  <a:pt x="1270" y="25596"/>
                </a:lnTo>
                <a:lnTo>
                  <a:pt x="1310" y="25716"/>
                </a:lnTo>
                <a:lnTo>
                  <a:pt x="1370" y="25837"/>
                </a:lnTo>
                <a:lnTo>
                  <a:pt x="1451" y="25958"/>
                </a:lnTo>
                <a:lnTo>
                  <a:pt x="1572" y="26039"/>
                </a:lnTo>
                <a:lnTo>
                  <a:pt x="1693" y="26099"/>
                </a:lnTo>
                <a:lnTo>
                  <a:pt x="1813" y="26139"/>
                </a:lnTo>
                <a:lnTo>
                  <a:pt x="1954" y="26159"/>
                </a:lnTo>
                <a:lnTo>
                  <a:pt x="2055" y="26159"/>
                </a:lnTo>
                <a:lnTo>
                  <a:pt x="2156" y="26139"/>
                </a:lnTo>
                <a:lnTo>
                  <a:pt x="2236" y="26099"/>
                </a:lnTo>
                <a:lnTo>
                  <a:pt x="2317" y="26059"/>
                </a:lnTo>
                <a:lnTo>
                  <a:pt x="2458" y="25938"/>
                </a:lnTo>
                <a:lnTo>
                  <a:pt x="2558" y="25797"/>
                </a:lnTo>
                <a:lnTo>
                  <a:pt x="2740" y="25837"/>
                </a:lnTo>
                <a:lnTo>
                  <a:pt x="2599" y="26200"/>
                </a:lnTo>
                <a:lnTo>
                  <a:pt x="2478" y="26562"/>
                </a:lnTo>
                <a:lnTo>
                  <a:pt x="2337" y="26925"/>
                </a:lnTo>
                <a:lnTo>
                  <a:pt x="2196" y="27267"/>
                </a:lnTo>
                <a:lnTo>
                  <a:pt x="2156" y="27408"/>
                </a:lnTo>
                <a:lnTo>
                  <a:pt x="2136" y="27549"/>
                </a:lnTo>
                <a:lnTo>
                  <a:pt x="2156" y="27690"/>
                </a:lnTo>
                <a:lnTo>
                  <a:pt x="2216" y="27811"/>
                </a:lnTo>
                <a:lnTo>
                  <a:pt x="2277" y="27931"/>
                </a:lnTo>
                <a:lnTo>
                  <a:pt x="2397" y="28012"/>
                </a:lnTo>
                <a:lnTo>
                  <a:pt x="2518" y="28072"/>
                </a:lnTo>
                <a:lnTo>
                  <a:pt x="2679" y="28093"/>
                </a:lnTo>
                <a:lnTo>
                  <a:pt x="3646" y="28113"/>
                </a:lnTo>
                <a:lnTo>
                  <a:pt x="4592" y="28113"/>
                </a:lnTo>
                <a:lnTo>
                  <a:pt x="6526" y="28072"/>
                </a:lnTo>
                <a:lnTo>
                  <a:pt x="10392" y="27952"/>
                </a:lnTo>
                <a:lnTo>
                  <a:pt x="18245" y="27770"/>
                </a:lnTo>
                <a:lnTo>
                  <a:pt x="22112" y="27670"/>
                </a:lnTo>
                <a:lnTo>
                  <a:pt x="22978" y="27650"/>
                </a:lnTo>
                <a:lnTo>
                  <a:pt x="23864" y="27609"/>
                </a:lnTo>
                <a:lnTo>
                  <a:pt x="24307" y="27589"/>
                </a:lnTo>
                <a:lnTo>
                  <a:pt x="24750" y="27529"/>
                </a:lnTo>
                <a:lnTo>
                  <a:pt x="25193" y="27468"/>
                </a:lnTo>
                <a:lnTo>
                  <a:pt x="25616" y="27368"/>
                </a:lnTo>
                <a:lnTo>
                  <a:pt x="25978" y="27267"/>
                </a:lnTo>
                <a:lnTo>
                  <a:pt x="26300" y="27146"/>
                </a:lnTo>
                <a:lnTo>
                  <a:pt x="26602" y="26985"/>
                </a:lnTo>
                <a:lnTo>
                  <a:pt x="26864" y="26804"/>
                </a:lnTo>
                <a:lnTo>
                  <a:pt x="27126" y="26582"/>
                </a:lnTo>
                <a:lnTo>
                  <a:pt x="27368" y="26361"/>
                </a:lnTo>
                <a:lnTo>
                  <a:pt x="27589" y="26079"/>
                </a:lnTo>
                <a:lnTo>
                  <a:pt x="27791" y="25777"/>
                </a:lnTo>
                <a:lnTo>
                  <a:pt x="27831" y="25716"/>
                </a:lnTo>
                <a:lnTo>
                  <a:pt x="27831" y="25716"/>
                </a:lnTo>
                <a:lnTo>
                  <a:pt x="27811" y="26159"/>
                </a:lnTo>
                <a:lnTo>
                  <a:pt x="27811" y="26602"/>
                </a:lnTo>
                <a:lnTo>
                  <a:pt x="27791" y="27025"/>
                </a:lnTo>
                <a:lnTo>
                  <a:pt x="27770" y="27247"/>
                </a:lnTo>
                <a:lnTo>
                  <a:pt x="27710" y="27468"/>
                </a:lnTo>
                <a:lnTo>
                  <a:pt x="24730" y="27710"/>
                </a:lnTo>
                <a:lnTo>
                  <a:pt x="21729" y="27891"/>
                </a:lnTo>
                <a:lnTo>
                  <a:pt x="18749" y="28052"/>
                </a:lnTo>
                <a:lnTo>
                  <a:pt x="15748" y="28193"/>
                </a:lnTo>
                <a:lnTo>
                  <a:pt x="12748" y="28294"/>
                </a:lnTo>
                <a:lnTo>
                  <a:pt x="9768" y="28374"/>
                </a:lnTo>
                <a:lnTo>
                  <a:pt x="6767" y="28455"/>
                </a:lnTo>
                <a:lnTo>
                  <a:pt x="3767" y="28515"/>
                </a:lnTo>
                <a:lnTo>
                  <a:pt x="3726" y="28415"/>
                </a:lnTo>
                <a:lnTo>
                  <a:pt x="3726" y="28314"/>
                </a:lnTo>
                <a:lnTo>
                  <a:pt x="3706" y="28234"/>
                </a:lnTo>
                <a:lnTo>
                  <a:pt x="3646" y="28153"/>
                </a:lnTo>
                <a:lnTo>
                  <a:pt x="3565" y="28113"/>
                </a:lnTo>
                <a:lnTo>
                  <a:pt x="3465" y="28113"/>
                </a:lnTo>
                <a:lnTo>
                  <a:pt x="3364" y="28173"/>
                </a:lnTo>
                <a:lnTo>
                  <a:pt x="3263" y="28234"/>
                </a:lnTo>
                <a:lnTo>
                  <a:pt x="3183" y="28314"/>
                </a:lnTo>
                <a:lnTo>
                  <a:pt x="3122" y="28395"/>
                </a:lnTo>
                <a:lnTo>
                  <a:pt x="3062" y="28495"/>
                </a:lnTo>
                <a:lnTo>
                  <a:pt x="3042" y="28596"/>
                </a:lnTo>
                <a:lnTo>
                  <a:pt x="3042" y="28717"/>
                </a:lnTo>
                <a:lnTo>
                  <a:pt x="3062" y="28838"/>
                </a:lnTo>
                <a:lnTo>
                  <a:pt x="3122" y="29019"/>
                </a:lnTo>
                <a:lnTo>
                  <a:pt x="3223" y="29160"/>
                </a:lnTo>
                <a:lnTo>
                  <a:pt x="3344" y="29240"/>
                </a:lnTo>
                <a:lnTo>
                  <a:pt x="3485" y="29301"/>
                </a:lnTo>
                <a:lnTo>
                  <a:pt x="3626" y="29321"/>
                </a:lnTo>
                <a:lnTo>
                  <a:pt x="3807" y="29341"/>
                </a:lnTo>
                <a:lnTo>
                  <a:pt x="4169" y="29341"/>
                </a:lnTo>
                <a:lnTo>
                  <a:pt x="5841" y="29361"/>
                </a:lnTo>
                <a:lnTo>
                  <a:pt x="7512" y="29341"/>
                </a:lnTo>
                <a:lnTo>
                  <a:pt x="10956" y="29281"/>
                </a:lnTo>
                <a:lnTo>
                  <a:pt x="14379" y="29180"/>
                </a:lnTo>
                <a:lnTo>
                  <a:pt x="17802" y="29039"/>
                </a:lnTo>
                <a:lnTo>
                  <a:pt x="21246" y="28838"/>
                </a:lnTo>
                <a:lnTo>
                  <a:pt x="24669" y="28616"/>
                </a:lnTo>
                <a:lnTo>
                  <a:pt x="28073" y="28354"/>
                </a:lnTo>
                <a:lnTo>
                  <a:pt x="28234" y="28314"/>
                </a:lnTo>
                <a:lnTo>
                  <a:pt x="28354" y="28254"/>
                </a:lnTo>
                <a:lnTo>
                  <a:pt x="28415" y="28213"/>
                </a:lnTo>
                <a:lnTo>
                  <a:pt x="28455" y="28153"/>
                </a:lnTo>
                <a:lnTo>
                  <a:pt x="28495" y="28093"/>
                </a:lnTo>
                <a:lnTo>
                  <a:pt x="28516" y="28012"/>
                </a:lnTo>
                <a:lnTo>
                  <a:pt x="28536" y="27871"/>
                </a:lnTo>
                <a:lnTo>
                  <a:pt x="28556" y="27629"/>
                </a:lnTo>
                <a:lnTo>
                  <a:pt x="28556" y="26844"/>
                </a:lnTo>
                <a:lnTo>
                  <a:pt x="28536" y="25716"/>
                </a:lnTo>
                <a:lnTo>
                  <a:pt x="28495" y="24307"/>
                </a:lnTo>
                <a:lnTo>
                  <a:pt x="28395" y="20863"/>
                </a:lnTo>
                <a:lnTo>
                  <a:pt x="28254" y="16957"/>
                </a:lnTo>
                <a:lnTo>
                  <a:pt x="27952" y="9627"/>
                </a:lnTo>
                <a:lnTo>
                  <a:pt x="27851" y="7150"/>
                </a:lnTo>
                <a:lnTo>
                  <a:pt x="27831" y="6042"/>
                </a:lnTo>
                <a:lnTo>
                  <a:pt x="27831" y="5418"/>
                </a:lnTo>
                <a:lnTo>
                  <a:pt x="27831" y="5096"/>
                </a:lnTo>
                <a:lnTo>
                  <a:pt x="27811" y="4794"/>
                </a:lnTo>
                <a:lnTo>
                  <a:pt x="27750" y="4492"/>
                </a:lnTo>
                <a:lnTo>
                  <a:pt x="27690" y="4189"/>
                </a:lnTo>
                <a:lnTo>
                  <a:pt x="27569" y="3887"/>
                </a:lnTo>
                <a:lnTo>
                  <a:pt x="27448" y="3605"/>
                </a:lnTo>
                <a:lnTo>
                  <a:pt x="27327" y="3424"/>
                </a:lnTo>
                <a:lnTo>
                  <a:pt x="27186" y="3263"/>
                </a:lnTo>
                <a:lnTo>
                  <a:pt x="27046" y="3122"/>
                </a:lnTo>
                <a:lnTo>
                  <a:pt x="26905" y="3001"/>
                </a:lnTo>
                <a:lnTo>
                  <a:pt x="26743" y="2901"/>
                </a:lnTo>
                <a:lnTo>
                  <a:pt x="26562" y="2800"/>
                </a:lnTo>
                <a:lnTo>
                  <a:pt x="26401" y="2719"/>
                </a:lnTo>
                <a:lnTo>
                  <a:pt x="26200" y="2659"/>
                </a:lnTo>
                <a:lnTo>
                  <a:pt x="25817" y="2558"/>
                </a:lnTo>
                <a:lnTo>
                  <a:pt x="25435" y="2518"/>
                </a:lnTo>
                <a:lnTo>
                  <a:pt x="25032" y="2478"/>
                </a:lnTo>
                <a:lnTo>
                  <a:pt x="22998" y="2478"/>
                </a:lnTo>
                <a:lnTo>
                  <a:pt x="22978" y="2216"/>
                </a:lnTo>
                <a:lnTo>
                  <a:pt x="22958" y="1934"/>
                </a:lnTo>
                <a:lnTo>
                  <a:pt x="22917" y="1672"/>
                </a:lnTo>
                <a:lnTo>
                  <a:pt x="22857" y="1390"/>
                </a:lnTo>
                <a:lnTo>
                  <a:pt x="22776" y="1129"/>
                </a:lnTo>
                <a:lnTo>
                  <a:pt x="22676" y="867"/>
                </a:lnTo>
                <a:lnTo>
                  <a:pt x="22474" y="363"/>
                </a:lnTo>
                <a:lnTo>
                  <a:pt x="22414" y="243"/>
                </a:lnTo>
                <a:lnTo>
                  <a:pt x="22333" y="162"/>
                </a:lnTo>
                <a:lnTo>
                  <a:pt x="22233" y="102"/>
                </a:lnTo>
                <a:lnTo>
                  <a:pt x="22132" y="61"/>
                </a:lnTo>
                <a:lnTo>
                  <a:pt x="22011" y="21"/>
                </a:lnTo>
                <a:lnTo>
                  <a:pt x="21890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97F8F"/>
              </a:solidFill>
            </a:endParaRPr>
          </a:p>
        </p:txBody>
      </p:sp>
      <p:sp>
        <p:nvSpPr>
          <p:cNvPr id="310" name="Google Shape;310;p35"/>
          <p:cNvSpPr/>
          <p:nvPr/>
        </p:nvSpPr>
        <p:spPr>
          <a:xfrm>
            <a:off x="5513921" y="2798373"/>
            <a:ext cx="451695" cy="593465"/>
          </a:xfrm>
          <a:custGeom>
            <a:rect b="b" l="l" r="r" t="t"/>
            <a:pathLst>
              <a:path extrusionOk="0" h="35724" w="27186">
                <a:moveTo>
                  <a:pt x="14237" y="1410"/>
                </a:moveTo>
                <a:lnTo>
                  <a:pt x="15083" y="1430"/>
                </a:lnTo>
                <a:lnTo>
                  <a:pt x="15949" y="1450"/>
                </a:lnTo>
                <a:lnTo>
                  <a:pt x="16271" y="4753"/>
                </a:lnTo>
                <a:lnTo>
                  <a:pt x="16412" y="6223"/>
                </a:lnTo>
                <a:lnTo>
                  <a:pt x="16533" y="7673"/>
                </a:lnTo>
                <a:lnTo>
                  <a:pt x="15023" y="7834"/>
                </a:lnTo>
                <a:lnTo>
                  <a:pt x="13492" y="7975"/>
                </a:lnTo>
                <a:lnTo>
                  <a:pt x="11599" y="8116"/>
                </a:lnTo>
                <a:lnTo>
                  <a:pt x="9706" y="8277"/>
                </a:lnTo>
                <a:lnTo>
                  <a:pt x="9001" y="8337"/>
                </a:lnTo>
                <a:lnTo>
                  <a:pt x="9001" y="8277"/>
                </a:lnTo>
                <a:lnTo>
                  <a:pt x="9082" y="8236"/>
                </a:lnTo>
                <a:lnTo>
                  <a:pt x="9163" y="8176"/>
                </a:lnTo>
                <a:lnTo>
                  <a:pt x="9243" y="8116"/>
                </a:lnTo>
                <a:lnTo>
                  <a:pt x="9304" y="8035"/>
                </a:lnTo>
                <a:lnTo>
                  <a:pt x="9364" y="7954"/>
                </a:lnTo>
                <a:lnTo>
                  <a:pt x="9404" y="7854"/>
                </a:lnTo>
                <a:lnTo>
                  <a:pt x="9444" y="7733"/>
                </a:lnTo>
                <a:lnTo>
                  <a:pt x="9444" y="7612"/>
                </a:lnTo>
                <a:lnTo>
                  <a:pt x="9444" y="5941"/>
                </a:lnTo>
                <a:lnTo>
                  <a:pt x="9424" y="4269"/>
                </a:lnTo>
                <a:lnTo>
                  <a:pt x="9404" y="3484"/>
                </a:lnTo>
                <a:lnTo>
                  <a:pt x="9364" y="2678"/>
                </a:lnTo>
                <a:lnTo>
                  <a:pt x="9344" y="2115"/>
                </a:lnTo>
                <a:lnTo>
                  <a:pt x="9324" y="1813"/>
                </a:lnTo>
                <a:lnTo>
                  <a:pt x="9283" y="1531"/>
                </a:lnTo>
                <a:lnTo>
                  <a:pt x="9585" y="1571"/>
                </a:lnTo>
                <a:lnTo>
                  <a:pt x="9867" y="1571"/>
                </a:lnTo>
                <a:lnTo>
                  <a:pt x="10451" y="1551"/>
                </a:lnTo>
                <a:lnTo>
                  <a:pt x="11478" y="1490"/>
                </a:lnTo>
                <a:lnTo>
                  <a:pt x="12505" y="1450"/>
                </a:lnTo>
                <a:lnTo>
                  <a:pt x="13371" y="1430"/>
                </a:lnTo>
                <a:lnTo>
                  <a:pt x="14237" y="1410"/>
                </a:lnTo>
                <a:close/>
                <a:moveTo>
                  <a:pt x="13814" y="11358"/>
                </a:moveTo>
                <a:lnTo>
                  <a:pt x="13593" y="11378"/>
                </a:lnTo>
                <a:lnTo>
                  <a:pt x="13412" y="11438"/>
                </a:lnTo>
                <a:lnTo>
                  <a:pt x="13250" y="11519"/>
                </a:lnTo>
                <a:lnTo>
                  <a:pt x="13130" y="11640"/>
                </a:lnTo>
                <a:lnTo>
                  <a:pt x="13029" y="11781"/>
                </a:lnTo>
                <a:lnTo>
                  <a:pt x="12948" y="11942"/>
                </a:lnTo>
                <a:lnTo>
                  <a:pt x="12908" y="12103"/>
                </a:lnTo>
                <a:lnTo>
                  <a:pt x="12908" y="12284"/>
                </a:lnTo>
                <a:lnTo>
                  <a:pt x="12908" y="12465"/>
                </a:lnTo>
                <a:lnTo>
                  <a:pt x="12948" y="12626"/>
                </a:lnTo>
                <a:lnTo>
                  <a:pt x="13029" y="12787"/>
                </a:lnTo>
                <a:lnTo>
                  <a:pt x="13130" y="12928"/>
                </a:lnTo>
                <a:lnTo>
                  <a:pt x="13250" y="13049"/>
                </a:lnTo>
                <a:lnTo>
                  <a:pt x="13412" y="13150"/>
                </a:lnTo>
                <a:lnTo>
                  <a:pt x="13593" y="13210"/>
                </a:lnTo>
                <a:lnTo>
                  <a:pt x="13814" y="13230"/>
                </a:lnTo>
                <a:lnTo>
                  <a:pt x="14016" y="13210"/>
                </a:lnTo>
                <a:lnTo>
                  <a:pt x="14197" y="13150"/>
                </a:lnTo>
                <a:lnTo>
                  <a:pt x="14358" y="13049"/>
                </a:lnTo>
                <a:lnTo>
                  <a:pt x="14479" y="12928"/>
                </a:lnTo>
                <a:lnTo>
                  <a:pt x="14580" y="12787"/>
                </a:lnTo>
                <a:lnTo>
                  <a:pt x="14660" y="12626"/>
                </a:lnTo>
                <a:lnTo>
                  <a:pt x="14700" y="12465"/>
                </a:lnTo>
                <a:lnTo>
                  <a:pt x="14720" y="12284"/>
                </a:lnTo>
                <a:lnTo>
                  <a:pt x="14700" y="12103"/>
                </a:lnTo>
                <a:lnTo>
                  <a:pt x="14660" y="11942"/>
                </a:lnTo>
                <a:lnTo>
                  <a:pt x="14580" y="11781"/>
                </a:lnTo>
                <a:lnTo>
                  <a:pt x="14479" y="11640"/>
                </a:lnTo>
                <a:lnTo>
                  <a:pt x="14358" y="11519"/>
                </a:lnTo>
                <a:lnTo>
                  <a:pt x="14197" y="11438"/>
                </a:lnTo>
                <a:lnTo>
                  <a:pt x="14016" y="11378"/>
                </a:lnTo>
                <a:lnTo>
                  <a:pt x="13814" y="11358"/>
                </a:lnTo>
                <a:close/>
                <a:moveTo>
                  <a:pt x="10633" y="13553"/>
                </a:moveTo>
                <a:lnTo>
                  <a:pt x="10774" y="13814"/>
                </a:lnTo>
                <a:lnTo>
                  <a:pt x="10894" y="14076"/>
                </a:lnTo>
                <a:lnTo>
                  <a:pt x="10935" y="14197"/>
                </a:lnTo>
                <a:lnTo>
                  <a:pt x="10955" y="14338"/>
                </a:lnTo>
                <a:lnTo>
                  <a:pt x="10955" y="14459"/>
                </a:lnTo>
                <a:lnTo>
                  <a:pt x="10935" y="14600"/>
                </a:lnTo>
                <a:lnTo>
                  <a:pt x="10733" y="14580"/>
                </a:lnTo>
                <a:lnTo>
                  <a:pt x="10532" y="14600"/>
                </a:lnTo>
                <a:lnTo>
                  <a:pt x="9606" y="14580"/>
                </a:lnTo>
                <a:lnTo>
                  <a:pt x="8659" y="14519"/>
                </a:lnTo>
                <a:lnTo>
                  <a:pt x="7733" y="14459"/>
                </a:lnTo>
                <a:lnTo>
                  <a:pt x="7270" y="14398"/>
                </a:lnTo>
                <a:lnTo>
                  <a:pt x="6806" y="14338"/>
                </a:lnTo>
                <a:lnTo>
                  <a:pt x="7511" y="14177"/>
                </a:lnTo>
                <a:lnTo>
                  <a:pt x="8337" y="13976"/>
                </a:lnTo>
                <a:lnTo>
                  <a:pt x="9183" y="13814"/>
                </a:lnTo>
                <a:lnTo>
                  <a:pt x="9545" y="13754"/>
                </a:lnTo>
                <a:lnTo>
                  <a:pt x="9908" y="13694"/>
                </a:lnTo>
                <a:lnTo>
                  <a:pt x="10270" y="13633"/>
                </a:lnTo>
                <a:lnTo>
                  <a:pt x="10633" y="13553"/>
                </a:lnTo>
                <a:close/>
                <a:moveTo>
                  <a:pt x="16895" y="9404"/>
                </a:moveTo>
                <a:lnTo>
                  <a:pt x="17238" y="9727"/>
                </a:lnTo>
                <a:lnTo>
                  <a:pt x="17540" y="10069"/>
                </a:lnTo>
                <a:lnTo>
                  <a:pt x="17681" y="10270"/>
                </a:lnTo>
                <a:lnTo>
                  <a:pt x="17822" y="10451"/>
                </a:lnTo>
                <a:lnTo>
                  <a:pt x="17942" y="10653"/>
                </a:lnTo>
                <a:lnTo>
                  <a:pt x="18063" y="10874"/>
                </a:lnTo>
                <a:lnTo>
                  <a:pt x="18164" y="11116"/>
                </a:lnTo>
                <a:lnTo>
                  <a:pt x="18265" y="11358"/>
                </a:lnTo>
                <a:lnTo>
                  <a:pt x="18325" y="11619"/>
                </a:lnTo>
                <a:lnTo>
                  <a:pt x="18385" y="11861"/>
                </a:lnTo>
                <a:lnTo>
                  <a:pt x="18426" y="12123"/>
                </a:lnTo>
                <a:lnTo>
                  <a:pt x="18446" y="12385"/>
                </a:lnTo>
                <a:lnTo>
                  <a:pt x="18466" y="12646"/>
                </a:lnTo>
                <a:lnTo>
                  <a:pt x="18466" y="12908"/>
                </a:lnTo>
                <a:lnTo>
                  <a:pt x="18446" y="13190"/>
                </a:lnTo>
                <a:lnTo>
                  <a:pt x="18406" y="13452"/>
                </a:lnTo>
                <a:lnTo>
                  <a:pt x="18365" y="13714"/>
                </a:lnTo>
                <a:lnTo>
                  <a:pt x="18285" y="13996"/>
                </a:lnTo>
                <a:lnTo>
                  <a:pt x="18204" y="14257"/>
                </a:lnTo>
                <a:lnTo>
                  <a:pt x="18104" y="14499"/>
                </a:lnTo>
                <a:lnTo>
                  <a:pt x="17983" y="14761"/>
                </a:lnTo>
                <a:lnTo>
                  <a:pt x="17862" y="15003"/>
                </a:lnTo>
                <a:lnTo>
                  <a:pt x="17701" y="15244"/>
                </a:lnTo>
                <a:lnTo>
                  <a:pt x="17560" y="15466"/>
                </a:lnTo>
                <a:lnTo>
                  <a:pt x="17379" y="15687"/>
                </a:lnTo>
                <a:lnTo>
                  <a:pt x="17197" y="15909"/>
                </a:lnTo>
                <a:lnTo>
                  <a:pt x="17016" y="16110"/>
                </a:lnTo>
                <a:lnTo>
                  <a:pt x="16815" y="16291"/>
                </a:lnTo>
                <a:lnTo>
                  <a:pt x="16613" y="16473"/>
                </a:lnTo>
                <a:lnTo>
                  <a:pt x="16392" y="16654"/>
                </a:lnTo>
                <a:lnTo>
                  <a:pt x="16130" y="16835"/>
                </a:lnTo>
                <a:lnTo>
                  <a:pt x="15868" y="16996"/>
                </a:lnTo>
                <a:lnTo>
                  <a:pt x="15586" y="17137"/>
                </a:lnTo>
                <a:lnTo>
                  <a:pt x="15304" y="17278"/>
                </a:lnTo>
                <a:lnTo>
                  <a:pt x="15002" y="17399"/>
                </a:lnTo>
                <a:lnTo>
                  <a:pt x="14720" y="17500"/>
                </a:lnTo>
                <a:lnTo>
                  <a:pt x="14398" y="17580"/>
                </a:lnTo>
                <a:lnTo>
                  <a:pt x="14096" y="17661"/>
                </a:lnTo>
                <a:lnTo>
                  <a:pt x="13794" y="17721"/>
                </a:lnTo>
                <a:lnTo>
                  <a:pt x="13472" y="17761"/>
                </a:lnTo>
                <a:lnTo>
                  <a:pt x="13150" y="17782"/>
                </a:lnTo>
                <a:lnTo>
                  <a:pt x="12848" y="17802"/>
                </a:lnTo>
                <a:lnTo>
                  <a:pt x="12526" y="17802"/>
                </a:lnTo>
                <a:lnTo>
                  <a:pt x="12203" y="17782"/>
                </a:lnTo>
                <a:lnTo>
                  <a:pt x="11881" y="17741"/>
                </a:lnTo>
                <a:lnTo>
                  <a:pt x="11579" y="17701"/>
                </a:lnTo>
                <a:lnTo>
                  <a:pt x="11035" y="17580"/>
                </a:lnTo>
                <a:lnTo>
                  <a:pt x="10774" y="17500"/>
                </a:lnTo>
                <a:lnTo>
                  <a:pt x="10512" y="17419"/>
                </a:lnTo>
                <a:lnTo>
                  <a:pt x="10250" y="17318"/>
                </a:lnTo>
                <a:lnTo>
                  <a:pt x="10008" y="17218"/>
                </a:lnTo>
                <a:lnTo>
                  <a:pt x="9747" y="17077"/>
                </a:lnTo>
                <a:lnTo>
                  <a:pt x="9505" y="16936"/>
                </a:lnTo>
                <a:lnTo>
                  <a:pt x="9324" y="16815"/>
                </a:lnTo>
                <a:lnTo>
                  <a:pt x="9163" y="16654"/>
                </a:lnTo>
                <a:lnTo>
                  <a:pt x="9001" y="16493"/>
                </a:lnTo>
                <a:lnTo>
                  <a:pt x="8840" y="16332"/>
                </a:lnTo>
                <a:lnTo>
                  <a:pt x="8538" y="15989"/>
                </a:lnTo>
                <a:lnTo>
                  <a:pt x="8377" y="15828"/>
                </a:lnTo>
                <a:lnTo>
                  <a:pt x="8216" y="15667"/>
                </a:lnTo>
                <a:lnTo>
                  <a:pt x="8901" y="15727"/>
                </a:lnTo>
                <a:lnTo>
                  <a:pt x="9606" y="15768"/>
                </a:lnTo>
                <a:lnTo>
                  <a:pt x="10290" y="15788"/>
                </a:lnTo>
                <a:lnTo>
                  <a:pt x="10653" y="15788"/>
                </a:lnTo>
                <a:lnTo>
                  <a:pt x="10834" y="15768"/>
                </a:lnTo>
                <a:lnTo>
                  <a:pt x="10995" y="15748"/>
                </a:lnTo>
                <a:lnTo>
                  <a:pt x="11096" y="15788"/>
                </a:lnTo>
                <a:lnTo>
                  <a:pt x="11196" y="15808"/>
                </a:lnTo>
                <a:lnTo>
                  <a:pt x="11297" y="15828"/>
                </a:lnTo>
                <a:lnTo>
                  <a:pt x="11418" y="15808"/>
                </a:lnTo>
                <a:lnTo>
                  <a:pt x="11519" y="15788"/>
                </a:lnTo>
                <a:lnTo>
                  <a:pt x="11619" y="15727"/>
                </a:lnTo>
                <a:lnTo>
                  <a:pt x="11700" y="15647"/>
                </a:lnTo>
                <a:lnTo>
                  <a:pt x="11780" y="15546"/>
                </a:lnTo>
                <a:lnTo>
                  <a:pt x="11861" y="15405"/>
                </a:lnTo>
                <a:lnTo>
                  <a:pt x="11942" y="15244"/>
                </a:lnTo>
                <a:lnTo>
                  <a:pt x="12002" y="15063"/>
                </a:lnTo>
                <a:lnTo>
                  <a:pt x="12042" y="14882"/>
                </a:lnTo>
                <a:lnTo>
                  <a:pt x="12082" y="14680"/>
                </a:lnTo>
                <a:lnTo>
                  <a:pt x="12082" y="14499"/>
                </a:lnTo>
                <a:lnTo>
                  <a:pt x="12082" y="14298"/>
                </a:lnTo>
                <a:lnTo>
                  <a:pt x="12082" y="14096"/>
                </a:lnTo>
                <a:lnTo>
                  <a:pt x="12042" y="13915"/>
                </a:lnTo>
                <a:lnTo>
                  <a:pt x="11982" y="13734"/>
                </a:lnTo>
                <a:lnTo>
                  <a:pt x="11921" y="13553"/>
                </a:lnTo>
                <a:lnTo>
                  <a:pt x="11841" y="13392"/>
                </a:lnTo>
                <a:lnTo>
                  <a:pt x="11720" y="13230"/>
                </a:lnTo>
                <a:lnTo>
                  <a:pt x="11599" y="13110"/>
                </a:lnTo>
                <a:lnTo>
                  <a:pt x="11458" y="12989"/>
                </a:lnTo>
                <a:lnTo>
                  <a:pt x="11297" y="12908"/>
                </a:lnTo>
                <a:lnTo>
                  <a:pt x="11257" y="12888"/>
                </a:lnTo>
                <a:lnTo>
                  <a:pt x="11257" y="12808"/>
                </a:lnTo>
                <a:lnTo>
                  <a:pt x="11237" y="12707"/>
                </a:lnTo>
                <a:lnTo>
                  <a:pt x="11196" y="12626"/>
                </a:lnTo>
                <a:lnTo>
                  <a:pt x="11156" y="12546"/>
                </a:lnTo>
                <a:lnTo>
                  <a:pt x="11096" y="12485"/>
                </a:lnTo>
                <a:lnTo>
                  <a:pt x="11015" y="12425"/>
                </a:lnTo>
                <a:lnTo>
                  <a:pt x="10935" y="12385"/>
                </a:lnTo>
                <a:lnTo>
                  <a:pt x="10834" y="12344"/>
                </a:lnTo>
                <a:lnTo>
                  <a:pt x="10633" y="12324"/>
                </a:lnTo>
                <a:lnTo>
                  <a:pt x="10431" y="12324"/>
                </a:lnTo>
                <a:lnTo>
                  <a:pt x="10230" y="12344"/>
                </a:lnTo>
                <a:lnTo>
                  <a:pt x="10028" y="12365"/>
                </a:lnTo>
                <a:lnTo>
                  <a:pt x="10049" y="12244"/>
                </a:lnTo>
                <a:lnTo>
                  <a:pt x="10049" y="12103"/>
                </a:lnTo>
                <a:lnTo>
                  <a:pt x="10028" y="11982"/>
                </a:lnTo>
                <a:lnTo>
                  <a:pt x="9968" y="11861"/>
                </a:lnTo>
                <a:lnTo>
                  <a:pt x="9847" y="11720"/>
                </a:lnTo>
                <a:lnTo>
                  <a:pt x="9706" y="11599"/>
                </a:lnTo>
                <a:lnTo>
                  <a:pt x="9606" y="11539"/>
                </a:lnTo>
                <a:lnTo>
                  <a:pt x="9505" y="11499"/>
                </a:lnTo>
                <a:lnTo>
                  <a:pt x="9404" y="11478"/>
                </a:lnTo>
                <a:lnTo>
                  <a:pt x="9223" y="11478"/>
                </a:lnTo>
                <a:lnTo>
                  <a:pt x="9122" y="11499"/>
                </a:lnTo>
                <a:lnTo>
                  <a:pt x="8961" y="11579"/>
                </a:lnTo>
                <a:lnTo>
                  <a:pt x="8881" y="11619"/>
                </a:lnTo>
                <a:lnTo>
                  <a:pt x="8800" y="11700"/>
                </a:lnTo>
                <a:lnTo>
                  <a:pt x="8720" y="11801"/>
                </a:lnTo>
                <a:lnTo>
                  <a:pt x="8659" y="11922"/>
                </a:lnTo>
                <a:lnTo>
                  <a:pt x="8619" y="12062"/>
                </a:lnTo>
                <a:lnTo>
                  <a:pt x="8599" y="12183"/>
                </a:lnTo>
                <a:lnTo>
                  <a:pt x="8599" y="12284"/>
                </a:lnTo>
                <a:lnTo>
                  <a:pt x="8619" y="12385"/>
                </a:lnTo>
                <a:lnTo>
                  <a:pt x="8659" y="12465"/>
                </a:lnTo>
                <a:lnTo>
                  <a:pt x="8699" y="12546"/>
                </a:lnTo>
                <a:lnTo>
                  <a:pt x="8760" y="12646"/>
                </a:lnTo>
                <a:lnTo>
                  <a:pt x="8196" y="12767"/>
                </a:lnTo>
                <a:lnTo>
                  <a:pt x="8196" y="12626"/>
                </a:lnTo>
                <a:lnTo>
                  <a:pt x="8176" y="12304"/>
                </a:lnTo>
                <a:lnTo>
                  <a:pt x="8176" y="11962"/>
                </a:lnTo>
                <a:lnTo>
                  <a:pt x="8216" y="11640"/>
                </a:lnTo>
                <a:lnTo>
                  <a:pt x="8277" y="11317"/>
                </a:lnTo>
                <a:lnTo>
                  <a:pt x="8438" y="10673"/>
                </a:lnTo>
                <a:lnTo>
                  <a:pt x="8498" y="10351"/>
                </a:lnTo>
                <a:lnTo>
                  <a:pt x="8498" y="10190"/>
                </a:lnTo>
                <a:lnTo>
                  <a:pt x="8498" y="10008"/>
                </a:lnTo>
                <a:lnTo>
                  <a:pt x="9545" y="9968"/>
                </a:lnTo>
                <a:lnTo>
                  <a:pt x="10532" y="9928"/>
                </a:lnTo>
                <a:lnTo>
                  <a:pt x="11519" y="9867"/>
                </a:lnTo>
                <a:lnTo>
                  <a:pt x="13492" y="9727"/>
                </a:lnTo>
                <a:lnTo>
                  <a:pt x="15204" y="9565"/>
                </a:lnTo>
                <a:lnTo>
                  <a:pt x="16895" y="9404"/>
                </a:lnTo>
                <a:close/>
                <a:moveTo>
                  <a:pt x="16815" y="18084"/>
                </a:moveTo>
                <a:lnTo>
                  <a:pt x="16775" y="18325"/>
                </a:lnTo>
                <a:lnTo>
                  <a:pt x="16775" y="18567"/>
                </a:lnTo>
                <a:lnTo>
                  <a:pt x="16795" y="18809"/>
                </a:lnTo>
                <a:lnTo>
                  <a:pt x="16835" y="19050"/>
                </a:lnTo>
                <a:lnTo>
                  <a:pt x="16875" y="19292"/>
                </a:lnTo>
                <a:lnTo>
                  <a:pt x="16936" y="19533"/>
                </a:lnTo>
                <a:lnTo>
                  <a:pt x="17056" y="19997"/>
                </a:lnTo>
                <a:lnTo>
                  <a:pt x="16392" y="20138"/>
                </a:lnTo>
                <a:lnTo>
                  <a:pt x="16372" y="19936"/>
                </a:lnTo>
                <a:lnTo>
                  <a:pt x="16352" y="19715"/>
                </a:lnTo>
                <a:lnTo>
                  <a:pt x="16311" y="19513"/>
                </a:lnTo>
                <a:lnTo>
                  <a:pt x="16231" y="19312"/>
                </a:lnTo>
                <a:lnTo>
                  <a:pt x="16150" y="19111"/>
                </a:lnTo>
                <a:lnTo>
                  <a:pt x="16050" y="18929"/>
                </a:lnTo>
                <a:lnTo>
                  <a:pt x="15949" y="18748"/>
                </a:lnTo>
                <a:lnTo>
                  <a:pt x="15808" y="18607"/>
                </a:lnTo>
                <a:lnTo>
                  <a:pt x="16311" y="18365"/>
                </a:lnTo>
                <a:lnTo>
                  <a:pt x="16815" y="18084"/>
                </a:lnTo>
                <a:close/>
                <a:moveTo>
                  <a:pt x="9444" y="18426"/>
                </a:moveTo>
                <a:lnTo>
                  <a:pt x="9807" y="18607"/>
                </a:lnTo>
                <a:lnTo>
                  <a:pt x="10190" y="18768"/>
                </a:lnTo>
                <a:lnTo>
                  <a:pt x="10129" y="18829"/>
                </a:lnTo>
                <a:lnTo>
                  <a:pt x="10089" y="18909"/>
                </a:lnTo>
                <a:lnTo>
                  <a:pt x="10028" y="19070"/>
                </a:lnTo>
                <a:lnTo>
                  <a:pt x="9988" y="19252"/>
                </a:lnTo>
                <a:lnTo>
                  <a:pt x="9948" y="19413"/>
                </a:lnTo>
                <a:lnTo>
                  <a:pt x="9928" y="19594"/>
                </a:lnTo>
                <a:lnTo>
                  <a:pt x="9928" y="19775"/>
                </a:lnTo>
                <a:lnTo>
                  <a:pt x="9928" y="19976"/>
                </a:lnTo>
                <a:lnTo>
                  <a:pt x="9948" y="20158"/>
                </a:lnTo>
                <a:lnTo>
                  <a:pt x="9988" y="20319"/>
                </a:lnTo>
                <a:lnTo>
                  <a:pt x="9626" y="20279"/>
                </a:lnTo>
                <a:lnTo>
                  <a:pt x="9243" y="20279"/>
                </a:lnTo>
                <a:lnTo>
                  <a:pt x="9263" y="19755"/>
                </a:lnTo>
                <a:lnTo>
                  <a:pt x="9344" y="19231"/>
                </a:lnTo>
                <a:lnTo>
                  <a:pt x="9404" y="18829"/>
                </a:lnTo>
                <a:lnTo>
                  <a:pt x="9424" y="18627"/>
                </a:lnTo>
                <a:lnTo>
                  <a:pt x="9444" y="18426"/>
                </a:lnTo>
                <a:close/>
                <a:moveTo>
                  <a:pt x="15164" y="18829"/>
                </a:moveTo>
                <a:lnTo>
                  <a:pt x="15123" y="19010"/>
                </a:lnTo>
                <a:lnTo>
                  <a:pt x="15103" y="19211"/>
                </a:lnTo>
                <a:lnTo>
                  <a:pt x="15083" y="19413"/>
                </a:lnTo>
                <a:lnTo>
                  <a:pt x="15083" y="19614"/>
                </a:lnTo>
                <a:lnTo>
                  <a:pt x="15103" y="19815"/>
                </a:lnTo>
                <a:lnTo>
                  <a:pt x="15143" y="20017"/>
                </a:lnTo>
                <a:lnTo>
                  <a:pt x="15184" y="20198"/>
                </a:lnTo>
                <a:lnTo>
                  <a:pt x="15264" y="20379"/>
                </a:lnTo>
                <a:lnTo>
                  <a:pt x="15043" y="20420"/>
                </a:lnTo>
                <a:lnTo>
                  <a:pt x="14559" y="20460"/>
                </a:lnTo>
                <a:lnTo>
                  <a:pt x="14076" y="20500"/>
                </a:lnTo>
                <a:lnTo>
                  <a:pt x="14056" y="20399"/>
                </a:lnTo>
                <a:lnTo>
                  <a:pt x="14016" y="20299"/>
                </a:lnTo>
                <a:lnTo>
                  <a:pt x="13955" y="20158"/>
                </a:lnTo>
                <a:lnTo>
                  <a:pt x="13915" y="20017"/>
                </a:lnTo>
                <a:lnTo>
                  <a:pt x="13875" y="19715"/>
                </a:lnTo>
                <a:lnTo>
                  <a:pt x="13834" y="19433"/>
                </a:lnTo>
                <a:lnTo>
                  <a:pt x="13774" y="19131"/>
                </a:lnTo>
                <a:lnTo>
                  <a:pt x="14137" y="19090"/>
                </a:lnTo>
                <a:lnTo>
                  <a:pt x="14479" y="19010"/>
                </a:lnTo>
                <a:lnTo>
                  <a:pt x="14821" y="18929"/>
                </a:lnTo>
                <a:lnTo>
                  <a:pt x="15164" y="18829"/>
                </a:lnTo>
                <a:close/>
                <a:moveTo>
                  <a:pt x="10935" y="18990"/>
                </a:moveTo>
                <a:lnTo>
                  <a:pt x="11076" y="19010"/>
                </a:lnTo>
                <a:lnTo>
                  <a:pt x="11478" y="19090"/>
                </a:lnTo>
                <a:lnTo>
                  <a:pt x="11901" y="19151"/>
                </a:lnTo>
                <a:lnTo>
                  <a:pt x="12324" y="19191"/>
                </a:lnTo>
                <a:lnTo>
                  <a:pt x="12747" y="19191"/>
                </a:lnTo>
                <a:lnTo>
                  <a:pt x="12687" y="19352"/>
                </a:lnTo>
                <a:lnTo>
                  <a:pt x="12626" y="19513"/>
                </a:lnTo>
                <a:lnTo>
                  <a:pt x="12606" y="19674"/>
                </a:lnTo>
                <a:lnTo>
                  <a:pt x="12586" y="19856"/>
                </a:lnTo>
                <a:lnTo>
                  <a:pt x="12586" y="20037"/>
                </a:lnTo>
                <a:lnTo>
                  <a:pt x="12606" y="20218"/>
                </a:lnTo>
                <a:lnTo>
                  <a:pt x="12666" y="20540"/>
                </a:lnTo>
                <a:lnTo>
                  <a:pt x="12646" y="20560"/>
                </a:lnTo>
                <a:lnTo>
                  <a:pt x="11942" y="20540"/>
                </a:lnTo>
                <a:lnTo>
                  <a:pt x="11237" y="20480"/>
                </a:lnTo>
                <a:lnTo>
                  <a:pt x="11217" y="20299"/>
                </a:lnTo>
                <a:lnTo>
                  <a:pt x="11176" y="20097"/>
                </a:lnTo>
                <a:lnTo>
                  <a:pt x="11096" y="19715"/>
                </a:lnTo>
                <a:lnTo>
                  <a:pt x="11035" y="19372"/>
                </a:lnTo>
                <a:lnTo>
                  <a:pt x="10995" y="19191"/>
                </a:lnTo>
                <a:lnTo>
                  <a:pt x="10955" y="19010"/>
                </a:lnTo>
                <a:lnTo>
                  <a:pt x="10935" y="18990"/>
                </a:lnTo>
                <a:close/>
                <a:moveTo>
                  <a:pt x="18204" y="20903"/>
                </a:moveTo>
                <a:lnTo>
                  <a:pt x="18385" y="21648"/>
                </a:lnTo>
                <a:lnTo>
                  <a:pt x="18426" y="21849"/>
                </a:lnTo>
                <a:lnTo>
                  <a:pt x="18083" y="21990"/>
                </a:lnTo>
                <a:lnTo>
                  <a:pt x="17721" y="22111"/>
                </a:lnTo>
                <a:lnTo>
                  <a:pt x="17499" y="22151"/>
                </a:lnTo>
                <a:lnTo>
                  <a:pt x="17278" y="22171"/>
                </a:lnTo>
                <a:lnTo>
                  <a:pt x="17056" y="22232"/>
                </a:lnTo>
                <a:lnTo>
                  <a:pt x="16855" y="22292"/>
                </a:lnTo>
                <a:lnTo>
                  <a:pt x="16754" y="22051"/>
                </a:lnTo>
                <a:lnTo>
                  <a:pt x="16654" y="21809"/>
                </a:lnTo>
                <a:lnTo>
                  <a:pt x="16553" y="21587"/>
                </a:lnTo>
                <a:lnTo>
                  <a:pt x="16412" y="21386"/>
                </a:lnTo>
                <a:lnTo>
                  <a:pt x="16734" y="21326"/>
                </a:lnTo>
                <a:lnTo>
                  <a:pt x="17056" y="21245"/>
                </a:lnTo>
                <a:lnTo>
                  <a:pt x="17379" y="21165"/>
                </a:lnTo>
                <a:lnTo>
                  <a:pt x="17681" y="21044"/>
                </a:lnTo>
                <a:lnTo>
                  <a:pt x="17802" y="20983"/>
                </a:lnTo>
                <a:lnTo>
                  <a:pt x="17922" y="21003"/>
                </a:lnTo>
                <a:lnTo>
                  <a:pt x="18043" y="20983"/>
                </a:lnTo>
                <a:lnTo>
                  <a:pt x="18124" y="20943"/>
                </a:lnTo>
                <a:lnTo>
                  <a:pt x="18184" y="20903"/>
                </a:lnTo>
                <a:close/>
                <a:moveTo>
                  <a:pt x="10270" y="22252"/>
                </a:moveTo>
                <a:lnTo>
                  <a:pt x="10129" y="22272"/>
                </a:lnTo>
                <a:lnTo>
                  <a:pt x="10008" y="22292"/>
                </a:lnTo>
                <a:lnTo>
                  <a:pt x="9888" y="22333"/>
                </a:lnTo>
                <a:lnTo>
                  <a:pt x="9767" y="22393"/>
                </a:lnTo>
                <a:lnTo>
                  <a:pt x="9646" y="22474"/>
                </a:lnTo>
                <a:lnTo>
                  <a:pt x="9545" y="22554"/>
                </a:lnTo>
                <a:lnTo>
                  <a:pt x="9465" y="22655"/>
                </a:lnTo>
                <a:lnTo>
                  <a:pt x="9384" y="22755"/>
                </a:lnTo>
                <a:lnTo>
                  <a:pt x="9384" y="22776"/>
                </a:lnTo>
                <a:lnTo>
                  <a:pt x="9324" y="22896"/>
                </a:lnTo>
                <a:lnTo>
                  <a:pt x="9283" y="23017"/>
                </a:lnTo>
                <a:lnTo>
                  <a:pt x="9243" y="23158"/>
                </a:lnTo>
                <a:lnTo>
                  <a:pt x="9243" y="23279"/>
                </a:lnTo>
                <a:lnTo>
                  <a:pt x="9243" y="23420"/>
                </a:lnTo>
                <a:lnTo>
                  <a:pt x="9283" y="23561"/>
                </a:lnTo>
                <a:lnTo>
                  <a:pt x="9324" y="23682"/>
                </a:lnTo>
                <a:lnTo>
                  <a:pt x="9384" y="23803"/>
                </a:lnTo>
                <a:lnTo>
                  <a:pt x="9465" y="23923"/>
                </a:lnTo>
                <a:lnTo>
                  <a:pt x="9545" y="24024"/>
                </a:lnTo>
                <a:lnTo>
                  <a:pt x="9646" y="24105"/>
                </a:lnTo>
                <a:lnTo>
                  <a:pt x="9767" y="24165"/>
                </a:lnTo>
                <a:lnTo>
                  <a:pt x="9867" y="24225"/>
                </a:lnTo>
                <a:lnTo>
                  <a:pt x="10008" y="24266"/>
                </a:lnTo>
                <a:lnTo>
                  <a:pt x="10129" y="24306"/>
                </a:lnTo>
                <a:lnTo>
                  <a:pt x="10391" y="24306"/>
                </a:lnTo>
                <a:lnTo>
                  <a:pt x="10532" y="24266"/>
                </a:lnTo>
                <a:lnTo>
                  <a:pt x="10653" y="24225"/>
                </a:lnTo>
                <a:lnTo>
                  <a:pt x="10774" y="24165"/>
                </a:lnTo>
                <a:lnTo>
                  <a:pt x="10894" y="24105"/>
                </a:lnTo>
                <a:lnTo>
                  <a:pt x="10975" y="24024"/>
                </a:lnTo>
                <a:lnTo>
                  <a:pt x="11076" y="23923"/>
                </a:lnTo>
                <a:lnTo>
                  <a:pt x="11156" y="23803"/>
                </a:lnTo>
                <a:lnTo>
                  <a:pt x="11217" y="23682"/>
                </a:lnTo>
                <a:lnTo>
                  <a:pt x="11257" y="23561"/>
                </a:lnTo>
                <a:lnTo>
                  <a:pt x="11277" y="23420"/>
                </a:lnTo>
                <a:lnTo>
                  <a:pt x="11297" y="23279"/>
                </a:lnTo>
                <a:lnTo>
                  <a:pt x="11257" y="23017"/>
                </a:lnTo>
                <a:lnTo>
                  <a:pt x="11217" y="22896"/>
                </a:lnTo>
                <a:lnTo>
                  <a:pt x="11156" y="22776"/>
                </a:lnTo>
                <a:lnTo>
                  <a:pt x="11076" y="22655"/>
                </a:lnTo>
                <a:lnTo>
                  <a:pt x="10995" y="22574"/>
                </a:lnTo>
                <a:lnTo>
                  <a:pt x="10975" y="22554"/>
                </a:lnTo>
                <a:lnTo>
                  <a:pt x="10774" y="22393"/>
                </a:lnTo>
                <a:lnTo>
                  <a:pt x="10653" y="22333"/>
                </a:lnTo>
                <a:lnTo>
                  <a:pt x="10532" y="22292"/>
                </a:lnTo>
                <a:lnTo>
                  <a:pt x="10391" y="22272"/>
                </a:lnTo>
                <a:lnTo>
                  <a:pt x="10270" y="22252"/>
                </a:lnTo>
                <a:close/>
                <a:moveTo>
                  <a:pt x="18708" y="23017"/>
                </a:moveTo>
                <a:lnTo>
                  <a:pt x="18829" y="23581"/>
                </a:lnTo>
                <a:lnTo>
                  <a:pt x="18667" y="23702"/>
                </a:lnTo>
                <a:lnTo>
                  <a:pt x="18506" y="23782"/>
                </a:lnTo>
                <a:lnTo>
                  <a:pt x="17802" y="24125"/>
                </a:lnTo>
                <a:lnTo>
                  <a:pt x="17640" y="24225"/>
                </a:lnTo>
                <a:lnTo>
                  <a:pt x="17520" y="24346"/>
                </a:lnTo>
                <a:lnTo>
                  <a:pt x="17479" y="24185"/>
                </a:lnTo>
                <a:lnTo>
                  <a:pt x="17157" y="23219"/>
                </a:lnTo>
                <a:lnTo>
                  <a:pt x="17338" y="23239"/>
                </a:lnTo>
                <a:lnTo>
                  <a:pt x="17520" y="23239"/>
                </a:lnTo>
                <a:lnTo>
                  <a:pt x="17862" y="23219"/>
                </a:lnTo>
                <a:lnTo>
                  <a:pt x="18305" y="23138"/>
                </a:lnTo>
                <a:lnTo>
                  <a:pt x="18506" y="23078"/>
                </a:lnTo>
                <a:lnTo>
                  <a:pt x="18708" y="23017"/>
                </a:lnTo>
                <a:close/>
                <a:moveTo>
                  <a:pt x="19090" y="24789"/>
                </a:moveTo>
                <a:lnTo>
                  <a:pt x="19171" y="25273"/>
                </a:lnTo>
                <a:lnTo>
                  <a:pt x="19251" y="25655"/>
                </a:lnTo>
                <a:lnTo>
                  <a:pt x="18849" y="25957"/>
                </a:lnTo>
                <a:lnTo>
                  <a:pt x="18426" y="26239"/>
                </a:lnTo>
                <a:lnTo>
                  <a:pt x="18124" y="26420"/>
                </a:lnTo>
                <a:lnTo>
                  <a:pt x="17963" y="25857"/>
                </a:lnTo>
                <a:lnTo>
                  <a:pt x="17721" y="24991"/>
                </a:lnTo>
                <a:lnTo>
                  <a:pt x="17842" y="25031"/>
                </a:lnTo>
                <a:lnTo>
                  <a:pt x="17983" y="25051"/>
                </a:lnTo>
                <a:lnTo>
                  <a:pt x="18245" y="25051"/>
                </a:lnTo>
                <a:lnTo>
                  <a:pt x="18526" y="24991"/>
                </a:lnTo>
                <a:lnTo>
                  <a:pt x="18829" y="24890"/>
                </a:lnTo>
                <a:lnTo>
                  <a:pt x="19090" y="24789"/>
                </a:lnTo>
                <a:close/>
                <a:moveTo>
                  <a:pt x="9706" y="25494"/>
                </a:moveTo>
                <a:lnTo>
                  <a:pt x="9525" y="25514"/>
                </a:lnTo>
                <a:lnTo>
                  <a:pt x="9344" y="25555"/>
                </a:lnTo>
                <a:lnTo>
                  <a:pt x="9203" y="25635"/>
                </a:lnTo>
                <a:lnTo>
                  <a:pt x="9062" y="25756"/>
                </a:lnTo>
                <a:lnTo>
                  <a:pt x="8961" y="25877"/>
                </a:lnTo>
                <a:lnTo>
                  <a:pt x="8881" y="26038"/>
                </a:lnTo>
                <a:lnTo>
                  <a:pt x="8820" y="26199"/>
                </a:lnTo>
                <a:lnTo>
                  <a:pt x="8800" y="26380"/>
                </a:lnTo>
                <a:lnTo>
                  <a:pt x="8820" y="26561"/>
                </a:lnTo>
                <a:lnTo>
                  <a:pt x="8881" y="26723"/>
                </a:lnTo>
                <a:lnTo>
                  <a:pt x="8961" y="26884"/>
                </a:lnTo>
                <a:lnTo>
                  <a:pt x="9062" y="27004"/>
                </a:lnTo>
                <a:lnTo>
                  <a:pt x="9203" y="27125"/>
                </a:lnTo>
                <a:lnTo>
                  <a:pt x="9344" y="27206"/>
                </a:lnTo>
                <a:lnTo>
                  <a:pt x="9525" y="27266"/>
                </a:lnTo>
                <a:lnTo>
                  <a:pt x="9706" y="27286"/>
                </a:lnTo>
                <a:lnTo>
                  <a:pt x="9867" y="27266"/>
                </a:lnTo>
                <a:lnTo>
                  <a:pt x="10049" y="27206"/>
                </a:lnTo>
                <a:lnTo>
                  <a:pt x="10190" y="27125"/>
                </a:lnTo>
                <a:lnTo>
                  <a:pt x="10331" y="27004"/>
                </a:lnTo>
                <a:lnTo>
                  <a:pt x="10431" y="26884"/>
                </a:lnTo>
                <a:lnTo>
                  <a:pt x="10512" y="26723"/>
                </a:lnTo>
                <a:lnTo>
                  <a:pt x="10572" y="26561"/>
                </a:lnTo>
                <a:lnTo>
                  <a:pt x="10592" y="26380"/>
                </a:lnTo>
                <a:lnTo>
                  <a:pt x="10572" y="26199"/>
                </a:lnTo>
                <a:lnTo>
                  <a:pt x="10512" y="26038"/>
                </a:lnTo>
                <a:lnTo>
                  <a:pt x="10431" y="25877"/>
                </a:lnTo>
                <a:lnTo>
                  <a:pt x="10331" y="25756"/>
                </a:lnTo>
                <a:lnTo>
                  <a:pt x="10190" y="25635"/>
                </a:lnTo>
                <a:lnTo>
                  <a:pt x="10049" y="25555"/>
                </a:lnTo>
                <a:lnTo>
                  <a:pt x="9867" y="25514"/>
                </a:lnTo>
                <a:lnTo>
                  <a:pt x="9706" y="25494"/>
                </a:lnTo>
                <a:close/>
                <a:moveTo>
                  <a:pt x="9102" y="29079"/>
                </a:moveTo>
                <a:lnTo>
                  <a:pt x="8921" y="29099"/>
                </a:lnTo>
                <a:lnTo>
                  <a:pt x="8760" y="29139"/>
                </a:lnTo>
                <a:lnTo>
                  <a:pt x="8599" y="29220"/>
                </a:lnTo>
                <a:lnTo>
                  <a:pt x="8478" y="29340"/>
                </a:lnTo>
                <a:lnTo>
                  <a:pt x="8357" y="29481"/>
                </a:lnTo>
                <a:lnTo>
                  <a:pt x="8277" y="29622"/>
                </a:lnTo>
                <a:lnTo>
                  <a:pt x="8216" y="29804"/>
                </a:lnTo>
                <a:lnTo>
                  <a:pt x="8196" y="29985"/>
                </a:lnTo>
                <a:lnTo>
                  <a:pt x="8216" y="30166"/>
                </a:lnTo>
                <a:lnTo>
                  <a:pt x="8277" y="30327"/>
                </a:lnTo>
                <a:lnTo>
                  <a:pt x="8357" y="30488"/>
                </a:lnTo>
                <a:lnTo>
                  <a:pt x="8478" y="30629"/>
                </a:lnTo>
                <a:lnTo>
                  <a:pt x="8599" y="30730"/>
                </a:lnTo>
                <a:lnTo>
                  <a:pt x="8760" y="30831"/>
                </a:lnTo>
                <a:lnTo>
                  <a:pt x="8921" y="30871"/>
                </a:lnTo>
                <a:lnTo>
                  <a:pt x="9102" y="30891"/>
                </a:lnTo>
                <a:lnTo>
                  <a:pt x="9283" y="30871"/>
                </a:lnTo>
                <a:lnTo>
                  <a:pt x="9465" y="30831"/>
                </a:lnTo>
                <a:lnTo>
                  <a:pt x="9626" y="30730"/>
                </a:lnTo>
                <a:lnTo>
                  <a:pt x="9747" y="30629"/>
                </a:lnTo>
                <a:lnTo>
                  <a:pt x="9867" y="30488"/>
                </a:lnTo>
                <a:lnTo>
                  <a:pt x="9948" y="30327"/>
                </a:lnTo>
                <a:lnTo>
                  <a:pt x="10008" y="30166"/>
                </a:lnTo>
                <a:lnTo>
                  <a:pt x="10028" y="29985"/>
                </a:lnTo>
                <a:lnTo>
                  <a:pt x="10008" y="29804"/>
                </a:lnTo>
                <a:lnTo>
                  <a:pt x="9948" y="29622"/>
                </a:lnTo>
                <a:lnTo>
                  <a:pt x="9867" y="29481"/>
                </a:lnTo>
                <a:lnTo>
                  <a:pt x="9747" y="29340"/>
                </a:lnTo>
                <a:lnTo>
                  <a:pt x="9626" y="29220"/>
                </a:lnTo>
                <a:lnTo>
                  <a:pt x="9465" y="29139"/>
                </a:lnTo>
                <a:lnTo>
                  <a:pt x="9283" y="29099"/>
                </a:lnTo>
                <a:lnTo>
                  <a:pt x="9102" y="29079"/>
                </a:lnTo>
                <a:close/>
                <a:moveTo>
                  <a:pt x="8981" y="21003"/>
                </a:moveTo>
                <a:lnTo>
                  <a:pt x="9142" y="21084"/>
                </a:lnTo>
                <a:lnTo>
                  <a:pt x="9304" y="21165"/>
                </a:lnTo>
                <a:lnTo>
                  <a:pt x="9485" y="21225"/>
                </a:lnTo>
                <a:lnTo>
                  <a:pt x="9666" y="21265"/>
                </a:lnTo>
                <a:lnTo>
                  <a:pt x="10008" y="21346"/>
                </a:lnTo>
                <a:lnTo>
                  <a:pt x="10290" y="21386"/>
                </a:lnTo>
                <a:lnTo>
                  <a:pt x="10915" y="21487"/>
                </a:lnTo>
                <a:lnTo>
                  <a:pt x="11539" y="21547"/>
                </a:lnTo>
                <a:lnTo>
                  <a:pt x="12183" y="21608"/>
                </a:lnTo>
                <a:lnTo>
                  <a:pt x="12807" y="21628"/>
                </a:lnTo>
                <a:lnTo>
                  <a:pt x="13412" y="21648"/>
                </a:lnTo>
                <a:lnTo>
                  <a:pt x="13996" y="21628"/>
                </a:lnTo>
                <a:lnTo>
                  <a:pt x="14600" y="21587"/>
                </a:lnTo>
                <a:lnTo>
                  <a:pt x="15184" y="21527"/>
                </a:lnTo>
                <a:lnTo>
                  <a:pt x="15526" y="21487"/>
                </a:lnTo>
                <a:lnTo>
                  <a:pt x="15506" y="21648"/>
                </a:lnTo>
                <a:lnTo>
                  <a:pt x="15506" y="21829"/>
                </a:lnTo>
                <a:lnTo>
                  <a:pt x="15506" y="22010"/>
                </a:lnTo>
                <a:lnTo>
                  <a:pt x="15526" y="22171"/>
                </a:lnTo>
                <a:lnTo>
                  <a:pt x="15586" y="22534"/>
                </a:lnTo>
                <a:lnTo>
                  <a:pt x="15667" y="22856"/>
                </a:lnTo>
                <a:lnTo>
                  <a:pt x="15848" y="23722"/>
                </a:lnTo>
                <a:lnTo>
                  <a:pt x="16070" y="24568"/>
                </a:lnTo>
                <a:lnTo>
                  <a:pt x="16271" y="25333"/>
                </a:lnTo>
                <a:lnTo>
                  <a:pt x="16493" y="26098"/>
                </a:lnTo>
                <a:lnTo>
                  <a:pt x="16593" y="26521"/>
                </a:lnTo>
                <a:lnTo>
                  <a:pt x="16734" y="26964"/>
                </a:lnTo>
                <a:lnTo>
                  <a:pt x="16815" y="27166"/>
                </a:lnTo>
                <a:lnTo>
                  <a:pt x="16915" y="27367"/>
                </a:lnTo>
                <a:lnTo>
                  <a:pt x="17036" y="27548"/>
                </a:lnTo>
                <a:lnTo>
                  <a:pt x="17177" y="27709"/>
                </a:lnTo>
                <a:lnTo>
                  <a:pt x="17298" y="27790"/>
                </a:lnTo>
                <a:lnTo>
                  <a:pt x="17439" y="27850"/>
                </a:lnTo>
                <a:lnTo>
                  <a:pt x="17600" y="27870"/>
                </a:lnTo>
                <a:lnTo>
                  <a:pt x="17741" y="27850"/>
                </a:lnTo>
                <a:lnTo>
                  <a:pt x="17862" y="27810"/>
                </a:lnTo>
                <a:lnTo>
                  <a:pt x="17983" y="27729"/>
                </a:lnTo>
                <a:lnTo>
                  <a:pt x="18083" y="27609"/>
                </a:lnTo>
                <a:lnTo>
                  <a:pt x="18164" y="27468"/>
                </a:lnTo>
                <a:lnTo>
                  <a:pt x="18385" y="27427"/>
                </a:lnTo>
                <a:lnTo>
                  <a:pt x="18607" y="27367"/>
                </a:lnTo>
                <a:lnTo>
                  <a:pt x="18808" y="27286"/>
                </a:lnTo>
                <a:lnTo>
                  <a:pt x="18990" y="27206"/>
                </a:lnTo>
                <a:lnTo>
                  <a:pt x="19352" y="27025"/>
                </a:lnTo>
                <a:lnTo>
                  <a:pt x="19715" y="26823"/>
                </a:lnTo>
                <a:lnTo>
                  <a:pt x="19835" y="26863"/>
                </a:lnTo>
                <a:lnTo>
                  <a:pt x="19976" y="26863"/>
                </a:lnTo>
                <a:lnTo>
                  <a:pt x="20117" y="26843"/>
                </a:lnTo>
                <a:lnTo>
                  <a:pt x="20238" y="26783"/>
                </a:lnTo>
                <a:lnTo>
                  <a:pt x="20359" y="26682"/>
                </a:lnTo>
                <a:lnTo>
                  <a:pt x="20440" y="26582"/>
                </a:lnTo>
                <a:lnTo>
                  <a:pt x="20520" y="26461"/>
                </a:lnTo>
                <a:lnTo>
                  <a:pt x="20540" y="26320"/>
                </a:lnTo>
                <a:lnTo>
                  <a:pt x="20560" y="26058"/>
                </a:lnTo>
                <a:lnTo>
                  <a:pt x="20621" y="25917"/>
                </a:lnTo>
                <a:lnTo>
                  <a:pt x="20641" y="25756"/>
                </a:lnTo>
                <a:lnTo>
                  <a:pt x="20641" y="25615"/>
                </a:lnTo>
                <a:lnTo>
                  <a:pt x="20601" y="25534"/>
                </a:lnTo>
                <a:lnTo>
                  <a:pt x="20580" y="25454"/>
                </a:lnTo>
                <a:lnTo>
                  <a:pt x="20520" y="25373"/>
                </a:lnTo>
                <a:lnTo>
                  <a:pt x="20440" y="25313"/>
                </a:lnTo>
                <a:lnTo>
                  <a:pt x="20399" y="25091"/>
                </a:lnTo>
                <a:lnTo>
                  <a:pt x="20299" y="24528"/>
                </a:lnTo>
                <a:lnTo>
                  <a:pt x="20178" y="23964"/>
                </a:lnTo>
                <a:lnTo>
                  <a:pt x="20238" y="23823"/>
                </a:lnTo>
                <a:lnTo>
                  <a:pt x="20258" y="23662"/>
                </a:lnTo>
                <a:lnTo>
                  <a:pt x="20238" y="23541"/>
                </a:lnTo>
                <a:lnTo>
                  <a:pt x="20198" y="23420"/>
                </a:lnTo>
                <a:lnTo>
                  <a:pt x="20117" y="23319"/>
                </a:lnTo>
                <a:lnTo>
                  <a:pt x="20017" y="23239"/>
                </a:lnTo>
                <a:lnTo>
                  <a:pt x="19755" y="22151"/>
                </a:lnTo>
                <a:lnTo>
                  <a:pt x="20057" y="22554"/>
                </a:lnTo>
                <a:lnTo>
                  <a:pt x="20319" y="22957"/>
                </a:lnTo>
                <a:lnTo>
                  <a:pt x="20560" y="23380"/>
                </a:lnTo>
                <a:lnTo>
                  <a:pt x="20762" y="23823"/>
                </a:lnTo>
                <a:lnTo>
                  <a:pt x="20943" y="24266"/>
                </a:lnTo>
                <a:lnTo>
                  <a:pt x="21104" y="24729"/>
                </a:lnTo>
                <a:lnTo>
                  <a:pt x="21245" y="25212"/>
                </a:lnTo>
                <a:lnTo>
                  <a:pt x="21346" y="25675"/>
                </a:lnTo>
                <a:lnTo>
                  <a:pt x="21386" y="26038"/>
                </a:lnTo>
                <a:lnTo>
                  <a:pt x="21426" y="26400"/>
                </a:lnTo>
                <a:lnTo>
                  <a:pt x="21446" y="26763"/>
                </a:lnTo>
                <a:lnTo>
                  <a:pt x="21426" y="27105"/>
                </a:lnTo>
                <a:lnTo>
                  <a:pt x="21406" y="27468"/>
                </a:lnTo>
                <a:lnTo>
                  <a:pt x="21366" y="27830"/>
                </a:lnTo>
                <a:lnTo>
                  <a:pt x="21285" y="28172"/>
                </a:lnTo>
                <a:lnTo>
                  <a:pt x="21205" y="28515"/>
                </a:lnTo>
                <a:lnTo>
                  <a:pt x="21104" y="28857"/>
                </a:lnTo>
                <a:lnTo>
                  <a:pt x="21003" y="29199"/>
                </a:lnTo>
                <a:lnTo>
                  <a:pt x="20862" y="29542"/>
                </a:lnTo>
                <a:lnTo>
                  <a:pt x="20721" y="29864"/>
                </a:lnTo>
                <a:lnTo>
                  <a:pt x="20560" y="30186"/>
                </a:lnTo>
                <a:lnTo>
                  <a:pt x="20379" y="30508"/>
                </a:lnTo>
                <a:lnTo>
                  <a:pt x="20198" y="30810"/>
                </a:lnTo>
                <a:lnTo>
                  <a:pt x="19996" y="31092"/>
                </a:lnTo>
                <a:lnTo>
                  <a:pt x="19755" y="31415"/>
                </a:lnTo>
                <a:lnTo>
                  <a:pt x="19513" y="31717"/>
                </a:lnTo>
                <a:lnTo>
                  <a:pt x="19251" y="31978"/>
                </a:lnTo>
                <a:lnTo>
                  <a:pt x="18969" y="32240"/>
                </a:lnTo>
                <a:lnTo>
                  <a:pt x="18667" y="32482"/>
                </a:lnTo>
                <a:lnTo>
                  <a:pt x="18365" y="32723"/>
                </a:lnTo>
                <a:lnTo>
                  <a:pt x="18063" y="32925"/>
                </a:lnTo>
                <a:lnTo>
                  <a:pt x="17741" y="33126"/>
                </a:lnTo>
                <a:lnTo>
                  <a:pt x="17399" y="33287"/>
                </a:lnTo>
                <a:lnTo>
                  <a:pt x="17056" y="33448"/>
                </a:lnTo>
                <a:lnTo>
                  <a:pt x="16714" y="33610"/>
                </a:lnTo>
                <a:lnTo>
                  <a:pt x="16352" y="33730"/>
                </a:lnTo>
                <a:lnTo>
                  <a:pt x="15989" y="33851"/>
                </a:lnTo>
                <a:lnTo>
                  <a:pt x="15607" y="33952"/>
                </a:lnTo>
                <a:lnTo>
                  <a:pt x="15244" y="34032"/>
                </a:lnTo>
                <a:lnTo>
                  <a:pt x="14861" y="34093"/>
                </a:lnTo>
                <a:lnTo>
                  <a:pt x="14459" y="34153"/>
                </a:lnTo>
                <a:lnTo>
                  <a:pt x="14076" y="34193"/>
                </a:lnTo>
                <a:lnTo>
                  <a:pt x="13673" y="34214"/>
                </a:lnTo>
                <a:lnTo>
                  <a:pt x="13250" y="34234"/>
                </a:lnTo>
                <a:lnTo>
                  <a:pt x="12848" y="34234"/>
                </a:lnTo>
                <a:lnTo>
                  <a:pt x="12425" y="34214"/>
                </a:lnTo>
                <a:lnTo>
                  <a:pt x="12022" y="34173"/>
                </a:lnTo>
                <a:lnTo>
                  <a:pt x="11599" y="34133"/>
                </a:lnTo>
                <a:lnTo>
                  <a:pt x="11196" y="34073"/>
                </a:lnTo>
                <a:lnTo>
                  <a:pt x="10774" y="34012"/>
                </a:lnTo>
                <a:lnTo>
                  <a:pt x="10371" y="33932"/>
                </a:lnTo>
                <a:lnTo>
                  <a:pt x="9988" y="33831"/>
                </a:lnTo>
                <a:lnTo>
                  <a:pt x="9585" y="33710"/>
                </a:lnTo>
                <a:lnTo>
                  <a:pt x="9203" y="33589"/>
                </a:lnTo>
                <a:lnTo>
                  <a:pt x="8820" y="33448"/>
                </a:lnTo>
                <a:lnTo>
                  <a:pt x="8458" y="33307"/>
                </a:lnTo>
                <a:lnTo>
                  <a:pt x="8075" y="33106"/>
                </a:lnTo>
                <a:lnTo>
                  <a:pt x="7693" y="32905"/>
                </a:lnTo>
                <a:lnTo>
                  <a:pt x="7330" y="32663"/>
                </a:lnTo>
                <a:lnTo>
                  <a:pt x="6988" y="32401"/>
                </a:lnTo>
                <a:lnTo>
                  <a:pt x="6666" y="32119"/>
                </a:lnTo>
                <a:lnTo>
                  <a:pt x="6363" y="31797"/>
                </a:lnTo>
                <a:lnTo>
                  <a:pt x="6102" y="31455"/>
                </a:lnTo>
                <a:lnTo>
                  <a:pt x="5860" y="31092"/>
                </a:lnTo>
                <a:lnTo>
                  <a:pt x="5659" y="30690"/>
                </a:lnTo>
                <a:lnTo>
                  <a:pt x="5477" y="30287"/>
                </a:lnTo>
                <a:lnTo>
                  <a:pt x="5336" y="29884"/>
                </a:lnTo>
                <a:lnTo>
                  <a:pt x="5236" y="29441"/>
                </a:lnTo>
                <a:lnTo>
                  <a:pt x="5175" y="29018"/>
                </a:lnTo>
                <a:lnTo>
                  <a:pt x="5115" y="28575"/>
                </a:lnTo>
                <a:lnTo>
                  <a:pt x="5115" y="28132"/>
                </a:lnTo>
                <a:lnTo>
                  <a:pt x="5115" y="27689"/>
                </a:lnTo>
                <a:lnTo>
                  <a:pt x="5155" y="27226"/>
                </a:lnTo>
                <a:lnTo>
                  <a:pt x="5236" y="26783"/>
                </a:lnTo>
                <a:lnTo>
                  <a:pt x="5357" y="26340"/>
                </a:lnTo>
                <a:lnTo>
                  <a:pt x="5498" y="25897"/>
                </a:lnTo>
                <a:lnTo>
                  <a:pt x="5659" y="25474"/>
                </a:lnTo>
                <a:lnTo>
                  <a:pt x="5840" y="25051"/>
                </a:lnTo>
                <a:lnTo>
                  <a:pt x="6041" y="24628"/>
                </a:lnTo>
                <a:lnTo>
                  <a:pt x="6283" y="24225"/>
                </a:lnTo>
                <a:lnTo>
                  <a:pt x="6545" y="23823"/>
                </a:lnTo>
                <a:lnTo>
                  <a:pt x="6827" y="23440"/>
                </a:lnTo>
                <a:lnTo>
                  <a:pt x="7129" y="23058"/>
                </a:lnTo>
                <a:lnTo>
                  <a:pt x="7431" y="22675"/>
                </a:lnTo>
                <a:lnTo>
                  <a:pt x="8035" y="21930"/>
                </a:lnTo>
                <a:lnTo>
                  <a:pt x="8337" y="21547"/>
                </a:lnTo>
                <a:lnTo>
                  <a:pt x="8599" y="21165"/>
                </a:lnTo>
                <a:lnTo>
                  <a:pt x="8619" y="21144"/>
                </a:lnTo>
                <a:lnTo>
                  <a:pt x="8720" y="21124"/>
                </a:lnTo>
                <a:lnTo>
                  <a:pt x="8820" y="21084"/>
                </a:lnTo>
                <a:lnTo>
                  <a:pt x="8901" y="21044"/>
                </a:lnTo>
                <a:lnTo>
                  <a:pt x="8981" y="21003"/>
                </a:lnTo>
                <a:close/>
                <a:moveTo>
                  <a:pt x="13633" y="0"/>
                </a:moveTo>
                <a:lnTo>
                  <a:pt x="12646" y="40"/>
                </a:lnTo>
                <a:lnTo>
                  <a:pt x="11619" y="101"/>
                </a:lnTo>
                <a:lnTo>
                  <a:pt x="10612" y="181"/>
                </a:lnTo>
                <a:lnTo>
                  <a:pt x="10129" y="222"/>
                </a:lnTo>
                <a:lnTo>
                  <a:pt x="9867" y="262"/>
                </a:lnTo>
                <a:lnTo>
                  <a:pt x="9606" y="302"/>
                </a:lnTo>
                <a:lnTo>
                  <a:pt x="9364" y="363"/>
                </a:lnTo>
                <a:lnTo>
                  <a:pt x="9122" y="463"/>
                </a:lnTo>
                <a:lnTo>
                  <a:pt x="9022" y="524"/>
                </a:lnTo>
                <a:lnTo>
                  <a:pt x="8921" y="584"/>
                </a:lnTo>
                <a:lnTo>
                  <a:pt x="8820" y="645"/>
                </a:lnTo>
                <a:lnTo>
                  <a:pt x="8760" y="745"/>
                </a:lnTo>
                <a:lnTo>
                  <a:pt x="8720" y="765"/>
                </a:lnTo>
                <a:lnTo>
                  <a:pt x="8599" y="765"/>
                </a:lnTo>
                <a:lnTo>
                  <a:pt x="8458" y="806"/>
                </a:lnTo>
                <a:lnTo>
                  <a:pt x="8357" y="886"/>
                </a:lnTo>
                <a:lnTo>
                  <a:pt x="8256" y="1007"/>
                </a:lnTo>
                <a:lnTo>
                  <a:pt x="8176" y="1168"/>
                </a:lnTo>
                <a:lnTo>
                  <a:pt x="8115" y="1349"/>
                </a:lnTo>
                <a:lnTo>
                  <a:pt x="8075" y="1551"/>
                </a:lnTo>
                <a:lnTo>
                  <a:pt x="8055" y="1752"/>
                </a:lnTo>
                <a:lnTo>
                  <a:pt x="8035" y="2135"/>
                </a:lnTo>
                <a:lnTo>
                  <a:pt x="8015" y="2517"/>
                </a:lnTo>
                <a:lnTo>
                  <a:pt x="7995" y="3403"/>
                </a:lnTo>
                <a:lnTo>
                  <a:pt x="7995" y="4269"/>
                </a:lnTo>
                <a:lnTo>
                  <a:pt x="7974" y="5941"/>
                </a:lnTo>
                <a:lnTo>
                  <a:pt x="7995" y="7612"/>
                </a:lnTo>
                <a:lnTo>
                  <a:pt x="8015" y="7773"/>
                </a:lnTo>
                <a:lnTo>
                  <a:pt x="8055" y="7914"/>
                </a:lnTo>
                <a:lnTo>
                  <a:pt x="8035" y="7975"/>
                </a:lnTo>
                <a:lnTo>
                  <a:pt x="7995" y="8075"/>
                </a:lnTo>
                <a:lnTo>
                  <a:pt x="7995" y="8196"/>
                </a:lnTo>
                <a:lnTo>
                  <a:pt x="7974" y="8418"/>
                </a:lnTo>
                <a:lnTo>
                  <a:pt x="7813" y="8438"/>
                </a:lnTo>
                <a:lnTo>
                  <a:pt x="7290" y="8478"/>
                </a:lnTo>
                <a:lnTo>
                  <a:pt x="6766" y="8518"/>
                </a:lnTo>
                <a:lnTo>
                  <a:pt x="6263" y="8599"/>
                </a:lnTo>
                <a:lnTo>
                  <a:pt x="6001" y="8639"/>
                </a:lnTo>
                <a:lnTo>
                  <a:pt x="5739" y="8720"/>
                </a:lnTo>
                <a:lnTo>
                  <a:pt x="5639" y="8740"/>
                </a:lnTo>
                <a:lnTo>
                  <a:pt x="5558" y="8800"/>
                </a:lnTo>
                <a:lnTo>
                  <a:pt x="5498" y="8861"/>
                </a:lnTo>
                <a:lnTo>
                  <a:pt x="5417" y="8941"/>
                </a:lnTo>
                <a:lnTo>
                  <a:pt x="5377" y="9022"/>
                </a:lnTo>
                <a:lnTo>
                  <a:pt x="5336" y="9122"/>
                </a:lnTo>
                <a:lnTo>
                  <a:pt x="5316" y="9223"/>
                </a:lnTo>
                <a:lnTo>
                  <a:pt x="5316" y="9304"/>
                </a:lnTo>
                <a:lnTo>
                  <a:pt x="5316" y="9404"/>
                </a:lnTo>
                <a:lnTo>
                  <a:pt x="5336" y="9505"/>
                </a:lnTo>
                <a:lnTo>
                  <a:pt x="5357" y="9586"/>
                </a:lnTo>
                <a:lnTo>
                  <a:pt x="5417" y="9666"/>
                </a:lnTo>
                <a:lnTo>
                  <a:pt x="5477" y="9747"/>
                </a:lnTo>
                <a:lnTo>
                  <a:pt x="5558" y="9807"/>
                </a:lnTo>
                <a:lnTo>
                  <a:pt x="5639" y="9847"/>
                </a:lnTo>
                <a:lnTo>
                  <a:pt x="5739" y="9888"/>
                </a:lnTo>
                <a:lnTo>
                  <a:pt x="6162" y="9968"/>
                </a:lnTo>
                <a:lnTo>
                  <a:pt x="6585" y="10008"/>
                </a:lnTo>
                <a:lnTo>
                  <a:pt x="7008" y="10029"/>
                </a:lnTo>
                <a:lnTo>
                  <a:pt x="7431" y="10049"/>
                </a:lnTo>
                <a:lnTo>
                  <a:pt x="7330" y="10170"/>
                </a:lnTo>
                <a:lnTo>
                  <a:pt x="7250" y="10311"/>
                </a:lnTo>
                <a:lnTo>
                  <a:pt x="7088" y="10613"/>
                </a:lnTo>
                <a:lnTo>
                  <a:pt x="6988" y="10955"/>
                </a:lnTo>
                <a:lnTo>
                  <a:pt x="6887" y="11297"/>
                </a:lnTo>
                <a:lnTo>
                  <a:pt x="6847" y="11640"/>
                </a:lnTo>
                <a:lnTo>
                  <a:pt x="6806" y="11982"/>
                </a:lnTo>
                <a:lnTo>
                  <a:pt x="6806" y="12324"/>
                </a:lnTo>
                <a:lnTo>
                  <a:pt x="6806" y="12626"/>
                </a:lnTo>
                <a:lnTo>
                  <a:pt x="6827" y="12767"/>
                </a:lnTo>
                <a:lnTo>
                  <a:pt x="6867" y="12888"/>
                </a:lnTo>
                <a:lnTo>
                  <a:pt x="6927" y="12989"/>
                </a:lnTo>
                <a:lnTo>
                  <a:pt x="7008" y="13069"/>
                </a:lnTo>
                <a:lnTo>
                  <a:pt x="6283" y="13291"/>
                </a:lnTo>
                <a:lnTo>
                  <a:pt x="5578" y="13533"/>
                </a:lnTo>
                <a:lnTo>
                  <a:pt x="5195" y="13653"/>
                </a:lnTo>
                <a:lnTo>
                  <a:pt x="4813" y="13794"/>
                </a:lnTo>
                <a:lnTo>
                  <a:pt x="4632" y="13875"/>
                </a:lnTo>
                <a:lnTo>
                  <a:pt x="4471" y="13976"/>
                </a:lnTo>
                <a:lnTo>
                  <a:pt x="4309" y="14076"/>
                </a:lnTo>
                <a:lnTo>
                  <a:pt x="4168" y="14217"/>
                </a:lnTo>
                <a:lnTo>
                  <a:pt x="4148" y="14237"/>
                </a:lnTo>
                <a:lnTo>
                  <a:pt x="4128" y="14257"/>
                </a:lnTo>
                <a:lnTo>
                  <a:pt x="4088" y="14298"/>
                </a:lnTo>
                <a:lnTo>
                  <a:pt x="4108" y="14298"/>
                </a:lnTo>
                <a:lnTo>
                  <a:pt x="4068" y="14378"/>
                </a:lnTo>
                <a:lnTo>
                  <a:pt x="4068" y="14439"/>
                </a:lnTo>
                <a:lnTo>
                  <a:pt x="4068" y="14519"/>
                </a:lnTo>
                <a:lnTo>
                  <a:pt x="4068" y="14600"/>
                </a:lnTo>
                <a:lnTo>
                  <a:pt x="4108" y="14660"/>
                </a:lnTo>
                <a:lnTo>
                  <a:pt x="4148" y="14721"/>
                </a:lnTo>
                <a:lnTo>
                  <a:pt x="4209" y="14781"/>
                </a:lnTo>
                <a:lnTo>
                  <a:pt x="4309" y="14801"/>
                </a:lnTo>
                <a:lnTo>
                  <a:pt x="4491" y="14841"/>
                </a:lnTo>
                <a:lnTo>
                  <a:pt x="4612" y="14922"/>
                </a:lnTo>
                <a:lnTo>
                  <a:pt x="4732" y="15003"/>
                </a:lnTo>
                <a:lnTo>
                  <a:pt x="5014" y="15103"/>
                </a:lnTo>
                <a:lnTo>
                  <a:pt x="5316" y="15204"/>
                </a:lnTo>
                <a:lnTo>
                  <a:pt x="5598" y="15284"/>
                </a:lnTo>
                <a:lnTo>
                  <a:pt x="6061" y="15385"/>
                </a:lnTo>
                <a:lnTo>
                  <a:pt x="6545" y="15466"/>
                </a:lnTo>
                <a:lnTo>
                  <a:pt x="7491" y="15587"/>
                </a:lnTo>
                <a:lnTo>
                  <a:pt x="7431" y="15687"/>
                </a:lnTo>
                <a:lnTo>
                  <a:pt x="7390" y="15848"/>
                </a:lnTo>
                <a:lnTo>
                  <a:pt x="7370" y="15989"/>
                </a:lnTo>
                <a:lnTo>
                  <a:pt x="7370" y="16150"/>
                </a:lnTo>
                <a:lnTo>
                  <a:pt x="7390" y="16311"/>
                </a:lnTo>
                <a:lnTo>
                  <a:pt x="7431" y="16452"/>
                </a:lnTo>
                <a:lnTo>
                  <a:pt x="7491" y="16614"/>
                </a:lnTo>
                <a:lnTo>
                  <a:pt x="7552" y="16754"/>
                </a:lnTo>
                <a:lnTo>
                  <a:pt x="7632" y="16895"/>
                </a:lnTo>
                <a:lnTo>
                  <a:pt x="7833" y="17177"/>
                </a:lnTo>
                <a:lnTo>
                  <a:pt x="8055" y="17419"/>
                </a:lnTo>
                <a:lnTo>
                  <a:pt x="8297" y="17641"/>
                </a:lnTo>
                <a:lnTo>
                  <a:pt x="8518" y="17842"/>
                </a:lnTo>
                <a:lnTo>
                  <a:pt x="8599" y="17902"/>
                </a:lnTo>
                <a:lnTo>
                  <a:pt x="8498" y="18003"/>
                </a:lnTo>
                <a:lnTo>
                  <a:pt x="8438" y="18104"/>
                </a:lnTo>
                <a:lnTo>
                  <a:pt x="8297" y="18365"/>
                </a:lnTo>
                <a:lnTo>
                  <a:pt x="8216" y="18627"/>
                </a:lnTo>
                <a:lnTo>
                  <a:pt x="8136" y="18889"/>
                </a:lnTo>
                <a:lnTo>
                  <a:pt x="8035" y="19272"/>
                </a:lnTo>
                <a:lnTo>
                  <a:pt x="7974" y="19674"/>
                </a:lnTo>
                <a:lnTo>
                  <a:pt x="7934" y="20097"/>
                </a:lnTo>
                <a:lnTo>
                  <a:pt x="7934" y="20480"/>
                </a:lnTo>
                <a:lnTo>
                  <a:pt x="7733" y="20601"/>
                </a:lnTo>
                <a:lnTo>
                  <a:pt x="7531" y="20701"/>
                </a:lnTo>
                <a:lnTo>
                  <a:pt x="7169" y="20963"/>
                </a:lnTo>
                <a:lnTo>
                  <a:pt x="6827" y="21245"/>
                </a:lnTo>
                <a:lnTo>
                  <a:pt x="6504" y="21567"/>
                </a:lnTo>
                <a:lnTo>
                  <a:pt x="6283" y="21265"/>
                </a:lnTo>
                <a:lnTo>
                  <a:pt x="6021" y="20983"/>
                </a:lnTo>
                <a:lnTo>
                  <a:pt x="5779" y="20722"/>
                </a:lnTo>
                <a:lnTo>
                  <a:pt x="5538" y="20440"/>
                </a:lnTo>
                <a:lnTo>
                  <a:pt x="4229" y="18929"/>
                </a:lnTo>
                <a:lnTo>
                  <a:pt x="3585" y="18144"/>
                </a:lnTo>
                <a:lnTo>
                  <a:pt x="3564" y="18043"/>
                </a:lnTo>
                <a:lnTo>
                  <a:pt x="3504" y="17943"/>
                </a:lnTo>
                <a:lnTo>
                  <a:pt x="3444" y="17862"/>
                </a:lnTo>
                <a:lnTo>
                  <a:pt x="3343" y="17782"/>
                </a:lnTo>
                <a:lnTo>
                  <a:pt x="3182" y="17681"/>
                </a:lnTo>
                <a:lnTo>
                  <a:pt x="3021" y="17500"/>
                </a:lnTo>
                <a:lnTo>
                  <a:pt x="3081" y="17338"/>
                </a:lnTo>
                <a:lnTo>
                  <a:pt x="3141" y="17177"/>
                </a:lnTo>
                <a:lnTo>
                  <a:pt x="3162" y="16976"/>
                </a:lnTo>
                <a:lnTo>
                  <a:pt x="3182" y="16795"/>
                </a:lnTo>
                <a:lnTo>
                  <a:pt x="3202" y="16432"/>
                </a:lnTo>
                <a:lnTo>
                  <a:pt x="3202" y="16150"/>
                </a:lnTo>
                <a:lnTo>
                  <a:pt x="3242" y="15607"/>
                </a:lnTo>
                <a:lnTo>
                  <a:pt x="3262" y="15023"/>
                </a:lnTo>
                <a:lnTo>
                  <a:pt x="3262" y="14741"/>
                </a:lnTo>
                <a:lnTo>
                  <a:pt x="3242" y="14459"/>
                </a:lnTo>
                <a:lnTo>
                  <a:pt x="3222" y="14197"/>
                </a:lnTo>
                <a:lnTo>
                  <a:pt x="3141" y="13935"/>
                </a:lnTo>
                <a:lnTo>
                  <a:pt x="3121" y="13835"/>
                </a:lnTo>
                <a:lnTo>
                  <a:pt x="3061" y="13774"/>
                </a:lnTo>
                <a:lnTo>
                  <a:pt x="3021" y="13714"/>
                </a:lnTo>
                <a:lnTo>
                  <a:pt x="2960" y="13653"/>
                </a:lnTo>
                <a:lnTo>
                  <a:pt x="2880" y="13613"/>
                </a:lnTo>
                <a:lnTo>
                  <a:pt x="2819" y="13593"/>
                </a:lnTo>
                <a:lnTo>
                  <a:pt x="2658" y="13573"/>
                </a:lnTo>
                <a:lnTo>
                  <a:pt x="2517" y="13593"/>
                </a:lnTo>
                <a:lnTo>
                  <a:pt x="2437" y="13613"/>
                </a:lnTo>
                <a:lnTo>
                  <a:pt x="2376" y="13653"/>
                </a:lnTo>
                <a:lnTo>
                  <a:pt x="2316" y="13714"/>
                </a:lnTo>
                <a:lnTo>
                  <a:pt x="2255" y="13774"/>
                </a:lnTo>
                <a:lnTo>
                  <a:pt x="2215" y="13835"/>
                </a:lnTo>
                <a:lnTo>
                  <a:pt x="2175" y="13935"/>
                </a:lnTo>
                <a:lnTo>
                  <a:pt x="2114" y="14197"/>
                </a:lnTo>
                <a:lnTo>
                  <a:pt x="2074" y="14499"/>
                </a:lnTo>
                <a:lnTo>
                  <a:pt x="2054" y="14801"/>
                </a:lnTo>
                <a:lnTo>
                  <a:pt x="2054" y="15103"/>
                </a:lnTo>
                <a:lnTo>
                  <a:pt x="2074" y="15727"/>
                </a:lnTo>
                <a:lnTo>
                  <a:pt x="2114" y="16311"/>
                </a:lnTo>
                <a:lnTo>
                  <a:pt x="2135" y="16734"/>
                </a:lnTo>
                <a:lnTo>
                  <a:pt x="2034" y="16714"/>
                </a:lnTo>
                <a:lnTo>
                  <a:pt x="1933" y="16714"/>
                </a:lnTo>
                <a:lnTo>
                  <a:pt x="1853" y="16754"/>
                </a:lnTo>
                <a:lnTo>
                  <a:pt x="1772" y="16815"/>
                </a:lnTo>
                <a:lnTo>
                  <a:pt x="1732" y="16855"/>
                </a:lnTo>
                <a:lnTo>
                  <a:pt x="1430" y="16614"/>
                </a:lnTo>
                <a:lnTo>
                  <a:pt x="1148" y="16372"/>
                </a:lnTo>
                <a:lnTo>
                  <a:pt x="987" y="16251"/>
                </a:lnTo>
                <a:lnTo>
                  <a:pt x="826" y="16150"/>
                </a:lnTo>
                <a:lnTo>
                  <a:pt x="665" y="16070"/>
                </a:lnTo>
                <a:lnTo>
                  <a:pt x="483" y="15989"/>
                </a:lnTo>
                <a:lnTo>
                  <a:pt x="383" y="15969"/>
                </a:lnTo>
                <a:lnTo>
                  <a:pt x="282" y="15989"/>
                </a:lnTo>
                <a:lnTo>
                  <a:pt x="201" y="16030"/>
                </a:lnTo>
                <a:lnTo>
                  <a:pt x="121" y="16090"/>
                </a:lnTo>
                <a:lnTo>
                  <a:pt x="60" y="16171"/>
                </a:lnTo>
                <a:lnTo>
                  <a:pt x="20" y="16251"/>
                </a:lnTo>
                <a:lnTo>
                  <a:pt x="0" y="16352"/>
                </a:lnTo>
                <a:lnTo>
                  <a:pt x="20" y="16452"/>
                </a:lnTo>
                <a:lnTo>
                  <a:pt x="101" y="16674"/>
                </a:lnTo>
                <a:lnTo>
                  <a:pt x="201" y="16855"/>
                </a:lnTo>
                <a:lnTo>
                  <a:pt x="342" y="17036"/>
                </a:lnTo>
                <a:lnTo>
                  <a:pt x="503" y="17218"/>
                </a:lnTo>
                <a:lnTo>
                  <a:pt x="665" y="17359"/>
                </a:lnTo>
                <a:lnTo>
                  <a:pt x="846" y="17520"/>
                </a:lnTo>
                <a:lnTo>
                  <a:pt x="1188" y="17782"/>
                </a:lnTo>
                <a:lnTo>
                  <a:pt x="1490" y="18003"/>
                </a:lnTo>
                <a:lnTo>
                  <a:pt x="1792" y="18204"/>
                </a:lnTo>
                <a:lnTo>
                  <a:pt x="2094" y="18406"/>
                </a:lnTo>
                <a:lnTo>
                  <a:pt x="2417" y="18567"/>
                </a:lnTo>
                <a:lnTo>
                  <a:pt x="2839" y="19131"/>
                </a:lnTo>
                <a:lnTo>
                  <a:pt x="3262" y="19674"/>
                </a:lnTo>
                <a:lnTo>
                  <a:pt x="3887" y="20460"/>
                </a:lnTo>
                <a:lnTo>
                  <a:pt x="4531" y="21225"/>
                </a:lnTo>
                <a:lnTo>
                  <a:pt x="5135" y="21930"/>
                </a:lnTo>
                <a:lnTo>
                  <a:pt x="5397" y="22232"/>
                </a:lnTo>
                <a:lnTo>
                  <a:pt x="5538" y="22373"/>
                </a:lnTo>
                <a:lnTo>
                  <a:pt x="5679" y="22514"/>
                </a:lnTo>
                <a:lnTo>
                  <a:pt x="5518" y="22735"/>
                </a:lnTo>
                <a:lnTo>
                  <a:pt x="5276" y="23078"/>
                </a:lnTo>
                <a:lnTo>
                  <a:pt x="5055" y="23420"/>
                </a:lnTo>
                <a:lnTo>
                  <a:pt x="4853" y="23782"/>
                </a:lnTo>
                <a:lnTo>
                  <a:pt x="4652" y="24145"/>
                </a:lnTo>
                <a:lnTo>
                  <a:pt x="4471" y="24507"/>
                </a:lnTo>
                <a:lnTo>
                  <a:pt x="4309" y="24890"/>
                </a:lnTo>
                <a:lnTo>
                  <a:pt x="4148" y="25273"/>
                </a:lnTo>
                <a:lnTo>
                  <a:pt x="4028" y="25655"/>
                </a:lnTo>
                <a:lnTo>
                  <a:pt x="3907" y="26038"/>
                </a:lnTo>
                <a:lnTo>
                  <a:pt x="3806" y="26441"/>
                </a:lnTo>
                <a:lnTo>
                  <a:pt x="3725" y="26823"/>
                </a:lnTo>
                <a:lnTo>
                  <a:pt x="3685" y="27226"/>
                </a:lnTo>
                <a:lnTo>
                  <a:pt x="3645" y="27609"/>
                </a:lnTo>
                <a:lnTo>
                  <a:pt x="3625" y="28011"/>
                </a:lnTo>
                <a:lnTo>
                  <a:pt x="3625" y="28414"/>
                </a:lnTo>
                <a:lnTo>
                  <a:pt x="3665" y="28817"/>
                </a:lnTo>
                <a:lnTo>
                  <a:pt x="3705" y="29199"/>
                </a:lnTo>
                <a:lnTo>
                  <a:pt x="3766" y="29602"/>
                </a:lnTo>
                <a:lnTo>
                  <a:pt x="3846" y="29985"/>
                </a:lnTo>
                <a:lnTo>
                  <a:pt x="3947" y="30367"/>
                </a:lnTo>
                <a:lnTo>
                  <a:pt x="4088" y="30750"/>
                </a:lnTo>
                <a:lnTo>
                  <a:pt x="4229" y="31133"/>
                </a:lnTo>
                <a:lnTo>
                  <a:pt x="4390" y="31495"/>
                </a:lnTo>
                <a:lnTo>
                  <a:pt x="4571" y="31837"/>
                </a:lnTo>
                <a:lnTo>
                  <a:pt x="4793" y="32200"/>
                </a:lnTo>
                <a:lnTo>
                  <a:pt x="5034" y="32522"/>
                </a:lnTo>
                <a:lnTo>
                  <a:pt x="5276" y="32824"/>
                </a:lnTo>
                <a:lnTo>
                  <a:pt x="5558" y="33126"/>
                </a:lnTo>
                <a:lnTo>
                  <a:pt x="5860" y="33408"/>
                </a:lnTo>
                <a:lnTo>
                  <a:pt x="6162" y="33650"/>
                </a:lnTo>
                <a:lnTo>
                  <a:pt x="6484" y="33891"/>
                </a:lnTo>
                <a:lnTo>
                  <a:pt x="6827" y="34113"/>
                </a:lnTo>
                <a:lnTo>
                  <a:pt x="7169" y="34314"/>
                </a:lnTo>
                <a:lnTo>
                  <a:pt x="7531" y="34496"/>
                </a:lnTo>
                <a:lnTo>
                  <a:pt x="7894" y="34677"/>
                </a:lnTo>
                <a:lnTo>
                  <a:pt x="8277" y="34838"/>
                </a:lnTo>
                <a:lnTo>
                  <a:pt x="8659" y="34979"/>
                </a:lnTo>
                <a:lnTo>
                  <a:pt x="9042" y="35100"/>
                </a:lnTo>
                <a:lnTo>
                  <a:pt x="9424" y="35221"/>
                </a:lnTo>
                <a:lnTo>
                  <a:pt x="9827" y="35301"/>
                </a:lnTo>
                <a:lnTo>
                  <a:pt x="10250" y="35402"/>
                </a:lnTo>
                <a:lnTo>
                  <a:pt x="10673" y="35482"/>
                </a:lnTo>
                <a:lnTo>
                  <a:pt x="11096" y="35563"/>
                </a:lnTo>
                <a:lnTo>
                  <a:pt x="11539" y="35623"/>
                </a:lnTo>
                <a:lnTo>
                  <a:pt x="11982" y="35664"/>
                </a:lnTo>
                <a:lnTo>
                  <a:pt x="12405" y="35704"/>
                </a:lnTo>
                <a:lnTo>
                  <a:pt x="12848" y="35724"/>
                </a:lnTo>
                <a:lnTo>
                  <a:pt x="13734" y="35724"/>
                </a:lnTo>
                <a:lnTo>
                  <a:pt x="14177" y="35684"/>
                </a:lnTo>
                <a:lnTo>
                  <a:pt x="14600" y="35643"/>
                </a:lnTo>
                <a:lnTo>
                  <a:pt x="15043" y="35603"/>
                </a:lnTo>
                <a:lnTo>
                  <a:pt x="15466" y="35523"/>
                </a:lnTo>
                <a:lnTo>
                  <a:pt x="15909" y="35442"/>
                </a:lnTo>
                <a:lnTo>
                  <a:pt x="16331" y="35341"/>
                </a:lnTo>
                <a:lnTo>
                  <a:pt x="16734" y="35221"/>
                </a:lnTo>
                <a:lnTo>
                  <a:pt x="17318" y="35019"/>
                </a:lnTo>
                <a:lnTo>
                  <a:pt x="17882" y="34777"/>
                </a:lnTo>
                <a:lnTo>
                  <a:pt x="18426" y="34496"/>
                </a:lnTo>
                <a:lnTo>
                  <a:pt x="18949" y="34173"/>
                </a:lnTo>
                <a:lnTo>
                  <a:pt x="19453" y="33811"/>
                </a:lnTo>
                <a:lnTo>
                  <a:pt x="19916" y="33428"/>
                </a:lnTo>
                <a:lnTo>
                  <a:pt x="20359" y="33026"/>
                </a:lnTo>
                <a:lnTo>
                  <a:pt x="20782" y="32583"/>
                </a:lnTo>
                <a:lnTo>
                  <a:pt x="21164" y="32099"/>
                </a:lnTo>
                <a:lnTo>
                  <a:pt x="21507" y="31596"/>
                </a:lnTo>
                <a:lnTo>
                  <a:pt x="21829" y="31092"/>
                </a:lnTo>
                <a:lnTo>
                  <a:pt x="22111" y="30549"/>
                </a:lnTo>
                <a:lnTo>
                  <a:pt x="22353" y="29985"/>
                </a:lnTo>
                <a:lnTo>
                  <a:pt x="22554" y="29421"/>
                </a:lnTo>
                <a:lnTo>
                  <a:pt x="22735" y="28817"/>
                </a:lnTo>
                <a:lnTo>
                  <a:pt x="22856" y="28213"/>
                </a:lnTo>
                <a:lnTo>
                  <a:pt x="22916" y="27729"/>
                </a:lnTo>
                <a:lnTo>
                  <a:pt x="22957" y="27246"/>
                </a:lnTo>
                <a:lnTo>
                  <a:pt x="22957" y="26763"/>
                </a:lnTo>
                <a:lnTo>
                  <a:pt x="22937" y="26279"/>
                </a:lnTo>
                <a:lnTo>
                  <a:pt x="22896" y="25796"/>
                </a:lnTo>
                <a:lnTo>
                  <a:pt x="22816" y="25313"/>
                </a:lnTo>
                <a:lnTo>
                  <a:pt x="22715" y="24850"/>
                </a:lnTo>
                <a:lnTo>
                  <a:pt x="22594" y="24366"/>
                </a:lnTo>
                <a:lnTo>
                  <a:pt x="22453" y="23923"/>
                </a:lnTo>
                <a:lnTo>
                  <a:pt x="22272" y="23460"/>
                </a:lnTo>
                <a:lnTo>
                  <a:pt x="22071" y="23017"/>
                </a:lnTo>
                <a:lnTo>
                  <a:pt x="21849" y="22594"/>
                </a:lnTo>
                <a:lnTo>
                  <a:pt x="21607" y="22171"/>
                </a:lnTo>
                <a:lnTo>
                  <a:pt x="21346" y="21769"/>
                </a:lnTo>
                <a:lnTo>
                  <a:pt x="21064" y="21386"/>
                </a:lnTo>
                <a:lnTo>
                  <a:pt x="20742" y="21024"/>
                </a:lnTo>
                <a:lnTo>
                  <a:pt x="21003" y="20863"/>
                </a:lnTo>
                <a:lnTo>
                  <a:pt x="21265" y="20701"/>
                </a:lnTo>
                <a:lnTo>
                  <a:pt x="22433" y="19876"/>
                </a:lnTo>
                <a:lnTo>
                  <a:pt x="23601" y="19050"/>
                </a:lnTo>
                <a:lnTo>
                  <a:pt x="23883" y="18849"/>
                </a:lnTo>
                <a:lnTo>
                  <a:pt x="23964" y="18849"/>
                </a:lnTo>
                <a:lnTo>
                  <a:pt x="24185" y="18970"/>
                </a:lnTo>
                <a:lnTo>
                  <a:pt x="24427" y="19090"/>
                </a:lnTo>
                <a:lnTo>
                  <a:pt x="24890" y="19272"/>
                </a:lnTo>
                <a:lnTo>
                  <a:pt x="25293" y="19453"/>
                </a:lnTo>
                <a:lnTo>
                  <a:pt x="25514" y="19554"/>
                </a:lnTo>
                <a:lnTo>
                  <a:pt x="25756" y="19634"/>
                </a:lnTo>
                <a:lnTo>
                  <a:pt x="25997" y="19674"/>
                </a:lnTo>
                <a:lnTo>
                  <a:pt x="26219" y="19695"/>
                </a:lnTo>
                <a:lnTo>
                  <a:pt x="26320" y="19695"/>
                </a:lnTo>
                <a:lnTo>
                  <a:pt x="26420" y="19654"/>
                </a:lnTo>
                <a:lnTo>
                  <a:pt x="26521" y="19614"/>
                </a:lnTo>
                <a:lnTo>
                  <a:pt x="26622" y="19554"/>
                </a:lnTo>
                <a:lnTo>
                  <a:pt x="26642" y="19513"/>
                </a:lnTo>
                <a:lnTo>
                  <a:pt x="26682" y="19453"/>
                </a:lnTo>
                <a:lnTo>
                  <a:pt x="26682" y="19392"/>
                </a:lnTo>
                <a:lnTo>
                  <a:pt x="26662" y="19332"/>
                </a:lnTo>
                <a:lnTo>
                  <a:pt x="26642" y="19252"/>
                </a:lnTo>
                <a:lnTo>
                  <a:pt x="26581" y="19171"/>
                </a:lnTo>
                <a:lnTo>
                  <a:pt x="26541" y="19111"/>
                </a:lnTo>
                <a:lnTo>
                  <a:pt x="26461" y="19050"/>
                </a:lnTo>
                <a:lnTo>
                  <a:pt x="26299" y="18949"/>
                </a:lnTo>
                <a:lnTo>
                  <a:pt x="26118" y="18869"/>
                </a:lnTo>
                <a:lnTo>
                  <a:pt x="25937" y="18809"/>
                </a:lnTo>
                <a:lnTo>
                  <a:pt x="25736" y="18748"/>
                </a:lnTo>
                <a:lnTo>
                  <a:pt x="25373" y="18668"/>
                </a:lnTo>
                <a:lnTo>
                  <a:pt x="25111" y="18567"/>
                </a:lnTo>
                <a:lnTo>
                  <a:pt x="24829" y="18446"/>
                </a:lnTo>
                <a:lnTo>
                  <a:pt x="25293" y="18164"/>
                </a:lnTo>
                <a:lnTo>
                  <a:pt x="25756" y="17842"/>
                </a:lnTo>
                <a:lnTo>
                  <a:pt x="26138" y="17540"/>
                </a:lnTo>
                <a:lnTo>
                  <a:pt x="26340" y="17399"/>
                </a:lnTo>
                <a:lnTo>
                  <a:pt x="26541" y="17218"/>
                </a:lnTo>
                <a:lnTo>
                  <a:pt x="26722" y="17036"/>
                </a:lnTo>
                <a:lnTo>
                  <a:pt x="26883" y="16855"/>
                </a:lnTo>
                <a:lnTo>
                  <a:pt x="27024" y="16654"/>
                </a:lnTo>
                <a:lnTo>
                  <a:pt x="27125" y="16452"/>
                </a:lnTo>
                <a:lnTo>
                  <a:pt x="27165" y="16311"/>
                </a:lnTo>
                <a:lnTo>
                  <a:pt x="27186" y="16171"/>
                </a:lnTo>
                <a:lnTo>
                  <a:pt x="27145" y="16009"/>
                </a:lnTo>
                <a:lnTo>
                  <a:pt x="27085" y="15889"/>
                </a:lnTo>
                <a:lnTo>
                  <a:pt x="26984" y="15768"/>
                </a:lnTo>
                <a:lnTo>
                  <a:pt x="26924" y="15727"/>
                </a:lnTo>
                <a:lnTo>
                  <a:pt x="26863" y="15687"/>
                </a:lnTo>
                <a:lnTo>
                  <a:pt x="26803" y="15687"/>
                </a:lnTo>
                <a:lnTo>
                  <a:pt x="26722" y="15667"/>
                </a:lnTo>
                <a:lnTo>
                  <a:pt x="26642" y="15687"/>
                </a:lnTo>
                <a:lnTo>
                  <a:pt x="26561" y="15707"/>
                </a:lnTo>
                <a:lnTo>
                  <a:pt x="26360" y="15808"/>
                </a:lnTo>
                <a:lnTo>
                  <a:pt x="26179" y="15909"/>
                </a:lnTo>
                <a:lnTo>
                  <a:pt x="25796" y="16150"/>
                </a:lnTo>
                <a:lnTo>
                  <a:pt x="25091" y="16674"/>
                </a:lnTo>
                <a:lnTo>
                  <a:pt x="24688" y="16936"/>
                </a:lnTo>
                <a:lnTo>
                  <a:pt x="24809" y="16150"/>
                </a:lnTo>
                <a:lnTo>
                  <a:pt x="24850" y="15748"/>
                </a:lnTo>
                <a:lnTo>
                  <a:pt x="24890" y="15345"/>
                </a:lnTo>
                <a:lnTo>
                  <a:pt x="24910" y="14962"/>
                </a:lnTo>
                <a:lnTo>
                  <a:pt x="24910" y="14560"/>
                </a:lnTo>
                <a:lnTo>
                  <a:pt x="24890" y="14177"/>
                </a:lnTo>
                <a:lnTo>
                  <a:pt x="24829" y="13774"/>
                </a:lnTo>
                <a:lnTo>
                  <a:pt x="24809" y="13734"/>
                </a:lnTo>
                <a:lnTo>
                  <a:pt x="24769" y="13714"/>
                </a:lnTo>
                <a:lnTo>
                  <a:pt x="24709" y="13714"/>
                </a:lnTo>
                <a:lnTo>
                  <a:pt x="24668" y="13734"/>
                </a:lnTo>
                <a:lnTo>
                  <a:pt x="24507" y="13935"/>
                </a:lnTo>
                <a:lnTo>
                  <a:pt x="24366" y="14137"/>
                </a:lnTo>
                <a:lnTo>
                  <a:pt x="24225" y="14338"/>
                </a:lnTo>
                <a:lnTo>
                  <a:pt x="24105" y="14560"/>
                </a:lnTo>
                <a:lnTo>
                  <a:pt x="24004" y="14781"/>
                </a:lnTo>
                <a:lnTo>
                  <a:pt x="23903" y="15003"/>
                </a:lnTo>
                <a:lnTo>
                  <a:pt x="23722" y="15486"/>
                </a:lnTo>
                <a:lnTo>
                  <a:pt x="23581" y="15969"/>
                </a:lnTo>
                <a:lnTo>
                  <a:pt x="23460" y="16452"/>
                </a:lnTo>
                <a:lnTo>
                  <a:pt x="23380" y="16956"/>
                </a:lnTo>
                <a:lnTo>
                  <a:pt x="23299" y="17459"/>
                </a:lnTo>
                <a:lnTo>
                  <a:pt x="23078" y="17600"/>
                </a:lnTo>
                <a:lnTo>
                  <a:pt x="22856" y="17761"/>
                </a:lnTo>
                <a:lnTo>
                  <a:pt x="21708" y="18627"/>
                </a:lnTo>
                <a:lnTo>
                  <a:pt x="21124" y="19070"/>
                </a:lnTo>
                <a:lnTo>
                  <a:pt x="20540" y="19513"/>
                </a:lnTo>
                <a:lnTo>
                  <a:pt x="20178" y="19795"/>
                </a:lnTo>
                <a:lnTo>
                  <a:pt x="19996" y="19956"/>
                </a:lnTo>
                <a:lnTo>
                  <a:pt x="19835" y="20138"/>
                </a:lnTo>
                <a:lnTo>
                  <a:pt x="19453" y="19836"/>
                </a:lnTo>
                <a:lnTo>
                  <a:pt x="19050" y="19554"/>
                </a:lnTo>
                <a:lnTo>
                  <a:pt x="19030" y="19533"/>
                </a:lnTo>
                <a:lnTo>
                  <a:pt x="18889" y="19131"/>
                </a:lnTo>
                <a:lnTo>
                  <a:pt x="18688" y="18547"/>
                </a:lnTo>
                <a:lnTo>
                  <a:pt x="18446" y="17963"/>
                </a:lnTo>
                <a:lnTo>
                  <a:pt x="18265" y="17520"/>
                </a:lnTo>
                <a:lnTo>
                  <a:pt x="18164" y="17318"/>
                </a:lnTo>
                <a:lnTo>
                  <a:pt x="18083" y="17218"/>
                </a:lnTo>
                <a:lnTo>
                  <a:pt x="18003" y="17137"/>
                </a:lnTo>
                <a:lnTo>
                  <a:pt x="18204" y="16936"/>
                </a:lnTo>
                <a:lnTo>
                  <a:pt x="18406" y="16714"/>
                </a:lnTo>
                <a:lnTo>
                  <a:pt x="18587" y="16493"/>
                </a:lnTo>
                <a:lnTo>
                  <a:pt x="18748" y="16251"/>
                </a:lnTo>
                <a:lnTo>
                  <a:pt x="18909" y="16009"/>
                </a:lnTo>
                <a:lnTo>
                  <a:pt x="19070" y="15768"/>
                </a:lnTo>
                <a:lnTo>
                  <a:pt x="19211" y="15526"/>
                </a:lnTo>
                <a:lnTo>
                  <a:pt x="19332" y="15264"/>
                </a:lnTo>
                <a:lnTo>
                  <a:pt x="19453" y="15003"/>
                </a:lnTo>
                <a:lnTo>
                  <a:pt x="19553" y="14721"/>
                </a:lnTo>
                <a:lnTo>
                  <a:pt x="19654" y="14459"/>
                </a:lnTo>
                <a:lnTo>
                  <a:pt x="19735" y="14177"/>
                </a:lnTo>
                <a:lnTo>
                  <a:pt x="19795" y="13895"/>
                </a:lnTo>
                <a:lnTo>
                  <a:pt x="19856" y="13613"/>
                </a:lnTo>
                <a:lnTo>
                  <a:pt x="19896" y="13311"/>
                </a:lnTo>
                <a:lnTo>
                  <a:pt x="19916" y="13029"/>
                </a:lnTo>
                <a:lnTo>
                  <a:pt x="19936" y="12667"/>
                </a:lnTo>
                <a:lnTo>
                  <a:pt x="19916" y="12304"/>
                </a:lnTo>
                <a:lnTo>
                  <a:pt x="19876" y="11962"/>
                </a:lnTo>
                <a:lnTo>
                  <a:pt x="19815" y="11599"/>
                </a:lnTo>
                <a:lnTo>
                  <a:pt x="19735" y="11257"/>
                </a:lnTo>
                <a:lnTo>
                  <a:pt x="19634" y="10915"/>
                </a:lnTo>
                <a:lnTo>
                  <a:pt x="19513" y="10572"/>
                </a:lnTo>
                <a:lnTo>
                  <a:pt x="19372" y="10250"/>
                </a:lnTo>
                <a:lnTo>
                  <a:pt x="19251" y="9988"/>
                </a:lnTo>
                <a:lnTo>
                  <a:pt x="19110" y="9727"/>
                </a:lnTo>
                <a:lnTo>
                  <a:pt x="18949" y="9465"/>
                </a:lnTo>
                <a:lnTo>
                  <a:pt x="18768" y="9223"/>
                </a:lnTo>
                <a:lnTo>
                  <a:pt x="19412" y="9143"/>
                </a:lnTo>
                <a:lnTo>
                  <a:pt x="20037" y="9062"/>
                </a:lnTo>
                <a:lnTo>
                  <a:pt x="20661" y="8981"/>
                </a:lnTo>
                <a:lnTo>
                  <a:pt x="21285" y="8861"/>
                </a:lnTo>
                <a:lnTo>
                  <a:pt x="21446" y="8800"/>
                </a:lnTo>
                <a:lnTo>
                  <a:pt x="21587" y="8720"/>
                </a:lnTo>
                <a:lnTo>
                  <a:pt x="21708" y="8619"/>
                </a:lnTo>
                <a:lnTo>
                  <a:pt x="21809" y="8478"/>
                </a:lnTo>
                <a:lnTo>
                  <a:pt x="21869" y="8357"/>
                </a:lnTo>
                <a:lnTo>
                  <a:pt x="21910" y="8196"/>
                </a:lnTo>
                <a:lnTo>
                  <a:pt x="21910" y="8035"/>
                </a:lnTo>
                <a:lnTo>
                  <a:pt x="21910" y="7894"/>
                </a:lnTo>
                <a:lnTo>
                  <a:pt x="21869" y="7733"/>
                </a:lnTo>
                <a:lnTo>
                  <a:pt x="21829" y="7592"/>
                </a:lnTo>
                <a:lnTo>
                  <a:pt x="21748" y="7451"/>
                </a:lnTo>
                <a:lnTo>
                  <a:pt x="21648" y="7350"/>
                </a:lnTo>
                <a:lnTo>
                  <a:pt x="21527" y="7250"/>
                </a:lnTo>
                <a:lnTo>
                  <a:pt x="21386" y="7169"/>
                </a:lnTo>
                <a:lnTo>
                  <a:pt x="21225" y="7129"/>
                </a:lnTo>
                <a:lnTo>
                  <a:pt x="21064" y="7129"/>
                </a:lnTo>
                <a:lnTo>
                  <a:pt x="20299" y="7189"/>
                </a:lnTo>
                <a:lnTo>
                  <a:pt x="19533" y="7290"/>
                </a:lnTo>
                <a:lnTo>
                  <a:pt x="18003" y="7491"/>
                </a:lnTo>
                <a:lnTo>
                  <a:pt x="17862" y="6122"/>
                </a:lnTo>
                <a:lnTo>
                  <a:pt x="17701" y="4753"/>
                </a:lnTo>
                <a:lnTo>
                  <a:pt x="17318" y="765"/>
                </a:lnTo>
                <a:lnTo>
                  <a:pt x="17298" y="624"/>
                </a:lnTo>
                <a:lnTo>
                  <a:pt x="17238" y="483"/>
                </a:lnTo>
                <a:lnTo>
                  <a:pt x="17177" y="363"/>
                </a:lnTo>
                <a:lnTo>
                  <a:pt x="17097" y="262"/>
                </a:lnTo>
                <a:lnTo>
                  <a:pt x="16996" y="181"/>
                </a:lnTo>
                <a:lnTo>
                  <a:pt x="16895" y="121"/>
                </a:lnTo>
                <a:lnTo>
                  <a:pt x="16754" y="61"/>
                </a:lnTo>
                <a:lnTo>
                  <a:pt x="16613" y="40"/>
                </a:lnTo>
                <a:lnTo>
                  <a:pt x="15627" y="20"/>
                </a:lnTo>
                <a:lnTo>
                  <a:pt x="14640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97F8F"/>
              </a:solidFill>
            </a:endParaRPr>
          </a:p>
        </p:txBody>
      </p:sp>
      <p:sp>
        <p:nvSpPr>
          <p:cNvPr id="311" name="Google Shape;311;p35"/>
          <p:cNvSpPr/>
          <p:nvPr/>
        </p:nvSpPr>
        <p:spPr>
          <a:xfrm>
            <a:off x="6215804" y="2821449"/>
            <a:ext cx="592890" cy="547315"/>
          </a:xfrm>
          <a:custGeom>
            <a:rect b="b" l="l" r="r" t="t"/>
            <a:pathLst>
              <a:path extrusionOk="0" h="32946" w="35684">
                <a:moveTo>
                  <a:pt x="21990" y="3484"/>
                </a:moveTo>
                <a:lnTo>
                  <a:pt x="21990" y="3625"/>
                </a:lnTo>
                <a:lnTo>
                  <a:pt x="21729" y="3706"/>
                </a:lnTo>
                <a:lnTo>
                  <a:pt x="21467" y="3786"/>
                </a:lnTo>
                <a:lnTo>
                  <a:pt x="20943" y="3988"/>
                </a:lnTo>
                <a:lnTo>
                  <a:pt x="19936" y="4431"/>
                </a:lnTo>
                <a:lnTo>
                  <a:pt x="19272" y="4693"/>
                </a:lnTo>
                <a:lnTo>
                  <a:pt x="18909" y="4834"/>
                </a:lnTo>
                <a:lnTo>
                  <a:pt x="18748" y="4934"/>
                </a:lnTo>
                <a:lnTo>
                  <a:pt x="18587" y="5035"/>
                </a:lnTo>
                <a:lnTo>
                  <a:pt x="18567" y="4813"/>
                </a:lnTo>
                <a:lnTo>
                  <a:pt x="18527" y="4612"/>
                </a:lnTo>
                <a:lnTo>
                  <a:pt x="18688" y="4592"/>
                </a:lnTo>
                <a:lnTo>
                  <a:pt x="18829" y="4572"/>
                </a:lnTo>
                <a:lnTo>
                  <a:pt x="19131" y="4491"/>
                </a:lnTo>
                <a:lnTo>
                  <a:pt x="19433" y="4391"/>
                </a:lnTo>
                <a:lnTo>
                  <a:pt x="20037" y="4189"/>
                </a:lnTo>
                <a:lnTo>
                  <a:pt x="21225" y="3766"/>
                </a:lnTo>
                <a:lnTo>
                  <a:pt x="21608" y="3646"/>
                </a:lnTo>
                <a:lnTo>
                  <a:pt x="21809" y="3585"/>
                </a:lnTo>
                <a:lnTo>
                  <a:pt x="21990" y="3484"/>
                </a:lnTo>
                <a:close/>
                <a:moveTo>
                  <a:pt x="12768" y="3202"/>
                </a:moveTo>
                <a:lnTo>
                  <a:pt x="12808" y="3223"/>
                </a:lnTo>
                <a:lnTo>
                  <a:pt x="12848" y="3263"/>
                </a:lnTo>
                <a:lnTo>
                  <a:pt x="12909" y="3404"/>
                </a:lnTo>
                <a:lnTo>
                  <a:pt x="12949" y="3505"/>
                </a:lnTo>
                <a:lnTo>
                  <a:pt x="12969" y="3666"/>
                </a:lnTo>
                <a:lnTo>
                  <a:pt x="12989" y="3847"/>
                </a:lnTo>
                <a:lnTo>
                  <a:pt x="13009" y="4189"/>
                </a:lnTo>
                <a:lnTo>
                  <a:pt x="12989" y="4451"/>
                </a:lnTo>
                <a:lnTo>
                  <a:pt x="12969" y="4733"/>
                </a:lnTo>
                <a:lnTo>
                  <a:pt x="12929" y="5015"/>
                </a:lnTo>
                <a:lnTo>
                  <a:pt x="12868" y="5277"/>
                </a:lnTo>
                <a:lnTo>
                  <a:pt x="12747" y="4753"/>
                </a:lnTo>
                <a:lnTo>
                  <a:pt x="12687" y="4290"/>
                </a:lnTo>
                <a:lnTo>
                  <a:pt x="12667" y="3807"/>
                </a:lnTo>
                <a:lnTo>
                  <a:pt x="12687" y="3424"/>
                </a:lnTo>
                <a:lnTo>
                  <a:pt x="12667" y="3283"/>
                </a:lnTo>
                <a:lnTo>
                  <a:pt x="12687" y="3263"/>
                </a:lnTo>
                <a:lnTo>
                  <a:pt x="12727" y="3202"/>
                </a:lnTo>
                <a:close/>
                <a:moveTo>
                  <a:pt x="22011" y="4270"/>
                </a:moveTo>
                <a:lnTo>
                  <a:pt x="22031" y="4914"/>
                </a:lnTo>
                <a:lnTo>
                  <a:pt x="22051" y="5538"/>
                </a:lnTo>
                <a:lnTo>
                  <a:pt x="22091" y="6424"/>
                </a:lnTo>
                <a:lnTo>
                  <a:pt x="18648" y="6324"/>
                </a:lnTo>
                <a:lnTo>
                  <a:pt x="18607" y="5478"/>
                </a:lnTo>
                <a:lnTo>
                  <a:pt x="18829" y="5418"/>
                </a:lnTo>
                <a:lnTo>
                  <a:pt x="19071" y="5337"/>
                </a:lnTo>
                <a:lnTo>
                  <a:pt x="19373" y="5236"/>
                </a:lnTo>
                <a:lnTo>
                  <a:pt x="19655" y="5136"/>
                </a:lnTo>
                <a:lnTo>
                  <a:pt x="20218" y="4894"/>
                </a:lnTo>
                <a:lnTo>
                  <a:pt x="20661" y="4733"/>
                </a:lnTo>
                <a:lnTo>
                  <a:pt x="21125" y="4592"/>
                </a:lnTo>
                <a:lnTo>
                  <a:pt x="21568" y="4431"/>
                </a:lnTo>
                <a:lnTo>
                  <a:pt x="22011" y="4270"/>
                </a:lnTo>
                <a:close/>
                <a:moveTo>
                  <a:pt x="13231" y="6646"/>
                </a:moveTo>
                <a:lnTo>
                  <a:pt x="14862" y="6666"/>
                </a:lnTo>
                <a:lnTo>
                  <a:pt x="15708" y="6686"/>
                </a:lnTo>
                <a:lnTo>
                  <a:pt x="16835" y="6747"/>
                </a:lnTo>
                <a:lnTo>
                  <a:pt x="17963" y="6807"/>
                </a:lnTo>
                <a:lnTo>
                  <a:pt x="18023" y="6807"/>
                </a:lnTo>
                <a:lnTo>
                  <a:pt x="18023" y="6888"/>
                </a:lnTo>
                <a:lnTo>
                  <a:pt x="18023" y="7492"/>
                </a:lnTo>
                <a:lnTo>
                  <a:pt x="16191" y="7451"/>
                </a:lnTo>
                <a:lnTo>
                  <a:pt x="13452" y="7411"/>
                </a:lnTo>
                <a:lnTo>
                  <a:pt x="13211" y="6666"/>
                </a:lnTo>
                <a:lnTo>
                  <a:pt x="13231" y="6646"/>
                </a:lnTo>
                <a:close/>
                <a:moveTo>
                  <a:pt x="18648" y="6847"/>
                </a:moveTo>
                <a:lnTo>
                  <a:pt x="20379" y="6908"/>
                </a:lnTo>
                <a:lnTo>
                  <a:pt x="22111" y="6968"/>
                </a:lnTo>
                <a:lnTo>
                  <a:pt x="22131" y="7391"/>
                </a:lnTo>
                <a:lnTo>
                  <a:pt x="22031" y="7431"/>
                </a:lnTo>
                <a:lnTo>
                  <a:pt x="21910" y="7492"/>
                </a:lnTo>
                <a:lnTo>
                  <a:pt x="21809" y="7552"/>
                </a:lnTo>
                <a:lnTo>
                  <a:pt x="21729" y="7633"/>
                </a:lnTo>
                <a:lnTo>
                  <a:pt x="18688" y="7532"/>
                </a:lnTo>
                <a:lnTo>
                  <a:pt x="18648" y="6888"/>
                </a:lnTo>
                <a:lnTo>
                  <a:pt x="18648" y="6847"/>
                </a:lnTo>
                <a:close/>
                <a:moveTo>
                  <a:pt x="22736" y="6988"/>
                </a:moveTo>
                <a:lnTo>
                  <a:pt x="23481" y="7008"/>
                </a:lnTo>
                <a:lnTo>
                  <a:pt x="23823" y="7029"/>
                </a:lnTo>
                <a:lnTo>
                  <a:pt x="24165" y="7049"/>
                </a:lnTo>
                <a:lnTo>
                  <a:pt x="24910" y="7069"/>
                </a:lnTo>
                <a:lnTo>
                  <a:pt x="24931" y="7250"/>
                </a:lnTo>
                <a:lnTo>
                  <a:pt x="25011" y="7411"/>
                </a:lnTo>
                <a:lnTo>
                  <a:pt x="24971" y="7633"/>
                </a:lnTo>
                <a:lnTo>
                  <a:pt x="24971" y="7854"/>
                </a:lnTo>
                <a:lnTo>
                  <a:pt x="24266" y="7814"/>
                </a:lnTo>
                <a:lnTo>
                  <a:pt x="23944" y="7774"/>
                </a:lnTo>
                <a:lnTo>
                  <a:pt x="23642" y="7733"/>
                </a:lnTo>
                <a:lnTo>
                  <a:pt x="22937" y="7693"/>
                </a:lnTo>
                <a:lnTo>
                  <a:pt x="22897" y="7693"/>
                </a:lnTo>
                <a:lnTo>
                  <a:pt x="22836" y="7592"/>
                </a:lnTo>
                <a:lnTo>
                  <a:pt x="22756" y="7512"/>
                </a:lnTo>
                <a:lnTo>
                  <a:pt x="22736" y="7230"/>
                </a:lnTo>
                <a:lnTo>
                  <a:pt x="22736" y="6988"/>
                </a:lnTo>
                <a:close/>
                <a:moveTo>
                  <a:pt x="13553" y="7754"/>
                </a:moveTo>
                <a:lnTo>
                  <a:pt x="16231" y="7814"/>
                </a:lnTo>
                <a:lnTo>
                  <a:pt x="18044" y="7854"/>
                </a:lnTo>
                <a:lnTo>
                  <a:pt x="18084" y="8237"/>
                </a:lnTo>
                <a:lnTo>
                  <a:pt x="18124" y="8499"/>
                </a:lnTo>
                <a:lnTo>
                  <a:pt x="18205" y="8760"/>
                </a:lnTo>
                <a:lnTo>
                  <a:pt x="18205" y="8760"/>
                </a:lnTo>
                <a:lnTo>
                  <a:pt x="18084" y="8740"/>
                </a:lnTo>
                <a:lnTo>
                  <a:pt x="17983" y="8740"/>
                </a:lnTo>
                <a:lnTo>
                  <a:pt x="17862" y="8760"/>
                </a:lnTo>
                <a:lnTo>
                  <a:pt x="17762" y="8781"/>
                </a:lnTo>
                <a:lnTo>
                  <a:pt x="14177" y="8781"/>
                </a:lnTo>
                <a:lnTo>
                  <a:pt x="14016" y="8760"/>
                </a:lnTo>
                <a:lnTo>
                  <a:pt x="13855" y="8760"/>
                </a:lnTo>
                <a:lnTo>
                  <a:pt x="13553" y="7754"/>
                </a:lnTo>
                <a:close/>
                <a:moveTo>
                  <a:pt x="12768" y="7733"/>
                </a:moveTo>
                <a:lnTo>
                  <a:pt x="13029" y="8781"/>
                </a:lnTo>
                <a:lnTo>
                  <a:pt x="11801" y="8801"/>
                </a:lnTo>
                <a:lnTo>
                  <a:pt x="11922" y="8539"/>
                </a:lnTo>
                <a:lnTo>
                  <a:pt x="12043" y="8317"/>
                </a:lnTo>
                <a:lnTo>
                  <a:pt x="12184" y="8116"/>
                </a:lnTo>
                <a:lnTo>
                  <a:pt x="12465" y="7733"/>
                </a:lnTo>
                <a:close/>
                <a:moveTo>
                  <a:pt x="18708" y="7874"/>
                </a:moveTo>
                <a:lnTo>
                  <a:pt x="21427" y="7995"/>
                </a:lnTo>
                <a:lnTo>
                  <a:pt x="21306" y="8136"/>
                </a:lnTo>
                <a:lnTo>
                  <a:pt x="21185" y="8297"/>
                </a:lnTo>
                <a:lnTo>
                  <a:pt x="21104" y="8438"/>
                </a:lnTo>
                <a:lnTo>
                  <a:pt x="21044" y="8619"/>
                </a:lnTo>
                <a:lnTo>
                  <a:pt x="21024" y="8700"/>
                </a:lnTo>
                <a:lnTo>
                  <a:pt x="21024" y="8801"/>
                </a:lnTo>
                <a:lnTo>
                  <a:pt x="18607" y="8781"/>
                </a:lnTo>
                <a:lnTo>
                  <a:pt x="18648" y="8539"/>
                </a:lnTo>
                <a:lnTo>
                  <a:pt x="18688" y="8297"/>
                </a:lnTo>
                <a:lnTo>
                  <a:pt x="18688" y="8096"/>
                </a:lnTo>
                <a:lnTo>
                  <a:pt x="18708" y="7874"/>
                </a:lnTo>
                <a:close/>
                <a:moveTo>
                  <a:pt x="23038" y="8056"/>
                </a:moveTo>
                <a:lnTo>
                  <a:pt x="23702" y="8096"/>
                </a:lnTo>
                <a:lnTo>
                  <a:pt x="23984" y="8136"/>
                </a:lnTo>
                <a:lnTo>
                  <a:pt x="24286" y="8176"/>
                </a:lnTo>
                <a:lnTo>
                  <a:pt x="24951" y="8217"/>
                </a:lnTo>
                <a:lnTo>
                  <a:pt x="24951" y="8297"/>
                </a:lnTo>
                <a:lnTo>
                  <a:pt x="24931" y="8841"/>
                </a:lnTo>
                <a:lnTo>
                  <a:pt x="22836" y="8801"/>
                </a:lnTo>
                <a:lnTo>
                  <a:pt x="22534" y="8801"/>
                </a:lnTo>
                <a:lnTo>
                  <a:pt x="22816" y="8599"/>
                </a:lnTo>
                <a:lnTo>
                  <a:pt x="22917" y="8478"/>
                </a:lnTo>
                <a:lnTo>
                  <a:pt x="22997" y="8358"/>
                </a:lnTo>
                <a:lnTo>
                  <a:pt x="23017" y="8197"/>
                </a:lnTo>
                <a:lnTo>
                  <a:pt x="23038" y="8056"/>
                </a:lnTo>
                <a:close/>
                <a:moveTo>
                  <a:pt x="13211" y="9465"/>
                </a:moveTo>
                <a:lnTo>
                  <a:pt x="13352" y="10110"/>
                </a:lnTo>
                <a:lnTo>
                  <a:pt x="13090" y="10110"/>
                </a:lnTo>
                <a:lnTo>
                  <a:pt x="13070" y="10029"/>
                </a:lnTo>
                <a:lnTo>
                  <a:pt x="13049" y="9949"/>
                </a:lnTo>
                <a:lnTo>
                  <a:pt x="13049" y="9848"/>
                </a:lnTo>
                <a:lnTo>
                  <a:pt x="13070" y="9767"/>
                </a:lnTo>
                <a:lnTo>
                  <a:pt x="13110" y="9606"/>
                </a:lnTo>
                <a:lnTo>
                  <a:pt x="13211" y="9465"/>
                </a:lnTo>
                <a:close/>
                <a:moveTo>
                  <a:pt x="13976" y="9183"/>
                </a:moveTo>
                <a:lnTo>
                  <a:pt x="14137" y="9264"/>
                </a:lnTo>
                <a:lnTo>
                  <a:pt x="14298" y="9365"/>
                </a:lnTo>
                <a:lnTo>
                  <a:pt x="14439" y="9485"/>
                </a:lnTo>
                <a:lnTo>
                  <a:pt x="14560" y="9626"/>
                </a:lnTo>
                <a:lnTo>
                  <a:pt x="14620" y="9747"/>
                </a:lnTo>
                <a:lnTo>
                  <a:pt x="14681" y="9868"/>
                </a:lnTo>
                <a:lnTo>
                  <a:pt x="14701" y="9989"/>
                </a:lnTo>
                <a:lnTo>
                  <a:pt x="14721" y="10110"/>
                </a:lnTo>
                <a:lnTo>
                  <a:pt x="14157" y="10110"/>
                </a:lnTo>
                <a:lnTo>
                  <a:pt x="14157" y="10049"/>
                </a:lnTo>
                <a:lnTo>
                  <a:pt x="14076" y="9606"/>
                </a:lnTo>
                <a:lnTo>
                  <a:pt x="13976" y="9183"/>
                </a:lnTo>
                <a:close/>
                <a:moveTo>
                  <a:pt x="15003" y="9123"/>
                </a:moveTo>
                <a:lnTo>
                  <a:pt x="15567" y="9143"/>
                </a:lnTo>
                <a:lnTo>
                  <a:pt x="16130" y="9163"/>
                </a:lnTo>
                <a:lnTo>
                  <a:pt x="17198" y="9163"/>
                </a:lnTo>
                <a:lnTo>
                  <a:pt x="16976" y="9365"/>
                </a:lnTo>
                <a:lnTo>
                  <a:pt x="16795" y="9566"/>
                </a:lnTo>
                <a:lnTo>
                  <a:pt x="16714" y="9667"/>
                </a:lnTo>
                <a:lnTo>
                  <a:pt x="16654" y="9787"/>
                </a:lnTo>
                <a:lnTo>
                  <a:pt x="16614" y="9928"/>
                </a:lnTo>
                <a:lnTo>
                  <a:pt x="16594" y="10049"/>
                </a:lnTo>
                <a:lnTo>
                  <a:pt x="16574" y="10049"/>
                </a:lnTo>
                <a:lnTo>
                  <a:pt x="16010" y="10069"/>
                </a:lnTo>
                <a:lnTo>
                  <a:pt x="15446" y="10089"/>
                </a:lnTo>
                <a:lnTo>
                  <a:pt x="15184" y="10110"/>
                </a:lnTo>
                <a:lnTo>
                  <a:pt x="15184" y="9949"/>
                </a:lnTo>
                <a:lnTo>
                  <a:pt x="15144" y="9787"/>
                </a:lnTo>
                <a:lnTo>
                  <a:pt x="15103" y="9626"/>
                </a:lnTo>
                <a:lnTo>
                  <a:pt x="15043" y="9485"/>
                </a:lnTo>
                <a:lnTo>
                  <a:pt x="14942" y="9284"/>
                </a:lnTo>
                <a:lnTo>
                  <a:pt x="14801" y="9123"/>
                </a:lnTo>
                <a:close/>
                <a:moveTo>
                  <a:pt x="11720" y="9103"/>
                </a:moveTo>
                <a:lnTo>
                  <a:pt x="13130" y="9123"/>
                </a:lnTo>
                <a:lnTo>
                  <a:pt x="13150" y="9183"/>
                </a:lnTo>
                <a:lnTo>
                  <a:pt x="13090" y="9304"/>
                </a:lnTo>
                <a:lnTo>
                  <a:pt x="13049" y="9405"/>
                </a:lnTo>
                <a:lnTo>
                  <a:pt x="13009" y="9526"/>
                </a:lnTo>
                <a:lnTo>
                  <a:pt x="12989" y="9646"/>
                </a:lnTo>
                <a:lnTo>
                  <a:pt x="12989" y="9767"/>
                </a:lnTo>
                <a:lnTo>
                  <a:pt x="13009" y="9888"/>
                </a:lnTo>
                <a:lnTo>
                  <a:pt x="13029" y="10009"/>
                </a:lnTo>
                <a:lnTo>
                  <a:pt x="13070" y="10110"/>
                </a:lnTo>
                <a:lnTo>
                  <a:pt x="11761" y="10130"/>
                </a:lnTo>
                <a:lnTo>
                  <a:pt x="11700" y="9888"/>
                </a:lnTo>
                <a:lnTo>
                  <a:pt x="11660" y="9626"/>
                </a:lnTo>
                <a:lnTo>
                  <a:pt x="11680" y="9365"/>
                </a:lnTo>
                <a:lnTo>
                  <a:pt x="11720" y="9103"/>
                </a:lnTo>
                <a:close/>
                <a:moveTo>
                  <a:pt x="18728" y="9183"/>
                </a:moveTo>
                <a:lnTo>
                  <a:pt x="21266" y="9224"/>
                </a:lnTo>
                <a:lnTo>
                  <a:pt x="21366" y="9264"/>
                </a:lnTo>
                <a:lnTo>
                  <a:pt x="21487" y="9284"/>
                </a:lnTo>
                <a:lnTo>
                  <a:pt x="21628" y="9264"/>
                </a:lnTo>
                <a:lnTo>
                  <a:pt x="21729" y="9264"/>
                </a:lnTo>
                <a:lnTo>
                  <a:pt x="21850" y="9224"/>
                </a:lnTo>
                <a:lnTo>
                  <a:pt x="22675" y="9224"/>
                </a:lnTo>
                <a:lnTo>
                  <a:pt x="23803" y="9264"/>
                </a:lnTo>
                <a:lnTo>
                  <a:pt x="24910" y="9284"/>
                </a:lnTo>
                <a:lnTo>
                  <a:pt x="24890" y="9727"/>
                </a:lnTo>
                <a:lnTo>
                  <a:pt x="24890" y="10150"/>
                </a:lnTo>
                <a:lnTo>
                  <a:pt x="23279" y="10150"/>
                </a:lnTo>
                <a:lnTo>
                  <a:pt x="21044" y="10130"/>
                </a:lnTo>
                <a:lnTo>
                  <a:pt x="18809" y="10089"/>
                </a:lnTo>
                <a:lnTo>
                  <a:pt x="18607" y="10089"/>
                </a:lnTo>
                <a:lnTo>
                  <a:pt x="18688" y="9989"/>
                </a:lnTo>
                <a:lnTo>
                  <a:pt x="18748" y="9888"/>
                </a:lnTo>
                <a:lnTo>
                  <a:pt x="18789" y="9767"/>
                </a:lnTo>
                <a:lnTo>
                  <a:pt x="18809" y="9667"/>
                </a:lnTo>
                <a:lnTo>
                  <a:pt x="18809" y="9546"/>
                </a:lnTo>
                <a:lnTo>
                  <a:pt x="18809" y="9425"/>
                </a:lnTo>
                <a:lnTo>
                  <a:pt x="18768" y="9304"/>
                </a:lnTo>
                <a:lnTo>
                  <a:pt x="18728" y="9183"/>
                </a:lnTo>
                <a:close/>
                <a:moveTo>
                  <a:pt x="14681" y="10533"/>
                </a:moveTo>
                <a:lnTo>
                  <a:pt x="14600" y="10694"/>
                </a:lnTo>
                <a:lnTo>
                  <a:pt x="14520" y="10835"/>
                </a:lnTo>
                <a:lnTo>
                  <a:pt x="14399" y="10976"/>
                </a:lnTo>
                <a:lnTo>
                  <a:pt x="14258" y="11096"/>
                </a:lnTo>
                <a:lnTo>
                  <a:pt x="14217" y="10533"/>
                </a:lnTo>
                <a:close/>
                <a:moveTo>
                  <a:pt x="11922" y="10492"/>
                </a:moveTo>
                <a:lnTo>
                  <a:pt x="13432" y="10512"/>
                </a:lnTo>
                <a:lnTo>
                  <a:pt x="13492" y="10955"/>
                </a:lnTo>
                <a:lnTo>
                  <a:pt x="13533" y="11378"/>
                </a:lnTo>
                <a:lnTo>
                  <a:pt x="13331" y="11378"/>
                </a:lnTo>
                <a:lnTo>
                  <a:pt x="13130" y="11338"/>
                </a:lnTo>
                <a:lnTo>
                  <a:pt x="12929" y="11278"/>
                </a:lnTo>
                <a:lnTo>
                  <a:pt x="12727" y="11197"/>
                </a:lnTo>
                <a:lnTo>
                  <a:pt x="12546" y="11096"/>
                </a:lnTo>
                <a:lnTo>
                  <a:pt x="12365" y="10955"/>
                </a:lnTo>
                <a:lnTo>
                  <a:pt x="12204" y="10835"/>
                </a:lnTo>
                <a:lnTo>
                  <a:pt x="12063" y="10673"/>
                </a:lnTo>
                <a:lnTo>
                  <a:pt x="11922" y="10492"/>
                </a:lnTo>
                <a:close/>
                <a:moveTo>
                  <a:pt x="15164" y="10533"/>
                </a:moveTo>
                <a:lnTo>
                  <a:pt x="15285" y="10553"/>
                </a:lnTo>
                <a:lnTo>
                  <a:pt x="15849" y="10613"/>
                </a:lnTo>
                <a:lnTo>
                  <a:pt x="16130" y="10653"/>
                </a:lnTo>
                <a:lnTo>
                  <a:pt x="16412" y="10673"/>
                </a:lnTo>
                <a:lnTo>
                  <a:pt x="16916" y="10694"/>
                </a:lnTo>
                <a:lnTo>
                  <a:pt x="17017" y="10734"/>
                </a:lnTo>
                <a:lnTo>
                  <a:pt x="17158" y="10754"/>
                </a:lnTo>
                <a:lnTo>
                  <a:pt x="17319" y="10774"/>
                </a:lnTo>
                <a:lnTo>
                  <a:pt x="17460" y="10754"/>
                </a:lnTo>
                <a:lnTo>
                  <a:pt x="17601" y="10714"/>
                </a:lnTo>
                <a:lnTo>
                  <a:pt x="18648" y="10734"/>
                </a:lnTo>
                <a:lnTo>
                  <a:pt x="20883" y="10774"/>
                </a:lnTo>
                <a:lnTo>
                  <a:pt x="23118" y="10814"/>
                </a:lnTo>
                <a:lnTo>
                  <a:pt x="24890" y="10814"/>
                </a:lnTo>
                <a:lnTo>
                  <a:pt x="24890" y="11157"/>
                </a:lnTo>
                <a:lnTo>
                  <a:pt x="24890" y="11539"/>
                </a:lnTo>
                <a:lnTo>
                  <a:pt x="24145" y="11560"/>
                </a:lnTo>
                <a:lnTo>
                  <a:pt x="23803" y="11560"/>
                </a:lnTo>
                <a:lnTo>
                  <a:pt x="23481" y="11580"/>
                </a:lnTo>
                <a:lnTo>
                  <a:pt x="22736" y="11600"/>
                </a:lnTo>
                <a:lnTo>
                  <a:pt x="20641" y="11640"/>
                </a:lnTo>
                <a:lnTo>
                  <a:pt x="18547" y="11680"/>
                </a:lnTo>
                <a:lnTo>
                  <a:pt x="14459" y="11680"/>
                </a:lnTo>
                <a:lnTo>
                  <a:pt x="14580" y="11560"/>
                </a:lnTo>
                <a:lnTo>
                  <a:pt x="14701" y="11439"/>
                </a:lnTo>
                <a:lnTo>
                  <a:pt x="14801" y="11298"/>
                </a:lnTo>
                <a:lnTo>
                  <a:pt x="14902" y="11157"/>
                </a:lnTo>
                <a:lnTo>
                  <a:pt x="14983" y="11016"/>
                </a:lnTo>
                <a:lnTo>
                  <a:pt x="15063" y="10855"/>
                </a:lnTo>
                <a:lnTo>
                  <a:pt x="15124" y="10714"/>
                </a:lnTo>
                <a:lnTo>
                  <a:pt x="15164" y="10533"/>
                </a:lnTo>
                <a:close/>
                <a:moveTo>
                  <a:pt x="12949" y="2659"/>
                </a:moveTo>
                <a:lnTo>
                  <a:pt x="12868" y="2679"/>
                </a:lnTo>
                <a:lnTo>
                  <a:pt x="12788" y="2699"/>
                </a:lnTo>
                <a:lnTo>
                  <a:pt x="12727" y="2759"/>
                </a:lnTo>
                <a:lnTo>
                  <a:pt x="12647" y="2820"/>
                </a:lnTo>
                <a:lnTo>
                  <a:pt x="12586" y="2900"/>
                </a:lnTo>
                <a:lnTo>
                  <a:pt x="12526" y="2961"/>
                </a:lnTo>
                <a:lnTo>
                  <a:pt x="12506" y="3041"/>
                </a:lnTo>
                <a:lnTo>
                  <a:pt x="12506" y="3102"/>
                </a:lnTo>
                <a:lnTo>
                  <a:pt x="12445" y="3182"/>
                </a:lnTo>
                <a:lnTo>
                  <a:pt x="12405" y="3263"/>
                </a:lnTo>
                <a:lnTo>
                  <a:pt x="12325" y="3625"/>
                </a:lnTo>
                <a:lnTo>
                  <a:pt x="12284" y="3968"/>
                </a:lnTo>
                <a:lnTo>
                  <a:pt x="12264" y="4310"/>
                </a:lnTo>
                <a:lnTo>
                  <a:pt x="12264" y="4673"/>
                </a:lnTo>
                <a:lnTo>
                  <a:pt x="12284" y="5055"/>
                </a:lnTo>
                <a:lnTo>
                  <a:pt x="12304" y="5418"/>
                </a:lnTo>
                <a:lnTo>
                  <a:pt x="12345" y="5780"/>
                </a:lnTo>
                <a:lnTo>
                  <a:pt x="12425" y="6243"/>
                </a:lnTo>
                <a:lnTo>
                  <a:pt x="10170" y="6243"/>
                </a:lnTo>
                <a:lnTo>
                  <a:pt x="9968" y="6284"/>
                </a:lnTo>
                <a:lnTo>
                  <a:pt x="9868" y="6324"/>
                </a:lnTo>
                <a:lnTo>
                  <a:pt x="9787" y="6364"/>
                </a:lnTo>
                <a:lnTo>
                  <a:pt x="9767" y="6384"/>
                </a:lnTo>
                <a:lnTo>
                  <a:pt x="9848" y="6445"/>
                </a:lnTo>
                <a:lnTo>
                  <a:pt x="9908" y="6485"/>
                </a:lnTo>
                <a:lnTo>
                  <a:pt x="10049" y="6525"/>
                </a:lnTo>
                <a:lnTo>
                  <a:pt x="10391" y="6586"/>
                </a:lnTo>
                <a:lnTo>
                  <a:pt x="11016" y="6606"/>
                </a:lnTo>
                <a:lnTo>
                  <a:pt x="12224" y="6626"/>
                </a:lnTo>
                <a:lnTo>
                  <a:pt x="11942" y="7029"/>
                </a:lnTo>
                <a:lnTo>
                  <a:pt x="11640" y="7411"/>
                </a:lnTo>
                <a:lnTo>
                  <a:pt x="10633" y="7431"/>
                </a:lnTo>
                <a:lnTo>
                  <a:pt x="9948" y="7451"/>
                </a:lnTo>
                <a:lnTo>
                  <a:pt x="9888" y="7472"/>
                </a:lnTo>
                <a:lnTo>
                  <a:pt x="9868" y="7512"/>
                </a:lnTo>
                <a:lnTo>
                  <a:pt x="9888" y="7552"/>
                </a:lnTo>
                <a:lnTo>
                  <a:pt x="9888" y="7572"/>
                </a:lnTo>
                <a:lnTo>
                  <a:pt x="9928" y="7592"/>
                </a:lnTo>
                <a:lnTo>
                  <a:pt x="10532" y="7653"/>
                </a:lnTo>
                <a:lnTo>
                  <a:pt x="11418" y="7693"/>
                </a:lnTo>
                <a:lnTo>
                  <a:pt x="11217" y="7975"/>
                </a:lnTo>
                <a:lnTo>
                  <a:pt x="11116" y="8176"/>
                </a:lnTo>
                <a:lnTo>
                  <a:pt x="11016" y="8378"/>
                </a:lnTo>
                <a:lnTo>
                  <a:pt x="10935" y="8599"/>
                </a:lnTo>
                <a:lnTo>
                  <a:pt x="10854" y="8821"/>
                </a:lnTo>
                <a:lnTo>
                  <a:pt x="10291" y="8861"/>
                </a:lnTo>
                <a:lnTo>
                  <a:pt x="10130" y="8881"/>
                </a:lnTo>
                <a:lnTo>
                  <a:pt x="10029" y="8901"/>
                </a:lnTo>
                <a:lnTo>
                  <a:pt x="10009" y="8922"/>
                </a:lnTo>
                <a:lnTo>
                  <a:pt x="10009" y="8942"/>
                </a:lnTo>
                <a:lnTo>
                  <a:pt x="10009" y="8982"/>
                </a:lnTo>
                <a:lnTo>
                  <a:pt x="10029" y="9002"/>
                </a:lnTo>
                <a:lnTo>
                  <a:pt x="10109" y="9022"/>
                </a:lnTo>
                <a:lnTo>
                  <a:pt x="10271" y="9042"/>
                </a:lnTo>
                <a:lnTo>
                  <a:pt x="10814" y="9083"/>
                </a:lnTo>
                <a:lnTo>
                  <a:pt x="10794" y="9344"/>
                </a:lnTo>
                <a:lnTo>
                  <a:pt x="10794" y="9626"/>
                </a:lnTo>
                <a:lnTo>
                  <a:pt x="10814" y="9888"/>
                </a:lnTo>
                <a:lnTo>
                  <a:pt x="10854" y="10170"/>
                </a:lnTo>
                <a:lnTo>
                  <a:pt x="10391" y="10210"/>
                </a:lnTo>
                <a:lnTo>
                  <a:pt x="10230" y="10230"/>
                </a:lnTo>
                <a:lnTo>
                  <a:pt x="10150" y="10251"/>
                </a:lnTo>
                <a:lnTo>
                  <a:pt x="10130" y="10271"/>
                </a:lnTo>
                <a:lnTo>
                  <a:pt x="10109" y="10311"/>
                </a:lnTo>
                <a:lnTo>
                  <a:pt x="10130" y="10331"/>
                </a:lnTo>
                <a:lnTo>
                  <a:pt x="10150" y="10351"/>
                </a:lnTo>
                <a:lnTo>
                  <a:pt x="10230" y="10371"/>
                </a:lnTo>
                <a:lnTo>
                  <a:pt x="10391" y="10412"/>
                </a:lnTo>
                <a:lnTo>
                  <a:pt x="10935" y="10452"/>
                </a:lnTo>
                <a:lnTo>
                  <a:pt x="11016" y="10633"/>
                </a:lnTo>
                <a:lnTo>
                  <a:pt x="11076" y="10794"/>
                </a:lnTo>
                <a:lnTo>
                  <a:pt x="11177" y="10955"/>
                </a:lnTo>
                <a:lnTo>
                  <a:pt x="11277" y="11116"/>
                </a:lnTo>
                <a:lnTo>
                  <a:pt x="11378" y="11278"/>
                </a:lnTo>
                <a:lnTo>
                  <a:pt x="11519" y="11419"/>
                </a:lnTo>
                <a:lnTo>
                  <a:pt x="11640" y="11539"/>
                </a:lnTo>
                <a:lnTo>
                  <a:pt x="11781" y="11680"/>
                </a:lnTo>
                <a:lnTo>
                  <a:pt x="10613" y="11680"/>
                </a:lnTo>
                <a:lnTo>
                  <a:pt x="10230" y="11700"/>
                </a:lnTo>
                <a:lnTo>
                  <a:pt x="10029" y="11721"/>
                </a:lnTo>
                <a:lnTo>
                  <a:pt x="9989" y="11761"/>
                </a:lnTo>
                <a:lnTo>
                  <a:pt x="9968" y="11801"/>
                </a:lnTo>
                <a:lnTo>
                  <a:pt x="9989" y="11841"/>
                </a:lnTo>
                <a:lnTo>
                  <a:pt x="10029" y="11882"/>
                </a:lnTo>
                <a:lnTo>
                  <a:pt x="10271" y="11902"/>
                </a:lnTo>
                <a:lnTo>
                  <a:pt x="10774" y="11922"/>
                </a:lnTo>
                <a:lnTo>
                  <a:pt x="12224" y="11942"/>
                </a:lnTo>
                <a:lnTo>
                  <a:pt x="12445" y="12043"/>
                </a:lnTo>
                <a:lnTo>
                  <a:pt x="12687" y="12103"/>
                </a:lnTo>
                <a:lnTo>
                  <a:pt x="12909" y="12144"/>
                </a:lnTo>
                <a:lnTo>
                  <a:pt x="13130" y="12164"/>
                </a:lnTo>
                <a:lnTo>
                  <a:pt x="13352" y="12164"/>
                </a:lnTo>
                <a:lnTo>
                  <a:pt x="13553" y="12123"/>
                </a:lnTo>
                <a:lnTo>
                  <a:pt x="13553" y="12466"/>
                </a:lnTo>
                <a:lnTo>
                  <a:pt x="13533" y="12647"/>
                </a:lnTo>
                <a:lnTo>
                  <a:pt x="13492" y="12828"/>
                </a:lnTo>
                <a:lnTo>
                  <a:pt x="13432" y="12989"/>
                </a:lnTo>
                <a:lnTo>
                  <a:pt x="13372" y="13130"/>
                </a:lnTo>
                <a:lnTo>
                  <a:pt x="13271" y="13251"/>
                </a:lnTo>
                <a:lnTo>
                  <a:pt x="13190" y="13291"/>
                </a:lnTo>
                <a:lnTo>
                  <a:pt x="13130" y="13332"/>
                </a:lnTo>
                <a:lnTo>
                  <a:pt x="13029" y="13332"/>
                </a:lnTo>
                <a:lnTo>
                  <a:pt x="12929" y="13311"/>
                </a:lnTo>
                <a:lnTo>
                  <a:pt x="12828" y="13251"/>
                </a:lnTo>
                <a:lnTo>
                  <a:pt x="12747" y="13171"/>
                </a:lnTo>
                <a:lnTo>
                  <a:pt x="12667" y="13070"/>
                </a:lnTo>
                <a:lnTo>
                  <a:pt x="12566" y="13009"/>
                </a:lnTo>
                <a:lnTo>
                  <a:pt x="12465" y="12969"/>
                </a:lnTo>
                <a:lnTo>
                  <a:pt x="12425" y="12949"/>
                </a:lnTo>
                <a:lnTo>
                  <a:pt x="12365" y="12949"/>
                </a:lnTo>
                <a:lnTo>
                  <a:pt x="12284" y="12989"/>
                </a:lnTo>
                <a:lnTo>
                  <a:pt x="12224" y="13030"/>
                </a:lnTo>
                <a:lnTo>
                  <a:pt x="12184" y="13090"/>
                </a:lnTo>
                <a:lnTo>
                  <a:pt x="12163" y="13150"/>
                </a:lnTo>
                <a:lnTo>
                  <a:pt x="12143" y="13231"/>
                </a:lnTo>
                <a:lnTo>
                  <a:pt x="12123" y="13311"/>
                </a:lnTo>
                <a:lnTo>
                  <a:pt x="12143" y="13452"/>
                </a:lnTo>
                <a:lnTo>
                  <a:pt x="12204" y="13573"/>
                </a:lnTo>
                <a:lnTo>
                  <a:pt x="12304" y="13694"/>
                </a:lnTo>
                <a:lnTo>
                  <a:pt x="12425" y="13795"/>
                </a:lnTo>
                <a:lnTo>
                  <a:pt x="12546" y="13855"/>
                </a:lnTo>
                <a:lnTo>
                  <a:pt x="12707" y="13916"/>
                </a:lnTo>
                <a:lnTo>
                  <a:pt x="13009" y="13916"/>
                </a:lnTo>
                <a:lnTo>
                  <a:pt x="13170" y="13875"/>
                </a:lnTo>
                <a:lnTo>
                  <a:pt x="13311" y="13815"/>
                </a:lnTo>
                <a:lnTo>
                  <a:pt x="13452" y="13734"/>
                </a:lnTo>
                <a:lnTo>
                  <a:pt x="13573" y="13634"/>
                </a:lnTo>
                <a:lnTo>
                  <a:pt x="13674" y="13533"/>
                </a:lnTo>
                <a:lnTo>
                  <a:pt x="13774" y="13392"/>
                </a:lnTo>
                <a:lnTo>
                  <a:pt x="13855" y="13251"/>
                </a:lnTo>
                <a:lnTo>
                  <a:pt x="13996" y="12949"/>
                </a:lnTo>
                <a:lnTo>
                  <a:pt x="14097" y="12627"/>
                </a:lnTo>
                <a:lnTo>
                  <a:pt x="14177" y="12284"/>
                </a:lnTo>
                <a:lnTo>
                  <a:pt x="14238" y="11942"/>
                </a:lnTo>
                <a:lnTo>
                  <a:pt x="15184" y="11942"/>
                </a:lnTo>
                <a:lnTo>
                  <a:pt x="16312" y="11962"/>
                </a:lnTo>
                <a:lnTo>
                  <a:pt x="18386" y="12003"/>
                </a:lnTo>
                <a:lnTo>
                  <a:pt x="22736" y="12063"/>
                </a:lnTo>
                <a:lnTo>
                  <a:pt x="23823" y="12063"/>
                </a:lnTo>
                <a:lnTo>
                  <a:pt x="24931" y="12043"/>
                </a:lnTo>
                <a:lnTo>
                  <a:pt x="24971" y="12204"/>
                </a:lnTo>
                <a:lnTo>
                  <a:pt x="25031" y="12385"/>
                </a:lnTo>
                <a:lnTo>
                  <a:pt x="25051" y="12425"/>
                </a:lnTo>
                <a:lnTo>
                  <a:pt x="25092" y="12466"/>
                </a:lnTo>
                <a:lnTo>
                  <a:pt x="25152" y="12486"/>
                </a:lnTo>
                <a:lnTo>
                  <a:pt x="25253" y="12486"/>
                </a:lnTo>
                <a:lnTo>
                  <a:pt x="25313" y="12466"/>
                </a:lnTo>
                <a:lnTo>
                  <a:pt x="25353" y="12425"/>
                </a:lnTo>
                <a:lnTo>
                  <a:pt x="25374" y="12385"/>
                </a:lnTo>
                <a:lnTo>
                  <a:pt x="25434" y="12204"/>
                </a:lnTo>
                <a:lnTo>
                  <a:pt x="25474" y="12023"/>
                </a:lnTo>
                <a:lnTo>
                  <a:pt x="26159" y="12003"/>
                </a:lnTo>
                <a:lnTo>
                  <a:pt x="26542" y="11962"/>
                </a:lnTo>
                <a:lnTo>
                  <a:pt x="26924" y="11942"/>
                </a:lnTo>
                <a:lnTo>
                  <a:pt x="27589" y="11922"/>
                </a:lnTo>
                <a:lnTo>
                  <a:pt x="27689" y="11882"/>
                </a:lnTo>
                <a:lnTo>
                  <a:pt x="27770" y="11841"/>
                </a:lnTo>
                <a:lnTo>
                  <a:pt x="27810" y="11761"/>
                </a:lnTo>
                <a:lnTo>
                  <a:pt x="27810" y="11660"/>
                </a:lnTo>
                <a:lnTo>
                  <a:pt x="27810" y="11580"/>
                </a:lnTo>
                <a:lnTo>
                  <a:pt x="27770" y="11499"/>
                </a:lnTo>
                <a:lnTo>
                  <a:pt x="27689" y="11459"/>
                </a:lnTo>
                <a:lnTo>
                  <a:pt x="27589" y="11439"/>
                </a:lnTo>
                <a:lnTo>
                  <a:pt x="26924" y="11459"/>
                </a:lnTo>
                <a:lnTo>
                  <a:pt x="26562" y="11479"/>
                </a:lnTo>
                <a:lnTo>
                  <a:pt x="26179" y="11499"/>
                </a:lnTo>
                <a:lnTo>
                  <a:pt x="25515" y="11519"/>
                </a:lnTo>
                <a:lnTo>
                  <a:pt x="25515" y="11318"/>
                </a:lnTo>
                <a:lnTo>
                  <a:pt x="25535" y="10814"/>
                </a:lnTo>
                <a:lnTo>
                  <a:pt x="27025" y="10794"/>
                </a:lnTo>
                <a:lnTo>
                  <a:pt x="28535" y="10754"/>
                </a:lnTo>
                <a:lnTo>
                  <a:pt x="28616" y="10754"/>
                </a:lnTo>
                <a:lnTo>
                  <a:pt x="28676" y="10734"/>
                </a:lnTo>
                <a:lnTo>
                  <a:pt x="28737" y="10694"/>
                </a:lnTo>
                <a:lnTo>
                  <a:pt x="28777" y="10653"/>
                </a:lnTo>
                <a:lnTo>
                  <a:pt x="28817" y="10593"/>
                </a:lnTo>
                <a:lnTo>
                  <a:pt x="28837" y="10533"/>
                </a:lnTo>
                <a:lnTo>
                  <a:pt x="28857" y="10412"/>
                </a:lnTo>
                <a:lnTo>
                  <a:pt x="28837" y="10291"/>
                </a:lnTo>
                <a:lnTo>
                  <a:pt x="28817" y="10230"/>
                </a:lnTo>
                <a:lnTo>
                  <a:pt x="28777" y="10170"/>
                </a:lnTo>
                <a:lnTo>
                  <a:pt x="28737" y="10130"/>
                </a:lnTo>
                <a:lnTo>
                  <a:pt x="28676" y="10110"/>
                </a:lnTo>
                <a:lnTo>
                  <a:pt x="28616" y="10089"/>
                </a:lnTo>
                <a:lnTo>
                  <a:pt x="28535" y="10069"/>
                </a:lnTo>
                <a:lnTo>
                  <a:pt x="27045" y="10110"/>
                </a:lnTo>
                <a:lnTo>
                  <a:pt x="25555" y="10130"/>
                </a:lnTo>
                <a:lnTo>
                  <a:pt x="25575" y="9888"/>
                </a:lnTo>
                <a:lnTo>
                  <a:pt x="25575" y="9284"/>
                </a:lnTo>
                <a:lnTo>
                  <a:pt x="26682" y="9304"/>
                </a:lnTo>
                <a:lnTo>
                  <a:pt x="27790" y="9324"/>
                </a:lnTo>
                <a:lnTo>
                  <a:pt x="27891" y="9304"/>
                </a:lnTo>
                <a:lnTo>
                  <a:pt x="27951" y="9264"/>
                </a:lnTo>
                <a:lnTo>
                  <a:pt x="27991" y="9183"/>
                </a:lnTo>
                <a:lnTo>
                  <a:pt x="28012" y="9103"/>
                </a:lnTo>
                <a:lnTo>
                  <a:pt x="27991" y="9002"/>
                </a:lnTo>
                <a:lnTo>
                  <a:pt x="27951" y="8942"/>
                </a:lnTo>
                <a:lnTo>
                  <a:pt x="27891" y="8881"/>
                </a:lnTo>
                <a:lnTo>
                  <a:pt x="27790" y="8861"/>
                </a:lnTo>
                <a:lnTo>
                  <a:pt x="25595" y="8841"/>
                </a:lnTo>
                <a:lnTo>
                  <a:pt x="25615" y="8458"/>
                </a:lnTo>
                <a:lnTo>
                  <a:pt x="25615" y="8257"/>
                </a:lnTo>
                <a:lnTo>
                  <a:pt x="27126" y="8317"/>
                </a:lnTo>
                <a:lnTo>
                  <a:pt x="27327" y="8338"/>
                </a:lnTo>
                <a:lnTo>
                  <a:pt x="27428" y="8358"/>
                </a:lnTo>
                <a:lnTo>
                  <a:pt x="27468" y="8378"/>
                </a:lnTo>
                <a:lnTo>
                  <a:pt x="27448" y="8398"/>
                </a:lnTo>
                <a:lnTo>
                  <a:pt x="27448" y="8418"/>
                </a:lnTo>
                <a:lnTo>
                  <a:pt x="27468" y="8438"/>
                </a:lnTo>
                <a:lnTo>
                  <a:pt x="27569" y="8458"/>
                </a:lnTo>
                <a:lnTo>
                  <a:pt x="27790" y="8478"/>
                </a:lnTo>
                <a:lnTo>
                  <a:pt x="27850" y="8478"/>
                </a:lnTo>
                <a:lnTo>
                  <a:pt x="27891" y="8458"/>
                </a:lnTo>
                <a:lnTo>
                  <a:pt x="27971" y="8398"/>
                </a:lnTo>
                <a:lnTo>
                  <a:pt x="28012" y="8317"/>
                </a:lnTo>
                <a:lnTo>
                  <a:pt x="28032" y="8217"/>
                </a:lnTo>
                <a:lnTo>
                  <a:pt x="28012" y="8136"/>
                </a:lnTo>
                <a:lnTo>
                  <a:pt x="27971" y="8056"/>
                </a:lnTo>
                <a:lnTo>
                  <a:pt x="27891" y="7975"/>
                </a:lnTo>
                <a:lnTo>
                  <a:pt x="27850" y="7975"/>
                </a:lnTo>
                <a:lnTo>
                  <a:pt x="27790" y="7955"/>
                </a:lnTo>
                <a:lnTo>
                  <a:pt x="27548" y="7955"/>
                </a:lnTo>
                <a:lnTo>
                  <a:pt x="27287" y="7935"/>
                </a:lnTo>
                <a:lnTo>
                  <a:pt x="25655" y="7874"/>
                </a:lnTo>
                <a:lnTo>
                  <a:pt x="25655" y="7774"/>
                </a:lnTo>
                <a:lnTo>
                  <a:pt x="25756" y="7774"/>
                </a:lnTo>
                <a:lnTo>
                  <a:pt x="25857" y="7754"/>
                </a:lnTo>
                <a:lnTo>
                  <a:pt x="25937" y="7713"/>
                </a:lnTo>
                <a:lnTo>
                  <a:pt x="26018" y="7673"/>
                </a:lnTo>
                <a:lnTo>
                  <a:pt x="26179" y="7532"/>
                </a:lnTo>
                <a:lnTo>
                  <a:pt x="26340" y="7391"/>
                </a:lnTo>
                <a:lnTo>
                  <a:pt x="26622" y="7089"/>
                </a:lnTo>
                <a:lnTo>
                  <a:pt x="27126" y="7109"/>
                </a:lnTo>
                <a:lnTo>
                  <a:pt x="27689" y="7109"/>
                </a:lnTo>
                <a:lnTo>
                  <a:pt x="27750" y="7089"/>
                </a:lnTo>
                <a:lnTo>
                  <a:pt x="27830" y="7029"/>
                </a:lnTo>
                <a:lnTo>
                  <a:pt x="27871" y="6948"/>
                </a:lnTo>
                <a:lnTo>
                  <a:pt x="27891" y="6847"/>
                </a:lnTo>
                <a:lnTo>
                  <a:pt x="27871" y="6747"/>
                </a:lnTo>
                <a:lnTo>
                  <a:pt x="27830" y="6666"/>
                </a:lnTo>
                <a:lnTo>
                  <a:pt x="27750" y="6586"/>
                </a:lnTo>
                <a:lnTo>
                  <a:pt x="27689" y="6586"/>
                </a:lnTo>
                <a:lnTo>
                  <a:pt x="27629" y="6565"/>
                </a:lnTo>
                <a:lnTo>
                  <a:pt x="27065" y="6565"/>
                </a:lnTo>
                <a:lnTo>
                  <a:pt x="27126" y="6445"/>
                </a:lnTo>
                <a:lnTo>
                  <a:pt x="27166" y="6324"/>
                </a:lnTo>
                <a:lnTo>
                  <a:pt x="27186" y="6203"/>
                </a:lnTo>
                <a:lnTo>
                  <a:pt x="27166" y="6102"/>
                </a:lnTo>
                <a:lnTo>
                  <a:pt x="27146" y="5981"/>
                </a:lnTo>
                <a:lnTo>
                  <a:pt x="27105" y="5881"/>
                </a:lnTo>
                <a:lnTo>
                  <a:pt x="27025" y="5780"/>
                </a:lnTo>
                <a:lnTo>
                  <a:pt x="26924" y="5700"/>
                </a:lnTo>
                <a:lnTo>
                  <a:pt x="26783" y="5639"/>
                </a:lnTo>
                <a:lnTo>
                  <a:pt x="26642" y="5599"/>
                </a:lnTo>
                <a:lnTo>
                  <a:pt x="26501" y="5599"/>
                </a:lnTo>
                <a:lnTo>
                  <a:pt x="26360" y="5619"/>
                </a:lnTo>
                <a:lnTo>
                  <a:pt x="26199" y="5659"/>
                </a:lnTo>
                <a:lnTo>
                  <a:pt x="26078" y="5720"/>
                </a:lnTo>
                <a:lnTo>
                  <a:pt x="25937" y="5800"/>
                </a:lnTo>
                <a:lnTo>
                  <a:pt x="25817" y="5881"/>
                </a:lnTo>
                <a:lnTo>
                  <a:pt x="25434" y="6183"/>
                </a:lnTo>
                <a:lnTo>
                  <a:pt x="25233" y="6344"/>
                </a:lnTo>
                <a:lnTo>
                  <a:pt x="25072" y="6525"/>
                </a:lnTo>
                <a:lnTo>
                  <a:pt x="24286" y="6525"/>
                </a:lnTo>
                <a:lnTo>
                  <a:pt x="23904" y="6505"/>
                </a:lnTo>
                <a:lnTo>
                  <a:pt x="23501" y="6465"/>
                </a:lnTo>
                <a:lnTo>
                  <a:pt x="22715" y="6445"/>
                </a:lnTo>
                <a:lnTo>
                  <a:pt x="22695" y="5538"/>
                </a:lnTo>
                <a:lnTo>
                  <a:pt x="22675" y="4834"/>
                </a:lnTo>
                <a:lnTo>
                  <a:pt x="22635" y="4129"/>
                </a:lnTo>
                <a:lnTo>
                  <a:pt x="22635" y="3807"/>
                </a:lnTo>
                <a:lnTo>
                  <a:pt x="22615" y="3484"/>
                </a:lnTo>
                <a:lnTo>
                  <a:pt x="22595" y="3323"/>
                </a:lnTo>
                <a:lnTo>
                  <a:pt x="22554" y="3162"/>
                </a:lnTo>
                <a:lnTo>
                  <a:pt x="22494" y="3021"/>
                </a:lnTo>
                <a:lnTo>
                  <a:pt x="22393" y="2900"/>
                </a:lnTo>
                <a:lnTo>
                  <a:pt x="22333" y="2860"/>
                </a:lnTo>
                <a:lnTo>
                  <a:pt x="22272" y="2840"/>
                </a:lnTo>
                <a:lnTo>
                  <a:pt x="22212" y="2880"/>
                </a:lnTo>
                <a:lnTo>
                  <a:pt x="22152" y="2921"/>
                </a:lnTo>
                <a:lnTo>
                  <a:pt x="22111" y="2900"/>
                </a:lnTo>
                <a:lnTo>
                  <a:pt x="21970" y="2880"/>
                </a:lnTo>
                <a:lnTo>
                  <a:pt x="21829" y="2880"/>
                </a:lnTo>
                <a:lnTo>
                  <a:pt x="21709" y="2921"/>
                </a:lnTo>
                <a:lnTo>
                  <a:pt x="21568" y="2941"/>
                </a:lnTo>
                <a:lnTo>
                  <a:pt x="21306" y="3041"/>
                </a:lnTo>
                <a:lnTo>
                  <a:pt x="21064" y="3142"/>
                </a:lnTo>
                <a:lnTo>
                  <a:pt x="19715" y="3605"/>
                </a:lnTo>
                <a:lnTo>
                  <a:pt x="19473" y="3686"/>
                </a:lnTo>
                <a:lnTo>
                  <a:pt x="19071" y="3827"/>
                </a:lnTo>
                <a:lnTo>
                  <a:pt x="18849" y="3927"/>
                </a:lnTo>
                <a:lnTo>
                  <a:pt x="18628" y="4028"/>
                </a:lnTo>
                <a:lnTo>
                  <a:pt x="18446" y="4129"/>
                </a:lnTo>
                <a:lnTo>
                  <a:pt x="18305" y="4229"/>
                </a:lnTo>
                <a:lnTo>
                  <a:pt x="18245" y="4229"/>
                </a:lnTo>
                <a:lnTo>
                  <a:pt x="18205" y="4250"/>
                </a:lnTo>
                <a:lnTo>
                  <a:pt x="18185" y="4270"/>
                </a:lnTo>
                <a:lnTo>
                  <a:pt x="18084" y="4370"/>
                </a:lnTo>
                <a:lnTo>
                  <a:pt x="18044" y="4491"/>
                </a:lnTo>
                <a:lnTo>
                  <a:pt x="18003" y="4632"/>
                </a:lnTo>
                <a:lnTo>
                  <a:pt x="17983" y="4753"/>
                </a:lnTo>
                <a:lnTo>
                  <a:pt x="17983" y="5015"/>
                </a:lnTo>
                <a:lnTo>
                  <a:pt x="17983" y="5297"/>
                </a:lnTo>
                <a:lnTo>
                  <a:pt x="18003" y="6304"/>
                </a:lnTo>
                <a:lnTo>
                  <a:pt x="16030" y="6243"/>
                </a:lnTo>
                <a:lnTo>
                  <a:pt x="13412" y="6243"/>
                </a:lnTo>
                <a:lnTo>
                  <a:pt x="13573" y="5840"/>
                </a:lnTo>
                <a:lnTo>
                  <a:pt x="13674" y="5418"/>
                </a:lnTo>
                <a:lnTo>
                  <a:pt x="13754" y="5015"/>
                </a:lnTo>
                <a:lnTo>
                  <a:pt x="13795" y="4592"/>
                </a:lnTo>
                <a:lnTo>
                  <a:pt x="13795" y="4129"/>
                </a:lnTo>
                <a:lnTo>
                  <a:pt x="13795" y="3867"/>
                </a:lnTo>
                <a:lnTo>
                  <a:pt x="13754" y="3585"/>
                </a:lnTo>
                <a:lnTo>
                  <a:pt x="13694" y="3323"/>
                </a:lnTo>
                <a:lnTo>
                  <a:pt x="13593" y="3082"/>
                </a:lnTo>
                <a:lnTo>
                  <a:pt x="13553" y="2981"/>
                </a:lnTo>
                <a:lnTo>
                  <a:pt x="13472" y="2900"/>
                </a:lnTo>
                <a:lnTo>
                  <a:pt x="13392" y="2820"/>
                </a:lnTo>
                <a:lnTo>
                  <a:pt x="13291" y="2759"/>
                </a:lnTo>
                <a:lnTo>
                  <a:pt x="13110" y="2679"/>
                </a:lnTo>
                <a:lnTo>
                  <a:pt x="13029" y="2659"/>
                </a:lnTo>
                <a:close/>
                <a:moveTo>
                  <a:pt x="18185" y="17359"/>
                </a:moveTo>
                <a:lnTo>
                  <a:pt x="18325" y="17399"/>
                </a:lnTo>
                <a:lnTo>
                  <a:pt x="18466" y="17420"/>
                </a:lnTo>
                <a:lnTo>
                  <a:pt x="18789" y="17440"/>
                </a:lnTo>
                <a:lnTo>
                  <a:pt x="19393" y="17460"/>
                </a:lnTo>
                <a:lnTo>
                  <a:pt x="20641" y="17520"/>
                </a:lnTo>
                <a:lnTo>
                  <a:pt x="20601" y="17762"/>
                </a:lnTo>
                <a:lnTo>
                  <a:pt x="20561" y="18024"/>
                </a:lnTo>
                <a:lnTo>
                  <a:pt x="19675" y="17963"/>
                </a:lnTo>
                <a:lnTo>
                  <a:pt x="18889" y="17903"/>
                </a:lnTo>
                <a:lnTo>
                  <a:pt x="18507" y="17903"/>
                </a:lnTo>
                <a:lnTo>
                  <a:pt x="18346" y="17943"/>
                </a:lnTo>
                <a:lnTo>
                  <a:pt x="18225" y="18003"/>
                </a:lnTo>
                <a:lnTo>
                  <a:pt x="18205" y="17681"/>
                </a:lnTo>
                <a:lnTo>
                  <a:pt x="18185" y="17359"/>
                </a:lnTo>
                <a:close/>
                <a:moveTo>
                  <a:pt x="21145" y="17540"/>
                </a:moveTo>
                <a:lnTo>
                  <a:pt x="22897" y="17621"/>
                </a:lnTo>
                <a:lnTo>
                  <a:pt x="23481" y="17661"/>
                </a:lnTo>
                <a:lnTo>
                  <a:pt x="23783" y="17681"/>
                </a:lnTo>
                <a:lnTo>
                  <a:pt x="24085" y="17701"/>
                </a:lnTo>
                <a:lnTo>
                  <a:pt x="24045" y="17963"/>
                </a:lnTo>
                <a:lnTo>
                  <a:pt x="23360" y="18024"/>
                </a:lnTo>
                <a:lnTo>
                  <a:pt x="22655" y="18044"/>
                </a:lnTo>
                <a:lnTo>
                  <a:pt x="21084" y="18044"/>
                </a:lnTo>
                <a:lnTo>
                  <a:pt x="21044" y="17782"/>
                </a:lnTo>
                <a:lnTo>
                  <a:pt x="20984" y="17540"/>
                </a:lnTo>
                <a:close/>
                <a:moveTo>
                  <a:pt x="18225" y="18285"/>
                </a:moveTo>
                <a:lnTo>
                  <a:pt x="18406" y="18426"/>
                </a:lnTo>
                <a:lnTo>
                  <a:pt x="18527" y="18467"/>
                </a:lnTo>
                <a:lnTo>
                  <a:pt x="18648" y="18507"/>
                </a:lnTo>
                <a:lnTo>
                  <a:pt x="19010" y="18587"/>
                </a:lnTo>
                <a:lnTo>
                  <a:pt x="19373" y="18628"/>
                </a:lnTo>
                <a:lnTo>
                  <a:pt x="19957" y="18688"/>
                </a:lnTo>
                <a:lnTo>
                  <a:pt x="20541" y="18728"/>
                </a:lnTo>
                <a:lnTo>
                  <a:pt x="20561" y="19413"/>
                </a:lnTo>
                <a:lnTo>
                  <a:pt x="20581" y="20098"/>
                </a:lnTo>
                <a:lnTo>
                  <a:pt x="18265" y="20058"/>
                </a:lnTo>
                <a:lnTo>
                  <a:pt x="18245" y="19272"/>
                </a:lnTo>
                <a:lnTo>
                  <a:pt x="18225" y="18789"/>
                </a:lnTo>
                <a:lnTo>
                  <a:pt x="18225" y="18285"/>
                </a:lnTo>
                <a:close/>
                <a:moveTo>
                  <a:pt x="23984" y="18728"/>
                </a:moveTo>
                <a:lnTo>
                  <a:pt x="23984" y="19393"/>
                </a:lnTo>
                <a:lnTo>
                  <a:pt x="23964" y="20219"/>
                </a:lnTo>
                <a:lnTo>
                  <a:pt x="21185" y="20118"/>
                </a:lnTo>
                <a:lnTo>
                  <a:pt x="21145" y="18769"/>
                </a:lnTo>
                <a:lnTo>
                  <a:pt x="21850" y="18789"/>
                </a:lnTo>
                <a:lnTo>
                  <a:pt x="22574" y="18789"/>
                </a:lnTo>
                <a:lnTo>
                  <a:pt x="23279" y="18769"/>
                </a:lnTo>
                <a:lnTo>
                  <a:pt x="23984" y="18728"/>
                </a:lnTo>
                <a:close/>
                <a:moveTo>
                  <a:pt x="21185" y="20662"/>
                </a:moveTo>
                <a:lnTo>
                  <a:pt x="23984" y="20742"/>
                </a:lnTo>
                <a:lnTo>
                  <a:pt x="24004" y="21145"/>
                </a:lnTo>
                <a:lnTo>
                  <a:pt x="23722" y="21145"/>
                </a:lnTo>
                <a:lnTo>
                  <a:pt x="23622" y="21165"/>
                </a:lnTo>
                <a:lnTo>
                  <a:pt x="21950" y="21185"/>
                </a:lnTo>
                <a:lnTo>
                  <a:pt x="21185" y="21205"/>
                </a:lnTo>
                <a:lnTo>
                  <a:pt x="21185" y="20662"/>
                </a:lnTo>
                <a:close/>
                <a:moveTo>
                  <a:pt x="18285" y="20601"/>
                </a:moveTo>
                <a:lnTo>
                  <a:pt x="20601" y="20641"/>
                </a:lnTo>
                <a:lnTo>
                  <a:pt x="20621" y="21205"/>
                </a:lnTo>
                <a:lnTo>
                  <a:pt x="18325" y="21246"/>
                </a:lnTo>
                <a:lnTo>
                  <a:pt x="18285" y="20601"/>
                </a:lnTo>
                <a:close/>
                <a:moveTo>
                  <a:pt x="13956" y="20581"/>
                </a:moveTo>
                <a:lnTo>
                  <a:pt x="17580" y="20601"/>
                </a:lnTo>
                <a:lnTo>
                  <a:pt x="17601" y="20823"/>
                </a:lnTo>
                <a:lnTo>
                  <a:pt x="17439" y="20803"/>
                </a:lnTo>
                <a:lnTo>
                  <a:pt x="17258" y="20803"/>
                </a:lnTo>
                <a:lnTo>
                  <a:pt x="17097" y="20843"/>
                </a:lnTo>
                <a:lnTo>
                  <a:pt x="16936" y="20923"/>
                </a:lnTo>
                <a:lnTo>
                  <a:pt x="16714" y="21085"/>
                </a:lnTo>
                <a:lnTo>
                  <a:pt x="16493" y="21266"/>
                </a:lnTo>
                <a:lnTo>
                  <a:pt x="13976" y="21286"/>
                </a:lnTo>
                <a:lnTo>
                  <a:pt x="13956" y="20581"/>
                </a:lnTo>
                <a:close/>
                <a:moveTo>
                  <a:pt x="22917" y="21729"/>
                </a:moveTo>
                <a:lnTo>
                  <a:pt x="22776" y="21910"/>
                </a:lnTo>
                <a:lnTo>
                  <a:pt x="22736" y="22011"/>
                </a:lnTo>
                <a:lnTo>
                  <a:pt x="22695" y="22132"/>
                </a:lnTo>
                <a:lnTo>
                  <a:pt x="22655" y="22252"/>
                </a:lnTo>
                <a:lnTo>
                  <a:pt x="22675" y="22393"/>
                </a:lnTo>
                <a:lnTo>
                  <a:pt x="21205" y="22414"/>
                </a:lnTo>
                <a:lnTo>
                  <a:pt x="21185" y="21991"/>
                </a:lnTo>
                <a:lnTo>
                  <a:pt x="21185" y="21749"/>
                </a:lnTo>
                <a:lnTo>
                  <a:pt x="21789" y="21749"/>
                </a:lnTo>
                <a:lnTo>
                  <a:pt x="22917" y="21729"/>
                </a:lnTo>
                <a:close/>
                <a:moveTo>
                  <a:pt x="20661" y="21749"/>
                </a:moveTo>
                <a:lnTo>
                  <a:pt x="20661" y="21830"/>
                </a:lnTo>
                <a:lnTo>
                  <a:pt x="20661" y="22212"/>
                </a:lnTo>
                <a:lnTo>
                  <a:pt x="20541" y="22212"/>
                </a:lnTo>
                <a:lnTo>
                  <a:pt x="20440" y="22252"/>
                </a:lnTo>
                <a:lnTo>
                  <a:pt x="20339" y="22313"/>
                </a:lnTo>
                <a:lnTo>
                  <a:pt x="20259" y="22393"/>
                </a:lnTo>
                <a:lnTo>
                  <a:pt x="20218" y="22414"/>
                </a:lnTo>
                <a:lnTo>
                  <a:pt x="17983" y="22434"/>
                </a:lnTo>
                <a:lnTo>
                  <a:pt x="17983" y="22434"/>
                </a:lnTo>
                <a:lnTo>
                  <a:pt x="18044" y="22373"/>
                </a:lnTo>
                <a:lnTo>
                  <a:pt x="18124" y="22313"/>
                </a:lnTo>
                <a:lnTo>
                  <a:pt x="18225" y="22152"/>
                </a:lnTo>
                <a:lnTo>
                  <a:pt x="18285" y="21971"/>
                </a:lnTo>
                <a:lnTo>
                  <a:pt x="18325" y="21769"/>
                </a:lnTo>
                <a:lnTo>
                  <a:pt x="20661" y="21749"/>
                </a:lnTo>
                <a:close/>
                <a:moveTo>
                  <a:pt x="16070" y="21809"/>
                </a:moveTo>
                <a:lnTo>
                  <a:pt x="15990" y="21971"/>
                </a:lnTo>
                <a:lnTo>
                  <a:pt x="15949" y="22132"/>
                </a:lnTo>
                <a:lnTo>
                  <a:pt x="15949" y="22293"/>
                </a:lnTo>
                <a:lnTo>
                  <a:pt x="15969" y="22474"/>
                </a:lnTo>
                <a:lnTo>
                  <a:pt x="14036" y="22494"/>
                </a:lnTo>
                <a:lnTo>
                  <a:pt x="14036" y="22454"/>
                </a:lnTo>
                <a:lnTo>
                  <a:pt x="14016" y="21809"/>
                </a:lnTo>
                <a:close/>
                <a:moveTo>
                  <a:pt x="19655" y="23098"/>
                </a:moveTo>
                <a:lnTo>
                  <a:pt x="19534" y="23300"/>
                </a:lnTo>
                <a:lnTo>
                  <a:pt x="19433" y="23521"/>
                </a:lnTo>
                <a:lnTo>
                  <a:pt x="19433" y="23642"/>
                </a:lnTo>
                <a:lnTo>
                  <a:pt x="19433" y="23743"/>
                </a:lnTo>
                <a:lnTo>
                  <a:pt x="18406" y="23783"/>
                </a:lnTo>
                <a:lnTo>
                  <a:pt x="14076" y="23884"/>
                </a:lnTo>
                <a:lnTo>
                  <a:pt x="13452" y="23904"/>
                </a:lnTo>
                <a:lnTo>
                  <a:pt x="13674" y="23662"/>
                </a:lnTo>
                <a:lnTo>
                  <a:pt x="13754" y="23521"/>
                </a:lnTo>
                <a:lnTo>
                  <a:pt x="13835" y="23380"/>
                </a:lnTo>
                <a:lnTo>
                  <a:pt x="13875" y="23360"/>
                </a:lnTo>
                <a:lnTo>
                  <a:pt x="13915" y="23340"/>
                </a:lnTo>
                <a:lnTo>
                  <a:pt x="13936" y="23300"/>
                </a:lnTo>
                <a:lnTo>
                  <a:pt x="13956" y="23239"/>
                </a:lnTo>
                <a:lnTo>
                  <a:pt x="13956" y="23139"/>
                </a:lnTo>
                <a:lnTo>
                  <a:pt x="17802" y="23118"/>
                </a:lnTo>
                <a:lnTo>
                  <a:pt x="19655" y="23098"/>
                </a:lnTo>
                <a:close/>
                <a:moveTo>
                  <a:pt x="18587" y="16574"/>
                </a:moveTo>
                <a:lnTo>
                  <a:pt x="18386" y="16594"/>
                </a:lnTo>
                <a:lnTo>
                  <a:pt x="18205" y="16634"/>
                </a:lnTo>
                <a:lnTo>
                  <a:pt x="18023" y="16674"/>
                </a:lnTo>
                <a:lnTo>
                  <a:pt x="17842" y="16775"/>
                </a:lnTo>
                <a:lnTo>
                  <a:pt x="17762" y="16795"/>
                </a:lnTo>
                <a:lnTo>
                  <a:pt x="17701" y="16836"/>
                </a:lnTo>
                <a:lnTo>
                  <a:pt x="17661" y="16876"/>
                </a:lnTo>
                <a:lnTo>
                  <a:pt x="17641" y="16956"/>
                </a:lnTo>
                <a:lnTo>
                  <a:pt x="17580" y="17218"/>
                </a:lnTo>
                <a:lnTo>
                  <a:pt x="17560" y="17480"/>
                </a:lnTo>
                <a:lnTo>
                  <a:pt x="17520" y="18024"/>
                </a:lnTo>
                <a:lnTo>
                  <a:pt x="17540" y="18567"/>
                </a:lnTo>
                <a:lnTo>
                  <a:pt x="17540" y="19111"/>
                </a:lnTo>
                <a:lnTo>
                  <a:pt x="17560" y="20058"/>
                </a:lnTo>
                <a:lnTo>
                  <a:pt x="15748" y="20058"/>
                </a:lnTo>
                <a:lnTo>
                  <a:pt x="13915" y="20078"/>
                </a:lnTo>
                <a:lnTo>
                  <a:pt x="13915" y="20058"/>
                </a:lnTo>
                <a:lnTo>
                  <a:pt x="13895" y="19272"/>
                </a:lnTo>
                <a:lnTo>
                  <a:pt x="13875" y="18869"/>
                </a:lnTo>
                <a:lnTo>
                  <a:pt x="13835" y="18467"/>
                </a:lnTo>
                <a:lnTo>
                  <a:pt x="13815" y="18185"/>
                </a:lnTo>
                <a:lnTo>
                  <a:pt x="13795" y="17883"/>
                </a:lnTo>
                <a:lnTo>
                  <a:pt x="13754" y="17742"/>
                </a:lnTo>
                <a:lnTo>
                  <a:pt x="13714" y="17601"/>
                </a:lnTo>
                <a:lnTo>
                  <a:pt x="13674" y="17460"/>
                </a:lnTo>
                <a:lnTo>
                  <a:pt x="13593" y="17339"/>
                </a:lnTo>
                <a:lnTo>
                  <a:pt x="13553" y="17339"/>
                </a:lnTo>
                <a:lnTo>
                  <a:pt x="13472" y="17460"/>
                </a:lnTo>
                <a:lnTo>
                  <a:pt x="13412" y="17581"/>
                </a:lnTo>
                <a:lnTo>
                  <a:pt x="13352" y="17722"/>
                </a:lnTo>
                <a:lnTo>
                  <a:pt x="13311" y="17883"/>
                </a:lnTo>
                <a:lnTo>
                  <a:pt x="13271" y="18185"/>
                </a:lnTo>
                <a:lnTo>
                  <a:pt x="13251" y="18467"/>
                </a:lnTo>
                <a:lnTo>
                  <a:pt x="13211" y="18869"/>
                </a:lnTo>
                <a:lnTo>
                  <a:pt x="13190" y="19272"/>
                </a:lnTo>
                <a:lnTo>
                  <a:pt x="13190" y="20058"/>
                </a:lnTo>
                <a:lnTo>
                  <a:pt x="13190" y="20078"/>
                </a:lnTo>
                <a:lnTo>
                  <a:pt x="12304" y="20098"/>
                </a:lnTo>
                <a:lnTo>
                  <a:pt x="11398" y="20118"/>
                </a:lnTo>
                <a:lnTo>
                  <a:pt x="10955" y="20158"/>
                </a:lnTo>
                <a:lnTo>
                  <a:pt x="10512" y="20219"/>
                </a:lnTo>
                <a:lnTo>
                  <a:pt x="10089" y="20279"/>
                </a:lnTo>
                <a:lnTo>
                  <a:pt x="9646" y="20380"/>
                </a:lnTo>
                <a:lnTo>
                  <a:pt x="9646" y="20400"/>
                </a:lnTo>
                <a:lnTo>
                  <a:pt x="9626" y="20420"/>
                </a:lnTo>
                <a:lnTo>
                  <a:pt x="9646" y="20440"/>
                </a:lnTo>
                <a:lnTo>
                  <a:pt x="10089" y="20521"/>
                </a:lnTo>
                <a:lnTo>
                  <a:pt x="10532" y="20581"/>
                </a:lnTo>
                <a:lnTo>
                  <a:pt x="10975" y="20601"/>
                </a:lnTo>
                <a:lnTo>
                  <a:pt x="11418" y="20621"/>
                </a:lnTo>
                <a:lnTo>
                  <a:pt x="12304" y="20601"/>
                </a:lnTo>
                <a:lnTo>
                  <a:pt x="13211" y="20581"/>
                </a:lnTo>
                <a:lnTo>
                  <a:pt x="13251" y="21306"/>
                </a:lnTo>
                <a:lnTo>
                  <a:pt x="11418" y="21326"/>
                </a:lnTo>
                <a:lnTo>
                  <a:pt x="10854" y="21346"/>
                </a:lnTo>
                <a:lnTo>
                  <a:pt x="10311" y="21387"/>
                </a:lnTo>
                <a:lnTo>
                  <a:pt x="10109" y="21387"/>
                </a:lnTo>
                <a:lnTo>
                  <a:pt x="9928" y="21407"/>
                </a:lnTo>
                <a:lnTo>
                  <a:pt x="9848" y="21427"/>
                </a:lnTo>
                <a:lnTo>
                  <a:pt x="9767" y="21447"/>
                </a:lnTo>
                <a:lnTo>
                  <a:pt x="9687" y="21487"/>
                </a:lnTo>
                <a:lnTo>
                  <a:pt x="9626" y="21548"/>
                </a:lnTo>
                <a:lnTo>
                  <a:pt x="9606" y="21608"/>
                </a:lnTo>
                <a:lnTo>
                  <a:pt x="9626" y="21648"/>
                </a:lnTo>
                <a:lnTo>
                  <a:pt x="9727" y="21749"/>
                </a:lnTo>
                <a:lnTo>
                  <a:pt x="9848" y="21789"/>
                </a:lnTo>
                <a:lnTo>
                  <a:pt x="9989" y="21789"/>
                </a:lnTo>
                <a:lnTo>
                  <a:pt x="10150" y="21809"/>
                </a:lnTo>
                <a:lnTo>
                  <a:pt x="10693" y="21830"/>
                </a:lnTo>
                <a:lnTo>
                  <a:pt x="11257" y="21850"/>
                </a:lnTo>
                <a:lnTo>
                  <a:pt x="13291" y="21830"/>
                </a:lnTo>
                <a:lnTo>
                  <a:pt x="13372" y="22373"/>
                </a:lnTo>
                <a:lnTo>
                  <a:pt x="13190" y="22373"/>
                </a:lnTo>
                <a:lnTo>
                  <a:pt x="13029" y="22393"/>
                </a:lnTo>
                <a:lnTo>
                  <a:pt x="12868" y="22434"/>
                </a:lnTo>
                <a:lnTo>
                  <a:pt x="12707" y="22494"/>
                </a:lnTo>
                <a:lnTo>
                  <a:pt x="11579" y="22514"/>
                </a:lnTo>
                <a:lnTo>
                  <a:pt x="11096" y="22555"/>
                </a:lnTo>
                <a:lnTo>
                  <a:pt x="10613" y="22595"/>
                </a:lnTo>
                <a:lnTo>
                  <a:pt x="10391" y="22615"/>
                </a:lnTo>
                <a:lnTo>
                  <a:pt x="10170" y="22635"/>
                </a:lnTo>
                <a:lnTo>
                  <a:pt x="9968" y="22696"/>
                </a:lnTo>
                <a:lnTo>
                  <a:pt x="9868" y="22736"/>
                </a:lnTo>
                <a:lnTo>
                  <a:pt x="9767" y="22796"/>
                </a:lnTo>
                <a:lnTo>
                  <a:pt x="9747" y="22816"/>
                </a:lnTo>
                <a:lnTo>
                  <a:pt x="9727" y="22857"/>
                </a:lnTo>
                <a:lnTo>
                  <a:pt x="9747" y="22897"/>
                </a:lnTo>
                <a:lnTo>
                  <a:pt x="9767" y="22937"/>
                </a:lnTo>
                <a:lnTo>
                  <a:pt x="9928" y="22998"/>
                </a:lnTo>
                <a:lnTo>
                  <a:pt x="10109" y="23058"/>
                </a:lnTo>
                <a:lnTo>
                  <a:pt x="10271" y="23078"/>
                </a:lnTo>
                <a:lnTo>
                  <a:pt x="10452" y="23098"/>
                </a:lnTo>
                <a:lnTo>
                  <a:pt x="11579" y="23159"/>
                </a:lnTo>
                <a:lnTo>
                  <a:pt x="11801" y="23179"/>
                </a:lnTo>
                <a:lnTo>
                  <a:pt x="11640" y="23360"/>
                </a:lnTo>
                <a:lnTo>
                  <a:pt x="11539" y="23501"/>
                </a:lnTo>
                <a:lnTo>
                  <a:pt x="11459" y="23662"/>
                </a:lnTo>
                <a:lnTo>
                  <a:pt x="11398" y="23823"/>
                </a:lnTo>
                <a:lnTo>
                  <a:pt x="11378" y="23984"/>
                </a:lnTo>
                <a:lnTo>
                  <a:pt x="11016" y="24025"/>
                </a:lnTo>
                <a:lnTo>
                  <a:pt x="10653" y="24085"/>
                </a:lnTo>
                <a:lnTo>
                  <a:pt x="9908" y="24206"/>
                </a:lnTo>
                <a:lnTo>
                  <a:pt x="9888" y="24226"/>
                </a:lnTo>
                <a:lnTo>
                  <a:pt x="9888" y="24246"/>
                </a:lnTo>
                <a:lnTo>
                  <a:pt x="9888" y="24266"/>
                </a:lnTo>
                <a:lnTo>
                  <a:pt x="9908" y="24286"/>
                </a:lnTo>
                <a:lnTo>
                  <a:pt x="10714" y="24387"/>
                </a:lnTo>
                <a:lnTo>
                  <a:pt x="11519" y="24447"/>
                </a:lnTo>
                <a:lnTo>
                  <a:pt x="11640" y="24588"/>
                </a:lnTo>
                <a:lnTo>
                  <a:pt x="11761" y="24709"/>
                </a:lnTo>
                <a:lnTo>
                  <a:pt x="11922" y="24790"/>
                </a:lnTo>
                <a:lnTo>
                  <a:pt x="12083" y="24830"/>
                </a:lnTo>
                <a:lnTo>
                  <a:pt x="12264" y="24850"/>
                </a:lnTo>
                <a:lnTo>
                  <a:pt x="12425" y="24850"/>
                </a:lnTo>
                <a:lnTo>
                  <a:pt x="12586" y="24790"/>
                </a:lnTo>
                <a:lnTo>
                  <a:pt x="12747" y="24709"/>
                </a:lnTo>
                <a:lnTo>
                  <a:pt x="12868" y="24588"/>
                </a:lnTo>
                <a:lnTo>
                  <a:pt x="12989" y="24447"/>
                </a:lnTo>
                <a:lnTo>
                  <a:pt x="14076" y="24427"/>
                </a:lnTo>
                <a:lnTo>
                  <a:pt x="18406" y="24327"/>
                </a:lnTo>
                <a:lnTo>
                  <a:pt x="20057" y="24307"/>
                </a:lnTo>
                <a:lnTo>
                  <a:pt x="20198" y="24307"/>
                </a:lnTo>
                <a:lnTo>
                  <a:pt x="20339" y="24286"/>
                </a:lnTo>
                <a:lnTo>
                  <a:pt x="27045" y="24145"/>
                </a:lnTo>
                <a:lnTo>
                  <a:pt x="27105" y="24145"/>
                </a:lnTo>
                <a:lnTo>
                  <a:pt x="27166" y="24125"/>
                </a:lnTo>
                <a:lnTo>
                  <a:pt x="27226" y="24085"/>
                </a:lnTo>
                <a:lnTo>
                  <a:pt x="27266" y="24045"/>
                </a:lnTo>
                <a:lnTo>
                  <a:pt x="27307" y="23944"/>
                </a:lnTo>
                <a:lnTo>
                  <a:pt x="27327" y="23843"/>
                </a:lnTo>
                <a:lnTo>
                  <a:pt x="27307" y="23743"/>
                </a:lnTo>
                <a:lnTo>
                  <a:pt x="27266" y="23642"/>
                </a:lnTo>
                <a:lnTo>
                  <a:pt x="27226" y="23602"/>
                </a:lnTo>
                <a:lnTo>
                  <a:pt x="27166" y="23582"/>
                </a:lnTo>
                <a:lnTo>
                  <a:pt x="27105" y="23561"/>
                </a:lnTo>
                <a:lnTo>
                  <a:pt x="27045" y="23561"/>
                </a:lnTo>
                <a:lnTo>
                  <a:pt x="20843" y="23723"/>
                </a:lnTo>
                <a:lnTo>
                  <a:pt x="20903" y="23521"/>
                </a:lnTo>
                <a:lnTo>
                  <a:pt x="20963" y="23340"/>
                </a:lnTo>
                <a:lnTo>
                  <a:pt x="21084" y="23219"/>
                </a:lnTo>
                <a:lnTo>
                  <a:pt x="21165" y="23078"/>
                </a:lnTo>
                <a:lnTo>
                  <a:pt x="26099" y="23038"/>
                </a:lnTo>
                <a:lnTo>
                  <a:pt x="26179" y="23038"/>
                </a:lnTo>
                <a:lnTo>
                  <a:pt x="26239" y="23018"/>
                </a:lnTo>
                <a:lnTo>
                  <a:pt x="26300" y="22977"/>
                </a:lnTo>
                <a:lnTo>
                  <a:pt x="26340" y="22937"/>
                </a:lnTo>
                <a:lnTo>
                  <a:pt x="26380" y="22877"/>
                </a:lnTo>
                <a:lnTo>
                  <a:pt x="26401" y="22816"/>
                </a:lnTo>
                <a:lnTo>
                  <a:pt x="26421" y="22696"/>
                </a:lnTo>
                <a:lnTo>
                  <a:pt x="26401" y="22575"/>
                </a:lnTo>
                <a:lnTo>
                  <a:pt x="26380" y="22514"/>
                </a:lnTo>
                <a:lnTo>
                  <a:pt x="26340" y="22454"/>
                </a:lnTo>
                <a:lnTo>
                  <a:pt x="26300" y="22414"/>
                </a:lnTo>
                <a:lnTo>
                  <a:pt x="26239" y="22373"/>
                </a:lnTo>
                <a:lnTo>
                  <a:pt x="26179" y="22353"/>
                </a:lnTo>
                <a:lnTo>
                  <a:pt x="26099" y="22353"/>
                </a:lnTo>
                <a:lnTo>
                  <a:pt x="24367" y="22373"/>
                </a:lnTo>
                <a:lnTo>
                  <a:pt x="24467" y="22252"/>
                </a:lnTo>
                <a:lnTo>
                  <a:pt x="24528" y="22112"/>
                </a:lnTo>
                <a:lnTo>
                  <a:pt x="24568" y="21991"/>
                </a:lnTo>
                <a:lnTo>
                  <a:pt x="24588" y="21830"/>
                </a:lnTo>
                <a:lnTo>
                  <a:pt x="24649" y="21789"/>
                </a:lnTo>
                <a:lnTo>
                  <a:pt x="24689" y="21709"/>
                </a:lnTo>
                <a:lnTo>
                  <a:pt x="25756" y="21709"/>
                </a:lnTo>
                <a:lnTo>
                  <a:pt x="25998" y="21648"/>
                </a:lnTo>
                <a:lnTo>
                  <a:pt x="26078" y="21608"/>
                </a:lnTo>
                <a:lnTo>
                  <a:pt x="26139" y="21568"/>
                </a:lnTo>
                <a:lnTo>
                  <a:pt x="26159" y="21487"/>
                </a:lnTo>
                <a:lnTo>
                  <a:pt x="26179" y="21427"/>
                </a:lnTo>
                <a:lnTo>
                  <a:pt x="26159" y="21346"/>
                </a:lnTo>
                <a:lnTo>
                  <a:pt x="26139" y="21286"/>
                </a:lnTo>
                <a:lnTo>
                  <a:pt x="26078" y="21225"/>
                </a:lnTo>
                <a:lnTo>
                  <a:pt x="25998" y="21185"/>
                </a:lnTo>
                <a:lnTo>
                  <a:pt x="25796" y="21145"/>
                </a:lnTo>
                <a:lnTo>
                  <a:pt x="24769" y="21145"/>
                </a:lnTo>
                <a:lnTo>
                  <a:pt x="24790" y="20782"/>
                </a:lnTo>
                <a:lnTo>
                  <a:pt x="25998" y="20843"/>
                </a:lnTo>
                <a:lnTo>
                  <a:pt x="26058" y="20843"/>
                </a:lnTo>
                <a:lnTo>
                  <a:pt x="26099" y="20823"/>
                </a:lnTo>
                <a:lnTo>
                  <a:pt x="26179" y="20762"/>
                </a:lnTo>
                <a:lnTo>
                  <a:pt x="26219" y="20682"/>
                </a:lnTo>
                <a:lnTo>
                  <a:pt x="26239" y="20581"/>
                </a:lnTo>
                <a:lnTo>
                  <a:pt x="26219" y="20480"/>
                </a:lnTo>
                <a:lnTo>
                  <a:pt x="26179" y="20400"/>
                </a:lnTo>
                <a:lnTo>
                  <a:pt x="26099" y="20339"/>
                </a:lnTo>
                <a:lnTo>
                  <a:pt x="26058" y="20319"/>
                </a:lnTo>
                <a:lnTo>
                  <a:pt x="25998" y="20299"/>
                </a:lnTo>
                <a:lnTo>
                  <a:pt x="24790" y="20259"/>
                </a:lnTo>
                <a:lnTo>
                  <a:pt x="24769" y="19393"/>
                </a:lnTo>
                <a:lnTo>
                  <a:pt x="24790" y="18990"/>
                </a:lnTo>
                <a:lnTo>
                  <a:pt x="24810" y="18587"/>
                </a:lnTo>
                <a:lnTo>
                  <a:pt x="24870" y="18527"/>
                </a:lnTo>
                <a:lnTo>
                  <a:pt x="24910" y="18447"/>
                </a:lnTo>
                <a:lnTo>
                  <a:pt x="24931" y="18366"/>
                </a:lnTo>
                <a:lnTo>
                  <a:pt x="24951" y="18285"/>
                </a:lnTo>
                <a:lnTo>
                  <a:pt x="24931" y="18205"/>
                </a:lnTo>
                <a:lnTo>
                  <a:pt x="24910" y="18124"/>
                </a:lnTo>
                <a:lnTo>
                  <a:pt x="24870" y="18044"/>
                </a:lnTo>
                <a:lnTo>
                  <a:pt x="24830" y="17983"/>
                </a:lnTo>
                <a:lnTo>
                  <a:pt x="24810" y="17782"/>
                </a:lnTo>
                <a:lnTo>
                  <a:pt x="24790" y="17581"/>
                </a:lnTo>
                <a:lnTo>
                  <a:pt x="24830" y="17500"/>
                </a:lnTo>
                <a:lnTo>
                  <a:pt x="24870" y="17399"/>
                </a:lnTo>
                <a:lnTo>
                  <a:pt x="24890" y="17279"/>
                </a:lnTo>
                <a:lnTo>
                  <a:pt x="24870" y="17178"/>
                </a:lnTo>
                <a:lnTo>
                  <a:pt x="24830" y="17077"/>
                </a:lnTo>
                <a:lnTo>
                  <a:pt x="24769" y="16997"/>
                </a:lnTo>
                <a:lnTo>
                  <a:pt x="24689" y="16916"/>
                </a:lnTo>
                <a:lnTo>
                  <a:pt x="24588" y="16876"/>
                </a:lnTo>
                <a:lnTo>
                  <a:pt x="24387" y="16836"/>
                </a:lnTo>
                <a:lnTo>
                  <a:pt x="24185" y="16795"/>
                </a:lnTo>
                <a:lnTo>
                  <a:pt x="23742" y="16755"/>
                </a:lnTo>
                <a:lnTo>
                  <a:pt x="22897" y="16735"/>
                </a:lnTo>
                <a:lnTo>
                  <a:pt x="21145" y="16654"/>
                </a:lnTo>
                <a:lnTo>
                  <a:pt x="20279" y="16614"/>
                </a:lnTo>
                <a:lnTo>
                  <a:pt x="19393" y="16594"/>
                </a:lnTo>
                <a:lnTo>
                  <a:pt x="19010" y="16594"/>
                </a:lnTo>
                <a:lnTo>
                  <a:pt x="18587" y="16574"/>
                </a:lnTo>
                <a:close/>
                <a:moveTo>
                  <a:pt x="27508" y="25334"/>
                </a:moveTo>
                <a:lnTo>
                  <a:pt x="23017" y="25374"/>
                </a:lnTo>
                <a:lnTo>
                  <a:pt x="18547" y="25394"/>
                </a:lnTo>
                <a:lnTo>
                  <a:pt x="11821" y="25394"/>
                </a:lnTo>
                <a:lnTo>
                  <a:pt x="10693" y="25414"/>
                </a:lnTo>
                <a:lnTo>
                  <a:pt x="10552" y="25414"/>
                </a:lnTo>
                <a:lnTo>
                  <a:pt x="10411" y="25434"/>
                </a:lnTo>
                <a:lnTo>
                  <a:pt x="10291" y="25495"/>
                </a:lnTo>
                <a:lnTo>
                  <a:pt x="10230" y="25535"/>
                </a:lnTo>
                <a:lnTo>
                  <a:pt x="10190" y="25595"/>
                </a:lnTo>
                <a:lnTo>
                  <a:pt x="10190" y="25636"/>
                </a:lnTo>
                <a:lnTo>
                  <a:pt x="10230" y="25696"/>
                </a:lnTo>
                <a:lnTo>
                  <a:pt x="10291" y="25736"/>
                </a:lnTo>
                <a:lnTo>
                  <a:pt x="10351" y="25777"/>
                </a:lnTo>
                <a:lnTo>
                  <a:pt x="10411" y="25797"/>
                </a:lnTo>
                <a:lnTo>
                  <a:pt x="10552" y="25817"/>
                </a:lnTo>
                <a:lnTo>
                  <a:pt x="10693" y="25817"/>
                </a:lnTo>
                <a:lnTo>
                  <a:pt x="11257" y="25837"/>
                </a:lnTo>
                <a:lnTo>
                  <a:pt x="11821" y="25857"/>
                </a:lnTo>
                <a:lnTo>
                  <a:pt x="12929" y="25877"/>
                </a:lnTo>
                <a:lnTo>
                  <a:pt x="18547" y="25877"/>
                </a:lnTo>
                <a:lnTo>
                  <a:pt x="23017" y="25857"/>
                </a:lnTo>
                <a:lnTo>
                  <a:pt x="27508" y="25817"/>
                </a:lnTo>
                <a:lnTo>
                  <a:pt x="27609" y="25777"/>
                </a:lnTo>
                <a:lnTo>
                  <a:pt x="27669" y="25736"/>
                </a:lnTo>
                <a:lnTo>
                  <a:pt x="27710" y="25656"/>
                </a:lnTo>
                <a:lnTo>
                  <a:pt x="27730" y="25575"/>
                </a:lnTo>
                <a:lnTo>
                  <a:pt x="27710" y="25474"/>
                </a:lnTo>
                <a:lnTo>
                  <a:pt x="27669" y="25394"/>
                </a:lnTo>
                <a:lnTo>
                  <a:pt x="27609" y="25354"/>
                </a:lnTo>
                <a:lnTo>
                  <a:pt x="27508" y="25334"/>
                </a:lnTo>
                <a:close/>
                <a:moveTo>
                  <a:pt x="5156" y="1088"/>
                </a:moveTo>
                <a:lnTo>
                  <a:pt x="6203" y="1209"/>
                </a:lnTo>
                <a:lnTo>
                  <a:pt x="7230" y="1289"/>
                </a:lnTo>
                <a:lnTo>
                  <a:pt x="9304" y="1410"/>
                </a:lnTo>
                <a:lnTo>
                  <a:pt x="10875" y="1491"/>
                </a:lnTo>
                <a:lnTo>
                  <a:pt x="12425" y="1571"/>
                </a:lnTo>
                <a:lnTo>
                  <a:pt x="15547" y="1672"/>
                </a:lnTo>
                <a:lnTo>
                  <a:pt x="18668" y="1732"/>
                </a:lnTo>
                <a:lnTo>
                  <a:pt x="21789" y="1753"/>
                </a:lnTo>
                <a:lnTo>
                  <a:pt x="24830" y="1732"/>
                </a:lnTo>
                <a:lnTo>
                  <a:pt x="26421" y="1712"/>
                </a:lnTo>
                <a:lnTo>
                  <a:pt x="26783" y="1712"/>
                </a:lnTo>
                <a:lnTo>
                  <a:pt x="27126" y="1692"/>
                </a:lnTo>
                <a:lnTo>
                  <a:pt x="27206" y="1813"/>
                </a:lnTo>
                <a:lnTo>
                  <a:pt x="27307" y="1934"/>
                </a:lnTo>
                <a:lnTo>
                  <a:pt x="27770" y="2397"/>
                </a:lnTo>
                <a:lnTo>
                  <a:pt x="28213" y="2860"/>
                </a:lnTo>
                <a:lnTo>
                  <a:pt x="28414" y="3102"/>
                </a:lnTo>
                <a:lnTo>
                  <a:pt x="28616" y="3364"/>
                </a:lnTo>
                <a:lnTo>
                  <a:pt x="28797" y="3625"/>
                </a:lnTo>
                <a:lnTo>
                  <a:pt x="28978" y="3927"/>
                </a:lnTo>
                <a:lnTo>
                  <a:pt x="29119" y="4209"/>
                </a:lnTo>
                <a:lnTo>
                  <a:pt x="29260" y="4511"/>
                </a:lnTo>
                <a:lnTo>
                  <a:pt x="29381" y="4834"/>
                </a:lnTo>
                <a:lnTo>
                  <a:pt x="29482" y="5136"/>
                </a:lnTo>
                <a:lnTo>
                  <a:pt x="29562" y="5458"/>
                </a:lnTo>
                <a:lnTo>
                  <a:pt x="29643" y="5780"/>
                </a:lnTo>
                <a:lnTo>
                  <a:pt x="29764" y="6445"/>
                </a:lnTo>
                <a:lnTo>
                  <a:pt x="29824" y="6807"/>
                </a:lnTo>
                <a:lnTo>
                  <a:pt x="29864" y="7170"/>
                </a:lnTo>
                <a:lnTo>
                  <a:pt x="29884" y="7532"/>
                </a:lnTo>
                <a:lnTo>
                  <a:pt x="29904" y="7915"/>
                </a:lnTo>
                <a:lnTo>
                  <a:pt x="29884" y="8640"/>
                </a:lnTo>
                <a:lnTo>
                  <a:pt x="29824" y="9385"/>
                </a:lnTo>
                <a:lnTo>
                  <a:pt x="29743" y="10110"/>
                </a:lnTo>
                <a:lnTo>
                  <a:pt x="29623" y="10835"/>
                </a:lnTo>
                <a:lnTo>
                  <a:pt x="29482" y="11560"/>
                </a:lnTo>
                <a:lnTo>
                  <a:pt x="29320" y="12284"/>
                </a:lnTo>
                <a:lnTo>
                  <a:pt x="28877" y="14117"/>
                </a:lnTo>
                <a:lnTo>
                  <a:pt x="28636" y="15023"/>
                </a:lnTo>
                <a:lnTo>
                  <a:pt x="28414" y="15949"/>
                </a:lnTo>
                <a:lnTo>
                  <a:pt x="28233" y="16876"/>
                </a:lnTo>
                <a:lnTo>
                  <a:pt x="28072" y="17802"/>
                </a:lnTo>
                <a:lnTo>
                  <a:pt x="27991" y="18265"/>
                </a:lnTo>
                <a:lnTo>
                  <a:pt x="27951" y="18749"/>
                </a:lnTo>
                <a:lnTo>
                  <a:pt x="27911" y="19212"/>
                </a:lnTo>
                <a:lnTo>
                  <a:pt x="27871" y="19695"/>
                </a:lnTo>
                <a:lnTo>
                  <a:pt x="27871" y="20098"/>
                </a:lnTo>
                <a:lnTo>
                  <a:pt x="27871" y="20501"/>
                </a:lnTo>
                <a:lnTo>
                  <a:pt x="27891" y="20903"/>
                </a:lnTo>
                <a:lnTo>
                  <a:pt x="27911" y="21306"/>
                </a:lnTo>
                <a:lnTo>
                  <a:pt x="27971" y="21709"/>
                </a:lnTo>
                <a:lnTo>
                  <a:pt x="28032" y="22091"/>
                </a:lnTo>
                <a:lnTo>
                  <a:pt x="28092" y="22494"/>
                </a:lnTo>
                <a:lnTo>
                  <a:pt x="28193" y="22877"/>
                </a:lnTo>
                <a:lnTo>
                  <a:pt x="28273" y="23279"/>
                </a:lnTo>
                <a:lnTo>
                  <a:pt x="28394" y="23662"/>
                </a:lnTo>
                <a:lnTo>
                  <a:pt x="28515" y="24045"/>
                </a:lnTo>
                <a:lnTo>
                  <a:pt x="28656" y="24407"/>
                </a:lnTo>
                <a:lnTo>
                  <a:pt x="28817" y="24790"/>
                </a:lnTo>
                <a:lnTo>
                  <a:pt x="28978" y="25152"/>
                </a:lnTo>
                <a:lnTo>
                  <a:pt x="29159" y="25515"/>
                </a:lnTo>
                <a:lnTo>
                  <a:pt x="29341" y="25877"/>
                </a:lnTo>
                <a:lnTo>
                  <a:pt x="29542" y="26240"/>
                </a:lnTo>
                <a:lnTo>
                  <a:pt x="29764" y="26602"/>
                </a:lnTo>
                <a:lnTo>
                  <a:pt x="30005" y="26945"/>
                </a:lnTo>
                <a:lnTo>
                  <a:pt x="30247" y="27287"/>
                </a:lnTo>
                <a:lnTo>
                  <a:pt x="30488" y="27629"/>
                </a:lnTo>
                <a:lnTo>
                  <a:pt x="30750" y="27951"/>
                </a:lnTo>
                <a:lnTo>
                  <a:pt x="31032" y="28274"/>
                </a:lnTo>
                <a:lnTo>
                  <a:pt x="31314" y="28576"/>
                </a:lnTo>
                <a:lnTo>
                  <a:pt x="31616" y="28858"/>
                </a:lnTo>
                <a:lnTo>
                  <a:pt x="31918" y="29139"/>
                </a:lnTo>
                <a:lnTo>
                  <a:pt x="32240" y="29421"/>
                </a:lnTo>
                <a:lnTo>
                  <a:pt x="32563" y="29683"/>
                </a:lnTo>
                <a:lnTo>
                  <a:pt x="32905" y="29945"/>
                </a:lnTo>
                <a:lnTo>
                  <a:pt x="33247" y="30166"/>
                </a:lnTo>
                <a:lnTo>
                  <a:pt x="33610" y="30408"/>
                </a:lnTo>
                <a:lnTo>
                  <a:pt x="33972" y="30610"/>
                </a:lnTo>
                <a:lnTo>
                  <a:pt x="32845" y="30630"/>
                </a:lnTo>
                <a:lnTo>
                  <a:pt x="31737" y="30650"/>
                </a:lnTo>
                <a:lnTo>
                  <a:pt x="30629" y="30710"/>
                </a:lnTo>
                <a:lnTo>
                  <a:pt x="29522" y="30730"/>
                </a:lnTo>
                <a:lnTo>
                  <a:pt x="23924" y="30851"/>
                </a:lnTo>
                <a:lnTo>
                  <a:pt x="21125" y="30912"/>
                </a:lnTo>
                <a:lnTo>
                  <a:pt x="18325" y="30992"/>
                </a:lnTo>
                <a:lnTo>
                  <a:pt x="16976" y="31032"/>
                </a:lnTo>
                <a:lnTo>
                  <a:pt x="15607" y="31093"/>
                </a:lnTo>
                <a:lnTo>
                  <a:pt x="14882" y="31133"/>
                </a:lnTo>
                <a:lnTo>
                  <a:pt x="14520" y="31173"/>
                </a:lnTo>
                <a:lnTo>
                  <a:pt x="14177" y="31234"/>
                </a:lnTo>
                <a:lnTo>
                  <a:pt x="13875" y="31294"/>
                </a:lnTo>
                <a:lnTo>
                  <a:pt x="13694" y="31234"/>
                </a:lnTo>
                <a:lnTo>
                  <a:pt x="13492" y="31194"/>
                </a:lnTo>
                <a:lnTo>
                  <a:pt x="13170" y="31153"/>
                </a:lnTo>
                <a:lnTo>
                  <a:pt x="12848" y="31073"/>
                </a:lnTo>
                <a:lnTo>
                  <a:pt x="12546" y="30992"/>
                </a:lnTo>
                <a:lnTo>
                  <a:pt x="12244" y="30891"/>
                </a:lnTo>
                <a:lnTo>
                  <a:pt x="11942" y="30771"/>
                </a:lnTo>
                <a:lnTo>
                  <a:pt x="11640" y="30650"/>
                </a:lnTo>
                <a:lnTo>
                  <a:pt x="11358" y="30489"/>
                </a:lnTo>
                <a:lnTo>
                  <a:pt x="11096" y="30328"/>
                </a:lnTo>
                <a:lnTo>
                  <a:pt x="10814" y="30146"/>
                </a:lnTo>
                <a:lnTo>
                  <a:pt x="10573" y="29945"/>
                </a:lnTo>
                <a:lnTo>
                  <a:pt x="10311" y="29744"/>
                </a:lnTo>
                <a:lnTo>
                  <a:pt x="10069" y="29522"/>
                </a:lnTo>
                <a:lnTo>
                  <a:pt x="9848" y="29301"/>
                </a:lnTo>
                <a:lnTo>
                  <a:pt x="9626" y="29039"/>
                </a:lnTo>
                <a:lnTo>
                  <a:pt x="9405" y="28797"/>
                </a:lnTo>
                <a:lnTo>
                  <a:pt x="9203" y="28535"/>
                </a:lnTo>
                <a:lnTo>
                  <a:pt x="8982" y="28193"/>
                </a:lnTo>
                <a:lnTo>
                  <a:pt x="8780" y="27851"/>
                </a:lnTo>
                <a:lnTo>
                  <a:pt x="8579" y="27508"/>
                </a:lnTo>
                <a:lnTo>
                  <a:pt x="8418" y="27166"/>
                </a:lnTo>
                <a:lnTo>
                  <a:pt x="8257" y="26804"/>
                </a:lnTo>
                <a:lnTo>
                  <a:pt x="8116" y="26441"/>
                </a:lnTo>
                <a:lnTo>
                  <a:pt x="7995" y="26079"/>
                </a:lnTo>
                <a:lnTo>
                  <a:pt x="7874" y="25696"/>
                </a:lnTo>
                <a:lnTo>
                  <a:pt x="7794" y="25313"/>
                </a:lnTo>
                <a:lnTo>
                  <a:pt x="7713" y="24931"/>
                </a:lnTo>
                <a:lnTo>
                  <a:pt x="7633" y="24548"/>
                </a:lnTo>
                <a:lnTo>
                  <a:pt x="7572" y="24166"/>
                </a:lnTo>
                <a:lnTo>
                  <a:pt x="7532" y="23763"/>
                </a:lnTo>
                <a:lnTo>
                  <a:pt x="7512" y="23380"/>
                </a:lnTo>
                <a:lnTo>
                  <a:pt x="7471" y="22575"/>
                </a:lnTo>
                <a:lnTo>
                  <a:pt x="7471" y="22091"/>
                </a:lnTo>
                <a:lnTo>
                  <a:pt x="7492" y="21608"/>
                </a:lnTo>
                <a:lnTo>
                  <a:pt x="7552" y="20662"/>
                </a:lnTo>
                <a:lnTo>
                  <a:pt x="7653" y="19715"/>
                </a:lnTo>
                <a:lnTo>
                  <a:pt x="7794" y="18769"/>
                </a:lnTo>
                <a:lnTo>
                  <a:pt x="7955" y="17822"/>
                </a:lnTo>
                <a:lnTo>
                  <a:pt x="8116" y="16876"/>
                </a:lnTo>
                <a:lnTo>
                  <a:pt x="8498" y="14983"/>
                </a:lnTo>
                <a:lnTo>
                  <a:pt x="8660" y="14036"/>
                </a:lnTo>
                <a:lnTo>
                  <a:pt x="8821" y="13090"/>
                </a:lnTo>
                <a:lnTo>
                  <a:pt x="8962" y="12144"/>
                </a:lnTo>
                <a:lnTo>
                  <a:pt x="9082" y="11197"/>
                </a:lnTo>
                <a:lnTo>
                  <a:pt x="9143" y="10251"/>
                </a:lnTo>
                <a:lnTo>
                  <a:pt x="9163" y="9767"/>
                </a:lnTo>
                <a:lnTo>
                  <a:pt x="9183" y="9284"/>
                </a:lnTo>
                <a:lnTo>
                  <a:pt x="9163" y="8801"/>
                </a:lnTo>
                <a:lnTo>
                  <a:pt x="9143" y="8317"/>
                </a:lnTo>
                <a:lnTo>
                  <a:pt x="9123" y="7834"/>
                </a:lnTo>
                <a:lnTo>
                  <a:pt x="9062" y="7351"/>
                </a:lnTo>
                <a:lnTo>
                  <a:pt x="9002" y="6888"/>
                </a:lnTo>
                <a:lnTo>
                  <a:pt x="8901" y="6404"/>
                </a:lnTo>
                <a:lnTo>
                  <a:pt x="8800" y="5921"/>
                </a:lnTo>
                <a:lnTo>
                  <a:pt x="8680" y="5458"/>
                </a:lnTo>
                <a:lnTo>
                  <a:pt x="8519" y="4975"/>
                </a:lnTo>
                <a:lnTo>
                  <a:pt x="8337" y="4511"/>
                </a:lnTo>
                <a:lnTo>
                  <a:pt x="8156" y="4068"/>
                </a:lnTo>
                <a:lnTo>
                  <a:pt x="7914" y="3625"/>
                </a:lnTo>
                <a:lnTo>
                  <a:pt x="7673" y="3223"/>
                </a:lnTo>
                <a:lnTo>
                  <a:pt x="7391" y="2820"/>
                </a:lnTo>
                <a:lnTo>
                  <a:pt x="7089" y="2457"/>
                </a:lnTo>
                <a:lnTo>
                  <a:pt x="6767" y="2115"/>
                </a:lnTo>
                <a:lnTo>
                  <a:pt x="6404" y="1813"/>
                </a:lnTo>
                <a:lnTo>
                  <a:pt x="6022" y="1531"/>
                </a:lnTo>
                <a:lnTo>
                  <a:pt x="5820" y="1410"/>
                </a:lnTo>
                <a:lnTo>
                  <a:pt x="5599" y="1289"/>
                </a:lnTo>
                <a:lnTo>
                  <a:pt x="5377" y="1189"/>
                </a:lnTo>
                <a:lnTo>
                  <a:pt x="5156" y="1088"/>
                </a:lnTo>
                <a:close/>
                <a:moveTo>
                  <a:pt x="4954" y="1"/>
                </a:moveTo>
                <a:lnTo>
                  <a:pt x="4189" y="21"/>
                </a:lnTo>
                <a:lnTo>
                  <a:pt x="3404" y="61"/>
                </a:lnTo>
                <a:lnTo>
                  <a:pt x="3343" y="81"/>
                </a:lnTo>
                <a:lnTo>
                  <a:pt x="3283" y="101"/>
                </a:lnTo>
                <a:lnTo>
                  <a:pt x="3162" y="182"/>
                </a:lnTo>
                <a:lnTo>
                  <a:pt x="3102" y="283"/>
                </a:lnTo>
                <a:lnTo>
                  <a:pt x="3061" y="403"/>
                </a:lnTo>
                <a:lnTo>
                  <a:pt x="3061" y="504"/>
                </a:lnTo>
                <a:lnTo>
                  <a:pt x="3102" y="625"/>
                </a:lnTo>
                <a:lnTo>
                  <a:pt x="3142" y="665"/>
                </a:lnTo>
                <a:lnTo>
                  <a:pt x="3182" y="705"/>
                </a:lnTo>
                <a:lnTo>
                  <a:pt x="3243" y="746"/>
                </a:lnTo>
                <a:lnTo>
                  <a:pt x="3303" y="766"/>
                </a:lnTo>
                <a:lnTo>
                  <a:pt x="3444" y="806"/>
                </a:lnTo>
                <a:lnTo>
                  <a:pt x="3041" y="826"/>
                </a:lnTo>
                <a:lnTo>
                  <a:pt x="2638" y="907"/>
                </a:lnTo>
                <a:lnTo>
                  <a:pt x="2276" y="1028"/>
                </a:lnTo>
                <a:lnTo>
                  <a:pt x="1913" y="1189"/>
                </a:lnTo>
                <a:lnTo>
                  <a:pt x="1571" y="1390"/>
                </a:lnTo>
                <a:lnTo>
                  <a:pt x="1249" y="1632"/>
                </a:lnTo>
                <a:lnTo>
                  <a:pt x="947" y="1894"/>
                </a:lnTo>
                <a:lnTo>
                  <a:pt x="806" y="2055"/>
                </a:lnTo>
                <a:lnTo>
                  <a:pt x="685" y="2216"/>
                </a:lnTo>
                <a:lnTo>
                  <a:pt x="544" y="2397"/>
                </a:lnTo>
                <a:lnTo>
                  <a:pt x="423" y="2598"/>
                </a:lnTo>
                <a:lnTo>
                  <a:pt x="323" y="2800"/>
                </a:lnTo>
                <a:lnTo>
                  <a:pt x="222" y="3021"/>
                </a:lnTo>
                <a:lnTo>
                  <a:pt x="162" y="3223"/>
                </a:lnTo>
                <a:lnTo>
                  <a:pt x="101" y="3444"/>
                </a:lnTo>
                <a:lnTo>
                  <a:pt x="41" y="3666"/>
                </a:lnTo>
                <a:lnTo>
                  <a:pt x="0" y="3907"/>
                </a:lnTo>
                <a:lnTo>
                  <a:pt x="0" y="4129"/>
                </a:lnTo>
                <a:lnTo>
                  <a:pt x="0" y="4350"/>
                </a:lnTo>
                <a:lnTo>
                  <a:pt x="41" y="4552"/>
                </a:lnTo>
                <a:lnTo>
                  <a:pt x="81" y="4773"/>
                </a:lnTo>
                <a:lnTo>
                  <a:pt x="101" y="4914"/>
                </a:lnTo>
                <a:lnTo>
                  <a:pt x="162" y="5015"/>
                </a:lnTo>
                <a:lnTo>
                  <a:pt x="222" y="5136"/>
                </a:lnTo>
                <a:lnTo>
                  <a:pt x="282" y="5216"/>
                </a:lnTo>
                <a:lnTo>
                  <a:pt x="464" y="5397"/>
                </a:lnTo>
                <a:lnTo>
                  <a:pt x="665" y="5538"/>
                </a:lnTo>
                <a:lnTo>
                  <a:pt x="725" y="5579"/>
                </a:lnTo>
                <a:lnTo>
                  <a:pt x="806" y="5599"/>
                </a:lnTo>
                <a:lnTo>
                  <a:pt x="866" y="5619"/>
                </a:lnTo>
                <a:lnTo>
                  <a:pt x="947" y="5599"/>
                </a:lnTo>
                <a:lnTo>
                  <a:pt x="1088" y="5639"/>
                </a:lnTo>
                <a:lnTo>
                  <a:pt x="1269" y="5659"/>
                </a:lnTo>
                <a:lnTo>
                  <a:pt x="1591" y="5679"/>
                </a:lnTo>
                <a:lnTo>
                  <a:pt x="1974" y="5679"/>
                </a:lnTo>
                <a:lnTo>
                  <a:pt x="2357" y="5659"/>
                </a:lnTo>
                <a:lnTo>
                  <a:pt x="3142" y="5619"/>
                </a:lnTo>
                <a:lnTo>
                  <a:pt x="4713" y="5518"/>
                </a:lnTo>
                <a:lnTo>
                  <a:pt x="5095" y="5498"/>
                </a:lnTo>
                <a:lnTo>
                  <a:pt x="5498" y="5478"/>
                </a:lnTo>
                <a:lnTo>
                  <a:pt x="5881" y="5438"/>
                </a:lnTo>
                <a:lnTo>
                  <a:pt x="6082" y="5397"/>
                </a:lnTo>
                <a:lnTo>
                  <a:pt x="6243" y="5337"/>
                </a:lnTo>
                <a:lnTo>
                  <a:pt x="6324" y="5317"/>
                </a:lnTo>
                <a:lnTo>
                  <a:pt x="6404" y="5257"/>
                </a:lnTo>
                <a:lnTo>
                  <a:pt x="6465" y="5196"/>
                </a:lnTo>
                <a:lnTo>
                  <a:pt x="6525" y="5136"/>
                </a:lnTo>
                <a:lnTo>
                  <a:pt x="6606" y="4975"/>
                </a:lnTo>
                <a:lnTo>
                  <a:pt x="6646" y="4793"/>
                </a:lnTo>
                <a:lnTo>
                  <a:pt x="6646" y="4713"/>
                </a:lnTo>
                <a:lnTo>
                  <a:pt x="6626" y="4632"/>
                </a:lnTo>
                <a:lnTo>
                  <a:pt x="6606" y="4552"/>
                </a:lnTo>
                <a:lnTo>
                  <a:pt x="6565" y="4491"/>
                </a:lnTo>
                <a:lnTo>
                  <a:pt x="6505" y="4431"/>
                </a:lnTo>
                <a:lnTo>
                  <a:pt x="6444" y="4370"/>
                </a:lnTo>
                <a:lnTo>
                  <a:pt x="6344" y="4330"/>
                </a:lnTo>
                <a:lnTo>
                  <a:pt x="6243" y="4310"/>
                </a:lnTo>
                <a:lnTo>
                  <a:pt x="6062" y="4270"/>
                </a:lnTo>
                <a:lnTo>
                  <a:pt x="5881" y="4270"/>
                </a:lnTo>
                <a:lnTo>
                  <a:pt x="5478" y="4290"/>
                </a:lnTo>
                <a:lnTo>
                  <a:pt x="4713" y="4370"/>
                </a:lnTo>
                <a:lnTo>
                  <a:pt x="2981" y="4552"/>
                </a:lnTo>
                <a:lnTo>
                  <a:pt x="2316" y="4612"/>
                </a:lnTo>
                <a:lnTo>
                  <a:pt x="1813" y="4693"/>
                </a:lnTo>
                <a:lnTo>
                  <a:pt x="1551" y="4733"/>
                </a:lnTo>
                <a:lnTo>
                  <a:pt x="1309" y="4793"/>
                </a:lnTo>
                <a:lnTo>
                  <a:pt x="1350" y="4310"/>
                </a:lnTo>
                <a:lnTo>
                  <a:pt x="1370" y="4089"/>
                </a:lnTo>
                <a:lnTo>
                  <a:pt x="1430" y="3867"/>
                </a:lnTo>
                <a:lnTo>
                  <a:pt x="1491" y="3646"/>
                </a:lnTo>
                <a:lnTo>
                  <a:pt x="1591" y="3424"/>
                </a:lnTo>
                <a:lnTo>
                  <a:pt x="1712" y="3223"/>
                </a:lnTo>
                <a:lnTo>
                  <a:pt x="1873" y="3001"/>
                </a:lnTo>
                <a:lnTo>
                  <a:pt x="1994" y="2900"/>
                </a:lnTo>
                <a:lnTo>
                  <a:pt x="2115" y="2800"/>
                </a:lnTo>
                <a:lnTo>
                  <a:pt x="2236" y="2699"/>
                </a:lnTo>
                <a:lnTo>
                  <a:pt x="2377" y="2619"/>
                </a:lnTo>
                <a:lnTo>
                  <a:pt x="2638" y="2498"/>
                </a:lnTo>
                <a:lnTo>
                  <a:pt x="2940" y="2417"/>
                </a:lnTo>
                <a:lnTo>
                  <a:pt x="3243" y="2357"/>
                </a:lnTo>
                <a:lnTo>
                  <a:pt x="3545" y="2357"/>
                </a:lnTo>
                <a:lnTo>
                  <a:pt x="3867" y="2377"/>
                </a:lnTo>
                <a:lnTo>
                  <a:pt x="4169" y="2437"/>
                </a:lnTo>
                <a:lnTo>
                  <a:pt x="4370" y="2498"/>
                </a:lnTo>
                <a:lnTo>
                  <a:pt x="4551" y="2558"/>
                </a:lnTo>
                <a:lnTo>
                  <a:pt x="4914" y="2719"/>
                </a:lnTo>
                <a:lnTo>
                  <a:pt x="5256" y="2921"/>
                </a:lnTo>
                <a:lnTo>
                  <a:pt x="5538" y="3142"/>
                </a:lnTo>
                <a:lnTo>
                  <a:pt x="5820" y="3404"/>
                </a:lnTo>
                <a:lnTo>
                  <a:pt x="6062" y="3686"/>
                </a:lnTo>
                <a:lnTo>
                  <a:pt x="6303" y="3988"/>
                </a:lnTo>
                <a:lnTo>
                  <a:pt x="6505" y="4330"/>
                </a:lnTo>
                <a:lnTo>
                  <a:pt x="6686" y="4673"/>
                </a:lnTo>
                <a:lnTo>
                  <a:pt x="6827" y="5035"/>
                </a:lnTo>
                <a:lnTo>
                  <a:pt x="6968" y="5397"/>
                </a:lnTo>
                <a:lnTo>
                  <a:pt x="7089" y="5780"/>
                </a:lnTo>
                <a:lnTo>
                  <a:pt x="7210" y="6143"/>
                </a:lnTo>
                <a:lnTo>
                  <a:pt x="7290" y="6525"/>
                </a:lnTo>
                <a:lnTo>
                  <a:pt x="7371" y="6908"/>
                </a:lnTo>
                <a:lnTo>
                  <a:pt x="7431" y="7270"/>
                </a:lnTo>
                <a:lnTo>
                  <a:pt x="7492" y="7733"/>
                </a:lnTo>
                <a:lnTo>
                  <a:pt x="7532" y="8217"/>
                </a:lnTo>
                <a:lnTo>
                  <a:pt x="7552" y="8680"/>
                </a:lnTo>
                <a:lnTo>
                  <a:pt x="7572" y="9163"/>
                </a:lnTo>
                <a:lnTo>
                  <a:pt x="7552" y="9626"/>
                </a:lnTo>
                <a:lnTo>
                  <a:pt x="7532" y="10110"/>
                </a:lnTo>
                <a:lnTo>
                  <a:pt x="7451" y="11056"/>
                </a:lnTo>
                <a:lnTo>
                  <a:pt x="7330" y="12003"/>
                </a:lnTo>
                <a:lnTo>
                  <a:pt x="7189" y="12949"/>
                </a:lnTo>
                <a:lnTo>
                  <a:pt x="7028" y="13875"/>
                </a:lnTo>
                <a:lnTo>
                  <a:pt x="6847" y="14802"/>
                </a:lnTo>
                <a:lnTo>
                  <a:pt x="6465" y="16695"/>
                </a:lnTo>
                <a:lnTo>
                  <a:pt x="6303" y="17641"/>
                </a:lnTo>
                <a:lnTo>
                  <a:pt x="6142" y="18587"/>
                </a:lnTo>
                <a:lnTo>
                  <a:pt x="6001" y="19534"/>
                </a:lnTo>
                <a:lnTo>
                  <a:pt x="5881" y="20501"/>
                </a:lnTo>
                <a:lnTo>
                  <a:pt x="5800" y="21467"/>
                </a:lnTo>
                <a:lnTo>
                  <a:pt x="5780" y="22434"/>
                </a:lnTo>
                <a:lnTo>
                  <a:pt x="5780" y="22897"/>
                </a:lnTo>
                <a:lnTo>
                  <a:pt x="5800" y="23360"/>
                </a:lnTo>
                <a:lnTo>
                  <a:pt x="5820" y="23823"/>
                </a:lnTo>
                <a:lnTo>
                  <a:pt x="5881" y="24286"/>
                </a:lnTo>
                <a:lnTo>
                  <a:pt x="5941" y="24750"/>
                </a:lnTo>
                <a:lnTo>
                  <a:pt x="6022" y="25213"/>
                </a:lnTo>
                <a:lnTo>
                  <a:pt x="6102" y="25676"/>
                </a:lnTo>
                <a:lnTo>
                  <a:pt x="6223" y="26119"/>
                </a:lnTo>
                <a:lnTo>
                  <a:pt x="6364" y="26582"/>
                </a:lnTo>
                <a:lnTo>
                  <a:pt x="6505" y="27005"/>
                </a:lnTo>
                <a:lnTo>
                  <a:pt x="6666" y="27448"/>
                </a:lnTo>
                <a:lnTo>
                  <a:pt x="6847" y="27871"/>
                </a:lnTo>
                <a:lnTo>
                  <a:pt x="7069" y="28294"/>
                </a:lnTo>
                <a:lnTo>
                  <a:pt x="7290" y="28696"/>
                </a:lnTo>
                <a:lnTo>
                  <a:pt x="7532" y="29099"/>
                </a:lnTo>
                <a:lnTo>
                  <a:pt x="7794" y="29502"/>
                </a:lnTo>
                <a:lnTo>
                  <a:pt x="8055" y="29844"/>
                </a:lnTo>
                <a:lnTo>
                  <a:pt x="8317" y="30166"/>
                </a:lnTo>
                <a:lnTo>
                  <a:pt x="8619" y="30489"/>
                </a:lnTo>
                <a:lnTo>
                  <a:pt x="8921" y="30791"/>
                </a:lnTo>
                <a:lnTo>
                  <a:pt x="9244" y="31093"/>
                </a:lnTo>
                <a:lnTo>
                  <a:pt x="9566" y="31375"/>
                </a:lnTo>
                <a:lnTo>
                  <a:pt x="9908" y="31616"/>
                </a:lnTo>
                <a:lnTo>
                  <a:pt x="10271" y="31858"/>
                </a:lnTo>
                <a:lnTo>
                  <a:pt x="10633" y="32080"/>
                </a:lnTo>
                <a:lnTo>
                  <a:pt x="11016" y="32281"/>
                </a:lnTo>
                <a:lnTo>
                  <a:pt x="11398" y="32462"/>
                </a:lnTo>
                <a:lnTo>
                  <a:pt x="11801" y="32603"/>
                </a:lnTo>
                <a:lnTo>
                  <a:pt x="12204" y="32744"/>
                </a:lnTo>
                <a:lnTo>
                  <a:pt x="12627" y="32825"/>
                </a:lnTo>
                <a:lnTo>
                  <a:pt x="13049" y="32905"/>
                </a:lnTo>
                <a:lnTo>
                  <a:pt x="13492" y="32945"/>
                </a:lnTo>
                <a:lnTo>
                  <a:pt x="13613" y="32925"/>
                </a:lnTo>
                <a:lnTo>
                  <a:pt x="13734" y="32905"/>
                </a:lnTo>
                <a:lnTo>
                  <a:pt x="13855" y="32865"/>
                </a:lnTo>
                <a:lnTo>
                  <a:pt x="13956" y="32804"/>
                </a:lnTo>
                <a:lnTo>
                  <a:pt x="14056" y="32724"/>
                </a:lnTo>
                <a:lnTo>
                  <a:pt x="14137" y="32643"/>
                </a:lnTo>
                <a:lnTo>
                  <a:pt x="14217" y="32543"/>
                </a:lnTo>
                <a:lnTo>
                  <a:pt x="14278" y="32442"/>
                </a:lnTo>
                <a:lnTo>
                  <a:pt x="14580" y="32462"/>
                </a:lnTo>
                <a:lnTo>
                  <a:pt x="14882" y="32482"/>
                </a:lnTo>
                <a:lnTo>
                  <a:pt x="16815" y="32482"/>
                </a:lnTo>
                <a:lnTo>
                  <a:pt x="18164" y="32462"/>
                </a:lnTo>
                <a:lnTo>
                  <a:pt x="20963" y="32422"/>
                </a:lnTo>
                <a:lnTo>
                  <a:pt x="23763" y="32382"/>
                </a:lnTo>
                <a:lnTo>
                  <a:pt x="29361" y="32261"/>
                </a:lnTo>
                <a:lnTo>
                  <a:pt x="32079" y="32221"/>
                </a:lnTo>
                <a:lnTo>
                  <a:pt x="33529" y="32200"/>
                </a:lnTo>
                <a:lnTo>
                  <a:pt x="34234" y="32180"/>
                </a:lnTo>
                <a:lnTo>
                  <a:pt x="34959" y="32140"/>
                </a:lnTo>
                <a:lnTo>
                  <a:pt x="35120" y="32120"/>
                </a:lnTo>
                <a:lnTo>
                  <a:pt x="35281" y="32059"/>
                </a:lnTo>
                <a:lnTo>
                  <a:pt x="35402" y="31979"/>
                </a:lnTo>
                <a:lnTo>
                  <a:pt x="35503" y="31878"/>
                </a:lnTo>
                <a:lnTo>
                  <a:pt x="35583" y="31757"/>
                </a:lnTo>
                <a:lnTo>
                  <a:pt x="35644" y="31637"/>
                </a:lnTo>
                <a:lnTo>
                  <a:pt x="35684" y="31516"/>
                </a:lnTo>
                <a:lnTo>
                  <a:pt x="35684" y="31375"/>
                </a:lnTo>
                <a:lnTo>
                  <a:pt x="35684" y="31234"/>
                </a:lnTo>
                <a:lnTo>
                  <a:pt x="35644" y="31113"/>
                </a:lnTo>
                <a:lnTo>
                  <a:pt x="35583" y="30972"/>
                </a:lnTo>
                <a:lnTo>
                  <a:pt x="35503" y="30871"/>
                </a:lnTo>
                <a:lnTo>
                  <a:pt x="35402" y="30771"/>
                </a:lnTo>
                <a:lnTo>
                  <a:pt x="35281" y="30710"/>
                </a:lnTo>
                <a:lnTo>
                  <a:pt x="35140" y="30650"/>
                </a:lnTo>
                <a:lnTo>
                  <a:pt x="34959" y="30630"/>
                </a:lnTo>
                <a:lnTo>
                  <a:pt x="34939" y="30630"/>
                </a:lnTo>
                <a:lnTo>
                  <a:pt x="35019" y="30569"/>
                </a:lnTo>
                <a:lnTo>
                  <a:pt x="35120" y="30489"/>
                </a:lnTo>
                <a:lnTo>
                  <a:pt x="35180" y="30388"/>
                </a:lnTo>
                <a:lnTo>
                  <a:pt x="35261" y="30307"/>
                </a:lnTo>
                <a:lnTo>
                  <a:pt x="35301" y="30187"/>
                </a:lnTo>
                <a:lnTo>
                  <a:pt x="35342" y="30086"/>
                </a:lnTo>
                <a:lnTo>
                  <a:pt x="35382" y="29985"/>
                </a:lnTo>
                <a:lnTo>
                  <a:pt x="35402" y="29864"/>
                </a:lnTo>
                <a:lnTo>
                  <a:pt x="35402" y="29764"/>
                </a:lnTo>
                <a:lnTo>
                  <a:pt x="35382" y="29643"/>
                </a:lnTo>
                <a:lnTo>
                  <a:pt x="35362" y="29542"/>
                </a:lnTo>
                <a:lnTo>
                  <a:pt x="35301" y="29442"/>
                </a:lnTo>
                <a:lnTo>
                  <a:pt x="35241" y="29341"/>
                </a:lnTo>
                <a:lnTo>
                  <a:pt x="35160" y="29240"/>
                </a:lnTo>
                <a:lnTo>
                  <a:pt x="35060" y="29160"/>
                </a:lnTo>
                <a:lnTo>
                  <a:pt x="34939" y="29079"/>
                </a:lnTo>
                <a:lnTo>
                  <a:pt x="34637" y="28918"/>
                </a:lnTo>
                <a:lnTo>
                  <a:pt x="34315" y="28737"/>
                </a:lnTo>
                <a:lnTo>
                  <a:pt x="34013" y="28535"/>
                </a:lnTo>
                <a:lnTo>
                  <a:pt x="33710" y="28334"/>
                </a:lnTo>
                <a:lnTo>
                  <a:pt x="33429" y="28112"/>
                </a:lnTo>
                <a:lnTo>
                  <a:pt x="33147" y="27891"/>
                </a:lnTo>
                <a:lnTo>
                  <a:pt x="32865" y="27649"/>
                </a:lnTo>
                <a:lnTo>
                  <a:pt x="32603" y="27408"/>
                </a:lnTo>
                <a:lnTo>
                  <a:pt x="32341" y="27166"/>
                </a:lnTo>
                <a:lnTo>
                  <a:pt x="32099" y="26904"/>
                </a:lnTo>
                <a:lnTo>
                  <a:pt x="31858" y="26622"/>
                </a:lnTo>
                <a:lnTo>
                  <a:pt x="31636" y="26340"/>
                </a:lnTo>
                <a:lnTo>
                  <a:pt x="31415" y="26058"/>
                </a:lnTo>
                <a:lnTo>
                  <a:pt x="31213" y="25756"/>
                </a:lnTo>
                <a:lnTo>
                  <a:pt x="31012" y="25454"/>
                </a:lnTo>
                <a:lnTo>
                  <a:pt x="30831" y="25152"/>
                </a:lnTo>
                <a:lnTo>
                  <a:pt x="30629" y="24810"/>
                </a:lnTo>
                <a:lnTo>
                  <a:pt x="30468" y="24468"/>
                </a:lnTo>
                <a:lnTo>
                  <a:pt x="30307" y="24105"/>
                </a:lnTo>
                <a:lnTo>
                  <a:pt x="30166" y="23763"/>
                </a:lnTo>
                <a:lnTo>
                  <a:pt x="30025" y="23400"/>
                </a:lnTo>
                <a:lnTo>
                  <a:pt x="29925" y="23038"/>
                </a:lnTo>
                <a:lnTo>
                  <a:pt x="29824" y="22675"/>
                </a:lnTo>
                <a:lnTo>
                  <a:pt x="29743" y="22293"/>
                </a:lnTo>
                <a:lnTo>
                  <a:pt x="29663" y="21930"/>
                </a:lnTo>
                <a:lnTo>
                  <a:pt x="29602" y="21548"/>
                </a:lnTo>
                <a:lnTo>
                  <a:pt x="29562" y="21165"/>
                </a:lnTo>
                <a:lnTo>
                  <a:pt x="29522" y="20782"/>
                </a:lnTo>
                <a:lnTo>
                  <a:pt x="29502" y="20400"/>
                </a:lnTo>
                <a:lnTo>
                  <a:pt x="29502" y="20017"/>
                </a:lnTo>
                <a:lnTo>
                  <a:pt x="29502" y="19635"/>
                </a:lnTo>
                <a:lnTo>
                  <a:pt x="29522" y="19252"/>
                </a:lnTo>
                <a:lnTo>
                  <a:pt x="29562" y="18789"/>
                </a:lnTo>
                <a:lnTo>
                  <a:pt x="29623" y="18326"/>
                </a:lnTo>
                <a:lnTo>
                  <a:pt x="29764" y="17399"/>
                </a:lnTo>
                <a:lnTo>
                  <a:pt x="29945" y="16493"/>
                </a:lnTo>
                <a:lnTo>
                  <a:pt x="30146" y="15587"/>
                </a:lnTo>
                <a:lnTo>
                  <a:pt x="30609" y="13775"/>
                </a:lnTo>
                <a:lnTo>
                  <a:pt x="30831" y="12868"/>
                </a:lnTo>
                <a:lnTo>
                  <a:pt x="31032" y="11962"/>
                </a:lnTo>
                <a:lnTo>
                  <a:pt x="31193" y="11217"/>
                </a:lnTo>
                <a:lnTo>
                  <a:pt x="31294" y="10452"/>
                </a:lnTo>
                <a:lnTo>
                  <a:pt x="31395" y="9707"/>
                </a:lnTo>
                <a:lnTo>
                  <a:pt x="31455" y="8942"/>
                </a:lnTo>
                <a:lnTo>
                  <a:pt x="31455" y="8197"/>
                </a:lnTo>
                <a:lnTo>
                  <a:pt x="31435" y="7431"/>
                </a:lnTo>
                <a:lnTo>
                  <a:pt x="31375" y="6666"/>
                </a:lnTo>
                <a:lnTo>
                  <a:pt x="31274" y="5901"/>
                </a:lnTo>
                <a:lnTo>
                  <a:pt x="31193" y="5538"/>
                </a:lnTo>
                <a:lnTo>
                  <a:pt x="31093" y="5176"/>
                </a:lnTo>
                <a:lnTo>
                  <a:pt x="30992" y="4793"/>
                </a:lnTo>
                <a:lnTo>
                  <a:pt x="30871" y="4431"/>
                </a:lnTo>
                <a:lnTo>
                  <a:pt x="30750" y="4089"/>
                </a:lnTo>
                <a:lnTo>
                  <a:pt x="30589" y="3726"/>
                </a:lnTo>
                <a:lnTo>
                  <a:pt x="30428" y="3384"/>
                </a:lnTo>
                <a:lnTo>
                  <a:pt x="30247" y="3041"/>
                </a:lnTo>
                <a:lnTo>
                  <a:pt x="30045" y="2739"/>
                </a:lnTo>
                <a:lnTo>
                  <a:pt x="29844" y="2417"/>
                </a:lnTo>
                <a:lnTo>
                  <a:pt x="29602" y="2095"/>
                </a:lnTo>
                <a:lnTo>
                  <a:pt x="29361" y="1793"/>
                </a:lnTo>
                <a:lnTo>
                  <a:pt x="29079" y="1511"/>
                </a:lnTo>
                <a:lnTo>
                  <a:pt x="28777" y="1249"/>
                </a:lnTo>
                <a:lnTo>
                  <a:pt x="28475" y="1028"/>
                </a:lnTo>
                <a:lnTo>
                  <a:pt x="28153" y="846"/>
                </a:lnTo>
                <a:lnTo>
                  <a:pt x="28132" y="846"/>
                </a:lnTo>
                <a:lnTo>
                  <a:pt x="28092" y="705"/>
                </a:lnTo>
                <a:lnTo>
                  <a:pt x="28032" y="605"/>
                </a:lnTo>
                <a:lnTo>
                  <a:pt x="27951" y="504"/>
                </a:lnTo>
                <a:lnTo>
                  <a:pt x="27850" y="403"/>
                </a:lnTo>
                <a:lnTo>
                  <a:pt x="27689" y="303"/>
                </a:lnTo>
                <a:lnTo>
                  <a:pt x="27528" y="242"/>
                </a:lnTo>
                <a:lnTo>
                  <a:pt x="27347" y="202"/>
                </a:lnTo>
                <a:lnTo>
                  <a:pt x="27166" y="182"/>
                </a:lnTo>
                <a:lnTo>
                  <a:pt x="26803" y="202"/>
                </a:lnTo>
                <a:lnTo>
                  <a:pt x="26421" y="222"/>
                </a:lnTo>
                <a:lnTo>
                  <a:pt x="24830" y="262"/>
                </a:lnTo>
                <a:lnTo>
                  <a:pt x="21789" y="343"/>
                </a:lnTo>
                <a:lnTo>
                  <a:pt x="18748" y="363"/>
                </a:lnTo>
                <a:lnTo>
                  <a:pt x="15708" y="343"/>
                </a:lnTo>
                <a:lnTo>
                  <a:pt x="12667" y="283"/>
                </a:lnTo>
                <a:lnTo>
                  <a:pt x="9626" y="202"/>
                </a:lnTo>
                <a:lnTo>
                  <a:pt x="8076" y="121"/>
                </a:lnTo>
                <a:lnTo>
                  <a:pt x="6525" y="41"/>
                </a:lnTo>
                <a:lnTo>
                  <a:pt x="5740" y="21"/>
                </a:lnTo>
                <a:lnTo>
                  <a:pt x="4954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97F8F"/>
              </a:solidFill>
            </a:endParaRPr>
          </a:p>
        </p:txBody>
      </p:sp>
      <p:sp>
        <p:nvSpPr>
          <p:cNvPr id="312" name="Google Shape;312;p35"/>
          <p:cNvSpPr/>
          <p:nvPr/>
        </p:nvSpPr>
        <p:spPr>
          <a:xfrm>
            <a:off x="4656788" y="2012513"/>
            <a:ext cx="621002" cy="620228"/>
          </a:xfrm>
          <a:custGeom>
            <a:rect b="b" l="l" r="r" t="t"/>
            <a:pathLst>
              <a:path extrusionOk="0" h="37335" w="37376">
                <a:moveTo>
                  <a:pt x="19172" y="5317"/>
                </a:moveTo>
                <a:lnTo>
                  <a:pt x="19353" y="6404"/>
                </a:lnTo>
                <a:lnTo>
                  <a:pt x="19534" y="7511"/>
                </a:lnTo>
                <a:lnTo>
                  <a:pt x="19816" y="9304"/>
                </a:lnTo>
                <a:lnTo>
                  <a:pt x="20299" y="12344"/>
                </a:lnTo>
                <a:lnTo>
                  <a:pt x="20783" y="15325"/>
                </a:lnTo>
                <a:lnTo>
                  <a:pt x="20803" y="15365"/>
                </a:lnTo>
                <a:lnTo>
                  <a:pt x="20823" y="15385"/>
                </a:lnTo>
                <a:lnTo>
                  <a:pt x="20863" y="15385"/>
                </a:lnTo>
                <a:lnTo>
                  <a:pt x="20904" y="15365"/>
                </a:lnTo>
                <a:lnTo>
                  <a:pt x="22615" y="14197"/>
                </a:lnTo>
                <a:lnTo>
                  <a:pt x="24548" y="12908"/>
                </a:lnTo>
                <a:lnTo>
                  <a:pt x="23481" y="14298"/>
                </a:lnTo>
                <a:lnTo>
                  <a:pt x="22776" y="15244"/>
                </a:lnTo>
                <a:lnTo>
                  <a:pt x="22071" y="16211"/>
                </a:lnTo>
                <a:lnTo>
                  <a:pt x="22051" y="16251"/>
                </a:lnTo>
                <a:lnTo>
                  <a:pt x="22051" y="16291"/>
                </a:lnTo>
                <a:lnTo>
                  <a:pt x="22071" y="16332"/>
                </a:lnTo>
                <a:lnTo>
                  <a:pt x="22112" y="16352"/>
                </a:lnTo>
                <a:lnTo>
                  <a:pt x="24790" y="16855"/>
                </a:lnTo>
                <a:lnTo>
                  <a:pt x="27428" y="17379"/>
                </a:lnTo>
                <a:lnTo>
                  <a:pt x="30147" y="17902"/>
                </a:lnTo>
                <a:lnTo>
                  <a:pt x="32905" y="18426"/>
                </a:lnTo>
                <a:lnTo>
                  <a:pt x="31858" y="18527"/>
                </a:lnTo>
                <a:lnTo>
                  <a:pt x="30831" y="18587"/>
                </a:lnTo>
                <a:lnTo>
                  <a:pt x="29804" y="18647"/>
                </a:lnTo>
                <a:lnTo>
                  <a:pt x="28797" y="18688"/>
                </a:lnTo>
                <a:lnTo>
                  <a:pt x="26844" y="18748"/>
                </a:lnTo>
                <a:lnTo>
                  <a:pt x="24971" y="18748"/>
                </a:lnTo>
                <a:lnTo>
                  <a:pt x="22011" y="18728"/>
                </a:lnTo>
                <a:lnTo>
                  <a:pt x="19172" y="18728"/>
                </a:lnTo>
                <a:lnTo>
                  <a:pt x="20098" y="17761"/>
                </a:lnTo>
                <a:lnTo>
                  <a:pt x="20642" y="17218"/>
                </a:lnTo>
                <a:lnTo>
                  <a:pt x="21206" y="16654"/>
                </a:lnTo>
                <a:lnTo>
                  <a:pt x="21749" y="16110"/>
                </a:lnTo>
                <a:lnTo>
                  <a:pt x="22031" y="15808"/>
                </a:lnTo>
                <a:lnTo>
                  <a:pt x="22293" y="15526"/>
                </a:lnTo>
                <a:lnTo>
                  <a:pt x="22353" y="15425"/>
                </a:lnTo>
                <a:lnTo>
                  <a:pt x="22374" y="15325"/>
                </a:lnTo>
                <a:lnTo>
                  <a:pt x="22374" y="15224"/>
                </a:lnTo>
                <a:lnTo>
                  <a:pt x="22353" y="15123"/>
                </a:lnTo>
                <a:lnTo>
                  <a:pt x="22293" y="15043"/>
                </a:lnTo>
                <a:lnTo>
                  <a:pt x="22212" y="14962"/>
                </a:lnTo>
                <a:lnTo>
                  <a:pt x="22132" y="14922"/>
                </a:lnTo>
                <a:lnTo>
                  <a:pt x="22031" y="14902"/>
                </a:lnTo>
                <a:lnTo>
                  <a:pt x="21951" y="14922"/>
                </a:lnTo>
                <a:lnTo>
                  <a:pt x="21890" y="14942"/>
                </a:lnTo>
                <a:lnTo>
                  <a:pt x="21769" y="15003"/>
                </a:lnTo>
                <a:lnTo>
                  <a:pt x="21467" y="15305"/>
                </a:lnTo>
                <a:lnTo>
                  <a:pt x="21145" y="15607"/>
                </a:lnTo>
                <a:lnTo>
                  <a:pt x="20561" y="16211"/>
                </a:lnTo>
                <a:lnTo>
                  <a:pt x="20118" y="16694"/>
                </a:lnTo>
                <a:lnTo>
                  <a:pt x="18890" y="18003"/>
                </a:lnTo>
                <a:lnTo>
                  <a:pt x="18930" y="17016"/>
                </a:lnTo>
                <a:lnTo>
                  <a:pt x="18950" y="16251"/>
                </a:lnTo>
                <a:lnTo>
                  <a:pt x="18950" y="15466"/>
                </a:lnTo>
                <a:lnTo>
                  <a:pt x="18970" y="14781"/>
                </a:lnTo>
                <a:lnTo>
                  <a:pt x="19011" y="12586"/>
                </a:lnTo>
                <a:lnTo>
                  <a:pt x="19051" y="10452"/>
                </a:lnTo>
                <a:lnTo>
                  <a:pt x="19131" y="7330"/>
                </a:lnTo>
                <a:lnTo>
                  <a:pt x="19152" y="6122"/>
                </a:lnTo>
                <a:lnTo>
                  <a:pt x="19172" y="5317"/>
                </a:lnTo>
                <a:close/>
                <a:moveTo>
                  <a:pt x="18568" y="3947"/>
                </a:moveTo>
                <a:lnTo>
                  <a:pt x="18568" y="5961"/>
                </a:lnTo>
                <a:lnTo>
                  <a:pt x="18547" y="7270"/>
                </a:lnTo>
                <a:lnTo>
                  <a:pt x="18507" y="10290"/>
                </a:lnTo>
                <a:lnTo>
                  <a:pt x="18487" y="12485"/>
                </a:lnTo>
                <a:lnTo>
                  <a:pt x="18447" y="14620"/>
                </a:lnTo>
                <a:lnTo>
                  <a:pt x="18406" y="16855"/>
                </a:lnTo>
                <a:lnTo>
                  <a:pt x="18406" y="17600"/>
                </a:lnTo>
                <a:lnTo>
                  <a:pt x="18406" y="17983"/>
                </a:lnTo>
                <a:lnTo>
                  <a:pt x="18406" y="18003"/>
                </a:lnTo>
                <a:lnTo>
                  <a:pt x="17863" y="17399"/>
                </a:lnTo>
                <a:lnTo>
                  <a:pt x="17520" y="16976"/>
                </a:lnTo>
                <a:lnTo>
                  <a:pt x="17299" y="16694"/>
                </a:lnTo>
                <a:lnTo>
                  <a:pt x="17077" y="16432"/>
                </a:lnTo>
                <a:lnTo>
                  <a:pt x="16856" y="16211"/>
                </a:lnTo>
                <a:lnTo>
                  <a:pt x="16735" y="16090"/>
                </a:lnTo>
                <a:lnTo>
                  <a:pt x="16594" y="16009"/>
                </a:lnTo>
                <a:lnTo>
                  <a:pt x="16493" y="15949"/>
                </a:lnTo>
                <a:lnTo>
                  <a:pt x="16312" y="15949"/>
                </a:lnTo>
                <a:lnTo>
                  <a:pt x="16232" y="15989"/>
                </a:lnTo>
                <a:lnTo>
                  <a:pt x="16171" y="16030"/>
                </a:lnTo>
                <a:lnTo>
                  <a:pt x="16111" y="16110"/>
                </a:lnTo>
                <a:lnTo>
                  <a:pt x="16050" y="16211"/>
                </a:lnTo>
                <a:lnTo>
                  <a:pt x="16030" y="16312"/>
                </a:lnTo>
                <a:lnTo>
                  <a:pt x="16030" y="16412"/>
                </a:lnTo>
                <a:lnTo>
                  <a:pt x="16071" y="16513"/>
                </a:lnTo>
                <a:lnTo>
                  <a:pt x="16131" y="16654"/>
                </a:lnTo>
                <a:lnTo>
                  <a:pt x="16212" y="16795"/>
                </a:lnTo>
                <a:lnTo>
                  <a:pt x="16413" y="17057"/>
                </a:lnTo>
                <a:lnTo>
                  <a:pt x="16655" y="17318"/>
                </a:lnTo>
                <a:lnTo>
                  <a:pt x="16876" y="17540"/>
                </a:lnTo>
                <a:lnTo>
                  <a:pt x="17178" y="17862"/>
                </a:lnTo>
                <a:lnTo>
                  <a:pt x="18004" y="18728"/>
                </a:lnTo>
                <a:lnTo>
                  <a:pt x="17118" y="18768"/>
                </a:lnTo>
                <a:lnTo>
                  <a:pt x="16131" y="18788"/>
                </a:lnTo>
                <a:lnTo>
                  <a:pt x="15144" y="18809"/>
                </a:lnTo>
                <a:lnTo>
                  <a:pt x="11137" y="18809"/>
                </a:lnTo>
                <a:lnTo>
                  <a:pt x="3062" y="18788"/>
                </a:lnTo>
                <a:lnTo>
                  <a:pt x="2860" y="18788"/>
                </a:lnTo>
                <a:lnTo>
                  <a:pt x="3726" y="18627"/>
                </a:lnTo>
                <a:lnTo>
                  <a:pt x="4592" y="18466"/>
                </a:lnTo>
                <a:lnTo>
                  <a:pt x="6324" y="18164"/>
                </a:lnTo>
                <a:lnTo>
                  <a:pt x="7673" y="17943"/>
                </a:lnTo>
                <a:lnTo>
                  <a:pt x="9022" y="17701"/>
                </a:lnTo>
                <a:lnTo>
                  <a:pt x="11942" y="17157"/>
                </a:lnTo>
                <a:lnTo>
                  <a:pt x="15124" y="16573"/>
                </a:lnTo>
                <a:lnTo>
                  <a:pt x="15164" y="16553"/>
                </a:lnTo>
                <a:lnTo>
                  <a:pt x="15185" y="16513"/>
                </a:lnTo>
                <a:lnTo>
                  <a:pt x="15185" y="16473"/>
                </a:lnTo>
                <a:lnTo>
                  <a:pt x="15164" y="16432"/>
                </a:lnTo>
                <a:lnTo>
                  <a:pt x="14701" y="15808"/>
                </a:lnTo>
                <a:lnTo>
                  <a:pt x="12567" y="12908"/>
                </a:lnTo>
                <a:lnTo>
                  <a:pt x="16252" y="15425"/>
                </a:lnTo>
                <a:lnTo>
                  <a:pt x="16292" y="15446"/>
                </a:lnTo>
                <a:lnTo>
                  <a:pt x="16332" y="15425"/>
                </a:lnTo>
                <a:lnTo>
                  <a:pt x="16373" y="15405"/>
                </a:lnTo>
                <a:lnTo>
                  <a:pt x="16373" y="15365"/>
                </a:lnTo>
                <a:lnTo>
                  <a:pt x="16896" y="12687"/>
                </a:lnTo>
                <a:lnTo>
                  <a:pt x="17400" y="10029"/>
                </a:lnTo>
                <a:lnTo>
                  <a:pt x="18004" y="7008"/>
                </a:lnTo>
                <a:lnTo>
                  <a:pt x="18568" y="3947"/>
                </a:lnTo>
                <a:close/>
                <a:moveTo>
                  <a:pt x="22494" y="22433"/>
                </a:moveTo>
                <a:lnTo>
                  <a:pt x="22474" y="22453"/>
                </a:lnTo>
                <a:lnTo>
                  <a:pt x="22454" y="22453"/>
                </a:lnTo>
                <a:lnTo>
                  <a:pt x="22434" y="22494"/>
                </a:lnTo>
                <a:lnTo>
                  <a:pt x="22414" y="22514"/>
                </a:lnTo>
                <a:lnTo>
                  <a:pt x="22434" y="22554"/>
                </a:lnTo>
                <a:lnTo>
                  <a:pt x="22454" y="22574"/>
                </a:lnTo>
                <a:lnTo>
                  <a:pt x="22474" y="22594"/>
                </a:lnTo>
                <a:lnTo>
                  <a:pt x="22535" y="22594"/>
                </a:lnTo>
                <a:lnTo>
                  <a:pt x="22555" y="22574"/>
                </a:lnTo>
                <a:lnTo>
                  <a:pt x="22575" y="22554"/>
                </a:lnTo>
                <a:lnTo>
                  <a:pt x="22575" y="22514"/>
                </a:lnTo>
                <a:lnTo>
                  <a:pt x="22575" y="22494"/>
                </a:lnTo>
                <a:lnTo>
                  <a:pt x="22555" y="22453"/>
                </a:lnTo>
                <a:lnTo>
                  <a:pt x="22535" y="22453"/>
                </a:lnTo>
                <a:lnTo>
                  <a:pt x="22494" y="22433"/>
                </a:lnTo>
                <a:close/>
                <a:moveTo>
                  <a:pt x="5216" y="19352"/>
                </a:moveTo>
                <a:lnTo>
                  <a:pt x="9224" y="19393"/>
                </a:lnTo>
                <a:lnTo>
                  <a:pt x="13714" y="19393"/>
                </a:lnTo>
                <a:lnTo>
                  <a:pt x="14923" y="19413"/>
                </a:lnTo>
                <a:lnTo>
                  <a:pt x="16071" y="19453"/>
                </a:lnTo>
                <a:lnTo>
                  <a:pt x="17218" y="19493"/>
                </a:lnTo>
                <a:lnTo>
                  <a:pt x="17500" y="19513"/>
                </a:lnTo>
                <a:lnTo>
                  <a:pt x="16916" y="20158"/>
                </a:lnTo>
                <a:lnTo>
                  <a:pt x="16614" y="20500"/>
                </a:lnTo>
                <a:lnTo>
                  <a:pt x="16312" y="20802"/>
                </a:lnTo>
                <a:lnTo>
                  <a:pt x="16030" y="21124"/>
                </a:lnTo>
                <a:lnTo>
                  <a:pt x="15909" y="21306"/>
                </a:lnTo>
                <a:lnTo>
                  <a:pt x="15809" y="21487"/>
                </a:lnTo>
                <a:lnTo>
                  <a:pt x="15708" y="21668"/>
                </a:lnTo>
                <a:lnTo>
                  <a:pt x="15648" y="21849"/>
                </a:lnTo>
                <a:lnTo>
                  <a:pt x="15648" y="21910"/>
                </a:lnTo>
                <a:lnTo>
                  <a:pt x="15668" y="21970"/>
                </a:lnTo>
                <a:lnTo>
                  <a:pt x="15708" y="22010"/>
                </a:lnTo>
                <a:lnTo>
                  <a:pt x="15768" y="22031"/>
                </a:lnTo>
                <a:lnTo>
                  <a:pt x="15809" y="22010"/>
                </a:lnTo>
                <a:lnTo>
                  <a:pt x="15990" y="21930"/>
                </a:lnTo>
                <a:lnTo>
                  <a:pt x="16171" y="21829"/>
                </a:lnTo>
                <a:lnTo>
                  <a:pt x="16332" y="21708"/>
                </a:lnTo>
                <a:lnTo>
                  <a:pt x="16473" y="21567"/>
                </a:lnTo>
                <a:lnTo>
                  <a:pt x="16775" y="21265"/>
                </a:lnTo>
                <a:lnTo>
                  <a:pt x="17037" y="20963"/>
                </a:lnTo>
                <a:lnTo>
                  <a:pt x="17359" y="20601"/>
                </a:lnTo>
                <a:lnTo>
                  <a:pt x="18306" y="19614"/>
                </a:lnTo>
                <a:lnTo>
                  <a:pt x="18306" y="19735"/>
                </a:lnTo>
                <a:lnTo>
                  <a:pt x="18245" y="20842"/>
                </a:lnTo>
                <a:lnTo>
                  <a:pt x="18225" y="23078"/>
                </a:lnTo>
                <a:lnTo>
                  <a:pt x="18205" y="24487"/>
                </a:lnTo>
                <a:lnTo>
                  <a:pt x="18185" y="26078"/>
                </a:lnTo>
                <a:lnTo>
                  <a:pt x="18185" y="27689"/>
                </a:lnTo>
                <a:lnTo>
                  <a:pt x="18225" y="29542"/>
                </a:lnTo>
                <a:lnTo>
                  <a:pt x="18306" y="31153"/>
                </a:lnTo>
                <a:lnTo>
                  <a:pt x="18225" y="30810"/>
                </a:lnTo>
                <a:lnTo>
                  <a:pt x="17782" y="28495"/>
                </a:lnTo>
                <a:lnTo>
                  <a:pt x="17198" y="25434"/>
                </a:lnTo>
                <a:lnTo>
                  <a:pt x="16614" y="22172"/>
                </a:lnTo>
                <a:lnTo>
                  <a:pt x="16594" y="22131"/>
                </a:lnTo>
                <a:lnTo>
                  <a:pt x="16554" y="22111"/>
                </a:lnTo>
                <a:lnTo>
                  <a:pt x="16534" y="22111"/>
                </a:lnTo>
                <a:lnTo>
                  <a:pt x="16473" y="22131"/>
                </a:lnTo>
                <a:lnTo>
                  <a:pt x="15628" y="22756"/>
                </a:lnTo>
                <a:lnTo>
                  <a:pt x="12828" y="24830"/>
                </a:lnTo>
                <a:lnTo>
                  <a:pt x="15366" y="21084"/>
                </a:lnTo>
                <a:lnTo>
                  <a:pt x="15386" y="21044"/>
                </a:lnTo>
                <a:lnTo>
                  <a:pt x="15386" y="21004"/>
                </a:lnTo>
                <a:lnTo>
                  <a:pt x="15346" y="20963"/>
                </a:lnTo>
                <a:lnTo>
                  <a:pt x="15325" y="20943"/>
                </a:lnTo>
                <a:lnTo>
                  <a:pt x="12144" y="20520"/>
                </a:lnTo>
                <a:lnTo>
                  <a:pt x="9445" y="20118"/>
                </a:lnTo>
                <a:lnTo>
                  <a:pt x="5076" y="19453"/>
                </a:lnTo>
                <a:lnTo>
                  <a:pt x="4330" y="19352"/>
                </a:lnTo>
                <a:close/>
                <a:moveTo>
                  <a:pt x="29341" y="19554"/>
                </a:moveTo>
                <a:lnTo>
                  <a:pt x="28072" y="19755"/>
                </a:lnTo>
                <a:lnTo>
                  <a:pt x="24991" y="20258"/>
                </a:lnTo>
                <a:lnTo>
                  <a:pt x="21971" y="20742"/>
                </a:lnTo>
                <a:lnTo>
                  <a:pt x="21931" y="20762"/>
                </a:lnTo>
                <a:lnTo>
                  <a:pt x="21910" y="20782"/>
                </a:lnTo>
                <a:lnTo>
                  <a:pt x="21910" y="20822"/>
                </a:lnTo>
                <a:lnTo>
                  <a:pt x="21931" y="20863"/>
                </a:lnTo>
                <a:lnTo>
                  <a:pt x="23119" y="22615"/>
                </a:lnTo>
                <a:lnTo>
                  <a:pt x="24488" y="24628"/>
                </a:lnTo>
                <a:lnTo>
                  <a:pt x="23058" y="23561"/>
                </a:lnTo>
                <a:lnTo>
                  <a:pt x="22092" y="22836"/>
                </a:lnTo>
                <a:lnTo>
                  <a:pt x="21125" y="22111"/>
                </a:lnTo>
                <a:lnTo>
                  <a:pt x="21065" y="22091"/>
                </a:lnTo>
                <a:lnTo>
                  <a:pt x="21044" y="22111"/>
                </a:lnTo>
                <a:lnTo>
                  <a:pt x="21004" y="22131"/>
                </a:lnTo>
                <a:lnTo>
                  <a:pt x="20984" y="22172"/>
                </a:lnTo>
                <a:lnTo>
                  <a:pt x="20541" y="25474"/>
                </a:lnTo>
                <a:lnTo>
                  <a:pt x="20118" y="28293"/>
                </a:lnTo>
                <a:lnTo>
                  <a:pt x="19474" y="32542"/>
                </a:lnTo>
                <a:lnTo>
                  <a:pt x="19373" y="33308"/>
                </a:lnTo>
                <a:lnTo>
                  <a:pt x="19313" y="32301"/>
                </a:lnTo>
                <a:lnTo>
                  <a:pt x="19232" y="30549"/>
                </a:lnTo>
                <a:lnTo>
                  <a:pt x="19091" y="27689"/>
                </a:lnTo>
                <a:lnTo>
                  <a:pt x="19051" y="26924"/>
                </a:lnTo>
                <a:lnTo>
                  <a:pt x="18970" y="25091"/>
                </a:lnTo>
                <a:lnTo>
                  <a:pt x="18950" y="24165"/>
                </a:lnTo>
                <a:lnTo>
                  <a:pt x="18950" y="23239"/>
                </a:lnTo>
                <a:lnTo>
                  <a:pt x="18950" y="21004"/>
                </a:lnTo>
                <a:lnTo>
                  <a:pt x="18970" y="19896"/>
                </a:lnTo>
                <a:lnTo>
                  <a:pt x="18970" y="19735"/>
                </a:lnTo>
                <a:lnTo>
                  <a:pt x="19816" y="20540"/>
                </a:lnTo>
                <a:lnTo>
                  <a:pt x="20017" y="20722"/>
                </a:lnTo>
                <a:lnTo>
                  <a:pt x="20259" y="20963"/>
                </a:lnTo>
                <a:lnTo>
                  <a:pt x="20521" y="21205"/>
                </a:lnTo>
                <a:lnTo>
                  <a:pt x="20662" y="21306"/>
                </a:lnTo>
                <a:lnTo>
                  <a:pt x="20803" y="21386"/>
                </a:lnTo>
                <a:lnTo>
                  <a:pt x="20944" y="21426"/>
                </a:lnTo>
                <a:lnTo>
                  <a:pt x="21085" y="21447"/>
                </a:lnTo>
                <a:lnTo>
                  <a:pt x="21145" y="21447"/>
                </a:lnTo>
                <a:lnTo>
                  <a:pt x="21185" y="21426"/>
                </a:lnTo>
                <a:lnTo>
                  <a:pt x="21226" y="21406"/>
                </a:lnTo>
                <a:lnTo>
                  <a:pt x="21246" y="21386"/>
                </a:lnTo>
                <a:lnTo>
                  <a:pt x="21246" y="21346"/>
                </a:lnTo>
                <a:lnTo>
                  <a:pt x="21246" y="21205"/>
                </a:lnTo>
                <a:lnTo>
                  <a:pt x="21206" y="21064"/>
                </a:lnTo>
                <a:lnTo>
                  <a:pt x="21125" y="20943"/>
                </a:lnTo>
                <a:lnTo>
                  <a:pt x="21044" y="20802"/>
                </a:lnTo>
                <a:lnTo>
                  <a:pt x="20823" y="20561"/>
                </a:lnTo>
                <a:lnTo>
                  <a:pt x="20581" y="20339"/>
                </a:lnTo>
                <a:lnTo>
                  <a:pt x="20400" y="20158"/>
                </a:lnTo>
                <a:lnTo>
                  <a:pt x="19877" y="19594"/>
                </a:lnTo>
                <a:lnTo>
                  <a:pt x="22374" y="19614"/>
                </a:lnTo>
                <a:lnTo>
                  <a:pt x="25394" y="19614"/>
                </a:lnTo>
                <a:lnTo>
                  <a:pt x="27307" y="19594"/>
                </a:lnTo>
                <a:lnTo>
                  <a:pt x="28314" y="19574"/>
                </a:lnTo>
                <a:lnTo>
                  <a:pt x="29341" y="19554"/>
                </a:lnTo>
                <a:close/>
                <a:moveTo>
                  <a:pt x="18749" y="0"/>
                </a:moveTo>
                <a:lnTo>
                  <a:pt x="18688" y="20"/>
                </a:lnTo>
                <a:lnTo>
                  <a:pt x="18507" y="242"/>
                </a:lnTo>
                <a:lnTo>
                  <a:pt x="18346" y="484"/>
                </a:lnTo>
                <a:lnTo>
                  <a:pt x="18225" y="745"/>
                </a:lnTo>
                <a:lnTo>
                  <a:pt x="18125" y="1027"/>
                </a:lnTo>
                <a:lnTo>
                  <a:pt x="18044" y="1309"/>
                </a:lnTo>
                <a:lnTo>
                  <a:pt x="17984" y="1611"/>
                </a:lnTo>
                <a:lnTo>
                  <a:pt x="17883" y="2195"/>
                </a:lnTo>
                <a:lnTo>
                  <a:pt x="17802" y="2779"/>
                </a:lnTo>
                <a:lnTo>
                  <a:pt x="17077" y="6384"/>
                </a:lnTo>
                <a:lnTo>
                  <a:pt x="16413" y="9868"/>
                </a:lnTo>
                <a:lnTo>
                  <a:pt x="15768" y="13331"/>
                </a:lnTo>
                <a:lnTo>
                  <a:pt x="15668" y="13855"/>
                </a:lnTo>
                <a:lnTo>
                  <a:pt x="12043" y="11398"/>
                </a:lnTo>
                <a:lnTo>
                  <a:pt x="11701" y="11116"/>
                </a:lnTo>
                <a:lnTo>
                  <a:pt x="11419" y="10895"/>
                </a:lnTo>
                <a:lnTo>
                  <a:pt x="11117" y="10673"/>
                </a:lnTo>
                <a:lnTo>
                  <a:pt x="10956" y="10593"/>
                </a:lnTo>
                <a:lnTo>
                  <a:pt x="10795" y="10512"/>
                </a:lnTo>
                <a:lnTo>
                  <a:pt x="10654" y="10472"/>
                </a:lnTo>
                <a:lnTo>
                  <a:pt x="10492" y="10452"/>
                </a:lnTo>
                <a:lnTo>
                  <a:pt x="10452" y="10452"/>
                </a:lnTo>
                <a:lnTo>
                  <a:pt x="10331" y="10472"/>
                </a:lnTo>
                <a:lnTo>
                  <a:pt x="10211" y="10512"/>
                </a:lnTo>
                <a:lnTo>
                  <a:pt x="10130" y="10593"/>
                </a:lnTo>
                <a:lnTo>
                  <a:pt x="10070" y="10673"/>
                </a:lnTo>
                <a:lnTo>
                  <a:pt x="10049" y="10794"/>
                </a:lnTo>
                <a:lnTo>
                  <a:pt x="10070" y="10915"/>
                </a:lnTo>
                <a:lnTo>
                  <a:pt x="10110" y="11056"/>
                </a:lnTo>
                <a:lnTo>
                  <a:pt x="10170" y="11217"/>
                </a:lnTo>
                <a:lnTo>
                  <a:pt x="10271" y="11378"/>
                </a:lnTo>
                <a:lnTo>
                  <a:pt x="10372" y="11559"/>
                </a:lnTo>
                <a:lnTo>
                  <a:pt x="10633" y="11901"/>
                </a:lnTo>
                <a:lnTo>
                  <a:pt x="10714" y="12002"/>
                </a:lnTo>
                <a:lnTo>
                  <a:pt x="12063" y="13875"/>
                </a:lnTo>
                <a:lnTo>
                  <a:pt x="13553" y="15869"/>
                </a:lnTo>
                <a:lnTo>
                  <a:pt x="9828" y="16573"/>
                </a:lnTo>
                <a:lnTo>
                  <a:pt x="6123" y="17278"/>
                </a:lnTo>
                <a:lnTo>
                  <a:pt x="3001" y="17882"/>
                </a:lnTo>
                <a:lnTo>
                  <a:pt x="2699" y="17923"/>
                </a:lnTo>
                <a:lnTo>
                  <a:pt x="2256" y="17983"/>
                </a:lnTo>
                <a:lnTo>
                  <a:pt x="1813" y="18063"/>
                </a:lnTo>
                <a:lnTo>
                  <a:pt x="1390" y="18144"/>
                </a:lnTo>
                <a:lnTo>
                  <a:pt x="988" y="18245"/>
                </a:lnTo>
                <a:lnTo>
                  <a:pt x="645" y="18366"/>
                </a:lnTo>
                <a:lnTo>
                  <a:pt x="504" y="18426"/>
                </a:lnTo>
                <a:lnTo>
                  <a:pt x="363" y="18486"/>
                </a:lnTo>
                <a:lnTo>
                  <a:pt x="243" y="18567"/>
                </a:lnTo>
                <a:lnTo>
                  <a:pt x="162" y="18647"/>
                </a:lnTo>
                <a:lnTo>
                  <a:pt x="81" y="18748"/>
                </a:lnTo>
                <a:lnTo>
                  <a:pt x="21" y="18829"/>
                </a:lnTo>
                <a:lnTo>
                  <a:pt x="1" y="18970"/>
                </a:lnTo>
                <a:lnTo>
                  <a:pt x="1" y="19091"/>
                </a:lnTo>
                <a:lnTo>
                  <a:pt x="61" y="19231"/>
                </a:lnTo>
                <a:lnTo>
                  <a:pt x="142" y="19372"/>
                </a:lnTo>
                <a:lnTo>
                  <a:pt x="263" y="19473"/>
                </a:lnTo>
                <a:lnTo>
                  <a:pt x="384" y="19574"/>
                </a:lnTo>
                <a:lnTo>
                  <a:pt x="524" y="19654"/>
                </a:lnTo>
                <a:lnTo>
                  <a:pt x="665" y="19735"/>
                </a:lnTo>
                <a:lnTo>
                  <a:pt x="847" y="19815"/>
                </a:lnTo>
                <a:lnTo>
                  <a:pt x="1008" y="19876"/>
                </a:lnTo>
                <a:lnTo>
                  <a:pt x="1411" y="19977"/>
                </a:lnTo>
                <a:lnTo>
                  <a:pt x="1813" y="20037"/>
                </a:lnTo>
                <a:lnTo>
                  <a:pt x="2236" y="20097"/>
                </a:lnTo>
                <a:lnTo>
                  <a:pt x="3062" y="20158"/>
                </a:lnTo>
                <a:lnTo>
                  <a:pt x="3505" y="20198"/>
                </a:lnTo>
                <a:lnTo>
                  <a:pt x="3867" y="20238"/>
                </a:lnTo>
                <a:lnTo>
                  <a:pt x="8922" y="21024"/>
                </a:lnTo>
                <a:lnTo>
                  <a:pt x="11358" y="21386"/>
                </a:lnTo>
                <a:lnTo>
                  <a:pt x="13775" y="21708"/>
                </a:lnTo>
                <a:lnTo>
                  <a:pt x="12144" y="24105"/>
                </a:lnTo>
                <a:lnTo>
                  <a:pt x="11298" y="25353"/>
                </a:lnTo>
                <a:lnTo>
                  <a:pt x="11036" y="25696"/>
                </a:lnTo>
                <a:lnTo>
                  <a:pt x="10795" y="25998"/>
                </a:lnTo>
                <a:lnTo>
                  <a:pt x="10573" y="26300"/>
                </a:lnTo>
                <a:lnTo>
                  <a:pt x="10472" y="26461"/>
                </a:lnTo>
                <a:lnTo>
                  <a:pt x="10412" y="26622"/>
                </a:lnTo>
                <a:lnTo>
                  <a:pt x="10372" y="26783"/>
                </a:lnTo>
                <a:lnTo>
                  <a:pt x="10372" y="26944"/>
                </a:lnTo>
                <a:lnTo>
                  <a:pt x="10392" y="27045"/>
                </a:lnTo>
                <a:lnTo>
                  <a:pt x="10412" y="27145"/>
                </a:lnTo>
                <a:lnTo>
                  <a:pt x="10452" y="27226"/>
                </a:lnTo>
                <a:lnTo>
                  <a:pt x="10513" y="27266"/>
                </a:lnTo>
                <a:lnTo>
                  <a:pt x="10573" y="27307"/>
                </a:lnTo>
                <a:lnTo>
                  <a:pt x="10613" y="27327"/>
                </a:lnTo>
                <a:lnTo>
                  <a:pt x="10734" y="27347"/>
                </a:lnTo>
                <a:lnTo>
                  <a:pt x="10855" y="27327"/>
                </a:lnTo>
                <a:lnTo>
                  <a:pt x="10996" y="27286"/>
                </a:lnTo>
                <a:lnTo>
                  <a:pt x="11157" y="27206"/>
                </a:lnTo>
                <a:lnTo>
                  <a:pt x="11298" y="27125"/>
                </a:lnTo>
                <a:lnTo>
                  <a:pt x="11580" y="26944"/>
                </a:lnTo>
                <a:lnTo>
                  <a:pt x="11822" y="26763"/>
                </a:lnTo>
                <a:lnTo>
                  <a:pt x="11922" y="26682"/>
                </a:lnTo>
                <a:lnTo>
                  <a:pt x="13795" y="25313"/>
                </a:lnTo>
                <a:lnTo>
                  <a:pt x="15648" y="23944"/>
                </a:lnTo>
                <a:lnTo>
                  <a:pt x="15909" y="23742"/>
                </a:lnTo>
                <a:lnTo>
                  <a:pt x="16594" y="27387"/>
                </a:lnTo>
                <a:lnTo>
                  <a:pt x="17279" y="31012"/>
                </a:lnTo>
                <a:lnTo>
                  <a:pt x="17863" y="33992"/>
                </a:lnTo>
                <a:lnTo>
                  <a:pt x="17923" y="34536"/>
                </a:lnTo>
                <a:lnTo>
                  <a:pt x="17963" y="34959"/>
                </a:lnTo>
                <a:lnTo>
                  <a:pt x="18024" y="35422"/>
                </a:lnTo>
                <a:lnTo>
                  <a:pt x="18104" y="35885"/>
                </a:lnTo>
                <a:lnTo>
                  <a:pt x="18225" y="36328"/>
                </a:lnTo>
                <a:lnTo>
                  <a:pt x="18286" y="36530"/>
                </a:lnTo>
                <a:lnTo>
                  <a:pt x="18366" y="36731"/>
                </a:lnTo>
                <a:lnTo>
                  <a:pt x="18447" y="36892"/>
                </a:lnTo>
                <a:lnTo>
                  <a:pt x="18547" y="37053"/>
                </a:lnTo>
                <a:lnTo>
                  <a:pt x="18668" y="37174"/>
                </a:lnTo>
                <a:lnTo>
                  <a:pt x="18789" y="37254"/>
                </a:lnTo>
                <a:lnTo>
                  <a:pt x="18930" y="37315"/>
                </a:lnTo>
                <a:lnTo>
                  <a:pt x="19091" y="37335"/>
                </a:lnTo>
                <a:lnTo>
                  <a:pt x="19192" y="37335"/>
                </a:lnTo>
                <a:lnTo>
                  <a:pt x="19333" y="37295"/>
                </a:lnTo>
                <a:lnTo>
                  <a:pt x="19454" y="37214"/>
                </a:lnTo>
                <a:lnTo>
                  <a:pt x="19574" y="37113"/>
                </a:lnTo>
                <a:lnTo>
                  <a:pt x="19655" y="36973"/>
                </a:lnTo>
                <a:lnTo>
                  <a:pt x="19756" y="36811"/>
                </a:lnTo>
                <a:lnTo>
                  <a:pt x="19816" y="36630"/>
                </a:lnTo>
                <a:lnTo>
                  <a:pt x="19897" y="36449"/>
                </a:lnTo>
                <a:lnTo>
                  <a:pt x="19937" y="36227"/>
                </a:lnTo>
                <a:lnTo>
                  <a:pt x="20038" y="35784"/>
                </a:lnTo>
                <a:lnTo>
                  <a:pt x="20098" y="35321"/>
                </a:lnTo>
                <a:lnTo>
                  <a:pt x="20179" y="34475"/>
                </a:lnTo>
                <a:lnTo>
                  <a:pt x="20219" y="33932"/>
                </a:lnTo>
                <a:lnTo>
                  <a:pt x="20984" y="29018"/>
                </a:lnTo>
                <a:lnTo>
                  <a:pt x="21387" y="26400"/>
                </a:lnTo>
                <a:lnTo>
                  <a:pt x="21749" y="23762"/>
                </a:lnTo>
                <a:lnTo>
                  <a:pt x="22333" y="24185"/>
                </a:lnTo>
                <a:lnTo>
                  <a:pt x="22937" y="24669"/>
                </a:lnTo>
                <a:lnTo>
                  <a:pt x="23884" y="25373"/>
                </a:lnTo>
                <a:lnTo>
                  <a:pt x="24347" y="25736"/>
                </a:lnTo>
                <a:lnTo>
                  <a:pt x="24830" y="26058"/>
                </a:lnTo>
                <a:lnTo>
                  <a:pt x="25314" y="26380"/>
                </a:lnTo>
                <a:lnTo>
                  <a:pt x="25817" y="26662"/>
                </a:lnTo>
                <a:lnTo>
                  <a:pt x="26320" y="26904"/>
                </a:lnTo>
                <a:lnTo>
                  <a:pt x="26824" y="27105"/>
                </a:lnTo>
                <a:lnTo>
                  <a:pt x="26884" y="27125"/>
                </a:lnTo>
                <a:lnTo>
                  <a:pt x="26925" y="27105"/>
                </a:lnTo>
                <a:lnTo>
                  <a:pt x="26965" y="27065"/>
                </a:lnTo>
                <a:lnTo>
                  <a:pt x="26985" y="27005"/>
                </a:lnTo>
                <a:lnTo>
                  <a:pt x="26965" y="26884"/>
                </a:lnTo>
                <a:lnTo>
                  <a:pt x="26904" y="26662"/>
                </a:lnTo>
                <a:lnTo>
                  <a:pt x="26743" y="26300"/>
                </a:lnTo>
                <a:lnTo>
                  <a:pt x="26723" y="26280"/>
                </a:lnTo>
                <a:lnTo>
                  <a:pt x="26723" y="26259"/>
                </a:lnTo>
                <a:lnTo>
                  <a:pt x="26381" y="25716"/>
                </a:lnTo>
                <a:lnTo>
                  <a:pt x="26018" y="25192"/>
                </a:lnTo>
                <a:lnTo>
                  <a:pt x="25736" y="24769"/>
                </a:lnTo>
                <a:lnTo>
                  <a:pt x="25173" y="23923"/>
                </a:lnTo>
                <a:lnTo>
                  <a:pt x="24347" y="22695"/>
                </a:lnTo>
                <a:lnTo>
                  <a:pt x="23521" y="21487"/>
                </a:lnTo>
                <a:lnTo>
                  <a:pt x="26059" y="21064"/>
                </a:lnTo>
                <a:lnTo>
                  <a:pt x="28576" y="20641"/>
                </a:lnTo>
                <a:lnTo>
                  <a:pt x="30590" y="20319"/>
                </a:lnTo>
                <a:lnTo>
                  <a:pt x="31093" y="20238"/>
                </a:lnTo>
                <a:lnTo>
                  <a:pt x="32603" y="19977"/>
                </a:lnTo>
                <a:lnTo>
                  <a:pt x="34114" y="19695"/>
                </a:lnTo>
                <a:lnTo>
                  <a:pt x="34778" y="19534"/>
                </a:lnTo>
                <a:lnTo>
                  <a:pt x="35825" y="19231"/>
                </a:lnTo>
                <a:lnTo>
                  <a:pt x="36913" y="18909"/>
                </a:lnTo>
                <a:lnTo>
                  <a:pt x="37316" y="18768"/>
                </a:lnTo>
                <a:lnTo>
                  <a:pt x="37356" y="18768"/>
                </a:lnTo>
                <a:lnTo>
                  <a:pt x="37376" y="18728"/>
                </a:lnTo>
                <a:lnTo>
                  <a:pt x="37376" y="18688"/>
                </a:lnTo>
                <a:lnTo>
                  <a:pt x="37356" y="18647"/>
                </a:lnTo>
                <a:lnTo>
                  <a:pt x="37356" y="18627"/>
                </a:lnTo>
                <a:lnTo>
                  <a:pt x="37275" y="18547"/>
                </a:lnTo>
                <a:lnTo>
                  <a:pt x="37235" y="18527"/>
                </a:lnTo>
                <a:lnTo>
                  <a:pt x="37013" y="18366"/>
                </a:lnTo>
                <a:lnTo>
                  <a:pt x="36772" y="18245"/>
                </a:lnTo>
                <a:lnTo>
                  <a:pt x="36530" y="18144"/>
                </a:lnTo>
                <a:lnTo>
                  <a:pt x="36268" y="18043"/>
                </a:lnTo>
                <a:lnTo>
                  <a:pt x="35986" y="17983"/>
                </a:lnTo>
                <a:lnTo>
                  <a:pt x="35725" y="17923"/>
                </a:lnTo>
                <a:lnTo>
                  <a:pt x="35181" y="17842"/>
                </a:lnTo>
                <a:lnTo>
                  <a:pt x="34597" y="17741"/>
                </a:lnTo>
                <a:lnTo>
                  <a:pt x="30992" y="17016"/>
                </a:lnTo>
                <a:lnTo>
                  <a:pt x="27509" y="16352"/>
                </a:lnTo>
                <a:lnTo>
                  <a:pt x="24045" y="15728"/>
                </a:lnTo>
                <a:lnTo>
                  <a:pt x="23662" y="15647"/>
                </a:lnTo>
                <a:lnTo>
                  <a:pt x="24105" y="15063"/>
                </a:lnTo>
                <a:lnTo>
                  <a:pt x="24569" y="14459"/>
                </a:lnTo>
                <a:lnTo>
                  <a:pt x="25293" y="13512"/>
                </a:lnTo>
                <a:lnTo>
                  <a:pt x="25636" y="13049"/>
                </a:lnTo>
                <a:lnTo>
                  <a:pt x="25978" y="12566"/>
                </a:lnTo>
                <a:lnTo>
                  <a:pt x="26280" y="12083"/>
                </a:lnTo>
                <a:lnTo>
                  <a:pt x="26562" y="11579"/>
                </a:lnTo>
                <a:lnTo>
                  <a:pt x="26804" y="11076"/>
                </a:lnTo>
                <a:lnTo>
                  <a:pt x="27025" y="10572"/>
                </a:lnTo>
                <a:lnTo>
                  <a:pt x="27025" y="10492"/>
                </a:lnTo>
                <a:lnTo>
                  <a:pt x="27005" y="10452"/>
                </a:lnTo>
                <a:lnTo>
                  <a:pt x="26965" y="10411"/>
                </a:lnTo>
                <a:lnTo>
                  <a:pt x="26804" y="10411"/>
                </a:lnTo>
                <a:lnTo>
                  <a:pt x="26643" y="10472"/>
                </a:lnTo>
                <a:lnTo>
                  <a:pt x="26200" y="10653"/>
                </a:lnTo>
                <a:lnTo>
                  <a:pt x="26180" y="10673"/>
                </a:lnTo>
                <a:lnTo>
                  <a:pt x="26159" y="10673"/>
                </a:lnTo>
                <a:lnTo>
                  <a:pt x="25636" y="11015"/>
                </a:lnTo>
                <a:lnTo>
                  <a:pt x="25112" y="11358"/>
                </a:lnTo>
                <a:lnTo>
                  <a:pt x="24669" y="11660"/>
                </a:lnTo>
                <a:lnTo>
                  <a:pt x="23823" y="12224"/>
                </a:lnTo>
                <a:lnTo>
                  <a:pt x="22676" y="12989"/>
                </a:lnTo>
                <a:lnTo>
                  <a:pt x="21528" y="13774"/>
                </a:lnTo>
                <a:lnTo>
                  <a:pt x="21125" y="11277"/>
                </a:lnTo>
                <a:lnTo>
                  <a:pt x="20702" y="8800"/>
                </a:lnTo>
                <a:lnTo>
                  <a:pt x="20360" y="6787"/>
                </a:lnTo>
                <a:lnTo>
                  <a:pt x="20279" y="6283"/>
                </a:lnTo>
                <a:lnTo>
                  <a:pt x="20038" y="4773"/>
                </a:lnTo>
                <a:lnTo>
                  <a:pt x="19756" y="3262"/>
                </a:lnTo>
                <a:lnTo>
                  <a:pt x="19595" y="2638"/>
                </a:lnTo>
                <a:lnTo>
                  <a:pt x="19313" y="1631"/>
                </a:lnTo>
                <a:lnTo>
                  <a:pt x="19293" y="1511"/>
                </a:lnTo>
                <a:lnTo>
                  <a:pt x="19252" y="1430"/>
                </a:lnTo>
                <a:lnTo>
                  <a:pt x="19011" y="604"/>
                </a:lnTo>
                <a:lnTo>
                  <a:pt x="18870" y="181"/>
                </a:lnTo>
                <a:lnTo>
                  <a:pt x="18809" y="20"/>
                </a:lnTo>
                <a:lnTo>
                  <a:pt x="18769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97F8F"/>
              </a:solidFill>
            </a:endParaRPr>
          </a:p>
        </p:txBody>
      </p:sp>
      <p:sp>
        <p:nvSpPr>
          <p:cNvPr id="313" name="Google Shape;313;p35"/>
          <p:cNvSpPr/>
          <p:nvPr/>
        </p:nvSpPr>
        <p:spPr>
          <a:xfrm>
            <a:off x="4706976" y="3573850"/>
            <a:ext cx="520963" cy="587468"/>
          </a:xfrm>
          <a:custGeom>
            <a:rect b="b" l="l" r="r" t="t"/>
            <a:pathLst>
              <a:path extrusionOk="0" h="35363" w="31355">
                <a:moveTo>
                  <a:pt x="16735" y="3928"/>
                </a:moveTo>
                <a:lnTo>
                  <a:pt x="16594" y="3948"/>
                </a:lnTo>
                <a:lnTo>
                  <a:pt x="16493" y="3968"/>
                </a:lnTo>
                <a:lnTo>
                  <a:pt x="16372" y="4028"/>
                </a:lnTo>
                <a:lnTo>
                  <a:pt x="16292" y="4109"/>
                </a:lnTo>
                <a:lnTo>
                  <a:pt x="16211" y="4210"/>
                </a:lnTo>
                <a:lnTo>
                  <a:pt x="16151" y="4310"/>
                </a:lnTo>
                <a:lnTo>
                  <a:pt x="16110" y="4431"/>
                </a:lnTo>
                <a:lnTo>
                  <a:pt x="16110" y="4552"/>
                </a:lnTo>
                <a:lnTo>
                  <a:pt x="16110" y="4673"/>
                </a:lnTo>
                <a:lnTo>
                  <a:pt x="16151" y="4794"/>
                </a:lnTo>
                <a:lnTo>
                  <a:pt x="16211" y="4894"/>
                </a:lnTo>
                <a:lnTo>
                  <a:pt x="16292" y="4995"/>
                </a:lnTo>
                <a:lnTo>
                  <a:pt x="16372" y="5055"/>
                </a:lnTo>
                <a:lnTo>
                  <a:pt x="16493" y="5116"/>
                </a:lnTo>
                <a:lnTo>
                  <a:pt x="16594" y="5156"/>
                </a:lnTo>
                <a:lnTo>
                  <a:pt x="16735" y="5176"/>
                </a:lnTo>
                <a:lnTo>
                  <a:pt x="16856" y="5156"/>
                </a:lnTo>
                <a:lnTo>
                  <a:pt x="16976" y="5116"/>
                </a:lnTo>
                <a:lnTo>
                  <a:pt x="17077" y="5055"/>
                </a:lnTo>
                <a:lnTo>
                  <a:pt x="17158" y="4995"/>
                </a:lnTo>
                <a:lnTo>
                  <a:pt x="17238" y="4894"/>
                </a:lnTo>
                <a:lnTo>
                  <a:pt x="17299" y="4794"/>
                </a:lnTo>
                <a:lnTo>
                  <a:pt x="17339" y="4673"/>
                </a:lnTo>
                <a:lnTo>
                  <a:pt x="17359" y="4552"/>
                </a:lnTo>
                <a:lnTo>
                  <a:pt x="17339" y="4431"/>
                </a:lnTo>
                <a:lnTo>
                  <a:pt x="17299" y="4310"/>
                </a:lnTo>
                <a:lnTo>
                  <a:pt x="17238" y="4210"/>
                </a:lnTo>
                <a:lnTo>
                  <a:pt x="17158" y="4109"/>
                </a:lnTo>
                <a:lnTo>
                  <a:pt x="17077" y="4028"/>
                </a:lnTo>
                <a:lnTo>
                  <a:pt x="16976" y="3968"/>
                </a:lnTo>
                <a:lnTo>
                  <a:pt x="16856" y="3948"/>
                </a:lnTo>
                <a:lnTo>
                  <a:pt x="16735" y="3928"/>
                </a:lnTo>
                <a:close/>
                <a:moveTo>
                  <a:pt x="10895" y="4673"/>
                </a:moveTo>
                <a:lnTo>
                  <a:pt x="10774" y="4693"/>
                </a:lnTo>
                <a:lnTo>
                  <a:pt x="10693" y="4713"/>
                </a:lnTo>
                <a:lnTo>
                  <a:pt x="10593" y="4773"/>
                </a:lnTo>
                <a:lnTo>
                  <a:pt x="10512" y="4854"/>
                </a:lnTo>
                <a:lnTo>
                  <a:pt x="10452" y="4934"/>
                </a:lnTo>
                <a:lnTo>
                  <a:pt x="10412" y="5055"/>
                </a:lnTo>
                <a:lnTo>
                  <a:pt x="10391" y="5136"/>
                </a:lnTo>
                <a:lnTo>
                  <a:pt x="10371" y="5216"/>
                </a:lnTo>
                <a:lnTo>
                  <a:pt x="10371" y="5317"/>
                </a:lnTo>
                <a:lnTo>
                  <a:pt x="10391" y="5398"/>
                </a:lnTo>
                <a:lnTo>
                  <a:pt x="10432" y="5498"/>
                </a:lnTo>
                <a:lnTo>
                  <a:pt x="10492" y="5579"/>
                </a:lnTo>
                <a:lnTo>
                  <a:pt x="10553" y="5659"/>
                </a:lnTo>
                <a:lnTo>
                  <a:pt x="10633" y="5720"/>
                </a:lnTo>
                <a:lnTo>
                  <a:pt x="10734" y="5760"/>
                </a:lnTo>
                <a:lnTo>
                  <a:pt x="10855" y="5780"/>
                </a:lnTo>
                <a:lnTo>
                  <a:pt x="10955" y="5780"/>
                </a:lnTo>
                <a:lnTo>
                  <a:pt x="11056" y="5760"/>
                </a:lnTo>
                <a:lnTo>
                  <a:pt x="11157" y="5740"/>
                </a:lnTo>
                <a:lnTo>
                  <a:pt x="11237" y="5680"/>
                </a:lnTo>
                <a:lnTo>
                  <a:pt x="11318" y="5599"/>
                </a:lnTo>
                <a:lnTo>
                  <a:pt x="11378" y="5518"/>
                </a:lnTo>
                <a:lnTo>
                  <a:pt x="11439" y="5418"/>
                </a:lnTo>
                <a:lnTo>
                  <a:pt x="11459" y="5297"/>
                </a:lnTo>
                <a:lnTo>
                  <a:pt x="11459" y="5176"/>
                </a:lnTo>
                <a:lnTo>
                  <a:pt x="11439" y="5055"/>
                </a:lnTo>
                <a:lnTo>
                  <a:pt x="11418" y="4975"/>
                </a:lnTo>
                <a:lnTo>
                  <a:pt x="11358" y="4874"/>
                </a:lnTo>
                <a:lnTo>
                  <a:pt x="11277" y="4794"/>
                </a:lnTo>
                <a:lnTo>
                  <a:pt x="11197" y="4733"/>
                </a:lnTo>
                <a:lnTo>
                  <a:pt x="11096" y="4693"/>
                </a:lnTo>
                <a:lnTo>
                  <a:pt x="10996" y="4673"/>
                </a:lnTo>
                <a:close/>
                <a:moveTo>
                  <a:pt x="20702" y="5277"/>
                </a:moveTo>
                <a:lnTo>
                  <a:pt x="20601" y="5317"/>
                </a:lnTo>
                <a:lnTo>
                  <a:pt x="20500" y="5378"/>
                </a:lnTo>
                <a:lnTo>
                  <a:pt x="20420" y="5438"/>
                </a:lnTo>
                <a:lnTo>
                  <a:pt x="20359" y="5539"/>
                </a:lnTo>
                <a:lnTo>
                  <a:pt x="20319" y="5619"/>
                </a:lnTo>
                <a:lnTo>
                  <a:pt x="20299" y="5720"/>
                </a:lnTo>
                <a:lnTo>
                  <a:pt x="20299" y="5841"/>
                </a:lnTo>
                <a:lnTo>
                  <a:pt x="20299" y="5941"/>
                </a:lnTo>
                <a:lnTo>
                  <a:pt x="20319" y="6042"/>
                </a:lnTo>
                <a:lnTo>
                  <a:pt x="20359" y="6143"/>
                </a:lnTo>
                <a:lnTo>
                  <a:pt x="20420" y="6223"/>
                </a:lnTo>
                <a:lnTo>
                  <a:pt x="20500" y="6284"/>
                </a:lnTo>
                <a:lnTo>
                  <a:pt x="20601" y="6344"/>
                </a:lnTo>
                <a:lnTo>
                  <a:pt x="20702" y="6384"/>
                </a:lnTo>
                <a:lnTo>
                  <a:pt x="20964" y="6384"/>
                </a:lnTo>
                <a:lnTo>
                  <a:pt x="21064" y="6344"/>
                </a:lnTo>
                <a:lnTo>
                  <a:pt x="21165" y="6284"/>
                </a:lnTo>
                <a:lnTo>
                  <a:pt x="21245" y="6223"/>
                </a:lnTo>
                <a:lnTo>
                  <a:pt x="21306" y="6143"/>
                </a:lnTo>
                <a:lnTo>
                  <a:pt x="21346" y="6042"/>
                </a:lnTo>
                <a:lnTo>
                  <a:pt x="21366" y="5941"/>
                </a:lnTo>
                <a:lnTo>
                  <a:pt x="21366" y="5841"/>
                </a:lnTo>
                <a:lnTo>
                  <a:pt x="21366" y="5720"/>
                </a:lnTo>
                <a:lnTo>
                  <a:pt x="21346" y="5619"/>
                </a:lnTo>
                <a:lnTo>
                  <a:pt x="21306" y="5539"/>
                </a:lnTo>
                <a:lnTo>
                  <a:pt x="21245" y="5438"/>
                </a:lnTo>
                <a:lnTo>
                  <a:pt x="21165" y="5378"/>
                </a:lnTo>
                <a:lnTo>
                  <a:pt x="21064" y="5317"/>
                </a:lnTo>
                <a:lnTo>
                  <a:pt x="20964" y="5277"/>
                </a:lnTo>
                <a:close/>
                <a:moveTo>
                  <a:pt x="14822" y="7029"/>
                </a:moveTo>
                <a:lnTo>
                  <a:pt x="14701" y="7069"/>
                </a:lnTo>
                <a:lnTo>
                  <a:pt x="14600" y="7129"/>
                </a:lnTo>
                <a:lnTo>
                  <a:pt x="14520" y="7210"/>
                </a:lnTo>
                <a:lnTo>
                  <a:pt x="14459" y="7291"/>
                </a:lnTo>
                <a:lnTo>
                  <a:pt x="14419" y="7391"/>
                </a:lnTo>
                <a:lnTo>
                  <a:pt x="14399" y="7492"/>
                </a:lnTo>
                <a:lnTo>
                  <a:pt x="14379" y="7613"/>
                </a:lnTo>
                <a:lnTo>
                  <a:pt x="14399" y="7713"/>
                </a:lnTo>
                <a:lnTo>
                  <a:pt x="14419" y="7814"/>
                </a:lnTo>
                <a:lnTo>
                  <a:pt x="14459" y="7915"/>
                </a:lnTo>
                <a:lnTo>
                  <a:pt x="14520" y="8016"/>
                </a:lnTo>
                <a:lnTo>
                  <a:pt x="14600" y="8076"/>
                </a:lnTo>
                <a:lnTo>
                  <a:pt x="14701" y="8136"/>
                </a:lnTo>
                <a:lnTo>
                  <a:pt x="14822" y="8177"/>
                </a:lnTo>
                <a:lnTo>
                  <a:pt x="14942" y="8197"/>
                </a:lnTo>
                <a:lnTo>
                  <a:pt x="15083" y="8177"/>
                </a:lnTo>
                <a:lnTo>
                  <a:pt x="15204" y="8136"/>
                </a:lnTo>
                <a:lnTo>
                  <a:pt x="15305" y="8076"/>
                </a:lnTo>
                <a:lnTo>
                  <a:pt x="15365" y="8016"/>
                </a:lnTo>
                <a:lnTo>
                  <a:pt x="15446" y="7915"/>
                </a:lnTo>
                <a:lnTo>
                  <a:pt x="15486" y="7814"/>
                </a:lnTo>
                <a:lnTo>
                  <a:pt x="15506" y="7713"/>
                </a:lnTo>
                <a:lnTo>
                  <a:pt x="15526" y="7613"/>
                </a:lnTo>
                <a:lnTo>
                  <a:pt x="15506" y="7492"/>
                </a:lnTo>
                <a:lnTo>
                  <a:pt x="15486" y="7391"/>
                </a:lnTo>
                <a:lnTo>
                  <a:pt x="15446" y="7291"/>
                </a:lnTo>
                <a:lnTo>
                  <a:pt x="15365" y="7210"/>
                </a:lnTo>
                <a:lnTo>
                  <a:pt x="15305" y="7129"/>
                </a:lnTo>
                <a:lnTo>
                  <a:pt x="15204" y="7069"/>
                </a:lnTo>
                <a:lnTo>
                  <a:pt x="15083" y="7029"/>
                </a:lnTo>
                <a:close/>
                <a:moveTo>
                  <a:pt x="11096" y="7995"/>
                </a:moveTo>
                <a:lnTo>
                  <a:pt x="10955" y="8016"/>
                </a:lnTo>
                <a:lnTo>
                  <a:pt x="10814" y="8076"/>
                </a:lnTo>
                <a:lnTo>
                  <a:pt x="10734" y="8136"/>
                </a:lnTo>
                <a:lnTo>
                  <a:pt x="10673" y="8197"/>
                </a:lnTo>
                <a:lnTo>
                  <a:pt x="10613" y="8277"/>
                </a:lnTo>
                <a:lnTo>
                  <a:pt x="10573" y="8358"/>
                </a:lnTo>
                <a:lnTo>
                  <a:pt x="10532" y="8438"/>
                </a:lnTo>
                <a:lnTo>
                  <a:pt x="10532" y="8539"/>
                </a:lnTo>
                <a:lnTo>
                  <a:pt x="10532" y="8640"/>
                </a:lnTo>
                <a:lnTo>
                  <a:pt x="10553" y="8720"/>
                </a:lnTo>
                <a:lnTo>
                  <a:pt x="10573" y="8821"/>
                </a:lnTo>
                <a:lnTo>
                  <a:pt x="10633" y="8902"/>
                </a:lnTo>
                <a:lnTo>
                  <a:pt x="10673" y="8962"/>
                </a:lnTo>
                <a:lnTo>
                  <a:pt x="10754" y="9022"/>
                </a:lnTo>
                <a:lnTo>
                  <a:pt x="10834" y="9083"/>
                </a:lnTo>
                <a:lnTo>
                  <a:pt x="10915" y="9103"/>
                </a:lnTo>
                <a:lnTo>
                  <a:pt x="10996" y="9143"/>
                </a:lnTo>
                <a:lnTo>
                  <a:pt x="11096" y="9143"/>
                </a:lnTo>
                <a:lnTo>
                  <a:pt x="11237" y="9123"/>
                </a:lnTo>
                <a:lnTo>
                  <a:pt x="11378" y="9063"/>
                </a:lnTo>
                <a:lnTo>
                  <a:pt x="11499" y="8982"/>
                </a:lnTo>
                <a:lnTo>
                  <a:pt x="11600" y="8861"/>
                </a:lnTo>
                <a:lnTo>
                  <a:pt x="11600" y="8841"/>
                </a:lnTo>
                <a:lnTo>
                  <a:pt x="11600" y="8821"/>
                </a:lnTo>
                <a:lnTo>
                  <a:pt x="11620" y="8821"/>
                </a:lnTo>
                <a:lnTo>
                  <a:pt x="11660" y="8700"/>
                </a:lnTo>
                <a:lnTo>
                  <a:pt x="11680" y="8579"/>
                </a:lnTo>
                <a:lnTo>
                  <a:pt x="11660" y="8499"/>
                </a:lnTo>
                <a:lnTo>
                  <a:pt x="11660" y="8438"/>
                </a:lnTo>
                <a:lnTo>
                  <a:pt x="11600" y="8297"/>
                </a:lnTo>
                <a:lnTo>
                  <a:pt x="11559" y="8237"/>
                </a:lnTo>
                <a:lnTo>
                  <a:pt x="11499" y="8177"/>
                </a:lnTo>
                <a:lnTo>
                  <a:pt x="11378" y="8076"/>
                </a:lnTo>
                <a:lnTo>
                  <a:pt x="11237" y="8016"/>
                </a:lnTo>
                <a:lnTo>
                  <a:pt x="11096" y="7995"/>
                </a:lnTo>
                <a:close/>
                <a:moveTo>
                  <a:pt x="24629" y="7834"/>
                </a:moveTo>
                <a:lnTo>
                  <a:pt x="24467" y="7854"/>
                </a:lnTo>
                <a:lnTo>
                  <a:pt x="24306" y="7895"/>
                </a:lnTo>
                <a:lnTo>
                  <a:pt x="24165" y="7975"/>
                </a:lnTo>
                <a:lnTo>
                  <a:pt x="24045" y="8076"/>
                </a:lnTo>
                <a:lnTo>
                  <a:pt x="23944" y="8197"/>
                </a:lnTo>
                <a:lnTo>
                  <a:pt x="23863" y="8338"/>
                </a:lnTo>
                <a:lnTo>
                  <a:pt x="23823" y="8479"/>
                </a:lnTo>
                <a:lnTo>
                  <a:pt x="23803" y="8660"/>
                </a:lnTo>
                <a:lnTo>
                  <a:pt x="23823" y="8821"/>
                </a:lnTo>
                <a:lnTo>
                  <a:pt x="23863" y="8962"/>
                </a:lnTo>
                <a:lnTo>
                  <a:pt x="23944" y="9103"/>
                </a:lnTo>
                <a:lnTo>
                  <a:pt x="24045" y="9224"/>
                </a:lnTo>
                <a:lnTo>
                  <a:pt x="24165" y="9324"/>
                </a:lnTo>
                <a:lnTo>
                  <a:pt x="24306" y="9405"/>
                </a:lnTo>
                <a:lnTo>
                  <a:pt x="24467" y="9465"/>
                </a:lnTo>
                <a:lnTo>
                  <a:pt x="24629" y="9486"/>
                </a:lnTo>
                <a:lnTo>
                  <a:pt x="24790" y="9465"/>
                </a:lnTo>
                <a:lnTo>
                  <a:pt x="24951" y="9405"/>
                </a:lnTo>
                <a:lnTo>
                  <a:pt x="25092" y="9324"/>
                </a:lnTo>
                <a:lnTo>
                  <a:pt x="25213" y="9224"/>
                </a:lnTo>
                <a:lnTo>
                  <a:pt x="25313" y="9103"/>
                </a:lnTo>
                <a:lnTo>
                  <a:pt x="25394" y="8962"/>
                </a:lnTo>
                <a:lnTo>
                  <a:pt x="25434" y="8821"/>
                </a:lnTo>
                <a:lnTo>
                  <a:pt x="25454" y="8660"/>
                </a:lnTo>
                <a:lnTo>
                  <a:pt x="25434" y="8479"/>
                </a:lnTo>
                <a:lnTo>
                  <a:pt x="25394" y="8338"/>
                </a:lnTo>
                <a:lnTo>
                  <a:pt x="25313" y="8197"/>
                </a:lnTo>
                <a:lnTo>
                  <a:pt x="25213" y="8076"/>
                </a:lnTo>
                <a:lnTo>
                  <a:pt x="25092" y="7975"/>
                </a:lnTo>
                <a:lnTo>
                  <a:pt x="24951" y="7895"/>
                </a:lnTo>
                <a:lnTo>
                  <a:pt x="24790" y="7854"/>
                </a:lnTo>
                <a:lnTo>
                  <a:pt x="24629" y="7834"/>
                </a:lnTo>
                <a:close/>
                <a:moveTo>
                  <a:pt x="18366" y="8841"/>
                </a:moveTo>
                <a:lnTo>
                  <a:pt x="18205" y="8861"/>
                </a:lnTo>
                <a:lnTo>
                  <a:pt x="18064" y="8922"/>
                </a:lnTo>
                <a:lnTo>
                  <a:pt x="17943" y="9022"/>
                </a:lnTo>
                <a:lnTo>
                  <a:pt x="17842" y="9143"/>
                </a:lnTo>
                <a:lnTo>
                  <a:pt x="17782" y="9304"/>
                </a:lnTo>
                <a:lnTo>
                  <a:pt x="17762" y="9465"/>
                </a:lnTo>
                <a:lnTo>
                  <a:pt x="17782" y="9627"/>
                </a:lnTo>
                <a:lnTo>
                  <a:pt x="17782" y="9647"/>
                </a:lnTo>
                <a:lnTo>
                  <a:pt x="17842" y="9788"/>
                </a:lnTo>
                <a:lnTo>
                  <a:pt x="17943" y="9908"/>
                </a:lnTo>
                <a:lnTo>
                  <a:pt x="18064" y="10009"/>
                </a:lnTo>
                <a:lnTo>
                  <a:pt x="18225" y="10070"/>
                </a:lnTo>
                <a:lnTo>
                  <a:pt x="18386" y="10090"/>
                </a:lnTo>
                <a:lnTo>
                  <a:pt x="18547" y="10070"/>
                </a:lnTo>
                <a:lnTo>
                  <a:pt x="18688" y="10009"/>
                </a:lnTo>
                <a:lnTo>
                  <a:pt x="18829" y="9908"/>
                </a:lnTo>
                <a:lnTo>
                  <a:pt x="18930" y="9788"/>
                </a:lnTo>
                <a:lnTo>
                  <a:pt x="18990" y="9627"/>
                </a:lnTo>
                <a:lnTo>
                  <a:pt x="19010" y="9465"/>
                </a:lnTo>
                <a:lnTo>
                  <a:pt x="18990" y="9304"/>
                </a:lnTo>
                <a:lnTo>
                  <a:pt x="18930" y="9163"/>
                </a:lnTo>
                <a:lnTo>
                  <a:pt x="18829" y="9022"/>
                </a:lnTo>
                <a:lnTo>
                  <a:pt x="18688" y="8942"/>
                </a:lnTo>
                <a:lnTo>
                  <a:pt x="18547" y="8861"/>
                </a:lnTo>
                <a:lnTo>
                  <a:pt x="18527" y="8861"/>
                </a:lnTo>
                <a:lnTo>
                  <a:pt x="18366" y="8841"/>
                </a:lnTo>
                <a:close/>
                <a:moveTo>
                  <a:pt x="20984" y="10593"/>
                </a:moveTo>
                <a:lnTo>
                  <a:pt x="20903" y="10613"/>
                </a:lnTo>
                <a:lnTo>
                  <a:pt x="20823" y="10633"/>
                </a:lnTo>
                <a:lnTo>
                  <a:pt x="20762" y="10674"/>
                </a:lnTo>
                <a:lnTo>
                  <a:pt x="20702" y="10714"/>
                </a:lnTo>
                <a:lnTo>
                  <a:pt x="20661" y="10774"/>
                </a:lnTo>
                <a:lnTo>
                  <a:pt x="20641" y="10835"/>
                </a:lnTo>
                <a:lnTo>
                  <a:pt x="20621" y="10915"/>
                </a:lnTo>
                <a:lnTo>
                  <a:pt x="20621" y="10996"/>
                </a:lnTo>
                <a:lnTo>
                  <a:pt x="20621" y="11056"/>
                </a:lnTo>
                <a:lnTo>
                  <a:pt x="20641" y="11137"/>
                </a:lnTo>
                <a:lnTo>
                  <a:pt x="20661" y="11197"/>
                </a:lnTo>
                <a:lnTo>
                  <a:pt x="20702" y="11258"/>
                </a:lnTo>
                <a:lnTo>
                  <a:pt x="20762" y="11298"/>
                </a:lnTo>
                <a:lnTo>
                  <a:pt x="20823" y="11338"/>
                </a:lnTo>
                <a:lnTo>
                  <a:pt x="20903" y="11378"/>
                </a:lnTo>
                <a:lnTo>
                  <a:pt x="21084" y="11378"/>
                </a:lnTo>
                <a:lnTo>
                  <a:pt x="21165" y="11338"/>
                </a:lnTo>
                <a:lnTo>
                  <a:pt x="21225" y="11298"/>
                </a:lnTo>
                <a:lnTo>
                  <a:pt x="21266" y="11258"/>
                </a:lnTo>
                <a:lnTo>
                  <a:pt x="21326" y="11197"/>
                </a:lnTo>
                <a:lnTo>
                  <a:pt x="21346" y="11137"/>
                </a:lnTo>
                <a:lnTo>
                  <a:pt x="21366" y="11056"/>
                </a:lnTo>
                <a:lnTo>
                  <a:pt x="21366" y="10996"/>
                </a:lnTo>
                <a:lnTo>
                  <a:pt x="21366" y="10915"/>
                </a:lnTo>
                <a:lnTo>
                  <a:pt x="21346" y="10835"/>
                </a:lnTo>
                <a:lnTo>
                  <a:pt x="21326" y="10774"/>
                </a:lnTo>
                <a:lnTo>
                  <a:pt x="21266" y="10714"/>
                </a:lnTo>
                <a:lnTo>
                  <a:pt x="21225" y="10674"/>
                </a:lnTo>
                <a:lnTo>
                  <a:pt x="21165" y="10633"/>
                </a:lnTo>
                <a:lnTo>
                  <a:pt x="21084" y="10613"/>
                </a:lnTo>
                <a:lnTo>
                  <a:pt x="20984" y="10593"/>
                </a:lnTo>
                <a:close/>
                <a:moveTo>
                  <a:pt x="13895" y="10674"/>
                </a:moveTo>
                <a:lnTo>
                  <a:pt x="13795" y="10694"/>
                </a:lnTo>
                <a:lnTo>
                  <a:pt x="13694" y="10714"/>
                </a:lnTo>
                <a:lnTo>
                  <a:pt x="13634" y="10754"/>
                </a:lnTo>
                <a:lnTo>
                  <a:pt x="13553" y="10815"/>
                </a:lnTo>
                <a:lnTo>
                  <a:pt x="13513" y="10895"/>
                </a:lnTo>
                <a:lnTo>
                  <a:pt x="13472" y="10976"/>
                </a:lnTo>
                <a:lnTo>
                  <a:pt x="13452" y="11056"/>
                </a:lnTo>
                <a:lnTo>
                  <a:pt x="13452" y="11157"/>
                </a:lnTo>
                <a:lnTo>
                  <a:pt x="13452" y="11238"/>
                </a:lnTo>
                <a:lnTo>
                  <a:pt x="13472" y="11318"/>
                </a:lnTo>
                <a:lnTo>
                  <a:pt x="13513" y="11399"/>
                </a:lnTo>
                <a:lnTo>
                  <a:pt x="13553" y="11479"/>
                </a:lnTo>
                <a:lnTo>
                  <a:pt x="13634" y="11540"/>
                </a:lnTo>
                <a:lnTo>
                  <a:pt x="13694" y="11580"/>
                </a:lnTo>
                <a:lnTo>
                  <a:pt x="13795" y="11620"/>
                </a:lnTo>
                <a:lnTo>
                  <a:pt x="14016" y="11620"/>
                </a:lnTo>
                <a:lnTo>
                  <a:pt x="14097" y="11580"/>
                </a:lnTo>
                <a:lnTo>
                  <a:pt x="14177" y="11540"/>
                </a:lnTo>
                <a:lnTo>
                  <a:pt x="14238" y="11479"/>
                </a:lnTo>
                <a:lnTo>
                  <a:pt x="14298" y="11399"/>
                </a:lnTo>
                <a:lnTo>
                  <a:pt x="14338" y="11318"/>
                </a:lnTo>
                <a:lnTo>
                  <a:pt x="14358" y="11238"/>
                </a:lnTo>
                <a:lnTo>
                  <a:pt x="14358" y="11157"/>
                </a:lnTo>
                <a:lnTo>
                  <a:pt x="14358" y="11056"/>
                </a:lnTo>
                <a:lnTo>
                  <a:pt x="14338" y="10976"/>
                </a:lnTo>
                <a:lnTo>
                  <a:pt x="14298" y="10895"/>
                </a:lnTo>
                <a:lnTo>
                  <a:pt x="14238" y="10815"/>
                </a:lnTo>
                <a:lnTo>
                  <a:pt x="14177" y="10754"/>
                </a:lnTo>
                <a:lnTo>
                  <a:pt x="14097" y="10714"/>
                </a:lnTo>
                <a:lnTo>
                  <a:pt x="14016" y="10694"/>
                </a:lnTo>
                <a:lnTo>
                  <a:pt x="13895" y="10674"/>
                </a:lnTo>
                <a:close/>
                <a:moveTo>
                  <a:pt x="8418" y="12164"/>
                </a:moveTo>
                <a:lnTo>
                  <a:pt x="8297" y="12184"/>
                </a:lnTo>
                <a:lnTo>
                  <a:pt x="8176" y="12224"/>
                </a:lnTo>
                <a:lnTo>
                  <a:pt x="8055" y="12285"/>
                </a:lnTo>
                <a:lnTo>
                  <a:pt x="7955" y="12365"/>
                </a:lnTo>
                <a:lnTo>
                  <a:pt x="7874" y="12466"/>
                </a:lnTo>
                <a:lnTo>
                  <a:pt x="7814" y="12587"/>
                </a:lnTo>
                <a:lnTo>
                  <a:pt x="7774" y="12708"/>
                </a:lnTo>
                <a:lnTo>
                  <a:pt x="7753" y="12849"/>
                </a:lnTo>
                <a:lnTo>
                  <a:pt x="7774" y="12969"/>
                </a:lnTo>
                <a:lnTo>
                  <a:pt x="7814" y="13090"/>
                </a:lnTo>
                <a:lnTo>
                  <a:pt x="7874" y="13211"/>
                </a:lnTo>
                <a:lnTo>
                  <a:pt x="7955" y="13312"/>
                </a:lnTo>
                <a:lnTo>
                  <a:pt x="8055" y="13392"/>
                </a:lnTo>
                <a:lnTo>
                  <a:pt x="8176" y="13453"/>
                </a:lnTo>
                <a:lnTo>
                  <a:pt x="8297" y="13493"/>
                </a:lnTo>
                <a:lnTo>
                  <a:pt x="8418" y="13513"/>
                </a:lnTo>
                <a:lnTo>
                  <a:pt x="8559" y="13493"/>
                </a:lnTo>
                <a:lnTo>
                  <a:pt x="8680" y="13453"/>
                </a:lnTo>
                <a:lnTo>
                  <a:pt x="8801" y="13392"/>
                </a:lnTo>
                <a:lnTo>
                  <a:pt x="8901" y="13312"/>
                </a:lnTo>
                <a:lnTo>
                  <a:pt x="8982" y="13211"/>
                </a:lnTo>
                <a:lnTo>
                  <a:pt x="9042" y="13090"/>
                </a:lnTo>
                <a:lnTo>
                  <a:pt x="9082" y="12969"/>
                </a:lnTo>
                <a:lnTo>
                  <a:pt x="9103" y="12849"/>
                </a:lnTo>
                <a:lnTo>
                  <a:pt x="9082" y="12708"/>
                </a:lnTo>
                <a:lnTo>
                  <a:pt x="9042" y="12587"/>
                </a:lnTo>
                <a:lnTo>
                  <a:pt x="8982" y="12466"/>
                </a:lnTo>
                <a:lnTo>
                  <a:pt x="8901" y="12365"/>
                </a:lnTo>
                <a:lnTo>
                  <a:pt x="8801" y="12285"/>
                </a:lnTo>
                <a:lnTo>
                  <a:pt x="8680" y="12224"/>
                </a:lnTo>
                <a:lnTo>
                  <a:pt x="8559" y="12184"/>
                </a:lnTo>
                <a:lnTo>
                  <a:pt x="8418" y="12164"/>
                </a:lnTo>
                <a:close/>
                <a:moveTo>
                  <a:pt x="11338" y="12587"/>
                </a:moveTo>
                <a:lnTo>
                  <a:pt x="11177" y="12607"/>
                </a:lnTo>
                <a:lnTo>
                  <a:pt x="11016" y="12687"/>
                </a:lnTo>
                <a:lnTo>
                  <a:pt x="10875" y="12788"/>
                </a:lnTo>
                <a:lnTo>
                  <a:pt x="10794" y="12889"/>
                </a:lnTo>
                <a:lnTo>
                  <a:pt x="10734" y="12989"/>
                </a:lnTo>
                <a:lnTo>
                  <a:pt x="10693" y="13110"/>
                </a:lnTo>
                <a:lnTo>
                  <a:pt x="10693" y="13251"/>
                </a:lnTo>
                <a:lnTo>
                  <a:pt x="10693" y="13372"/>
                </a:lnTo>
                <a:lnTo>
                  <a:pt x="10734" y="13493"/>
                </a:lnTo>
                <a:lnTo>
                  <a:pt x="10794" y="13594"/>
                </a:lnTo>
                <a:lnTo>
                  <a:pt x="10875" y="13694"/>
                </a:lnTo>
                <a:lnTo>
                  <a:pt x="10875" y="13714"/>
                </a:lnTo>
                <a:lnTo>
                  <a:pt x="10975" y="13775"/>
                </a:lnTo>
                <a:lnTo>
                  <a:pt x="11096" y="13835"/>
                </a:lnTo>
                <a:lnTo>
                  <a:pt x="11217" y="13876"/>
                </a:lnTo>
                <a:lnTo>
                  <a:pt x="11338" y="13896"/>
                </a:lnTo>
                <a:lnTo>
                  <a:pt x="11519" y="13876"/>
                </a:lnTo>
                <a:lnTo>
                  <a:pt x="11660" y="13815"/>
                </a:lnTo>
                <a:lnTo>
                  <a:pt x="11801" y="13714"/>
                </a:lnTo>
                <a:lnTo>
                  <a:pt x="11902" y="13573"/>
                </a:lnTo>
                <a:lnTo>
                  <a:pt x="11922" y="13553"/>
                </a:lnTo>
                <a:lnTo>
                  <a:pt x="11982" y="13392"/>
                </a:lnTo>
                <a:lnTo>
                  <a:pt x="12002" y="13251"/>
                </a:lnTo>
                <a:lnTo>
                  <a:pt x="11982" y="13090"/>
                </a:lnTo>
                <a:lnTo>
                  <a:pt x="11922" y="12949"/>
                </a:lnTo>
                <a:lnTo>
                  <a:pt x="11902" y="12909"/>
                </a:lnTo>
                <a:lnTo>
                  <a:pt x="11821" y="12808"/>
                </a:lnTo>
                <a:lnTo>
                  <a:pt x="11741" y="12728"/>
                </a:lnTo>
                <a:lnTo>
                  <a:pt x="11640" y="12667"/>
                </a:lnTo>
                <a:lnTo>
                  <a:pt x="11519" y="12607"/>
                </a:lnTo>
                <a:lnTo>
                  <a:pt x="11338" y="12587"/>
                </a:lnTo>
                <a:close/>
                <a:moveTo>
                  <a:pt x="19453" y="13030"/>
                </a:moveTo>
                <a:lnTo>
                  <a:pt x="19353" y="13050"/>
                </a:lnTo>
                <a:lnTo>
                  <a:pt x="19272" y="13070"/>
                </a:lnTo>
                <a:lnTo>
                  <a:pt x="19191" y="13110"/>
                </a:lnTo>
                <a:lnTo>
                  <a:pt x="19131" y="13171"/>
                </a:lnTo>
                <a:lnTo>
                  <a:pt x="19091" y="13251"/>
                </a:lnTo>
                <a:lnTo>
                  <a:pt x="19050" y="13312"/>
                </a:lnTo>
                <a:lnTo>
                  <a:pt x="19030" y="13392"/>
                </a:lnTo>
                <a:lnTo>
                  <a:pt x="19030" y="13493"/>
                </a:lnTo>
                <a:lnTo>
                  <a:pt x="19030" y="13573"/>
                </a:lnTo>
                <a:lnTo>
                  <a:pt x="19050" y="13654"/>
                </a:lnTo>
                <a:lnTo>
                  <a:pt x="19091" y="13735"/>
                </a:lnTo>
                <a:lnTo>
                  <a:pt x="19131" y="13795"/>
                </a:lnTo>
                <a:lnTo>
                  <a:pt x="19191" y="13855"/>
                </a:lnTo>
                <a:lnTo>
                  <a:pt x="19272" y="13896"/>
                </a:lnTo>
                <a:lnTo>
                  <a:pt x="19353" y="13936"/>
                </a:lnTo>
                <a:lnTo>
                  <a:pt x="19574" y="13936"/>
                </a:lnTo>
                <a:lnTo>
                  <a:pt x="19655" y="13896"/>
                </a:lnTo>
                <a:lnTo>
                  <a:pt x="19735" y="13855"/>
                </a:lnTo>
                <a:lnTo>
                  <a:pt x="19796" y="13795"/>
                </a:lnTo>
                <a:lnTo>
                  <a:pt x="19836" y="13735"/>
                </a:lnTo>
                <a:lnTo>
                  <a:pt x="19876" y="13654"/>
                </a:lnTo>
                <a:lnTo>
                  <a:pt x="19896" y="13573"/>
                </a:lnTo>
                <a:lnTo>
                  <a:pt x="19896" y="13493"/>
                </a:lnTo>
                <a:lnTo>
                  <a:pt x="19896" y="13392"/>
                </a:lnTo>
                <a:lnTo>
                  <a:pt x="19876" y="13312"/>
                </a:lnTo>
                <a:lnTo>
                  <a:pt x="19836" y="13251"/>
                </a:lnTo>
                <a:lnTo>
                  <a:pt x="19796" y="13171"/>
                </a:lnTo>
                <a:lnTo>
                  <a:pt x="19735" y="13110"/>
                </a:lnTo>
                <a:lnTo>
                  <a:pt x="19655" y="13070"/>
                </a:lnTo>
                <a:lnTo>
                  <a:pt x="19574" y="13050"/>
                </a:lnTo>
                <a:lnTo>
                  <a:pt x="19453" y="13030"/>
                </a:lnTo>
                <a:close/>
                <a:moveTo>
                  <a:pt x="24870" y="13130"/>
                </a:moveTo>
                <a:lnTo>
                  <a:pt x="24790" y="13151"/>
                </a:lnTo>
                <a:lnTo>
                  <a:pt x="24669" y="13171"/>
                </a:lnTo>
                <a:lnTo>
                  <a:pt x="24588" y="13211"/>
                </a:lnTo>
                <a:lnTo>
                  <a:pt x="24508" y="13292"/>
                </a:lnTo>
                <a:lnTo>
                  <a:pt x="24427" y="13392"/>
                </a:lnTo>
                <a:lnTo>
                  <a:pt x="24367" y="13533"/>
                </a:lnTo>
                <a:lnTo>
                  <a:pt x="24347" y="13674"/>
                </a:lnTo>
                <a:lnTo>
                  <a:pt x="24367" y="13775"/>
                </a:lnTo>
                <a:lnTo>
                  <a:pt x="24387" y="13876"/>
                </a:lnTo>
                <a:lnTo>
                  <a:pt x="24447" y="13956"/>
                </a:lnTo>
                <a:lnTo>
                  <a:pt x="24508" y="14037"/>
                </a:lnTo>
                <a:lnTo>
                  <a:pt x="24588" y="14097"/>
                </a:lnTo>
                <a:lnTo>
                  <a:pt x="24669" y="14157"/>
                </a:lnTo>
                <a:lnTo>
                  <a:pt x="24770" y="14178"/>
                </a:lnTo>
                <a:lnTo>
                  <a:pt x="24870" y="14198"/>
                </a:lnTo>
                <a:lnTo>
                  <a:pt x="25011" y="14178"/>
                </a:lnTo>
                <a:lnTo>
                  <a:pt x="25132" y="14117"/>
                </a:lnTo>
                <a:lnTo>
                  <a:pt x="25253" y="14037"/>
                </a:lnTo>
                <a:lnTo>
                  <a:pt x="25313" y="13956"/>
                </a:lnTo>
                <a:lnTo>
                  <a:pt x="25374" y="13855"/>
                </a:lnTo>
                <a:lnTo>
                  <a:pt x="25394" y="13755"/>
                </a:lnTo>
                <a:lnTo>
                  <a:pt x="25414" y="13654"/>
                </a:lnTo>
                <a:lnTo>
                  <a:pt x="25394" y="13553"/>
                </a:lnTo>
                <a:lnTo>
                  <a:pt x="25374" y="13453"/>
                </a:lnTo>
                <a:lnTo>
                  <a:pt x="25313" y="13372"/>
                </a:lnTo>
                <a:lnTo>
                  <a:pt x="25253" y="13292"/>
                </a:lnTo>
                <a:lnTo>
                  <a:pt x="25172" y="13231"/>
                </a:lnTo>
                <a:lnTo>
                  <a:pt x="25072" y="13171"/>
                </a:lnTo>
                <a:lnTo>
                  <a:pt x="24991" y="13151"/>
                </a:lnTo>
                <a:lnTo>
                  <a:pt x="24870" y="13130"/>
                </a:lnTo>
                <a:close/>
                <a:moveTo>
                  <a:pt x="8297" y="6666"/>
                </a:moveTo>
                <a:lnTo>
                  <a:pt x="7995" y="6707"/>
                </a:lnTo>
                <a:lnTo>
                  <a:pt x="7733" y="6787"/>
                </a:lnTo>
                <a:lnTo>
                  <a:pt x="7471" y="6888"/>
                </a:lnTo>
                <a:lnTo>
                  <a:pt x="7250" y="7009"/>
                </a:lnTo>
                <a:lnTo>
                  <a:pt x="7008" y="7170"/>
                </a:lnTo>
                <a:lnTo>
                  <a:pt x="6787" y="7351"/>
                </a:lnTo>
                <a:lnTo>
                  <a:pt x="6364" y="7713"/>
                </a:lnTo>
                <a:lnTo>
                  <a:pt x="6142" y="7915"/>
                </a:lnTo>
                <a:lnTo>
                  <a:pt x="5941" y="8116"/>
                </a:lnTo>
                <a:lnTo>
                  <a:pt x="5558" y="8559"/>
                </a:lnTo>
                <a:lnTo>
                  <a:pt x="5196" y="9022"/>
                </a:lnTo>
                <a:lnTo>
                  <a:pt x="4874" y="9506"/>
                </a:lnTo>
                <a:lnTo>
                  <a:pt x="4592" y="9989"/>
                </a:lnTo>
                <a:lnTo>
                  <a:pt x="4350" y="10472"/>
                </a:lnTo>
                <a:lnTo>
                  <a:pt x="4129" y="10996"/>
                </a:lnTo>
                <a:lnTo>
                  <a:pt x="3927" y="11499"/>
                </a:lnTo>
                <a:lnTo>
                  <a:pt x="3746" y="12083"/>
                </a:lnTo>
                <a:lnTo>
                  <a:pt x="3666" y="12405"/>
                </a:lnTo>
                <a:lnTo>
                  <a:pt x="3585" y="12708"/>
                </a:lnTo>
                <a:lnTo>
                  <a:pt x="3545" y="13030"/>
                </a:lnTo>
                <a:lnTo>
                  <a:pt x="3504" y="13352"/>
                </a:lnTo>
                <a:lnTo>
                  <a:pt x="3504" y="13654"/>
                </a:lnTo>
                <a:lnTo>
                  <a:pt x="3545" y="13956"/>
                </a:lnTo>
                <a:lnTo>
                  <a:pt x="3585" y="14097"/>
                </a:lnTo>
                <a:lnTo>
                  <a:pt x="3666" y="14218"/>
                </a:lnTo>
                <a:lnTo>
                  <a:pt x="3746" y="14339"/>
                </a:lnTo>
                <a:lnTo>
                  <a:pt x="3847" y="14419"/>
                </a:lnTo>
                <a:lnTo>
                  <a:pt x="3968" y="14500"/>
                </a:lnTo>
                <a:lnTo>
                  <a:pt x="4088" y="14580"/>
                </a:lnTo>
                <a:lnTo>
                  <a:pt x="4229" y="14621"/>
                </a:lnTo>
                <a:lnTo>
                  <a:pt x="4370" y="14661"/>
                </a:lnTo>
                <a:lnTo>
                  <a:pt x="4672" y="14661"/>
                </a:lnTo>
                <a:lnTo>
                  <a:pt x="4813" y="14621"/>
                </a:lnTo>
                <a:lnTo>
                  <a:pt x="4934" y="14580"/>
                </a:lnTo>
                <a:lnTo>
                  <a:pt x="5055" y="14520"/>
                </a:lnTo>
                <a:lnTo>
                  <a:pt x="5176" y="14419"/>
                </a:lnTo>
                <a:lnTo>
                  <a:pt x="5277" y="14319"/>
                </a:lnTo>
                <a:lnTo>
                  <a:pt x="5337" y="14178"/>
                </a:lnTo>
                <a:lnTo>
                  <a:pt x="5438" y="13956"/>
                </a:lnTo>
                <a:lnTo>
                  <a:pt x="5518" y="13714"/>
                </a:lnTo>
                <a:lnTo>
                  <a:pt x="5619" y="13211"/>
                </a:lnTo>
                <a:lnTo>
                  <a:pt x="5720" y="12687"/>
                </a:lnTo>
                <a:lnTo>
                  <a:pt x="5780" y="12426"/>
                </a:lnTo>
                <a:lnTo>
                  <a:pt x="5860" y="12164"/>
                </a:lnTo>
                <a:lnTo>
                  <a:pt x="6022" y="11741"/>
                </a:lnTo>
                <a:lnTo>
                  <a:pt x="6183" y="11338"/>
                </a:lnTo>
                <a:lnTo>
                  <a:pt x="6384" y="10915"/>
                </a:lnTo>
                <a:lnTo>
                  <a:pt x="6606" y="10513"/>
                </a:lnTo>
                <a:lnTo>
                  <a:pt x="6827" y="10110"/>
                </a:lnTo>
                <a:lnTo>
                  <a:pt x="7089" y="9727"/>
                </a:lnTo>
                <a:lnTo>
                  <a:pt x="7351" y="9365"/>
                </a:lnTo>
                <a:lnTo>
                  <a:pt x="7633" y="9002"/>
                </a:lnTo>
                <a:lnTo>
                  <a:pt x="7975" y="8620"/>
                </a:lnTo>
                <a:lnTo>
                  <a:pt x="8297" y="8237"/>
                </a:lnTo>
                <a:lnTo>
                  <a:pt x="8458" y="8056"/>
                </a:lnTo>
                <a:lnTo>
                  <a:pt x="8599" y="7854"/>
                </a:lnTo>
                <a:lnTo>
                  <a:pt x="8740" y="7633"/>
                </a:lnTo>
                <a:lnTo>
                  <a:pt x="8841" y="7391"/>
                </a:lnTo>
                <a:lnTo>
                  <a:pt x="8861" y="7270"/>
                </a:lnTo>
                <a:lnTo>
                  <a:pt x="8861" y="7129"/>
                </a:lnTo>
                <a:lnTo>
                  <a:pt x="8821" y="7009"/>
                </a:lnTo>
                <a:lnTo>
                  <a:pt x="8740" y="6908"/>
                </a:lnTo>
                <a:lnTo>
                  <a:pt x="8660" y="6807"/>
                </a:lnTo>
                <a:lnTo>
                  <a:pt x="8539" y="6727"/>
                </a:lnTo>
                <a:lnTo>
                  <a:pt x="8418" y="6686"/>
                </a:lnTo>
                <a:lnTo>
                  <a:pt x="8297" y="6666"/>
                </a:lnTo>
                <a:close/>
                <a:moveTo>
                  <a:pt x="8579" y="15889"/>
                </a:moveTo>
                <a:lnTo>
                  <a:pt x="8478" y="15909"/>
                </a:lnTo>
                <a:lnTo>
                  <a:pt x="8378" y="15950"/>
                </a:lnTo>
                <a:lnTo>
                  <a:pt x="8277" y="15990"/>
                </a:lnTo>
                <a:lnTo>
                  <a:pt x="8196" y="16070"/>
                </a:lnTo>
                <a:lnTo>
                  <a:pt x="8116" y="16151"/>
                </a:lnTo>
                <a:lnTo>
                  <a:pt x="8076" y="16252"/>
                </a:lnTo>
                <a:lnTo>
                  <a:pt x="8035" y="16352"/>
                </a:lnTo>
                <a:lnTo>
                  <a:pt x="8015" y="16473"/>
                </a:lnTo>
                <a:lnTo>
                  <a:pt x="8035" y="16574"/>
                </a:lnTo>
                <a:lnTo>
                  <a:pt x="8076" y="16675"/>
                </a:lnTo>
                <a:lnTo>
                  <a:pt x="8116" y="16775"/>
                </a:lnTo>
                <a:lnTo>
                  <a:pt x="8196" y="16856"/>
                </a:lnTo>
                <a:lnTo>
                  <a:pt x="8277" y="16936"/>
                </a:lnTo>
                <a:lnTo>
                  <a:pt x="8378" y="16977"/>
                </a:lnTo>
                <a:lnTo>
                  <a:pt x="8478" y="17017"/>
                </a:lnTo>
                <a:lnTo>
                  <a:pt x="8579" y="17037"/>
                </a:lnTo>
                <a:lnTo>
                  <a:pt x="8700" y="17017"/>
                </a:lnTo>
                <a:lnTo>
                  <a:pt x="8801" y="16977"/>
                </a:lnTo>
                <a:lnTo>
                  <a:pt x="8901" y="16936"/>
                </a:lnTo>
                <a:lnTo>
                  <a:pt x="8982" y="16856"/>
                </a:lnTo>
                <a:lnTo>
                  <a:pt x="9062" y="16775"/>
                </a:lnTo>
                <a:lnTo>
                  <a:pt x="9103" y="16675"/>
                </a:lnTo>
                <a:lnTo>
                  <a:pt x="9143" y="16574"/>
                </a:lnTo>
                <a:lnTo>
                  <a:pt x="9163" y="16473"/>
                </a:lnTo>
                <a:lnTo>
                  <a:pt x="9143" y="16352"/>
                </a:lnTo>
                <a:lnTo>
                  <a:pt x="9103" y="16252"/>
                </a:lnTo>
                <a:lnTo>
                  <a:pt x="9062" y="16151"/>
                </a:lnTo>
                <a:lnTo>
                  <a:pt x="8982" y="16070"/>
                </a:lnTo>
                <a:lnTo>
                  <a:pt x="8901" y="15990"/>
                </a:lnTo>
                <a:lnTo>
                  <a:pt x="8801" y="15950"/>
                </a:lnTo>
                <a:lnTo>
                  <a:pt x="8700" y="15909"/>
                </a:lnTo>
                <a:lnTo>
                  <a:pt x="8579" y="15889"/>
                </a:lnTo>
                <a:close/>
                <a:moveTo>
                  <a:pt x="5055" y="16232"/>
                </a:moveTo>
                <a:lnTo>
                  <a:pt x="4934" y="16272"/>
                </a:lnTo>
                <a:lnTo>
                  <a:pt x="4833" y="16352"/>
                </a:lnTo>
                <a:lnTo>
                  <a:pt x="4733" y="16433"/>
                </a:lnTo>
                <a:lnTo>
                  <a:pt x="4672" y="16534"/>
                </a:lnTo>
                <a:lnTo>
                  <a:pt x="4632" y="16634"/>
                </a:lnTo>
                <a:lnTo>
                  <a:pt x="4592" y="16755"/>
                </a:lnTo>
                <a:lnTo>
                  <a:pt x="4592" y="16876"/>
                </a:lnTo>
                <a:lnTo>
                  <a:pt x="4592" y="16997"/>
                </a:lnTo>
                <a:lnTo>
                  <a:pt x="4632" y="17097"/>
                </a:lnTo>
                <a:lnTo>
                  <a:pt x="4672" y="17218"/>
                </a:lnTo>
                <a:lnTo>
                  <a:pt x="4733" y="17319"/>
                </a:lnTo>
                <a:lnTo>
                  <a:pt x="4833" y="17400"/>
                </a:lnTo>
                <a:lnTo>
                  <a:pt x="4934" y="17460"/>
                </a:lnTo>
                <a:lnTo>
                  <a:pt x="5055" y="17500"/>
                </a:lnTo>
                <a:lnTo>
                  <a:pt x="5357" y="17500"/>
                </a:lnTo>
                <a:lnTo>
                  <a:pt x="5478" y="17460"/>
                </a:lnTo>
                <a:lnTo>
                  <a:pt x="5579" y="17400"/>
                </a:lnTo>
                <a:lnTo>
                  <a:pt x="5679" y="17319"/>
                </a:lnTo>
                <a:lnTo>
                  <a:pt x="5740" y="17218"/>
                </a:lnTo>
                <a:lnTo>
                  <a:pt x="5780" y="17097"/>
                </a:lnTo>
                <a:lnTo>
                  <a:pt x="5820" y="16997"/>
                </a:lnTo>
                <a:lnTo>
                  <a:pt x="5820" y="16876"/>
                </a:lnTo>
                <a:lnTo>
                  <a:pt x="5820" y="16755"/>
                </a:lnTo>
                <a:lnTo>
                  <a:pt x="5780" y="16634"/>
                </a:lnTo>
                <a:lnTo>
                  <a:pt x="5740" y="16534"/>
                </a:lnTo>
                <a:lnTo>
                  <a:pt x="5679" y="16433"/>
                </a:lnTo>
                <a:lnTo>
                  <a:pt x="5579" y="16352"/>
                </a:lnTo>
                <a:lnTo>
                  <a:pt x="5478" y="16272"/>
                </a:lnTo>
                <a:lnTo>
                  <a:pt x="5357" y="16232"/>
                </a:lnTo>
                <a:close/>
                <a:moveTo>
                  <a:pt x="22595" y="16977"/>
                </a:moveTo>
                <a:lnTo>
                  <a:pt x="22474" y="16997"/>
                </a:lnTo>
                <a:lnTo>
                  <a:pt x="22373" y="17037"/>
                </a:lnTo>
                <a:lnTo>
                  <a:pt x="22293" y="17077"/>
                </a:lnTo>
                <a:lnTo>
                  <a:pt x="22212" y="17158"/>
                </a:lnTo>
                <a:lnTo>
                  <a:pt x="22172" y="17238"/>
                </a:lnTo>
                <a:lnTo>
                  <a:pt x="22132" y="17319"/>
                </a:lnTo>
                <a:lnTo>
                  <a:pt x="22091" y="17420"/>
                </a:lnTo>
                <a:lnTo>
                  <a:pt x="22091" y="17520"/>
                </a:lnTo>
                <a:lnTo>
                  <a:pt x="22091" y="17621"/>
                </a:lnTo>
                <a:lnTo>
                  <a:pt x="22132" y="17702"/>
                </a:lnTo>
                <a:lnTo>
                  <a:pt x="22172" y="17802"/>
                </a:lnTo>
                <a:lnTo>
                  <a:pt x="22212" y="17883"/>
                </a:lnTo>
                <a:lnTo>
                  <a:pt x="22293" y="17943"/>
                </a:lnTo>
                <a:lnTo>
                  <a:pt x="22373" y="18004"/>
                </a:lnTo>
                <a:lnTo>
                  <a:pt x="22474" y="18024"/>
                </a:lnTo>
                <a:lnTo>
                  <a:pt x="22595" y="18044"/>
                </a:lnTo>
                <a:lnTo>
                  <a:pt x="22715" y="18024"/>
                </a:lnTo>
                <a:lnTo>
                  <a:pt x="22836" y="18004"/>
                </a:lnTo>
                <a:lnTo>
                  <a:pt x="22917" y="17943"/>
                </a:lnTo>
                <a:lnTo>
                  <a:pt x="22977" y="17883"/>
                </a:lnTo>
                <a:lnTo>
                  <a:pt x="23038" y="17802"/>
                </a:lnTo>
                <a:lnTo>
                  <a:pt x="23078" y="17702"/>
                </a:lnTo>
                <a:lnTo>
                  <a:pt x="23098" y="17621"/>
                </a:lnTo>
                <a:lnTo>
                  <a:pt x="23118" y="17520"/>
                </a:lnTo>
                <a:lnTo>
                  <a:pt x="23098" y="17420"/>
                </a:lnTo>
                <a:lnTo>
                  <a:pt x="23078" y="17319"/>
                </a:lnTo>
                <a:lnTo>
                  <a:pt x="23038" y="17238"/>
                </a:lnTo>
                <a:lnTo>
                  <a:pt x="22977" y="17158"/>
                </a:lnTo>
                <a:lnTo>
                  <a:pt x="22917" y="17077"/>
                </a:lnTo>
                <a:lnTo>
                  <a:pt x="22836" y="17037"/>
                </a:lnTo>
                <a:lnTo>
                  <a:pt x="22715" y="16997"/>
                </a:lnTo>
                <a:lnTo>
                  <a:pt x="22595" y="16977"/>
                </a:lnTo>
                <a:close/>
                <a:moveTo>
                  <a:pt x="26099" y="17259"/>
                </a:moveTo>
                <a:lnTo>
                  <a:pt x="25937" y="17279"/>
                </a:lnTo>
                <a:lnTo>
                  <a:pt x="25776" y="17339"/>
                </a:lnTo>
                <a:lnTo>
                  <a:pt x="25696" y="17379"/>
                </a:lnTo>
                <a:lnTo>
                  <a:pt x="25635" y="17440"/>
                </a:lnTo>
                <a:lnTo>
                  <a:pt x="25535" y="17581"/>
                </a:lnTo>
                <a:lnTo>
                  <a:pt x="25474" y="17722"/>
                </a:lnTo>
                <a:lnTo>
                  <a:pt x="25454" y="17883"/>
                </a:lnTo>
                <a:lnTo>
                  <a:pt x="25474" y="18004"/>
                </a:lnTo>
                <a:lnTo>
                  <a:pt x="25494" y="18125"/>
                </a:lnTo>
                <a:lnTo>
                  <a:pt x="25555" y="18225"/>
                </a:lnTo>
                <a:lnTo>
                  <a:pt x="25635" y="18306"/>
                </a:lnTo>
                <a:lnTo>
                  <a:pt x="25696" y="18386"/>
                </a:lnTo>
                <a:lnTo>
                  <a:pt x="25797" y="18427"/>
                </a:lnTo>
                <a:lnTo>
                  <a:pt x="25877" y="18467"/>
                </a:lnTo>
                <a:lnTo>
                  <a:pt x="25978" y="18487"/>
                </a:lnTo>
                <a:lnTo>
                  <a:pt x="26078" y="18507"/>
                </a:lnTo>
                <a:lnTo>
                  <a:pt x="26179" y="18487"/>
                </a:lnTo>
                <a:lnTo>
                  <a:pt x="26280" y="18467"/>
                </a:lnTo>
                <a:lnTo>
                  <a:pt x="26360" y="18406"/>
                </a:lnTo>
                <a:lnTo>
                  <a:pt x="26501" y="18326"/>
                </a:lnTo>
                <a:lnTo>
                  <a:pt x="26582" y="18185"/>
                </a:lnTo>
                <a:lnTo>
                  <a:pt x="26602" y="18185"/>
                </a:lnTo>
                <a:lnTo>
                  <a:pt x="26683" y="18024"/>
                </a:lnTo>
                <a:lnTo>
                  <a:pt x="26703" y="17863"/>
                </a:lnTo>
                <a:lnTo>
                  <a:pt x="26703" y="17782"/>
                </a:lnTo>
                <a:lnTo>
                  <a:pt x="26703" y="17702"/>
                </a:lnTo>
                <a:lnTo>
                  <a:pt x="26662" y="17621"/>
                </a:lnTo>
                <a:lnTo>
                  <a:pt x="26622" y="17561"/>
                </a:lnTo>
                <a:lnTo>
                  <a:pt x="26521" y="17420"/>
                </a:lnTo>
                <a:lnTo>
                  <a:pt x="26401" y="17339"/>
                </a:lnTo>
                <a:lnTo>
                  <a:pt x="26260" y="17259"/>
                </a:lnTo>
                <a:close/>
                <a:moveTo>
                  <a:pt x="16312" y="14862"/>
                </a:moveTo>
                <a:lnTo>
                  <a:pt x="16412" y="15043"/>
                </a:lnTo>
                <a:lnTo>
                  <a:pt x="16533" y="15225"/>
                </a:lnTo>
                <a:lnTo>
                  <a:pt x="16694" y="15386"/>
                </a:lnTo>
                <a:lnTo>
                  <a:pt x="16876" y="15547"/>
                </a:lnTo>
                <a:lnTo>
                  <a:pt x="17218" y="15849"/>
                </a:lnTo>
                <a:lnTo>
                  <a:pt x="17480" y="16050"/>
                </a:lnTo>
                <a:lnTo>
                  <a:pt x="17923" y="16433"/>
                </a:lnTo>
                <a:lnTo>
                  <a:pt x="18386" y="16775"/>
                </a:lnTo>
                <a:lnTo>
                  <a:pt x="18849" y="17138"/>
                </a:lnTo>
                <a:lnTo>
                  <a:pt x="19353" y="17440"/>
                </a:lnTo>
                <a:lnTo>
                  <a:pt x="19030" y="17681"/>
                </a:lnTo>
                <a:lnTo>
                  <a:pt x="17903" y="18447"/>
                </a:lnTo>
                <a:lnTo>
                  <a:pt x="16896" y="19111"/>
                </a:lnTo>
                <a:lnTo>
                  <a:pt x="16735" y="19212"/>
                </a:lnTo>
                <a:lnTo>
                  <a:pt x="16614" y="19333"/>
                </a:lnTo>
                <a:lnTo>
                  <a:pt x="16352" y="19574"/>
                </a:lnTo>
                <a:lnTo>
                  <a:pt x="16332" y="19474"/>
                </a:lnTo>
                <a:lnTo>
                  <a:pt x="16292" y="19393"/>
                </a:lnTo>
                <a:lnTo>
                  <a:pt x="16191" y="19232"/>
                </a:lnTo>
                <a:lnTo>
                  <a:pt x="16030" y="19071"/>
                </a:lnTo>
                <a:lnTo>
                  <a:pt x="15889" y="18930"/>
                </a:lnTo>
                <a:lnTo>
                  <a:pt x="15325" y="18467"/>
                </a:lnTo>
                <a:lnTo>
                  <a:pt x="14741" y="18004"/>
                </a:lnTo>
                <a:lnTo>
                  <a:pt x="14258" y="17621"/>
                </a:lnTo>
                <a:lnTo>
                  <a:pt x="13774" y="17259"/>
                </a:lnTo>
                <a:lnTo>
                  <a:pt x="12768" y="16574"/>
                </a:lnTo>
                <a:lnTo>
                  <a:pt x="12969" y="16453"/>
                </a:lnTo>
                <a:lnTo>
                  <a:pt x="13170" y="16352"/>
                </a:lnTo>
                <a:lnTo>
                  <a:pt x="13835" y="16010"/>
                </a:lnTo>
                <a:lnTo>
                  <a:pt x="14479" y="15688"/>
                </a:lnTo>
                <a:lnTo>
                  <a:pt x="15144" y="15366"/>
                </a:lnTo>
                <a:lnTo>
                  <a:pt x="15829" y="15064"/>
                </a:lnTo>
                <a:lnTo>
                  <a:pt x="16312" y="14862"/>
                </a:lnTo>
                <a:close/>
                <a:moveTo>
                  <a:pt x="3666" y="18789"/>
                </a:moveTo>
                <a:lnTo>
                  <a:pt x="3565" y="18809"/>
                </a:lnTo>
                <a:lnTo>
                  <a:pt x="3464" y="18829"/>
                </a:lnTo>
                <a:lnTo>
                  <a:pt x="3384" y="18890"/>
                </a:lnTo>
                <a:lnTo>
                  <a:pt x="3323" y="18950"/>
                </a:lnTo>
                <a:lnTo>
                  <a:pt x="3263" y="19031"/>
                </a:lnTo>
                <a:lnTo>
                  <a:pt x="3222" y="19111"/>
                </a:lnTo>
                <a:lnTo>
                  <a:pt x="3202" y="19192"/>
                </a:lnTo>
                <a:lnTo>
                  <a:pt x="3202" y="19292"/>
                </a:lnTo>
                <a:lnTo>
                  <a:pt x="3202" y="19373"/>
                </a:lnTo>
                <a:lnTo>
                  <a:pt x="3222" y="19474"/>
                </a:lnTo>
                <a:lnTo>
                  <a:pt x="3263" y="19554"/>
                </a:lnTo>
                <a:lnTo>
                  <a:pt x="3323" y="19615"/>
                </a:lnTo>
                <a:lnTo>
                  <a:pt x="3384" y="19675"/>
                </a:lnTo>
                <a:lnTo>
                  <a:pt x="3464" y="19735"/>
                </a:lnTo>
                <a:lnTo>
                  <a:pt x="3565" y="19756"/>
                </a:lnTo>
                <a:lnTo>
                  <a:pt x="3666" y="19776"/>
                </a:lnTo>
                <a:lnTo>
                  <a:pt x="3786" y="19756"/>
                </a:lnTo>
                <a:lnTo>
                  <a:pt x="3887" y="19735"/>
                </a:lnTo>
                <a:lnTo>
                  <a:pt x="3968" y="19675"/>
                </a:lnTo>
                <a:lnTo>
                  <a:pt x="4028" y="19615"/>
                </a:lnTo>
                <a:lnTo>
                  <a:pt x="4088" y="19554"/>
                </a:lnTo>
                <a:lnTo>
                  <a:pt x="4129" y="19474"/>
                </a:lnTo>
                <a:lnTo>
                  <a:pt x="4149" y="19373"/>
                </a:lnTo>
                <a:lnTo>
                  <a:pt x="4149" y="19292"/>
                </a:lnTo>
                <a:lnTo>
                  <a:pt x="4149" y="19192"/>
                </a:lnTo>
                <a:lnTo>
                  <a:pt x="4129" y="19111"/>
                </a:lnTo>
                <a:lnTo>
                  <a:pt x="4088" y="19031"/>
                </a:lnTo>
                <a:lnTo>
                  <a:pt x="4028" y="18950"/>
                </a:lnTo>
                <a:lnTo>
                  <a:pt x="3968" y="18890"/>
                </a:lnTo>
                <a:lnTo>
                  <a:pt x="3887" y="18829"/>
                </a:lnTo>
                <a:lnTo>
                  <a:pt x="3786" y="18809"/>
                </a:lnTo>
                <a:lnTo>
                  <a:pt x="3666" y="18789"/>
                </a:lnTo>
                <a:close/>
                <a:moveTo>
                  <a:pt x="5941" y="20460"/>
                </a:moveTo>
                <a:lnTo>
                  <a:pt x="5840" y="20501"/>
                </a:lnTo>
                <a:lnTo>
                  <a:pt x="5720" y="20541"/>
                </a:lnTo>
                <a:lnTo>
                  <a:pt x="5599" y="20642"/>
                </a:lnTo>
                <a:lnTo>
                  <a:pt x="5518" y="20763"/>
                </a:lnTo>
                <a:lnTo>
                  <a:pt x="5458" y="20903"/>
                </a:lnTo>
                <a:lnTo>
                  <a:pt x="5438" y="21065"/>
                </a:lnTo>
                <a:lnTo>
                  <a:pt x="5438" y="21165"/>
                </a:lnTo>
                <a:lnTo>
                  <a:pt x="5478" y="21286"/>
                </a:lnTo>
                <a:lnTo>
                  <a:pt x="5538" y="21387"/>
                </a:lnTo>
                <a:lnTo>
                  <a:pt x="5599" y="21467"/>
                </a:lnTo>
                <a:lnTo>
                  <a:pt x="5720" y="21568"/>
                </a:lnTo>
                <a:lnTo>
                  <a:pt x="5860" y="21628"/>
                </a:lnTo>
                <a:lnTo>
                  <a:pt x="6022" y="21649"/>
                </a:lnTo>
                <a:lnTo>
                  <a:pt x="6183" y="21628"/>
                </a:lnTo>
                <a:lnTo>
                  <a:pt x="6243" y="21608"/>
                </a:lnTo>
                <a:lnTo>
                  <a:pt x="6384" y="21548"/>
                </a:lnTo>
                <a:lnTo>
                  <a:pt x="6505" y="21467"/>
                </a:lnTo>
                <a:lnTo>
                  <a:pt x="6565" y="21367"/>
                </a:lnTo>
                <a:lnTo>
                  <a:pt x="6626" y="21266"/>
                </a:lnTo>
                <a:lnTo>
                  <a:pt x="6646" y="21165"/>
                </a:lnTo>
                <a:lnTo>
                  <a:pt x="6666" y="21065"/>
                </a:lnTo>
                <a:lnTo>
                  <a:pt x="6646" y="20903"/>
                </a:lnTo>
                <a:lnTo>
                  <a:pt x="6585" y="20763"/>
                </a:lnTo>
                <a:lnTo>
                  <a:pt x="6525" y="20682"/>
                </a:lnTo>
                <a:lnTo>
                  <a:pt x="6444" y="20601"/>
                </a:lnTo>
                <a:lnTo>
                  <a:pt x="6344" y="20541"/>
                </a:lnTo>
                <a:lnTo>
                  <a:pt x="6243" y="20501"/>
                </a:lnTo>
                <a:lnTo>
                  <a:pt x="6183" y="20481"/>
                </a:lnTo>
                <a:lnTo>
                  <a:pt x="6062" y="20460"/>
                </a:lnTo>
                <a:close/>
                <a:moveTo>
                  <a:pt x="18728" y="18789"/>
                </a:moveTo>
                <a:lnTo>
                  <a:pt x="18708" y="19011"/>
                </a:lnTo>
                <a:lnTo>
                  <a:pt x="18708" y="19212"/>
                </a:lnTo>
                <a:lnTo>
                  <a:pt x="18748" y="19635"/>
                </a:lnTo>
                <a:lnTo>
                  <a:pt x="18769" y="20158"/>
                </a:lnTo>
                <a:lnTo>
                  <a:pt x="18809" y="20400"/>
                </a:lnTo>
                <a:lnTo>
                  <a:pt x="18869" y="20642"/>
                </a:lnTo>
                <a:lnTo>
                  <a:pt x="18265" y="20944"/>
                </a:lnTo>
                <a:lnTo>
                  <a:pt x="17661" y="21246"/>
                </a:lnTo>
                <a:lnTo>
                  <a:pt x="16513" y="21890"/>
                </a:lnTo>
                <a:lnTo>
                  <a:pt x="15285" y="22555"/>
                </a:lnTo>
                <a:lnTo>
                  <a:pt x="15265" y="22172"/>
                </a:lnTo>
                <a:lnTo>
                  <a:pt x="15245" y="21790"/>
                </a:lnTo>
                <a:lnTo>
                  <a:pt x="15184" y="21024"/>
                </a:lnTo>
                <a:lnTo>
                  <a:pt x="15164" y="20481"/>
                </a:lnTo>
                <a:lnTo>
                  <a:pt x="15104" y="19917"/>
                </a:lnTo>
                <a:lnTo>
                  <a:pt x="15083" y="19735"/>
                </a:lnTo>
                <a:lnTo>
                  <a:pt x="15083" y="19735"/>
                </a:lnTo>
                <a:lnTo>
                  <a:pt x="15204" y="19836"/>
                </a:lnTo>
                <a:lnTo>
                  <a:pt x="15305" y="19917"/>
                </a:lnTo>
                <a:lnTo>
                  <a:pt x="15446" y="20017"/>
                </a:lnTo>
                <a:lnTo>
                  <a:pt x="15587" y="20098"/>
                </a:lnTo>
                <a:lnTo>
                  <a:pt x="15748" y="20138"/>
                </a:lnTo>
                <a:lnTo>
                  <a:pt x="15889" y="20158"/>
                </a:lnTo>
                <a:lnTo>
                  <a:pt x="15969" y="20158"/>
                </a:lnTo>
                <a:lnTo>
                  <a:pt x="16030" y="20138"/>
                </a:lnTo>
                <a:lnTo>
                  <a:pt x="16110" y="20118"/>
                </a:lnTo>
                <a:lnTo>
                  <a:pt x="16171" y="20078"/>
                </a:lnTo>
                <a:lnTo>
                  <a:pt x="16231" y="20017"/>
                </a:lnTo>
                <a:lnTo>
                  <a:pt x="16272" y="19937"/>
                </a:lnTo>
                <a:lnTo>
                  <a:pt x="16674" y="19856"/>
                </a:lnTo>
                <a:lnTo>
                  <a:pt x="16876" y="19796"/>
                </a:lnTo>
                <a:lnTo>
                  <a:pt x="17057" y="19715"/>
                </a:lnTo>
                <a:lnTo>
                  <a:pt x="17379" y="19574"/>
                </a:lnTo>
                <a:lnTo>
                  <a:pt x="17661" y="19413"/>
                </a:lnTo>
                <a:lnTo>
                  <a:pt x="18265" y="19071"/>
                </a:lnTo>
                <a:lnTo>
                  <a:pt x="18728" y="18789"/>
                </a:lnTo>
                <a:close/>
                <a:moveTo>
                  <a:pt x="17701" y="1189"/>
                </a:moveTo>
                <a:lnTo>
                  <a:pt x="18305" y="1229"/>
                </a:lnTo>
                <a:lnTo>
                  <a:pt x="18910" y="1290"/>
                </a:lnTo>
                <a:lnTo>
                  <a:pt x="19514" y="1370"/>
                </a:lnTo>
                <a:lnTo>
                  <a:pt x="20259" y="1531"/>
                </a:lnTo>
                <a:lnTo>
                  <a:pt x="20964" y="1733"/>
                </a:lnTo>
                <a:lnTo>
                  <a:pt x="21688" y="1974"/>
                </a:lnTo>
                <a:lnTo>
                  <a:pt x="22373" y="2236"/>
                </a:lnTo>
                <a:lnTo>
                  <a:pt x="23038" y="2558"/>
                </a:lnTo>
                <a:lnTo>
                  <a:pt x="23702" y="2921"/>
                </a:lnTo>
                <a:lnTo>
                  <a:pt x="24326" y="3324"/>
                </a:lnTo>
                <a:lnTo>
                  <a:pt x="24951" y="3746"/>
                </a:lnTo>
                <a:lnTo>
                  <a:pt x="25535" y="4210"/>
                </a:lnTo>
                <a:lnTo>
                  <a:pt x="26078" y="4693"/>
                </a:lnTo>
                <a:lnTo>
                  <a:pt x="26622" y="5216"/>
                </a:lnTo>
                <a:lnTo>
                  <a:pt x="27126" y="5780"/>
                </a:lnTo>
                <a:lnTo>
                  <a:pt x="27589" y="6364"/>
                </a:lnTo>
                <a:lnTo>
                  <a:pt x="28032" y="6968"/>
                </a:lnTo>
                <a:lnTo>
                  <a:pt x="28414" y="7593"/>
                </a:lnTo>
                <a:lnTo>
                  <a:pt x="28777" y="8257"/>
                </a:lnTo>
                <a:lnTo>
                  <a:pt x="28978" y="8620"/>
                </a:lnTo>
                <a:lnTo>
                  <a:pt x="29139" y="9002"/>
                </a:lnTo>
                <a:lnTo>
                  <a:pt x="29300" y="9385"/>
                </a:lnTo>
                <a:lnTo>
                  <a:pt x="29441" y="9767"/>
                </a:lnTo>
                <a:lnTo>
                  <a:pt x="29562" y="10150"/>
                </a:lnTo>
                <a:lnTo>
                  <a:pt x="29683" y="10553"/>
                </a:lnTo>
                <a:lnTo>
                  <a:pt x="29784" y="10956"/>
                </a:lnTo>
                <a:lnTo>
                  <a:pt x="29884" y="11338"/>
                </a:lnTo>
                <a:lnTo>
                  <a:pt x="29965" y="11741"/>
                </a:lnTo>
                <a:lnTo>
                  <a:pt x="30025" y="12144"/>
                </a:lnTo>
                <a:lnTo>
                  <a:pt x="30086" y="12567"/>
                </a:lnTo>
                <a:lnTo>
                  <a:pt x="30126" y="12969"/>
                </a:lnTo>
                <a:lnTo>
                  <a:pt x="30146" y="13372"/>
                </a:lnTo>
                <a:lnTo>
                  <a:pt x="30166" y="13795"/>
                </a:lnTo>
                <a:lnTo>
                  <a:pt x="30166" y="14198"/>
                </a:lnTo>
                <a:lnTo>
                  <a:pt x="30146" y="14600"/>
                </a:lnTo>
                <a:lnTo>
                  <a:pt x="30126" y="15023"/>
                </a:lnTo>
                <a:lnTo>
                  <a:pt x="30086" y="15426"/>
                </a:lnTo>
                <a:lnTo>
                  <a:pt x="30046" y="15829"/>
                </a:lnTo>
                <a:lnTo>
                  <a:pt x="29985" y="16232"/>
                </a:lnTo>
                <a:lnTo>
                  <a:pt x="29905" y="16654"/>
                </a:lnTo>
                <a:lnTo>
                  <a:pt x="29824" y="17037"/>
                </a:lnTo>
                <a:lnTo>
                  <a:pt x="29723" y="17440"/>
                </a:lnTo>
                <a:lnTo>
                  <a:pt x="29602" y="17843"/>
                </a:lnTo>
                <a:lnTo>
                  <a:pt x="29482" y="18225"/>
                </a:lnTo>
                <a:lnTo>
                  <a:pt x="29361" y="18628"/>
                </a:lnTo>
                <a:lnTo>
                  <a:pt x="29200" y="19011"/>
                </a:lnTo>
                <a:lnTo>
                  <a:pt x="29039" y="19373"/>
                </a:lnTo>
                <a:lnTo>
                  <a:pt x="28878" y="19756"/>
                </a:lnTo>
                <a:lnTo>
                  <a:pt x="28696" y="20118"/>
                </a:lnTo>
                <a:lnTo>
                  <a:pt x="28495" y="20481"/>
                </a:lnTo>
                <a:lnTo>
                  <a:pt x="28294" y="20843"/>
                </a:lnTo>
                <a:lnTo>
                  <a:pt x="28032" y="21246"/>
                </a:lnTo>
                <a:lnTo>
                  <a:pt x="27750" y="21649"/>
                </a:lnTo>
                <a:lnTo>
                  <a:pt x="27569" y="21387"/>
                </a:lnTo>
                <a:lnTo>
                  <a:pt x="27347" y="21125"/>
                </a:lnTo>
                <a:lnTo>
                  <a:pt x="27105" y="20883"/>
                </a:lnTo>
                <a:lnTo>
                  <a:pt x="26844" y="20682"/>
                </a:lnTo>
                <a:lnTo>
                  <a:pt x="26562" y="20481"/>
                </a:lnTo>
                <a:lnTo>
                  <a:pt x="26260" y="20319"/>
                </a:lnTo>
                <a:lnTo>
                  <a:pt x="25958" y="20158"/>
                </a:lnTo>
                <a:lnTo>
                  <a:pt x="25635" y="20017"/>
                </a:lnTo>
                <a:lnTo>
                  <a:pt x="25313" y="19917"/>
                </a:lnTo>
                <a:lnTo>
                  <a:pt x="24971" y="19816"/>
                </a:lnTo>
                <a:lnTo>
                  <a:pt x="24649" y="19735"/>
                </a:lnTo>
                <a:lnTo>
                  <a:pt x="24306" y="19675"/>
                </a:lnTo>
                <a:lnTo>
                  <a:pt x="23964" y="19615"/>
                </a:lnTo>
                <a:lnTo>
                  <a:pt x="23622" y="19595"/>
                </a:lnTo>
                <a:lnTo>
                  <a:pt x="23299" y="19574"/>
                </a:lnTo>
                <a:lnTo>
                  <a:pt x="22575" y="19574"/>
                </a:lnTo>
                <a:lnTo>
                  <a:pt x="22172" y="19615"/>
                </a:lnTo>
                <a:lnTo>
                  <a:pt x="21789" y="19675"/>
                </a:lnTo>
                <a:lnTo>
                  <a:pt x="21386" y="19756"/>
                </a:lnTo>
                <a:lnTo>
                  <a:pt x="21004" y="19856"/>
                </a:lnTo>
                <a:lnTo>
                  <a:pt x="20621" y="19957"/>
                </a:lnTo>
                <a:lnTo>
                  <a:pt x="20259" y="20078"/>
                </a:lnTo>
                <a:lnTo>
                  <a:pt x="19876" y="20219"/>
                </a:lnTo>
                <a:lnTo>
                  <a:pt x="19836" y="19856"/>
                </a:lnTo>
                <a:lnTo>
                  <a:pt x="19775" y="19494"/>
                </a:lnTo>
                <a:lnTo>
                  <a:pt x="19755" y="19192"/>
                </a:lnTo>
                <a:lnTo>
                  <a:pt x="19695" y="18910"/>
                </a:lnTo>
                <a:lnTo>
                  <a:pt x="19634" y="18628"/>
                </a:lnTo>
                <a:lnTo>
                  <a:pt x="19574" y="18487"/>
                </a:lnTo>
                <a:lnTo>
                  <a:pt x="19514" y="18346"/>
                </a:lnTo>
                <a:lnTo>
                  <a:pt x="19494" y="18306"/>
                </a:lnTo>
                <a:lnTo>
                  <a:pt x="19997" y="17963"/>
                </a:lnTo>
                <a:lnTo>
                  <a:pt x="20239" y="17782"/>
                </a:lnTo>
                <a:lnTo>
                  <a:pt x="20460" y="17581"/>
                </a:lnTo>
                <a:lnTo>
                  <a:pt x="20541" y="17500"/>
                </a:lnTo>
                <a:lnTo>
                  <a:pt x="20581" y="17400"/>
                </a:lnTo>
                <a:lnTo>
                  <a:pt x="20581" y="17299"/>
                </a:lnTo>
                <a:lnTo>
                  <a:pt x="20561" y="17218"/>
                </a:lnTo>
                <a:lnTo>
                  <a:pt x="20521" y="17118"/>
                </a:lnTo>
                <a:lnTo>
                  <a:pt x="20460" y="17057"/>
                </a:lnTo>
                <a:lnTo>
                  <a:pt x="20380" y="16997"/>
                </a:lnTo>
                <a:lnTo>
                  <a:pt x="20279" y="16977"/>
                </a:lnTo>
                <a:lnTo>
                  <a:pt x="20218" y="16896"/>
                </a:lnTo>
                <a:lnTo>
                  <a:pt x="20138" y="16816"/>
                </a:lnTo>
                <a:lnTo>
                  <a:pt x="19614" y="16433"/>
                </a:lnTo>
                <a:lnTo>
                  <a:pt x="19091" y="16070"/>
                </a:lnTo>
                <a:lnTo>
                  <a:pt x="18547" y="15688"/>
                </a:lnTo>
                <a:lnTo>
                  <a:pt x="18044" y="15305"/>
                </a:lnTo>
                <a:lnTo>
                  <a:pt x="17621" y="14903"/>
                </a:lnTo>
                <a:lnTo>
                  <a:pt x="17299" y="14641"/>
                </a:lnTo>
                <a:lnTo>
                  <a:pt x="17117" y="14520"/>
                </a:lnTo>
                <a:lnTo>
                  <a:pt x="16956" y="14419"/>
                </a:lnTo>
                <a:lnTo>
                  <a:pt x="16956" y="14399"/>
                </a:lnTo>
                <a:lnTo>
                  <a:pt x="16996" y="14339"/>
                </a:lnTo>
                <a:lnTo>
                  <a:pt x="16996" y="14278"/>
                </a:lnTo>
                <a:lnTo>
                  <a:pt x="16996" y="14218"/>
                </a:lnTo>
                <a:lnTo>
                  <a:pt x="16976" y="14157"/>
                </a:lnTo>
                <a:lnTo>
                  <a:pt x="16936" y="14097"/>
                </a:lnTo>
                <a:lnTo>
                  <a:pt x="16896" y="14057"/>
                </a:lnTo>
                <a:lnTo>
                  <a:pt x="16856" y="14016"/>
                </a:lnTo>
                <a:lnTo>
                  <a:pt x="16795" y="13976"/>
                </a:lnTo>
                <a:lnTo>
                  <a:pt x="16614" y="13956"/>
                </a:lnTo>
                <a:lnTo>
                  <a:pt x="16453" y="13956"/>
                </a:lnTo>
                <a:lnTo>
                  <a:pt x="16292" y="13976"/>
                </a:lnTo>
                <a:lnTo>
                  <a:pt x="16131" y="14037"/>
                </a:lnTo>
                <a:lnTo>
                  <a:pt x="15808" y="14157"/>
                </a:lnTo>
                <a:lnTo>
                  <a:pt x="15506" y="14278"/>
                </a:lnTo>
                <a:lnTo>
                  <a:pt x="14842" y="14580"/>
                </a:lnTo>
                <a:lnTo>
                  <a:pt x="14197" y="14882"/>
                </a:lnTo>
                <a:lnTo>
                  <a:pt x="13855" y="15043"/>
                </a:lnTo>
                <a:lnTo>
                  <a:pt x="13533" y="15225"/>
                </a:lnTo>
                <a:lnTo>
                  <a:pt x="12909" y="15607"/>
                </a:lnTo>
                <a:lnTo>
                  <a:pt x="12687" y="15728"/>
                </a:lnTo>
                <a:lnTo>
                  <a:pt x="12466" y="15869"/>
                </a:lnTo>
                <a:lnTo>
                  <a:pt x="12264" y="16030"/>
                </a:lnTo>
                <a:lnTo>
                  <a:pt x="12184" y="16131"/>
                </a:lnTo>
                <a:lnTo>
                  <a:pt x="12103" y="16232"/>
                </a:lnTo>
                <a:lnTo>
                  <a:pt x="11942" y="16232"/>
                </a:lnTo>
                <a:lnTo>
                  <a:pt x="11861" y="16272"/>
                </a:lnTo>
                <a:lnTo>
                  <a:pt x="11781" y="16292"/>
                </a:lnTo>
                <a:lnTo>
                  <a:pt x="11237" y="16654"/>
                </a:lnTo>
                <a:lnTo>
                  <a:pt x="10693" y="17037"/>
                </a:lnTo>
                <a:lnTo>
                  <a:pt x="10170" y="17440"/>
                </a:lnTo>
                <a:lnTo>
                  <a:pt x="9666" y="17843"/>
                </a:lnTo>
                <a:lnTo>
                  <a:pt x="9163" y="18286"/>
                </a:lnTo>
                <a:lnTo>
                  <a:pt x="8901" y="18527"/>
                </a:lnTo>
                <a:lnTo>
                  <a:pt x="8639" y="18769"/>
                </a:lnTo>
                <a:lnTo>
                  <a:pt x="8398" y="19031"/>
                </a:lnTo>
                <a:lnTo>
                  <a:pt x="8196" y="19292"/>
                </a:lnTo>
                <a:lnTo>
                  <a:pt x="7995" y="19574"/>
                </a:lnTo>
                <a:lnTo>
                  <a:pt x="7854" y="19876"/>
                </a:lnTo>
                <a:lnTo>
                  <a:pt x="7814" y="19997"/>
                </a:lnTo>
                <a:lnTo>
                  <a:pt x="7834" y="20098"/>
                </a:lnTo>
                <a:lnTo>
                  <a:pt x="7854" y="20199"/>
                </a:lnTo>
                <a:lnTo>
                  <a:pt x="7915" y="20279"/>
                </a:lnTo>
                <a:lnTo>
                  <a:pt x="7995" y="20360"/>
                </a:lnTo>
                <a:lnTo>
                  <a:pt x="8096" y="20380"/>
                </a:lnTo>
                <a:lnTo>
                  <a:pt x="8196" y="20380"/>
                </a:lnTo>
                <a:lnTo>
                  <a:pt x="8317" y="20340"/>
                </a:lnTo>
                <a:lnTo>
                  <a:pt x="8599" y="20158"/>
                </a:lnTo>
                <a:lnTo>
                  <a:pt x="8559" y="20662"/>
                </a:lnTo>
                <a:lnTo>
                  <a:pt x="8498" y="21145"/>
                </a:lnTo>
                <a:lnTo>
                  <a:pt x="8458" y="21669"/>
                </a:lnTo>
                <a:lnTo>
                  <a:pt x="8418" y="22394"/>
                </a:lnTo>
                <a:lnTo>
                  <a:pt x="8358" y="23924"/>
                </a:lnTo>
                <a:lnTo>
                  <a:pt x="7753" y="23743"/>
                </a:lnTo>
                <a:lnTo>
                  <a:pt x="7149" y="23521"/>
                </a:lnTo>
                <a:lnTo>
                  <a:pt x="6565" y="23280"/>
                </a:lnTo>
                <a:lnTo>
                  <a:pt x="5981" y="22998"/>
                </a:lnTo>
                <a:lnTo>
                  <a:pt x="5417" y="22676"/>
                </a:lnTo>
                <a:lnTo>
                  <a:pt x="4874" y="22353"/>
                </a:lnTo>
                <a:lnTo>
                  <a:pt x="4330" y="22011"/>
                </a:lnTo>
                <a:lnTo>
                  <a:pt x="3806" y="21649"/>
                </a:lnTo>
                <a:lnTo>
                  <a:pt x="3424" y="21367"/>
                </a:lnTo>
                <a:lnTo>
                  <a:pt x="3021" y="21044"/>
                </a:lnTo>
                <a:lnTo>
                  <a:pt x="2820" y="20883"/>
                </a:lnTo>
                <a:lnTo>
                  <a:pt x="2618" y="20763"/>
                </a:lnTo>
                <a:lnTo>
                  <a:pt x="2397" y="20642"/>
                </a:lnTo>
                <a:lnTo>
                  <a:pt x="2175" y="20541"/>
                </a:lnTo>
                <a:lnTo>
                  <a:pt x="1914" y="19836"/>
                </a:lnTo>
                <a:lnTo>
                  <a:pt x="1672" y="19111"/>
                </a:lnTo>
                <a:lnTo>
                  <a:pt x="1491" y="18386"/>
                </a:lnTo>
                <a:lnTo>
                  <a:pt x="1330" y="17641"/>
                </a:lnTo>
                <a:lnTo>
                  <a:pt x="1229" y="16876"/>
                </a:lnTo>
                <a:lnTo>
                  <a:pt x="1168" y="16111"/>
                </a:lnTo>
                <a:lnTo>
                  <a:pt x="1148" y="15346"/>
                </a:lnTo>
                <a:lnTo>
                  <a:pt x="1148" y="14560"/>
                </a:lnTo>
                <a:lnTo>
                  <a:pt x="1209" y="13916"/>
                </a:lnTo>
                <a:lnTo>
                  <a:pt x="1289" y="13251"/>
                </a:lnTo>
                <a:lnTo>
                  <a:pt x="1390" y="12607"/>
                </a:lnTo>
                <a:lnTo>
                  <a:pt x="1531" y="11962"/>
                </a:lnTo>
                <a:lnTo>
                  <a:pt x="1692" y="11338"/>
                </a:lnTo>
                <a:lnTo>
                  <a:pt x="1893" y="10734"/>
                </a:lnTo>
                <a:lnTo>
                  <a:pt x="2135" y="10130"/>
                </a:lnTo>
                <a:lnTo>
                  <a:pt x="2377" y="9526"/>
                </a:lnTo>
                <a:lnTo>
                  <a:pt x="2659" y="8962"/>
                </a:lnTo>
                <a:lnTo>
                  <a:pt x="2981" y="8398"/>
                </a:lnTo>
                <a:lnTo>
                  <a:pt x="3323" y="7834"/>
                </a:lnTo>
                <a:lnTo>
                  <a:pt x="3686" y="7311"/>
                </a:lnTo>
                <a:lnTo>
                  <a:pt x="4088" y="6787"/>
                </a:lnTo>
                <a:lnTo>
                  <a:pt x="4511" y="6304"/>
                </a:lnTo>
                <a:lnTo>
                  <a:pt x="4954" y="5821"/>
                </a:lnTo>
                <a:lnTo>
                  <a:pt x="5438" y="5357"/>
                </a:lnTo>
                <a:lnTo>
                  <a:pt x="5740" y="5096"/>
                </a:lnTo>
                <a:lnTo>
                  <a:pt x="6042" y="4834"/>
                </a:lnTo>
                <a:lnTo>
                  <a:pt x="6666" y="4371"/>
                </a:lnTo>
                <a:lnTo>
                  <a:pt x="7331" y="3928"/>
                </a:lnTo>
                <a:lnTo>
                  <a:pt x="8015" y="3525"/>
                </a:lnTo>
                <a:lnTo>
                  <a:pt x="7713" y="3847"/>
                </a:lnTo>
                <a:lnTo>
                  <a:pt x="7411" y="4210"/>
                </a:lnTo>
                <a:lnTo>
                  <a:pt x="7371" y="4270"/>
                </a:lnTo>
                <a:lnTo>
                  <a:pt x="7331" y="4351"/>
                </a:lnTo>
                <a:lnTo>
                  <a:pt x="7310" y="4431"/>
                </a:lnTo>
                <a:lnTo>
                  <a:pt x="7310" y="4512"/>
                </a:lnTo>
                <a:lnTo>
                  <a:pt x="7351" y="4673"/>
                </a:lnTo>
                <a:lnTo>
                  <a:pt x="7411" y="4814"/>
                </a:lnTo>
                <a:lnTo>
                  <a:pt x="7451" y="4874"/>
                </a:lnTo>
                <a:lnTo>
                  <a:pt x="7512" y="4914"/>
                </a:lnTo>
                <a:lnTo>
                  <a:pt x="7572" y="4955"/>
                </a:lnTo>
                <a:lnTo>
                  <a:pt x="7633" y="4975"/>
                </a:lnTo>
                <a:lnTo>
                  <a:pt x="7713" y="4995"/>
                </a:lnTo>
                <a:lnTo>
                  <a:pt x="7794" y="4975"/>
                </a:lnTo>
                <a:lnTo>
                  <a:pt x="7854" y="4955"/>
                </a:lnTo>
                <a:lnTo>
                  <a:pt x="7935" y="4894"/>
                </a:lnTo>
                <a:lnTo>
                  <a:pt x="8579" y="4431"/>
                </a:lnTo>
                <a:lnTo>
                  <a:pt x="9203" y="3968"/>
                </a:lnTo>
                <a:lnTo>
                  <a:pt x="9868" y="3525"/>
                </a:lnTo>
                <a:lnTo>
                  <a:pt x="10512" y="3122"/>
                </a:lnTo>
                <a:lnTo>
                  <a:pt x="11197" y="2740"/>
                </a:lnTo>
                <a:lnTo>
                  <a:pt x="11902" y="2377"/>
                </a:lnTo>
                <a:lnTo>
                  <a:pt x="12244" y="2216"/>
                </a:lnTo>
                <a:lnTo>
                  <a:pt x="12607" y="2075"/>
                </a:lnTo>
                <a:lnTo>
                  <a:pt x="12989" y="1934"/>
                </a:lnTo>
                <a:lnTo>
                  <a:pt x="13352" y="1813"/>
                </a:lnTo>
                <a:lnTo>
                  <a:pt x="13593" y="1733"/>
                </a:lnTo>
                <a:lnTo>
                  <a:pt x="14097" y="1632"/>
                </a:lnTo>
                <a:lnTo>
                  <a:pt x="14620" y="1551"/>
                </a:lnTo>
                <a:lnTo>
                  <a:pt x="14640" y="1551"/>
                </a:lnTo>
                <a:lnTo>
                  <a:pt x="14661" y="1511"/>
                </a:lnTo>
                <a:lnTo>
                  <a:pt x="14681" y="1451"/>
                </a:lnTo>
                <a:lnTo>
                  <a:pt x="15265" y="1350"/>
                </a:lnTo>
                <a:lnTo>
                  <a:pt x="15869" y="1269"/>
                </a:lnTo>
                <a:lnTo>
                  <a:pt x="16473" y="1209"/>
                </a:lnTo>
                <a:lnTo>
                  <a:pt x="17097" y="1189"/>
                </a:lnTo>
                <a:close/>
                <a:moveTo>
                  <a:pt x="12063" y="17460"/>
                </a:moveTo>
                <a:lnTo>
                  <a:pt x="12566" y="17802"/>
                </a:lnTo>
                <a:lnTo>
                  <a:pt x="13070" y="18145"/>
                </a:lnTo>
                <a:lnTo>
                  <a:pt x="13573" y="18507"/>
                </a:lnTo>
                <a:lnTo>
                  <a:pt x="14077" y="18890"/>
                </a:lnTo>
                <a:lnTo>
                  <a:pt x="14399" y="19152"/>
                </a:lnTo>
                <a:lnTo>
                  <a:pt x="14298" y="19333"/>
                </a:lnTo>
                <a:lnTo>
                  <a:pt x="14258" y="19554"/>
                </a:lnTo>
                <a:lnTo>
                  <a:pt x="14238" y="19776"/>
                </a:lnTo>
                <a:lnTo>
                  <a:pt x="14218" y="19997"/>
                </a:lnTo>
                <a:lnTo>
                  <a:pt x="14238" y="20460"/>
                </a:lnTo>
                <a:lnTo>
                  <a:pt x="14258" y="20863"/>
                </a:lnTo>
                <a:lnTo>
                  <a:pt x="14258" y="21387"/>
                </a:lnTo>
                <a:lnTo>
                  <a:pt x="14258" y="21951"/>
                </a:lnTo>
                <a:lnTo>
                  <a:pt x="14278" y="22494"/>
                </a:lnTo>
                <a:lnTo>
                  <a:pt x="14318" y="22756"/>
                </a:lnTo>
                <a:lnTo>
                  <a:pt x="14358" y="23018"/>
                </a:lnTo>
                <a:lnTo>
                  <a:pt x="13835" y="23260"/>
                </a:lnTo>
                <a:lnTo>
                  <a:pt x="13311" y="23481"/>
                </a:lnTo>
                <a:lnTo>
                  <a:pt x="12768" y="23662"/>
                </a:lnTo>
                <a:lnTo>
                  <a:pt x="12224" y="23823"/>
                </a:lnTo>
                <a:lnTo>
                  <a:pt x="12184" y="23562"/>
                </a:lnTo>
                <a:lnTo>
                  <a:pt x="12164" y="23300"/>
                </a:lnTo>
                <a:lnTo>
                  <a:pt x="12123" y="23038"/>
                </a:lnTo>
                <a:lnTo>
                  <a:pt x="12063" y="22776"/>
                </a:lnTo>
                <a:lnTo>
                  <a:pt x="12023" y="22696"/>
                </a:lnTo>
                <a:lnTo>
                  <a:pt x="12002" y="22635"/>
                </a:lnTo>
                <a:lnTo>
                  <a:pt x="11902" y="22514"/>
                </a:lnTo>
                <a:lnTo>
                  <a:pt x="11781" y="22454"/>
                </a:lnTo>
                <a:lnTo>
                  <a:pt x="11640" y="22414"/>
                </a:lnTo>
                <a:lnTo>
                  <a:pt x="11499" y="22414"/>
                </a:lnTo>
                <a:lnTo>
                  <a:pt x="11358" y="22454"/>
                </a:lnTo>
                <a:lnTo>
                  <a:pt x="11237" y="22535"/>
                </a:lnTo>
                <a:lnTo>
                  <a:pt x="11197" y="22575"/>
                </a:lnTo>
                <a:lnTo>
                  <a:pt x="11136" y="22655"/>
                </a:lnTo>
                <a:lnTo>
                  <a:pt x="11056" y="22817"/>
                </a:lnTo>
                <a:lnTo>
                  <a:pt x="10996" y="22998"/>
                </a:lnTo>
                <a:lnTo>
                  <a:pt x="10955" y="23179"/>
                </a:lnTo>
                <a:lnTo>
                  <a:pt x="10935" y="23340"/>
                </a:lnTo>
                <a:lnTo>
                  <a:pt x="10915" y="23521"/>
                </a:lnTo>
                <a:lnTo>
                  <a:pt x="10935" y="23703"/>
                </a:lnTo>
                <a:lnTo>
                  <a:pt x="10955" y="24085"/>
                </a:lnTo>
                <a:lnTo>
                  <a:pt x="10412" y="24125"/>
                </a:lnTo>
                <a:lnTo>
                  <a:pt x="9868" y="24125"/>
                </a:lnTo>
                <a:lnTo>
                  <a:pt x="9324" y="24085"/>
                </a:lnTo>
                <a:lnTo>
                  <a:pt x="9385" y="21306"/>
                </a:lnTo>
                <a:lnTo>
                  <a:pt x="9405" y="20883"/>
                </a:lnTo>
                <a:lnTo>
                  <a:pt x="9385" y="20460"/>
                </a:lnTo>
                <a:lnTo>
                  <a:pt x="9364" y="20038"/>
                </a:lnTo>
                <a:lnTo>
                  <a:pt x="9324" y="19816"/>
                </a:lnTo>
                <a:lnTo>
                  <a:pt x="9284" y="19615"/>
                </a:lnTo>
                <a:lnTo>
                  <a:pt x="9727" y="19192"/>
                </a:lnTo>
                <a:lnTo>
                  <a:pt x="9969" y="18990"/>
                </a:lnTo>
                <a:lnTo>
                  <a:pt x="10210" y="18789"/>
                </a:lnTo>
                <a:lnTo>
                  <a:pt x="10653" y="18427"/>
                </a:lnTo>
                <a:lnTo>
                  <a:pt x="11116" y="18084"/>
                </a:lnTo>
                <a:lnTo>
                  <a:pt x="11580" y="17762"/>
                </a:lnTo>
                <a:lnTo>
                  <a:pt x="12063" y="17460"/>
                </a:lnTo>
                <a:close/>
                <a:moveTo>
                  <a:pt x="23380" y="20642"/>
                </a:moveTo>
                <a:lnTo>
                  <a:pt x="23783" y="20662"/>
                </a:lnTo>
                <a:lnTo>
                  <a:pt x="24186" y="20722"/>
                </a:lnTo>
                <a:lnTo>
                  <a:pt x="24588" y="20803"/>
                </a:lnTo>
                <a:lnTo>
                  <a:pt x="24991" y="20924"/>
                </a:lnTo>
                <a:lnTo>
                  <a:pt x="25394" y="21085"/>
                </a:lnTo>
                <a:lnTo>
                  <a:pt x="25797" y="21266"/>
                </a:lnTo>
                <a:lnTo>
                  <a:pt x="25998" y="21387"/>
                </a:lnTo>
                <a:lnTo>
                  <a:pt x="26179" y="21508"/>
                </a:lnTo>
                <a:lnTo>
                  <a:pt x="26360" y="21649"/>
                </a:lnTo>
                <a:lnTo>
                  <a:pt x="26542" y="21790"/>
                </a:lnTo>
                <a:lnTo>
                  <a:pt x="26864" y="22092"/>
                </a:lnTo>
                <a:lnTo>
                  <a:pt x="27186" y="22414"/>
                </a:lnTo>
                <a:lnTo>
                  <a:pt x="26723" y="22957"/>
                </a:lnTo>
                <a:lnTo>
                  <a:pt x="26240" y="23481"/>
                </a:lnTo>
                <a:lnTo>
                  <a:pt x="25736" y="23964"/>
                </a:lnTo>
                <a:lnTo>
                  <a:pt x="25213" y="24448"/>
                </a:lnTo>
                <a:lnTo>
                  <a:pt x="24649" y="24911"/>
                </a:lnTo>
                <a:lnTo>
                  <a:pt x="24085" y="25334"/>
                </a:lnTo>
                <a:lnTo>
                  <a:pt x="23501" y="25736"/>
                </a:lnTo>
                <a:lnTo>
                  <a:pt x="22897" y="26119"/>
                </a:lnTo>
                <a:lnTo>
                  <a:pt x="22272" y="26482"/>
                </a:lnTo>
                <a:lnTo>
                  <a:pt x="21648" y="26824"/>
                </a:lnTo>
                <a:lnTo>
                  <a:pt x="21004" y="27126"/>
                </a:lnTo>
                <a:lnTo>
                  <a:pt x="20339" y="27408"/>
                </a:lnTo>
                <a:lnTo>
                  <a:pt x="19695" y="27670"/>
                </a:lnTo>
                <a:lnTo>
                  <a:pt x="19030" y="27891"/>
                </a:lnTo>
                <a:lnTo>
                  <a:pt x="18346" y="28113"/>
                </a:lnTo>
                <a:lnTo>
                  <a:pt x="17681" y="28274"/>
                </a:lnTo>
                <a:lnTo>
                  <a:pt x="16896" y="28455"/>
                </a:lnTo>
                <a:lnTo>
                  <a:pt x="16131" y="28556"/>
                </a:lnTo>
                <a:lnTo>
                  <a:pt x="15345" y="28636"/>
                </a:lnTo>
                <a:lnTo>
                  <a:pt x="14560" y="28656"/>
                </a:lnTo>
                <a:lnTo>
                  <a:pt x="13795" y="28636"/>
                </a:lnTo>
                <a:lnTo>
                  <a:pt x="13009" y="28576"/>
                </a:lnTo>
                <a:lnTo>
                  <a:pt x="12244" y="28475"/>
                </a:lnTo>
                <a:lnTo>
                  <a:pt x="11499" y="28314"/>
                </a:lnTo>
                <a:lnTo>
                  <a:pt x="10754" y="28113"/>
                </a:lnTo>
                <a:lnTo>
                  <a:pt x="10009" y="27891"/>
                </a:lnTo>
                <a:lnTo>
                  <a:pt x="9284" y="27609"/>
                </a:lnTo>
                <a:lnTo>
                  <a:pt x="8579" y="27287"/>
                </a:lnTo>
                <a:lnTo>
                  <a:pt x="7894" y="26925"/>
                </a:lnTo>
                <a:lnTo>
                  <a:pt x="7210" y="26522"/>
                </a:lnTo>
                <a:lnTo>
                  <a:pt x="6565" y="26079"/>
                </a:lnTo>
                <a:lnTo>
                  <a:pt x="5941" y="25595"/>
                </a:lnTo>
                <a:lnTo>
                  <a:pt x="5518" y="25233"/>
                </a:lnTo>
                <a:lnTo>
                  <a:pt x="5115" y="24871"/>
                </a:lnTo>
                <a:lnTo>
                  <a:pt x="4733" y="24468"/>
                </a:lnTo>
                <a:lnTo>
                  <a:pt x="4350" y="24065"/>
                </a:lnTo>
                <a:lnTo>
                  <a:pt x="4008" y="23642"/>
                </a:lnTo>
                <a:lnTo>
                  <a:pt x="3686" y="23219"/>
                </a:lnTo>
                <a:lnTo>
                  <a:pt x="3363" y="22776"/>
                </a:lnTo>
                <a:lnTo>
                  <a:pt x="3082" y="22313"/>
                </a:lnTo>
                <a:lnTo>
                  <a:pt x="3867" y="22897"/>
                </a:lnTo>
                <a:lnTo>
                  <a:pt x="4209" y="23139"/>
                </a:lnTo>
                <a:lnTo>
                  <a:pt x="4552" y="23360"/>
                </a:lnTo>
                <a:lnTo>
                  <a:pt x="4914" y="23582"/>
                </a:lnTo>
                <a:lnTo>
                  <a:pt x="5277" y="23783"/>
                </a:lnTo>
                <a:lnTo>
                  <a:pt x="5659" y="23984"/>
                </a:lnTo>
                <a:lnTo>
                  <a:pt x="6042" y="24166"/>
                </a:lnTo>
                <a:lnTo>
                  <a:pt x="6807" y="24488"/>
                </a:lnTo>
                <a:lnTo>
                  <a:pt x="7210" y="24649"/>
                </a:lnTo>
                <a:lnTo>
                  <a:pt x="7612" y="24790"/>
                </a:lnTo>
                <a:lnTo>
                  <a:pt x="8035" y="24891"/>
                </a:lnTo>
                <a:lnTo>
                  <a:pt x="8438" y="24991"/>
                </a:lnTo>
                <a:lnTo>
                  <a:pt x="8861" y="25052"/>
                </a:lnTo>
                <a:lnTo>
                  <a:pt x="9284" y="25112"/>
                </a:lnTo>
                <a:lnTo>
                  <a:pt x="9687" y="25132"/>
                </a:lnTo>
                <a:lnTo>
                  <a:pt x="10109" y="25152"/>
                </a:lnTo>
                <a:lnTo>
                  <a:pt x="10532" y="25152"/>
                </a:lnTo>
                <a:lnTo>
                  <a:pt x="10955" y="25112"/>
                </a:lnTo>
                <a:lnTo>
                  <a:pt x="11358" y="25072"/>
                </a:lnTo>
                <a:lnTo>
                  <a:pt x="11781" y="25012"/>
                </a:lnTo>
                <a:lnTo>
                  <a:pt x="12204" y="24931"/>
                </a:lnTo>
                <a:lnTo>
                  <a:pt x="12607" y="24830"/>
                </a:lnTo>
                <a:lnTo>
                  <a:pt x="13029" y="24709"/>
                </a:lnTo>
                <a:lnTo>
                  <a:pt x="13432" y="24568"/>
                </a:lnTo>
                <a:lnTo>
                  <a:pt x="13795" y="24428"/>
                </a:lnTo>
                <a:lnTo>
                  <a:pt x="14157" y="24266"/>
                </a:lnTo>
                <a:lnTo>
                  <a:pt x="14882" y="23944"/>
                </a:lnTo>
                <a:lnTo>
                  <a:pt x="15627" y="23562"/>
                </a:lnTo>
                <a:lnTo>
                  <a:pt x="16372" y="23159"/>
                </a:lnTo>
                <a:lnTo>
                  <a:pt x="17903" y="22333"/>
                </a:lnTo>
                <a:lnTo>
                  <a:pt x="18668" y="21930"/>
                </a:lnTo>
                <a:lnTo>
                  <a:pt x="19433" y="21568"/>
                </a:lnTo>
                <a:lnTo>
                  <a:pt x="19836" y="21407"/>
                </a:lnTo>
                <a:lnTo>
                  <a:pt x="20218" y="21246"/>
                </a:lnTo>
                <a:lnTo>
                  <a:pt x="20621" y="21105"/>
                </a:lnTo>
                <a:lnTo>
                  <a:pt x="21004" y="20964"/>
                </a:lnTo>
                <a:lnTo>
                  <a:pt x="21407" y="20863"/>
                </a:lnTo>
                <a:lnTo>
                  <a:pt x="21789" y="20783"/>
                </a:lnTo>
                <a:lnTo>
                  <a:pt x="22192" y="20702"/>
                </a:lnTo>
                <a:lnTo>
                  <a:pt x="22595" y="20662"/>
                </a:lnTo>
                <a:lnTo>
                  <a:pt x="22977" y="20642"/>
                </a:lnTo>
                <a:close/>
                <a:moveTo>
                  <a:pt x="5538" y="26763"/>
                </a:moveTo>
                <a:lnTo>
                  <a:pt x="6102" y="27186"/>
                </a:lnTo>
                <a:lnTo>
                  <a:pt x="6686" y="27589"/>
                </a:lnTo>
                <a:lnTo>
                  <a:pt x="7331" y="27972"/>
                </a:lnTo>
                <a:lnTo>
                  <a:pt x="8015" y="28334"/>
                </a:lnTo>
                <a:lnTo>
                  <a:pt x="8700" y="28656"/>
                </a:lnTo>
                <a:lnTo>
                  <a:pt x="9405" y="28938"/>
                </a:lnTo>
                <a:lnTo>
                  <a:pt x="10109" y="29180"/>
                </a:lnTo>
                <a:lnTo>
                  <a:pt x="10855" y="29401"/>
                </a:lnTo>
                <a:lnTo>
                  <a:pt x="11580" y="29563"/>
                </a:lnTo>
                <a:lnTo>
                  <a:pt x="12325" y="29704"/>
                </a:lnTo>
                <a:lnTo>
                  <a:pt x="12747" y="29764"/>
                </a:lnTo>
                <a:lnTo>
                  <a:pt x="13191" y="29804"/>
                </a:lnTo>
                <a:lnTo>
                  <a:pt x="13613" y="29844"/>
                </a:lnTo>
                <a:lnTo>
                  <a:pt x="14036" y="29865"/>
                </a:lnTo>
                <a:lnTo>
                  <a:pt x="14459" y="29865"/>
                </a:lnTo>
                <a:lnTo>
                  <a:pt x="14902" y="29844"/>
                </a:lnTo>
                <a:lnTo>
                  <a:pt x="15325" y="29824"/>
                </a:lnTo>
                <a:lnTo>
                  <a:pt x="15748" y="29804"/>
                </a:lnTo>
                <a:lnTo>
                  <a:pt x="16594" y="29704"/>
                </a:lnTo>
                <a:lnTo>
                  <a:pt x="17439" y="29563"/>
                </a:lnTo>
                <a:lnTo>
                  <a:pt x="18285" y="29361"/>
                </a:lnTo>
                <a:lnTo>
                  <a:pt x="19111" y="29140"/>
                </a:lnTo>
                <a:lnTo>
                  <a:pt x="19735" y="28938"/>
                </a:lnTo>
                <a:lnTo>
                  <a:pt x="20359" y="28717"/>
                </a:lnTo>
                <a:lnTo>
                  <a:pt x="20964" y="28455"/>
                </a:lnTo>
                <a:lnTo>
                  <a:pt x="21568" y="28193"/>
                </a:lnTo>
                <a:lnTo>
                  <a:pt x="22172" y="27891"/>
                </a:lnTo>
                <a:lnTo>
                  <a:pt x="22756" y="27589"/>
                </a:lnTo>
                <a:lnTo>
                  <a:pt x="23340" y="27247"/>
                </a:lnTo>
                <a:lnTo>
                  <a:pt x="23904" y="26904"/>
                </a:lnTo>
                <a:lnTo>
                  <a:pt x="23944" y="27086"/>
                </a:lnTo>
                <a:lnTo>
                  <a:pt x="23984" y="27287"/>
                </a:lnTo>
                <a:lnTo>
                  <a:pt x="24085" y="27650"/>
                </a:lnTo>
                <a:lnTo>
                  <a:pt x="24186" y="27972"/>
                </a:lnTo>
                <a:lnTo>
                  <a:pt x="23259" y="28475"/>
                </a:lnTo>
                <a:lnTo>
                  <a:pt x="22796" y="28717"/>
                </a:lnTo>
                <a:lnTo>
                  <a:pt x="22313" y="28938"/>
                </a:lnTo>
                <a:lnTo>
                  <a:pt x="21729" y="29200"/>
                </a:lnTo>
                <a:lnTo>
                  <a:pt x="21105" y="29422"/>
                </a:lnTo>
                <a:lnTo>
                  <a:pt x="20500" y="29643"/>
                </a:lnTo>
                <a:lnTo>
                  <a:pt x="19876" y="29844"/>
                </a:lnTo>
                <a:lnTo>
                  <a:pt x="19272" y="30026"/>
                </a:lnTo>
                <a:lnTo>
                  <a:pt x="18628" y="30167"/>
                </a:lnTo>
                <a:lnTo>
                  <a:pt x="18003" y="30308"/>
                </a:lnTo>
                <a:lnTo>
                  <a:pt x="17359" y="30428"/>
                </a:lnTo>
                <a:lnTo>
                  <a:pt x="16735" y="30529"/>
                </a:lnTo>
                <a:lnTo>
                  <a:pt x="16090" y="30610"/>
                </a:lnTo>
                <a:lnTo>
                  <a:pt x="15446" y="30670"/>
                </a:lnTo>
                <a:lnTo>
                  <a:pt x="14802" y="30710"/>
                </a:lnTo>
                <a:lnTo>
                  <a:pt x="14157" y="30731"/>
                </a:lnTo>
                <a:lnTo>
                  <a:pt x="13493" y="30751"/>
                </a:lnTo>
                <a:lnTo>
                  <a:pt x="12848" y="30731"/>
                </a:lnTo>
                <a:lnTo>
                  <a:pt x="12204" y="30690"/>
                </a:lnTo>
                <a:lnTo>
                  <a:pt x="11559" y="30630"/>
                </a:lnTo>
                <a:lnTo>
                  <a:pt x="10915" y="30569"/>
                </a:lnTo>
                <a:lnTo>
                  <a:pt x="10271" y="30469"/>
                </a:lnTo>
                <a:lnTo>
                  <a:pt x="9646" y="30348"/>
                </a:lnTo>
                <a:lnTo>
                  <a:pt x="9002" y="30227"/>
                </a:lnTo>
                <a:lnTo>
                  <a:pt x="8378" y="30066"/>
                </a:lnTo>
                <a:lnTo>
                  <a:pt x="7753" y="29885"/>
                </a:lnTo>
                <a:lnTo>
                  <a:pt x="7149" y="29704"/>
                </a:lnTo>
                <a:lnTo>
                  <a:pt x="6525" y="29502"/>
                </a:lnTo>
                <a:lnTo>
                  <a:pt x="5921" y="29301"/>
                </a:lnTo>
                <a:lnTo>
                  <a:pt x="5478" y="29099"/>
                </a:lnTo>
                <a:lnTo>
                  <a:pt x="5256" y="29019"/>
                </a:lnTo>
                <a:lnTo>
                  <a:pt x="5015" y="28918"/>
                </a:lnTo>
                <a:lnTo>
                  <a:pt x="5196" y="28455"/>
                </a:lnTo>
                <a:lnTo>
                  <a:pt x="5357" y="27972"/>
                </a:lnTo>
                <a:lnTo>
                  <a:pt x="5498" y="27488"/>
                </a:lnTo>
                <a:lnTo>
                  <a:pt x="5579" y="26985"/>
                </a:lnTo>
                <a:lnTo>
                  <a:pt x="5579" y="26864"/>
                </a:lnTo>
                <a:lnTo>
                  <a:pt x="5538" y="26763"/>
                </a:lnTo>
                <a:close/>
                <a:moveTo>
                  <a:pt x="24488" y="28898"/>
                </a:moveTo>
                <a:lnTo>
                  <a:pt x="24508" y="29019"/>
                </a:lnTo>
                <a:lnTo>
                  <a:pt x="24870" y="30147"/>
                </a:lnTo>
                <a:lnTo>
                  <a:pt x="25253" y="31254"/>
                </a:lnTo>
                <a:lnTo>
                  <a:pt x="24608" y="31596"/>
                </a:lnTo>
                <a:lnTo>
                  <a:pt x="23944" y="31919"/>
                </a:lnTo>
                <a:lnTo>
                  <a:pt x="23279" y="32221"/>
                </a:lnTo>
                <a:lnTo>
                  <a:pt x="22615" y="32503"/>
                </a:lnTo>
                <a:lnTo>
                  <a:pt x="21930" y="32764"/>
                </a:lnTo>
                <a:lnTo>
                  <a:pt x="21245" y="32986"/>
                </a:lnTo>
                <a:lnTo>
                  <a:pt x="20561" y="33207"/>
                </a:lnTo>
                <a:lnTo>
                  <a:pt x="19856" y="33409"/>
                </a:lnTo>
                <a:lnTo>
                  <a:pt x="19151" y="33570"/>
                </a:lnTo>
                <a:lnTo>
                  <a:pt x="18446" y="33731"/>
                </a:lnTo>
                <a:lnTo>
                  <a:pt x="17721" y="33872"/>
                </a:lnTo>
                <a:lnTo>
                  <a:pt x="17017" y="33973"/>
                </a:lnTo>
                <a:lnTo>
                  <a:pt x="16292" y="34073"/>
                </a:lnTo>
                <a:lnTo>
                  <a:pt x="15567" y="34134"/>
                </a:lnTo>
                <a:lnTo>
                  <a:pt x="14842" y="34194"/>
                </a:lnTo>
                <a:lnTo>
                  <a:pt x="14097" y="34214"/>
                </a:lnTo>
                <a:lnTo>
                  <a:pt x="12566" y="34214"/>
                </a:lnTo>
                <a:lnTo>
                  <a:pt x="11801" y="34174"/>
                </a:lnTo>
                <a:lnTo>
                  <a:pt x="11036" y="34093"/>
                </a:lnTo>
                <a:lnTo>
                  <a:pt x="10271" y="34013"/>
                </a:lnTo>
                <a:lnTo>
                  <a:pt x="9526" y="33892"/>
                </a:lnTo>
                <a:lnTo>
                  <a:pt x="8760" y="33771"/>
                </a:lnTo>
                <a:lnTo>
                  <a:pt x="8015" y="33610"/>
                </a:lnTo>
                <a:lnTo>
                  <a:pt x="7290" y="33429"/>
                </a:lnTo>
                <a:lnTo>
                  <a:pt x="6545" y="33228"/>
                </a:lnTo>
                <a:lnTo>
                  <a:pt x="5840" y="33026"/>
                </a:lnTo>
                <a:lnTo>
                  <a:pt x="5115" y="32785"/>
                </a:lnTo>
                <a:lnTo>
                  <a:pt x="4572" y="32583"/>
                </a:lnTo>
                <a:lnTo>
                  <a:pt x="4149" y="32422"/>
                </a:lnTo>
                <a:lnTo>
                  <a:pt x="3706" y="32301"/>
                </a:lnTo>
                <a:lnTo>
                  <a:pt x="4169" y="31133"/>
                </a:lnTo>
                <a:lnTo>
                  <a:pt x="4612" y="29965"/>
                </a:lnTo>
                <a:lnTo>
                  <a:pt x="4753" y="29603"/>
                </a:lnTo>
                <a:lnTo>
                  <a:pt x="5115" y="29784"/>
                </a:lnTo>
                <a:lnTo>
                  <a:pt x="5498" y="29965"/>
                </a:lnTo>
                <a:lnTo>
                  <a:pt x="6142" y="30227"/>
                </a:lnTo>
                <a:lnTo>
                  <a:pt x="6787" y="30489"/>
                </a:lnTo>
                <a:lnTo>
                  <a:pt x="7431" y="30710"/>
                </a:lnTo>
                <a:lnTo>
                  <a:pt x="8076" y="30892"/>
                </a:lnTo>
                <a:lnTo>
                  <a:pt x="8740" y="31053"/>
                </a:lnTo>
                <a:lnTo>
                  <a:pt x="9405" y="31214"/>
                </a:lnTo>
                <a:lnTo>
                  <a:pt x="10069" y="31335"/>
                </a:lnTo>
                <a:lnTo>
                  <a:pt x="10734" y="31435"/>
                </a:lnTo>
                <a:lnTo>
                  <a:pt x="11418" y="31516"/>
                </a:lnTo>
                <a:lnTo>
                  <a:pt x="12083" y="31596"/>
                </a:lnTo>
                <a:lnTo>
                  <a:pt x="12768" y="31637"/>
                </a:lnTo>
                <a:lnTo>
                  <a:pt x="13432" y="31657"/>
                </a:lnTo>
                <a:lnTo>
                  <a:pt x="14117" y="31657"/>
                </a:lnTo>
                <a:lnTo>
                  <a:pt x="14802" y="31637"/>
                </a:lnTo>
                <a:lnTo>
                  <a:pt x="15466" y="31596"/>
                </a:lnTo>
                <a:lnTo>
                  <a:pt x="16151" y="31556"/>
                </a:lnTo>
                <a:lnTo>
                  <a:pt x="16815" y="31455"/>
                </a:lnTo>
                <a:lnTo>
                  <a:pt x="17500" y="31355"/>
                </a:lnTo>
                <a:lnTo>
                  <a:pt x="18164" y="31234"/>
                </a:lnTo>
                <a:lnTo>
                  <a:pt x="18829" y="31093"/>
                </a:lnTo>
                <a:lnTo>
                  <a:pt x="19473" y="30932"/>
                </a:lnTo>
                <a:lnTo>
                  <a:pt x="20138" y="30751"/>
                </a:lnTo>
                <a:lnTo>
                  <a:pt x="20782" y="30549"/>
                </a:lnTo>
                <a:lnTo>
                  <a:pt x="21407" y="30308"/>
                </a:lnTo>
                <a:lnTo>
                  <a:pt x="22051" y="30066"/>
                </a:lnTo>
                <a:lnTo>
                  <a:pt x="22675" y="29804"/>
                </a:lnTo>
                <a:lnTo>
                  <a:pt x="23581" y="29381"/>
                </a:lnTo>
                <a:lnTo>
                  <a:pt x="24045" y="29160"/>
                </a:lnTo>
                <a:lnTo>
                  <a:pt x="24488" y="28898"/>
                </a:lnTo>
                <a:close/>
                <a:moveTo>
                  <a:pt x="17218" y="1"/>
                </a:moveTo>
                <a:lnTo>
                  <a:pt x="16553" y="21"/>
                </a:lnTo>
                <a:lnTo>
                  <a:pt x="15869" y="81"/>
                </a:lnTo>
                <a:lnTo>
                  <a:pt x="15204" y="162"/>
                </a:lnTo>
                <a:lnTo>
                  <a:pt x="14540" y="283"/>
                </a:lnTo>
                <a:lnTo>
                  <a:pt x="13875" y="424"/>
                </a:lnTo>
                <a:lnTo>
                  <a:pt x="13231" y="605"/>
                </a:lnTo>
                <a:lnTo>
                  <a:pt x="12586" y="826"/>
                </a:lnTo>
                <a:lnTo>
                  <a:pt x="11942" y="1068"/>
                </a:lnTo>
                <a:lnTo>
                  <a:pt x="11318" y="1330"/>
                </a:lnTo>
                <a:lnTo>
                  <a:pt x="10714" y="1632"/>
                </a:lnTo>
                <a:lnTo>
                  <a:pt x="10230" y="1773"/>
                </a:lnTo>
                <a:lnTo>
                  <a:pt x="9767" y="1914"/>
                </a:lnTo>
                <a:lnTo>
                  <a:pt x="9284" y="2095"/>
                </a:lnTo>
                <a:lnTo>
                  <a:pt x="8821" y="2276"/>
                </a:lnTo>
                <a:lnTo>
                  <a:pt x="8136" y="2599"/>
                </a:lnTo>
                <a:lnTo>
                  <a:pt x="7471" y="2941"/>
                </a:lnTo>
                <a:lnTo>
                  <a:pt x="6807" y="3324"/>
                </a:lnTo>
                <a:lnTo>
                  <a:pt x="6183" y="3726"/>
                </a:lnTo>
                <a:lnTo>
                  <a:pt x="5558" y="4169"/>
                </a:lnTo>
                <a:lnTo>
                  <a:pt x="4974" y="4653"/>
                </a:lnTo>
                <a:lnTo>
                  <a:pt x="4411" y="5136"/>
                </a:lnTo>
                <a:lnTo>
                  <a:pt x="3867" y="5680"/>
                </a:lnTo>
                <a:lnTo>
                  <a:pt x="3585" y="5962"/>
                </a:lnTo>
                <a:lnTo>
                  <a:pt x="3323" y="6264"/>
                </a:lnTo>
                <a:lnTo>
                  <a:pt x="2820" y="6888"/>
                </a:lnTo>
                <a:lnTo>
                  <a:pt x="2357" y="7552"/>
                </a:lnTo>
                <a:lnTo>
                  <a:pt x="1934" y="8217"/>
                </a:lnTo>
                <a:lnTo>
                  <a:pt x="1551" y="8922"/>
                </a:lnTo>
                <a:lnTo>
                  <a:pt x="1209" y="9647"/>
                </a:lnTo>
                <a:lnTo>
                  <a:pt x="907" y="10372"/>
                </a:lnTo>
                <a:lnTo>
                  <a:pt x="645" y="11117"/>
                </a:lnTo>
                <a:lnTo>
                  <a:pt x="444" y="11882"/>
                </a:lnTo>
                <a:lnTo>
                  <a:pt x="262" y="12667"/>
                </a:lnTo>
                <a:lnTo>
                  <a:pt x="121" y="13453"/>
                </a:lnTo>
                <a:lnTo>
                  <a:pt x="41" y="14238"/>
                </a:lnTo>
                <a:lnTo>
                  <a:pt x="1" y="15043"/>
                </a:lnTo>
                <a:lnTo>
                  <a:pt x="1" y="15829"/>
                </a:lnTo>
                <a:lnTo>
                  <a:pt x="41" y="16634"/>
                </a:lnTo>
                <a:lnTo>
                  <a:pt x="121" y="17440"/>
                </a:lnTo>
                <a:lnTo>
                  <a:pt x="222" y="18125"/>
                </a:lnTo>
                <a:lnTo>
                  <a:pt x="363" y="18789"/>
                </a:lnTo>
                <a:lnTo>
                  <a:pt x="544" y="19454"/>
                </a:lnTo>
                <a:lnTo>
                  <a:pt x="746" y="20098"/>
                </a:lnTo>
                <a:lnTo>
                  <a:pt x="987" y="20742"/>
                </a:lnTo>
                <a:lnTo>
                  <a:pt x="1249" y="21367"/>
                </a:lnTo>
                <a:lnTo>
                  <a:pt x="1551" y="21971"/>
                </a:lnTo>
                <a:lnTo>
                  <a:pt x="1873" y="22555"/>
                </a:lnTo>
                <a:lnTo>
                  <a:pt x="2216" y="23139"/>
                </a:lnTo>
                <a:lnTo>
                  <a:pt x="2598" y="23682"/>
                </a:lnTo>
                <a:lnTo>
                  <a:pt x="3001" y="24226"/>
                </a:lnTo>
                <a:lnTo>
                  <a:pt x="3424" y="24750"/>
                </a:lnTo>
                <a:lnTo>
                  <a:pt x="3867" y="25253"/>
                </a:lnTo>
                <a:lnTo>
                  <a:pt x="4350" y="25736"/>
                </a:lnTo>
                <a:lnTo>
                  <a:pt x="4854" y="26200"/>
                </a:lnTo>
                <a:lnTo>
                  <a:pt x="5377" y="26643"/>
                </a:lnTo>
                <a:lnTo>
                  <a:pt x="5297" y="26622"/>
                </a:lnTo>
                <a:lnTo>
                  <a:pt x="5216" y="26643"/>
                </a:lnTo>
                <a:lnTo>
                  <a:pt x="5136" y="26683"/>
                </a:lnTo>
                <a:lnTo>
                  <a:pt x="5055" y="26763"/>
                </a:lnTo>
                <a:lnTo>
                  <a:pt x="4833" y="27086"/>
                </a:lnTo>
                <a:lnTo>
                  <a:pt x="4632" y="27428"/>
                </a:lnTo>
                <a:lnTo>
                  <a:pt x="4451" y="27770"/>
                </a:lnTo>
                <a:lnTo>
                  <a:pt x="4290" y="28133"/>
                </a:lnTo>
                <a:lnTo>
                  <a:pt x="3988" y="28858"/>
                </a:lnTo>
                <a:lnTo>
                  <a:pt x="3686" y="29583"/>
                </a:lnTo>
                <a:lnTo>
                  <a:pt x="3061" y="31012"/>
                </a:lnTo>
                <a:lnTo>
                  <a:pt x="2457" y="32462"/>
                </a:lnTo>
                <a:lnTo>
                  <a:pt x="2437" y="32563"/>
                </a:lnTo>
                <a:lnTo>
                  <a:pt x="2437" y="32684"/>
                </a:lnTo>
                <a:lnTo>
                  <a:pt x="2457" y="32785"/>
                </a:lnTo>
                <a:lnTo>
                  <a:pt x="2518" y="32885"/>
                </a:lnTo>
                <a:lnTo>
                  <a:pt x="2578" y="32966"/>
                </a:lnTo>
                <a:lnTo>
                  <a:pt x="2659" y="33046"/>
                </a:lnTo>
                <a:lnTo>
                  <a:pt x="2759" y="33107"/>
                </a:lnTo>
                <a:lnTo>
                  <a:pt x="2840" y="33147"/>
                </a:lnTo>
                <a:lnTo>
                  <a:pt x="2961" y="33167"/>
                </a:lnTo>
                <a:lnTo>
                  <a:pt x="3082" y="33147"/>
                </a:lnTo>
                <a:lnTo>
                  <a:pt x="3182" y="33127"/>
                </a:lnTo>
                <a:lnTo>
                  <a:pt x="3283" y="33087"/>
                </a:lnTo>
                <a:lnTo>
                  <a:pt x="3625" y="33308"/>
                </a:lnTo>
                <a:lnTo>
                  <a:pt x="3786" y="33409"/>
                </a:lnTo>
                <a:lnTo>
                  <a:pt x="3968" y="33489"/>
                </a:lnTo>
                <a:lnTo>
                  <a:pt x="4330" y="33650"/>
                </a:lnTo>
                <a:lnTo>
                  <a:pt x="5075" y="33912"/>
                </a:lnTo>
                <a:lnTo>
                  <a:pt x="5820" y="34174"/>
                </a:lnTo>
                <a:lnTo>
                  <a:pt x="6565" y="34396"/>
                </a:lnTo>
                <a:lnTo>
                  <a:pt x="7331" y="34617"/>
                </a:lnTo>
                <a:lnTo>
                  <a:pt x="8096" y="34778"/>
                </a:lnTo>
                <a:lnTo>
                  <a:pt x="8861" y="34939"/>
                </a:lnTo>
                <a:lnTo>
                  <a:pt x="9646" y="35080"/>
                </a:lnTo>
                <a:lnTo>
                  <a:pt x="10432" y="35181"/>
                </a:lnTo>
                <a:lnTo>
                  <a:pt x="11217" y="35261"/>
                </a:lnTo>
                <a:lnTo>
                  <a:pt x="12002" y="35322"/>
                </a:lnTo>
                <a:lnTo>
                  <a:pt x="12788" y="35362"/>
                </a:lnTo>
                <a:lnTo>
                  <a:pt x="14358" y="35362"/>
                </a:lnTo>
                <a:lnTo>
                  <a:pt x="15124" y="35322"/>
                </a:lnTo>
                <a:lnTo>
                  <a:pt x="15889" y="35261"/>
                </a:lnTo>
                <a:lnTo>
                  <a:pt x="16654" y="35181"/>
                </a:lnTo>
                <a:lnTo>
                  <a:pt x="17419" y="35080"/>
                </a:lnTo>
                <a:lnTo>
                  <a:pt x="18164" y="34959"/>
                </a:lnTo>
                <a:lnTo>
                  <a:pt x="18930" y="34818"/>
                </a:lnTo>
                <a:lnTo>
                  <a:pt x="19675" y="34637"/>
                </a:lnTo>
                <a:lnTo>
                  <a:pt x="20420" y="34456"/>
                </a:lnTo>
                <a:lnTo>
                  <a:pt x="21145" y="34234"/>
                </a:lnTo>
                <a:lnTo>
                  <a:pt x="21870" y="34013"/>
                </a:lnTo>
                <a:lnTo>
                  <a:pt x="22595" y="33751"/>
                </a:lnTo>
                <a:lnTo>
                  <a:pt x="23320" y="33469"/>
                </a:lnTo>
                <a:lnTo>
                  <a:pt x="24024" y="33167"/>
                </a:lnTo>
                <a:lnTo>
                  <a:pt x="24709" y="32845"/>
                </a:lnTo>
                <a:lnTo>
                  <a:pt x="25394" y="32503"/>
                </a:lnTo>
                <a:lnTo>
                  <a:pt x="26078" y="32140"/>
                </a:lnTo>
                <a:lnTo>
                  <a:pt x="26159" y="32140"/>
                </a:lnTo>
                <a:lnTo>
                  <a:pt x="26260" y="32100"/>
                </a:lnTo>
                <a:lnTo>
                  <a:pt x="26340" y="32060"/>
                </a:lnTo>
                <a:lnTo>
                  <a:pt x="26421" y="32019"/>
                </a:lnTo>
                <a:lnTo>
                  <a:pt x="26481" y="31959"/>
                </a:lnTo>
                <a:lnTo>
                  <a:pt x="26542" y="31878"/>
                </a:lnTo>
                <a:lnTo>
                  <a:pt x="26602" y="31818"/>
                </a:lnTo>
                <a:lnTo>
                  <a:pt x="26622" y="31717"/>
                </a:lnTo>
                <a:lnTo>
                  <a:pt x="26662" y="31637"/>
                </a:lnTo>
                <a:lnTo>
                  <a:pt x="26683" y="31556"/>
                </a:lnTo>
                <a:lnTo>
                  <a:pt x="26683" y="31455"/>
                </a:lnTo>
                <a:lnTo>
                  <a:pt x="26662" y="31375"/>
                </a:lnTo>
                <a:lnTo>
                  <a:pt x="26642" y="31274"/>
                </a:lnTo>
                <a:lnTo>
                  <a:pt x="26602" y="31194"/>
                </a:lnTo>
                <a:lnTo>
                  <a:pt x="26542" y="31113"/>
                </a:lnTo>
                <a:lnTo>
                  <a:pt x="26481" y="31053"/>
                </a:lnTo>
                <a:lnTo>
                  <a:pt x="26119" y="29945"/>
                </a:lnTo>
                <a:lnTo>
                  <a:pt x="25736" y="28838"/>
                </a:lnTo>
                <a:lnTo>
                  <a:pt x="25253" y="27509"/>
                </a:lnTo>
                <a:lnTo>
                  <a:pt x="25152" y="27206"/>
                </a:lnTo>
                <a:lnTo>
                  <a:pt x="25031" y="26904"/>
                </a:lnTo>
                <a:lnTo>
                  <a:pt x="24890" y="26602"/>
                </a:lnTo>
                <a:lnTo>
                  <a:pt x="24810" y="26482"/>
                </a:lnTo>
                <a:lnTo>
                  <a:pt x="24709" y="26341"/>
                </a:lnTo>
                <a:lnTo>
                  <a:pt x="25414" y="25817"/>
                </a:lnTo>
                <a:lnTo>
                  <a:pt x="26099" y="25253"/>
                </a:lnTo>
                <a:lnTo>
                  <a:pt x="26743" y="24649"/>
                </a:lnTo>
                <a:lnTo>
                  <a:pt x="27367" y="24025"/>
                </a:lnTo>
                <a:lnTo>
                  <a:pt x="27951" y="23380"/>
                </a:lnTo>
                <a:lnTo>
                  <a:pt x="28495" y="22676"/>
                </a:lnTo>
                <a:lnTo>
                  <a:pt x="28737" y="22333"/>
                </a:lnTo>
                <a:lnTo>
                  <a:pt x="28998" y="21971"/>
                </a:lnTo>
                <a:lnTo>
                  <a:pt x="29240" y="21608"/>
                </a:lnTo>
                <a:lnTo>
                  <a:pt x="29462" y="21226"/>
                </a:lnTo>
                <a:lnTo>
                  <a:pt x="29663" y="20863"/>
                </a:lnTo>
                <a:lnTo>
                  <a:pt x="29864" y="20501"/>
                </a:lnTo>
                <a:lnTo>
                  <a:pt x="30046" y="20118"/>
                </a:lnTo>
                <a:lnTo>
                  <a:pt x="30227" y="19735"/>
                </a:lnTo>
                <a:lnTo>
                  <a:pt x="30388" y="19353"/>
                </a:lnTo>
                <a:lnTo>
                  <a:pt x="30529" y="18950"/>
                </a:lnTo>
                <a:lnTo>
                  <a:pt x="30670" y="18568"/>
                </a:lnTo>
                <a:lnTo>
                  <a:pt x="30791" y="18165"/>
                </a:lnTo>
                <a:lnTo>
                  <a:pt x="30891" y="17762"/>
                </a:lnTo>
                <a:lnTo>
                  <a:pt x="30992" y="17359"/>
                </a:lnTo>
                <a:lnTo>
                  <a:pt x="31073" y="16957"/>
                </a:lnTo>
                <a:lnTo>
                  <a:pt x="31153" y="16534"/>
                </a:lnTo>
                <a:lnTo>
                  <a:pt x="31213" y="16131"/>
                </a:lnTo>
                <a:lnTo>
                  <a:pt x="31274" y="15708"/>
                </a:lnTo>
                <a:lnTo>
                  <a:pt x="31334" y="14882"/>
                </a:lnTo>
                <a:lnTo>
                  <a:pt x="31354" y="14057"/>
                </a:lnTo>
                <a:lnTo>
                  <a:pt x="31314" y="13231"/>
                </a:lnTo>
                <a:lnTo>
                  <a:pt x="31234" y="12385"/>
                </a:lnTo>
                <a:lnTo>
                  <a:pt x="31113" y="11560"/>
                </a:lnTo>
                <a:lnTo>
                  <a:pt x="30952" y="10754"/>
                </a:lnTo>
                <a:lnTo>
                  <a:pt x="30730" y="9949"/>
                </a:lnTo>
                <a:lnTo>
                  <a:pt x="30468" y="9143"/>
                </a:lnTo>
                <a:lnTo>
                  <a:pt x="30327" y="8761"/>
                </a:lnTo>
                <a:lnTo>
                  <a:pt x="30166" y="8378"/>
                </a:lnTo>
                <a:lnTo>
                  <a:pt x="29844" y="7673"/>
                </a:lnTo>
                <a:lnTo>
                  <a:pt x="29482" y="7009"/>
                </a:lnTo>
                <a:lnTo>
                  <a:pt x="29079" y="6344"/>
                </a:lnTo>
                <a:lnTo>
                  <a:pt x="28636" y="5740"/>
                </a:lnTo>
                <a:lnTo>
                  <a:pt x="28153" y="5136"/>
                </a:lnTo>
                <a:lnTo>
                  <a:pt x="27649" y="4552"/>
                </a:lnTo>
                <a:lnTo>
                  <a:pt x="27105" y="4008"/>
                </a:lnTo>
                <a:lnTo>
                  <a:pt x="26542" y="3505"/>
                </a:lnTo>
                <a:lnTo>
                  <a:pt x="25958" y="3021"/>
                </a:lnTo>
                <a:lnTo>
                  <a:pt x="25333" y="2558"/>
                </a:lnTo>
                <a:lnTo>
                  <a:pt x="24709" y="2135"/>
                </a:lnTo>
                <a:lnTo>
                  <a:pt x="24045" y="1753"/>
                </a:lnTo>
                <a:lnTo>
                  <a:pt x="23360" y="1410"/>
                </a:lnTo>
                <a:lnTo>
                  <a:pt x="22675" y="1088"/>
                </a:lnTo>
                <a:lnTo>
                  <a:pt x="21950" y="806"/>
                </a:lnTo>
                <a:lnTo>
                  <a:pt x="21225" y="565"/>
                </a:lnTo>
                <a:lnTo>
                  <a:pt x="20581" y="383"/>
                </a:lnTo>
                <a:lnTo>
                  <a:pt x="19916" y="242"/>
                </a:lnTo>
                <a:lnTo>
                  <a:pt x="19252" y="122"/>
                </a:lnTo>
                <a:lnTo>
                  <a:pt x="18587" y="41"/>
                </a:lnTo>
                <a:lnTo>
                  <a:pt x="17903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97F8F"/>
              </a:solidFill>
            </a:endParaRPr>
          </a:p>
        </p:txBody>
      </p:sp>
      <p:sp>
        <p:nvSpPr>
          <p:cNvPr id="314" name="Google Shape;314;p35"/>
          <p:cNvSpPr/>
          <p:nvPr/>
        </p:nvSpPr>
        <p:spPr>
          <a:xfrm>
            <a:off x="2376833" y="1987760"/>
            <a:ext cx="546052" cy="669750"/>
          </a:xfrm>
          <a:custGeom>
            <a:rect b="b" l="l" r="r" t="t"/>
            <a:pathLst>
              <a:path extrusionOk="0" h="40316" w="32865">
                <a:moveTo>
                  <a:pt x="13653" y="0"/>
                </a:moveTo>
                <a:lnTo>
                  <a:pt x="13573" y="40"/>
                </a:lnTo>
                <a:lnTo>
                  <a:pt x="13492" y="101"/>
                </a:lnTo>
                <a:lnTo>
                  <a:pt x="13432" y="242"/>
                </a:lnTo>
                <a:lnTo>
                  <a:pt x="13371" y="383"/>
                </a:lnTo>
                <a:lnTo>
                  <a:pt x="13351" y="544"/>
                </a:lnTo>
                <a:lnTo>
                  <a:pt x="13331" y="685"/>
                </a:lnTo>
                <a:lnTo>
                  <a:pt x="13311" y="1007"/>
                </a:lnTo>
                <a:lnTo>
                  <a:pt x="13311" y="1309"/>
                </a:lnTo>
                <a:lnTo>
                  <a:pt x="13331" y="2114"/>
                </a:lnTo>
                <a:lnTo>
                  <a:pt x="12667" y="2175"/>
                </a:lnTo>
                <a:lnTo>
                  <a:pt x="12385" y="2215"/>
                </a:lnTo>
                <a:lnTo>
                  <a:pt x="12083" y="2255"/>
                </a:lnTo>
                <a:lnTo>
                  <a:pt x="11921" y="2276"/>
                </a:lnTo>
                <a:lnTo>
                  <a:pt x="11781" y="2336"/>
                </a:lnTo>
                <a:lnTo>
                  <a:pt x="11640" y="2396"/>
                </a:lnTo>
                <a:lnTo>
                  <a:pt x="11519" y="2477"/>
                </a:lnTo>
                <a:lnTo>
                  <a:pt x="11438" y="2537"/>
                </a:lnTo>
                <a:lnTo>
                  <a:pt x="11358" y="2638"/>
                </a:lnTo>
                <a:lnTo>
                  <a:pt x="11317" y="2739"/>
                </a:lnTo>
                <a:lnTo>
                  <a:pt x="11297" y="2860"/>
                </a:lnTo>
                <a:lnTo>
                  <a:pt x="11317" y="2960"/>
                </a:lnTo>
                <a:lnTo>
                  <a:pt x="11337" y="3061"/>
                </a:lnTo>
                <a:lnTo>
                  <a:pt x="11418" y="3162"/>
                </a:lnTo>
                <a:lnTo>
                  <a:pt x="11519" y="3222"/>
                </a:lnTo>
                <a:lnTo>
                  <a:pt x="11700" y="3303"/>
                </a:lnTo>
                <a:lnTo>
                  <a:pt x="11881" y="3343"/>
                </a:lnTo>
                <a:lnTo>
                  <a:pt x="12062" y="3383"/>
                </a:lnTo>
                <a:lnTo>
                  <a:pt x="12264" y="3403"/>
                </a:lnTo>
                <a:lnTo>
                  <a:pt x="12687" y="3403"/>
                </a:lnTo>
                <a:lnTo>
                  <a:pt x="13089" y="3363"/>
                </a:lnTo>
                <a:lnTo>
                  <a:pt x="12828" y="3665"/>
                </a:lnTo>
                <a:lnTo>
                  <a:pt x="12224" y="4370"/>
                </a:lnTo>
                <a:lnTo>
                  <a:pt x="11942" y="4712"/>
                </a:lnTo>
                <a:lnTo>
                  <a:pt x="11821" y="4914"/>
                </a:lnTo>
                <a:lnTo>
                  <a:pt x="11720" y="5095"/>
                </a:lnTo>
                <a:lnTo>
                  <a:pt x="11680" y="5196"/>
                </a:lnTo>
                <a:lnTo>
                  <a:pt x="11660" y="5296"/>
                </a:lnTo>
                <a:lnTo>
                  <a:pt x="11640" y="5397"/>
                </a:lnTo>
                <a:lnTo>
                  <a:pt x="11660" y="5477"/>
                </a:lnTo>
                <a:lnTo>
                  <a:pt x="11680" y="5558"/>
                </a:lnTo>
                <a:lnTo>
                  <a:pt x="11740" y="5639"/>
                </a:lnTo>
                <a:lnTo>
                  <a:pt x="11781" y="5699"/>
                </a:lnTo>
                <a:lnTo>
                  <a:pt x="11841" y="5759"/>
                </a:lnTo>
                <a:lnTo>
                  <a:pt x="11921" y="5820"/>
                </a:lnTo>
                <a:lnTo>
                  <a:pt x="12002" y="5840"/>
                </a:lnTo>
                <a:lnTo>
                  <a:pt x="12083" y="5860"/>
                </a:lnTo>
                <a:lnTo>
                  <a:pt x="12183" y="5880"/>
                </a:lnTo>
                <a:lnTo>
                  <a:pt x="12264" y="5860"/>
                </a:lnTo>
                <a:lnTo>
                  <a:pt x="12365" y="5840"/>
                </a:lnTo>
                <a:lnTo>
                  <a:pt x="12445" y="5800"/>
                </a:lnTo>
                <a:lnTo>
                  <a:pt x="12526" y="5739"/>
                </a:lnTo>
                <a:lnTo>
                  <a:pt x="12707" y="5578"/>
                </a:lnTo>
                <a:lnTo>
                  <a:pt x="12868" y="5397"/>
                </a:lnTo>
                <a:lnTo>
                  <a:pt x="13190" y="4994"/>
                </a:lnTo>
                <a:lnTo>
                  <a:pt x="13472" y="4591"/>
                </a:lnTo>
                <a:lnTo>
                  <a:pt x="13754" y="4189"/>
                </a:lnTo>
                <a:lnTo>
                  <a:pt x="13895" y="3987"/>
                </a:lnTo>
                <a:lnTo>
                  <a:pt x="14076" y="4229"/>
                </a:lnTo>
                <a:lnTo>
                  <a:pt x="14278" y="4450"/>
                </a:lnTo>
                <a:lnTo>
                  <a:pt x="14700" y="4853"/>
                </a:lnTo>
                <a:lnTo>
                  <a:pt x="14982" y="5175"/>
                </a:lnTo>
                <a:lnTo>
                  <a:pt x="15143" y="5316"/>
                </a:lnTo>
                <a:lnTo>
                  <a:pt x="15325" y="5477"/>
                </a:lnTo>
                <a:lnTo>
                  <a:pt x="15506" y="5578"/>
                </a:lnTo>
                <a:lnTo>
                  <a:pt x="15586" y="5618"/>
                </a:lnTo>
                <a:lnTo>
                  <a:pt x="15687" y="5659"/>
                </a:lnTo>
                <a:lnTo>
                  <a:pt x="15788" y="5679"/>
                </a:lnTo>
                <a:lnTo>
                  <a:pt x="15889" y="5679"/>
                </a:lnTo>
                <a:lnTo>
                  <a:pt x="16009" y="5659"/>
                </a:lnTo>
                <a:lnTo>
                  <a:pt x="16110" y="5618"/>
                </a:lnTo>
                <a:lnTo>
                  <a:pt x="16211" y="5578"/>
                </a:lnTo>
                <a:lnTo>
                  <a:pt x="16291" y="5518"/>
                </a:lnTo>
                <a:lnTo>
                  <a:pt x="16372" y="5437"/>
                </a:lnTo>
                <a:lnTo>
                  <a:pt x="16452" y="5357"/>
                </a:lnTo>
                <a:lnTo>
                  <a:pt x="16493" y="5276"/>
                </a:lnTo>
                <a:lnTo>
                  <a:pt x="16513" y="5175"/>
                </a:lnTo>
                <a:lnTo>
                  <a:pt x="16513" y="5055"/>
                </a:lnTo>
                <a:lnTo>
                  <a:pt x="16493" y="4954"/>
                </a:lnTo>
                <a:lnTo>
                  <a:pt x="16432" y="4793"/>
                </a:lnTo>
                <a:lnTo>
                  <a:pt x="16352" y="4652"/>
                </a:lnTo>
                <a:lnTo>
                  <a:pt x="16231" y="4551"/>
                </a:lnTo>
                <a:lnTo>
                  <a:pt x="16090" y="4450"/>
                </a:lnTo>
                <a:lnTo>
                  <a:pt x="15909" y="4350"/>
                </a:lnTo>
                <a:lnTo>
                  <a:pt x="15748" y="4189"/>
                </a:lnTo>
                <a:lnTo>
                  <a:pt x="15446" y="3887"/>
                </a:lnTo>
                <a:lnTo>
                  <a:pt x="15083" y="3544"/>
                </a:lnTo>
                <a:lnTo>
                  <a:pt x="14902" y="3403"/>
                </a:lnTo>
                <a:lnTo>
                  <a:pt x="14700" y="3262"/>
                </a:lnTo>
                <a:lnTo>
                  <a:pt x="16110" y="3141"/>
                </a:lnTo>
                <a:lnTo>
                  <a:pt x="16271" y="3121"/>
                </a:lnTo>
                <a:lnTo>
                  <a:pt x="16392" y="3061"/>
                </a:lnTo>
                <a:lnTo>
                  <a:pt x="16493" y="3001"/>
                </a:lnTo>
                <a:lnTo>
                  <a:pt x="16593" y="2900"/>
                </a:lnTo>
                <a:lnTo>
                  <a:pt x="16654" y="2799"/>
                </a:lnTo>
                <a:lnTo>
                  <a:pt x="16694" y="2698"/>
                </a:lnTo>
                <a:lnTo>
                  <a:pt x="16734" y="2578"/>
                </a:lnTo>
                <a:lnTo>
                  <a:pt x="16734" y="2457"/>
                </a:lnTo>
                <a:lnTo>
                  <a:pt x="16734" y="2336"/>
                </a:lnTo>
                <a:lnTo>
                  <a:pt x="16694" y="2215"/>
                </a:lnTo>
                <a:lnTo>
                  <a:pt x="16654" y="2114"/>
                </a:lnTo>
                <a:lnTo>
                  <a:pt x="16593" y="2014"/>
                </a:lnTo>
                <a:lnTo>
                  <a:pt x="16493" y="1933"/>
                </a:lnTo>
                <a:lnTo>
                  <a:pt x="16392" y="1893"/>
                </a:lnTo>
                <a:lnTo>
                  <a:pt x="16271" y="1853"/>
                </a:lnTo>
                <a:lnTo>
                  <a:pt x="16110" y="1853"/>
                </a:lnTo>
                <a:lnTo>
                  <a:pt x="14298" y="2014"/>
                </a:lnTo>
                <a:lnTo>
                  <a:pt x="14217" y="1309"/>
                </a:lnTo>
                <a:lnTo>
                  <a:pt x="14177" y="987"/>
                </a:lnTo>
                <a:lnTo>
                  <a:pt x="14116" y="644"/>
                </a:lnTo>
                <a:lnTo>
                  <a:pt x="14076" y="503"/>
                </a:lnTo>
                <a:lnTo>
                  <a:pt x="14016" y="342"/>
                </a:lnTo>
                <a:lnTo>
                  <a:pt x="13935" y="201"/>
                </a:lnTo>
                <a:lnTo>
                  <a:pt x="13835" y="60"/>
                </a:lnTo>
                <a:lnTo>
                  <a:pt x="13794" y="40"/>
                </a:lnTo>
                <a:lnTo>
                  <a:pt x="13754" y="20"/>
                </a:lnTo>
                <a:lnTo>
                  <a:pt x="13653" y="0"/>
                </a:lnTo>
                <a:close/>
                <a:moveTo>
                  <a:pt x="19574" y="12526"/>
                </a:moveTo>
                <a:lnTo>
                  <a:pt x="19251" y="12566"/>
                </a:lnTo>
                <a:lnTo>
                  <a:pt x="19211" y="12586"/>
                </a:lnTo>
                <a:lnTo>
                  <a:pt x="19171" y="12606"/>
                </a:lnTo>
                <a:lnTo>
                  <a:pt x="19151" y="12666"/>
                </a:lnTo>
                <a:lnTo>
                  <a:pt x="19171" y="12707"/>
                </a:lnTo>
                <a:lnTo>
                  <a:pt x="19231" y="12828"/>
                </a:lnTo>
                <a:lnTo>
                  <a:pt x="19272" y="12928"/>
                </a:lnTo>
                <a:lnTo>
                  <a:pt x="19312" y="13049"/>
                </a:lnTo>
                <a:lnTo>
                  <a:pt x="19392" y="13150"/>
                </a:lnTo>
                <a:lnTo>
                  <a:pt x="19574" y="13351"/>
                </a:lnTo>
                <a:lnTo>
                  <a:pt x="19795" y="13532"/>
                </a:lnTo>
                <a:lnTo>
                  <a:pt x="20359" y="13935"/>
                </a:lnTo>
                <a:lnTo>
                  <a:pt x="20923" y="14298"/>
                </a:lnTo>
                <a:lnTo>
                  <a:pt x="22071" y="15063"/>
                </a:lnTo>
                <a:lnTo>
                  <a:pt x="22192" y="15123"/>
                </a:lnTo>
                <a:lnTo>
                  <a:pt x="22312" y="15164"/>
                </a:lnTo>
                <a:lnTo>
                  <a:pt x="22453" y="15204"/>
                </a:lnTo>
                <a:lnTo>
                  <a:pt x="22574" y="15204"/>
                </a:lnTo>
                <a:lnTo>
                  <a:pt x="22715" y="15184"/>
                </a:lnTo>
                <a:lnTo>
                  <a:pt x="22836" y="15143"/>
                </a:lnTo>
                <a:lnTo>
                  <a:pt x="22937" y="15063"/>
                </a:lnTo>
                <a:lnTo>
                  <a:pt x="23037" y="14962"/>
                </a:lnTo>
                <a:lnTo>
                  <a:pt x="23098" y="14821"/>
                </a:lnTo>
                <a:lnTo>
                  <a:pt x="23118" y="14700"/>
                </a:lnTo>
                <a:lnTo>
                  <a:pt x="23118" y="14559"/>
                </a:lnTo>
                <a:lnTo>
                  <a:pt x="23078" y="14439"/>
                </a:lnTo>
                <a:lnTo>
                  <a:pt x="23017" y="14318"/>
                </a:lnTo>
                <a:lnTo>
                  <a:pt x="22916" y="14197"/>
                </a:lnTo>
                <a:lnTo>
                  <a:pt x="22816" y="14096"/>
                </a:lnTo>
                <a:lnTo>
                  <a:pt x="22695" y="13975"/>
                </a:lnTo>
                <a:lnTo>
                  <a:pt x="22413" y="13794"/>
                </a:lnTo>
                <a:lnTo>
                  <a:pt x="22131" y="13613"/>
                </a:lnTo>
                <a:lnTo>
                  <a:pt x="21668" y="13351"/>
                </a:lnTo>
                <a:lnTo>
                  <a:pt x="21084" y="13009"/>
                </a:lnTo>
                <a:lnTo>
                  <a:pt x="20782" y="12848"/>
                </a:lnTo>
                <a:lnTo>
                  <a:pt x="20480" y="12707"/>
                </a:lnTo>
                <a:lnTo>
                  <a:pt x="20198" y="12606"/>
                </a:lnTo>
                <a:lnTo>
                  <a:pt x="20057" y="12566"/>
                </a:lnTo>
                <a:lnTo>
                  <a:pt x="19916" y="12526"/>
                </a:lnTo>
                <a:close/>
                <a:moveTo>
                  <a:pt x="10613" y="12546"/>
                </a:moveTo>
                <a:lnTo>
                  <a:pt x="10512" y="12586"/>
                </a:lnTo>
                <a:lnTo>
                  <a:pt x="10411" y="12626"/>
                </a:lnTo>
                <a:lnTo>
                  <a:pt x="10290" y="12707"/>
                </a:lnTo>
                <a:lnTo>
                  <a:pt x="10069" y="12908"/>
                </a:lnTo>
                <a:lnTo>
                  <a:pt x="9847" y="13150"/>
                </a:lnTo>
                <a:lnTo>
                  <a:pt x="9666" y="13391"/>
                </a:lnTo>
                <a:lnTo>
                  <a:pt x="9384" y="13754"/>
                </a:lnTo>
                <a:lnTo>
                  <a:pt x="9183" y="13996"/>
                </a:lnTo>
                <a:lnTo>
                  <a:pt x="8961" y="14197"/>
                </a:lnTo>
                <a:lnTo>
                  <a:pt x="8720" y="14418"/>
                </a:lnTo>
                <a:lnTo>
                  <a:pt x="8478" y="14600"/>
                </a:lnTo>
                <a:lnTo>
                  <a:pt x="8277" y="14761"/>
                </a:lnTo>
                <a:lnTo>
                  <a:pt x="8055" y="14962"/>
                </a:lnTo>
                <a:lnTo>
                  <a:pt x="7975" y="15063"/>
                </a:lnTo>
                <a:lnTo>
                  <a:pt x="7874" y="15164"/>
                </a:lnTo>
                <a:lnTo>
                  <a:pt x="7813" y="15284"/>
                </a:lnTo>
                <a:lnTo>
                  <a:pt x="7753" y="15405"/>
                </a:lnTo>
                <a:lnTo>
                  <a:pt x="7753" y="15506"/>
                </a:lnTo>
                <a:lnTo>
                  <a:pt x="7773" y="15586"/>
                </a:lnTo>
                <a:lnTo>
                  <a:pt x="7854" y="15667"/>
                </a:lnTo>
                <a:lnTo>
                  <a:pt x="7934" y="15707"/>
                </a:lnTo>
                <a:lnTo>
                  <a:pt x="8075" y="15748"/>
                </a:lnTo>
                <a:lnTo>
                  <a:pt x="8196" y="15748"/>
                </a:lnTo>
                <a:lnTo>
                  <a:pt x="8337" y="15727"/>
                </a:lnTo>
                <a:lnTo>
                  <a:pt x="8478" y="15687"/>
                </a:lnTo>
                <a:lnTo>
                  <a:pt x="8740" y="15566"/>
                </a:lnTo>
                <a:lnTo>
                  <a:pt x="8981" y="15445"/>
                </a:lnTo>
                <a:lnTo>
                  <a:pt x="9263" y="15304"/>
                </a:lnTo>
                <a:lnTo>
                  <a:pt x="9505" y="15103"/>
                </a:lnTo>
                <a:lnTo>
                  <a:pt x="9747" y="14902"/>
                </a:lnTo>
                <a:lnTo>
                  <a:pt x="9968" y="14700"/>
                </a:lnTo>
                <a:lnTo>
                  <a:pt x="10149" y="14519"/>
                </a:lnTo>
                <a:lnTo>
                  <a:pt x="10351" y="14318"/>
                </a:lnTo>
                <a:lnTo>
                  <a:pt x="10572" y="14056"/>
                </a:lnTo>
                <a:lnTo>
                  <a:pt x="10774" y="13774"/>
                </a:lnTo>
                <a:lnTo>
                  <a:pt x="10874" y="13613"/>
                </a:lnTo>
                <a:lnTo>
                  <a:pt x="10935" y="13472"/>
                </a:lnTo>
                <a:lnTo>
                  <a:pt x="10995" y="13331"/>
                </a:lnTo>
                <a:lnTo>
                  <a:pt x="11035" y="13190"/>
                </a:lnTo>
                <a:lnTo>
                  <a:pt x="11056" y="13049"/>
                </a:lnTo>
                <a:lnTo>
                  <a:pt x="11035" y="12908"/>
                </a:lnTo>
                <a:lnTo>
                  <a:pt x="10995" y="12787"/>
                </a:lnTo>
                <a:lnTo>
                  <a:pt x="10915" y="12687"/>
                </a:lnTo>
                <a:lnTo>
                  <a:pt x="10814" y="12606"/>
                </a:lnTo>
                <a:lnTo>
                  <a:pt x="10713" y="12566"/>
                </a:lnTo>
                <a:lnTo>
                  <a:pt x="10613" y="12546"/>
                </a:lnTo>
                <a:close/>
                <a:moveTo>
                  <a:pt x="17620" y="12626"/>
                </a:moveTo>
                <a:lnTo>
                  <a:pt x="17580" y="12646"/>
                </a:lnTo>
                <a:lnTo>
                  <a:pt x="17540" y="12687"/>
                </a:lnTo>
                <a:lnTo>
                  <a:pt x="17479" y="12828"/>
                </a:lnTo>
                <a:lnTo>
                  <a:pt x="17439" y="12969"/>
                </a:lnTo>
                <a:lnTo>
                  <a:pt x="17419" y="13110"/>
                </a:lnTo>
                <a:lnTo>
                  <a:pt x="17419" y="13250"/>
                </a:lnTo>
                <a:lnTo>
                  <a:pt x="17419" y="13412"/>
                </a:lnTo>
                <a:lnTo>
                  <a:pt x="17439" y="13553"/>
                </a:lnTo>
                <a:lnTo>
                  <a:pt x="17520" y="13855"/>
                </a:lnTo>
                <a:lnTo>
                  <a:pt x="17640" y="14137"/>
                </a:lnTo>
                <a:lnTo>
                  <a:pt x="17781" y="14418"/>
                </a:lnTo>
                <a:lnTo>
                  <a:pt x="17922" y="14680"/>
                </a:lnTo>
                <a:lnTo>
                  <a:pt x="18063" y="14922"/>
                </a:lnTo>
                <a:lnTo>
                  <a:pt x="18245" y="15184"/>
                </a:lnTo>
                <a:lnTo>
                  <a:pt x="18446" y="15466"/>
                </a:lnTo>
                <a:lnTo>
                  <a:pt x="18688" y="15748"/>
                </a:lnTo>
                <a:lnTo>
                  <a:pt x="18949" y="16009"/>
                </a:lnTo>
                <a:lnTo>
                  <a:pt x="19231" y="16251"/>
                </a:lnTo>
                <a:lnTo>
                  <a:pt x="19392" y="16352"/>
                </a:lnTo>
                <a:lnTo>
                  <a:pt x="19554" y="16432"/>
                </a:lnTo>
                <a:lnTo>
                  <a:pt x="19695" y="16493"/>
                </a:lnTo>
                <a:lnTo>
                  <a:pt x="19856" y="16533"/>
                </a:lnTo>
                <a:lnTo>
                  <a:pt x="20017" y="16553"/>
                </a:lnTo>
                <a:lnTo>
                  <a:pt x="20178" y="16553"/>
                </a:lnTo>
                <a:lnTo>
                  <a:pt x="20278" y="16533"/>
                </a:lnTo>
                <a:lnTo>
                  <a:pt x="20379" y="16513"/>
                </a:lnTo>
                <a:lnTo>
                  <a:pt x="20460" y="16452"/>
                </a:lnTo>
                <a:lnTo>
                  <a:pt x="20520" y="16372"/>
                </a:lnTo>
                <a:lnTo>
                  <a:pt x="20581" y="16291"/>
                </a:lnTo>
                <a:lnTo>
                  <a:pt x="20621" y="16211"/>
                </a:lnTo>
                <a:lnTo>
                  <a:pt x="20621" y="16110"/>
                </a:lnTo>
                <a:lnTo>
                  <a:pt x="20601" y="16009"/>
                </a:lnTo>
                <a:lnTo>
                  <a:pt x="20540" y="15868"/>
                </a:lnTo>
                <a:lnTo>
                  <a:pt x="20480" y="15748"/>
                </a:lnTo>
                <a:lnTo>
                  <a:pt x="20419" y="15647"/>
                </a:lnTo>
                <a:lnTo>
                  <a:pt x="20319" y="15546"/>
                </a:lnTo>
                <a:lnTo>
                  <a:pt x="20138" y="15345"/>
                </a:lnTo>
                <a:lnTo>
                  <a:pt x="19916" y="15164"/>
                </a:lnTo>
                <a:lnTo>
                  <a:pt x="19695" y="14962"/>
                </a:lnTo>
                <a:lnTo>
                  <a:pt x="19473" y="14741"/>
                </a:lnTo>
                <a:lnTo>
                  <a:pt x="19070" y="14298"/>
                </a:lnTo>
                <a:lnTo>
                  <a:pt x="18909" y="14096"/>
                </a:lnTo>
                <a:lnTo>
                  <a:pt x="18748" y="13875"/>
                </a:lnTo>
                <a:lnTo>
                  <a:pt x="18446" y="13412"/>
                </a:lnTo>
                <a:lnTo>
                  <a:pt x="18285" y="13190"/>
                </a:lnTo>
                <a:lnTo>
                  <a:pt x="18124" y="12969"/>
                </a:lnTo>
                <a:lnTo>
                  <a:pt x="17922" y="12787"/>
                </a:lnTo>
                <a:lnTo>
                  <a:pt x="17721" y="12646"/>
                </a:lnTo>
                <a:lnTo>
                  <a:pt x="17661" y="12626"/>
                </a:lnTo>
                <a:close/>
                <a:moveTo>
                  <a:pt x="12103" y="12969"/>
                </a:moveTo>
                <a:lnTo>
                  <a:pt x="11841" y="13170"/>
                </a:lnTo>
                <a:lnTo>
                  <a:pt x="11740" y="13271"/>
                </a:lnTo>
                <a:lnTo>
                  <a:pt x="11640" y="13412"/>
                </a:lnTo>
                <a:lnTo>
                  <a:pt x="11539" y="13593"/>
                </a:lnTo>
                <a:lnTo>
                  <a:pt x="11438" y="13794"/>
                </a:lnTo>
                <a:lnTo>
                  <a:pt x="11277" y="14197"/>
                </a:lnTo>
                <a:lnTo>
                  <a:pt x="11076" y="14620"/>
                </a:lnTo>
                <a:lnTo>
                  <a:pt x="10874" y="15063"/>
                </a:lnTo>
                <a:lnTo>
                  <a:pt x="10451" y="15909"/>
                </a:lnTo>
                <a:lnTo>
                  <a:pt x="10431" y="16009"/>
                </a:lnTo>
                <a:lnTo>
                  <a:pt x="10411" y="16110"/>
                </a:lnTo>
                <a:lnTo>
                  <a:pt x="10411" y="16191"/>
                </a:lnTo>
                <a:lnTo>
                  <a:pt x="10431" y="16271"/>
                </a:lnTo>
                <a:lnTo>
                  <a:pt x="10472" y="16352"/>
                </a:lnTo>
                <a:lnTo>
                  <a:pt x="10512" y="16432"/>
                </a:lnTo>
                <a:lnTo>
                  <a:pt x="10572" y="16493"/>
                </a:lnTo>
                <a:lnTo>
                  <a:pt x="10653" y="16533"/>
                </a:lnTo>
                <a:lnTo>
                  <a:pt x="10733" y="16573"/>
                </a:lnTo>
                <a:lnTo>
                  <a:pt x="10794" y="16593"/>
                </a:lnTo>
                <a:lnTo>
                  <a:pt x="10894" y="16613"/>
                </a:lnTo>
                <a:lnTo>
                  <a:pt x="10975" y="16593"/>
                </a:lnTo>
                <a:lnTo>
                  <a:pt x="11056" y="16573"/>
                </a:lnTo>
                <a:lnTo>
                  <a:pt x="11116" y="16533"/>
                </a:lnTo>
                <a:lnTo>
                  <a:pt x="11197" y="16452"/>
                </a:lnTo>
                <a:lnTo>
                  <a:pt x="11257" y="16372"/>
                </a:lnTo>
                <a:lnTo>
                  <a:pt x="11478" y="15969"/>
                </a:lnTo>
                <a:lnTo>
                  <a:pt x="11680" y="15546"/>
                </a:lnTo>
                <a:lnTo>
                  <a:pt x="11861" y="15103"/>
                </a:lnTo>
                <a:lnTo>
                  <a:pt x="12022" y="14660"/>
                </a:lnTo>
                <a:lnTo>
                  <a:pt x="12163" y="14257"/>
                </a:lnTo>
                <a:lnTo>
                  <a:pt x="12224" y="14036"/>
                </a:lnTo>
                <a:lnTo>
                  <a:pt x="12264" y="13834"/>
                </a:lnTo>
                <a:lnTo>
                  <a:pt x="12304" y="13593"/>
                </a:lnTo>
                <a:lnTo>
                  <a:pt x="12304" y="13412"/>
                </a:lnTo>
                <a:lnTo>
                  <a:pt x="12264" y="13210"/>
                </a:lnTo>
                <a:lnTo>
                  <a:pt x="12183" y="13009"/>
                </a:lnTo>
                <a:lnTo>
                  <a:pt x="12143" y="12969"/>
                </a:lnTo>
                <a:close/>
                <a:moveTo>
                  <a:pt x="16090" y="12767"/>
                </a:moveTo>
                <a:lnTo>
                  <a:pt x="16009" y="12787"/>
                </a:lnTo>
                <a:lnTo>
                  <a:pt x="15949" y="12828"/>
                </a:lnTo>
                <a:lnTo>
                  <a:pt x="15909" y="12888"/>
                </a:lnTo>
                <a:lnTo>
                  <a:pt x="15868" y="12948"/>
                </a:lnTo>
                <a:lnTo>
                  <a:pt x="15788" y="13210"/>
                </a:lnTo>
                <a:lnTo>
                  <a:pt x="15727" y="13472"/>
                </a:lnTo>
                <a:lnTo>
                  <a:pt x="15707" y="13754"/>
                </a:lnTo>
                <a:lnTo>
                  <a:pt x="15727" y="14036"/>
                </a:lnTo>
                <a:lnTo>
                  <a:pt x="15727" y="14318"/>
                </a:lnTo>
                <a:lnTo>
                  <a:pt x="15768" y="14620"/>
                </a:lnTo>
                <a:lnTo>
                  <a:pt x="15828" y="15143"/>
                </a:lnTo>
                <a:lnTo>
                  <a:pt x="15889" y="15667"/>
                </a:lnTo>
                <a:lnTo>
                  <a:pt x="15929" y="15929"/>
                </a:lnTo>
                <a:lnTo>
                  <a:pt x="15969" y="16191"/>
                </a:lnTo>
                <a:lnTo>
                  <a:pt x="16050" y="16432"/>
                </a:lnTo>
                <a:lnTo>
                  <a:pt x="16150" y="16674"/>
                </a:lnTo>
                <a:lnTo>
                  <a:pt x="16271" y="16895"/>
                </a:lnTo>
                <a:lnTo>
                  <a:pt x="16432" y="17097"/>
                </a:lnTo>
                <a:lnTo>
                  <a:pt x="16473" y="17117"/>
                </a:lnTo>
                <a:lnTo>
                  <a:pt x="16513" y="17137"/>
                </a:lnTo>
                <a:lnTo>
                  <a:pt x="16573" y="17157"/>
                </a:lnTo>
                <a:lnTo>
                  <a:pt x="16613" y="17137"/>
                </a:lnTo>
                <a:lnTo>
                  <a:pt x="16694" y="17097"/>
                </a:lnTo>
                <a:lnTo>
                  <a:pt x="16714" y="17056"/>
                </a:lnTo>
                <a:lnTo>
                  <a:pt x="16754" y="17016"/>
                </a:lnTo>
                <a:lnTo>
                  <a:pt x="16815" y="16775"/>
                </a:lnTo>
                <a:lnTo>
                  <a:pt x="16835" y="16513"/>
                </a:lnTo>
                <a:lnTo>
                  <a:pt x="16835" y="16271"/>
                </a:lnTo>
                <a:lnTo>
                  <a:pt x="16815" y="16009"/>
                </a:lnTo>
                <a:lnTo>
                  <a:pt x="16734" y="15506"/>
                </a:lnTo>
                <a:lnTo>
                  <a:pt x="16654" y="15002"/>
                </a:lnTo>
                <a:lnTo>
                  <a:pt x="16593" y="14479"/>
                </a:lnTo>
                <a:lnTo>
                  <a:pt x="16553" y="13915"/>
                </a:lnTo>
                <a:lnTo>
                  <a:pt x="16533" y="13653"/>
                </a:lnTo>
                <a:lnTo>
                  <a:pt x="16473" y="13391"/>
                </a:lnTo>
                <a:lnTo>
                  <a:pt x="16412" y="13130"/>
                </a:lnTo>
                <a:lnTo>
                  <a:pt x="16311" y="12888"/>
                </a:lnTo>
                <a:lnTo>
                  <a:pt x="16271" y="12807"/>
                </a:lnTo>
                <a:lnTo>
                  <a:pt x="16211" y="12767"/>
                </a:lnTo>
                <a:close/>
                <a:moveTo>
                  <a:pt x="14096" y="12948"/>
                </a:moveTo>
                <a:lnTo>
                  <a:pt x="14076" y="12969"/>
                </a:lnTo>
                <a:lnTo>
                  <a:pt x="13835" y="13371"/>
                </a:lnTo>
                <a:lnTo>
                  <a:pt x="13714" y="13573"/>
                </a:lnTo>
                <a:lnTo>
                  <a:pt x="13613" y="13794"/>
                </a:lnTo>
                <a:lnTo>
                  <a:pt x="13512" y="14036"/>
                </a:lnTo>
                <a:lnTo>
                  <a:pt x="13452" y="14277"/>
                </a:lnTo>
                <a:lnTo>
                  <a:pt x="13351" y="14781"/>
                </a:lnTo>
                <a:lnTo>
                  <a:pt x="13271" y="15304"/>
                </a:lnTo>
                <a:lnTo>
                  <a:pt x="13251" y="15586"/>
                </a:lnTo>
                <a:lnTo>
                  <a:pt x="13230" y="15868"/>
                </a:lnTo>
                <a:lnTo>
                  <a:pt x="13230" y="16150"/>
                </a:lnTo>
                <a:lnTo>
                  <a:pt x="13230" y="16412"/>
                </a:lnTo>
                <a:lnTo>
                  <a:pt x="13271" y="16694"/>
                </a:lnTo>
                <a:lnTo>
                  <a:pt x="13331" y="16936"/>
                </a:lnTo>
                <a:lnTo>
                  <a:pt x="13371" y="17016"/>
                </a:lnTo>
                <a:lnTo>
                  <a:pt x="13412" y="17097"/>
                </a:lnTo>
                <a:lnTo>
                  <a:pt x="13472" y="17157"/>
                </a:lnTo>
                <a:lnTo>
                  <a:pt x="13532" y="17197"/>
                </a:lnTo>
                <a:lnTo>
                  <a:pt x="13593" y="17238"/>
                </a:lnTo>
                <a:lnTo>
                  <a:pt x="13673" y="17258"/>
                </a:lnTo>
                <a:lnTo>
                  <a:pt x="13814" y="17258"/>
                </a:lnTo>
                <a:lnTo>
                  <a:pt x="13955" y="17197"/>
                </a:lnTo>
                <a:lnTo>
                  <a:pt x="14076" y="17117"/>
                </a:lnTo>
                <a:lnTo>
                  <a:pt x="14116" y="17056"/>
                </a:lnTo>
                <a:lnTo>
                  <a:pt x="14157" y="16976"/>
                </a:lnTo>
                <a:lnTo>
                  <a:pt x="14197" y="16895"/>
                </a:lnTo>
                <a:lnTo>
                  <a:pt x="14217" y="16815"/>
                </a:lnTo>
                <a:lnTo>
                  <a:pt x="14217" y="16593"/>
                </a:lnTo>
                <a:lnTo>
                  <a:pt x="14217" y="16372"/>
                </a:lnTo>
                <a:lnTo>
                  <a:pt x="14197" y="15929"/>
                </a:lnTo>
                <a:lnTo>
                  <a:pt x="14197" y="15405"/>
                </a:lnTo>
                <a:lnTo>
                  <a:pt x="14197" y="14902"/>
                </a:lnTo>
                <a:lnTo>
                  <a:pt x="14217" y="14459"/>
                </a:lnTo>
                <a:lnTo>
                  <a:pt x="14237" y="14016"/>
                </a:lnTo>
                <a:lnTo>
                  <a:pt x="14197" y="13512"/>
                </a:lnTo>
                <a:lnTo>
                  <a:pt x="14177" y="13009"/>
                </a:lnTo>
                <a:lnTo>
                  <a:pt x="14157" y="12969"/>
                </a:lnTo>
                <a:lnTo>
                  <a:pt x="14137" y="12948"/>
                </a:lnTo>
                <a:close/>
                <a:moveTo>
                  <a:pt x="22776" y="21205"/>
                </a:moveTo>
                <a:lnTo>
                  <a:pt x="22635" y="21225"/>
                </a:lnTo>
                <a:lnTo>
                  <a:pt x="22494" y="21245"/>
                </a:lnTo>
                <a:lnTo>
                  <a:pt x="22353" y="21305"/>
                </a:lnTo>
                <a:lnTo>
                  <a:pt x="22232" y="21366"/>
                </a:lnTo>
                <a:lnTo>
                  <a:pt x="22192" y="21406"/>
                </a:lnTo>
                <a:lnTo>
                  <a:pt x="22171" y="21446"/>
                </a:lnTo>
                <a:lnTo>
                  <a:pt x="22151" y="21487"/>
                </a:lnTo>
                <a:lnTo>
                  <a:pt x="22171" y="21547"/>
                </a:lnTo>
                <a:lnTo>
                  <a:pt x="22212" y="21688"/>
                </a:lnTo>
                <a:lnTo>
                  <a:pt x="22292" y="21809"/>
                </a:lnTo>
                <a:lnTo>
                  <a:pt x="22373" y="21930"/>
                </a:lnTo>
                <a:lnTo>
                  <a:pt x="22494" y="22051"/>
                </a:lnTo>
                <a:lnTo>
                  <a:pt x="22614" y="22151"/>
                </a:lnTo>
                <a:lnTo>
                  <a:pt x="22735" y="22252"/>
                </a:lnTo>
                <a:lnTo>
                  <a:pt x="23037" y="22413"/>
                </a:lnTo>
                <a:lnTo>
                  <a:pt x="23360" y="22554"/>
                </a:lnTo>
                <a:lnTo>
                  <a:pt x="23662" y="22675"/>
                </a:lnTo>
                <a:lnTo>
                  <a:pt x="24246" y="22876"/>
                </a:lnTo>
                <a:lnTo>
                  <a:pt x="24910" y="23158"/>
                </a:lnTo>
                <a:lnTo>
                  <a:pt x="25595" y="23400"/>
                </a:lnTo>
                <a:lnTo>
                  <a:pt x="25937" y="23500"/>
                </a:lnTo>
                <a:lnTo>
                  <a:pt x="26098" y="23521"/>
                </a:lnTo>
                <a:lnTo>
                  <a:pt x="26259" y="23541"/>
                </a:lnTo>
                <a:lnTo>
                  <a:pt x="26420" y="23521"/>
                </a:lnTo>
                <a:lnTo>
                  <a:pt x="26582" y="23480"/>
                </a:lnTo>
                <a:lnTo>
                  <a:pt x="26743" y="23420"/>
                </a:lnTo>
                <a:lnTo>
                  <a:pt x="26884" y="23299"/>
                </a:lnTo>
                <a:lnTo>
                  <a:pt x="26944" y="23239"/>
                </a:lnTo>
                <a:lnTo>
                  <a:pt x="26964" y="23178"/>
                </a:lnTo>
                <a:lnTo>
                  <a:pt x="26984" y="23098"/>
                </a:lnTo>
                <a:lnTo>
                  <a:pt x="26964" y="23017"/>
                </a:lnTo>
                <a:lnTo>
                  <a:pt x="26924" y="22836"/>
                </a:lnTo>
                <a:lnTo>
                  <a:pt x="26843" y="22695"/>
                </a:lnTo>
                <a:lnTo>
                  <a:pt x="26763" y="22574"/>
                </a:lnTo>
                <a:lnTo>
                  <a:pt x="26662" y="22473"/>
                </a:lnTo>
                <a:lnTo>
                  <a:pt x="26521" y="22393"/>
                </a:lnTo>
                <a:lnTo>
                  <a:pt x="26400" y="22312"/>
                </a:lnTo>
                <a:lnTo>
                  <a:pt x="26098" y="22191"/>
                </a:lnTo>
                <a:lnTo>
                  <a:pt x="25414" y="21930"/>
                </a:lnTo>
                <a:lnTo>
                  <a:pt x="24729" y="21708"/>
                </a:lnTo>
                <a:lnTo>
                  <a:pt x="24044" y="21487"/>
                </a:lnTo>
                <a:lnTo>
                  <a:pt x="23360" y="21285"/>
                </a:lnTo>
                <a:lnTo>
                  <a:pt x="23078" y="21225"/>
                </a:lnTo>
                <a:lnTo>
                  <a:pt x="22937" y="21225"/>
                </a:lnTo>
                <a:lnTo>
                  <a:pt x="22776" y="21205"/>
                </a:lnTo>
                <a:close/>
                <a:moveTo>
                  <a:pt x="20077" y="22071"/>
                </a:moveTo>
                <a:lnTo>
                  <a:pt x="20037" y="22091"/>
                </a:lnTo>
                <a:lnTo>
                  <a:pt x="19997" y="22111"/>
                </a:lnTo>
                <a:lnTo>
                  <a:pt x="19956" y="22191"/>
                </a:lnTo>
                <a:lnTo>
                  <a:pt x="19956" y="22292"/>
                </a:lnTo>
                <a:lnTo>
                  <a:pt x="19976" y="22433"/>
                </a:lnTo>
                <a:lnTo>
                  <a:pt x="20017" y="22574"/>
                </a:lnTo>
                <a:lnTo>
                  <a:pt x="20158" y="22836"/>
                </a:lnTo>
                <a:lnTo>
                  <a:pt x="20319" y="23098"/>
                </a:lnTo>
                <a:lnTo>
                  <a:pt x="20500" y="23359"/>
                </a:lnTo>
                <a:lnTo>
                  <a:pt x="20701" y="23601"/>
                </a:lnTo>
                <a:lnTo>
                  <a:pt x="20923" y="23823"/>
                </a:lnTo>
                <a:lnTo>
                  <a:pt x="21366" y="24225"/>
                </a:lnTo>
                <a:lnTo>
                  <a:pt x="21628" y="24447"/>
                </a:lnTo>
                <a:lnTo>
                  <a:pt x="21910" y="24648"/>
                </a:lnTo>
                <a:lnTo>
                  <a:pt x="22473" y="25011"/>
                </a:lnTo>
                <a:lnTo>
                  <a:pt x="22776" y="25192"/>
                </a:lnTo>
                <a:lnTo>
                  <a:pt x="22937" y="25252"/>
                </a:lnTo>
                <a:lnTo>
                  <a:pt x="23098" y="25293"/>
                </a:lnTo>
                <a:lnTo>
                  <a:pt x="23259" y="25313"/>
                </a:lnTo>
                <a:lnTo>
                  <a:pt x="23420" y="25313"/>
                </a:lnTo>
                <a:lnTo>
                  <a:pt x="23561" y="25252"/>
                </a:lnTo>
                <a:lnTo>
                  <a:pt x="23641" y="25212"/>
                </a:lnTo>
                <a:lnTo>
                  <a:pt x="23702" y="25152"/>
                </a:lnTo>
                <a:lnTo>
                  <a:pt x="23803" y="25011"/>
                </a:lnTo>
                <a:lnTo>
                  <a:pt x="23863" y="24890"/>
                </a:lnTo>
                <a:lnTo>
                  <a:pt x="23863" y="24749"/>
                </a:lnTo>
                <a:lnTo>
                  <a:pt x="23823" y="24628"/>
                </a:lnTo>
                <a:lnTo>
                  <a:pt x="23762" y="24507"/>
                </a:lnTo>
                <a:lnTo>
                  <a:pt x="23682" y="24366"/>
                </a:lnTo>
                <a:lnTo>
                  <a:pt x="23561" y="24246"/>
                </a:lnTo>
                <a:lnTo>
                  <a:pt x="23420" y="24125"/>
                </a:lnTo>
                <a:lnTo>
                  <a:pt x="23118" y="23903"/>
                </a:lnTo>
                <a:lnTo>
                  <a:pt x="22816" y="23722"/>
                </a:lnTo>
                <a:lnTo>
                  <a:pt x="22333" y="23420"/>
                </a:lnTo>
                <a:lnTo>
                  <a:pt x="21225" y="22675"/>
                </a:lnTo>
                <a:lnTo>
                  <a:pt x="20722" y="22332"/>
                </a:lnTo>
                <a:lnTo>
                  <a:pt x="20440" y="22171"/>
                </a:lnTo>
                <a:lnTo>
                  <a:pt x="20299" y="22111"/>
                </a:lnTo>
                <a:lnTo>
                  <a:pt x="20158" y="22071"/>
                </a:lnTo>
                <a:close/>
                <a:moveTo>
                  <a:pt x="7532" y="22937"/>
                </a:moveTo>
                <a:lnTo>
                  <a:pt x="7330" y="22977"/>
                </a:lnTo>
                <a:lnTo>
                  <a:pt x="7149" y="23057"/>
                </a:lnTo>
                <a:lnTo>
                  <a:pt x="6968" y="23178"/>
                </a:lnTo>
                <a:lnTo>
                  <a:pt x="6786" y="23319"/>
                </a:lnTo>
                <a:lnTo>
                  <a:pt x="6464" y="23621"/>
                </a:lnTo>
                <a:lnTo>
                  <a:pt x="6162" y="23903"/>
                </a:lnTo>
                <a:lnTo>
                  <a:pt x="5981" y="24044"/>
                </a:lnTo>
                <a:lnTo>
                  <a:pt x="5780" y="24165"/>
                </a:lnTo>
                <a:lnTo>
                  <a:pt x="5397" y="24386"/>
                </a:lnTo>
                <a:lnTo>
                  <a:pt x="5196" y="24487"/>
                </a:lnTo>
                <a:lnTo>
                  <a:pt x="5014" y="24628"/>
                </a:lnTo>
                <a:lnTo>
                  <a:pt x="4833" y="24769"/>
                </a:lnTo>
                <a:lnTo>
                  <a:pt x="4692" y="24930"/>
                </a:lnTo>
                <a:lnTo>
                  <a:pt x="4652" y="25011"/>
                </a:lnTo>
                <a:lnTo>
                  <a:pt x="4632" y="25091"/>
                </a:lnTo>
                <a:lnTo>
                  <a:pt x="4652" y="25172"/>
                </a:lnTo>
                <a:lnTo>
                  <a:pt x="4672" y="25232"/>
                </a:lnTo>
                <a:lnTo>
                  <a:pt x="4712" y="25313"/>
                </a:lnTo>
                <a:lnTo>
                  <a:pt x="4773" y="25373"/>
                </a:lnTo>
                <a:lnTo>
                  <a:pt x="4833" y="25413"/>
                </a:lnTo>
                <a:lnTo>
                  <a:pt x="4914" y="25454"/>
                </a:lnTo>
                <a:lnTo>
                  <a:pt x="5014" y="25474"/>
                </a:lnTo>
                <a:lnTo>
                  <a:pt x="5135" y="25494"/>
                </a:lnTo>
                <a:lnTo>
                  <a:pt x="5377" y="25494"/>
                </a:lnTo>
                <a:lnTo>
                  <a:pt x="5618" y="25434"/>
                </a:lnTo>
                <a:lnTo>
                  <a:pt x="5860" y="25353"/>
                </a:lnTo>
                <a:lnTo>
                  <a:pt x="6102" y="25232"/>
                </a:lnTo>
                <a:lnTo>
                  <a:pt x="6323" y="25111"/>
                </a:lnTo>
                <a:lnTo>
                  <a:pt x="6746" y="24870"/>
                </a:lnTo>
                <a:lnTo>
                  <a:pt x="6948" y="24729"/>
                </a:lnTo>
                <a:lnTo>
                  <a:pt x="7149" y="24568"/>
                </a:lnTo>
                <a:lnTo>
                  <a:pt x="7370" y="24366"/>
                </a:lnTo>
                <a:lnTo>
                  <a:pt x="7552" y="24165"/>
                </a:lnTo>
                <a:lnTo>
                  <a:pt x="7713" y="23964"/>
                </a:lnTo>
                <a:lnTo>
                  <a:pt x="7793" y="23843"/>
                </a:lnTo>
                <a:lnTo>
                  <a:pt x="7834" y="23722"/>
                </a:lnTo>
                <a:lnTo>
                  <a:pt x="7874" y="23601"/>
                </a:lnTo>
                <a:lnTo>
                  <a:pt x="7914" y="23480"/>
                </a:lnTo>
                <a:lnTo>
                  <a:pt x="7914" y="23359"/>
                </a:lnTo>
                <a:lnTo>
                  <a:pt x="7914" y="23219"/>
                </a:lnTo>
                <a:lnTo>
                  <a:pt x="7894" y="23158"/>
                </a:lnTo>
                <a:lnTo>
                  <a:pt x="7854" y="23118"/>
                </a:lnTo>
                <a:lnTo>
                  <a:pt x="7773" y="23017"/>
                </a:lnTo>
                <a:lnTo>
                  <a:pt x="7652" y="22957"/>
                </a:lnTo>
                <a:lnTo>
                  <a:pt x="7592" y="22937"/>
                </a:lnTo>
                <a:close/>
                <a:moveTo>
                  <a:pt x="9666" y="22896"/>
                </a:moveTo>
                <a:lnTo>
                  <a:pt x="9565" y="22937"/>
                </a:lnTo>
                <a:lnTo>
                  <a:pt x="9465" y="22997"/>
                </a:lnTo>
                <a:lnTo>
                  <a:pt x="9263" y="23178"/>
                </a:lnTo>
                <a:lnTo>
                  <a:pt x="9062" y="23380"/>
                </a:lnTo>
                <a:lnTo>
                  <a:pt x="8901" y="23601"/>
                </a:lnTo>
                <a:lnTo>
                  <a:pt x="8639" y="23923"/>
                </a:lnTo>
                <a:lnTo>
                  <a:pt x="8438" y="24145"/>
                </a:lnTo>
                <a:lnTo>
                  <a:pt x="8236" y="24366"/>
                </a:lnTo>
                <a:lnTo>
                  <a:pt x="7813" y="24789"/>
                </a:lnTo>
                <a:lnTo>
                  <a:pt x="7632" y="24991"/>
                </a:lnTo>
                <a:lnTo>
                  <a:pt x="7532" y="25071"/>
                </a:lnTo>
                <a:lnTo>
                  <a:pt x="7451" y="25172"/>
                </a:lnTo>
                <a:lnTo>
                  <a:pt x="7391" y="25313"/>
                </a:lnTo>
                <a:lnTo>
                  <a:pt x="7350" y="25434"/>
                </a:lnTo>
                <a:lnTo>
                  <a:pt x="7290" y="25695"/>
                </a:lnTo>
                <a:lnTo>
                  <a:pt x="7290" y="25756"/>
                </a:lnTo>
                <a:lnTo>
                  <a:pt x="7310" y="25816"/>
                </a:lnTo>
                <a:lnTo>
                  <a:pt x="7370" y="25857"/>
                </a:lnTo>
                <a:lnTo>
                  <a:pt x="7431" y="25877"/>
                </a:lnTo>
                <a:lnTo>
                  <a:pt x="7672" y="25897"/>
                </a:lnTo>
                <a:lnTo>
                  <a:pt x="7894" y="25857"/>
                </a:lnTo>
                <a:lnTo>
                  <a:pt x="7995" y="25836"/>
                </a:lnTo>
                <a:lnTo>
                  <a:pt x="8095" y="25796"/>
                </a:lnTo>
                <a:lnTo>
                  <a:pt x="8317" y="25655"/>
                </a:lnTo>
                <a:lnTo>
                  <a:pt x="8559" y="25474"/>
                </a:lnTo>
                <a:lnTo>
                  <a:pt x="8780" y="25293"/>
                </a:lnTo>
                <a:lnTo>
                  <a:pt x="9002" y="25071"/>
                </a:lnTo>
                <a:lnTo>
                  <a:pt x="9203" y="24870"/>
                </a:lnTo>
                <a:lnTo>
                  <a:pt x="9565" y="24487"/>
                </a:lnTo>
                <a:lnTo>
                  <a:pt x="9747" y="24266"/>
                </a:lnTo>
                <a:lnTo>
                  <a:pt x="9928" y="24024"/>
                </a:lnTo>
                <a:lnTo>
                  <a:pt x="10069" y="23762"/>
                </a:lnTo>
                <a:lnTo>
                  <a:pt x="10129" y="23641"/>
                </a:lnTo>
                <a:lnTo>
                  <a:pt x="10149" y="23521"/>
                </a:lnTo>
                <a:lnTo>
                  <a:pt x="10170" y="23380"/>
                </a:lnTo>
                <a:lnTo>
                  <a:pt x="10149" y="23259"/>
                </a:lnTo>
                <a:lnTo>
                  <a:pt x="10109" y="23158"/>
                </a:lnTo>
                <a:lnTo>
                  <a:pt x="10049" y="23037"/>
                </a:lnTo>
                <a:lnTo>
                  <a:pt x="9948" y="22957"/>
                </a:lnTo>
                <a:lnTo>
                  <a:pt x="9867" y="22896"/>
                </a:lnTo>
                <a:close/>
                <a:moveTo>
                  <a:pt x="11740" y="23198"/>
                </a:moveTo>
                <a:lnTo>
                  <a:pt x="11599" y="23319"/>
                </a:lnTo>
                <a:lnTo>
                  <a:pt x="11458" y="23460"/>
                </a:lnTo>
                <a:lnTo>
                  <a:pt x="11337" y="23621"/>
                </a:lnTo>
                <a:lnTo>
                  <a:pt x="11237" y="23782"/>
                </a:lnTo>
                <a:lnTo>
                  <a:pt x="11035" y="24125"/>
                </a:lnTo>
                <a:lnTo>
                  <a:pt x="10874" y="24467"/>
                </a:lnTo>
                <a:lnTo>
                  <a:pt x="10653" y="24890"/>
                </a:lnTo>
                <a:lnTo>
                  <a:pt x="10411" y="25313"/>
                </a:lnTo>
                <a:lnTo>
                  <a:pt x="10210" y="25736"/>
                </a:lnTo>
                <a:lnTo>
                  <a:pt x="10109" y="25957"/>
                </a:lnTo>
                <a:lnTo>
                  <a:pt x="10049" y="26179"/>
                </a:lnTo>
                <a:lnTo>
                  <a:pt x="10029" y="26279"/>
                </a:lnTo>
                <a:lnTo>
                  <a:pt x="10029" y="26380"/>
                </a:lnTo>
                <a:lnTo>
                  <a:pt x="10049" y="26461"/>
                </a:lnTo>
                <a:lnTo>
                  <a:pt x="10069" y="26521"/>
                </a:lnTo>
                <a:lnTo>
                  <a:pt x="10109" y="26581"/>
                </a:lnTo>
                <a:lnTo>
                  <a:pt x="10170" y="26642"/>
                </a:lnTo>
                <a:lnTo>
                  <a:pt x="10230" y="26682"/>
                </a:lnTo>
                <a:lnTo>
                  <a:pt x="10310" y="26722"/>
                </a:lnTo>
                <a:lnTo>
                  <a:pt x="10451" y="26743"/>
                </a:lnTo>
                <a:lnTo>
                  <a:pt x="10532" y="26743"/>
                </a:lnTo>
                <a:lnTo>
                  <a:pt x="10613" y="26722"/>
                </a:lnTo>
                <a:lnTo>
                  <a:pt x="10693" y="26702"/>
                </a:lnTo>
                <a:lnTo>
                  <a:pt x="10754" y="26662"/>
                </a:lnTo>
                <a:lnTo>
                  <a:pt x="10834" y="26602"/>
                </a:lnTo>
                <a:lnTo>
                  <a:pt x="10894" y="26541"/>
                </a:lnTo>
                <a:lnTo>
                  <a:pt x="11015" y="26360"/>
                </a:lnTo>
                <a:lnTo>
                  <a:pt x="11116" y="26179"/>
                </a:lnTo>
                <a:lnTo>
                  <a:pt x="11317" y="25776"/>
                </a:lnTo>
                <a:lnTo>
                  <a:pt x="11478" y="25353"/>
                </a:lnTo>
                <a:lnTo>
                  <a:pt x="11619" y="24950"/>
                </a:lnTo>
                <a:lnTo>
                  <a:pt x="11760" y="24548"/>
                </a:lnTo>
                <a:lnTo>
                  <a:pt x="11821" y="24346"/>
                </a:lnTo>
                <a:lnTo>
                  <a:pt x="11881" y="24125"/>
                </a:lnTo>
                <a:lnTo>
                  <a:pt x="11921" y="23903"/>
                </a:lnTo>
                <a:lnTo>
                  <a:pt x="11942" y="23702"/>
                </a:lnTo>
                <a:lnTo>
                  <a:pt x="11942" y="23480"/>
                </a:lnTo>
                <a:lnTo>
                  <a:pt x="11921" y="23279"/>
                </a:lnTo>
                <a:lnTo>
                  <a:pt x="11881" y="23239"/>
                </a:lnTo>
                <a:lnTo>
                  <a:pt x="11841" y="23198"/>
                </a:lnTo>
                <a:close/>
                <a:moveTo>
                  <a:pt x="18265" y="22997"/>
                </a:moveTo>
                <a:lnTo>
                  <a:pt x="18224" y="23017"/>
                </a:lnTo>
                <a:lnTo>
                  <a:pt x="18184" y="23037"/>
                </a:lnTo>
                <a:lnTo>
                  <a:pt x="18144" y="23078"/>
                </a:lnTo>
                <a:lnTo>
                  <a:pt x="18104" y="23158"/>
                </a:lnTo>
                <a:lnTo>
                  <a:pt x="18063" y="23239"/>
                </a:lnTo>
                <a:lnTo>
                  <a:pt x="18003" y="23460"/>
                </a:lnTo>
                <a:lnTo>
                  <a:pt x="18003" y="23682"/>
                </a:lnTo>
                <a:lnTo>
                  <a:pt x="18023" y="23903"/>
                </a:lnTo>
                <a:lnTo>
                  <a:pt x="18063" y="24145"/>
                </a:lnTo>
                <a:lnTo>
                  <a:pt x="18104" y="24366"/>
                </a:lnTo>
                <a:lnTo>
                  <a:pt x="18245" y="24769"/>
                </a:lnTo>
                <a:lnTo>
                  <a:pt x="18406" y="25273"/>
                </a:lnTo>
                <a:lnTo>
                  <a:pt x="18486" y="25514"/>
                </a:lnTo>
                <a:lnTo>
                  <a:pt x="18587" y="25776"/>
                </a:lnTo>
                <a:lnTo>
                  <a:pt x="18708" y="26018"/>
                </a:lnTo>
                <a:lnTo>
                  <a:pt x="18849" y="26259"/>
                </a:lnTo>
                <a:lnTo>
                  <a:pt x="19010" y="26461"/>
                </a:lnTo>
                <a:lnTo>
                  <a:pt x="19171" y="26642"/>
                </a:lnTo>
                <a:lnTo>
                  <a:pt x="19231" y="26702"/>
                </a:lnTo>
                <a:lnTo>
                  <a:pt x="19312" y="26743"/>
                </a:lnTo>
                <a:lnTo>
                  <a:pt x="19372" y="26763"/>
                </a:lnTo>
                <a:lnTo>
                  <a:pt x="19453" y="26783"/>
                </a:lnTo>
                <a:lnTo>
                  <a:pt x="19574" y="26763"/>
                </a:lnTo>
                <a:lnTo>
                  <a:pt x="19715" y="26722"/>
                </a:lnTo>
                <a:lnTo>
                  <a:pt x="19815" y="26622"/>
                </a:lnTo>
                <a:lnTo>
                  <a:pt x="19896" y="26521"/>
                </a:lnTo>
                <a:lnTo>
                  <a:pt x="19936" y="26380"/>
                </a:lnTo>
                <a:lnTo>
                  <a:pt x="19936" y="26300"/>
                </a:lnTo>
                <a:lnTo>
                  <a:pt x="19916" y="26219"/>
                </a:lnTo>
                <a:lnTo>
                  <a:pt x="19856" y="25997"/>
                </a:lnTo>
                <a:lnTo>
                  <a:pt x="19775" y="25776"/>
                </a:lnTo>
                <a:lnTo>
                  <a:pt x="19574" y="25353"/>
                </a:lnTo>
                <a:lnTo>
                  <a:pt x="19352" y="24930"/>
                </a:lnTo>
                <a:lnTo>
                  <a:pt x="19251" y="24729"/>
                </a:lnTo>
                <a:lnTo>
                  <a:pt x="19151" y="24527"/>
                </a:lnTo>
                <a:lnTo>
                  <a:pt x="19010" y="24125"/>
                </a:lnTo>
                <a:lnTo>
                  <a:pt x="18829" y="23702"/>
                </a:lnTo>
                <a:lnTo>
                  <a:pt x="18728" y="23500"/>
                </a:lnTo>
                <a:lnTo>
                  <a:pt x="18607" y="23299"/>
                </a:lnTo>
                <a:lnTo>
                  <a:pt x="18486" y="23138"/>
                </a:lnTo>
                <a:lnTo>
                  <a:pt x="18406" y="23078"/>
                </a:lnTo>
                <a:lnTo>
                  <a:pt x="18325" y="23017"/>
                </a:lnTo>
                <a:lnTo>
                  <a:pt x="18265" y="22997"/>
                </a:lnTo>
                <a:close/>
                <a:moveTo>
                  <a:pt x="16150" y="22937"/>
                </a:moveTo>
                <a:lnTo>
                  <a:pt x="16090" y="22957"/>
                </a:lnTo>
                <a:lnTo>
                  <a:pt x="16030" y="23017"/>
                </a:lnTo>
                <a:lnTo>
                  <a:pt x="16009" y="23098"/>
                </a:lnTo>
                <a:lnTo>
                  <a:pt x="15929" y="23601"/>
                </a:lnTo>
                <a:lnTo>
                  <a:pt x="15889" y="24105"/>
                </a:lnTo>
                <a:lnTo>
                  <a:pt x="15868" y="24608"/>
                </a:lnTo>
                <a:lnTo>
                  <a:pt x="15868" y="24870"/>
                </a:lnTo>
                <a:lnTo>
                  <a:pt x="15889" y="25132"/>
                </a:lnTo>
                <a:lnTo>
                  <a:pt x="15929" y="25655"/>
                </a:lnTo>
                <a:lnTo>
                  <a:pt x="15949" y="25937"/>
                </a:lnTo>
                <a:lnTo>
                  <a:pt x="15969" y="26219"/>
                </a:lnTo>
                <a:lnTo>
                  <a:pt x="16030" y="26501"/>
                </a:lnTo>
                <a:lnTo>
                  <a:pt x="16110" y="26763"/>
                </a:lnTo>
                <a:lnTo>
                  <a:pt x="16211" y="27004"/>
                </a:lnTo>
                <a:lnTo>
                  <a:pt x="16271" y="27125"/>
                </a:lnTo>
                <a:lnTo>
                  <a:pt x="16352" y="27226"/>
                </a:lnTo>
                <a:lnTo>
                  <a:pt x="16432" y="27306"/>
                </a:lnTo>
                <a:lnTo>
                  <a:pt x="16533" y="27347"/>
                </a:lnTo>
                <a:lnTo>
                  <a:pt x="16634" y="27347"/>
                </a:lnTo>
                <a:lnTo>
                  <a:pt x="16734" y="27327"/>
                </a:lnTo>
                <a:lnTo>
                  <a:pt x="16835" y="27286"/>
                </a:lnTo>
                <a:lnTo>
                  <a:pt x="16916" y="27226"/>
                </a:lnTo>
                <a:lnTo>
                  <a:pt x="16976" y="27145"/>
                </a:lnTo>
                <a:lnTo>
                  <a:pt x="17036" y="27045"/>
                </a:lnTo>
                <a:lnTo>
                  <a:pt x="17057" y="26944"/>
                </a:lnTo>
                <a:lnTo>
                  <a:pt x="17077" y="26843"/>
                </a:lnTo>
                <a:lnTo>
                  <a:pt x="17077" y="26622"/>
                </a:lnTo>
                <a:lnTo>
                  <a:pt x="17057" y="26420"/>
                </a:lnTo>
                <a:lnTo>
                  <a:pt x="17036" y="26199"/>
                </a:lnTo>
                <a:lnTo>
                  <a:pt x="16875" y="25132"/>
                </a:lnTo>
                <a:lnTo>
                  <a:pt x="16795" y="24608"/>
                </a:lnTo>
                <a:lnTo>
                  <a:pt x="16694" y="24105"/>
                </a:lnTo>
                <a:lnTo>
                  <a:pt x="16452" y="23098"/>
                </a:lnTo>
                <a:lnTo>
                  <a:pt x="16412" y="23017"/>
                </a:lnTo>
                <a:lnTo>
                  <a:pt x="16352" y="22977"/>
                </a:lnTo>
                <a:lnTo>
                  <a:pt x="16291" y="22937"/>
                </a:lnTo>
                <a:close/>
                <a:moveTo>
                  <a:pt x="13855" y="23299"/>
                </a:moveTo>
                <a:lnTo>
                  <a:pt x="13794" y="23339"/>
                </a:lnTo>
                <a:lnTo>
                  <a:pt x="13714" y="23440"/>
                </a:lnTo>
                <a:lnTo>
                  <a:pt x="13633" y="23561"/>
                </a:lnTo>
                <a:lnTo>
                  <a:pt x="13472" y="23843"/>
                </a:lnTo>
                <a:lnTo>
                  <a:pt x="13351" y="24125"/>
                </a:lnTo>
                <a:lnTo>
                  <a:pt x="13271" y="24427"/>
                </a:lnTo>
                <a:lnTo>
                  <a:pt x="13190" y="24749"/>
                </a:lnTo>
                <a:lnTo>
                  <a:pt x="13110" y="25051"/>
                </a:lnTo>
                <a:lnTo>
                  <a:pt x="12989" y="25655"/>
                </a:lnTo>
                <a:lnTo>
                  <a:pt x="12868" y="26138"/>
                </a:lnTo>
                <a:lnTo>
                  <a:pt x="12808" y="26461"/>
                </a:lnTo>
                <a:lnTo>
                  <a:pt x="12747" y="26783"/>
                </a:lnTo>
                <a:lnTo>
                  <a:pt x="12727" y="26964"/>
                </a:lnTo>
                <a:lnTo>
                  <a:pt x="12727" y="27105"/>
                </a:lnTo>
                <a:lnTo>
                  <a:pt x="12747" y="27266"/>
                </a:lnTo>
                <a:lnTo>
                  <a:pt x="12767" y="27387"/>
                </a:lnTo>
                <a:lnTo>
                  <a:pt x="12828" y="27508"/>
                </a:lnTo>
                <a:lnTo>
                  <a:pt x="12888" y="27608"/>
                </a:lnTo>
                <a:lnTo>
                  <a:pt x="12989" y="27689"/>
                </a:lnTo>
                <a:lnTo>
                  <a:pt x="13110" y="27729"/>
                </a:lnTo>
                <a:lnTo>
                  <a:pt x="13230" y="27749"/>
                </a:lnTo>
                <a:lnTo>
                  <a:pt x="13351" y="27729"/>
                </a:lnTo>
                <a:lnTo>
                  <a:pt x="13452" y="27669"/>
                </a:lnTo>
                <a:lnTo>
                  <a:pt x="13532" y="27588"/>
                </a:lnTo>
                <a:lnTo>
                  <a:pt x="13613" y="27488"/>
                </a:lnTo>
                <a:lnTo>
                  <a:pt x="13673" y="27347"/>
                </a:lnTo>
                <a:lnTo>
                  <a:pt x="13734" y="27206"/>
                </a:lnTo>
                <a:lnTo>
                  <a:pt x="13774" y="27045"/>
                </a:lnTo>
                <a:lnTo>
                  <a:pt x="13835" y="26702"/>
                </a:lnTo>
                <a:lnTo>
                  <a:pt x="13875" y="26380"/>
                </a:lnTo>
                <a:lnTo>
                  <a:pt x="13935" y="25917"/>
                </a:lnTo>
                <a:lnTo>
                  <a:pt x="14016" y="25293"/>
                </a:lnTo>
                <a:lnTo>
                  <a:pt x="14056" y="24668"/>
                </a:lnTo>
                <a:lnTo>
                  <a:pt x="14096" y="24346"/>
                </a:lnTo>
                <a:lnTo>
                  <a:pt x="14096" y="24024"/>
                </a:lnTo>
                <a:lnTo>
                  <a:pt x="14056" y="23682"/>
                </a:lnTo>
                <a:lnTo>
                  <a:pt x="14016" y="23521"/>
                </a:lnTo>
                <a:lnTo>
                  <a:pt x="13975" y="23380"/>
                </a:lnTo>
                <a:lnTo>
                  <a:pt x="13935" y="23339"/>
                </a:lnTo>
                <a:lnTo>
                  <a:pt x="13895" y="23299"/>
                </a:lnTo>
                <a:close/>
                <a:moveTo>
                  <a:pt x="14056" y="6907"/>
                </a:moveTo>
                <a:lnTo>
                  <a:pt x="14318" y="7209"/>
                </a:lnTo>
                <a:lnTo>
                  <a:pt x="14580" y="7471"/>
                </a:lnTo>
                <a:lnTo>
                  <a:pt x="15143" y="8015"/>
                </a:lnTo>
                <a:lnTo>
                  <a:pt x="15727" y="8518"/>
                </a:lnTo>
                <a:lnTo>
                  <a:pt x="16311" y="9042"/>
                </a:lnTo>
                <a:lnTo>
                  <a:pt x="17036" y="9646"/>
                </a:lnTo>
                <a:lnTo>
                  <a:pt x="17761" y="10230"/>
                </a:lnTo>
                <a:lnTo>
                  <a:pt x="18527" y="10794"/>
                </a:lnTo>
                <a:lnTo>
                  <a:pt x="19292" y="11337"/>
                </a:lnTo>
                <a:lnTo>
                  <a:pt x="19916" y="11780"/>
                </a:lnTo>
                <a:lnTo>
                  <a:pt x="20560" y="12203"/>
                </a:lnTo>
                <a:lnTo>
                  <a:pt x="21225" y="12586"/>
                </a:lnTo>
                <a:lnTo>
                  <a:pt x="21889" y="12969"/>
                </a:lnTo>
                <a:lnTo>
                  <a:pt x="22574" y="13331"/>
                </a:lnTo>
                <a:lnTo>
                  <a:pt x="23259" y="13653"/>
                </a:lnTo>
                <a:lnTo>
                  <a:pt x="23964" y="13955"/>
                </a:lnTo>
                <a:lnTo>
                  <a:pt x="24689" y="14237"/>
                </a:lnTo>
                <a:lnTo>
                  <a:pt x="24366" y="14580"/>
                </a:lnTo>
                <a:lnTo>
                  <a:pt x="24024" y="14902"/>
                </a:lnTo>
                <a:lnTo>
                  <a:pt x="23682" y="15204"/>
                </a:lnTo>
                <a:lnTo>
                  <a:pt x="23299" y="15486"/>
                </a:lnTo>
                <a:lnTo>
                  <a:pt x="22896" y="15748"/>
                </a:lnTo>
                <a:lnTo>
                  <a:pt x="22494" y="15969"/>
                </a:lnTo>
                <a:lnTo>
                  <a:pt x="22071" y="16170"/>
                </a:lnTo>
                <a:lnTo>
                  <a:pt x="21628" y="16332"/>
                </a:lnTo>
                <a:lnTo>
                  <a:pt x="21527" y="16372"/>
                </a:lnTo>
                <a:lnTo>
                  <a:pt x="21426" y="16432"/>
                </a:lnTo>
                <a:lnTo>
                  <a:pt x="21346" y="16493"/>
                </a:lnTo>
                <a:lnTo>
                  <a:pt x="21285" y="16553"/>
                </a:lnTo>
                <a:lnTo>
                  <a:pt x="21165" y="16714"/>
                </a:lnTo>
                <a:lnTo>
                  <a:pt x="21084" y="16895"/>
                </a:lnTo>
                <a:lnTo>
                  <a:pt x="21064" y="16996"/>
                </a:lnTo>
                <a:lnTo>
                  <a:pt x="21044" y="17097"/>
                </a:lnTo>
                <a:lnTo>
                  <a:pt x="21064" y="17177"/>
                </a:lnTo>
                <a:lnTo>
                  <a:pt x="21064" y="17278"/>
                </a:lnTo>
                <a:lnTo>
                  <a:pt x="21104" y="17379"/>
                </a:lnTo>
                <a:lnTo>
                  <a:pt x="21144" y="17479"/>
                </a:lnTo>
                <a:lnTo>
                  <a:pt x="21205" y="17560"/>
                </a:lnTo>
                <a:lnTo>
                  <a:pt x="21285" y="17640"/>
                </a:lnTo>
                <a:lnTo>
                  <a:pt x="22051" y="18406"/>
                </a:lnTo>
                <a:lnTo>
                  <a:pt x="22856" y="19131"/>
                </a:lnTo>
                <a:lnTo>
                  <a:pt x="23702" y="19815"/>
                </a:lnTo>
                <a:lnTo>
                  <a:pt x="24568" y="20460"/>
                </a:lnTo>
                <a:lnTo>
                  <a:pt x="25454" y="21084"/>
                </a:lnTo>
                <a:lnTo>
                  <a:pt x="26360" y="21668"/>
                </a:lnTo>
                <a:lnTo>
                  <a:pt x="27306" y="22212"/>
                </a:lnTo>
                <a:lnTo>
                  <a:pt x="28273" y="22715"/>
                </a:lnTo>
                <a:lnTo>
                  <a:pt x="27669" y="23259"/>
                </a:lnTo>
                <a:lnTo>
                  <a:pt x="27045" y="23762"/>
                </a:lnTo>
                <a:lnTo>
                  <a:pt x="26400" y="24246"/>
                </a:lnTo>
                <a:lnTo>
                  <a:pt x="25736" y="24689"/>
                </a:lnTo>
                <a:lnTo>
                  <a:pt x="25031" y="25091"/>
                </a:lnTo>
                <a:lnTo>
                  <a:pt x="24326" y="25454"/>
                </a:lnTo>
                <a:lnTo>
                  <a:pt x="23581" y="25776"/>
                </a:lnTo>
                <a:lnTo>
                  <a:pt x="22816" y="26058"/>
                </a:lnTo>
                <a:lnTo>
                  <a:pt x="22715" y="26118"/>
                </a:lnTo>
                <a:lnTo>
                  <a:pt x="22635" y="26159"/>
                </a:lnTo>
                <a:lnTo>
                  <a:pt x="22534" y="26219"/>
                </a:lnTo>
                <a:lnTo>
                  <a:pt x="22473" y="26300"/>
                </a:lnTo>
                <a:lnTo>
                  <a:pt x="22393" y="26380"/>
                </a:lnTo>
                <a:lnTo>
                  <a:pt x="22353" y="26461"/>
                </a:lnTo>
                <a:lnTo>
                  <a:pt x="22272" y="26642"/>
                </a:lnTo>
                <a:lnTo>
                  <a:pt x="22252" y="26722"/>
                </a:lnTo>
                <a:lnTo>
                  <a:pt x="22252" y="26823"/>
                </a:lnTo>
                <a:lnTo>
                  <a:pt x="22252" y="26924"/>
                </a:lnTo>
                <a:lnTo>
                  <a:pt x="22272" y="27024"/>
                </a:lnTo>
                <a:lnTo>
                  <a:pt x="22292" y="27125"/>
                </a:lnTo>
                <a:lnTo>
                  <a:pt x="22333" y="27226"/>
                </a:lnTo>
                <a:lnTo>
                  <a:pt x="22393" y="27306"/>
                </a:lnTo>
                <a:lnTo>
                  <a:pt x="22473" y="27387"/>
                </a:lnTo>
                <a:lnTo>
                  <a:pt x="22856" y="27790"/>
                </a:lnTo>
                <a:lnTo>
                  <a:pt x="23259" y="28172"/>
                </a:lnTo>
                <a:lnTo>
                  <a:pt x="23682" y="28535"/>
                </a:lnTo>
                <a:lnTo>
                  <a:pt x="24105" y="28897"/>
                </a:lnTo>
                <a:lnTo>
                  <a:pt x="24527" y="29240"/>
                </a:lnTo>
                <a:lnTo>
                  <a:pt x="24991" y="29562"/>
                </a:lnTo>
                <a:lnTo>
                  <a:pt x="25454" y="29864"/>
                </a:lnTo>
                <a:lnTo>
                  <a:pt x="25917" y="30166"/>
                </a:lnTo>
                <a:lnTo>
                  <a:pt x="26400" y="30448"/>
                </a:lnTo>
                <a:lnTo>
                  <a:pt x="26884" y="30710"/>
                </a:lnTo>
                <a:lnTo>
                  <a:pt x="27367" y="30951"/>
                </a:lnTo>
                <a:lnTo>
                  <a:pt x="27870" y="31173"/>
                </a:lnTo>
                <a:lnTo>
                  <a:pt x="28394" y="31394"/>
                </a:lnTo>
                <a:lnTo>
                  <a:pt x="28917" y="31596"/>
                </a:lnTo>
                <a:lnTo>
                  <a:pt x="29441" y="31777"/>
                </a:lnTo>
                <a:lnTo>
                  <a:pt x="29965" y="31918"/>
                </a:lnTo>
                <a:lnTo>
                  <a:pt x="29199" y="32341"/>
                </a:lnTo>
                <a:lnTo>
                  <a:pt x="28414" y="32723"/>
                </a:lnTo>
                <a:lnTo>
                  <a:pt x="28233" y="32582"/>
                </a:lnTo>
                <a:lnTo>
                  <a:pt x="28031" y="32462"/>
                </a:lnTo>
                <a:lnTo>
                  <a:pt x="27830" y="32341"/>
                </a:lnTo>
                <a:lnTo>
                  <a:pt x="27609" y="32280"/>
                </a:lnTo>
                <a:lnTo>
                  <a:pt x="27246" y="32180"/>
                </a:lnTo>
                <a:lnTo>
                  <a:pt x="26884" y="32079"/>
                </a:lnTo>
                <a:lnTo>
                  <a:pt x="26159" y="31837"/>
                </a:lnTo>
                <a:lnTo>
                  <a:pt x="25796" y="31716"/>
                </a:lnTo>
                <a:lnTo>
                  <a:pt x="25454" y="31576"/>
                </a:lnTo>
                <a:lnTo>
                  <a:pt x="24749" y="31294"/>
                </a:lnTo>
                <a:lnTo>
                  <a:pt x="24447" y="31153"/>
                </a:lnTo>
                <a:lnTo>
                  <a:pt x="24105" y="30992"/>
                </a:lnTo>
                <a:lnTo>
                  <a:pt x="23944" y="30931"/>
                </a:lnTo>
                <a:lnTo>
                  <a:pt x="23782" y="30891"/>
                </a:lnTo>
                <a:lnTo>
                  <a:pt x="23601" y="30851"/>
                </a:lnTo>
                <a:lnTo>
                  <a:pt x="23440" y="30851"/>
                </a:lnTo>
                <a:lnTo>
                  <a:pt x="23360" y="30871"/>
                </a:lnTo>
                <a:lnTo>
                  <a:pt x="23299" y="30891"/>
                </a:lnTo>
                <a:lnTo>
                  <a:pt x="23239" y="30931"/>
                </a:lnTo>
                <a:lnTo>
                  <a:pt x="23198" y="30971"/>
                </a:lnTo>
                <a:lnTo>
                  <a:pt x="23158" y="31032"/>
                </a:lnTo>
                <a:lnTo>
                  <a:pt x="23138" y="31092"/>
                </a:lnTo>
                <a:lnTo>
                  <a:pt x="23138" y="31153"/>
                </a:lnTo>
                <a:lnTo>
                  <a:pt x="23158" y="31233"/>
                </a:lnTo>
                <a:lnTo>
                  <a:pt x="23198" y="31394"/>
                </a:lnTo>
                <a:lnTo>
                  <a:pt x="23279" y="31535"/>
                </a:lnTo>
                <a:lnTo>
                  <a:pt x="23400" y="31676"/>
                </a:lnTo>
                <a:lnTo>
                  <a:pt x="23521" y="31817"/>
                </a:lnTo>
                <a:lnTo>
                  <a:pt x="23782" y="32059"/>
                </a:lnTo>
                <a:lnTo>
                  <a:pt x="24044" y="32260"/>
                </a:lnTo>
                <a:lnTo>
                  <a:pt x="24387" y="32502"/>
                </a:lnTo>
                <a:lnTo>
                  <a:pt x="24749" y="32703"/>
                </a:lnTo>
                <a:lnTo>
                  <a:pt x="25111" y="32905"/>
                </a:lnTo>
                <a:lnTo>
                  <a:pt x="25494" y="33066"/>
                </a:lnTo>
                <a:lnTo>
                  <a:pt x="25776" y="33187"/>
                </a:lnTo>
                <a:lnTo>
                  <a:pt x="26058" y="33307"/>
                </a:lnTo>
                <a:lnTo>
                  <a:pt x="26662" y="33489"/>
                </a:lnTo>
                <a:lnTo>
                  <a:pt x="26018" y="33710"/>
                </a:lnTo>
                <a:lnTo>
                  <a:pt x="25373" y="33932"/>
                </a:lnTo>
                <a:lnTo>
                  <a:pt x="24729" y="34133"/>
                </a:lnTo>
                <a:lnTo>
                  <a:pt x="24084" y="34334"/>
                </a:lnTo>
                <a:lnTo>
                  <a:pt x="24105" y="34254"/>
                </a:lnTo>
                <a:lnTo>
                  <a:pt x="24125" y="34173"/>
                </a:lnTo>
                <a:lnTo>
                  <a:pt x="24145" y="34093"/>
                </a:lnTo>
                <a:lnTo>
                  <a:pt x="24125" y="34012"/>
                </a:lnTo>
                <a:lnTo>
                  <a:pt x="24105" y="33932"/>
                </a:lnTo>
                <a:lnTo>
                  <a:pt x="24064" y="33851"/>
                </a:lnTo>
                <a:lnTo>
                  <a:pt x="24004" y="33771"/>
                </a:lnTo>
                <a:lnTo>
                  <a:pt x="23944" y="33690"/>
                </a:lnTo>
                <a:lnTo>
                  <a:pt x="23219" y="33025"/>
                </a:lnTo>
                <a:lnTo>
                  <a:pt x="22514" y="32361"/>
                </a:lnTo>
                <a:lnTo>
                  <a:pt x="21849" y="31696"/>
                </a:lnTo>
                <a:lnTo>
                  <a:pt x="21487" y="31374"/>
                </a:lnTo>
                <a:lnTo>
                  <a:pt x="21306" y="31213"/>
                </a:lnTo>
                <a:lnTo>
                  <a:pt x="21104" y="31092"/>
                </a:lnTo>
                <a:lnTo>
                  <a:pt x="21024" y="31052"/>
                </a:lnTo>
                <a:lnTo>
                  <a:pt x="20943" y="31012"/>
                </a:lnTo>
                <a:lnTo>
                  <a:pt x="20802" y="31012"/>
                </a:lnTo>
                <a:lnTo>
                  <a:pt x="20742" y="31032"/>
                </a:lnTo>
                <a:lnTo>
                  <a:pt x="20681" y="31072"/>
                </a:lnTo>
                <a:lnTo>
                  <a:pt x="20560" y="31153"/>
                </a:lnTo>
                <a:lnTo>
                  <a:pt x="20480" y="31273"/>
                </a:lnTo>
                <a:lnTo>
                  <a:pt x="20440" y="31414"/>
                </a:lnTo>
                <a:lnTo>
                  <a:pt x="20440" y="31576"/>
                </a:lnTo>
                <a:lnTo>
                  <a:pt x="20440" y="31656"/>
                </a:lnTo>
                <a:lnTo>
                  <a:pt x="20480" y="31716"/>
                </a:lnTo>
                <a:lnTo>
                  <a:pt x="20581" y="31938"/>
                </a:lnTo>
                <a:lnTo>
                  <a:pt x="20701" y="32139"/>
                </a:lnTo>
                <a:lnTo>
                  <a:pt x="20842" y="32341"/>
                </a:lnTo>
                <a:lnTo>
                  <a:pt x="21003" y="32522"/>
                </a:lnTo>
                <a:lnTo>
                  <a:pt x="21326" y="32884"/>
                </a:lnTo>
                <a:lnTo>
                  <a:pt x="21648" y="33227"/>
                </a:lnTo>
                <a:lnTo>
                  <a:pt x="22333" y="33911"/>
                </a:lnTo>
                <a:lnTo>
                  <a:pt x="22695" y="34234"/>
                </a:lnTo>
                <a:lnTo>
                  <a:pt x="23057" y="34556"/>
                </a:lnTo>
                <a:lnTo>
                  <a:pt x="23078" y="34576"/>
                </a:lnTo>
                <a:lnTo>
                  <a:pt x="22876" y="34616"/>
                </a:lnTo>
                <a:lnTo>
                  <a:pt x="21930" y="34818"/>
                </a:lnTo>
                <a:lnTo>
                  <a:pt x="20983" y="34959"/>
                </a:lnTo>
                <a:lnTo>
                  <a:pt x="20943" y="34918"/>
                </a:lnTo>
                <a:lnTo>
                  <a:pt x="20802" y="34798"/>
                </a:lnTo>
                <a:lnTo>
                  <a:pt x="20661" y="34697"/>
                </a:lnTo>
                <a:lnTo>
                  <a:pt x="20520" y="34596"/>
                </a:lnTo>
                <a:lnTo>
                  <a:pt x="20399" y="34475"/>
                </a:lnTo>
                <a:lnTo>
                  <a:pt x="20278" y="34254"/>
                </a:lnTo>
                <a:lnTo>
                  <a:pt x="20178" y="34052"/>
                </a:lnTo>
                <a:lnTo>
                  <a:pt x="20017" y="33589"/>
                </a:lnTo>
                <a:lnTo>
                  <a:pt x="19795" y="32945"/>
                </a:lnTo>
                <a:lnTo>
                  <a:pt x="19674" y="32623"/>
                </a:lnTo>
                <a:lnTo>
                  <a:pt x="19533" y="32321"/>
                </a:lnTo>
                <a:lnTo>
                  <a:pt x="19392" y="32059"/>
                </a:lnTo>
                <a:lnTo>
                  <a:pt x="19251" y="31797"/>
                </a:lnTo>
                <a:lnTo>
                  <a:pt x="19171" y="31696"/>
                </a:lnTo>
                <a:lnTo>
                  <a:pt x="19070" y="31596"/>
                </a:lnTo>
                <a:lnTo>
                  <a:pt x="18970" y="31495"/>
                </a:lnTo>
                <a:lnTo>
                  <a:pt x="18849" y="31414"/>
                </a:lnTo>
                <a:lnTo>
                  <a:pt x="18788" y="31394"/>
                </a:lnTo>
                <a:lnTo>
                  <a:pt x="18728" y="31394"/>
                </a:lnTo>
                <a:lnTo>
                  <a:pt x="18668" y="31414"/>
                </a:lnTo>
                <a:lnTo>
                  <a:pt x="18627" y="31475"/>
                </a:lnTo>
                <a:lnTo>
                  <a:pt x="18567" y="31616"/>
                </a:lnTo>
                <a:lnTo>
                  <a:pt x="18527" y="31777"/>
                </a:lnTo>
                <a:lnTo>
                  <a:pt x="18506" y="31918"/>
                </a:lnTo>
                <a:lnTo>
                  <a:pt x="18506" y="32079"/>
                </a:lnTo>
                <a:lnTo>
                  <a:pt x="18547" y="32401"/>
                </a:lnTo>
                <a:lnTo>
                  <a:pt x="18587" y="32703"/>
                </a:lnTo>
                <a:lnTo>
                  <a:pt x="18668" y="33106"/>
                </a:lnTo>
                <a:lnTo>
                  <a:pt x="18768" y="33489"/>
                </a:lnTo>
                <a:lnTo>
                  <a:pt x="18889" y="33871"/>
                </a:lnTo>
                <a:lnTo>
                  <a:pt x="19010" y="34254"/>
                </a:lnTo>
                <a:lnTo>
                  <a:pt x="19070" y="34455"/>
                </a:lnTo>
                <a:lnTo>
                  <a:pt x="19171" y="34677"/>
                </a:lnTo>
                <a:lnTo>
                  <a:pt x="19292" y="34898"/>
                </a:lnTo>
                <a:lnTo>
                  <a:pt x="19413" y="35120"/>
                </a:lnTo>
                <a:lnTo>
                  <a:pt x="18788" y="35160"/>
                </a:lnTo>
                <a:lnTo>
                  <a:pt x="18144" y="35180"/>
                </a:lnTo>
                <a:lnTo>
                  <a:pt x="17661" y="35180"/>
                </a:lnTo>
                <a:lnTo>
                  <a:pt x="17500" y="35140"/>
                </a:lnTo>
                <a:lnTo>
                  <a:pt x="17399" y="35120"/>
                </a:lnTo>
                <a:lnTo>
                  <a:pt x="17318" y="35120"/>
                </a:lnTo>
                <a:lnTo>
                  <a:pt x="17177" y="35140"/>
                </a:lnTo>
                <a:lnTo>
                  <a:pt x="17117" y="34697"/>
                </a:lnTo>
                <a:lnTo>
                  <a:pt x="17077" y="34294"/>
                </a:lnTo>
                <a:lnTo>
                  <a:pt x="17016" y="33771"/>
                </a:lnTo>
                <a:lnTo>
                  <a:pt x="16936" y="33247"/>
                </a:lnTo>
                <a:lnTo>
                  <a:pt x="16895" y="33025"/>
                </a:lnTo>
                <a:lnTo>
                  <a:pt x="16835" y="32804"/>
                </a:lnTo>
                <a:lnTo>
                  <a:pt x="16754" y="32643"/>
                </a:lnTo>
                <a:lnTo>
                  <a:pt x="16674" y="32522"/>
                </a:lnTo>
                <a:lnTo>
                  <a:pt x="16573" y="32381"/>
                </a:lnTo>
                <a:lnTo>
                  <a:pt x="16513" y="32240"/>
                </a:lnTo>
                <a:lnTo>
                  <a:pt x="16493" y="32220"/>
                </a:lnTo>
                <a:lnTo>
                  <a:pt x="16452" y="32220"/>
                </a:lnTo>
                <a:lnTo>
                  <a:pt x="16432" y="32240"/>
                </a:lnTo>
                <a:lnTo>
                  <a:pt x="16412" y="32361"/>
                </a:lnTo>
                <a:lnTo>
                  <a:pt x="16372" y="32462"/>
                </a:lnTo>
                <a:lnTo>
                  <a:pt x="16271" y="32663"/>
                </a:lnTo>
                <a:lnTo>
                  <a:pt x="16231" y="32784"/>
                </a:lnTo>
                <a:lnTo>
                  <a:pt x="16191" y="32925"/>
                </a:lnTo>
                <a:lnTo>
                  <a:pt x="16170" y="33187"/>
                </a:lnTo>
                <a:lnTo>
                  <a:pt x="16150" y="33468"/>
                </a:lnTo>
                <a:lnTo>
                  <a:pt x="16150" y="33750"/>
                </a:lnTo>
                <a:lnTo>
                  <a:pt x="16191" y="34294"/>
                </a:lnTo>
                <a:lnTo>
                  <a:pt x="16211" y="34697"/>
                </a:lnTo>
                <a:lnTo>
                  <a:pt x="16211" y="35120"/>
                </a:lnTo>
                <a:lnTo>
                  <a:pt x="15164" y="35059"/>
                </a:lnTo>
                <a:lnTo>
                  <a:pt x="14660" y="35039"/>
                </a:lnTo>
                <a:lnTo>
                  <a:pt x="14137" y="35039"/>
                </a:lnTo>
                <a:lnTo>
                  <a:pt x="14338" y="34052"/>
                </a:lnTo>
                <a:lnTo>
                  <a:pt x="14439" y="33509"/>
                </a:lnTo>
                <a:lnTo>
                  <a:pt x="14539" y="32945"/>
                </a:lnTo>
                <a:lnTo>
                  <a:pt x="14580" y="32663"/>
                </a:lnTo>
                <a:lnTo>
                  <a:pt x="14600" y="32381"/>
                </a:lnTo>
                <a:lnTo>
                  <a:pt x="14620" y="32099"/>
                </a:lnTo>
                <a:lnTo>
                  <a:pt x="14620" y="31817"/>
                </a:lnTo>
                <a:lnTo>
                  <a:pt x="14600" y="31737"/>
                </a:lnTo>
                <a:lnTo>
                  <a:pt x="14559" y="31656"/>
                </a:lnTo>
                <a:lnTo>
                  <a:pt x="14479" y="31596"/>
                </a:lnTo>
                <a:lnTo>
                  <a:pt x="14419" y="31555"/>
                </a:lnTo>
                <a:lnTo>
                  <a:pt x="14318" y="31555"/>
                </a:lnTo>
                <a:lnTo>
                  <a:pt x="14237" y="31576"/>
                </a:lnTo>
                <a:lnTo>
                  <a:pt x="14157" y="31616"/>
                </a:lnTo>
                <a:lnTo>
                  <a:pt x="14096" y="31696"/>
                </a:lnTo>
                <a:lnTo>
                  <a:pt x="13955" y="31938"/>
                </a:lnTo>
                <a:lnTo>
                  <a:pt x="13835" y="32180"/>
                </a:lnTo>
                <a:lnTo>
                  <a:pt x="13714" y="32441"/>
                </a:lnTo>
                <a:lnTo>
                  <a:pt x="13613" y="32703"/>
                </a:lnTo>
                <a:lnTo>
                  <a:pt x="13452" y="33227"/>
                </a:lnTo>
                <a:lnTo>
                  <a:pt x="13311" y="33771"/>
                </a:lnTo>
                <a:lnTo>
                  <a:pt x="13170" y="34294"/>
                </a:lnTo>
                <a:lnTo>
                  <a:pt x="13049" y="34818"/>
                </a:lnTo>
                <a:lnTo>
                  <a:pt x="12969" y="35180"/>
                </a:lnTo>
                <a:lnTo>
                  <a:pt x="12948" y="35180"/>
                </a:lnTo>
                <a:lnTo>
                  <a:pt x="12244" y="35140"/>
                </a:lnTo>
                <a:lnTo>
                  <a:pt x="11539" y="35100"/>
                </a:lnTo>
                <a:lnTo>
                  <a:pt x="11660" y="34878"/>
                </a:lnTo>
                <a:lnTo>
                  <a:pt x="11781" y="34636"/>
                </a:lnTo>
                <a:lnTo>
                  <a:pt x="11881" y="34375"/>
                </a:lnTo>
                <a:lnTo>
                  <a:pt x="11962" y="34113"/>
                </a:lnTo>
                <a:lnTo>
                  <a:pt x="12083" y="33589"/>
                </a:lnTo>
                <a:lnTo>
                  <a:pt x="12224" y="33066"/>
                </a:lnTo>
                <a:lnTo>
                  <a:pt x="12284" y="32744"/>
                </a:lnTo>
                <a:lnTo>
                  <a:pt x="12324" y="32502"/>
                </a:lnTo>
                <a:lnTo>
                  <a:pt x="12344" y="32240"/>
                </a:lnTo>
                <a:lnTo>
                  <a:pt x="12365" y="31978"/>
                </a:lnTo>
                <a:lnTo>
                  <a:pt x="12344" y="31857"/>
                </a:lnTo>
                <a:lnTo>
                  <a:pt x="12324" y="31757"/>
                </a:lnTo>
                <a:lnTo>
                  <a:pt x="12284" y="31676"/>
                </a:lnTo>
                <a:lnTo>
                  <a:pt x="12244" y="31636"/>
                </a:lnTo>
                <a:lnTo>
                  <a:pt x="12163" y="31596"/>
                </a:lnTo>
                <a:lnTo>
                  <a:pt x="12083" y="31596"/>
                </a:lnTo>
                <a:lnTo>
                  <a:pt x="12002" y="31616"/>
                </a:lnTo>
                <a:lnTo>
                  <a:pt x="11921" y="31676"/>
                </a:lnTo>
                <a:lnTo>
                  <a:pt x="11841" y="31716"/>
                </a:lnTo>
                <a:lnTo>
                  <a:pt x="11760" y="31797"/>
                </a:lnTo>
                <a:lnTo>
                  <a:pt x="11619" y="31958"/>
                </a:lnTo>
                <a:lnTo>
                  <a:pt x="11499" y="32160"/>
                </a:lnTo>
                <a:lnTo>
                  <a:pt x="11398" y="32381"/>
                </a:lnTo>
                <a:lnTo>
                  <a:pt x="11317" y="32582"/>
                </a:lnTo>
                <a:lnTo>
                  <a:pt x="11176" y="32945"/>
                </a:lnTo>
                <a:lnTo>
                  <a:pt x="10975" y="33428"/>
                </a:lnTo>
                <a:lnTo>
                  <a:pt x="10774" y="33911"/>
                </a:lnTo>
                <a:lnTo>
                  <a:pt x="10693" y="34173"/>
                </a:lnTo>
                <a:lnTo>
                  <a:pt x="10633" y="34415"/>
                </a:lnTo>
                <a:lnTo>
                  <a:pt x="10592" y="34677"/>
                </a:lnTo>
                <a:lnTo>
                  <a:pt x="10592" y="34918"/>
                </a:lnTo>
                <a:lnTo>
                  <a:pt x="10613" y="35019"/>
                </a:lnTo>
                <a:lnTo>
                  <a:pt x="9304" y="34858"/>
                </a:lnTo>
                <a:lnTo>
                  <a:pt x="8015" y="34657"/>
                </a:lnTo>
                <a:lnTo>
                  <a:pt x="8116" y="34616"/>
                </a:lnTo>
                <a:lnTo>
                  <a:pt x="8196" y="34576"/>
                </a:lnTo>
                <a:lnTo>
                  <a:pt x="8377" y="34455"/>
                </a:lnTo>
                <a:lnTo>
                  <a:pt x="8599" y="34294"/>
                </a:lnTo>
                <a:lnTo>
                  <a:pt x="8800" y="34113"/>
                </a:lnTo>
                <a:lnTo>
                  <a:pt x="9002" y="33932"/>
                </a:lnTo>
                <a:lnTo>
                  <a:pt x="9183" y="33710"/>
                </a:lnTo>
                <a:lnTo>
                  <a:pt x="9364" y="33529"/>
                </a:lnTo>
                <a:lnTo>
                  <a:pt x="9525" y="33307"/>
                </a:lnTo>
                <a:lnTo>
                  <a:pt x="9666" y="33086"/>
                </a:lnTo>
                <a:lnTo>
                  <a:pt x="9807" y="32864"/>
                </a:lnTo>
                <a:lnTo>
                  <a:pt x="9908" y="32623"/>
                </a:lnTo>
                <a:lnTo>
                  <a:pt x="9988" y="32361"/>
                </a:lnTo>
                <a:lnTo>
                  <a:pt x="10008" y="32240"/>
                </a:lnTo>
                <a:lnTo>
                  <a:pt x="10008" y="32099"/>
                </a:lnTo>
                <a:lnTo>
                  <a:pt x="10008" y="31978"/>
                </a:lnTo>
                <a:lnTo>
                  <a:pt x="9988" y="31837"/>
                </a:lnTo>
                <a:lnTo>
                  <a:pt x="9968" y="31797"/>
                </a:lnTo>
                <a:lnTo>
                  <a:pt x="9928" y="31757"/>
                </a:lnTo>
                <a:lnTo>
                  <a:pt x="9847" y="31696"/>
                </a:lnTo>
                <a:lnTo>
                  <a:pt x="9747" y="31676"/>
                </a:lnTo>
                <a:lnTo>
                  <a:pt x="9686" y="31676"/>
                </a:lnTo>
                <a:lnTo>
                  <a:pt x="9646" y="31696"/>
                </a:lnTo>
                <a:lnTo>
                  <a:pt x="9445" y="31837"/>
                </a:lnTo>
                <a:lnTo>
                  <a:pt x="9283" y="32019"/>
                </a:lnTo>
                <a:lnTo>
                  <a:pt x="9143" y="32200"/>
                </a:lnTo>
                <a:lnTo>
                  <a:pt x="9002" y="32381"/>
                </a:lnTo>
                <a:lnTo>
                  <a:pt x="8740" y="32784"/>
                </a:lnTo>
                <a:lnTo>
                  <a:pt x="8599" y="32965"/>
                </a:lnTo>
                <a:lnTo>
                  <a:pt x="8458" y="33166"/>
                </a:lnTo>
                <a:lnTo>
                  <a:pt x="8116" y="33529"/>
                </a:lnTo>
                <a:lnTo>
                  <a:pt x="7753" y="33871"/>
                </a:lnTo>
                <a:lnTo>
                  <a:pt x="7612" y="34032"/>
                </a:lnTo>
                <a:lnTo>
                  <a:pt x="7491" y="34234"/>
                </a:lnTo>
                <a:lnTo>
                  <a:pt x="7451" y="34314"/>
                </a:lnTo>
                <a:lnTo>
                  <a:pt x="7451" y="34395"/>
                </a:lnTo>
                <a:lnTo>
                  <a:pt x="7471" y="34556"/>
                </a:lnTo>
                <a:lnTo>
                  <a:pt x="6565" y="34375"/>
                </a:lnTo>
                <a:lnTo>
                  <a:pt x="5639" y="34153"/>
                </a:lnTo>
                <a:lnTo>
                  <a:pt x="6041" y="33871"/>
                </a:lnTo>
                <a:lnTo>
                  <a:pt x="6424" y="33589"/>
                </a:lnTo>
                <a:lnTo>
                  <a:pt x="7431" y="32844"/>
                </a:lnTo>
                <a:lnTo>
                  <a:pt x="7914" y="32441"/>
                </a:lnTo>
                <a:lnTo>
                  <a:pt x="8156" y="32240"/>
                </a:lnTo>
                <a:lnTo>
                  <a:pt x="8377" y="32039"/>
                </a:lnTo>
                <a:lnTo>
                  <a:pt x="8458" y="31938"/>
                </a:lnTo>
                <a:lnTo>
                  <a:pt x="8498" y="31857"/>
                </a:lnTo>
                <a:lnTo>
                  <a:pt x="8518" y="31757"/>
                </a:lnTo>
                <a:lnTo>
                  <a:pt x="8538" y="31656"/>
                </a:lnTo>
                <a:lnTo>
                  <a:pt x="8518" y="31576"/>
                </a:lnTo>
                <a:lnTo>
                  <a:pt x="8498" y="31475"/>
                </a:lnTo>
                <a:lnTo>
                  <a:pt x="8458" y="31394"/>
                </a:lnTo>
                <a:lnTo>
                  <a:pt x="8418" y="31314"/>
                </a:lnTo>
                <a:lnTo>
                  <a:pt x="8357" y="31233"/>
                </a:lnTo>
                <a:lnTo>
                  <a:pt x="8277" y="31173"/>
                </a:lnTo>
                <a:lnTo>
                  <a:pt x="8196" y="31133"/>
                </a:lnTo>
                <a:lnTo>
                  <a:pt x="8116" y="31092"/>
                </a:lnTo>
                <a:lnTo>
                  <a:pt x="7914" y="31092"/>
                </a:lnTo>
                <a:lnTo>
                  <a:pt x="7813" y="31112"/>
                </a:lnTo>
                <a:lnTo>
                  <a:pt x="7713" y="31173"/>
                </a:lnTo>
                <a:lnTo>
                  <a:pt x="7471" y="31334"/>
                </a:lnTo>
                <a:lnTo>
                  <a:pt x="7229" y="31495"/>
                </a:lnTo>
                <a:lnTo>
                  <a:pt x="6766" y="31878"/>
                </a:lnTo>
                <a:lnTo>
                  <a:pt x="5860" y="32623"/>
                </a:lnTo>
                <a:lnTo>
                  <a:pt x="5518" y="32905"/>
                </a:lnTo>
                <a:lnTo>
                  <a:pt x="5175" y="33207"/>
                </a:lnTo>
                <a:lnTo>
                  <a:pt x="4994" y="33368"/>
                </a:lnTo>
                <a:lnTo>
                  <a:pt x="4833" y="33529"/>
                </a:lnTo>
                <a:lnTo>
                  <a:pt x="4692" y="33710"/>
                </a:lnTo>
                <a:lnTo>
                  <a:pt x="4551" y="33891"/>
                </a:lnTo>
                <a:lnTo>
                  <a:pt x="3907" y="33710"/>
                </a:lnTo>
                <a:lnTo>
                  <a:pt x="3262" y="33509"/>
                </a:lnTo>
                <a:lnTo>
                  <a:pt x="3726" y="33247"/>
                </a:lnTo>
                <a:lnTo>
                  <a:pt x="4189" y="32965"/>
                </a:lnTo>
                <a:lnTo>
                  <a:pt x="4632" y="32683"/>
                </a:lnTo>
                <a:lnTo>
                  <a:pt x="5095" y="32381"/>
                </a:lnTo>
                <a:lnTo>
                  <a:pt x="5518" y="32059"/>
                </a:lnTo>
                <a:lnTo>
                  <a:pt x="5941" y="31716"/>
                </a:lnTo>
                <a:lnTo>
                  <a:pt x="6364" y="31374"/>
                </a:lnTo>
                <a:lnTo>
                  <a:pt x="6766" y="31032"/>
                </a:lnTo>
                <a:lnTo>
                  <a:pt x="7149" y="30649"/>
                </a:lnTo>
                <a:lnTo>
                  <a:pt x="7532" y="30267"/>
                </a:lnTo>
                <a:lnTo>
                  <a:pt x="7894" y="29884"/>
                </a:lnTo>
                <a:lnTo>
                  <a:pt x="8256" y="29481"/>
                </a:lnTo>
                <a:lnTo>
                  <a:pt x="8599" y="29058"/>
                </a:lnTo>
                <a:lnTo>
                  <a:pt x="8921" y="28615"/>
                </a:lnTo>
                <a:lnTo>
                  <a:pt x="9243" y="28192"/>
                </a:lnTo>
                <a:lnTo>
                  <a:pt x="9545" y="27729"/>
                </a:lnTo>
                <a:lnTo>
                  <a:pt x="9606" y="27608"/>
                </a:lnTo>
                <a:lnTo>
                  <a:pt x="9646" y="27488"/>
                </a:lnTo>
                <a:lnTo>
                  <a:pt x="9666" y="27387"/>
                </a:lnTo>
                <a:lnTo>
                  <a:pt x="9666" y="27266"/>
                </a:lnTo>
                <a:lnTo>
                  <a:pt x="9646" y="27165"/>
                </a:lnTo>
                <a:lnTo>
                  <a:pt x="9606" y="27045"/>
                </a:lnTo>
                <a:lnTo>
                  <a:pt x="9565" y="26964"/>
                </a:lnTo>
                <a:lnTo>
                  <a:pt x="9485" y="26863"/>
                </a:lnTo>
                <a:lnTo>
                  <a:pt x="9404" y="26783"/>
                </a:lnTo>
                <a:lnTo>
                  <a:pt x="9324" y="26702"/>
                </a:lnTo>
                <a:lnTo>
                  <a:pt x="9223" y="26642"/>
                </a:lnTo>
                <a:lnTo>
                  <a:pt x="9122" y="26602"/>
                </a:lnTo>
                <a:lnTo>
                  <a:pt x="9002" y="26561"/>
                </a:lnTo>
                <a:lnTo>
                  <a:pt x="8881" y="26561"/>
                </a:lnTo>
                <a:lnTo>
                  <a:pt x="8780" y="26541"/>
                </a:lnTo>
                <a:lnTo>
                  <a:pt x="8659" y="26561"/>
                </a:lnTo>
                <a:lnTo>
                  <a:pt x="8216" y="26642"/>
                </a:lnTo>
                <a:lnTo>
                  <a:pt x="7773" y="26682"/>
                </a:lnTo>
                <a:lnTo>
                  <a:pt x="7330" y="26702"/>
                </a:lnTo>
                <a:lnTo>
                  <a:pt x="6907" y="26702"/>
                </a:lnTo>
                <a:lnTo>
                  <a:pt x="6464" y="26662"/>
                </a:lnTo>
                <a:lnTo>
                  <a:pt x="6021" y="26602"/>
                </a:lnTo>
                <a:lnTo>
                  <a:pt x="5598" y="26521"/>
                </a:lnTo>
                <a:lnTo>
                  <a:pt x="5175" y="26420"/>
                </a:lnTo>
                <a:lnTo>
                  <a:pt x="4753" y="26300"/>
                </a:lnTo>
                <a:lnTo>
                  <a:pt x="4350" y="26138"/>
                </a:lnTo>
                <a:lnTo>
                  <a:pt x="3947" y="25957"/>
                </a:lnTo>
                <a:lnTo>
                  <a:pt x="3564" y="25756"/>
                </a:lnTo>
                <a:lnTo>
                  <a:pt x="3182" y="25554"/>
                </a:lnTo>
                <a:lnTo>
                  <a:pt x="2819" y="25313"/>
                </a:lnTo>
                <a:lnTo>
                  <a:pt x="2457" y="25051"/>
                </a:lnTo>
                <a:lnTo>
                  <a:pt x="2115" y="24769"/>
                </a:lnTo>
                <a:lnTo>
                  <a:pt x="2699" y="24467"/>
                </a:lnTo>
                <a:lnTo>
                  <a:pt x="3262" y="24145"/>
                </a:lnTo>
                <a:lnTo>
                  <a:pt x="3826" y="23823"/>
                </a:lnTo>
                <a:lnTo>
                  <a:pt x="4370" y="23480"/>
                </a:lnTo>
                <a:lnTo>
                  <a:pt x="4914" y="23118"/>
                </a:lnTo>
                <a:lnTo>
                  <a:pt x="5437" y="22755"/>
                </a:lnTo>
                <a:lnTo>
                  <a:pt x="5961" y="22373"/>
                </a:lnTo>
                <a:lnTo>
                  <a:pt x="6464" y="21970"/>
                </a:lnTo>
                <a:lnTo>
                  <a:pt x="6968" y="21547"/>
                </a:lnTo>
                <a:lnTo>
                  <a:pt x="7451" y="21124"/>
                </a:lnTo>
                <a:lnTo>
                  <a:pt x="7934" y="20681"/>
                </a:lnTo>
                <a:lnTo>
                  <a:pt x="8397" y="20238"/>
                </a:lnTo>
                <a:lnTo>
                  <a:pt x="8861" y="19775"/>
                </a:lnTo>
                <a:lnTo>
                  <a:pt x="9304" y="19312"/>
                </a:lnTo>
                <a:lnTo>
                  <a:pt x="9727" y="18808"/>
                </a:lnTo>
                <a:lnTo>
                  <a:pt x="10149" y="18325"/>
                </a:lnTo>
                <a:lnTo>
                  <a:pt x="10250" y="18144"/>
                </a:lnTo>
                <a:lnTo>
                  <a:pt x="10310" y="17963"/>
                </a:lnTo>
                <a:lnTo>
                  <a:pt x="10351" y="17761"/>
                </a:lnTo>
                <a:lnTo>
                  <a:pt x="10331" y="17560"/>
                </a:lnTo>
                <a:lnTo>
                  <a:pt x="10310" y="17459"/>
                </a:lnTo>
                <a:lnTo>
                  <a:pt x="10270" y="17359"/>
                </a:lnTo>
                <a:lnTo>
                  <a:pt x="10230" y="17278"/>
                </a:lnTo>
                <a:lnTo>
                  <a:pt x="10170" y="17197"/>
                </a:lnTo>
                <a:lnTo>
                  <a:pt x="10089" y="17137"/>
                </a:lnTo>
                <a:lnTo>
                  <a:pt x="10008" y="17077"/>
                </a:lnTo>
                <a:lnTo>
                  <a:pt x="9908" y="17036"/>
                </a:lnTo>
                <a:lnTo>
                  <a:pt x="9787" y="17016"/>
                </a:lnTo>
                <a:lnTo>
                  <a:pt x="9223" y="16895"/>
                </a:lnTo>
                <a:lnTo>
                  <a:pt x="8659" y="16734"/>
                </a:lnTo>
                <a:lnTo>
                  <a:pt x="8095" y="16553"/>
                </a:lnTo>
                <a:lnTo>
                  <a:pt x="7552" y="16352"/>
                </a:lnTo>
                <a:lnTo>
                  <a:pt x="7008" y="16130"/>
                </a:lnTo>
                <a:lnTo>
                  <a:pt x="6484" y="15868"/>
                </a:lnTo>
                <a:lnTo>
                  <a:pt x="5981" y="15586"/>
                </a:lnTo>
                <a:lnTo>
                  <a:pt x="5498" y="15264"/>
                </a:lnTo>
                <a:lnTo>
                  <a:pt x="6142" y="14942"/>
                </a:lnTo>
                <a:lnTo>
                  <a:pt x="6766" y="14600"/>
                </a:lnTo>
                <a:lnTo>
                  <a:pt x="7391" y="14237"/>
                </a:lnTo>
                <a:lnTo>
                  <a:pt x="7995" y="13855"/>
                </a:lnTo>
                <a:lnTo>
                  <a:pt x="8599" y="13452"/>
                </a:lnTo>
                <a:lnTo>
                  <a:pt x="9163" y="13009"/>
                </a:lnTo>
                <a:lnTo>
                  <a:pt x="9727" y="12566"/>
                </a:lnTo>
                <a:lnTo>
                  <a:pt x="10270" y="12083"/>
                </a:lnTo>
                <a:lnTo>
                  <a:pt x="10592" y="11780"/>
                </a:lnTo>
                <a:lnTo>
                  <a:pt x="10915" y="11478"/>
                </a:lnTo>
                <a:lnTo>
                  <a:pt x="11217" y="11156"/>
                </a:lnTo>
                <a:lnTo>
                  <a:pt x="11499" y="10834"/>
                </a:lnTo>
                <a:lnTo>
                  <a:pt x="12062" y="10149"/>
                </a:lnTo>
                <a:lnTo>
                  <a:pt x="12606" y="9445"/>
                </a:lnTo>
                <a:lnTo>
                  <a:pt x="13029" y="8840"/>
                </a:lnTo>
                <a:lnTo>
                  <a:pt x="13230" y="8538"/>
                </a:lnTo>
                <a:lnTo>
                  <a:pt x="13432" y="8236"/>
                </a:lnTo>
                <a:lnTo>
                  <a:pt x="13613" y="7914"/>
                </a:lnTo>
                <a:lnTo>
                  <a:pt x="13774" y="7592"/>
                </a:lnTo>
                <a:lnTo>
                  <a:pt x="13935" y="7250"/>
                </a:lnTo>
                <a:lnTo>
                  <a:pt x="14056" y="6907"/>
                </a:lnTo>
                <a:close/>
                <a:moveTo>
                  <a:pt x="17399" y="36771"/>
                </a:moveTo>
                <a:lnTo>
                  <a:pt x="17379" y="37113"/>
                </a:lnTo>
                <a:lnTo>
                  <a:pt x="17379" y="37456"/>
                </a:lnTo>
                <a:lnTo>
                  <a:pt x="17379" y="38181"/>
                </a:lnTo>
                <a:lnTo>
                  <a:pt x="17399" y="38885"/>
                </a:lnTo>
                <a:lnTo>
                  <a:pt x="17238" y="38946"/>
                </a:lnTo>
                <a:lnTo>
                  <a:pt x="16916" y="39047"/>
                </a:lnTo>
                <a:lnTo>
                  <a:pt x="16593" y="39087"/>
                </a:lnTo>
                <a:lnTo>
                  <a:pt x="16271" y="39127"/>
                </a:lnTo>
                <a:lnTo>
                  <a:pt x="15949" y="39127"/>
                </a:lnTo>
                <a:lnTo>
                  <a:pt x="15627" y="39107"/>
                </a:lnTo>
                <a:lnTo>
                  <a:pt x="15305" y="39067"/>
                </a:lnTo>
                <a:lnTo>
                  <a:pt x="15002" y="38986"/>
                </a:lnTo>
                <a:lnTo>
                  <a:pt x="14680" y="38906"/>
                </a:lnTo>
                <a:lnTo>
                  <a:pt x="14600" y="38885"/>
                </a:lnTo>
                <a:lnTo>
                  <a:pt x="14580" y="38805"/>
                </a:lnTo>
                <a:lnTo>
                  <a:pt x="14539" y="38744"/>
                </a:lnTo>
                <a:lnTo>
                  <a:pt x="14519" y="38040"/>
                </a:lnTo>
                <a:lnTo>
                  <a:pt x="14479" y="37335"/>
                </a:lnTo>
                <a:lnTo>
                  <a:pt x="14459" y="36852"/>
                </a:lnTo>
                <a:lnTo>
                  <a:pt x="15889" y="36852"/>
                </a:lnTo>
                <a:lnTo>
                  <a:pt x="16613" y="36831"/>
                </a:lnTo>
                <a:lnTo>
                  <a:pt x="17318" y="36791"/>
                </a:lnTo>
                <a:lnTo>
                  <a:pt x="17399" y="36771"/>
                </a:lnTo>
                <a:close/>
                <a:moveTo>
                  <a:pt x="14056" y="5598"/>
                </a:moveTo>
                <a:lnTo>
                  <a:pt x="13955" y="5639"/>
                </a:lnTo>
                <a:lnTo>
                  <a:pt x="13855" y="5679"/>
                </a:lnTo>
                <a:lnTo>
                  <a:pt x="13794" y="5759"/>
                </a:lnTo>
                <a:lnTo>
                  <a:pt x="13714" y="5840"/>
                </a:lnTo>
                <a:lnTo>
                  <a:pt x="13673" y="5941"/>
                </a:lnTo>
                <a:lnTo>
                  <a:pt x="13653" y="5941"/>
                </a:lnTo>
                <a:lnTo>
                  <a:pt x="13130" y="6545"/>
                </a:lnTo>
                <a:lnTo>
                  <a:pt x="12888" y="6867"/>
                </a:lnTo>
                <a:lnTo>
                  <a:pt x="12667" y="7189"/>
                </a:lnTo>
                <a:lnTo>
                  <a:pt x="12163" y="7894"/>
                </a:lnTo>
                <a:lnTo>
                  <a:pt x="11660" y="8558"/>
                </a:lnTo>
                <a:lnTo>
                  <a:pt x="11116" y="9183"/>
                </a:lnTo>
                <a:lnTo>
                  <a:pt x="10532" y="9807"/>
                </a:lnTo>
                <a:lnTo>
                  <a:pt x="9928" y="10391"/>
                </a:lnTo>
                <a:lnTo>
                  <a:pt x="9324" y="10955"/>
                </a:lnTo>
                <a:lnTo>
                  <a:pt x="8699" y="11478"/>
                </a:lnTo>
                <a:lnTo>
                  <a:pt x="8055" y="11982"/>
                </a:lnTo>
                <a:lnTo>
                  <a:pt x="7391" y="12445"/>
                </a:lnTo>
                <a:lnTo>
                  <a:pt x="6686" y="12888"/>
                </a:lnTo>
                <a:lnTo>
                  <a:pt x="5981" y="13311"/>
                </a:lnTo>
                <a:lnTo>
                  <a:pt x="5256" y="13673"/>
                </a:lnTo>
                <a:lnTo>
                  <a:pt x="4511" y="14016"/>
                </a:lnTo>
                <a:lnTo>
                  <a:pt x="3746" y="14318"/>
                </a:lnTo>
                <a:lnTo>
                  <a:pt x="3564" y="14418"/>
                </a:lnTo>
                <a:lnTo>
                  <a:pt x="3423" y="14559"/>
                </a:lnTo>
                <a:lnTo>
                  <a:pt x="3283" y="14721"/>
                </a:lnTo>
                <a:lnTo>
                  <a:pt x="3202" y="14902"/>
                </a:lnTo>
                <a:lnTo>
                  <a:pt x="3182" y="14982"/>
                </a:lnTo>
                <a:lnTo>
                  <a:pt x="3162" y="15083"/>
                </a:lnTo>
                <a:lnTo>
                  <a:pt x="3162" y="15184"/>
                </a:lnTo>
                <a:lnTo>
                  <a:pt x="3182" y="15284"/>
                </a:lnTo>
                <a:lnTo>
                  <a:pt x="3202" y="15365"/>
                </a:lnTo>
                <a:lnTo>
                  <a:pt x="3262" y="15466"/>
                </a:lnTo>
                <a:lnTo>
                  <a:pt x="3323" y="15546"/>
                </a:lnTo>
                <a:lnTo>
                  <a:pt x="3403" y="15627"/>
                </a:lnTo>
                <a:lnTo>
                  <a:pt x="3927" y="16070"/>
                </a:lnTo>
                <a:lnTo>
                  <a:pt x="4491" y="16472"/>
                </a:lnTo>
                <a:lnTo>
                  <a:pt x="5055" y="16835"/>
                </a:lnTo>
                <a:lnTo>
                  <a:pt x="5639" y="17177"/>
                </a:lnTo>
                <a:lnTo>
                  <a:pt x="6243" y="17499"/>
                </a:lnTo>
                <a:lnTo>
                  <a:pt x="6867" y="17761"/>
                </a:lnTo>
                <a:lnTo>
                  <a:pt x="7511" y="18023"/>
                </a:lnTo>
                <a:lnTo>
                  <a:pt x="8156" y="18224"/>
                </a:lnTo>
                <a:lnTo>
                  <a:pt x="7733" y="18667"/>
                </a:lnTo>
                <a:lnTo>
                  <a:pt x="7310" y="19090"/>
                </a:lnTo>
                <a:lnTo>
                  <a:pt x="6887" y="19513"/>
                </a:lnTo>
                <a:lnTo>
                  <a:pt x="6444" y="19916"/>
                </a:lnTo>
                <a:lnTo>
                  <a:pt x="5981" y="20319"/>
                </a:lnTo>
                <a:lnTo>
                  <a:pt x="5518" y="20701"/>
                </a:lnTo>
                <a:lnTo>
                  <a:pt x="5034" y="21084"/>
                </a:lnTo>
                <a:lnTo>
                  <a:pt x="4551" y="21426"/>
                </a:lnTo>
                <a:lnTo>
                  <a:pt x="4068" y="21789"/>
                </a:lnTo>
                <a:lnTo>
                  <a:pt x="3564" y="22111"/>
                </a:lnTo>
                <a:lnTo>
                  <a:pt x="3061" y="22433"/>
                </a:lnTo>
                <a:lnTo>
                  <a:pt x="2537" y="22755"/>
                </a:lnTo>
                <a:lnTo>
                  <a:pt x="2014" y="23037"/>
                </a:lnTo>
                <a:lnTo>
                  <a:pt x="1470" y="23319"/>
                </a:lnTo>
                <a:lnTo>
                  <a:pt x="926" y="23601"/>
                </a:lnTo>
                <a:lnTo>
                  <a:pt x="383" y="23863"/>
                </a:lnTo>
                <a:lnTo>
                  <a:pt x="302" y="23903"/>
                </a:lnTo>
                <a:lnTo>
                  <a:pt x="222" y="23964"/>
                </a:lnTo>
                <a:lnTo>
                  <a:pt x="161" y="24024"/>
                </a:lnTo>
                <a:lnTo>
                  <a:pt x="101" y="24084"/>
                </a:lnTo>
                <a:lnTo>
                  <a:pt x="40" y="24246"/>
                </a:lnTo>
                <a:lnTo>
                  <a:pt x="0" y="24427"/>
                </a:lnTo>
                <a:lnTo>
                  <a:pt x="20" y="24608"/>
                </a:lnTo>
                <a:lnTo>
                  <a:pt x="61" y="24789"/>
                </a:lnTo>
                <a:lnTo>
                  <a:pt x="121" y="24950"/>
                </a:lnTo>
                <a:lnTo>
                  <a:pt x="222" y="25091"/>
                </a:lnTo>
                <a:lnTo>
                  <a:pt x="564" y="25474"/>
                </a:lnTo>
                <a:lnTo>
                  <a:pt x="906" y="25816"/>
                </a:lnTo>
                <a:lnTo>
                  <a:pt x="1289" y="26138"/>
                </a:lnTo>
                <a:lnTo>
                  <a:pt x="1672" y="26440"/>
                </a:lnTo>
                <a:lnTo>
                  <a:pt x="2074" y="26722"/>
                </a:lnTo>
                <a:lnTo>
                  <a:pt x="2497" y="26984"/>
                </a:lnTo>
                <a:lnTo>
                  <a:pt x="2920" y="27226"/>
                </a:lnTo>
                <a:lnTo>
                  <a:pt x="3363" y="27447"/>
                </a:lnTo>
                <a:lnTo>
                  <a:pt x="3826" y="27629"/>
                </a:lnTo>
                <a:lnTo>
                  <a:pt x="4289" y="27790"/>
                </a:lnTo>
                <a:lnTo>
                  <a:pt x="4753" y="27931"/>
                </a:lnTo>
                <a:lnTo>
                  <a:pt x="5236" y="28051"/>
                </a:lnTo>
                <a:lnTo>
                  <a:pt x="5719" y="28152"/>
                </a:lnTo>
                <a:lnTo>
                  <a:pt x="6202" y="28213"/>
                </a:lnTo>
                <a:lnTo>
                  <a:pt x="6706" y="28253"/>
                </a:lnTo>
                <a:lnTo>
                  <a:pt x="7189" y="28273"/>
                </a:lnTo>
                <a:lnTo>
                  <a:pt x="6867" y="28656"/>
                </a:lnTo>
                <a:lnTo>
                  <a:pt x="6545" y="29018"/>
                </a:lnTo>
                <a:lnTo>
                  <a:pt x="6202" y="29360"/>
                </a:lnTo>
                <a:lnTo>
                  <a:pt x="5840" y="29723"/>
                </a:lnTo>
                <a:lnTo>
                  <a:pt x="5478" y="30045"/>
                </a:lnTo>
                <a:lnTo>
                  <a:pt x="5115" y="30367"/>
                </a:lnTo>
                <a:lnTo>
                  <a:pt x="4732" y="30669"/>
                </a:lnTo>
                <a:lnTo>
                  <a:pt x="4330" y="30971"/>
                </a:lnTo>
                <a:lnTo>
                  <a:pt x="3927" y="31253"/>
                </a:lnTo>
                <a:lnTo>
                  <a:pt x="3524" y="31535"/>
                </a:lnTo>
                <a:lnTo>
                  <a:pt x="3101" y="31777"/>
                </a:lnTo>
                <a:lnTo>
                  <a:pt x="2678" y="32019"/>
                </a:lnTo>
                <a:lnTo>
                  <a:pt x="2235" y="32260"/>
                </a:lnTo>
                <a:lnTo>
                  <a:pt x="1792" y="32482"/>
                </a:lnTo>
                <a:lnTo>
                  <a:pt x="1349" y="32683"/>
                </a:lnTo>
                <a:lnTo>
                  <a:pt x="886" y="32864"/>
                </a:lnTo>
                <a:lnTo>
                  <a:pt x="765" y="32925"/>
                </a:lnTo>
                <a:lnTo>
                  <a:pt x="645" y="33005"/>
                </a:lnTo>
                <a:lnTo>
                  <a:pt x="544" y="33086"/>
                </a:lnTo>
                <a:lnTo>
                  <a:pt x="463" y="33187"/>
                </a:lnTo>
                <a:lnTo>
                  <a:pt x="403" y="33287"/>
                </a:lnTo>
                <a:lnTo>
                  <a:pt x="363" y="33408"/>
                </a:lnTo>
                <a:lnTo>
                  <a:pt x="342" y="33509"/>
                </a:lnTo>
                <a:lnTo>
                  <a:pt x="322" y="33630"/>
                </a:lnTo>
                <a:lnTo>
                  <a:pt x="342" y="33750"/>
                </a:lnTo>
                <a:lnTo>
                  <a:pt x="363" y="33871"/>
                </a:lnTo>
                <a:lnTo>
                  <a:pt x="403" y="33972"/>
                </a:lnTo>
                <a:lnTo>
                  <a:pt x="463" y="34073"/>
                </a:lnTo>
                <a:lnTo>
                  <a:pt x="544" y="34173"/>
                </a:lnTo>
                <a:lnTo>
                  <a:pt x="645" y="34274"/>
                </a:lnTo>
                <a:lnTo>
                  <a:pt x="765" y="34334"/>
                </a:lnTo>
                <a:lnTo>
                  <a:pt x="886" y="34395"/>
                </a:lnTo>
                <a:lnTo>
                  <a:pt x="1631" y="34657"/>
                </a:lnTo>
                <a:lnTo>
                  <a:pt x="2396" y="34918"/>
                </a:lnTo>
                <a:lnTo>
                  <a:pt x="3142" y="35140"/>
                </a:lnTo>
                <a:lnTo>
                  <a:pt x="3907" y="35361"/>
                </a:lnTo>
                <a:lnTo>
                  <a:pt x="4672" y="35563"/>
                </a:lnTo>
                <a:lnTo>
                  <a:pt x="5437" y="35764"/>
                </a:lnTo>
                <a:lnTo>
                  <a:pt x="6202" y="35925"/>
                </a:lnTo>
                <a:lnTo>
                  <a:pt x="6968" y="36086"/>
                </a:lnTo>
                <a:lnTo>
                  <a:pt x="7753" y="36247"/>
                </a:lnTo>
                <a:lnTo>
                  <a:pt x="8518" y="36368"/>
                </a:lnTo>
                <a:lnTo>
                  <a:pt x="9304" y="36489"/>
                </a:lnTo>
                <a:lnTo>
                  <a:pt x="10089" y="36590"/>
                </a:lnTo>
                <a:lnTo>
                  <a:pt x="10874" y="36670"/>
                </a:lnTo>
                <a:lnTo>
                  <a:pt x="11660" y="36731"/>
                </a:lnTo>
                <a:lnTo>
                  <a:pt x="12445" y="36791"/>
                </a:lnTo>
                <a:lnTo>
                  <a:pt x="13230" y="36831"/>
                </a:lnTo>
                <a:lnTo>
                  <a:pt x="13251" y="37335"/>
                </a:lnTo>
                <a:lnTo>
                  <a:pt x="13251" y="38181"/>
                </a:lnTo>
                <a:lnTo>
                  <a:pt x="13251" y="38603"/>
                </a:lnTo>
                <a:lnTo>
                  <a:pt x="13271" y="39026"/>
                </a:lnTo>
                <a:lnTo>
                  <a:pt x="13271" y="39147"/>
                </a:lnTo>
                <a:lnTo>
                  <a:pt x="13311" y="39268"/>
                </a:lnTo>
                <a:lnTo>
                  <a:pt x="13371" y="39369"/>
                </a:lnTo>
                <a:lnTo>
                  <a:pt x="13432" y="39469"/>
                </a:lnTo>
                <a:lnTo>
                  <a:pt x="13532" y="39550"/>
                </a:lnTo>
                <a:lnTo>
                  <a:pt x="13613" y="39610"/>
                </a:lnTo>
                <a:lnTo>
                  <a:pt x="13714" y="39651"/>
                </a:lnTo>
                <a:lnTo>
                  <a:pt x="13835" y="39671"/>
                </a:lnTo>
                <a:lnTo>
                  <a:pt x="14016" y="39812"/>
                </a:lnTo>
                <a:lnTo>
                  <a:pt x="14217" y="39912"/>
                </a:lnTo>
                <a:lnTo>
                  <a:pt x="14620" y="40074"/>
                </a:lnTo>
                <a:lnTo>
                  <a:pt x="14801" y="40134"/>
                </a:lnTo>
                <a:lnTo>
                  <a:pt x="15002" y="40194"/>
                </a:lnTo>
                <a:lnTo>
                  <a:pt x="15385" y="40275"/>
                </a:lnTo>
                <a:lnTo>
                  <a:pt x="15788" y="40295"/>
                </a:lnTo>
                <a:lnTo>
                  <a:pt x="16191" y="40315"/>
                </a:lnTo>
                <a:lnTo>
                  <a:pt x="16573" y="40295"/>
                </a:lnTo>
                <a:lnTo>
                  <a:pt x="16936" y="40235"/>
                </a:lnTo>
                <a:lnTo>
                  <a:pt x="17298" y="40154"/>
                </a:lnTo>
                <a:lnTo>
                  <a:pt x="17661" y="40053"/>
                </a:lnTo>
                <a:lnTo>
                  <a:pt x="17943" y="39953"/>
                </a:lnTo>
                <a:lnTo>
                  <a:pt x="18224" y="39832"/>
                </a:lnTo>
                <a:lnTo>
                  <a:pt x="18345" y="39812"/>
                </a:lnTo>
                <a:lnTo>
                  <a:pt x="18446" y="39771"/>
                </a:lnTo>
                <a:lnTo>
                  <a:pt x="18547" y="39691"/>
                </a:lnTo>
                <a:lnTo>
                  <a:pt x="18627" y="39610"/>
                </a:lnTo>
                <a:lnTo>
                  <a:pt x="18728" y="39530"/>
                </a:lnTo>
                <a:lnTo>
                  <a:pt x="18849" y="39429"/>
                </a:lnTo>
                <a:lnTo>
                  <a:pt x="18949" y="39308"/>
                </a:lnTo>
                <a:lnTo>
                  <a:pt x="19030" y="39187"/>
                </a:lnTo>
                <a:lnTo>
                  <a:pt x="19090" y="39067"/>
                </a:lnTo>
                <a:lnTo>
                  <a:pt x="19111" y="38946"/>
                </a:lnTo>
                <a:lnTo>
                  <a:pt x="19090" y="38825"/>
                </a:lnTo>
                <a:lnTo>
                  <a:pt x="19050" y="38724"/>
                </a:lnTo>
                <a:lnTo>
                  <a:pt x="18990" y="38624"/>
                </a:lnTo>
                <a:lnTo>
                  <a:pt x="18909" y="38543"/>
                </a:lnTo>
                <a:lnTo>
                  <a:pt x="18788" y="38483"/>
                </a:lnTo>
                <a:lnTo>
                  <a:pt x="18688" y="38442"/>
                </a:lnTo>
                <a:lnTo>
                  <a:pt x="18607" y="37617"/>
                </a:lnTo>
                <a:lnTo>
                  <a:pt x="18567" y="37174"/>
                </a:lnTo>
                <a:lnTo>
                  <a:pt x="18506" y="36751"/>
                </a:lnTo>
                <a:lnTo>
                  <a:pt x="19090" y="36731"/>
                </a:lnTo>
                <a:lnTo>
                  <a:pt x="19674" y="36690"/>
                </a:lnTo>
                <a:lnTo>
                  <a:pt x="20258" y="36630"/>
                </a:lnTo>
                <a:lnTo>
                  <a:pt x="20842" y="36570"/>
                </a:lnTo>
                <a:lnTo>
                  <a:pt x="21426" y="36489"/>
                </a:lnTo>
                <a:lnTo>
                  <a:pt x="22010" y="36388"/>
                </a:lnTo>
                <a:lnTo>
                  <a:pt x="23158" y="36187"/>
                </a:lnTo>
                <a:lnTo>
                  <a:pt x="23782" y="36046"/>
                </a:lnTo>
                <a:lnTo>
                  <a:pt x="24407" y="35905"/>
                </a:lnTo>
                <a:lnTo>
                  <a:pt x="25011" y="35724"/>
                </a:lnTo>
                <a:lnTo>
                  <a:pt x="25615" y="35543"/>
                </a:lnTo>
                <a:lnTo>
                  <a:pt x="26219" y="35361"/>
                </a:lnTo>
                <a:lnTo>
                  <a:pt x="26823" y="35140"/>
                </a:lnTo>
                <a:lnTo>
                  <a:pt x="27427" y="34918"/>
                </a:lnTo>
                <a:lnTo>
                  <a:pt x="28011" y="34677"/>
                </a:lnTo>
                <a:lnTo>
                  <a:pt x="28595" y="34415"/>
                </a:lnTo>
                <a:lnTo>
                  <a:pt x="29179" y="34153"/>
                </a:lnTo>
                <a:lnTo>
                  <a:pt x="29743" y="33871"/>
                </a:lnTo>
                <a:lnTo>
                  <a:pt x="30307" y="33569"/>
                </a:lnTo>
                <a:lnTo>
                  <a:pt x="30871" y="33267"/>
                </a:lnTo>
                <a:lnTo>
                  <a:pt x="31414" y="32945"/>
                </a:lnTo>
                <a:lnTo>
                  <a:pt x="31958" y="32603"/>
                </a:lnTo>
                <a:lnTo>
                  <a:pt x="32482" y="32260"/>
                </a:lnTo>
                <a:lnTo>
                  <a:pt x="32582" y="32200"/>
                </a:lnTo>
                <a:lnTo>
                  <a:pt x="32663" y="32099"/>
                </a:lnTo>
                <a:lnTo>
                  <a:pt x="32723" y="32019"/>
                </a:lnTo>
                <a:lnTo>
                  <a:pt x="32784" y="31898"/>
                </a:lnTo>
                <a:lnTo>
                  <a:pt x="32824" y="31797"/>
                </a:lnTo>
                <a:lnTo>
                  <a:pt x="32844" y="31676"/>
                </a:lnTo>
                <a:lnTo>
                  <a:pt x="32864" y="31555"/>
                </a:lnTo>
                <a:lnTo>
                  <a:pt x="32864" y="31435"/>
                </a:lnTo>
                <a:lnTo>
                  <a:pt x="32844" y="31334"/>
                </a:lnTo>
                <a:lnTo>
                  <a:pt x="32824" y="31213"/>
                </a:lnTo>
                <a:lnTo>
                  <a:pt x="32764" y="31112"/>
                </a:lnTo>
                <a:lnTo>
                  <a:pt x="32703" y="31032"/>
                </a:lnTo>
                <a:lnTo>
                  <a:pt x="32623" y="30951"/>
                </a:lnTo>
                <a:lnTo>
                  <a:pt x="32542" y="30871"/>
                </a:lnTo>
                <a:lnTo>
                  <a:pt x="32421" y="30830"/>
                </a:lnTo>
                <a:lnTo>
                  <a:pt x="32301" y="30790"/>
                </a:lnTo>
                <a:lnTo>
                  <a:pt x="31757" y="30710"/>
                </a:lnTo>
                <a:lnTo>
                  <a:pt x="31213" y="30589"/>
                </a:lnTo>
                <a:lnTo>
                  <a:pt x="30669" y="30448"/>
                </a:lnTo>
                <a:lnTo>
                  <a:pt x="30146" y="30307"/>
                </a:lnTo>
                <a:lnTo>
                  <a:pt x="29622" y="30146"/>
                </a:lnTo>
                <a:lnTo>
                  <a:pt x="29119" y="29944"/>
                </a:lnTo>
                <a:lnTo>
                  <a:pt x="28615" y="29743"/>
                </a:lnTo>
                <a:lnTo>
                  <a:pt x="28112" y="29522"/>
                </a:lnTo>
                <a:lnTo>
                  <a:pt x="27629" y="29280"/>
                </a:lnTo>
                <a:lnTo>
                  <a:pt x="27145" y="29018"/>
                </a:lnTo>
                <a:lnTo>
                  <a:pt x="26662" y="28756"/>
                </a:lnTo>
                <a:lnTo>
                  <a:pt x="26199" y="28454"/>
                </a:lnTo>
                <a:lnTo>
                  <a:pt x="25756" y="28152"/>
                </a:lnTo>
                <a:lnTo>
                  <a:pt x="25313" y="27830"/>
                </a:lnTo>
                <a:lnTo>
                  <a:pt x="24890" y="27488"/>
                </a:lnTo>
                <a:lnTo>
                  <a:pt x="24467" y="27125"/>
                </a:lnTo>
                <a:lnTo>
                  <a:pt x="25273" y="26743"/>
                </a:lnTo>
                <a:lnTo>
                  <a:pt x="26058" y="26340"/>
                </a:lnTo>
                <a:lnTo>
                  <a:pt x="26803" y="25877"/>
                </a:lnTo>
                <a:lnTo>
                  <a:pt x="27528" y="25393"/>
                </a:lnTo>
                <a:lnTo>
                  <a:pt x="27890" y="25132"/>
                </a:lnTo>
                <a:lnTo>
                  <a:pt x="28233" y="24850"/>
                </a:lnTo>
                <a:lnTo>
                  <a:pt x="28575" y="24568"/>
                </a:lnTo>
                <a:lnTo>
                  <a:pt x="28897" y="24286"/>
                </a:lnTo>
                <a:lnTo>
                  <a:pt x="29220" y="23984"/>
                </a:lnTo>
                <a:lnTo>
                  <a:pt x="29542" y="23662"/>
                </a:lnTo>
                <a:lnTo>
                  <a:pt x="29844" y="23359"/>
                </a:lnTo>
                <a:lnTo>
                  <a:pt x="30146" y="23017"/>
                </a:lnTo>
                <a:lnTo>
                  <a:pt x="30247" y="22876"/>
                </a:lnTo>
                <a:lnTo>
                  <a:pt x="30327" y="22715"/>
                </a:lnTo>
                <a:lnTo>
                  <a:pt x="30367" y="22534"/>
                </a:lnTo>
                <a:lnTo>
                  <a:pt x="30367" y="22353"/>
                </a:lnTo>
                <a:lnTo>
                  <a:pt x="30327" y="22191"/>
                </a:lnTo>
                <a:lnTo>
                  <a:pt x="30267" y="22030"/>
                </a:lnTo>
                <a:lnTo>
                  <a:pt x="30206" y="21950"/>
                </a:lnTo>
                <a:lnTo>
                  <a:pt x="30146" y="21889"/>
                </a:lnTo>
                <a:lnTo>
                  <a:pt x="30065" y="21829"/>
                </a:lnTo>
                <a:lnTo>
                  <a:pt x="29985" y="21789"/>
                </a:lnTo>
                <a:lnTo>
                  <a:pt x="29058" y="21346"/>
                </a:lnTo>
                <a:lnTo>
                  <a:pt x="28152" y="20883"/>
                </a:lnTo>
                <a:lnTo>
                  <a:pt x="27286" y="20379"/>
                </a:lnTo>
                <a:lnTo>
                  <a:pt x="26420" y="19835"/>
                </a:lnTo>
                <a:lnTo>
                  <a:pt x="25575" y="19251"/>
                </a:lnTo>
                <a:lnTo>
                  <a:pt x="24769" y="18647"/>
                </a:lnTo>
                <a:lnTo>
                  <a:pt x="23984" y="18003"/>
                </a:lnTo>
                <a:lnTo>
                  <a:pt x="23219" y="17338"/>
                </a:lnTo>
                <a:lnTo>
                  <a:pt x="23722" y="17056"/>
                </a:lnTo>
                <a:lnTo>
                  <a:pt x="24225" y="16734"/>
                </a:lnTo>
                <a:lnTo>
                  <a:pt x="24689" y="16392"/>
                </a:lnTo>
                <a:lnTo>
                  <a:pt x="25132" y="16009"/>
                </a:lnTo>
                <a:lnTo>
                  <a:pt x="25534" y="15607"/>
                </a:lnTo>
                <a:lnTo>
                  <a:pt x="25937" y="15184"/>
                </a:lnTo>
                <a:lnTo>
                  <a:pt x="26300" y="14721"/>
                </a:lnTo>
                <a:lnTo>
                  <a:pt x="26622" y="14237"/>
                </a:lnTo>
                <a:lnTo>
                  <a:pt x="26682" y="14157"/>
                </a:lnTo>
                <a:lnTo>
                  <a:pt x="26702" y="14056"/>
                </a:lnTo>
                <a:lnTo>
                  <a:pt x="26743" y="13895"/>
                </a:lnTo>
                <a:lnTo>
                  <a:pt x="26722" y="13714"/>
                </a:lnTo>
                <a:lnTo>
                  <a:pt x="26682" y="13553"/>
                </a:lnTo>
                <a:lnTo>
                  <a:pt x="26582" y="13391"/>
                </a:lnTo>
                <a:lnTo>
                  <a:pt x="26481" y="13271"/>
                </a:lnTo>
                <a:lnTo>
                  <a:pt x="26320" y="13150"/>
                </a:lnTo>
                <a:lnTo>
                  <a:pt x="26159" y="13089"/>
                </a:lnTo>
                <a:lnTo>
                  <a:pt x="25353" y="12828"/>
                </a:lnTo>
                <a:lnTo>
                  <a:pt x="24548" y="12505"/>
                </a:lnTo>
                <a:lnTo>
                  <a:pt x="23762" y="12163"/>
                </a:lnTo>
                <a:lnTo>
                  <a:pt x="22997" y="11801"/>
                </a:lnTo>
                <a:lnTo>
                  <a:pt x="22252" y="11378"/>
                </a:lnTo>
                <a:lnTo>
                  <a:pt x="21507" y="10955"/>
                </a:lnTo>
                <a:lnTo>
                  <a:pt x="20782" y="10492"/>
                </a:lnTo>
                <a:lnTo>
                  <a:pt x="20077" y="10008"/>
                </a:lnTo>
                <a:lnTo>
                  <a:pt x="19352" y="9485"/>
                </a:lnTo>
                <a:lnTo>
                  <a:pt x="18668" y="8961"/>
                </a:lnTo>
                <a:lnTo>
                  <a:pt x="17278" y="7874"/>
                </a:lnTo>
                <a:lnTo>
                  <a:pt x="15889" y="6726"/>
                </a:lnTo>
                <a:lnTo>
                  <a:pt x="15526" y="6444"/>
                </a:lnTo>
                <a:lnTo>
                  <a:pt x="15164" y="6182"/>
                </a:lnTo>
                <a:lnTo>
                  <a:pt x="14801" y="5920"/>
                </a:lnTo>
                <a:lnTo>
                  <a:pt x="14419" y="5679"/>
                </a:lnTo>
                <a:lnTo>
                  <a:pt x="14298" y="5639"/>
                </a:lnTo>
                <a:lnTo>
                  <a:pt x="14177" y="5598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97F8F"/>
              </a:solidFill>
            </a:endParaRPr>
          </a:p>
        </p:txBody>
      </p:sp>
      <p:sp>
        <p:nvSpPr>
          <p:cNvPr id="315" name="Google Shape;315;p35"/>
          <p:cNvSpPr/>
          <p:nvPr/>
        </p:nvSpPr>
        <p:spPr>
          <a:xfrm>
            <a:off x="2332675" y="3557120"/>
            <a:ext cx="634377" cy="620909"/>
          </a:xfrm>
          <a:custGeom>
            <a:rect b="b" l="l" r="r" t="t"/>
            <a:pathLst>
              <a:path extrusionOk="0" h="37376" w="38181">
                <a:moveTo>
                  <a:pt x="15002" y="5639"/>
                </a:moveTo>
                <a:lnTo>
                  <a:pt x="14801" y="5680"/>
                </a:lnTo>
                <a:lnTo>
                  <a:pt x="14600" y="5740"/>
                </a:lnTo>
                <a:lnTo>
                  <a:pt x="14398" y="5821"/>
                </a:lnTo>
                <a:lnTo>
                  <a:pt x="14358" y="5861"/>
                </a:lnTo>
                <a:lnTo>
                  <a:pt x="14338" y="5901"/>
                </a:lnTo>
                <a:lnTo>
                  <a:pt x="14318" y="5941"/>
                </a:lnTo>
                <a:lnTo>
                  <a:pt x="14318" y="5982"/>
                </a:lnTo>
                <a:lnTo>
                  <a:pt x="14338" y="6082"/>
                </a:lnTo>
                <a:lnTo>
                  <a:pt x="14358" y="6123"/>
                </a:lnTo>
                <a:lnTo>
                  <a:pt x="14398" y="6163"/>
                </a:lnTo>
                <a:lnTo>
                  <a:pt x="14579" y="6264"/>
                </a:lnTo>
                <a:lnTo>
                  <a:pt x="14781" y="6324"/>
                </a:lnTo>
                <a:lnTo>
                  <a:pt x="15002" y="6364"/>
                </a:lnTo>
                <a:lnTo>
                  <a:pt x="15224" y="6405"/>
                </a:lnTo>
                <a:lnTo>
                  <a:pt x="15667" y="6405"/>
                </a:lnTo>
                <a:lnTo>
                  <a:pt x="16090" y="6425"/>
                </a:lnTo>
                <a:lnTo>
                  <a:pt x="17056" y="6465"/>
                </a:lnTo>
                <a:lnTo>
                  <a:pt x="18003" y="6485"/>
                </a:lnTo>
                <a:lnTo>
                  <a:pt x="19916" y="6546"/>
                </a:lnTo>
                <a:lnTo>
                  <a:pt x="20359" y="6566"/>
                </a:lnTo>
                <a:lnTo>
                  <a:pt x="20822" y="6606"/>
                </a:lnTo>
                <a:lnTo>
                  <a:pt x="21044" y="6606"/>
                </a:lnTo>
                <a:lnTo>
                  <a:pt x="21265" y="6586"/>
                </a:lnTo>
                <a:lnTo>
                  <a:pt x="21466" y="6525"/>
                </a:lnTo>
                <a:lnTo>
                  <a:pt x="21668" y="6445"/>
                </a:lnTo>
                <a:lnTo>
                  <a:pt x="21728" y="6405"/>
                </a:lnTo>
                <a:lnTo>
                  <a:pt x="21769" y="6344"/>
                </a:lnTo>
                <a:lnTo>
                  <a:pt x="21809" y="6264"/>
                </a:lnTo>
                <a:lnTo>
                  <a:pt x="21809" y="6183"/>
                </a:lnTo>
                <a:lnTo>
                  <a:pt x="21809" y="6123"/>
                </a:lnTo>
                <a:lnTo>
                  <a:pt x="21769" y="6042"/>
                </a:lnTo>
                <a:lnTo>
                  <a:pt x="21728" y="5982"/>
                </a:lnTo>
                <a:lnTo>
                  <a:pt x="21668" y="5921"/>
                </a:lnTo>
                <a:lnTo>
                  <a:pt x="21567" y="5881"/>
                </a:lnTo>
                <a:lnTo>
                  <a:pt x="21487" y="5841"/>
                </a:lnTo>
                <a:lnTo>
                  <a:pt x="21285" y="5801"/>
                </a:lnTo>
                <a:lnTo>
                  <a:pt x="21084" y="5780"/>
                </a:lnTo>
                <a:lnTo>
                  <a:pt x="20882" y="5780"/>
                </a:lnTo>
                <a:lnTo>
                  <a:pt x="19916" y="5760"/>
                </a:lnTo>
                <a:lnTo>
                  <a:pt x="18003" y="5700"/>
                </a:lnTo>
                <a:lnTo>
                  <a:pt x="17056" y="5680"/>
                </a:lnTo>
                <a:lnTo>
                  <a:pt x="16090" y="5660"/>
                </a:lnTo>
                <a:lnTo>
                  <a:pt x="15667" y="5639"/>
                </a:lnTo>
                <a:close/>
                <a:moveTo>
                  <a:pt x="15788" y="8338"/>
                </a:moveTo>
                <a:lnTo>
                  <a:pt x="15647" y="8358"/>
                </a:lnTo>
                <a:lnTo>
                  <a:pt x="15365" y="8398"/>
                </a:lnTo>
                <a:lnTo>
                  <a:pt x="15103" y="8479"/>
                </a:lnTo>
                <a:lnTo>
                  <a:pt x="14821" y="8559"/>
                </a:lnTo>
                <a:lnTo>
                  <a:pt x="14801" y="8579"/>
                </a:lnTo>
                <a:lnTo>
                  <a:pt x="14821" y="8600"/>
                </a:lnTo>
                <a:lnTo>
                  <a:pt x="15244" y="8821"/>
                </a:lnTo>
                <a:lnTo>
                  <a:pt x="15466" y="8922"/>
                </a:lnTo>
                <a:lnTo>
                  <a:pt x="15687" y="9002"/>
                </a:lnTo>
                <a:lnTo>
                  <a:pt x="15828" y="9043"/>
                </a:lnTo>
                <a:lnTo>
                  <a:pt x="15989" y="9063"/>
                </a:lnTo>
                <a:lnTo>
                  <a:pt x="16291" y="9103"/>
                </a:lnTo>
                <a:lnTo>
                  <a:pt x="16895" y="9143"/>
                </a:lnTo>
                <a:lnTo>
                  <a:pt x="18184" y="9264"/>
                </a:lnTo>
                <a:lnTo>
                  <a:pt x="19453" y="9365"/>
                </a:lnTo>
                <a:lnTo>
                  <a:pt x="21930" y="9546"/>
                </a:lnTo>
                <a:lnTo>
                  <a:pt x="24407" y="9707"/>
                </a:lnTo>
                <a:lnTo>
                  <a:pt x="26883" y="9828"/>
                </a:lnTo>
                <a:lnTo>
                  <a:pt x="29360" y="9909"/>
                </a:lnTo>
                <a:lnTo>
                  <a:pt x="31837" y="10009"/>
                </a:lnTo>
                <a:lnTo>
                  <a:pt x="33086" y="10050"/>
                </a:lnTo>
                <a:lnTo>
                  <a:pt x="33710" y="10029"/>
                </a:lnTo>
                <a:lnTo>
                  <a:pt x="34314" y="10009"/>
                </a:lnTo>
                <a:lnTo>
                  <a:pt x="34415" y="9989"/>
                </a:lnTo>
                <a:lnTo>
                  <a:pt x="34495" y="9969"/>
                </a:lnTo>
                <a:lnTo>
                  <a:pt x="34576" y="9929"/>
                </a:lnTo>
                <a:lnTo>
                  <a:pt x="34616" y="9868"/>
                </a:lnTo>
                <a:lnTo>
                  <a:pt x="34656" y="9808"/>
                </a:lnTo>
                <a:lnTo>
                  <a:pt x="34697" y="9747"/>
                </a:lnTo>
                <a:lnTo>
                  <a:pt x="34717" y="9667"/>
                </a:lnTo>
                <a:lnTo>
                  <a:pt x="34717" y="9607"/>
                </a:lnTo>
                <a:lnTo>
                  <a:pt x="34717" y="9526"/>
                </a:lnTo>
                <a:lnTo>
                  <a:pt x="34697" y="9445"/>
                </a:lnTo>
                <a:lnTo>
                  <a:pt x="34656" y="9385"/>
                </a:lnTo>
                <a:lnTo>
                  <a:pt x="34616" y="9325"/>
                </a:lnTo>
                <a:lnTo>
                  <a:pt x="34556" y="9264"/>
                </a:lnTo>
                <a:lnTo>
                  <a:pt x="34495" y="9224"/>
                </a:lnTo>
                <a:lnTo>
                  <a:pt x="34415" y="9204"/>
                </a:lnTo>
                <a:lnTo>
                  <a:pt x="34314" y="9184"/>
                </a:lnTo>
                <a:lnTo>
                  <a:pt x="33730" y="9143"/>
                </a:lnTo>
                <a:lnTo>
                  <a:pt x="33126" y="9123"/>
                </a:lnTo>
                <a:lnTo>
                  <a:pt x="31918" y="9103"/>
                </a:lnTo>
                <a:lnTo>
                  <a:pt x="30710" y="9103"/>
                </a:lnTo>
                <a:lnTo>
                  <a:pt x="29521" y="9083"/>
                </a:lnTo>
                <a:lnTo>
                  <a:pt x="27045" y="9002"/>
                </a:lnTo>
                <a:lnTo>
                  <a:pt x="24568" y="8882"/>
                </a:lnTo>
                <a:lnTo>
                  <a:pt x="22091" y="8741"/>
                </a:lnTo>
                <a:lnTo>
                  <a:pt x="19614" y="8579"/>
                </a:lnTo>
                <a:lnTo>
                  <a:pt x="18406" y="8499"/>
                </a:lnTo>
                <a:lnTo>
                  <a:pt x="17217" y="8418"/>
                </a:lnTo>
                <a:lnTo>
                  <a:pt x="15949" y="8338"/>
                </a:lnTo>
                <a:close/>
                <a:moveTo>
                  <a:pt x="15929" y="10936"/>
                </a:moveTo>
                <a:lnTo>
                  <a:pt x="15647" y="10956"/>
                </a:lnTo>
                <a:lnTo>
                  <a:pt x="15506" y="10996"/>
                </a:lnTo>
                <a:lnTo>
                  <a:pt x="15385" y="11036"/>
                </a:lnTo>
                <a:lnTo>
                  <a:pt x="15264" y="11097"/>
                </a:lnTo>
                <a:lnTo>
                  <a:pt x="15143" y="11157"/>
                </a:lnTo>
                <a:lnTo>
                  <a:pt x="15123" y="11177"/>
                </a:lnTo>
                <a:lnTo>
                  <a:pt x="15123" y="11217"/>
                </a:lnTo>
                <a:lnTo>
                  <a:pt x="15224" y="11298"/>
                </a:lnTo>
                <a:lnTo>
                  <a:pt x="15325" y="11358"/>
                </a:lnTo>
                <a:lnTo>
                  <a:pt x="15546" y="11479"/>
                </a:lnTo>
                <a:lnTo>
                  <a:pt x="15788" y="11560"/>
                </a:lnTo>
                <a:lnTo>
                  <a:pt x="16029" y="11620"/>
                </a:lnTo>
                <a:lnTo>
                  <a:pt x="16291" y="11640"/>
                </a:lnTo>
                <a:lnTo>
                  <a:pt x="16553" y="11681"/>
                </a:lnTo>
                <a:lnTo>
                  <a:pt x="17056" y="11721"/>
                </a:lnTo>
                <a:lnTo>
                  <a:pt x="18244" y="11842"/>
                </a:lnTo>
                <a:lnTo>
                  <a:pt x="19433" y="11942"/>
                </a:lnTo>
                <a:lnTo>
                  <a:pt x="21909" y="12083"/>
                </a:lnTo>
                <a:lnTo>
                  <a:pt x="24366" y="12204"/>
                </a:lnTo>
                <a:lnTo>
                  <a:pt x="26843" y="12285"/>
                </a:lnTo>
                <a:lnTo>
                  <a:pt x="29300" y="12305"/>
                </a:lnTo>
                <a:lnTo>
                  <a:pt x="31777" y="12305"/>
                </a:lnTo>
                <a:lnTo>
                  <a:pt x="34234" y="12265"/>
                </a:lnTo>
                <a:lnTo>
                  <a:pt x="34334" y="12245"/>
                </a:lnTo>
                <a:lnTo>
                  <a:pt x="34415" y="12224"/>
                </a:lnTo>
                <a:lnTo>
                  <a:pt x="34475" y="12184"/>
                </a:lnTo>
                <a:lnTo>
                  <a:pt x="34536" y="12124"/>
                </a:lnTo>
                <a:lnTo>
                  <a:pt x="34576" y="12063"/>
                </a:lnTo>
                <a:lnTo>
                  <a:pt x="34596" y="11983"/>
                </a:lnTo>
                <a:lnTo>
                  <a:pt x="34616" y="11922"/>
                </a:lnTo>
                <a:lnTo>
                  <a:pt x="34636" y="11842"/>
                </a:lnTo>
                <a:lnTo>
                  <a:pt x="34616" y="11761"/>
                </a:lnTo>
                <a:lnTo>
                  <a:pt x="34596" y="11701"/>
                </a:lnTo>
                <a:lnTo>
                  <a:pt x="34576" y="11620"/>
                </a:lnTo>
                <a:lnTo>
                  <a:pt x="34536" y="11560"/>
                </a:lnTo>
                <a:lnTo>
                  <a:pt x="34475" y="11520"/>
                </a:lnTo>
                <a:lnTo>
                  <a:pt x="34415" y="11479"/>
                </a:lnTo>
                <a:lnTo>
                  <a:pt x="34334" y="11459"/>
                </a:lnTo>
                <a:lnTo>
                  <a:pt x="34234" y="11459"/>
                </a:lnTo>
                <a:lnTo>
                  <a:pt x="31817" y="11499"/>
                </a:lnTo>
                <a:lnTo>
                  <a:pt x="29380" y="11520"/>
                </a:lnTo>
                <a:lnTo>
                  <a:pt x="26964" y="11479"/>
                </a:lnTo>
                <a:lnTo>
                  <a:pt x="24527" y="11419"/>
                </a:lnTo>
                <a:lnTo>
                  <a:pt x="22151" y="11318"/>
                </a:lnTo>
                <a:lnTo>
                  <a:pt x="19755" y="11177"/>
                </a:lnTo>
                <a:lnTo>
                  <a:pt x="17379" y="11036"/>
                </a:lnTo>
                <a:lnTo>
                  <a:pt x="16815" y="10976"/>
                </a:lnTo>
                <a:lnTo>
                  <a:pt x="16513" y="10956"/>
                </a:lnTo>
                <a:lnTo>
                  <a:pt x="16231" y="10936"/>
                </a:lnTo>
                <a:close/>
                <a:moveTo>
                  <a:pt x="8679" y="20642"/>
                </a:moveTo>
                <a:lnTo>
                  <a:pt x="8619" y="20662"/>
                </a:lnTo>
                <a:lnTo>
                  <a:pt x="8558" y="20702"/>
                </a:lnTo>
                <a:lnTo>
                  <a:pt x="8518" y="20742"/>
                </a:lnTo>
                <a:lnTo>
                  <a:pt x="8478" y="20803"/>
                </a:lnTo>
                <a:lnTo>
                  <a:pt x="8438" y="20843"/>
                </a:lnTo>
                <a:lnTo>
                  <a:pt x="8417" y="20924"/>
                </a:lnTo>
                <a:lnTo>
                  <a:pt x="8417" y="20984"/>
                </a:lnTo>
                <a:lnTo>
                  <a:pt x="8417" y="21045"/>
                </a:lnTo>
                <a:lnTo>
                  <a:pt x="8438" y="21105"/>
                </a:lnTo>
                <a:lnTo>
                  <a:pt x="8478" y="21165"/>
                </a:lnTo>
                <a:lnTo>
                  <a:pt x="8518" y="21226"/>
                </a:lnTo>
                <a:lnTo>
                  <a:pt x="8558" y="21266"/>
                </a:lnTo>
                <a:lnTo>
                  <a:pt x="8619" y="21286"/>
                </a:lnTo>
                <a:lnTo>
                  <a:pt x="8679" y="21306"/>
                </a:lnTo>
                <a:lnTo>
                  <a:pt x="8760" y="21326"/>
                </a:lnTo>
                <a:lnTo>
                  <a:pt x="8820" y="21306"/>
                </a:lnTo>
                <a:lnTo>
                  <a:pt x="8881" y="21286"/>
                </a:lnTo>
                <a:lnTo>
                  <a:pt x="8941" y="21266"/>
                </a:lnTo>
                <a:lnTo>
                  <a:pt x="9001" y="21226"/>
                </a:lnTo>
                <a:lnTo>
                  <a:pt x="9042" y="21165"/>
                </a:lnTo>
                <a:lnTo>
                  <a:pt x="9062" y="21105"/>
                </a:lnTo>
                <a:lnTo>
                  <a:pt x="9082" y="21045"/>
                </a:lnTo>
                <a:lnTo>
                  <a:pt x="9102" y="20984"/>
                </a:lnTo>
                <a:lnTo>
                  <a:pt x="9082" y="20924"/>
                </a:lnTo>
                <a:lnTo>
                  <a:pt x="9062" y="20843"/>
                </a:lnTo>
                <a:lnTo>
                  <a:pt x="9042" y="20803"/>
                </a:lnTo>
                <a:lnTo>
                  <a:pt x="9001" y="20742"/>
                </a:lnTo>
                <a:lnTo>
                  <a:pt x="8941" y="20702"/>
                </a:lnTo>
                <a:lnTo>
                  <a:pt x="8881" y="20662"/>
                </a:lnTo>
                <a:lnTo>
                  <a:pt x="8820" y="20642"/>
                </a:lnTo>
                <a:close/>
                <a:moveTo>
                  <a:pt x="27387" y="18366"/>
                </a:moveTo>
                <a:lnTo>
                  <a:pt x="27568" y="18386"/>
                </a:lnTo>
                <a:lnTo>
                  <a:pt x="28132" y="18386"/>
                </a:lnTo>
                <a:lnTo>
                  <a:pt x="29240" y="18407"/>
                </a:lnTo>
                <a:lnTo>
                  <a:pt x="29240" y="20018"/>
                </a:lnTo>
                <a:lnTo>
                  <a:pt x="29219" y="20481"/>
                </a:lnTo>
                <a:lnTo>
                  <a:pt x="29219" y="20742"/>
                </a:lnTo>
                <a:lnTo>
                  <a:pt x="29219" y="21004"/>
                </a:lnTo>
                <a:lnTo>
                  <a:pt x="28696" y="21105"/>
                </a:lnTo>
                <a:lnTo>
                  <a:pt x="28172" y="21186"/>
                </a:lnTo>
                <a:lnTo>
                  <a:pt x="27870" y="21246"/>
                </a:lnTo>
                <a:lnTo>
                  <a:pt x="27588" y="21326"/>
                </a:lnTo>
                <a:lnTo>
                  <a:pt x="27548" y="21004"/>
                </a:lnTo>
                <a:lnTo>
                  <a:pt x="27488" y="20400"/>
                </a:lnTo>
                <a:lnTo>
                  <a:pt x="27447" y="19776"/>
                </a:lnTo>
                <a:lnTo>
                  <a:pt x="27427" y="19172"/>
                </a:lnTo>
                <a:lnTo>
                  <a:pt x="27407" y="18568"/>
                </a:lnTo>
                <a:lnTo>
                  <a:pt x="27387" y="18366"/>
                </a:lnTo>
                <a:close/>
                <a:moveTo>
                  <a:pt x="29703" y="17480"/>
                </a:moveTo>
                <a:lnTo>
                  <a:pt x="28917" y="17500"/>
                </a:lnTo>
                <a:lnTo>
                  <a:pt x="28132" y="17521"/>
                </a:lnTo>
                <a:lnTo>
                  <a:pt x="27588" y="17541"/>
                </a:lnTo>
                <a:lnTo>
                  <a:pt x="27326" y="17561"/>
                </a:lnTo>
                <a:lnTo>
                  <a:pt x="27085" y="17621"/>
                </a:lnTo>
                <a:lnTo>
                  <a:pt x="26984" y="17621"/>
                </a:lnTo>
                <a:lnTo>
                  <a:pt x="26904" y="17682"/>
                </a:lnTo>
                <a:lnTo>
                  <a:pt x="26823" y="17762"/>
                </a:lnTo>
                <a:lnTo>
                  <a:pt x="26783" y="17782"/>
                </a:lnTo>
                <a:lnTo>
                  <a:pt x="26722" y="17843"/>
                </a:lnTo>
                <a:lnTo>
                  <a:pt x="26702" y="17883"/>
                </a:lnTo>
                <a:lnTo>
                  <a:pt x="26682" y="17943"/>
                </a:lnTo>
                <a:lnTo>
                  <a:pt x="26682" y="18004"/>
                </a:lnTo>
                <a:lnTo>
                  <a:pt x="26622" y="18145"/>
                </a:lnTo>
                <a:lnTo>
                  <a:pt x="26602" y="18306"/>
                </a:lnTo>
                <a:lnTo>
                  <a:pt x="26541" y="18608"/>
                </a:lnTo>
                <a:lnTo>
                  <a:pt x="26501" y="18890"/>
                </a:lnTo>
                <a:lnTo>
                  <a:pt x="26481" y="19192"/>
                </a:lnTo>
                <a:lnTo>
                  <a:pt x="26461" y="19776"/>
                </a:lnTo>
                <a:lnTo>
                  <a:pt x="26481" y="20400"/>
                </a:lnTo>
                <a:lnTo>
                  <a:pt x="26521" y="21004"/>
                </a:lnTo>
                <a:lnTo>
                  <a:pt x="26541" y="21306"/>
                </a:lnTo>
                <a:lnTo>
                  <a:pt x="26561" y="21467"/>
                </a:lnTo>
                <a:lnTo>
                  <a:pt x="26602" y="21608"/>
                </a:lnTo>
                <a:lnTo>
                  <a:pt x="26642" y="21749"/>
                </a:lnTo>
                <a:lnTo>
                  <a:pt x="26722" y="21890"/>
                </a:lnTo>
                <a:lnTo>
                  <a:pt x="26823" y="21991"/>
                </a:lnTo>
                <a:lnTo>
                  <a:pt x="26944" y="22092"/>
                </a:lnTo>
                <a:lnTo>
                  <a:pt x="27024" y="22132"/>
                </a:lnTo>
                <a:lnTo>
                  <a:pt x="27206" y="22132"/>
                </a:lnTo>
                <a:lnTo>
                  <a:pt x="27306" y="22112"/>
                </a:lnTo>
                <a:lnTo>
                  <a:pt x="27407" y="22152"/>
                </a:lnTo>
                <a:lnTo>
                  <a:pt x="27910" y="22152"/>
                </a:lnTo>
                <a:lnTo>
                  <a:pt x="28293" y="22112"/>
                </a:lnTo>
                <a:lnTo>
                  <a:pt x="28978" y="22031"/>
                </a:lnTo>
                <a:lnTo>
                  <a:pt x="29320" y="21991"/>
                </a:lnTo>
                <a:lnTo>
                  <a:pt x="29662" y="21931"/>
                </a:lnTo>
                <a:lnTo>
                  <a:pt x="29703" y="21931"/>
                </a:lnTo>
                <a:lnTo>
                  <a:pt x="29763" y="21910"/>
                </a:lnTo>
                <a:lnTo>
                  <a:pt x="29823" y="21890"/>
                </a:lnTo>
                <a:lnTo>
                  <a:pt x="29944" y="21850"/>
                </a:lnTo>
                <a:lnTo>
                  <a:pt x="30025" y="21790"/>
                </a:lnTo>
                <a:lnTo>
                  <a:pt x="30085" y="21709"/>
                </a:lnTo>
                <a:lnTo>
                  <a:pt x="30146" y="21629"/>
                </a:lnTo>
                <a:lnTo>
                  <a:pt x="30166" y="21528"/>
                </a:lnTo>
                <a:lnTo>
                  <a:pt x="30166" y="21407"/>
                </a:lnTo>
                <a:lnTo>
                  <a:pt x="30166" y="21306"/>
                </a:lnTo>
                <a:lnTo>
                  <a:pt x="30126" y="21206"/>
                </a:lnTo>
                <a:lnTo>
                  <a:pt x="30146" y="20944"/>
                </a:lnTo>
                <a:lnTo>
                  <a:pt x="30146" y="20682"/>
                </a:lnTo>
                <a:lnTo>
                  <a:pt x="30126" y="20179"/>
                </a:lnTo>
                <a:lnTo>
                  <a:pt x="30166" y="17943"/>
                </a:lnTo>
                <a:lnTo>
                  <a:pt x="30166" y="17843"/>
                </a:lnTo>
                <a:lnTo>
                  <a:pt x="30126" y="17762"/>
                </a:lnTo>
                <a:lnTo>
                  <a:pt x="30085" y="17682"/>
                </a:lnTo>
                <a:lnTo>
                  <a:pt x="30025" y="17621"/>
                </a:lnTo>
                <a:lnTo>
                  <a:pt x="29964" y="17561"/>
                </a:lnTo>
                <a:lnTo>
                  <a:pt x="29884" y="17500"/>
                </a:lnTo>
                <a:lnTo>
                  <a:pt x="29803" y="17480"/>
                </a:lnTo>
                <a:close/>
                <a:moveTo>
                  <a:pt x="6565" y="21105"/>
                </a:moveTo>
                <a:lnTo>
                  <a:pt x="6665" y="21145"/>
                </a:lnTo>
                <a:lnTo>
                  <a:pt x="6746" y="21226"/>
                </a:lnTo>
                <a:lnTo>
                  <a:pt x="6806" y="21306"/>
                </a:lnTo>
                <a:lnTo>
                  <a:pt x="6867" y="21407"/>
                </a:lnTo>
                <a:lnTo>
                  <a:pt x="6907" y="21508"/>
                </a:lnTo>
                <a:lnTo>
                  <a:pt x="6907" y="21608"/>
                </a:lnTo>
                <a:lnTo>
                  <a:pt x="6907" y="21709"/>
                </a:lnTo>
                <a:lnTo>
                  <a:pt x="6867" y="21830"/>
                </a:lnTo>
                <a:lnTo>
                  <a:pt x="6827" y="21931"/>
                </a:lnTo>
                <a:lnTo>
                  <a:pt x="6766" y="22031"/>
                </a:lnTo>
                <a:lnTo>
                  <a:pt x="6686" y="22112"/>
                </a:lnTo>
                <a:lnTo>
                  <a:pt x="6605" y="22172"/>
                </a:lnTo>
                <a:lnTo>
                  <a:pt x="6504" y="22213"/>
                </a:lnTo>
                <a:lnTo>
                  <a:pt x="6404" y="22233"/>
                </a:lnTo>
                <a:lnTo>
                  <a:pt x="6303" y="22213"/>
                </a:lnTo>
                <a:lnTo>
                  <a:pt x="6202" y="22192"/>
                </a:lnTo>
                <a:lnTo>
                  <a:pt x="6102" y="22132"/>
                </a:lnTo>
                <a:lnTo>
                  <a:pt x="6021" y="22072"/>
                </a:lnTo>
                <a:lnTo>
                  <a:pt x="5941" y="21991"/>
                </a:lnTo>
                <a:lnTo>
                  <a:pt x="5900" y="21910"/>
                </a:lnTo>
                <a:lnTo>
                  <a:pt x="5880" y="21850"/>
                </a:lnTo>
                <a:lnTo>
                  <a:pt x="5880" y="21790"/>
                </a:lnTo>
                <a:lnTo>
                  <a:pt x="5900" y="21669"/>
                </a:lnTo>
                <a:lnTo>
                  <a:pt x="5941" y="21548"/>
                </a:lnTo>
                <a:lnTo>
                  <a:pt x="6021" y="21447"/>
                </a:lnTo>
                <a:lnTo>
                  <a:pt x="6142" y="21347"/>
                </a:lnTo>
                <a:lnTo>
                  <a:pt x="6243" y="21266"/>
                </a:lnTo>
                <a:lnTo>
                  <a:pt x="6363" y="21206"/>
                </a:lnTo>
                <a:lnTo>
                  <a:pt x="6464" y="21186"/>
                </a:lnTo>
                <a:lnTo>
                  <a:pt x="6504" y="21165"/>
                </a:lnTo>
                <a:lnTo>
                  <a:pt x="6525" y="21145"/>
                </a:lnTo>
                <a:lnTo>
                  <a:pt x="6525" y="21125"/>
                </a:lnTo>
                <a:lnTo>
                  <a:pt x="6504" y="21105"/>
                </a:lnTo>
                <a:close/>
                <a:moveTo>
                  <a:pt x="6404" y="20400"/>
                </a:moveTo>
                <a:lnTo>
                  <a:pt x="6283" y="20420"/>
                </a:lnTo>
                <a:lnTo>
                  <a:pt x="6162" y="20461"/>
                </a:lnTo>
                <a:lnTo>
                  <a:pt x="6061" y="20521"/>
                </a:lnTo>
                <a:lnTo>
                  <a:pt x="5961" y="20622"/>
                </a:lnTo>
                <a:lnTo>
                  <a:pt x="5900" y="20702"/>
                </a:lnTo>
                <a:lnTo>
                  <a:pt x="5880" y="20803"/>
                </a:lnTo>
                <a:lnTo>
                  <a:pt x="5900" y="20904"/>
                </a:lnTo>
                <a:lnTo>
                  <a:pt x="5941" y="20984"/>
                </a:lnTo>
                <a:lnTo>
                  <a:pt x="5820" y="21024"/>
                </a:lnTo>
                <a:lnTo>
                  <a:pt x="5719" y="21105"/>
                </a:lnTo>
                <a:lnTo>
                  <a:pt x="5618" y="21186"/>
                </a:lnTo>
                <a:lnTo>
                  <a:pt x="5538" y="21286"/>
                </a:lnTo>
                <a:lnTo>
                  <a:pt x="5457" y="21407"/>
                </a:lnTo>
                <a:lnTo>
                  <a:pt x="5417" y="21528"/>
                </a:lnTo>
                <a:lnTo>
                  <a:pt x="5377" y="21669"/>
                </a:lnTo>
                <a:lnTo>
                  <a:pt x="5357" y="21810"/>
                </a:lnTo>
                <a:lnTo>
                  <a:pt x="5336" y="21931"/>
                </a:lnTo>
                <a:lnTo>
                  <a:pt x="5357" y="22031"/>
                </a:lnTo>
                <a:lnTo>
                  <a:pt x="5397" y="22152"/>
                </a:lnTo>
                <a:lnTo>
                  <a:pt x="5437" y="22253"/>
                </a:lnTo>
                <a:lnTo>
                  <a:pt x="5498" y="22333"/>
                </a:lnTo>
                <a:lnTo>
                  <a:pt x="5578" y="22434"/>
                </a:lnTo>
                <a:lnTo>
                  <a:pt x="5739" y="22575"/>
                </a:lnTo>
                <a:lnTo>
                  <a:pt x="5941" y="22696"/>
                </a:lnTo>
                <a:lnTo>
                  <a:pt x="6162" y="22776"/>
                </a:lnTo>
                <a:lnTo>
                  <a:pt x="6384" y="22797"/>
                </a:lnTo>
                <a:lnTo>
                  <a:pt x="6605" y="22797"/>
                </a:lnTo>
                <a:lnTo>
                  <a:pt x="6726" y="22756"/>
                </a:lnTo>
                <a:lnTo>
                  <a:pt x="6847" y="22716"/>
                </a:lnTo>
                <a:lnTo>
                  <a:pt x="6947" y="22656"/>
                </a:lnTo>
                <a:lnTo>
                  <a:pt x="7048" y="22595"/>
                </a:lnTo>
                <a:lnTo>
                  <a:pt x="7129" y="22515"/>
                </a:lnTo>
                <a:lnTo>
                  <a:pt x="7209" y="22434"/>
                </a:lnTo>
                <a:lnTo>
                  <a:pt x="7350" y="22233"/>
                </a:lnTo>
                <a:lnTo>
                  <a:pt x="7431" y="22031"/>
                </a:lnTo>
                <a:lnTo>
                  <a:pt x="7491" y="21790"/>
                </a:lnTo>
                <a:lnTo>
                  <a:pt x="7511" y="21548"/>
                </a:lnTo>
                <a:lnTo>
                  <a:pt x="7491" y="21306"/>
                </a:lnTo>
                <a:lnTo>
                  <a:pt x="7471" y="21206"/>
                </a:lnTo>
                <a:lnTo>
                  <a:pt x="7431" y="21085"/>
                </a:lnTo>
                <a:lnTo>
                  <a:pt x="7370" y="20984"/>
                </a:lnTo>
                <a:lnTo>
                  <a:pt x="7290" y="20883"/>
                </a:lnTo>
                <a:lnTo>
                  <a:pt x="7189" y="20783"/>
                </a:lnTo>
                <a:lnTo>
                  <a:pt x="7109" y="20682"/>
                </a:lnTo>
                <a:lnTo>
                  <a:pt x="6988" y="20602"/>
                </a:lnTo>
                <a:lnTo>
                  <a:pt x="6887" y="20541"/>
                </a:lnTo>
                <a:lnTo>
                  <a:pt x="6766" y="20481"/>
                </a:lnTo>
                <a:lnTo>
                  <a:pt x="6645" y="20440"/>
                </a:lnTo>
                <a:lnTo>
                  <a:pt x="6525" y="20420"/>
                </a:lnTo>
                <a:lnTo>
                  <a:pt x="6404" y="20400"/>
                </a:lnTo>
                <a:close/>
                <a:moveTo>
                  <a:pt x="8780" y="22273"/>
                </a:moveTo>
                <a:lnTo>
                  <a:pt x="8719" y="22293"/>
                </a:lnTo>
                <a:lnTo>
                  <a:pt x="8619" y="22374"/>
                </a:lnTo>
                <a:lnTo>
                  <a:pt x="8538" y="22474"/>
                </a:lnTo>
                <a:lnTo>
                  <a:pt x="8518" y="22535"/>
                </a:lnTo>
                <a:lnTo>
                  <a:pt x="8518" y="22595"/>
                </a:lnTo>
                <a:lnTo>
                  <a:pt x="8518" y="22656"/>
                </a:lnTo>
                <a:lnTo>
                  <a:pt x="8538" y="22716"/>
                </a:lnTo>
                <a:lnTo>
                  <a:pt x="8619" y="22817"/>
                </a:lnTo>
                <a:lnTo>
                  <a:pt x="8719" y="22897"/>
                </a:lnTo>
                <a:lnTo>
                  <a:pt x="8780" y="22917"/>
                </a:lnTo>
                <a:lnTo>
                  <a:pt x="8901" y="22917"/>
                </a:lnTo>
                <a:lnTo>
                  <a:pt x="8961" y="22897"/>
                </a:lnTo>
                <a:lnTo>
                  <a:pt x="9062" y="22817"/>
                </a:lnTo>
                <a:lnTo>
                  <a:pt x="9122" y="22716"/>
                </a:lnTo>
                <a:lnTo>
                  <a:pt x="9142" y="22656"/>
                </a:lnTo>
                <a:lnTo>
                  <a:pt x="9163" y="22595"/>
                </a:lnTo>
                <a:lnTo>
                  <a:pt x="9142" y="22535"/>
                </a:lnTo>
                <a:lnTo>
                  <a:pt x="9122" y="22474"/>
                </a:lnTo>
                <a:lnTo>
                  <a:pt x="9062" y="22374"/>
                </a:lnTo>
                <a:lnTo>
                  <a:pt x="8961" y="22293"/>
                </a:lnTo>
                <a:lnTo>
                  <a:pt x="8901" y="22273"/>
                </a:lnTo>
                <a:close/>
                <a:moveTo>
                  <a:pt x="4209" y="18850"/>
                </a:moveTo>
                <a:lnTo>
                  <a:pt x="3987" y="18870"/>
                </a:lnTo>
                <a:lnTo>
                  <a:pt x="3786" y="18890"/>
                </a:lnTo>
                <a:lnTo>
                  <a:pt x="3584" y="18950"/>
                </a:lnTo>
                <a:lnTo>
                  <a:pt x="3403" y="19051"/>
                </a:lnTo>
                <a:lnTo>
                  <a:pt x="3343" y="19091"/>
                </a:lnTo>
                <a:lnTo>
                  <a:pt x="3323" y="19152"/>
                </a:lnTo>
                <a:lnTo>
                  <a:pt x="3303" y="19192"/>
                </a:lnTo>
                <a:lnTo>
                  <a:pt x="3282" y="19252"/>
                </a:lnTo>
                <a:lnTo>
                  <a:pt x="3303" y="19313"/>
                </a:lnTo>
                <a:lnTo>
                  <a:pt x="3323" y="19373"/>
                </a:lnTo>
                <a:lnTo>
                  <a:pt x="3343" y="19413"/>
                </a:lnTo>
                <a:lnTo>
                  <a:pt x="3403" y="19454"/>
                </a:lnTo>
                <a:lnTo>
                  <a:pt x="3504" y="19514"/>
                </a:lnTo>
                <a:lnTo>
                  <a:pt x="3605" y="19575"/>
                </a:lnTo>
                <a:lnTo>
                  <a:pt x="3826" y="19635"/>
                </a:lnTo>
                <a:lnTo>
                  <a:pt x="4088" y="19675"/>
                </a:lnTo>
                <a:lnTo>
                  <a:pt x="4350" y="19695"/>
                </a:lnTo>
                <a:lnTo>
                  <a:pt x="4309" y="19816"/>
                </a:lnTo>
                <a:lnTo>
                  <a:pt x="4269" y="19957"/>
                </a:lnTo>
                <a:lnTo>
                  <a:pt x="4229" y="20239"/>
                </a:lnTo>
                <a:lnTo>
                  <a:pt x="4189" y="20763"/>
                </a:lnTo>
                <a:lnTo>
                  <a:pt x="4148" y="21266"/>
                </a:lnTo>
                <a:lnTo>
                  <a:pt x="4148" y="21770"/>
                </a:lnTo>
                <a:lnTo>
                  <a:pt x="4168" y="22253"/>
                </a:lnTo>
                <a:lnTo>
                  <a:pt x="4209" y="22756"/>
                </a:lnTo>
                <a:lnTo>
                  <a:pt x="4229" y="22857"/>
                </a:lnTo>
                <a:lnTo>
                  <a:pt x="4249" y="22937"/>
                </a:lnTo>
                <a:lnTo>
                  <a:pt x="4309" y="22998"/>
                </a:lnTo>
                <a:lnTo>
                  <a:pt x="4370" y="23058"/>
                </a:lnTo>
                <a:lnTo>
                  <a:pt x="4430" y="23099"/>
                </a:lnTo>
                <a:lnTo>
                  <a:pt x="4511" y="23139"/>
                </a:lnTo>
                <a:lnTo>
                  <a:pt x="4571" y="23159"/>
                </a:lnTo>
                <a:lnTo>
                  <a:pt x="4732" y="23159"/>
                </a:lnTo>
                <a:lnTo>
                  <a:pt x="4813" y="23139"/>
                </a:lnTo>
                <a:lnTo>
                  <a:pt x="4873" y="23099"/>
                </a:lnTo>
                <a:lnTo>
                  <a:pt x="4934" y="23058"/>
                </a:lnTo>
                <a:lnTo>
                  <a:pt x="4974" y="22998"/>
                </a:lnTo>
                <a:lnTo>
                  <a:pt x="5014" y="22937"/>
                </a:lnTo>
                <a:lnTo>
                  <a:pt x="5034" y="22857"/>
                </a:lnTo>
                <a:lnTo>
                  <a:pt x="5034" y="22756"/>
                </a:lnTo>
                <a:lnTo>
                  <a:pt x="4994" y="22293"/>
                </a:lnTo>
                <a:lnTo>
                  <a:pt x="4954" y="21830"/>
                </a:lnTo>
                <a:lnTo>
                  <a:pt x="4934" y="21367"/>
                </a:lnTo>
                <a:lnTo>
                  <a:pt x="4934" y="20904"/>
                </a:lnTo>
                <a:lnTo>
                  <a:pt x="4954" y="20642"/>
                </a:lnTo>
                <a:lnTo>
                  <a:pt x="4994" y="20320"/>
                </a:lnTo>
                <a:lnTo>
                  <a:pt x="5014" y="19997"/>
                </a:lnTo>
                <a:lnTo>
                  <a:pt x="5014" y="19836"/>
                </a:lnTo>
                <a:lnTo>
                  <a:pt x="4994" y="19695"/>
                </a:lnTo>
                <a:lnTo>
                  <a:pt x="5095" y="19695"/>
                </a:lnTo>
                <a:lnTo>
                  <a:pt x="6001" y="19736"/>
                </a:lnTo>
                <a:lnTo>
                  <a:pt x="6464" y="19715"/>
                </a:lnTo>
                <a:lnTo>
                  <a:pt x="6706" y="19715"/>
                </a:lnTo>
                <a:lnTo>
                  <a:pt x="6927" y="19675"/>
                </a:lnTo>
                <a:lnTo>
                  <a:pt x="6988" y="19655"/>
                </a:lnTo>
                <a:lnTo>
                  <a:pt x="7048" y="19635"/>
                </a:lnTo>
                <a:lnTo>
                  <a:pt x="7109" y="19595"/>
                </a:lnTo>
                <a:lnTo>
                  <a:pt x="7129" y="19554"/>
                </a:lnTo>
                <a:lnTo>
                  <a:pt x="7189" y="19434"/>
                </a:lnTo>
                <a:lnTo>
                  <a:pt x="7209" y="19313"/>
                </a:lnTo>
                <a:lnTo>
                  <a:pt x="7189" y="19172"/>
                </a:lnTo>
                <a:lnTo>
                  <a:pt x="7129" y="19071"/>
                </a:lnTo>
                <a:lnTo>
                  <a:pt x="7088" y="19011"/>
                </a:lnTo>
                <a:lnTo>
                  <a:pt x="7048" y="18970"/>
                </a:lnTo>
                <a:lnTo>
                  <a:pt x="6988" y="18950"/>
                </a:lnTo>
                <a:lnTo>
                  <a:pt x="6927" y="18930"/>
                </a:lnTo>
                <a:lnTo>
                  <a:pt x="6706" y="18890"/>
                </a:lnTo>
                <a:lnTo>
                  <a:pt x="6484" y="18870"/>
                </a:lnTo>
                <a:lnTo>
                  <a:pt x="6021" y="18850"/>
                </a:lnTo>
                <a:lnTo>
                  <a:pt x="5095" y="18870"/>
                </a:lnTo>
                <a:lnTo>
                  <a:pt x="4672" y="18850"/>
                </a:lnTo>
                <a:close/>
                <a:moveTo>
                  <a:pt x="29562" y="16191"/>
                </a:moveTo>
                <a:lnTo>
                  <a:pt x="28454" y="16212"/>
                </a:lnTo>
                <a:lnTo>
                  <a:pt x="27890" y="16232"/>
                </a:lnTo>
                <a:lnTo>
                  <a:pt x="27347" y="16272"/>
                </a:lnTo>
                <a:lnTo>
                  <a:pt x="27105" y="16292"/>
                </a:lnTo>
                <a:lnTo>
                  <a:pt x="26883" y="16312"/>
                </a:lnTo>
                <a:lnTo>
                  <a:pt x="26662" y="16393"/>
                </a:lnTo>
                <a:lnTo>
                  <a:pt x="26561" y="16433"/>
                </a:lnTo>
                <a:lnTo>
                  <a:pt x="26461" y="16514"/>
                </a:lnTo>
                <a:lnTo>
                  <a:pt x="26380" y="16594"/>
                </a:lnTo>
                <a:lnTo>
                  <a:pt x="26360" y="16675"/>
                </a:lnTo>
                <a:lnTo>
                  <a:pt x="26380" y="16715"/>
                </a:lnTo>
                <a:lnTo>
                  <a:pt x="26380" y="16775"/>
                </a:lnTo>
                <a:lnTo>
                  <a:pt x="26420" y="16816"/>
                </a:lnTo>
                <a:lnTo>
                  <a:pt x="26461" y="16836"/>
                </a:lnTo>
                <a:lnTo>
                  <a:pt x="26561" y="16916"/>
                </a:lnTo>
                <a:lnTo>
                  <a:pt x="26682" y="16957"/>
                </a:lnTo>
                <a:lnTo>
                  <a:pt x="26904" y="17037"/>
                </a:lnTo>
                <a:lnTo>
                  <a:pt x="27165" y="17077"/>
                </a:lnTo>
                <a:lnTo>
                  <a:pt x="27427" y="17098"/>
                </a:lnTo>
                <a:lnTo>
                  <a:pt x="29360" y="17098"/>
                </a:lnTo>
                <a:lnTo>
                  <a:pt x="30246" y="17077"/>
                </a:lnTo>
                <a:lnTo>
                  <a:pt x="30287" y="18407"/>
                </a:lnTo>
                <a:lnTo>
                  <a:pt x="30307" y="19756"/>
                </a:lnTo>
                <a:lnTo>
                  <a:pt x="30307" y="21085"/>
                </a:lnTo>
                <a:lnTo>
                  <a:pt x="30267" y="22434"/>
                </a:lnTo>
                <a:lnTo>
                  <a:pt x="30206" y="22394"/>
                </a:lnTo>
                <a:lnTo>
                  <a:pt x="30126" y="22374"/>
                </a:lnTo>
                <a:lnTo>
                  <a:pt x="29924" y="22353"/>
                </a:lnTo>
                <a:lnTo>
                  <a:pt x="29723" y="22353"/>
                </a:lnTo>
                <a:lnTo>
                  <a:pt x="29501" y="22374"/>
                </a:lnTo>
                <a:lnTo>
                  <a:pt x="29078" y="22434"/>
                </a:lnTo>
                <a:lnTo>
                  <a:pt x="28817" y="22494"/>
                </a:lnTo>
                <a:lnTo>
                  <a:pt x="28212" y="22515"/>
                </a:lnTo>
                <a:lnTo>
                  <a:pt x="27629" y="22535"/>
                </a:lnTo>
                <a:lnTo>
                  <a:pt x="27306" y="22535"/>
                </a:lnTo>
                <a:lnTo>
                  <a:pt x="26984" y="22515"/>
                </a:lnTo>
                <a:lnTo>
                  <a:pt x="26642" y="22494"/>
                </a:lnTo>
                <a:lnTo>
                  <a:pt x="26320" y="22515"/>
                </a:lnTo>
                <a:lnTo>
                  <a:pt x="26259" y="22515"/>
                </a:lnTo>
                <a:lnTo>
                  <a:pt x="26199" y="22555"/>
                </a:lnTo>
                <a:lnTo>
                  <a:pt x="26179" y="22595"/>
                </a:lnTo>
                <a:lnTo>
                  <a:pt x="26138" y="22656"/>
                </a:lnTo>
                <a:lnTo>
                  <a:pt x="26138" y="22716"/>
                </a:lnTo>
                <a:lnTo>
                  <a:pt x="26138" y="22756"/>
                </a:lnTo>
                <a:lnTo>
                  <a:pt x="26179" y="22817"/>
                </a:lnTo>
                <a:lnTo>
                  <a:pt x="26219" y="22857"/>
                </a:lnTo>
                <a:lnTo>
                  <a:pt x="26481" y="22978"/>
                </a:lnTo>
                <a:lnTo>
                  <a:pt x="26763" y="23099"/>
                </a:lnTo>
                <a:lnTo>
                  <a:pt x="27045" y="23159"/>
                </a:lnTo>
                <a:lnTo>
                  <a:pt x="27347" y="23219"/>
                </a:lnTo>
                <a:lnTo>
                  <a:pt x="27649" y="23260"/>
                </a:lnTo>
                <a:lnTo>
                  <a:pt x="27931" y="23280"/>
                </a:lnTo>
                <a:lnTo>
                  <a:pt x="28877" y="23280"/>
                </a:lnTo>
                <a:lnTo>
                  <a:pt x="29380" y="23240"/>
                </a:lnTo>
                <a:lnTo>
                  <a:pt x="29622" y="23199"/>
                </a:lnTo>
                <a:lnTo>
                  <a:pt x="29864" y="23159"/>
                </a:lnTo>
                <a:lnTo>
                  <a:pt x="30085" y="23078"/>
                </a:lnTo>
                <a:lnTo>
                  <a:pt x="30186" y="23018"/>
                </a:lnTo>
                <a:lnTo>
                  <a:pt x="30246" y="22958"/>
                </a:lnTo>
                <a:lnTo>
                  <a:pt x="30246" y="23058"/>
                </a:lnTo>
                <a:lnTo>
                  <a:pt x="30267" y="23139"/>
                </a:lnTo>
                <a:lnTo>
                  <a:pt x="30287" y="23219"/>
                </a:lnTo>
                <a:lnTo>
                  <a:pt x="30327" y="23280"/>
                </a:lnTo>
                <a:lnTo>
                  <a:pt x="30367" y="23340"/>
                </a:lnTo>
                <a:lnTo>
                  <a:pt x="30428" y="23381"/>
                </a:lnTo>
                <a:lnTo>
                  <a:pt x="30488" y="23401"/>
                </a:lnTo>
                <a:lnTo>
                  <a:pt x="30569" y="23421"/>
                </a:lnTo>
                <a:lnTo>
                  <a:pt x="30629" y="23441"/>
                </a:lnTo>
                <a:lnTo>
                  <a:pt x="30710" y="23421"/>
                </a:lnTo>
                <a:lnTo>
                  <a:pt x="30790" y="23401"/>
                </a:lnTo>
                <a:lnTo>
                  <a:pt x="30850" y="23381"/>
                </a:lnTo>
                <a:lnTo>
                  <a:pt x="30911" y="23340"/>
                </a:lnTo>
                <a:lnTo>
                  <a:pt x="30971" y="23280"/>
                </a:lnTo>
                <a:lnTo>
                  <a:pt x="31012" y="23219"/>
                </a:lnTo>
                <a:lnTo>
                  <a:pt x="31032" y="23139"/>
                </a:lnTo>
                <a:lnTo>
                  <a:pt x="31052" y="23058"/>
                </a:lnTo>
                <a:lnTo>
                  <a:pt x="31092" y="21447"/>
                </a:lnTo>
                <a:lnTo>
                  <a:pt x="31112" y="19836"/>
                </a:lnTo>
                <a:lnTo>
                  <a:pt x="31112" y="18225"/>
                </a:lnTo>
                <a:lnTo>
                  <a:pt x="31092" y="16614"/>
                </a:lnTo>
                <a:lnTo>
                  <a:pt x="31092" y="16534"/>
                </a:lnTo>
                <a:lnTo>
                  <a:pt x="31072" y="16453"/>
                </a:lnTo>
                <a:lnTo>
                  <a:pt x="31032" y="16373"/>
                </a:lnTo>
                <a:lnTo>
                  <a:pt x="30971" y="16312"/>
                </a:lnTo>
                <a:lnTo>
                  <a:pt x="30911" y="16272"/>
                </a:lnTo>
                <a:lnTo>
                  <a:pt x="30830" y="16232"/>
                </a:lnTo>
                <a:lnTo>
                  <a:pt x="30750" y="16191"/>
                </a:lnTo>
                <a:close/>
                <a:moveTo>
                  <a:pt x="25635" y="16534"/>
                </a:moveTo>
                <a:lnTo>
                  <a:pt x="25574" y="16554"/>
                </a:lnTo>
                <a:lnTo>
                  <a:pt x="25534" y="16594"/>
                </a:lnTo>
                <a:lnTo>
                  <a:pt x="25494" y="16634"/>
                </a:lnTo>
                <a:lnTo>
                  <a:pt x="25454" y="16675"/>
                </a:lnTo>
                <a:lnTo>
                  <a:pt x="25434" y="16735"/>
                </a:lnTo>
                <a:lnTo>
                  <a:pt x="25434" y="16796"/>
                </a:lnTo>
                <a:lnTo>
                  <a:pt x="25353" y="17098"/>
                </a:lnTo>
                <a:lnTo>
                  <a:pt x="25293" y="17400"/>
                </a:lnTo>
                <a:lnTo>
                  <a:pt x="25272" y="17702"/>
                </a:lnTo>
                <a:lnTo>
                  <a:pt x="25252" y="18024"/>
                </a:lnTo>
                <a:lnTo>
                  <a:pt x="25212" y="18890"/>
                </a:lnTo>
                <a:lnTo>
                  <a:pt x="25192" y="19756"/>
                </a:lnTo>
                <a:lnTo>
                  <a:pt x="25172" y="20622"/>
                </a:lnTo>
                <a:lnTo>
                  <a:pt x="25192" y="21488"/>
                </a:lnTo>
                <a:lnTo>
                  <a:pt x="25232" y="22353"/>
                </a:lnTo>
                <a:lnTo>
                  <a:pt x="25272" y="23219"/>
                </a:lnTo>
                <a:lnTo>
                  <a:pt x="25293" y="23300"/>
                </a:lnTo>
                <a:lnTo>
                  <a:pt x="25313" y="23381"/>
                </a:lnTo>
                <a:lnTo>
                  <a:pt x="25353" y="23441"/>
                </a:lnTo>
                <a:lnTo>
                  <a:pt x="25413" y="23501"/>
                </a:lnTo>
                <a:lnTo>
                  <a:pt x="25474" y="23542"/>
                </a:lnTo>
                <a:lnTo>
                  <a:pt x="25534" y="23562"/>
                </a:lnTo>
                <a:lnTo>
                  <a:pt x="25615" y="23582"/>
                </a:lnTo>
                <a:lnTo>
                  <a:pt x="25695" y="23602"/>
                </a:lnTo>
                <a:lnTo>
                  <a:pt x="25756" y="23582"/>
                </a:lnTo>
                <a:lnTo>
                  <a:pt x="25836" y="23562"/>
                </a:lnTo>
                <a:lnTo>
                  <a:pt x="25897" y="23542"/>
                </a:lnTo>
                <a:lnTo>
                  <a:pt x="25957" y="23501"/>
                </a:lnTo>
                <a:lnTo>
                  <a:pt x="25997" y="23441"/>
                </a:lnTo>
                <a:lnTo>
                  <a:pt x="26038" y="23381"/>
                </a:lnTo>
                <a:lnTo>
                  <a:pt x="26058" y="23300"/>
                </a:lnTo>
                <a:lnTo>
                  <a:pt x="26058" y="23219"/>
                </a:lnTo>
                <a:lnTo>
                  <a:pt x="26018" y="22394"/>
                </a:lnTo>
                <a:lnTo>
                  <a:pt x="25997" y="21568"/>
                </a:lnTo>
                <a:lnTo>
                  <a:pt x="25977" y="19917"/>
                </a:lnTo>
                <a:lnTo>
                  <a:pt x="25977" y="19132"/>
                </a:lnTo>
                <a:lnTo>
                  <a:pt x="25997" y="18346"/>
                </a:lnTo>
                <a:lnTo>
                  <a:pt x="26018" y="17923"/>
                </a:lnTo>
                <a:lnTo>
                  <a:pt x="26018" y="17521"/>
                </a:lnTo>
                <a:lnTo>
                  <a:pt x="25997" y="17098"/>
                </a:lnTo>
                <a:lnTo>
                  <a:pt x="25977" y="16896"/>
                </a:lnTo>
                <a:lnTo>
                  <a:pt x="25917" y="16695"/>
                </a:lnTo>
                <a:lnTo>
                  <a:pt x="25897" y="16655"/>
                </a:lnTo>
                <a:lnTo>
                  <a:pt x="25877" y="16614"/>
                </a:lnTo>
                <a:lnTo>
                  <a:pt x="25776" y="16554"/>
                </a:lnTo>
                <a:lnTo>
                  <a:pt x="25675" y="16534"/>
                </a:lnTo>
                <a:close/>
                <a:moveTo>
                  <a:pt x="14116" y="26643"/>
                </a:moveTo>
                <a:lnTo>
                  <a:pt x="14116" y="26905"/>
                </a:lnTo>
                <a:lnTo>
                  <a:pt x="14116" y="27327"/>
                </a:lnTo>
                <a:lnTo>
                  <a:pt x="13935" y="27348"/>
                </a:lnTo>
                <a:lnTo>
                  <a:pt x="13754" y="27348"/>
                </a:lnTo>
                <a:lnTo>
                  <a:pt x="13653" y="27307"/>
                </a:lnTo>
                <a:lnTo>
                  <a:pt x="13573" y="27227"/>
                </a:lnTo>
                <a:lnTo>
                  <a:pt x="13532" y="27146"/>
                </a:lnTo>
                <a:lnTo>
                  <a:pt x="13512" y="27025"/>
                </a:lnTo>
                <a:lnTo>
                  <a:pt x="13512" y="26905"/>
                </a:lnTo>
                <a:lnTo>
                  <a:pt x="13573" y="26804"/>
                </a:lnTo>
                <a:lnTo>
                  <a:pt x="13653" y="26723"/>
                </a:lnTo>
                <a:lnTo>
                  <a:pt x="13754" y="26663"/>
                </a:lnTo>
                <a:lnTo>
                  <a:pt x="13834" y="26643"/>
                </a:lnTo>
                <a:close/>
                <a:moveTo>
                  <a:pt x="8095" y="26623"/>
                </a:moveTo>
                <a:lnTo>
                  <a:pt x="8075" y="26844"/>
                </a:lnTo>
                <a:lnTo>
                  <a:pt x="8055" y="27086"/>
                </a:lnTo>
                <a:lnTo>
                  <a:pt x="8075" y="27529"/>
                </a:lnTo>
                <a:lnTo>
                  <a:pt x="7672" y="27529"/>
                </a:lnTo>
                <a:lnTo>
                  <a:pt x="7552" y="27489"/>
                </a:lnTo>
                <a:lnTo>
                  <a:pt x="7451" y="27408"/>
                </a:lnTo>
                <a:lnTo>
                  <a:pt x="7370" y="27327"/>
                </a:lnTo>
                <a:lnTo>
                  <a:pt x="7310" y="27207"/>
                </a:lnTo>
                <a:lnTo>
                  <a:pt x="7310" y="27146"/>
                </a:lnTo>
                <a:lnTo>
                  <a:pt x="7310" y="27086"/>
                </a:lnTo>
                <a:lnTo>
                  <a:pt x="7350" y="26985"/>
                </a:lnTo>
                <a:lnTo>
                  <a:pt x="7411" y="26905"/>
                </a:lnTo>
                <a:lnTo>
                  <a:pt x="7511" y="26824"/>
                </a:lnTo>
                <a:lnTo>
                  <a:pt x="7612" y="26743"/>
                </a:lnTo>
                <a:lnTo>
                  <a:pt x="7733" y="26683"/>
                </a:lnTo>
                <a:lnTo>
                  <a:pt x="7854" y="26643"/>
                </a:lnTo>
                <a:lnTo>
                  <a:pt x="7974" y="26623"/>
                </a:lnTo>
                <a:close/>
                <a:moveTo>
                  <a:pt x="14479" y="25716"/>
                </a:moveTo>
                <a:lnTo>
                  <a:pt x="14378" y="25737"/>
                </a:lnTo>
                <a:lnTo>
                  <a:pt x="14298" y="25777"/>
                </a:lnTo>
                <a:lnTo>
                  <a:pt x="14217" y="25857"/>
                </a:lnTo>
                <a:lnTo>
                  <a:pt x="14177" y="25958"/>
                </a:lnTo>
                <a:lnTo>
                  <a:pt x="14136" y="26159"/>
                </a:lnTo>
                <a:lnTo>
                  <a:pt x="13995" y="26119"/>
                </a:lnTo>
                <a:lnTo>
                  <a:pt x="13834" y="26099"/>
                </a:lnTo>
                <a:lnTo>
                  <a:pt x="13673" y="26119"/>
                </a:lnTo>
                <a:lnTo>
                  <a:pt x="13552" y="26139"/>
                </a:lnTo>
                <a:lnTo>
                  <a:pt x="13412" y="26200"/>
                </a:lnTo>
                <a:lnTo>
                  <a:pt x="13291" y="26260"/>
                </a:lnTo>
                <a:lnTo>
                  <a:pt x="13190" y="26361"/>
                </a:lnTo>
                <a:lnTo>
                  <a:pt x="13109" y="26462"/>
                </a:lnTo>
                <a:lnTo>
                  <a:pt x="13029" y="26582"/>
                </a:lnTo>
                <a:lnTo>
                  <a:pt x="12968" y="26703"/>
                </a:lnTo>
                <a:lnTo>
                  <a:pt x="12928" y="26824"/>
                </a:lnTo>
                <a:lnTo>
                  <a:pt x="12908" y="26965"/>
                </a:lnTo>
                <a:lnTo>
                  <a:pt x="12908" y="27106"/>
                </a:lnTo>
                <a:lnTo>
                  <a:pt x="12928" y="27247"/>
                </a:lnTo>
                <a:lnTo>
                  <a:pt x="12968" y="27388"/>
                </a:lnTo>
                <a:lnTo>
                  <a:pt x="13009" y="27509"/>
                </a:lnTo>
                <a:lnTo>
                  <a:pt x="13089" y="27609"/>
                </a:lnTo>
                <a:lnTo>
                  <a:pt x="13170" y="27730"/>
                </a:lnTo>
                <a:lnTo>
                  <a:pt x="13271" y="27831"/>
                </a:lnTo>
                <a:lnTo>
                  <a:pt x="13391" y="27911"/>
                </a:lnTo>
                <a:lnTo>
                  <a:pt x="13472" y="27952"/>
                </a:lnTo>
                <a:lnTo>
                  <a:pt x="13552" y="27992"/>
                </a:lnTo>
                <a:lnTo>
                  <a:pt x="13774" y="28032"/>
                </a:lnTo>
                <a:lnTo>
                  <a:pt x="14096" y="28032"/>
                </a:lnTo>
                <a:lnTo>
                  <a:pt x="14197" y="27992"/>
                </a:lnTo>
                <a:lnTo>
                  <a:pt x="14237" y="28052"/>
                </a:lnTo>
                <a:lnTo>
                  <a:pt x="14277" y="28093"/>
                </a:lnTo>
                <a:lnTo>
                  <a:pt x="14318" y="28133"/>
                </a:lnTo>
                <a:lnTo>
                  <a:pt x="14378" y="28153"/>
                </a:lnTo>
                <a:lnTo>
                  <a:pt x="14499" y="28173"/>
                </a:lnTo>
                <a:lnTo>
                  <a:pt x="14620" y="28153"/>
                </a:lnTo>
                <a:lnTo>
                  <a:pt x="14741" y="28093"/>
                </a:lnTo>
                <a:lnTo>
                  <a:pt x="14841" y="28012"/>
                </a:lnTo>
                <a:lnTo>
                  <a:pt x="14902" y="27911"/>
                </a:lnTo>
                <a:lnTo>
                  <a:pt x="14942" y="27770"/>
                </a:lnTo>
                <a:lnTo>
                  <a:pt x="14962" y="27569"/>
                </a:lnTo>
                <a:lnTo>
                  <a:pt x="14962" y="27348"/>
                </a:lnTo>
                <a:lnTo>
                  <a:pt x="14922" y="26905"/>
                </a:lnTo>
                <a:lnTo>
                  <a:pt x="14882" y="26421"/>
                </a:lnTo>
                <a:lnTo>
                  <a:pt x="14861" y="26180"/>
                </a:lnTo>
                <a:lnTo>
                  <a:pt x="14801" y="25958"/>
                </a:lnTo>
                <a:lnTo>
                  <a:pt x="14741" y="25857"/>
                </a:lnTo>
                <a:lnTo>
                  <a:pt x="14680" y="25777"/>
                </a:lnTo>
                <a:lnTo>
                  <a:pt x="14579" y="25737"/>
                </a:lnTo>
                <a:lnTo>
                  <a:pt x="14479" y="25716"/>
                </a:lnTo>
                <a:close/>
                <a:moveTo>
                  <a:pt x="10028" y="25998"/>
                </a:moveTo>
                <a:lnTo>
                  <a:pt x="9928" y="26039"/>
                </a:lnTo>
                <a:lnTo>
                  <a:pt x="9827" y="26079"/>
                </a:lnTo>
                <a:lnTo>
                  <a:pt x="9747" y="26119"/>
                </a:lnTo>
                <a:lnTo>
                  <a:pt x="9666" y="26180"/>
                </a:lnTo>
                <a:lnTo>
                  <a:pt x="9606" y="26260"/>
                </a:lnTo>
                <a:lnTo>
                  <a:pt x="9565" y="26361"/>
                </a:lnTo>
                <a:lnTo>
                  <a:pt x="9545" y="26462"/>
                </a:lnTo>
                <a:lnTo>
                  <a:pt x="9545" y="26582"/>
                </a:lnTo>
                <a:lnTo>
                  <a:pt x="9485" y="26361"/>
                </a:lnTo>
                <a:lnTo>
                  <a:pt x="9444" y="26300"/>
                </a:lnTo>
                <a:lnTo>
                  <a:pt x="9384" y="26280"/>
                </a:lnTo>
                <a:lnTo>
                  <a:pt x="9324" y="26300"/>
                </a:lnTo>
                <a:lnTo>
                  <a:pt x="9303" y="26361"/>
                </a:lnTo>
                <a:lnTo>
                  <a:pt x="9223" y="26663"/>
                </a:lnTo>
                <a:lnTo>
                  <a:pt x="9163" y="26985"/>
                </a:lnTo>
                <a:lnTo>
                  <a:pt x="9142" y="27287"/>
                </a:lnTo>
                <a:lnTo>
                  <a:pt x="9122" y="27609"/>
                </a:lnTo>
                <a:lnTo>
                  <a:pt x="9122" y="27891"/>
                </a:lnTo>
                <a:lnTo>
                  <a:pt x="9122" y="28153"/>
                </a:lnTo>
                <a:lnTo>
                  <a:pt x="9142" y="28274"/>
                </a:lnTo>
                <a:lnTo>
                  <a:pt x="9183" y="28375"/>
                </a:lnTo>
                <a:lnTo>
                  <a:pt x="9263" y="28475"/>
                </a:lnTo>
                <a:lnTo>
                  <a:pt x="9364" y="28556"/>
                </a:lnTo>
                <a:lnTo>
                  <a:pt x="9424" y="28576"/>
                </a:lnTo>
                <a:lnTo>
                  <a:pt x="9465" y="28596"/>
                </a:lnTo>
                <a:lnTo>
                  <a:pt x="9525" y="28576"/>
                </a:lnTo>
                <a:lnTo>
                  <a:pt x="9565" y="28556"/>
                </a:lnTo>
                <a:lnTo>
                  <a:pt x="9666" y="28475"/>
                </a:lnTo>
                <a:lnTo>
                  <a:pt x="9726" y="28375"/>
                </a:lnTo>
                <a:lnTo>
                  <a:pt x="9767" y="28254"/>
                </a:lnTo>
                <a:lnTo>
                  <a:pt x="9787" y="28133"/>
                </a:lnTo>
                <a:lnTo>
                  <a:pt x="9767" y="27891"/>
                </a:lnTo>
                <a:lnTo>
                  <a:pt x="9747" y="27609"/>
                </a:lnTo>
                <a:lnTo>
                  <a:pt x="9726" y="27368"/>
                </a:lnTo>
                <a:lnTo>
                  <a:pt x="9686" y="27126"/>
                </a:lnTo>
                <a:lnTo>
                  <a:pt x="9626" y="26884"/>
                </a:lnTo>
                <a:lnTo>
                  <a:pt x="9565" y="26643"/>
                </a:lnTo>
                <a:lnTo>
                  <a:pt x="9585" y="26643"/>
                </a:lnTo>
                <a:lnTo>
                  <a:pt x="9726" y="26542"/>
                </a:lnTo>
                <a:lnTo>
                  <a:pt x="9887" y="26502"/>
                </a:lnTo>
                <a:lnTo>
                  <a:pt x="10049" y="26482"/>
                </a:lnTo>
                <a:lnTo>
                  <a:pt x="10210" y="26502"/>
                </a:lnTo>
                <a:lnTo>
                  <a:pt x="10351" y="26542"/>
                </a:lnTo>
                <a:lnTo>
                  <a:pt x="10492" y="26643"/>
                </a:lnTo>
                <a:lnTo>
                  <a:pt x="10592" y="26764"/>
                </a:lnTo>
                <a:lnTo>
                  <a:pt x="10673" y="26925"/>
                </a:lnTo>
                <a:lnTo>
                  <a:pt x="10733" y="27126"/>
                </a:lnTo>
                <a:lnTo>
                  <a:pt x="10753" y="27327"/>
                </a:lnTo>
                <a:lnTo>
                  <a:pt x="10733" y="27549"/>
                </a:lnTo>
                <a:lnTo>
                  <a:pt x="10713" y="27750"/>
                </a:lnTo>
                <a:lnTo>
                  <a:pt x="10673" y="27911"/>
                </a:lnTo>
                <a:lnTo>
                  <a:pt x="10653" y="28052"/>
                </a:lnTo>
                <a:lnTo>
                  <a:pt x="10673" y="28193"/>
                </a:lnTo>
                <a:lnTo>
                  <a:pt x="10693" y="28254"/>
                </a:lnTo>
                <a:lnTo>
                  <a:pt x="10733" y="28334"/>
                </a:lnTo>
                <a:lnTo>
                  <a:pt x="10794" y="28395"/>
                </a:lnTo>
                <a:lnTo>
                  <a:pt x="10854" y="28415"/>
                </a:lnTo>
                <a:lnTo>
                  <a:pt x="10935" y="28415"/>
                </a:lnTo>
                <a:lnTo>
                  <a:pt x="10995" y="28395"/>
                </a:lnTo>
                <a:lnTo>
                  <a:pt x="11116" y="28314"/>
                </a:lnTo>
                <a:lnTo>
                  <a:pt x="11196" y="28193"/>
                </a:lnTo>
                <a:lnTo>
                  <a:pt x="11257" y="28052"/>
                </a:lnTo>
                <a:lnTo>
                  <a:pt x="11297" y="27911"/>
                </a:lnTo>
                <a:lnTo>
                  <a:pt x="11317" y="27750"/>
                </a:lnTo>
                <a:lnTo>
                  <a:pt x="11337" y="27589"/>
                </a:lnTo>
                <a:lnTo>
                  <a:pt x="11337" y="27307"/>
                </a:lnTo>
                <a:lnTo>
                  <a:pt x="11317" y="27146"/>
                </a:lnTo>
                <a:lnTo>
                  <a:pt x="11297" y="26985"/>
                </a:lnTo>
                <a:lnTo>
                  <a:pt x="11257" y="26844"/>
                </a:lnTo>
                <a:lnTo>
                  <a:pt x="11196" y="26703"/>
                </a:lnTo>
                <a:lnTo>
                  <a:pt x="11136" y="26562"/>
                </a:lnTo>
                <a:lnTo>
                  <a:pt x="11055" y="26441"/>
                </a:lnTo>
                <a:lnTo>
                  <a:pt x="10955" y="26321"/>
                </a:lnTo>
                <a:lnTo>
                  <a:pt x="10834" y="26220"/>
                </a:lnTo>
                <a:lnTo>
                  <a:pt x="10753" y="26139"/>
                </a:lnTo>
                <a:lnTo>
                  <a:pt x="10673" y="26099"/>
                </a:lnTo>
                <a:lnTo>
                  <a:pt x="10572" y="26059"/>
                </a:lnTo>
                <a:lnTo>
                  <a:pt x="10471" y="26019"/>
                </a:lnTo>
                <a:lnTo>
                  <a:pt x="10250" y="25998"/>
                </a:lnTo>
                <a:close/>
                <a:moveTo>
                  <a:pt x="12022" y="24025"/>
                </a:moveTo>
                <a:lnTo>
                  <a:pt x="11941" y="24206"/>
                </a:lnTo>
                <a:lnTo>
                  <a:pt x="11881" y="24408"/>
                </a:lnTo>
                <a:lnTo>
                  <a:pt x="11841" y="24609"/>
                </a:lnTo>
                <a:lnTo>
                  <a:pt x="11821" y="24810"/>
                </a:lnTo>
                <a:lnTo>
                  <a:pt x="11539" y="24851"/>
                </a:lnTo>
                <a:lnTo>
                  <a:pt x="11398" y="24871"/>
                </a:lnTo>
                <a:lnTo>
                  <a:pt x="11277" y="24911"/>
                </a:lnTo>
                <a:lnTo>
                  <a:pt x="11156" y="24971"/>
                </a:lnTo>
                <a:lnTo>
                  <a:pt x="11055" y="25032"/>
                </a:lnTo>
                <a:lnTo>
                  <a:pt x="10955" y="25132"/>
                </a:lnTo>
                <a:lnTo>
                  <a:pt x="10854" y="25233"/>
                </a:lnTo>
                <a:lnTo>
                  <a:pt x="10834" y="25294"/>
                </a:lnTo>
                <a:lnTo>
                  <a:pt x="10854" y="25374"/>
                </a:lnTo>
                <a:lnTo>
                  <a:pt x="10874" y="25435"/>
                </a:lnTo>
                <a:lnTo>
                  <a:pt x="10914" y="25475"/>
                </a:lnTo>
                <a:lnTo>
                  <a:pt x="11015" y="25535"/>
                </a:lnTo>
                <a:lnTo>
                  <a:pt x="11136" y="25575"/>
                </a:lnTo>
                <a:lnTo>
                  <a:pt x="11237" y="25616"/>
                </a:lnTo>
                <a:lnTo>
                  <a:pt x="11357" y="25636"/>
                </a:lnTo>
                <a:lnTo>
                  <a:pt x="11579" y="25656"/>
                </a:lnTo>
                <a:lnTo>
                  <a:pt x="11821" y="25636"/>
                </a:lnTo>
                <a:lnTo>
                  <a:pt x="11821" y="26059"/>
                </a:lnTo>
                <a:lnTo>
                  <a:pt x="11841" y="27227"/>
                </a:lnTo>
                <a:lnTo>
                  <a:pt x="11881" y="28395"/>
                </a:lnTo>
                <a:lnTo>
                  <a:pt x="11901" y="28495"/>
                </a:lnTo>
                <a:lnTo>
                  <a:pt x="11941" y="28576"/>
                </a:lnTo>
                <a:lnTo>
                  <a:pt x="12002" y="28636"/>
                </a:lnTo>
                <a:lnTo>
                  <a:pt x="12103" y="28677"/>
                </a:lnTo>
                <a:lnTo>
                  <a:pt x="12163" y="28697"/>
                </a:lnTo>
                <a:lnTo>
                  <a:pt x="12244" y="28677"/>
                </a:lnTo>
                <a:lnTo>
                  <a:pt x="12324" y="28636"/>
                </a:lnTo>
                <a:lnTo>
                  <a:pt x="12405" y="28576"/>
                </a:lnTo>
                <a:lnTo>
                  <a:pt x="12445" y="28495"/>
                </a:lnTo>
                <a:lnTo>
                  <a:pt x="12465" y="28395"/>
                </a:lnTo>
                <a:lnTo>
                  <a:pt x="12425" y="27227"/>
                </a:lnTo>
                <a:lnTo>
                  <a:pt x="12364" y="26059"/>
                </a:lnTo>
                <a:lnTo>
                  <a:pt x="12364" y="25616"/>
                </a:lnTo>
                <a:lnTo>
                  <a:pt x="12687" y="25656"/>
                </a:lnTo>
                <a:lnTo>
                  <a:pt x="12868" y="25676"/>
                </a:lnTo>
                <a:lnTo>
                  <a:pt x="13029" y="25696"/>
                </a:lnTo>
                <a:lnTo>
                  <a:pt x="13190" y="25676"/>
                </a:lnTo>
                <a:lnTo>
                  <a:pt x="13331" y="25636"/>
                </a:lnTo>
                <a:lnTo>
                  <a:pt x="13472" y="25555"/>
                </a:lnTo>
                <a:lnTo>
                  <a:pt x="13532" y="25495"/>
                </a:lnTo>
                <a:lnTo>
                  <a:pt x="13593" y="25435"/>
                </a:lnTo>
                <a:lnTo>
                  <a:pt x="13633" y="25354"/>
                </a:lnTo>
                <a:lnTo>
                  <a:pt x="13653" y="25273"/>
                </a:lnTo>
                <a:lnTo>
                  <a:pt x="13633" y="25193"/>
                </a:lnTo>
                <a:lnTo>
                  <a:pt x="13613" y="25112"/>
                </a:lnTo>
                <a:lnTo>
                  <a:pt x="13573" y="25032"/>
                </a:lnTo>
                <a:lnTo>
                  <a:pt x="13512" y="24971"/>
                </a:lnTo>
                <a:lnTo>
                  <a:pt x="13452" y="24911"/>
                </a:lnTo>
                <a:lnTo>
                  <a:pt x="13371" y="24891"/>
                </a:lnTo>
                <a:lnTo>
                  <a:pt x="13109" y="24830"/>
                </a:lnTo>
                <a:lnTo>
                  <a:pt x="12848" y="24790"/>
                </a:lnTo>
                <a:lnTo>
                  <a:pt x="12304" y="24790"/>
                </a:lnTo>
                <a:lnTo>
                  <a:pt x="12284" y="24589"/>
                </a:lnTo>
                <a:lnTo>
                  <a:pt x="12223" y="24387"/>
                </a:lnTo>
                <a:lnTo>
                  <a:pt x="12143" y="24206"/>
                </a:lnTo>
                <a:lnTo>
                  <a:pt x="12062" y="24025"/>
                </a:lnTo>
                <a:close/>
                <a:moveTo>
                  <a:pt x="5377" y="23844"/>
                </a:moveTo>
                <a:lnTo>
                  <a:pt x="5216" y="23864"/>
                </a:lnTo>
                <a:lnTo>
                  <a:pt x="5054" y="23904"/>
                </a:lnTo>
                <a:lnTo>
                  <a:pt x="4893" y="23964"/>
                </a:lnTo>
                <a:lnTo>
                  <a:pt x="4752" y="24025"/>
                </a:lnTo>
                <a:lnTo>
                  <a:pt x="4611" y="24105"/>
                </a:lnTo>
                <a:lnTo>
                  <a:pt x="4491" y="24206"/>
                </a:lnTo>
                <a:lnTo>
                  <a:pt x="4390" y="24307"/>
                </a:lnTo>
                <a:lnTo>
                  <a:pt x="4289" y="24428"/>
                </a:lnTo>
                <a:lnTo>
                  <a:pt x="4189" y="24569"/>
                </a:lnTo>
                <a:lnTo>
                  <a:pt x="4128" y="24689"/>
                </a:lnTo>
                <a:lnTo>
                  <a:pt x="4068" y="24851"/>
                </a:lnTo>
                <a:lnTo>
                  <a:pt x="4007" y="24991"/>
                </a:lnTo>
                <a:lnTo>
                  <a:pt x="3987" y="25153"/>
                </a:lnTo>
                <a:lnTo>
                  <a:pt x="3967" y="25294"/>
                </a:lnTo>
                <a:lnTo>
                  <a:pt x="3967" y="25455"/>
                </a:lnTo>
                <a:lnTo>
                  <a:pt x="3987" y="25616"/>
                </a:lnTo>
                <a:lnTo>
                  <a:pt x="4027" y="25777"/>
                </a:lnTo>
                <a:lnTo>
                  <a:pt x="4068" y="25938"/>
                </a:lnTo>
                <a:lnTo>
                  <a:pt x="4148" y="26079"/>
                </a:lnTo>
                <a:lnTo>
                  <a:pt x="4229" y="26200"/>
                </a:lnTo>
                <a:lnTo>
                  <a:pt x="4309" y="26321"/>
                </a:lnTo>
                <a:lnTo>
                  <a:pt x="4430" y="26441"/>
                </a:lnTo>
                <a:lnTo>
                  <a:pt x="4531" y="26522"/>
                </a:lnTo>
                <a:lnTo>
                  <a:pt x="4652" y="26623"/>
                </a:lnTo>
                <a:lnTo>
                  <a:pt x="4793" y="26683"/>
                </a:lnTo>
                <a:lnTo>
                  <a:pt x="4934" y="26764"/>
                </a:lnTo>
                <a:lnTo>
                  <a:pt x="5256" y="26864"/>
                </a:lnTo>
                <a:lnTo>
                  <a:pt x="5578" y="26965"/>
                </a:lnTo>
                <a:lnTo>
                  <a:pt x="5719" y="27046"/>
                </a:lnTo>
                <a:lnTo>
                  <a:pt x="5860" y="27126"/>
                </a:lnTo>
                <a:lnTo>
                  <a:pt x="5961" y="27247"/>
                </a:lnTo>
                <a:lnTo>
                  <a:pt x="6001" y="27327"/>
                </a:lnTo>
                <a:lnTo>
                  <a:pt x="6021" y="27408"/>
                </a:lnTo>
                <a:lnTo>
                  <a:pt x="6041" y="27509"/>
                </a:lnTo>
                <a:lnTo>
                  <a:pt x="6041" y="27609"/>
                </a:lnTo>
                <a:lnTo>
                  <a:pt x="6021" y="27690"/>
                </a:lnTo>
                <a:lnTo>
                  <a:pt x="5981" y="27770"/>
                </a:lnTo>
                <a:lnTo>
                  <a:pt x="5941" y="27831"/>
                </a:lnTo>
                <a:lnTo>
                  <a:pt x="5880" y="27891"/>
                </a:lnTo>
                <a:lnTo>
                  <a:pt x="5739" y="27992"/>
                </a:lnTo>
                <a:lnTo>
                  <a:pt x="5558" y="28052"/>
                </a:lnTo>
                <a:lnTo>
                  <a:pt x="5377" y="28093"/>
                </a:lnTo>
                <a:lnTo>
                  <a:pt x="5195" y="28093"/>
                </a:lnTo>
                <a:lnTo>
                  <a:pt x="5034" y="28052"/>
                </a:lnTo>
                <a:lnTo>
                  <a:pt x="4954" y="28032"/>
                </a:lnTo>
                <a:lnTo>
                  <a:pt x="4853" y="27992"/>
                </a:lnTo>
                <a:lnTo>
                  <a:pt x="4692" y="27871"/>
                </a:lnTo>
                <a:lnTo>
                  <a:pt x="4551" y="27730"/>
                </a:lnTo>
                <a:lnTo>
                  <a:pt x="4430" y="27569"/>
                </a:lnTo>
                <a:lnTo>
                  <a:pt x="4370" y="27468"/>
                </a:lnTo>
                <a:lnTo>
                  <a:pt x="4330" y="27368"/>
                </a:lnTo>
                <a:lnTo>
                  <a:pt x="4269" y="27166"/>
                </a:lnTo>
                <a:lnTo>
                  <a:pt x="4189" y="26965"/>
                </a:lnTo>
                <a:lnTo>
                  <a:pt x="4148" y="26864"/>
                </a:lnTo>
                <a:lnTo>
                  <a:pt x="4088" y="26764"/>
                </a:lnTo>
                <a:lnTo>
                  <a:pt x="4027" y="26703"/>
                </a:lnTo>
                <a:lnTo>
                  <a:pt x="3947" y="26643"/>
                </a:lnTo>
                <a:lnTo>
                  <a:pt x="3866" y="26623"/>
                </a:lnTo>
                <a:lnTo>
                  <a:pt x="3786" y="26602"/>
                </a:lnTo>
                <a:lnTo>
                  <a:pt x="3685" y="26602"/>
                </a:lnTo>
                <a:lnTo>
                  <a:pt x="3605" y="26623"/>
                </a:lnTo>
                <a:lnTo>
                  <a:pt x="3544" y="26683"/>
                </a:lnTo>
                <a:lnTo>
                  <a:pt x="3484" y="26764"/>
                </a:lnTo>
                <a:lnTo>
                  <a:pt x="3423" y="26945"/>
                </a:lnTo>
                <a:lnTo>
                  <a:pt x="3383" y="27126"/>
                </a:lnTo>
                <a:lnTo>
                  <a:pt x="3403" y="27307"/>
                </a:lnTo>
                <a:lnTo>
                  <a:pt x="3423" y="27468"/>
                </a:lnTo>
                <a:lnTo>
                  <a:pt x="3484" y="27650"/>
                </a:lnTo>
                <a:lnTo>
                  <a:pt x="3564" y="27811"/>
                </a:lnTo>
                <a:lnTo>
                  <a:pt x="3665" y="27972"/>
                </a:lnTo>
                <a:lnTo>
                  <a:pt x="3786" y="28113"/>
                </a:lnTo>
                <a:lnTo>
                  <a:pt x="3927" y="28254"/>
                </a:lnTo>
                <a:lnTo>
                  <a:pt x="4068" y="28375"/>
                </a:lnTo>
                <a:lnTo>
                  <a:pt x="4229" y="28495"/>
                </a:lnTo>
                <a:lnTo>
                  <a:pt x="4390" y="28596"/>
                </a:lnTo>
                <a:lnTo>
                  <a:pt x="4551" y="28677"/>
                </a:lnTo>
                <a:lnTo>
                  <a:pt x="4732" y="28737"/>
                </a:lnTo>
                <a:lnTo>
                  <a:pt x="4893" y="28777"/>
                </a:lnTo>
                <a:lnTo>
                  <a:pt x="5054" y="28818"/>
                </a:lnTo>
                <a:lnTo>
                  <a:pt x="5377" y="28818"/>
                </a:lnTo>
                <a:lnTo>
                  <a:pt x="5538" y="28797"/>
                </a:lnTo>
                <a:lnTo>
                  <a:pt x="5679" y="28757"/>
                </a:lnTo>
                <a:lnTo>
                  <a:pt x="5820" y="28697"/>
                </a:lnTo>
                <a:lnTo>
                  <a:pt x="5941" y="28636"/>
                </a:lnTo>
                <a:lnTo>
                  <a:pt x="6061" y="28576"/>
                </a:lnTo>
                <a:lnTo>
                  <a:pt x="6182" y="28495"/>
                </a:lnTo>
                <a:lnTo>
                  <a:pt x="6283" y="28395"/>
                </a:lnTo>
                <a:lnTo>
                  <a:pt x="6384" y="28274"/>
                </a:lnTo>
                <a:lnTo>
                  <a:pt x="6464" y="28173"/>
                </a:lnTo>
                <a:lnTo>
                  <a:pt x="6545" y="28032"/>
                </a:lnTo>
                <a:lnTo>
                  <a:pt x="6585" y="27911"/>
                </a:lnTo>
                <a:lnTo>
                  <a:pt x="6625" y="27750"/>
                </a:lnTo>
                <a:lnTo>
                  <a:pt x="6665" y="27609"/>
                </a:lnTo>
                <a:lnTo>
                  <a:pt x="6665" y="27448"/>
                </a:lnTo>
                <a:lnTo>
                  <a:pt x="6726" y="27609"/>
                </a:lnTo>
                <a:lnTo>
                  <a:pt x="6806" y="27770"/>
                </a:lnTo>
                <a:lnTo>
                  <a:pt x="6927" y="27911"/>
                </a:lnTo>
                <a:lnTo>
                  <a:pt x="7048" y="28012"/>
                </a:lnTo>
                <a:lnTo>
                  <a:pt x="7169" y="28113"/>
                </a:lnTo>
                <a:lnTo>
                  <a:pt x="7310" y="28193"/>
                </a:lnTo>
                <a:lnTo>
                  <a:pt x="7451" y="28254"/>
                </a:lnTo>
                <a:lnTo>
                  <a:pt x="7592" y="28294"/>
                </a:lnTo>
                <a:lnTo>
                  <a:pt x="7753" y="28314"/>
                </a:lnTo>
                <a:lnTo>
                  <a:pt x="7894" y="28314"/>
                </a:lnTo>
                <a:lnTo>
                  <a:pt x="8035" y="28274"/>
                </a:lnTo>
                <a:lnTo>
                  <a:pt x="8176" y="28213"/>
                </a:lnTo>
                <a:lnTo>
                  <a:pt x="8256" y="28274"/>
                </a:lnTo>
                <a:lnTo>
                  <a:pt x="8337" y="28314"/>
                </a:lnTo>
                <a:lnTo>
                  <a:pt x="8417" y="28334"/>
                </a:lnTo>
                <a:lnTo>
                  <a:pt x="8498" y="28314"/>
                </a:lnTo>
                <a:lnTo>
                  <a:pt x="8599" y="28274"/>
                </a:lnTo>
                <a:lnTo>
                  <a:pt x="8659" y="28234"/>
                </a:lnTo>
                <a:lnTo>
                  <a:pt x="8719" y="28153"/>
                </a:lnTo>
                <a:lnTo>
                  <a:pt x="8760" y="28073"/>
                </a:lnTo>
                <a:lnTo>
                  <a:pt x="8760" y="27992"/>
                </a:lnTo>
                <a:lnTo>
                  <a:pt x="8760" y="27489"/>
                </a:lnTo>
                <a:lnTo>
                  <a:pt x="8740" y="26965"/>
                </a:lnTo>
                <a:lnTo>
                  <a:pt x="8719" y="26703"/>
                </a:lnTo>
                <a:lnTo>
                  <a:pt x="8659" y="26462"/>
                </a:lnTo>
                <a:lnTo>
                  <a:pt x="8579" y="26220"/>
                </a:lnTo>
                <a:lnTo>
                  <a:pt x="8478" y="25998"/>
                </a:lnTo>
                <a:lnTo>
                  <a:pt x="8438" y="25958"/>
                </a:lnTo>
                <a:lnTo>
                  <a:pt x="8337" y="25958"/>
                </a:lnTo>
                <a:lnTo>
                  <a:pt x="8297" y="25998"/>
                </a:lnTo>
                <a:lnTo>
                  <a:pt x="8196" y="26180"/>
                </a:lnTo>
                <a:lnTo>
                  <a:pt x="8136" y="26381"/>
                </a:lnTo>
                <a:lnTo>
                  <a:pt x="7974" y="26260"/>
                </a:lnTo>
                <a:lnTo>
                  <a:pt x="7894" y="26220"/>
                </a:lnTo>
                <a:lnTo>
                  <a:pt x="7793" y="26180"/>
                </a:lnTo>
                <a:lnTo>
                  <a:pt x="7692" y="26180"/>
                </a:lnTo>
                <a:lnTo>
                  <a:pt x="7592" y="26159"/>
                </a:lnTo>
                <a:lnTo>
                  <a:pt x="7491" y="26180"/>
                </a:lnTo>
                <a:lnTo>
                  <a:pt x="7370" y="26200"/>
                </a:lnTo>
                <a:lnTo>
                  <a:pt x="7249" y="26240"/>
                </a:lnTo>
                <a:lnTo>
                  <a:pt x="7129" y="26321"/>
                </a:lnTo>
                <a:lnTo>
                  <a:pt x="7008" y="26401"/>
                </a:lnTo>
                <a:lnTo>
                  <a:pt x="6907" y="26482"/>
                </a:lnTo>
                <a:lnTo>
                  <a:pt x="6827" y="26602"/>
                </a:lnTo>
                <a:lnTo>
                  <a:pt x="6746" y="26723"/>
                </a:lnTo>
                <a:lnTo>
                  <a:pt x="6686" y="26844"/>
                </a:lnTo>
                <a:lnTo>
                  <a:pt x="6645" y="26965"/>
                </a:lnTo>
                <a:lnTo>
                  <a:pt x="6625" y="27126"/>
                </a:lnTo>
                <a:lnTo>
                  <a:pt x="6585" y="27025"/>
                </a:lnTo>
                <a:lnTo>
                  <a:pt x="6545" y="26905"/>
                </a:lnTo>
                <a:lnTo>
                  <a:pt x="6484" y="26804"/>
                </a:lnTo>
                <a:lnTo>
                  <a:pt x="6404" y="26723"/>
                </a:lnTo>
                <a:lnTo>
                  <a:pt x="6243" y="26542"/>
                </a:lnTo>
                <a:lnTo>
                  <a:pt x="6041" y="26401"/>
                </a:lnTo>
                <a:lnTo>
                  <a:pt x="5880" y="26321"/>
                </a:lnTo>
                <a:lnTo>
                  <a:pt x="5719" y="26260"/>
                </a:lnTo>
                <a:lnTo>
                  <a:pt x="5357" y="26139"/>
                </a:lnTo>
                <a:lnTo>
                  <a:pt x="5195" y="26079"/>
                </a:lnTo>
                <a:lnTo>
                  <a:pt x="5034" y="25998"/>
                </a:lnTo>
                <a:lnTo>
                  <a:pt x="4914" y="25878"/>
                </a:lnTo>
                <a:lnTo>
                  <a:pt x="4793" y="25737"/>
                </a:lnTo>
                <a:lnTo>
                  <a:pt x="4732" y="25656"/>
                </a:lnTo>
                <a:lnTo>
                  <a:pt x="4692" y="25555"/>
                </a:lnTo>
                <a:lnTo>
                  <a:pt x="4672" y="25455"/>
                </a:lnTo>
                <a:lnTo>
                  <a:pt x="4672" y="25354"/>
                </a:lnTo>
                <a:lnTo>
                  <a:pt x="4672" y="25273"/>
                </a:lnTo>
                <a:lnTo>
                  <a:pt x="4692" y="25173"/>
                </a:lnTo>
                <a:lnTo>
                  <a:pt x="4752" y="25012"/>
                </a:lnTo>
                <a:lnTo>
                  <a:pt x="4873" y="24851"/>
                </a:lnTo>
                <a:lnTo>
                  <a:pt x="5014" y="24730"/>
                </a:lnTo>
                <a:lnTo>
                  <a:pt x="5175" y="24609"/>
                </a:lnTo>
                <a:lnTo>
                  <a:pt x="5357" y="24548"/>
                </a:lnTo>
                <a:lnTo>
                  <a:pt x="5457" y="24528"/>
                </a:lnTo>
                <a:lnTo>
                  <a:pt x="5538" y="24508"/>
                </a:lnTo>
                <a:lnTo>
                  <a:pt x="5739" y="24528"/>
                </a:lnTo>
                <a:lnTo>
                  <a:pt x="5920" y="24589"/>
                </a:lnTo>
                <a:lnTo>
                  <a:pt x="6102" y="24669"/>
                </a:lnTo>
                <a:lnTo>
                  <a:pt x="6424" y="24851"/>
                </a:lnTo>
                <a:lnTo>
                  <a:pt x="6726" y="25052"/>
                </a:lnTo>
                <a:lnTo>
                  <a:pt x="6786" y="25052"/>
                </a:lnTo>
                <a:lnTo>
                  <a:pt x="6806" y="25032"/>
                </a:lnTo>
                <a:lnTo>
                  <a:pt x="6806" y="25012"/>
                </a:lnTo>
                <a:lnTo>
                  <a:pt x="6806" y="24851"/>
                </a:lnTo>
                <a:lnTo>
                  <a:pt x="6786" y="24710"/>
                </a:lnTo>
                <a:lnTo>
                  <a:pt x="6746" y="24589"/>
                </a:lnTo>
                <a:lnTo>
                  <a:pt x="6706" y="24468"/>
                </a:lnTo>
                <a:lnTo>
                  <a:pt x="6625" y="24367"/>
                </a:lnTo>
                <a:lnTo>
                  <a:pt x="6545" y="24267"/>
                </a:lnTo>
                <a:lnTo>
                  <a:pt x="6444" y="24166"/>
                </a:lnTo>
                <a:lnTo>
                  <a:pt x="6303" y="24065"/>
                </a:lnTo>
                <a:lnTo>
                  <a:pt x="6162" y="23985"/>
                </a:lnTo>
                <a:lnTo>
                  <a:pt x="6021" y="23924"/>
                </a:lnTo>
                <a:lnTo>
                  <a:pt x="5860" y="23864"/>
                </a:lnTo>
                <a:lnTo>
                  <a:pt x="5699" y="23844"/>
                </a:lnTo>
                <a:close/>
                <a:moveTo>
                  <a:pt x="10532" y="29965"/>
                </a:moveTo>
                <a:lnTo>
                  <a:pt x="8840" y="29986"/>
                </a:lnTo>
                <a:lnTo>
                  <a:pt x="7169" y="30026"/>
                </a:lnTo>
                <a:lnTo>
                  <a:pt x="5558" y="30086"/>
                </a:lnTo>
                <a:lnTo>
                  <a:pt x="5175" y="30086"/>
                </a:lnTo>
                <a:lnTo>
                  <a:pt x="4793" y="30127"/>
                </a:lnTo>
                <a:lnTo>
                  <a:pt x="4611" y="30167"/>
                </a:lnTo>
                <a:lnTo>
                  <a:pt x="4430" y="30207"/>
                </a:lnTo>
                <a:lnTo>
                  <a:pt x="4249" y="30288"/>
                </a:lnTo>
                <a:lnTo>
                  <a:pt x="4088" y="30368"/>
                </a:lnTo>
                <a:lnTo>
                  <a:pt x="4068" y="30408"/>
                </a:lnTo>
                <a:lnTo>
                  <a:pt x="4068" y="30429"/>
                </a:lnTo>
                <a:lnTo>
                  <a:pt x="4068" y="30449"/>
                </a:lnTo>
                <a:lnTo>
                  <a:pt x="4088" y="30469"/>
                </a:lnTo>
                <a:lnTo>
                  <a:pt x="4249" y="30549"/>
                </a:lnTo>
                <a:lnTo>
                  <a:pt x="4410" y="30610"/>
                </a:lnTo>
                <a:lnTo>
                  <a:pt x="4571" y="30630"/>
                </a:lnTo>
                <a:lnTo>
                  <a:pt x="4732" y="30650"/>
                </a:lnTo>
                <a:lnTo>
                  <a:pt x="5054" y="30670"/>
                </a:lnTo>
                <a:lnTo>
                  <a:pt x="5840" y="30670"/>
                </a:lnTo>
                <a:lnTo>
                  <a:pt x="6283" y="30650"/>
                </a:lnTo>
                <a:lnTo>
                  <a:pt x="7169" y="30610"/>
                </a:lnTo>
                <a:lnTo>
                  <a:pt x="8840" y="30590"/>
                </a:lnTo>
                <a:lnTo>
                  <a:pt x="10532" y="30590"/>
                </a:lnTo>
                <a:lnTo>
                  <a:pt x="12203" y="30610"/>
                </a:lnTo>
                <a:lnTo>
                  <a:pt x="13875" y="30650"/>
                </a:lnTo>
                <a:lnTo>
                  <a:pt x="14680" y="30690"/>
                </a:lnTo>
                <a:lnTo>
                  <a:pt x="15486" y="30731"/>
                </a:lnTo>
                <a:lnTo>
                  <a:pt x="15909" y="30751"/>
                </a:lnTo>
                <a:lnTo>
                  <a:pt x="16331" y="30791"/>
                </a:lnTo>
                <a:lnTo>
                  <a:pt x="16754" y="30811"/>
                </a:lnTo>
                <a:lnTo>
                  <a:pt x="16976" y="30811"/>
                </a:lnTo>
                <a:lnTo>
                  <a:pt x="17177" y="30791"/>
                </a:lnTo>
                <a:lnTo>
                  <a:pt x="17238" y="30771"/>
                </a:lnTo>
                <a:lnTo>
                  <a:pt x="17298" y="30731"/>
                </a:lnTo>
                <a:lnTo>
                  <a:pt x="17379" y="30670"/>
                </a:lnTo>
                <a:lnTo>
                  <a:pt x="17419" y="30570"/>
                </a:lnTo>
                <a:lnTo>
                  <a:pt x="17439" y="30449"/>
                </a:lnTo>
                <a:lnTo>
                  <a:pt x="17419" y="30348"/>
                </a:lnTo>
                <a:lnTo>
                  <a:pt x="17358" y="30227"/>
                </a:lnTo>
                <a:lnTo>
                  <a:pt x="17278" y="30147"/>
                </a:lnTo>
                <a:lnTo>
                  <a:pt x="17177" y="30106"/>
                </a:lnTo>
                <a:lnTo>
                  <a:pt x="16996" y="30066"/>
                </a:lnTo>
                <a:lnTo>
                  <a:pt x="16815" y="30026"/>
                </a:lnTo>
                <a:lnTo>
                  <a:pt x="15647" y="30026"/>
                </a:lnTo>
                <a:lnTo>
                  <a:pt x="13875" y="30006"/>
                </a:lnTo>
                <a:lnTo>
                  <a:pt x="12203" y="29965"/>
                </a:lnTo>
                <a:close/>
                <a:moveTo>
                  <a:pt x="11277" y="31717"/>
                </a:moveTo>
                <a:lnTo>
                  <a:pt x="11035" y="31738"/>
                </a:lnTo>
                <a:lnTo>
                  <a:pt x="10552" y="31778"/>
                </a:lnTo>
                <a:lnTo>
                  <a:pt x="10089" y="31818"/>
                </a:lnTo>
                <a:lnTo>
                  <a:pt x="9062" y="31858"/>
                </a:lnTo>
                <a:lnTo>
                  <a:pt x="8035" y="31899"/>
                </a:lnTo>
                <a:lnTo>
                  <a:pt x="6988" y="31919"/>
                </a:lnTo>
                <a:lnTo>
                  <a:pt x="5961" y="31939"/>
                </a:lnTo>
                <a:lnTo>
                  <a:pt x="5498" y="31939"/>
                </a:lnTo>
                <a:lnTo>
                  <a:pt x="5014" y="31959"/>
                </a:lnTo>
                <a:lnTo>
                  <a:pt x="4773" y="31979"/>
                </a:lnTo>
                <a:lnTo>
                  <a:pt x="4551" y="32040"/>
                </a:lnTo>
                <a:lnTo>
                  <a:pt x="4330" y="32100"/>
                </a:lnTo>
                <a:lnTo>
                  <a:pt x="4128" y="32201"/>
                </a:lnTo>
                <a:lnTo>
                  <a:pt x="4088" y="32241"/>
                </a:lnTo>
                <a:lnTo>
                  <a:pt x="4068" y="32281"/>
                </a:lnTo>
                <a:lnTo>
                  <a:pt x="4048" y="32362"/>
                </a:lnTo>
                <a:lnTo>
                  <a:pt x="4068" y="32442"/>
                </a:lnTo>
                <a:lnTo>
                  <a:pt x="4128" y="32503"/>
                </a:lnTo>
                <a:lnTo>
                  <a:pt x="4309" y="32624"/>
                </a:lnTo>
                <a:lnTo>
                  <a:pt x="4511" y="32704"/>
                </a:lnTo>
                <a:lnTo>
                  <a:pt x="4712" y="32744"/>
                </a:lnTo>
                <a:lnTo>
                  <a:pt x="4934" y="32785"/>
                </a:lnTo>
                <a:lnTo>
                  <a:pt x="5377" y="32825"/>
                </a:lnTo>
                <a:lnTo>
                  <a:pt x="5800" y="32845"/>
                </a:lnTo>
                <a:lnTo>
                  <a:pt x="6323" y="32885"/>
                </a:lnTo>
                <a:lnTo>
                  <a:pt x="6827" y="32885"/>
                </a:lnTo>
                <a:lnTo>
                  <a:pt x="7874" y="32865"/>
                </a:lnTo>
                <a:lnTo>
                  <a:pt x="8901" y="32845"/>
                </a:lnTo>
                <a:lnTo>
                  <a:pt x="9948" y="32805"/>
                </a:lnTo>
                <a:lnTo>
                  <a:pt x="10894" y="32765"/>
                </a:lnTo>
                <a:lnTo>
                  <a:pt x="11438" y="32744"/>
                </a:lnTo>
                <a:lnTo>
                  <a:pt x="11700" y="32704"/>
                </a:lnTo>
                <a:lnTo>
                  <a:pt x="11841" y="32664"/>
                </a:lnTo>
                <a:lnTo>
                  <a:pt x="11962" y="32624"/>
                </a:lnTo>
                <a:lnTo>
                  <a:pt x="12082" y="32543"/>
                </a:lnTo>
                <a:lnTo>
                  <a:pt x="12183" y="32442"/>
                </a:lnTo>
                <a:lnTo>
                  <a:pt x="12244" y="32322"/>
                </a:lnTo>
                <a:lnTo>
                  <a:pt x="12284" y="32181"/>
                </a:lnTo>
                <a:lnTo>
                  <a:pt x="12264" y="32060"/>
                </a:lnTo>
                <a:lnTo>
                  <a:pt x="12244" y="31999"/>
                </a:lnTo>
                <a:lnTo>
                  <a:pt x="12203" y="31939"/>
                </a:lnTo>
                <a:lnTo>
                  <a:pt x="12163" y="31878"/>
                </a:lnTo>
                <a:lnTo>
                  <a:pt x="12103" y="31838"/>
                </a:lnTo>
                <a:lnTo>
                  <a:pt x="12042" y="31798"/>
                </a:lnTo>
                <a:lnTo>
                  <a:pt x="11962" y="31778"/>
                </a:lnTo>
                <a:lnTo>
                  <a:pt x="11740" y="31738"/>
                </a:lnTo>
                <a:lnTo>
                  <a:pt x="11519" y="31717"/>
                </a:lnTo>
                <a:close/>
                <a:moveTo>
                  <a:pt x="11378" y="847"/>
                </a:moveTo>
                <a:lnTo>
                  <a:pt x="11760" y="887"/>
                </a:lnTo>
                <a:lnTo>
                  <a:pt x="13492" y="1068"/>
                </a:lnTo>
                <a:lnTo>
                  <a:pt x="15163" y="1229"/>
                </a:lnTo>
                <a:lnTo>
                  <a:pt x="16815" y="1370"/>
                </a:lnTo>
                <a:lnTo>
                  <a:pt x="18526" y="1491"/>
                </a:lnTo>
                <a:lnTo>
                  <a:pt x="20238" y="1592"/>
                </a:lnTo>
                <a:lnTo>
                  <a:pt x="21930" y="1672"/>
                </a:lnTo>
                <a:lnTo>
                  <a:pt x="23641" y="1753"/>
                </a:lnTo>
                <a:lnTo>
                  <a:pt x="25313" y="1793"/>
                </a:lnTo>
                <a:lnTo>
                  <a:pt x="26984" y="1813"/>
                </a:lnTo>
                <a:lnTo>
                  <a:pt x="28656" y="1833"/>
                </a:lnTo>
                <a:lnTo>
                  <a:pt x="30327" y="1833"/>
                </a:lnTo>
                <a:lnTo>
                  <a:pt x="31978" y="1793"/>
                </a:lnTo>
                <a:lnTo>
                  <a:pt x="33650" y="1753"/>
                </a:lnTo>
                <a:lnTo>
                  <a:pt x="35281" y="1733"/>
                </a:lnTo>
                <a:lnTo>
                  <a:pt x="36106" y="1692"/>
                </a:lnTo>
                <a:lnTo>
                  <a:pt x="36912" y="1632"/>
                </a:lnTo>
                <a:lnTo>
                  <a:pt x="36892" y="1934"/>
                </a:lnTo>
                <a:lnTo>
                  <a:pt x="36872" y="2216"/>
                </a:lnTo>
                <a:lnTo>
                  <a:pt x="36872" y="2820"/>
                </a:lnTo>
                <a:lnTo>
                  <a:pt x="36831" y="4914"/>
                </a:lnTo>
                <a:lnTo>
                  <a:pt x="36791" y="8942"/>
                </a:lnTo>
                <a:lnTo>
                  <a:pt x="36710" y="16977"/>
                </a:lnTo>
                <a:lnTo>
                  <a:pt x="36690" y="18970"/>
                </a:lnTo>
                <a:lnTo>
                  <a:pt x="36690" y="20984"/>
                </a:lnTo>
                <a:lnTo>
                  <a:pt x="36690" y="21991"/>
                </a:lnTo>
                <a:lnTo>
                  <a:pt x="36670" y="22998"/>
                </a:lnTo>
                <a:lnTo>
                  <a:pt x="36650" y="24005"/>
                </a:lnTo>
                <a:lnTo>
                  <a:pt x="36650" y="25012"/>
                </a:lnTo>
                <a:lnTo>
                  <a:pt x="36650" y="27005"/>
                </a:lnTo>
                <a:lnTo>
                  <a:pt x="36670" y="29019"/>
                </a:lnTo>
                <a:lnTo>
                  <a:pt x="36690" y="31033"/>
                </a:lnTo>
                <a:lnTo>
                  <a:pt x="36751" y="33046"/>
                </a:lnTo>
                <a:lnTo>
                  <a:pt x="36791" y="33671"/>
                </a:lnTo>
                <a:lnTo>
                  <a:pt x="36872" y="34275"/>
                </a:lnTo>
                <a:lnTo>
                  <a:pt x="35845" y="34315"/>
                </a:lnTo>
                <a:lnTo>
                  <a:pt x="34898" y="34355"/>
                </a:lnTo>
                <a:lnTo>
                  <a:pt x="33952" y="34416"/>
                </a:lnTo>
                <a:lnTo>
                  <a:pt x="33932" y="34094"/>
                </a:lnTo>
                <a:lnTo>
                  <a:pt x="33791" y="31214"/>
                </a:lnTo>
                <a:lnTo>
                  <a:pt x="33690" y="29321"/>
                </a:lnTo>
                <a:lnTo>
                  <a:pt x="34153" y="29180"/>
                </a:lnTo>
                <a:lnTo>
                  <a:pt x="34395" y="29079"/>
                </a:lnTo>
                <a:lnTo>
                  <a:pt x="34596" y="28979"/>
                </a:lnTo>
                <a:lnTo>
                  <a:pt x="34757" y="28878"/>
                </a:lnTo>
                <a:lnTo>
                  <a:pt x="34818" y="28797"/>
                </a:lnTo>
                <a:lnTo>
                  <a:pt x="34878" y="28737"/>
                </a:lnTo>
                <a:lnTo>
                  <a:pt x="34898" y="28677"/>
                </a:lnTo>
                <a:lnTo>
                  <a:pt x="34918" y="28596"/>
                </a:lnTo>
                <a:lnTo>
                  <a:pt x="34918" y="28536"/>
                </a:lnTo>
                <a:lnTo>
                  <a:pt x="34878" y="28455"/>
                </a:lnTo>
                <a:lnTo>
                  <a:pt x="34818" y="28375"/>
                </a:lnTo>
                <a:lnTo>
                  <a:pt x="34737" y="28314"/>
                </a:lnTo>
                <a:lnTo>
                  <a:pt x="34656" y="28274"/>
                </a:lnTo>
                <a:lnTo>
                  <a:pt x="34556" y="28234"/>
                </a:lnTo>
                <a:lnTo>
                  <a:pt x="34153" y="28234"/>
                </a:lnTo>
                <a:lnTo>
                  <a:pt x="33911" y="28274"/>
                </a:lnTo>
                <a:lnTo>
                  <a:pt x="33650" y="28314"/>
                </a:lnTo>
                <a:lnTo>
                  <a:pt x="33589" y="27025"/>
                </a:lnTo>
                <a:lnTo>
                  <a:pt x="33952" y="27005"/>
                </a:lnTo>
                <a:lnTo>
                  <a:pt x="34052" y="26985"/>
                </a:lnTo>
                <a:lnTo>
                  <a:pt x="34153" y="26945"/>
                </a:lnTo>
                <a:lnTo>
                  <a:pt x="34254" y="26905"/>
                </a:lnTo>
                <a:lnTo>
                  <a:pt x="34375" y="26844"/>
                </a:lnTo>
                <a:lnTo>
                  <a:pt x="34455" y="26784"/>
                </a:lnTo>
                <a:lnTo>
                  <a:pt x="34516" y="26683"/>
                </a:lnTo>
                <a:lnTo>
                  <a:pt x="34556" y="26582"/>
                </a:lnTo>
                <a:lnTo>
                  <a:pt x="34536" y="26542"/>
                </a:lnTo>
                <a:lnTo>
                  <a:pt x="34536" y="26482"/>
                </a:lnTo>
                <a:lnTo>
                  <a:pt x="34495" y="26401"/>
                </a:lnTo>
                <a:lnTo>
                  <a:pt x="34435" y="26321"/>
                </a:lnTo>
                <a:lnTo>
                  <a:pt x="34375" y="26260"/>
                </a:lnTo>
                <a:lnTo>
                  <a:pt x="34294" y="26200"/>
                </a:lnTo>
                <a:lnTo>
                  <a:pt x="34213" y="26159"/>
                </a:lnTo>
                <a:lnTo>
                  <a:pt x="34133" y="26139"/>
                </a:lnTo>
                <a:lnTo>
                  <a:pt x="33952" y="26099"/>
                </a:lnTo>
                <a:lnTo>
                  <a:pt x="33549" y="26079"/>
                </a:lnTo>
                <a:lnTo>
                  <a:pt x="33529" y="25435"/>
                </a:lnTo>
                <a:lnTo>
                  <a:pt x="33509" y="24730"/>
                </a:lnTo>
                <a:lnTo>
                  <a:pt x="33811" y="24649"/>
                </a:lnTo>
                <a:lnTo>
                  <a:pt x="34113" y="24548"/>
                </a:lnTo>
                <a:lnTo>
                  <a:pt x="34254" y="24488"/>
                </a:lnTo>
                <a:lnTo>
                  <a:pt x="34395" y="24408"/>
                </a:lnTo>
                <a:lnTo>
                  <a:pt x="34516" y="24327"/>
                </a:lnTo>
                <a:lnTo>
                  <a:pt x="34596" y="24226"/>
                </a:lnTo>
                <a:lnTo>
                  <a:pt x="34656" y="24126"/>
                </a:lnTo>
                <a:lnTo>
                  <a:pt x="34677" y="24005"/>
                </a:lnTo>
                <a:lnTo>
                  <a:pt x="34656" y="23964"/>
                </a:lnTo>
                <a:lnTo>
                  <a:pt x="34636" y="23924"/>
                </a:lnTo>
                <a:lnTo>
                  <a:pt x="34596" y="23864"/>
                </a:lnTo>
                <a:lnTo>
                  <a:pt x="34556" y="23844"/>
                </a:lnTo>
                <a:lnTo>
                  <a:pt x="34435" y="23783"/>
                </a:lnTo>
                <a:lnTo>
                  <a:pt x="34314" y="23743"/>
                </a:lnTo>
                <a:lnTo>
                  <a:pt x="34173" y="23703"/>
                </a:lnTo>
                <a:lnTo>
                  <a:pt x="33750" y="23703"/>
                </a:lnTo>
                <a:lnTo>
                  <a:pt x="33468" y="23743"/>
                </a:lnTo>
                <a:lnTo>
                  <a:pt x="33428" y="22434"/>
                </a:lnTo>
                <a:lnTo>
                  <a:pt x="33589" y="22414"/>
                </a:lnTo>
                <a:lnTo>
                  <a:pt x="33750" y="22374"/>
                </a:lnTo>
                <a:lnTo>
                  <a:pt x="33911" y="22313"/>
                </a:lnTo>
                <a:lnTo>
                  <a:pt x="34052" y="22233"/>
                </a:lnTo>
                <a:lnTo>
                  <a:pt x="34193" y="22152"/>
                </a:lnTo>
                <a:lnTo>
                  <a:pt x="34314" y="22051"/>
                </a:lnTo>
                <a:lnTo>
                  <a:pt x="34415" y="21931"/>
                </a:lnTo>
                <a:lnTo>
                  <a:pt x="34495" y="21790"/>
                </a:lnTo>
                <a:lnTo>
                  <a:pt x="34536" y="21709"/>
                </a:lnTo>
                <a:lnTo>
                  <a:pt x="34516" y="21629"/>
                </a:lnTo>
                <a:lnTo>
                  <a:pt x="34475" y="21548"/>
                </a:lnTo>
                <a:lnTo>
                  <a:pt x="34435" y="21528"/>
                </a:lnTo>
                <a:lnTo>
                  <a:pt x="34375" y="21508"/>
                </a:lnTo>
                <a:lnTo>
                  <a:pt x="34052" y="21467"/>
                </a:lnTo>
                <a:lnTo>
                  <a:pt x="33710" y="21467"/>
                </a:lnTo>
                <a:lnTo>
                  <a:pt x="33388" y="21488"/>
                </a:lnTo>
                <a:lnTo>
                  <a:pt x="33348" y="19736"/>
                </a:lnTo>
                <a:lnTo>
                  <a:pt x="33549" y="19695"/>
                </a:lnTo>
                <a:lnTo>
                  <a:pt x="33750" y="19655"/>
                </a:lnTo>
                <a:lnTo>
                  <a:pt x="33911" y="19575"/>
                </a:lnTo>
                <a:lnTo>
                  <a:pt x="34093" y="19474"/>
                </a:lnTo>
                <a:lnTo>
                  <a:pt x="34254" y="19353"/>
                </a:lnTo>
                <a:lnTo>
                  <a:pt x="34314" y="19293"/>
                </a:lnTo>
                <a:lnTo>
                  <a:pt x="34354" y="19192"/>
                </a:lnTo>
                <a:lnTo>
                  <a:pt x="34354" y="19152"/>
                </a:lnTo>
                <a:lnTo>
                  <a:pt x="34334" y="19111"/>
                </a:lnTo>
                <a:lnTo>
                  <a:pt x="34294" y="19071"/>
                </a:lnTo>
                <a:lnTo>
                  <a:pt x="34254" y="19031"/>
                </a:lnTo>
                <a:lnTo>
                  <a:pt x="34072" y="18950"/>
                </a:lnTo>
                <a:lnTo>
                  <a:pt x="33911" y="18890"/>
                </a:lnTo>
                <a:lnTo>
                  <a:pt x="33730" y="18850"/>
                </a:lnTo>
                <a:lnTo>
                  <a:pt x="33529" y="18829"/>
                </a:lnTo>
                <a:lnTo>
                  <a:pt x="33307" y="18829"/>
                </a:lnTo>
                <a:lnTo>
                  <a:pt x="33267" y="17420"/>
                </a:lnTo>
                <a:lnTo>
                  <a:pt x="33509" y="17400"/>
                </a:lnTo>
                <a:lnTo>
                  <a:pt x="33629" y="17380"/>
                </a:lnTo>
                <a:lnTo>
                  <a:pt x="33750" y="17359"/>
                </a:lnTo>
                <a:lnTo>
                  <a:pt x="33871" y="17319"/>
                </a:lnTo>
                <a:lnTo>
                  <a:pt x="33992" y="17279"/>
                </a:lnTo>
                <a:lnTo>
                  <a:pt x="34052" y="17239"/>
                </a:lnTo>
                <a:lnTo>
                  <a:pt x="34093" y="17198"/>
                </a:lnTo>
                <a:lnTo>
                  <a:pt x="34113" y="17138"/>
                </a:lnTo>
                <a:lnTo>
                  <a:pt x="34113" y="17077"/>
                </a:lnTo>
                <a:lnTo>
                  <a:pt x="34072" y="16957"/>
                </a:lnTo>
                <a:lnTo>
                  <a:pt x="33992" y="16856"/>
                </a:lnTo>
                <a:lnTo>
                  <a:pt x="33911" y="16775"/>
                </a:lnTo>
                <a:lnTo>
                  <a:pt x="33791" y="16715"/>
                </a:lnTo>
                <a:lnTo>
                  <a:pt x="33670" y="16675"/>
                </a:lnTo>
                <a:lnTo>
                  <a:pt x="33529" y="16655"/>
                </a:lnTo>
                <a:lnTo>
                  <a:pt x="33247" y="16655"/>
                </a:lnTo>
                <a:lnTo>
                  <a:pt x="33227" y="15950"/>
                </a:lnTo>
                <a:lnTo>
                  <a:pt x="33186" y="15587"/>
                </a:lnTo>
                <a:lnTo>
                  <a:pt x="33166" y="15245"/>
                </a:lnTo>
                <a:lnTo>
                  <a:pt x="33388" y="15265"/>
                </a:lnTo>
                <a:lnTo>
                  <a:pt x="33609" y="15265"/>
                </a:lnTo>
                <a:lnTo>
                  <a:pt x="34052" y="15245"/>
                </a:lnTo>
                <a:lnTo>
                  <a:pt x="34153" y="15225"/>
                </a:lnTo>
                <a:lnTo>
                  <a:pt x="34254" y="15205"/>
                </a:lnTo>
                <a:lnTo>
                  <a:pt x="34314" y="15144"/>
                </a:lnTo>
                <a:lnTo>
                  <a:pt x="34375" y="15104"/>
                </a:lnTo>
                <a:lnTo>
                  <a:pt x="34435" y="15023"/>
                </a:lnTo>
                <a:lnTo>
                  <a:pt x="34455" y="14963"/>
                </a:lnTo>
                <a:lnTo>
                  <a:pt x="34475" y="14883"/>
                </a:lnTo>
                <a:lnTo>
                  <a:pt x="34495" y="14802"/>
                </a:lnTo>
                <a:lnTo>
                  <a:pt x="34475" y="14721"/>
                </a:lnTo>
                <a:lnTo>
                  <a:pt x="34455" y="14641"/>
                </a:lnTo>
                <a:lnTo>
                  <a:pt x="34435" y="14560"/>
                </a:lnTo>
                <a:lnTo>
                  <a:pt x="34375" y="14500"/>
                </a:lnTo>
                <a:lnTo>
                  <a:pt x="34314" y="14439"/>
                </a:lnTo>
                <a:lnTo>
                  <a:pt x="34254" y="14399"/>
                </a:lnTo>
                <a:lnTo>
                  <a:pt x="34153" y="14379"/>
                </a:lnTo>
                <a:lnTo>
                  <a:pt x="34052" y="14359"/>
                </a:lnTo>
                <a:lnTo>
                  <a:pt x="33529" y="14359"/>
                </a:lnTo>
                <a:lnTo>
                  <a:pt x="33267" y="14379"/>
                </a:lnTo>
                <a:lnTo>
                  <a:pt x="33126" y="14399"/>
                </a:lnTo>
                <a:lnTo>
                  <a:pt x="33005" y="14439"/>
                </a:lnTo>
                <a:lnTo>
                  <a:pt x="32945" y="14198"/>
                </a:lnTo>
                <a:lnTo>
                  <a:pt x="32864" y="13956"/>
                </a:lnTo>
                <a:lnTo>
                  <a:pt x="32804" y="13856"/>
                </a:lnTo>
                <a:lnTo>
                  <a:pt x="32743" y="13795"/>
                </a:lnTo>
                <a:lnTo>
                  <a:pt x="32663" y="13755"/>
                </a:lnTo>
                <a:lnTo>
                  <a:pt x="32562" y="13735"/>
                </a:lnTo>
                <a:lnTo>
                  <a:pt x="32482" y="13755"/>
                </a:lnTo>
                <a:lnTo>
                  <a:pt x="32401" y="13795"/>
                </a:lnTo>
                <a:lnTo>
                  <a:pt x="32341" y="13856"/>
                </a:lnTo>
                <a:lnTo>
                  <a:pt x="32280" y="13956"/>
                </a:lnTo>
                <a:lnTo>
                  <a:pt x="28333" y="14037"/>
                </a:lnTo>
                <a:lnTo>
                  <a:pt x="24407" y="14097"/>
                </a:lnTo>
                <a:lnTo>
                  <a:pt x="20460" y="14117"/>
                </a:lnTo>
                <a:lnTo>
                  <a:pt x="16533" y="14137"/>
                </a:lnTo>
                <a:lnTo>
                  <a:pt x="11660" y="14117"/>
                </a:lnTo>
                <a:lnTo>
                  <a:pt x="11579" y="7673"/>
                </a:lnTo>
                <a:lnTo>
                  <a:pt x="11539" y="3968"/>
                </a:lnTo>
                <a:lnTo>
                  <a:pt x="11498" y="2196"/>
                </a:lnTo>
                <a:lnTo>
                  <a:pt x="11498" y="1854"/>
                </a:lnTo>
                <a:lnTo>
                  <a:pt x="11478" y="1511"/>
                </a:lnTo>
                <a:lnTo>
                  <a:pt x="11458" y="1169"/>
                </a:lnTo>
                <a:lnTo>
                  <a:pt x="11418" y="1008"/>
                </a:lnTo>
                <a:lnTo>
                  <a:pt x="11378" y="847"/>
                </a:lnTo>
                <a:close/>
                <a:moveTo>
                  <a:pt x="1410" y="14862"/>
                </a:moveTo>
                <a:lnTo>
                  <a:pt x="1732" y="14943"/>
                </a:lnTo>
                <a:lnTo>
                  <a:pt x="2054" y="14983"/>
                </a:lnTo>
                <a:lnTo>
                  <a:pt x="2719" y="15023"/>
                </a:lnTo>
                <a:lnTo>
                  <a:pt x="4632" y="15124"/>
                </a:lnTo>
                <a:lnTo>
                  <a:pt x="5638" y="15164"/>
                </a:lnTo>
                <a:lnTo>
                  <a:pt x="6645" y="15185"/>
                </a:lnTo>
                <a:lnTo>
                  <a:pt x="8659" y="15225"/>
                </a:lnTo>
                <a:lnTo>
                  <a:pt x="10612" y="15245"/>
                </a:lnTo>
                <a:lnTo>
                  <a:pt x="10713" y="15346"/>
                </a:lnTo>
                <a:lnTo>
                  <a:pt x="10834" y="15406"/>
                </a:lnTo>
                <a:lnTo>
                  <a:pt x="10955" y="15446"/>
                </a:lnTo>
                <a:lnTo>
                  <a:pt x="11096" y="15466"/>
                </a:lnTo>
                <a:lnTo>
                  <a:pt x="11217" y="15466"/>
                </a:lnTo>
                <a:lnTo>
                  <a:pt x="11357" y="15426"/>
                </a:lnTo>
                <a:lnTo>
                  <a:pt x="11458" y="15346"/>
                </a:lnTo>
                <a:lnTo>
                  <a:pt x="11559" y="15265"/>
                </a:lnTo>
                <a:lnTo>
                  <a:pt x="16533" y="15305"/>
                </a:lnTo>
                <a:lnTo>
                  <a:pt x="20399" y="15305"/>
                </a:lnTo>
                <a:lnTo>
                  <a:pt x="24266" y="15265"/>
                </a:lnTo>
                <a:lnTo>
                  <a:pt x="28152" y="15205"/>
                </a:lnTo>
                <a:lnTo>
                  <a:pt x="32018" y="15124"/>
                </a:lnTo>
                <a:lnTo>
                  <a:pt x="32018" y="15124"/>
                </a:lnTo>
                <a:lnTo>
                  <a:pt x="31978" y="15527"/>
                </a:lnTo>
                <a:lnTo>
                  <a:pt x="31958" y="15950"/>
                </a:lnTo>
                <a:lnTo>
                  <a:pt x="31958" y="16755"/>
                </a:lnTo>
                <a:lnTo>
                  <a:pt x="31958" y="19655"/>
                </a:lnTo>
                <a:lnTo>
                  <a:pt x="31978" y="21105"/>
                </a:lnTo>
                <a:lnTo>
                  <a:pt x="32018" y="22535"/>
                </a:lnTo>
                <a:lnTo>
                  <a:pt x="32099" y="25435"/>
                </a:lnTo>
                <a:lnTo>
                  <a:pt x="32180" y="28314"/>
                </a:lnTo>
                <a:lnTo>
                  <a:pt x="32300" y="31214"/>
                </a:lnTo>
                <a:lnTo>
                  <a:pt x="32461" y="34094"/>
                </a:lnTo>
                <a:lnTo>
                  <a:pt x="32522" y="35181"/>
                </a:lnTo>
                <a:lnTo>
                  <a:pt x="17540" y="35302"/>
                </a:lnTo>
                <a:lnTo>
                  <a:pt x="9525" y="35362"/>
                </a:lnTo>
                <a:lnTo>
                  <a:pt x="5659" y="35382"/>
                </a:lnTo>
                <a:lnTo>
                  <a:pt x="3725" y="35403"/>
                </a:lnTo>
                <a:lnTo>
                  <a:pt x="2779" y="35443"/>
                </a:lnTo>
                <a:lnTo>
                  <a:pt x="1812" y="35483"/>
                </a:lnTo>
                <a:lnTo>
                  <a:pt x="1712" y="34436"/>
                </a:lnTo>
                <a:lnTo>
                  <a:pt x="1631" y="33409"/>
                </a:lnTo>
                <a:lnTo>
                  <a:pt x="1530" y="32060"/>
                </a:lnTo>
                <a:lnTo>
                  <a:pt x="1450" y="30711"/>
                </a:lnTo>
                <a:lnTo>
                  <a:pt x="1389" y="29361"/>
                </a:lnTo>
                <a:lnTo>
                  <a:pt x="1329" y="28012"/>
                </a:lnTo>
                <a:lnTo>
                  <a:pt x="1289" y="26663"/>
                </a:lnTo>
                <a:lnTo>
                  <a:pt x="1269" y="25314"/>
                </a:lnTo>
                <a:lnTo>
                  <a:pt x="1269" y="23964"/>
                </a:lnTo>
                <a:lnTo>
                  <a:pt x="1269" y="22615"/>
                </a:lnTo>
                <a:lnTo>
                  <a:pt x="1309" y="21266"/>
                </a:lnTo>
                <a:lnTo>
                  <a:pt x="1329" y="19917"/>
                </a:lnTo>
                <a:lnTo>
                  <a:pt x="1450" y="17218"/>
                </a:lnTo>
                <a:lnTo>
                  <a:pt x="1490" y="15950"/>
                </a:lnTo>
                <a:lnTo>
                  <a:pt x="1510" y="15688"/>
                </a:lnTo>
                <a:lnTo>
                  <a:pt x="1510" y="15406"/>
                </a:lnTo>
                <a:lnTo>
                  <a:pt x="1470" y="15124"/>
                </a:lnTo>
                <a:lnTo>
                  <a:pt x="1450" y="15003"/>
                </a:lnTo>
                <a:lnTo>
                  <a:pt x="1410" y="14862"/>
                </a:lnTo>
                <a:close/>
                <a:moveTo>
                  <a:pt x="11337" y="1"/>
                </a:moveTo>
                <a:lnTo>
                  <a:pt x="11156" y="21"/>
                </a:lnTo>
                <a:lnTo>
                  <a:pt x="10995" y="61"/>
                </a:lnTo>
                <a:lnTo>
                  <a:pt x="10834" y="142"/>
                </a:lnTo>
                <a:lnTo>
                  <a:pt x="10774" y="182"/>
                </a:lnTo>
                <a:lnTo>
                  <a:pt x="10713" y="263"/>
                </a:lnTo>
                <a:lnTo>
                  <a:pt x="10673" y="303"/>
                </a:lnTo>
                <a:lnTo>
                  <a:pt x="10673" y="343"/>
                </a:lnTo>
                <a:lnTo>
                  <a:pt x="10673" y="384"/>
                </a:lnTo>
                <a:lnTo>
                  <a:pt x="10673" y="424"/>
                </a:lnTo>
                <a:lnTo>
                  <a:pt x="10693" y="444"/>
                </a:lnTo>
                <a:lnTo>
                  <a:pt x="10592" y="625"/>
                </a:lnTo>
                <a:lnTo>
                  <a:pt x="10512" y="806"/>
                </a:lnTo>
                <a:lnTo>
                  <a:pt x="10471" y="1008"/>
                </a:lnTo>
                <a:lnTo>
                  <a:pt x="10431" y="1209"/>
                </a:lnTo>
                <a:lnTo>
                  <a:pt x="10411" y="1612"/>
                </a:lnTo>
                <a:lnTo>
                  <a:pt x="10411" y="2035"/>
                </a:lnTo>
                <a:lnTo>
                  <a:pt x="10411" y="3807"/>
                </a:lnTo>
                <a:lnTo>
                  <a:pt x="10431" y="7512"/>
                </a:lnTo>
                <a:lnTo>
                  <a:pt x="10512" y="14097"/>
                </a:lnTo>
                <a:lnTo>
                  <a:pt x="8659" y="14077"/>
                </a:lnTo>
                <a:lnTo>
                  <a:pt x="4793" y="14017"/>
                </a:lnTo>
                <a:lnTo>
                  <a:pt x="3846" y="14017"/>
                </a:lnTo>
                <a:lnTo>
                  <a:pt x="2880" y="14037"/>
                </a:lnTo>
                <a:lnTo>
                  <a:pt x="2376" y="14037"/>
                </a:lnTo>
                <a:lnTo>
                  <a:pt x="1913" y="14057"/>
                </a:lnTo>
                <a:lnTo>
                  <a:pt x="1671" y="14077"/>
                </a:lnTo>
                <a:lnTo>
                  <a:pt x="1450" y="14117"/>
                </a:lnTo>
                <a:lnTo>
                  <a:pt x="1208" y="14178"/>
                </a:lnTo>
                <a:lnTo>
                  <a:pt x="987" y="14278"/>
                </a:lnTo>
                <a:lnTo>
                  <a:pt x="926" y="14319"/>
                </a:lnTo>
                <a:lnTo>
                  <a:pt x="886" y="14379"/>
                </a:lnTo>
                <a:lnTo>
                  <a:pt x="866" y="14439"/>
                </a:lnTo>
                <a:lnTo>
                  <a:pt x="866" y="14520"/>
                </a:lnTo>
                <a:lnTo>
                  <a:pt x="765" y="14601"/>
                </a:lnTo>
                <a:lnTo>
                  <a:pt x="685" y="14701"/>
                </a:lnTo>
                <a:lnTo>
                  <a:pt x="604" y="14822"/>
                </a:lnTo>
                <a:lnTo>
                  <a:pt x="564" y="14943"/>
                </a:lnTo>
                <a:lnTo>
                  <a:pt x="503" y="15084"/>
                </a:lnTo>
                <a:lnTo>
                  <a:pt x="463" y="15346"/>
                </a:lnTo>
                <a:lnTo>
                  <a:pt x="403" y="15628"/>
                </a:lnTo>
                <a:lnTo>
                  <a:pt x="362" y="15990"/>
                </a:lnTo>
                <a:lnTo>
                  <a:pt x="322" y="16332"/>
                </a:lnTo>
                <a:lnTo>
                  <a:pt x="262" y="17057"/>
                </a:lnTo>
                <a:lnTo>
                  <a:pt x="181" y="18407"/>
                </a:lnTo>
                <a:lnTo>
                  <a:pt x="121" y="19756"/>
                </a:lnTo>
                <a:lnTo>
                  <a:pt x="60" y="21145"/>
                </a:lnTo>
                <a:lnTo>
                  <a:pt x="20" y="22535"/>
                </a:lnTo>
                <a:lnTo>
                  <a:pt x="20" y="23924"/>
                </a:lnTo>
                <a:lnTo>
                  <a:pt x="0" y="25314"/>
                </a:lnTo>
                <a:lnTo>
                  <a:pt x="20" y="26663"/>
                </a:lnTo>
                <a:lnTo>
                  <a:pt x="60" y="28012"/>
                </a:lnTo>
                <a:lnTo>
                  <a:pt x="101" y="29361"/>
                </a:lnTo>
                <a:lnTo>
                  <a:pt x="161" y="30711"/>
                </a:lnTo>
                <a:lnTo>
                  <a:pt x="222" y="32100"/>
                </a:lnTo>
                <a:lnTo>
                  <a:pt x="302" y="33489"/>
                </a:lnTo>
                <a:lnTo>
                  <a:pt x="342" y="34194"/>
                </a:lnTo>
                <a:lnTo>
                  <a:pt x="403" y="34899"/>
                </a:lnTo>
                <a:lnTo>
                  <a:pt x="483" y="35584"/>
                </a:lnTo>
                <a:lnTo>
                  <a:pt x="584" y="36268"/>
                </a:lnTo>
                <a:lnTo>
                  <a:pt x="604" y="36369"/>
                </a:lnTo>
                <a:lnTo>
                  <a:pt x="644" y="36450"/>
                </a:lnTo>
                <a:lnTo>
                  <a:pt x="685" y="36510"/>
                </a:lnTo>
                <a:lnTo>
                  <a:pt x="725" y="36571"/>
                </a:lnTo>
                <a:lnTo>
                  <a:pt x="805" y="36631"/>
                </a:lnTo>
                <a:lnTo>
                  <a:pt x="866" y="36671"/>
                </a:lnTo>
                <a:lnTo>
                  <a:pt x="1027" y="36711"/>
                </a:lnTo>
                <a:lnTo>
                  <a:pt x="1188" y="36732"/>
                </a:lnTo>
                <a:lnTo>
                  <a:pt x="1349" y="36711"/>
                </a:lnTo>
                <a:lnTo>
                  <a:pt x="1510" y="36651"/>
                </a:lnTo>
                <a:lnTo>
                  <a:pt x="1651" y="36550"/>
                </a:lnTo>
                <a:lnTo>
                  <a:pt x="1973" y="36571"/>
                </a:lnTo>
                <a:lnTo>
                  <a:pt x="2296" y="36591"/>
                </a:lnTo>
                <a:lnTo>
                  <a:pt x="2940" y="36591"/>
                </a:lnTo>
                <a:lnTo>
                  <a:pt x="3987" y="36611"/>
                </a:lnTo>
                <a:lnTo>
                  <a:pt x="5034" y="36611"/>
                </a:lnTo>
                <a:lnTo>
                  <a:pt x="9042" y="36591"/>
                </a:lnTo>
                <a:lnTo>
                  <a:pt x="17056" y="36550"/>
                </a:lnTo>
                <a:lnTo>
                  <a:pt x="32703" y="36490"/>
                </a:lnTo>
                <a:lnTo>
                  <a:pt x="32804" y="36973"/>
                </a:lnTo>
                <a:lnTo>
                  <a:pt x="32844" y="37094"/>
                </a:lnTo>
                <a:lnTo>
                  <a:pt x="32905" y="37175"/>
                </a:lnTo>
                <a:lnTo>
                  <a:pt x="32965" y="37255"/>
                </a:lnTo>
                <a:lnTo>
                  <a:pt x="33045" y="37316"/>
                </a:lnTo>
                <a:lnTo>
                  <a:pt x="33126" y="37356"/>
                </a:lnTo>
                <a:lnTo>
                  <a:pt x="33207" y="37376"/>
                </a:lnTo>
                <a:lnTo>
                  <a:pt x="33307" y="37376"/>
                </a:lnTo>
                <a:lnTo>
                  <a:pt x="33388" y="37356"/>
                </a:lnTo>
                <a:lnTo>
                  <a:pt x="33488" y="37336"/>
                </a:lnTo>
                <a:lnTo>
                  <a:pt x="33569" y="37295"/>
                </a:lnTo>
                <a:lnTo>
                  <a:pt x="33670" y="37255"/>
                </a:lnTo>
                <a:lnTo>
                  <a:pt x="33730" y="37195"/>
                </a:lnTo>
                <a:lnTo>
                  <a:pt x="33811" y="37114"/>
                </a:lnTo>
                <a:lnTo>
                  <a:pt x="33851" y="37034"/>
                </a:lnTo>
                <a:lnTo>
                  <a:pt x="33891" y="36933"/>
                </a:lnTo>
                <a:lnTo>
                  <a:pt x="33911" y="36832"/>
                </a:lnTo>
                <a:lnTo>
                  <a:pt x="33972" y="36329"/>
                </a:lnTo>
                <a:lnTo>
                  <a:pt x="34072" y="36228"/>
                </a:lnTo>
                <a:lnTo>
                  <a:pt x="34133" y="36107"/>
                </a:lnTo>
                <a:lnTo>
                  <a:pt x="34173" y="35987"/>
                </a:lnTo>
                <a:lnTo>
                  <a:pt x="34193" y="35846"/>
                </a:lnTo>
                <a:lnTo>
                  <a:pt x="34173" y="35705"/>
                </a:lnTo>
                <a:lnTo>
                  <a:pt x="34153" y="35584"/>
                </a:lnTo>
                <a:lnTo>
                  <a:pt x="34093" y="35463"/>
                </a:lnTo>
                <a:lnTo>
                  <a:pt x="34012" y="35362"/>
                </a:lnTo>
                <a:lnTo>
                  <a:pt x="34012" y="35302"/>
                </a:lnTo>
                <a:lnTo>
                  <a:pt x="35845" y="35181"/>
                </a:lnTo>
                <a:lnTo>
                  <a:pt x="36932" y="35100"/>
                </a:lnTo>
                <a:lnTo>
                  <a:pt x="37174" y="35080"/>
                </a:lnTo>
                <a:lnTo>
                  <a:pt x="37294" y="35141"/>
                </a:lnTo>
                <a:lnTo>
                  <a:pt x="37415" y="35161"/>
                </a:lnTo>
                <a:lnTo>
                  <a:pt x="37536" y="35161"/>
                </a:lnTo>
                <a:lnTo>
                  <a:pt x="37657" y="35141"/>
                </a:lnTo>
                <a:lnTo>
                  <a:pt x="37778" y="35100"/>
                </a:lnTo>
                <a:lnTo>
                  <a:pt x="37878" y="35020"/>
                </a:lnTo>
                <a:lnTo>
                  <a:pt x="37939" y="34919"/>
                </a:lnTo>
                <a:lnTo>
                  <a:pt x="37979" y="34778"/>
                </a:lnTo>
                <a:lnTo>
                  <a:pt x="38080" y="34295"/>
                </a:lnTo>
                <a:lnTo>
                  <a:pt x="38120" y="33792"/>
                </a:lnTo>
                <a:lnTo>
                  <a:pt x="38160" y="33288"/>
                </a:lnTo>
                <a:lnTo>
                  <a:pt x="38181" y="32805"/>
                </a:lnTo>
                <a:lnTo>
                  <a:pt x="38160" y="31798"/>
                </a:lnTo>
                <a:lnTo>
                  <a:pt x="38140" y="30791"/>
                </a:lnTo>
                <a:lnTo>
                  <a:pt x="38100" y="26764"/>
                </a:lnTo>
                <a:lnTo>
                  <a:pt x="38060" y="24770"/>
                </a:lnTo>
                <a:lnTo>
                  <a:pt x="38019" y="22756"/>
                </a:lnTo>
                <a:lnTo>
                  <a:pt x="37959" y="20742"/>
                </a:lnTo>
                <a:lnTo>
                  <a:pt x="37919" y="18729"/>
                </a:lnTo>
                <a:lnTo>
                  <a:pt x="37818" y="10694"/>
                </a:lnTo>
                <a:lnTo>
                  <a:pt x="37758" y="6687"/>
                </a:lnTo>
                <a:lnTo>
                  <a:pt x="37717" y="2659"/>
                </a:lnTo>
                <a:lnTo>
                  <a:pt x="37717" y="2276"/>
                </a:lnTo>
                <a:lnTo>
                  <a:pt x="37697" y="1894"/>
                </a:lnTo>
                <a:lnTo>
                  <a:pt x="37657" y="1511"/>
                </a:lnTo>
                <a:lnTo>
                  <a:pt x="37576" y="1129"/>
                </a:lnTo>
                <a:lnTo>
                  <a:pt x="37576" y="1048"/>
                </a:lnTo>
                <a:lnTo>
                  <a:pt x="37556" y="968"/>
                </a:lnTo>
                <a:lnTo>
                  <a:pt x="37536" y="907"/>
                </a:lnTo>
                <a:lnTo>
                  <a:pt x="37476" y="827"/>
                </a:lnTo>
                <a:lnTo>
                  <a:pt x="37415" y="786"/>
                </a:lnTo>
                <a:lnTo>
                  <a:pt x="37355" y="726"/>
                </a:lnTo>
                <a:lnTo>
                  <a:pt x="37254" y="706"/>
                </a:lnTo>
                <a:lnTo>
                  <a:pt x="37154" y="686"/>
                </a:lnTo>
                <a:lnTo>
                  <a:pt x="36308" y="706"/>
                </a:lnTo>
                <a:lnTo>
                  <a:pt x="35482" y="726"/>
                </a:lnTo>
                <a:lnTo>
                  <a:pt x="34656" y="786"/>
                </a:lnTo>
                <a:lnTo>
                  <a:pt x="33811" y="827"/>
                </a:lnTo>
                <a:lnTo>
                  <a:pt x="32139" y="867"/>
                </a:lnTo>
                <a:lnTo>
                  <a:pt x="30468" y="887"/>
                </a:lnTo>
                <a:lnTo>
                  <a:pt x="28817" y="907"/>
                </a:lnTo>
                <a:lnTo>
                  <a:pt x="27145" y="887"/>
                </a:lnTo>
                <a:lnTo>
                  <a:pt x="25474" y="867"/>
                </a:lnTo>
                <a:lnTo>
                  <a:pt x="23802" y="827"/>
                </a:lnTo>
                <a:lnTo>
                  <a:pt x="22131" y="766"/>
                </a:lnTo>
                <a:lnTo>
                  <a:pt x="20460" y="686"/>
                </a:lnTo>
                <a:lnTo>
                  <a:pt x="18808" y="605"/>
                </a:lnTo>
                <a:lnTo>
                  <a:pt x="17137" y="484"/>
                </a:lnTo>
                <a:lnTo>
                  <a:pt x="15466" y="363"/>
                </a:lnTo>
                <a:lnTo>
                  <a:pt x="13814" y="222"/>
                </a:lnTo>
                <a:lnTo>
                  <a:pt x="12062" y="61"/>
                </a:lnTo>
                <a:lnTo>
                  <a:pt x="11720" y="21"/>
                </a:lnTo>
                <a:lnTo>
                  <a:pt x="11539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97F8F"/>
              </a:solidFill>
            </a:endParaRPr>
          </a:p>
        </p:txBody>
      </p:sp>
      <p:sp>
        <p:nvSpPr>
          <p:cNvPr id="316" name="Google Shape;316;p35"/>
          <p:cNvSpPr/>
          <p:nvPr/>
        </p:nvSpPr>
        <p:spPr>
          <a:xfrm>
            <a:off x="3114518" y="3585230"/>
            <a:ext cx="615652" cy="564709"/>
          </a:xfrm>
          <a:custGeom>
            <a:rect b="b" l="l" r="r" t="t"/>
            <a:pathLst>
              <a:path extrusionOk="0" h="33993" w="37054">
                <a:moveTo>
                  <a:pt x="22353" y="1390"/>
                </a:moveTo>
                <a:lnTo>
                  <a:pt x="22232" y="1410"/>
                </a:lnTo>
                <a:lnTo>
                  <a:pt x="22111" y="1430"/>
                </a:lnTo>
                <a:lnTo>
                  <a:pt x="21890" y="1531"/>
                </a:lnTo>
                <a:lnTo>
                  <a:pt x="21648" y="1652"/>
                </a:lnTo>
                <a:lnTo>
                  <a:pt x="21447" y="1793"/>
                </a:lnTo>
                <a:lnTo>
                  <a:pt x="21265" y="1974"/>
                </a:lnTo>
                <a:lnTo>
                  <a:pt x="21104" y="2175"/>
                </a:lnTo>
                <a:lnTo>
                  <a:pt x="21004" y="2377"/>
                </a:lnTo>
                <a:lnTo>
                  <a:pt x="20983" y="2417"/>
                </a:lnTo>
                <a:lnTo>
                  <a:pt x="20963" y="2477"/>
                </a:lnTo>
                <a:lnTo>
                  <a:pt x="21004" y="2558"/>
                </a:lnTo>
                <a:lnTo>
                  <a:pt x="21024" y="2598"/>
                </a:lnTo>
                <a:lnTo>
                  <a:pt x="21064" y="2639"/>
                </a:lnTo>
                <a:lnTo>
                  <a:pt x="21104" y="2659"/>
                </a:lnTo>
                <a:lnTo>
                  <a:pt x="21165" y="2659"/>
                </a:lnTo>
                <a:lnTo>
                  <a:pt x="21386" y="2639"/>
                </a:lnTo>
                <a:lnTo>
                  <a:pt x="21628" y="2578"/>
                </a:lnTo>
                <a:lnTo>
                  <a:pt x="21869" y="2498"/>
                </a:lnTo>
                <a:lnTo>
                  <a:pt x="22111" y="2377"/>
                </a:lnTo>
                <a:lnTo>
                  <a:pt x="22312" y="2216"/>
                </a:lnTo>
                <a:lnTo>
                  <a:pt x="22494" y="2055"/>
                </a:lnTo>
                <a:lnTo>
                  <a:pt x="22554" y="1954"/>
                </a:lnTo>
                <a:lnTo>
                  <a:pt x="22635" y="1853"/>
                </a:lnTo>
                <a:lnTo>
                  <a:pt x="22675" y="1752"/>
                </a:lnTo>
                <a:lnTo>
                  <a:pt x="22715" y="1632"/>
                </a:lnTo>
                <a:lnTo>
                  <a:pt x="22715" y="1571"/>
                </a:lnTo>
                <a:lnTo>
                  <a:pt x="22695" y="1491"/>
                </a:lnTo>
                <a:lnTo>
                  <a:pt x="22655" y="1450"/>
                </a:lnTo>
                <a:lnTo>
                  <a:pt x="22594" y="1410"/>
                </a:lnTo>
                <a:lnTo>
                  <a:pt x="22474" y="1390"/>
                </a:lnTo>
                <a:close/>
                <a:moveTo>
                  <a:pt x="19332" y="0"/>
                </a:moveTo>
                <a:lnTo>
                  <a:pt x="19191" y="61"/>
                </a:lnTo>
                <a:lnTo>
                  <a:pt x="19070" y="141"/>
                </a:lnTo>
                <a:lnTo>
                  <a:pt x="18950" y="262"/>
                </a:lnTo>
                <a:lnTo>
                  <a:pt x="18849" y="403"/>
                </a:lnTo>
                <a:lnTo>
                  <a:pt x="18768" y="564"/>
                </a:lnTo>
                <a:lnTo>
                  <a:pt x="18688" y="725"/>
                </a:lnTo>
                <a:lnTo>
                  <a:pt x="18567" y="1007"/>
                </a:lnTo>
                <a:lnTo>
                  <a:pt x="18406" y="1390"/>
                </a:lnTo>
                <a:lnTo>
                  <a:pt x="18325" y="1591"/>
                </a:lnTo>
                <a:lnTo>
                  <a:pt x="18245" y="1793"/>
                </a:lnTo>
                <a:lnTo>
                  <a:pt x="18204" y="1994"/>
                </a:lnTo>
                <a:lnTo>
                  <a:pt x="18184" y="2195"/>
                </a:lnTo>
                <a:lnTo>
                  <a:pt x="18204" y="2296"/>
                </a:lnTo>
                <a:lnTo>
                  <a:pt x="18225" y="2397"/>
                </a:lnTo>
                <a:lnTo>
                  <a:pt x="18245" y="2498"/>
                </a:lnTo>
                <a:lnTo>
                  <a:pt x="18305" y="2578"/>
                </a:lnTo>
                <a:lnTo>
                  <a:pt x="18366" y="2639"/>
                </a:lnTo>
                <a:lnTo>
                  <a:pt x="18426" y="2679"/>
                </a:lnTo>
                <a:lnTo>
                  <a:pt x="18507" y="2699"/>
                </a:lnTo>
                <a:lnTo>
                  <a:pt x="18587" y="2699"/>
                </a:lnTo>
                <a:lnTo>
                  <a:pt x="18688" y="2659"/>
                </a:lnTo>
                <a:lnTo>
                  <a:pt x="18768" y="2618"/>
                </a:lnTo>
                <a:lnTo>
                  <a:pt x="18909" y="2518"/>
                </a:lnTo>
                <a:lnTo>
                  <a:pt x="19010" y="2377"/>
                </a:lnTo>
                <a:lnTo>
                  <a:pt x="19090" y="2236"/>
                </a:lnTo>
                <a:lnTo>
                  <a:pt x="19171" y="2055"/>
                </a:lnTo>
                <a:lnTo>
                  <a:pt x="19231" y="1893"/>
                </a:lnTo>
                <a:lnTo>
                  <a:pt x="19332" y="1551"/>
                </a:lnTo>
                <a:lnTo>
                  <a:pt x="19453" y="1189"/>
                </a:lnTo>
                <a:lnTo>
                  <a:pt x="19513" y="1007"/>
                </a:lnTo>
                <a:lnTo>
                  <a:pt x="19574" y="806"/>
                </a:lnTo>
                <a:lnTo>
                  <a:pt x="19594" y="584"/>
                </a:lnTo>
                <a:lnTo>
                  <a:pt x="19594" y="403"/>
                </a:lnTo>
                <a:lnTo>
                  <a:pt x="19554" y="222"/>
                </a:lnTo>
                <a:lnTo>
                  <a:pt x="19513" y="121"/>
                </a:lnTo>
                <a:lnTo>
                  <a:pt x="19473" y="61"/>
                </a:lnTo>
                <a:lnTo>
                  <a:pt x="19413" y="0"/>
                </a:lnTo>
                <a:close/>
                <a:moveTo>
                  <a:pt x="15325" y="504"/>
                </a:moveTo>
                <a:lnTo>
                  <a:pt x="15305" y="544"/>
                </a:lnTo>
                <a:lnTo>
                  <a:pt x="15244" y="685"/>
                </a:lnTo>
                <a:lnTo>
                  <a:pt x="15184" y="826"/>
                </a:lnTo>
                <a:lnTo>
                  <a:pt x="15164" y="987"/>
                </a:lnTo>
                <a:lnTo>
                  <a:pt x="15164" y="1148"/>
                </a:lnTo>
                <a:lnTo>
                  <a:pt x="15184" y="1309"/>
                </a:lnTo>
                <a:lnTo>
                  <a:pt x="15204" y="1491"/>
                </a:lnTo>
                <a:lnTo>
                  <a:pt x="15285" y="1793"/>
                </a:lnTo>
                <a:lnTo>
                  <a:pt x="15385" y="2115"/>
                </a:lnTo>
                <a:lnTo>
                  <a:pt x="15446" y="2296"/>
                </a:lnTo>
                <a:lnTo>
                  <a:pt x="15546" y="2457"/>
                </a:lnTo>
                <a:lnTo>
                  <a:pt x="15647" y="2618"/>
                </a:lnTo>
                <a:lnTo>
                  <a:pt x="15707" y="2679"/>
                </a:lnTo>
                <a:lnTo>
                  <a:pt x="15768" y="2719"/>
                </a:lnTo>
                <a:lnTo>
                  <a:pt x="15848" y="2759"/>
                </a:lnTo>
                <a:lnTo>
                  <a:pt x="15929" y="2779"/>
                </a:lnTo>
                <a:lnTo>
                  <a:pt x="16110" y="2779"/>
                </a:lnTo>
                <a:lnTo>
                  <a:pt x="16191" y="2739"/>
                </a:lnTo>
                <a:lnTo>
                  <a:pt x="16251" y="2719"/>
                </a:lnTo>
                <a:lnTo>
                  <a:pt x="16291" y="2659"/>
                </a:lnTo>
                <a:lnTo>
                  <a:pt x="16352" y="2618"/>
                </a:lnTo>
                <a:lnTo>
                  <a:pt x="16412" y="2498"/>
                </a:lnTo>
                <a:lnTo>
                  <a:pt x="16432" y="2336"/>
                </a:lnTo>
                <a:lnTo>
                  <a:pt x="16432" y="2175"/>
                </a:lnTo>
                <a:lnTo>
                  <a:pt x="16392" y="1994"/>
                </a:lnTo>
                <a:lnTo>
                  <a:pt x="16332" y="1813"/>
                </a:lnTo>
                <a:lnTo>
                  <a:pt x="16251" y="1611"/>
                </a:lnTo>
                <a:lnTo>
                  <a:pt x="16171" y="1430"/>
                </a:lnTo>
                <a:lnTo>
                  <a:pt x="16050" y="1249"/>
                </a:lnTo>
                <a:lnTo>
                  <a:pt x="15949" y="1068"/>
                </a:lnTo>
                <a:lnTo>
                  <a:pt x="15828" y="907"/>
                </a:lnTo>
                <a:lnTo>
                  <a:pt x="15707" y="766"/>
                </a:lnTo>
                <a:lnTo>
                  <a:pt x="15587" y="645"/>
                </a:lnTo>
                <a:lnTo>
                  <a:pt x="15466" y="564"/>
                </a:lnTo>
                <a:lnTo>
                  <a:pt x="15365" y="504"/>
                </a:lnTo>
                <a:close/>
                <a:moveTo>
                  <a:pt x="12828" y="2075"/>
                </a:moveTo>
                <a:lnTo>
                  <a:pt x="12727" y="2095"/>
                </a:lnTo>
                <a:lnTo>
                  <a:pt x="12647" y="2135"/>
                </a:lnTo>
                <a:lnTo>
                  <a:pt x="12566" y="2195"/>
                </a:lnTo>
                <a:lnTo>
                  <a:pt x="12506" y="2276"/>
                </a:lnTo>
                <a:lnTo>
                  <a:pt x="12465" y="2357"/>
                </a:lnTo>
                <a:lnTo>
                  <a:pt x="12445" y="2457"/>
                </a:lnTo>
                <a:lnTo>
                  <a:pt x="12465" y="2558"/>
                </a:lnTo>
                <a:lnTo>
                  <a:pt x="12485" y="2699"/>
                </a:lnTo>
                <a:lnTo>
                  <a:pt x="12546" y="2820"/>
                </a:lnTo>
                <a:lnTo>
                  <a:pt x="12626" y="2941"/>
                </a:lnTo>
                <a:lnTo>
                  <a:pt x="12707" y="3061"/>
                </a:lnTo>
                <a:lnTo>
                  <a:pt x="12808" y="3162"/>
                </a:lnTo>
                <a:lnTo>
                  <a:pt x="12908" y="3263"/>
                </a:lnTo>
                <a:lnTo>
                  <a:pt x="13170" y="3464"/>
                </a:lnTo>
                <a:lnTo>
                  <a:pt x="13452" y="3605"/>
                </a:lnTo>
                <a:lnTo>
                  <a:pt x="13734" y="3726"/>
                </a:lnTo>
                <a:lnTo>
                  <a:pt x="13875" y="3766"/>
                </a:lnTo>
                <a:lnTo>
                  <a:pt x="14016" y="3786"/>
                </a:lnTo>
                <a:lnTo>
                  <a:pt x="14278" y="3786"/>
                </a:lnTo>
                <a:lnTo>
                  <a:pt x="14439" y="3746"/>
                </a:lnTo>
                <a:lnTo>
                  <a:pt x="14560" y="3666"/>
                </a:lnTo>
                <a:lnTo>
                  <a:pt x="14660" y="3565"/>
                </a:lnTo>
                <a:lnTo>
                  <a:pt x="14721" y="3444"/>
                </a:lnTo>
                <a:lnTo>
                  <a:pt x="14741" y="3303"/>
                </a:lnTo>
                <a:lnTo>
                  <a:pt x="14701" y="3182"/>
                </a:lnTo>
                <a:lnTo>
                  <a:pt x="14640" y="3041"/>
                </a:lnTo>
                <a:lnTo>
                  <a:pt x="14580" y="2981"/>
                </a:lnTo>
                <a:lnTo>
                  <a:pt x="14519" y="2920"/>
                </a:lnTo>
                <a:lnTo>
                  <a:pt x="14318" y="2820"/>
                </a:lnTo>
                <a:lnTo>
                  <a:pt x="14117" y="2719"/>
                </a:lnTo>
                <a:lnTo>
                  <a:pt x="13915" y="2618"/>
                </a:lnTo>
                <a:lnTo>
                  <a:pt x="13714" y="2518"/>
                </a:lnTo>
                <a:lnTo>
                  <a:pt x="13331" y="2276"/>
                </a:lnTo>
                <a:lnTo>
                  <a:pt x="13150" y="2175"/>
                </a:lnTo>
                <a:lnTo>
                  <a:pt x="12928" y="2095"/>
                </a:lnTo>
                <a:lnTo>
                  <a:pt x="12828" y="2075"/>
                </a:lnTo>
                <a:close/>
                <a:moveTo>
                  <a:pt x="24528" y="4310"/>
                </a:moveTo>
                <a:lnTo>
                  <a:pt x="24689" y="4330"/>
                </a:lnTo>
                <a:lnTo>
                  <a:pt x="24830" y="4370"/>
                </a:lnTo>
                <a:lnTo>
                  <a:pt x="24950" y="4431"/>
                </a:lnTo>
                <a:lnTo>
                  <a:pt x="25051" y="4491"/>
                </a:lnTo>
                <a:lnTo>
                  <a:pt x="25172" y="4531"/>
                </a:lnTo>
                <a:lnTo>
                  <a:pt x="25273" y="4592"/>
                </a:lnTo>
                <a:lnTo>
                  <a:pt x="25232" y="4693"/>
                </a:lnTo>
                <a:lnTo>
                  <a:pt x="25172" y="4773"/>
                </a:lnTo>
                <a:lnTo>
                  <a:pt x="25112" y="4874"/>
                </a:lnTo>
                <a:lnTo>
                  <a:pt x="25031" y="4934"/>
                </a:lnTo>
                <a:lnTo>
                  <a:pt x="24689" y="5115"/>
                </a:lnTo>
                <a:lnTo>
                  <a:pt x="24326" y="5277"/>
                </a:lnTo>
                <a:lnTo>
                  <a:pt x="23521" y="5639"/>
                </a:lnTo>
                <a:lnTo>
                  <a:pt x="22675" y="5981"/>
                </a:lnTo>
                <a:lnTo>
                  <a:pt x="22232" y="6163"/>
                </a:lnTo>
                <a:lnTo>
                  <a:pt x="21789" y="6304"/>
                </a:lnTo>
                <a:lnTo>
                  <a:pt x="21326" y="6444"/>
                </a:lnTo>
                <a:lnTo>
                  <a:pt x="20863" y="6545"/>
                </a:lnTo>
                <a:lnTo>
                  <a:pt x="20722" y="6565"/>
                </a:lnTo>
                <a:lnTo>
                  <a:pt x="20440" y="6585"/>
                </a:lnTo>
                <a:lnTo>
                  <a:pt x="20138" y="6585"/>
                </a:lnTo>
                <a:lnTo>
                  <a:pt x="19977" y="6565"/>
                </a:lnTo>
                <a:lnTo>
                  <a:pt x="19856" y="6545"/>
                </a:lnTo>
                <a:lnTo>
                  <a:pt x="19735" y="6263"/>
                </a:lnTo>
                <a:lnTo>
                  <a:pt x="19856" y="6102"/>
                </a:lnTo>
                <a:lnTo>
                  <a:pt x="20017" y="5961"/>
                </a:lnTo>
                <a:lnTo>
                  <a:pt x="20178" y="5820"/>
                </a:lnTo>
                <a:lnTo>
                  <a:pt x="20379" y="5699"/>
                </a:lnTo>
                <a:lnTo>
                  <a:pt x="20762" y="5498"/>
                </a:lnTo>
                <a:lnTo>
                  <a:pt x="21124" y="5317"/>
                </a:lnTo>
                <a:lnTo>
                  <a:pt x="21507" y="5136"/>
                </a:lnTo>
                <a:lnTo>
                  <a:pt x="21910" y="4954"/>
                </a:lnTo>
                <a:lnTo>
                  <a:pt x="22312" y="4793"/>
                </a:lnTo>
                <a:lnTo>
                  <a:pt x="22715" y="4652"/>
                </a:lnTo>
                <a:lnTo>
                  <a:pt x="23078" y="4552"/>
                </a:lnTo>
                <a:lnTo>
                  <a:pt x="23460" y="4431"/>
                </a:lnTo>
                <a:lnTo>
                  <a:pt x="23843" y="4350"/>
                </a:lnTo>
                <a:lnTo>
                  <a:pt x="24044" y="4330"/>
                </a:lnTo>
                <a:lnTo>
                  <a:pt x="24226" y="4310"/>
                </a:lnTo>
                <a:close/>
                <a:moveTo>
                  <a:pt x="12828" y="6022"/>
                </a:moveTo>
                <a:lnTo>
                  <a:pt x="13009" y="6042"/>
                </a:lnTo>
                <a:lnTo>
                  <a:pt x="13210" y="6082"/>
                </a:lnTo>
                <a:lnTo>
                  <a:pt x="13593" y="6163"/>
                </a:lnTo>
                <a:lnTo>
                  <a:pt x="13976" y="6263"/>
                </a:lnTo>
                <a:lnTo>
                  <a:pt x="14338" y="6384"/>
                </a:lnTo>
                <a:lnTo>
                  <a:pt x="14741" y="6525"/>
                </a:lnTo>
                <a:lnTo>
                  <a:pt x="15144" y="6666"/>
                </a:lnTo>
                <a:lnTo>
                  <a:pt x="15546" y="6847"/>
                </a:lnTo>
                <a:lnTo>
                  <a:pt x="15929" y="7028"/>
                </a:lnTo>
                <a:lnTo>
                  <a:pt x="16291" y="7210"/>
                </a:lnTo>
                <a:lnTo>
                  <a:pt x="16674" y="7431"/>
                </a:lnTo>
                <a:lnTo>
                  <a:pt x="16875" y="7552"/>
                </a:lnTo>
                <a:lnTo>
                  <a:pt x="17036" y="7673"/>
                </a:lnTo>
                <a:lnTo>
                  <a:pt x="17198" y="7814"/>
                </a:lnTo>
                <a:lnTo>
                  <a:pt x="17318" y="7975"/>
                </a:lnTo>
                <a:lnTo>
                  <a:pt x="17198" y="8257"/>
                </a:lnTo>
                <a:lnTo>
                  <a:pt x="17077" y="8277"/>
                </a:lnTo>
                <a:lnTo>
                  <a:pt x="16916" y="8297"/>
                </a:lnTo>
                <a:lnTo>
                  <a:pt x="16614" y="8297"/>
                </a:lnTo>
                <a:lnTo>
                  <a:pt x="16332" y="8277"/>
                </a:lnTo>
                <a:lnTo>
                  <a:pt x="16191" y="8257"/>
                </a:lnTo>
                <a:lnTo>
                  <a:pt x="15728" y="8156"/>
                </a:lnTo>
                <a:lnTo>
                  <a:pt x="15264" y="8035"/>
                </a:lnTo>
                <a:lnTo>
                  <a:pt x="14821" y="7874"/>
                </a:lnTo>
                <a:lnTo>
                  <a:pt x="14378" y="7713"/>
                </a:lnTo>
                <a:lnTo>
                  <a:pt x="13533" y="7371"/>
                </a:lnTo>
                <a:lnTo>
                  <a:pt x="12727" y="6988"/>
                </a:lnTo>
                <a:lnTo>
                  <a:pt x="12365" y="6827"/>
                </a:lnTo>
                <a:lnTo>
                  <a:pt x="12022" y="6646"/>
                </a:lnTo>
                <a:lnTo>
                  <a:pt x="11942" y="6585"/>
                </a:lnTo>
                <a:lnTo>
                  <a:pt x="11881" y="6505"/>
                </a:lnTo>
                <a:lnTo>
                  <a:pt x="11821" y="6404"/>
                </a:lnTo>
                <a:lnTo>
                  <a:pt x="11781" y="6304"/>
                </a:lnTo>
                <a:lnTo>
                  <a:pt x="11881" y="6263"/>
                </a:lnTo>
                <a:lnTo>
                  <a:pt x="12002" y="6203"/>
                </a:lnTo>
                <a:lnTo>
                  <a:pt x="12103" y="6142"/>
                </a:lnTo>
                <a:lnTo>
                  <a:pt x="12224" y="6082"/>
                </a:lnTo>
                <a:lnTo>
                  <a:pt x="12365" y="6042"/>
                </a:lnTo>
                <a:lnTo>
                  <a:pt x="12526" y="6022"/>
                </a:lnTo>
                <a:close/>
                <a:moveTo>
                  <a:pt x="25796" y="5579"/>
                </a:moveTo>
                <a:lnTo>
                  <a:pt x="26078" y="6485"/>
                </a:lnTo>
                <a:lnTo>
                  <a:pt x="26420" y="7391"/>
                </a:lnTo>
                <a:lnTo>
                  <a:pt x="27830" y="11157"/>
                </a:lnTo>
                <a:lnTo>
                  <a:pt x="27971" y="11539"/>
                </a:lnTo>
                <a:lnTo>
                  <a:pt x="27609" y="11539"/>
                </a:lnTo>
                <a:lnTo>
                  <a:pt x="27226" y="11559"/>
                </a:lnTo>
                <a:lnTo>
                  <a:pt x="26864" y="11600"/>
                </a:lnTo>
                <a:lnTo>
                  <a:pt x="26501" y="11640"/>
                </a:lnTo>
                <a:lnTo>
                  <a:pt x="25555" y="11660"/>
                </a:lnTo>
                <a:lnTo>
                  <a:pt x="24608" y="11660"/>
                </a:lnTo>
                <a:lnTo>
                  <a:pt x="23662" y="11620"/>
                </a:lnTo>
                <a:lnTo>
                  <a:pt x="22715" y="11559"/>
                </a:lnTo>
                <a:lnTo>
                  <a:pt x="22091" y="11459"/>
                </a:lnTo>
                <a:lnTo>
                  <a:pt x="21769" y="11439"/>
                </a:lnTo>
                <a:lnTo>
                  <a:pt x="21608" y="11439"/>
                </a:lnTo>
                <a:lnTo>
                  <a:pt x="21467" y="11459"/>
                </a:lnTo>
                <a:lnTo>
                  <a:pt x="21104" y="10512"/>
                </a:lnTo>
                <a:lnTo>
                  <a:pt x="20762" y="9566"/>
                </a:lnTo>
                <a:lnTo>
                  <a:pt x="20440" y="8619"/>
                </a:lnTo>
                <a:lnTo>
                  <a:pt x="20138" y="7653"/>
                </a:lnTo>
                <a:lnTo>
                  <a:pt x="20339" y="7653"/>
                </a:lnTo>
                <a:lnTo>
                  <a:pt x="20540" y="7633"/>
                </a:lnTo>
                <a:lnTo>
                  <a:pt x="20943" y="7592"/>
                </a:lnTo>
                <a:lnTo>
                  <a:pt x="21346" y="7492"/>
                </a:lnTo>
                <a:lnTo>
                  <a:pt x="21708" y="7391"/>
                </a:lnTo>
                <a:lnTo>
                  <a:pt x="22373" y="7190"/>
                </a:lnTo>
                <a:lnTo>
                  <a:pt x="23017" y="6948"/>
                </a:lnTo>
                <a:lnTo>
                  <a:pt x="23662" y="6686"/>
                </a:lnTo>
                <a:lnTo>
                  <a:pt x="24306" y="6404"/>
                </a:lnTo>
                <a:lnTo>
                  <a:pt x="24669" y="6243"/>
                </a:lnTo>
                <a:lnTo>
                  <a:pt x="25051" y="6062"/>
                </a:lnTo>
                <a:lnTo>
                  <a:pt x="25253" y="5961"/>
                </a:lnTo>
                <a:lnTo>
                  <a:pt x="25454" y="5840"/>
                </a:lnTo>
                <a:lnTo>
                  <a:pt x="25635" y="5720"/>
                </a:lnTo>
                <a:lnTo>
                  <a:pt x="25796" y="5579"/>
                </a:lnTo>
                <a:close/>
                <a:moveTo>
                  <a:pt x="11257" y="7290"/>
                </a:moveTo>
                <a:lnTo>
                  <a:pt x="11418" y="7431"/>
                </a:lnTo>
                <a:lnTo>
                  <a:pt x="11599" y="7552"/>
                </a:lnTo>
                <a:lnTo>
                  <a:pt x="11801" y="7673"/>
                </a:lnTo>
                <a:lnTo>
                  <a:pt x="12002" y="7774"/>
                </a:lnTo>
                <a:lnTo>
                  <a:pt x="12385" y="7955"/>
                </a:lnTo>
                <a:lnTo>
                  <a:pt x="12747" y="8116"/>
                </a:lnTo>
                <a:lnTo>
                  <a:pt x="13392" y="8398"/>
                </a:lnTo>
                <a:lnTo>
                  <a:pt x="14036" y="8660"/>
                </a:lnTo>
                <a:lnTo>
                  <a:pt x="14680" y="8901"/>
                </a:lnTo>
                <a:lnTo>
                  <a:pt x="15345" y="9123"/>
                </a:lnTo>
                <a:lnTo>
                  <a:pt x="15707" y="9223"/>
                </a:lnTo>
                <a:lnTo>
                  <a:pt x="16110" y="9304"/>
                </a:lnTo>
                <a:lnTo>
                  <a:pt x="16513" y="9364"/>
                </a:lnTo>
                <a:lnTo>
                  <a:pt x="16916" y="9364"/>
                </a:lnTo>
                <a:lnTo>
                  <a:pt x="16614" y="10331"/>
                </a:lnTo>
                <a:lnTo>
                  <a:pt x="16291" y="11277"/>
                </a:lnTo>
                <a:lnTo>
                  <a:pt x="15949" y="12224"/>
                </a:lnTo>
                <a:lnTo>
                  <a:pt x="15587" y="13170"/>
                </a:lnTo>
                <a:lnTo>
                  <a:pt x="15446" y="13150"/>
                </a:lnTo>
                <a:lnTo>
                  <a:pt x="15285" y="13150"/>
                </a:lnTo>
                <a:lnTo>
                  <a:pt x="14962" y="13191"/>
                </a:lnTo>
                <a:lnTo>
                  <a:pt x="14338" y="13271"/>
                </a:lnTo>
                <a:lnTo>
                  <a:pt x="13392" y="13331"/>
                </a:lnTo>
                <a:lnTo>
                  <a:pt x="12445" y="13392"/>
                </a:lnTo>
                <a:lnTo>
                  <a:pt x="11499" y="13392"/>
                </a:lnTo>
                <a:lnTo>
                  <a:pt x="10552" y="13352"/>
                </a:lnTo>
                <a:lnTo>
                  <a:pt x="10190" y="13331"/>
                </a:lnTo>
                <a:lnTo>
                  <a:pt x="9827" y="13291"/>
                </a:lnTo>
                <a:lnTo>
                  <a:pt x="9445" y="13251"/>
                </a:lnTo>
                <a:lnTo>
                  <a:pt x="9082" y="13251"/>
                </a:lnTo>
                <a:lnTo>
                  <a:pt x="9223" y="12868"/>
                </a:lnTo>
                <a:lnTo>
                  <a:pt x="10633" y="9123"/>
                </a:lnTo>
                <a:lnTo>
                  <a:pt x="10975" y="8217"/>
                </a:lnTo>
                <a:lnTo>
                  <a:pt x="11257" y="7290"/>
                </a:lnTo>
                <a:close/>
                <a:moveTo>
                  <a:pt x="24870" y="12929"/>
                </a:moveTo>
                <a:lnTo>
                  <a:pt x="24789" y="12949"/>
                </a:lnTo>
                <a:lnTo>
                  <a:pt x="24749" y="12989"/>
                </a:lnTo>
                <a:lnTo>
                  <a:pt x="24689" y="13029"/>
                </a:lnTo>
                <a:lnTo>
                  <a:pt x="24648" y="13070"/>
                </a:lnTo>
                <a:lnTo>
                  <a:pt x="24608" y="13130"/>
                </a:lnTo>
                <a:lnTo>
                  <a:pt x="24588" y="13191"/>
                </a:lnTo>
                <a:lnTo>
                  <a:pt x="24588" y="13271"/>
                </a:lnTo>
                <a:lnTo>
                  <a:pt x="24588" y="13331"/>
                </a:lnTo>
                <a:lnTo>
                  <a:pt x="24608" y="13392"/>
                </a:lnTo>
                <a:lnTo>
                  <a:pt x="24648" y="13452"/>
                </a:lnTo>
                <a:lnTo>
                  <a:pt x="24689" y="13493"/>
                </a:lnTo>
                <a:lnTo>
                  <a:pt x="24749" y="13553"/>
                </a:lnTo>
                <a:lnTo>
                  <a:pt x="24789" y="13573"/>
                </a:lnTo>
                <a:lnTo>
                  <a:pt x="24870" y="13593"/>
                </a:lnTo>
                <a:lnTo>
                  <a:pt x="24991" y="13593"/>
                </a:lnTo>
                <a:lnTo>
                  <a:pt x="25071" y="13573"/>
                </a:lnTo>
                <a:lnTo>
                  <a:pt x="25112" y="13553"/>
                </a:lnTo>
                <a:lnTo>
                  <a:pt x="25172" y="13493"/>
                </a:lnTo>
                <a:lnTo>
                  <a:pt x="25212" y="13452"/>
                </a:lnTo>
                <a:lnTo>
                  <a:pt x="25253" y="13392"/>
                </a:lnTo>
                <a:lnTo>
                  <a:pt x="25273" y="13331"/>
                </a:lnTo>
                <a:lnTo>
                  <a:pt x="25273" y="13271"/>
                </a:lnTo>
                <a:lnTo>
                  <a:pt x="25273" y="13191"/>
                </a:lnTo>
                <a:lnTo>
                  <a:pt x="25253" y="13130"/>
                </a:lnTo>
                <a:lnTo>
                  <a:pt x="25212" y="13070"/>
                </a:lnTo>
                <a:lnTo>
                  <a:pt x="25172" y="13029"/>
                </a:lnTo>
                <a:lnTo>
                  <a:pt x="25112" y="12989"/>
                </a:lnTo>
                <a:lnTo>
                  <a:pt x="25071" y="12949"/>
                </a:lnTo>
                <a:lnTo>
                  <a:pt x="24991" y="12929"/>
                </a:lnTo>
                <a:close/>
                <a:moveTo>
                  <a:pt x="25977" y="13432"/>
                </a:moveTo>
                <a:lnTo>
                  <a:pt x="25917" y="13452"/>
                </a:lnTo>
                <a:lnTo>
                  <a:pt x="25877" y="13493"/>
                </a:lnTo>
                <a:lnTo>
                  <a:pt x="25837" y="13533"/>
                </a:lnTo>
                <a:lnTo>
                  <a:pt x="25776" y="13634"/>
                </a:lnTo>
                <a:lnTo>
                  <a:pt x="25756" y="13754"/>
                </a:lnTo>
                <a:lnTo>
                  <a:pt x="25776" y="13855"/>
                </a:lnTo>
                <a:lnTo>
                  <a:pt x="25837" y="13956"/>
                </a:lnTo>
                <a:lnTo>
                  <a:pt x="25877" y="13996"/>
                </a:lnTo>
                <a:lnTo>
                  <a:pt x="25917" y="14036"/>
                </a:lnTo>
                <a:lnTo>
                  <a:pt x="25977" y="14056"/>
                </a:lnTo>
                <a:lnTo>
                  <a:pt x="26139" y="14056"/>
                </a:lnTo>
                <a:lnTo>
                  <a:pt x="26199" y="14036"/>
                </a:lnTo>
                <a:lnTo>
                  <a:pt x="26239" y="13996"/>
                </a:lnTo>
                <a:lnTo>
                  <a:pt x="26280" y="13956"/>
                </a:lnTo>
                <a:lnTo>
                  <a:pt x="26340" y="13855"/>
                </a:lnTo>
                <a:lnTo>
                  <a:pt x="26360" y="13754"/>
                </a:lnTo>
                <a:lnTo>
                  <a:pt x="26340" y="13634"/>
                </a:lnTo>
                <a:lnTo>
                  <a:pt x="26280" y="13533"/>
                </a:lnTo>
                <a:lnTo>
                  <a:pt x="26239" y="13493"/>
                </a:lnTo>
                <a:lnTo>
                  <a:pt x="26199" y="13452"/>
                </a:lnTo>
                <a:lnTo>
                  <a:pt x="26139" y="13432"/>
                </a:lnTo>
                <a:close/>
                <a:moveTo>
                  <a:pt x="25736" y="14640"/>
                </a:moveTo>
                <a:lnTo>
                  <a:pt x="25675" y="14661"/>
                </a:lnTo>
                <a:lnTo>
                  <a:pt x="25615" y="14681"/>
                </a:lnTo>
                <a:lnTo>
                  <a:pt x="25555" y="14701"/>
                </a:lnTo>
                <a:lnTo>
                  <a:pt x="25514" y="14741"/>
                </a:lnTo>
                <a:lnTo>
                  <a:pt x="25454" y="14842"/>
                </a:lnTo>
                <a:lnTo>
                  <a:pt x="25434" y="14963"/>
                </a:lnTo>
                <a:lnTo>
                  <a:pt x="25454" y="15063"/>
                </a:lnTo>
                <a:lnTo>
                  <a:pt x="25514" y="15164"/>
                </a:lnTo>
                <a:lnTo>
                  <a:pt x="25555" y="15204"/>
                </a:lnTo>
                <a:lnTo>
                  <a:pt x="25615" y="15245"/>
                </a:lnTo>
                <a:lnTo>
                  <a:pt x="25675" y="15265"/>
                </a:lnTo>
                <a:lnTo>
                  <a:pt x="25796" y="15265"/>
                </a:lnTo>
                <a:lnTo>
                  <a:pt x="25857" y="15245"/>
                </a:lnTo>
                <a:lnTo>
                  <a:pt x="25917" y="15204"/>
                </a:lnTo>
                <a:lnTo>
                  <a:pt x="25957" y="15164"/>
                </a:lnTo>
                <a:lnTo>
                  <a:pt x="26018" y="15063"/>
                </a:lnTo>
                <a:lnTo>
                  <a:pt x="26038" y="14963"/>
                </a:lnTo>
                <a:lnTo>
                  <a:pt x="26018" y="14842"/>
                </a:lnTo>
                <a:lnTo>
                  <a:pt x="25957" y="14741"/>
                </a:lnTo>
                <a:lnTo>
                  <a:pt x="25917" y="14701"/>
                </a:lnTo>
                <a:lnTo>
                  <a:pt x="25857" y="14681"/>
                </a:lnTo>
                <a:lnTo>
                  <a:pt x="25796" y="14661"/>
                </a:lnTo>
                <a:lnTo>
                  <a:pt x="25736" y="14640"/>
                </a:lnTo>
                <a:close/>
                <a:moveTo>
                  <a:pt x="12063" y="14640"/>
                </a:moveTo>
                <a:lnTo>
                  <a:pt x="11982" y="14661"/>
                </a:lnTo>
                <a:lnTo>
                  <a:pt x="11942" y="14701"/>
                </a:lnTo>
                <a:lnTo>
                  <a:pt x="11881" y="14741"/>
                </a:lnTo>
                <a:lnTo>
                  <a:pt x="11841" y="14802"/>
                </a:lnTo>
                <a:lnTo>
                  <a:pt x="11801" y="14842"/>
                </a:lnTo>
                <a:lnTo>
                  <a:pt x="11781" y="14922"/>
                </a:lnTo>
                <a:lnTo>
                  <a:pt x="11781" y="14983"/>
                </a:lnTo>
                <a:lnTo>
                  <a:pt x="11781" y="15043"/>
                </a:lnTo>
                <a:lnTo>
                  <a:pt x="11801" y="15104"/>
                </a:lnTo>
                <a:lnTo>
                  <a:pt x="11841" y="15164"/>
                </a:lnTo>
                <a:lnTo>
                  <a:pt x="11881" y="15224"/>
                </a:lnTo>
                <a:lnTo>
                  <a:pt x="11942" y="15265"/>
                </a:lnTo>
                <a:lnTo>
                  <a:pt x="11982" y="15285"/>
                </a:lnTo>
                <a:lnTo>
                  <a:pt x="12063" y="15305"/>
                </a:lnTo>
                <a:lnTo>
                  <a:pt x="12123" y="15325"/>
                </a:lnTo>
                <a:lnTo>
                  <a:pt x="12183" y="15305"/>
                </a:lnTo>
                <a:lnTo>
                  <a:pt x="12264" y="15285"/>
                </a:lnTo>
                <a:lnTo>
                  <a:pt x="12304" y="15265"/>
                </a:lnTo>
                <a:lnTo>
                  <a:pt x="12365" y="15224"/>
                </a:lnTo>
                <a:lnTo>
                  <a:pt x="12405" y="15164"/>
                </a:lnTo>
                <a:lnTo>
                  <a:pt x="12445" y="15104"/>
                </a:lnTo>
                <a:lnTo>
                  <a:pt x="12465" y="15043"/>
                </a:lnTo>
                <a:lnTo>
                  <a:pt x="12465" y="14983"/>
                </a:lnTo>
                <a:lnTo>
                  <a:pt x="12465" y="14922"/>
                </a:lnTo>
                <a:lnTo>
                  <a:pt x="12445" y="14842"/>
                </a:lnTo>
                <a:lnTo>
                  <a:pt x="12405" y="14802"/>
                </a:lnTo>
                <a:lnTo>
                  <a:pt x="12365" y="14741"/>
                </a:lnTo>
                <a:lnTo>
                  <a:pt x="12304" y="14701"/>
                </a:lnTo>
                <a:lnTo>
                  <a:pt x="12264" y="14661"/>
                </a:lnTo>
                <a:lnTo>
                  <a:pt x="12183" y="14640"/>
                </a:lnTo>
                <a:close/>
                <a:moveTo>
                  <a:pt x="27246" y="14600"/>
                </a:moveTo>
                <a:lnTo>
                  <a:pt x="27105" y="14620"/>
                </a:lnTo>
                <a:lnTo>
                  <a:pt x="26964" y="14681"/>
                </a:lnTo>
                <a:lnTo>
                  <a:pt x="26884" y="14741"/>
                </a:lnTo>
                <a:lnTo>
                  <a:pt x="26823" y="14822"/>
                </a:lnTo>
                <a:lnTo>
                  <a:pt x="26763" y="14902"/>
                </a:lnTo>
                <a:lnTo>
                  <a:pt x="26723" y="15003"/>
                </a:lnTo>
                <a:lnTo>
                  <a:pt x="26702" y="15124"/>
                </a:lnTo>
                <a:lnTo>
                  <a:pt x="26702" y="15224"/>
                </a:lnTo>
                <a:lnTo>
                  <a:pt x="26723" y="15325"/>
                </a:lnTo>
                <a:lnTo>
                  <a:pt x="26783" y="15426"/>
                </a:lnTo>
                <a:lnTo>
                  <a:pt x="26864" y="15547"/>
                </a:lnTo>
                <a:lnTo>
                  <a:pt x="26964" y="15627"/>
                </a:lnTo>
                <a:lnTo>
                  <a:pt x="26984" y="15627"/>
                </a:lnTo>
                <a:lnTo>
                  <a:pt x="27125" y="15688"/>
                </a:lnTo>
                <a:lnTo>
                  <a:pt x="27266" y="15708"/>
                </a:lnTo>
                <a:lnTo>
                  <a:pt x="27367" y="15708"/>
                </a:lnTo>
                <a:lnTo>
                  <a:pt x="27468" y="15667"/>
                </a:lnTo>
                <a:lnTo>
                  <a:pt x="27568" y="15627"/>
                </a:lnTo>
                <a:lnTo>
                  <a:pt x="27649" y="15547"/>
                </a:lnTo>
                <a:lnTo>
                  <a:pt x="27729" y="15446"/>
                </a:lnTo>
                <a:lnTo>
                  <a:pt x="27790" y="15325"/>
                </a:lnTo>
                <a:lnTo>
                  <a:pt x="27810" y="15164"/>
                </a:lnTo>
                <a:lnTo>
                  <a:pt x="27810" y="15104"/>
                </a:lnTo>
                <a:lnTo>
                  <a:pt x="27790" y="15023"/>
                </a:lnTo>
                <a:lnTo>
                  <a:pt x="27770" y="14963"/>
                </a:lnTo>
                <a:lnTo>
                  <a:pt x="27729" y="14882"/>
                </a:lnTo>
                <a:lnTo>
                  <a:pt x="27649" y="14761"/>
                </a:lnTo>
                <a:lnTo>
                  <a:pt x="27528" y="14681"/>
                </a:lnTo>
                <a:lnTo>
                  <a:pt x="27387" y="14620"/>
                </a:lnTo>
                <a:lnTo>
                  <a:pt x="27246" y="14600"/>
                </a:lnTo>
                <a:close/>
                <a:moveTo>
                  <a:pt x="10995" y="15144"/>
                </a:moveTo>
                <a:lnTo>
                  <a:pt x="10915" y="15164"/>
                </a:lnTo>
                <a:lnTo>
                  <a:pt x="10854" y="15184"/>
                </a:lnTo>
                <a:lnTo>
                  <a:pt x="10814" y="15204"/>
                </a:lnTo>
                <a:lnTo>
                  <a:pt x="10774" y="15245"/>
                </a:lnTo>
                <a:lnTo>
                  <a:pt x="10713" y="15345"/>
                </a:lnTo>
                <a:lnTo>
                  <a:pt x="10693" y="15466"/>
                </a:lnTo>
                <a:lnTo>
                  <a:pt x="10713" y="15587"/>
                </a:lnTo>
                <a:lnTo>
                  <a:pt x="10774" y="15688"/>
                </a:lnTo>
                <a:lnTo>
                  <a:pt x="10814" y="15728"/>
                </a:lnTo>
                <a:lnTo>
                  <a:pt x="10854" y="15748"/>
                </a:lnTo>
                <a:lnTo>
                  <a:pt x="10915" y="15768"/>
                </a:lnTo>
                <a:lnTo>
                  <a:pt x="10995" y="15788"/>
                </a:lnTo>
                <a:lnTo>
                  <a:pt x="11076" y="15768"/>
                </a:lnTo>
                <a:lnTo>
                  <a:pt x="11136" y="15748"/>
                </a:lnTo>
                <a:lnTo>
                  <a:pt x="11176" y="15728"/>
                </a:lnTo>
                <a:lnTo>
                  <a:pt x="11217" y="15688"/>
                </a:lnTo>
                <a:lnTo>
                  <a:pt x="11277" y="15587"/>
                </a:lnTo>
                <a:lnTo>
                  <a:pt x="11297" y="15466"/>
                </a:lnTo>
                <a:lnTo>
                  <a:pt x="11277" y="15345"/>
                </a:lnTo>
                <a:lnTo>
                  <a:pt x="11217" y="15245"/>
                </a:lnTo>
                <a:lnTo>
                  <a:pt x="11176" y="15204"/>
                </a:lnTo>
                <a:lnTo>
                  <a:pt x="11136" y="15184"/>
                </a:lnTo>
                <a:lnTo>
                  <a:pt x="11076" y="15164"/>
                </a:lnTo>
                <a:lnTo>
                  <a:pt x="10995" y="15144"/>
                </a:lnTo>
                <a:close/>
                <a:moveTo>
                  <a:pt x="11257" y="16372"/>
                </a:moveTo>
                <a:lnTo>
                  <a:pt x="11197" y="16392"/>
                </a:lnTo>
                <a:lnTo>
                  <a:pt x="11136" y="16412"/>
                </a:lnTo>
                <a:lnTo>
                  <a:pt x="11096" y="16453"/>
                </a:lnTo>
                <a:lnTo>
                  <a:pt x="11036" y="16553"/>
                </a:lnTo>
                <a:lnTo>
                  <a:pt x="11015" y="16674"/>
                </a:lnTo>
                <a:lnTo>
                  <a:pt x="11036" y="16795"/>
                </a:lnTo>
                <a:lnTo>
                  <a:pt x="11096" y="16876"/>
                </a:lnTo>
                <a:lnTo>
                  <a:pt x="11136" y="16916"/>
                </a:lnTo>
                <a:lnTo>
                  <a:pt x="11197" y="16956"/>
                </a:lnTo>
                <a:lnTo>
                  <a:pt x="11257" y="16976"/>
                </a:lnTo>
                <a:lnTo>
                  <a:pt x="11378" y="16976"/>
                </a:lnTo>
                <a:lnTo>
                  <a:pt x="11438" y="16956"/>
                </a:lnTo>
                <a:lnTo>
                  <a:pt x="11499" y="16916"/>
                </a:lnTo>
                <a:lnTo>
                  <a:pt x="11539" y="16876"/>
                </a:lnTo>
                <a:lnTo>
                  <a:pt x="11599" y="16795"/>
                </a:lnTo>
                <a:lnTo>
                  <a:pt x="11620" y="16674"/>
                </a:lnTo>
                <a:lnTo>
                  <a:pt x="11599" y="16553"/>
                </a:lnTo>
                <a:lnTo>
                  <a:pt x="11539" y="16453"/>
                </a:lnTo>
                <a:lnTo>
                  <a:pt x="11499" y="16412"/>
                </a:lnTo>
                <a:lnTo>
                  <a:pt x="11438" y="16392"/>
                </a:lnTo>
                <a:lnTo>
                  <a:pt x="11378" y="16372"/>
                </a:lnTo>
                <a:close/>
                <a:moveTo>
                  <a:pt x="9807" y="16332"/>
                </a:moveTo>
                <a:lnTo>
                  <a:pt x="9666" y="16352"/>
                </a:lnTo>
                <a:lnTo>
                  <a:pt x="9525" y="16392"/>
                </a:lnTo>
                <a:lnTo>
                  <a:pt x="9404" y="16493"/>
                </a:lnTo>
                <a:lnTo>
                  <a:pt x="9324" y="16614"/>
                </a:lnTo>
                <a:lnTo>
                  <a:pt x="9284" y="16674"/>
                </a:lnTo>
                <a:lnTo>
                  <a:pt x="9263" y="16735"/>
                </a:lnTo>
                <a:lnTo>
                  <a:pt x="9243" y="16815"/>
                </a:lnTo>
                <a:lnTo>
                  <a:pt x="9243" y="16896"/>
                </a:lnTo>
                <a:lnTo>
                  <a:pt x="9263" y="17037"/>
                </a:lnTo>
                <a:lnTo>
                  <a:pt x="9324" y="17158"/>
                </a:lnTo>
                <a:lnTo>
                  <a:pt x="9404" y="17278"/>
                </a:lnTo>
                <a:lnTo>
                  <a:pt x="9485" y="17339"/>
                </a:lnTo>
                <a:lnTo>
                  <a:pt x="9586" y="17399"/>
                </a:lnTo>
                <a:lnTo>
                  <a:pt x="9686" y="17419"/>
                </a:lnTo>
                <a:lnTo>
                  <a:pt x="9787" y="17440"/>
                </a:lnTo>
                <a:lnTo>
                  <a:pt x="9928" y="17419"/>
                </a:lnTo>
                <a:lnTo>
                  <a:pt x="10069" y="17339"/>
                </a:lnTo>
                <a:lnTo>
                  <a:pt x="10089" y="17339"/>
                </a:lnTo>
                <a:lnTo>
                  <a:pt x="10190" y="17258"/>
                </a:lnTo>
                <a:lnTo>
                  <a:pt x="10270" y="17158"/>
                </a:lnTo>
                <a:lnTo>
                  <a:pt x="10331" y="17057"/>
                </a:lnTo>
                <a:lnTo>
                  <a:pt x="10351" y="16936"/>
                </a:lnTo>
                <a:lnTo>
                  <a:pt x="10351" y="16835"/>
                </a:lnTo>
                <a:lnTo>
                  <a:pt x="10331" y="16735"/>
                </a:lnTo>
                <a:lnTo>
                  <a:pt x="10290" y="16634"/>
                </a:lnTo>
                <a:lnTo>
                  <a:pt x="10230" y="16533"/>
                </a:lnTo>
                <a:lnTo>
                  <a:pt x="10170" y="16453"/>
                </a:lnTo>
                <a:lnTo>
                  <a:pt x="10089" y="16392"/>
                </a:lnTo>
                <a:lnTo>
                  <a:pt x="9948" y="16352"/>
                </a:lnTo>
                <a:lnTo>
                  <a:pt x="9807" y="16332"/>
                </a:lnTo>
                <a:close/>
                <a:moveTo>
                  <a:pt x="26944" y="16292"/>
                </a:moveTo>
                <a:lnTo>
                  <a:pt x="26783" y="16312"/>
                </a:lnTo>
                <a:lnTo>
                  <a:pt x="26662" y="16352"/>
                </a:lnTo>
                <a:lnTo>
                  <a:pt x="26541" y="16412"/>
                </a:lnTo>
                <a:lnTo>
                  <a:pt x="26461" y="16493"/>
                </a:lnTo>
                <a:lnTo>
                  <a:pt x="26380" y="16594"/>
                </a:lnTo>
                <a:lnTo>
                  <a:pt x="26320" y="16715"/>
                </a:lnTo>
                <a:lnTo>
                  <a:pt x="26300" y="16835"/>
                </a:lnTo>
                <a:lnTo>
                  <a:pt x="26280" y="16976"/>
                </a:lnTo>
                <a:lnTo>
                  <a:pt x="26300" y="17097"/>
                </a:lnTo>
                <a:lnTo>
                  <a:pt x="26320" y="17218"/>
                </a:lnTo>
                <a:lnTo>
                  <a:pt x="26380" y="17339"/>
                </a:lnTo>
                <a:lnTo>
                  <a:pt x="26461" y="17440"/>
                </a:lnTo>
                <a:lnTo>
                  <a:pt x="26541" y="17520"/>
                </a:lnTo>
                <a:lnTo>
                  <a:pt x="26662" y="17580"/>
                </a:lnTo>
                <a:lnTo>
                  <a:pt x="26783" y="17641"/>
                </a:lnTo>
                <a:lnTo>
                  <a:pt x="27105" y="17641"/>
                </a:lnTo>
                <a:lnTo>
                  <a:pt x="27226" y="17580"/>
                </a:lnTo>
                <a:lnTo>
                  <a:pt x="27347" y="17520"/>
                </a:lnTo>
                <a:lnTo>
                  <a:pt x="27427" y="17440"/>
                </a:lnTo>
                <a:lnTo>
                  <a:pt x="27508" y="17339"/>
                </a:lnTo>
                <a:lnTo>
                  <a:pt x="27568" y="17218"/>
                </a:lnTo>
                <a:lnTo>
                  <a:pt x="27588" y="17097"/>
                </a:lnTo>
                <a:lnTo>
                  <a:pt x="27609" y="16976"/>
                </a:lnTo>
                <a:lnTo>
                  <a:pt x="27588" y="16835"/>
                </a:lnTo>
                <a:lnTo>
                  <a:pt x="27568" y="16715"/>
                </a:lnTo>
                <a:lnTo>
                  <a:pt x="27508" y="16594"/>
                </a:lnTo>
                <a:lnTo>
                  <a:pt x="27427" y="16493"/>
                </a:lnTo>
                <a:lnTo>
                  <a:pt x="27347" y="16412"/>
                </a:lnTo>
                <a:lnTo>
                  <a:pt x="27226" y="16352"/>
                </a:lnTo>
                <a:lnTo>
                  <a:pt x="27105" y="16312"/>
                </a:lnTo>
                <a:lnTo>
                  <a:pt x="26944" y="16292"/>
                </a:lnTo>
                <a:close/>
                <a:moveTo>
                  <a:pt x="28172" y="12063"/>
                </a:moveTo>
                <a:lnTo>
                  <a:pt x="28434" y="12747"/>
                </a:lnTo>
                <a:lnTo>
                  <a:pt x="28696" y="13412"/>
                </a:lnTo>
                <a:lnTo>
                  <a:pt x="28918" y="14097"/>
                </a:lnTo>
                <a:lnTo>
                  <a:pt x="29099" y="14802"/>
                </a:lnTo>
                <a:lnTo>
                  <a:pt x="29179" y="15164"/>
                </a:lnTo>
                <a:lnTo>
                  <a:pt x="29260" y="15567"/>
                </a:lnTo>
                <a:lnTo>
                  <a:pt x="29280" y="15949"/>
                </a:lnTo>
                <a:lnTo>
                  <a:pt x="29280" y="16352"/>
                </a:lnTo>
                <a:lnTo>
                  <a:pt x="29240" y="16735"/>
                </a:lnTo>
                <a:lnTo>
                  <a:pt x="29199" y="16916"/>
                </a:lnTo>
                <a:lnTo>
                  <a:pt x="29159" y="17117"/>
                </a:lnTo>
                <a:lnTo>
                  <a:pt x="29099" y="17299"/>
                </a:lnTo>
                <a:lnTo>
                  <a:pt x="29018" y="17480"/>
                </a:lnTo>
                <a:lnTo>
                  <a:pt x="28938" y="17661"/>
                </a:lnTo>
                <a:lnTo>
                  <a:pt x="28837" y="17822"/>
                </a:lnTo>
                <a:lnTo>
                  <a:pt x="28716" y="17983"/>
                </a:lnTo>
                <a:lnTo>
                  <a:pt x="28595" y="18124"/>
                </a:lnTo>
                <a:lnTo>
                  <a:pt x="28475" y="18245"/>
                </a:lnTo>
                <a:lnTo>
                  <a:pt x="28334" y="18346"/>
                </a:lnTo>
                <a:lnTo>
                  <a:pt x="28193" y="18446"/>
                </a:lnTo>
                <a:lnTo>
                  <a:pt x="28031" y="18527"/>
                </a:lnTo>
                <a:lnTo>
                  <a:pt x="27870" y="18587"/>
                </a:lnTo>
                <a:lnTo>
                  <a:pt x="27709" y="18648"/>
                </a:lnTo>
                <a:lnTo>
                  <a:pt x="27548" y="18668"/>
                </a:lnTo>
                <a:lnTo>
                  <a:pt x="27367" y="18708"/>
                </a:lnTo>
                <a:lnTo>
                  <a:pt x="27025" y="18708"/>
                </a:lnTo>
                <a:lnTo>
                  <a:pt x="26843" y="18688"/>
                </a:lnTo>
                <a:lnTo>
                  <a:pt x="26662" y="18668"/>
                </a:lnTo>
                <a:lnTo>
                  <a:pt x="26481" y="18628"/>
                </a:lnTo>
                <a:lnTo>
                  <a:pt x="26320" y="18567"/>
                </a:lnTo>
                <a:lnTo>
                  <a:pt x="26118" y="18507"/>
                </a:lnTo>
                <a:lnTo>
                  <a:pt x="25937" y="18406"/>
                </a:lnTo>
                <a:lnTo>
                  <a:pt x="25595" y="18225"/>
                </a:lnTo>
                <a:lnTo>
                  <a:pt x="25273" y="17983"/>
                </a:lnTo>
                <a:lnTo>
                  <a:pt x="24971" y="17721"/>
                </a:lnTo>
                <a:lnTo>
                  <a:pt x="24689" y="17440"/>
                </a:lnTo>
                <a:lnTo>
                  <a:pt x="24427" y="17137"/>
                </a:lnTo>
                <a:lnTo>
                  <a:pt x="24185" y="16795"/>
                </a:lnTo>
                <a:lnTo>
                  <a:pt x="23964" y="16473"/>
                </a:lnTo>
                <a:lnTo>
                  <a:pt x="23501" y="15708"/>
                </a:lnTo>
                <a:lnTo>
                  <a:pt x="23078" y="14922"/>
                </a:lnTo>
                <a:lnTo>
                  <a:pt x="22655" y="14117"/>
                </a:lnTo>
                <a:lnTo>
                  <a:pt x="22272" y="13311"/>
                </a:lnTo>
                <a:lnTo>
                  <a:pt x="21829" y="12304"/>
                </a:lnTo>
                <a:lnTo>
                  <a:pt x="21930" y="12304"/>
                </a:lnTo>
                <a:lnTo>
                  <a:pt x="22413" y="12345"/>
                </a:lnTo>
                <a:lnTo>
                  <a:pt x="22876" y="12365"/>
                </a:lnTo>
                <a:lnTo>
                  <a:pt x="23823" y="12385"/>
                </a:lnTo>
                <a:lnTo>
                  <a:pt x="24769" y="12385"/>
                </a:lnTo>
                <a:lnTo>
                  <a:pt x="25716" y="12345"/>
                </a:lnTo>
                <a:lnTo>
                  <a:pt x="26662" y="12284"/>
                </a:lnTo>
                <a:lnTo>
                  <a:pt x="27427" y="12224"/>
                </a:lnTo>
                <a:lnTo>
                  <a:pt x="27810" y="12184"/>
                </a:lnTo>
                <a:lnTo>
                  <a:pt x="28011" y="12123"/>
                </a:lnTo>
                <a:lnTo>
                  <a:pt x="28172" y="12063"/>
                </a:lnTo>
                <a:close/>
                <a:moveTo>
                  <a:pt x="10109" y="18003"/>
                </a:moveTo>
                <a:lnTo>
                  <a:pt x="9948" y="18023"/>
                </a:lnTo>
                <a:lnTo>
                  <a:pt x="9827" y="18064"/>
                </a:lnTo>
                <a:lnTo>
                  <a:pt x="9706" y="18124"/>
                </a:lnTo>
                <a:lnTo>
                  <a:pt x="9626" y="18225"/>
                </a:lnTo>
                <a:lnTo>
                  <a:pt x="9545" y="18326"/>
                </a:lnTo>
                <a:lnTo>
                  <a:pt x="9485" y="18446"/>
                </a:lnTo>
                <a:lnTo>
                  <a:pt x="9465" y="18567"/>
                </a:lnTo>
                <a:lnTo>
                  <a:pt x="9445" y="18688"/>
                </a:lnTo>
                <a:lnTo>
                  <a:pt x="9465" y="18809"/>
                </a:lnTo>
                <a:lnTo>
                  <a:pt x="9485" y="18930"/>
                </a:lnTo>
                <a:lnTo>
                  <a:pt x="9545" y="19050"/>
                </a:lnTo>
                <a:lnTo>
                  <a:pt x="9626" y="19151"/>
                </a:lnTo>
                <a:lnTo>
                  <a:pt x="9706" y="19232"/>
                </a:lnTo>
                <a:lnTo>
                  <a:pt x="9827" y="19312"/>
                </a:lnTo>
                <a:lnTo>
                  <a:pt x="9948" y="19353"/>
                </a:lnTo>
                <a:lnTo>
                  <a:pt x="10109" y="19373"/>
                </a:lnTo>
                <a:lnTo>
                  <a:pt x="10270" y="19353"/>
                </a:lnTo>
                <a:lnTo>
                  <a:pt x="10391" y="19312"/>
                </a:lnTo>
                <a:lnTo>
                  <a:pt x="10512" y="19232"/>
                </a:lnTo>
                <a:lnTo>
                  <a:pt x="10593" y="19151"/>
                </a:lnTo>
                <a:lnTo>
                  <a:pt x="10673" y="19050"/>
                </a:lnTo>
                <a:lnTo>
                  <a:pt x="10733" y="18930"/>
                </a:lnTo>
                <a:lnTo>
                  <a:pt x="10754" y="18809"/>
                </a:lnTo>
                <a:lnTo>
                  <a:pt x="10774" y="18688"/>
                </a:lnTo>
                <a:lnTo>
                  <a:pt x="10754" y="18567"/>
                </a:lnTo>
                <a:lnTo>
                  <a:pt x="10733" y="18446"/>
                </a:lnTo>
                <a:lnTo>
                  <a:pt x="10673" y="18326"/>
                </a:lnTo>
                <a:lnTo>
                  <a:pt x="10593" y="18225"/>
                </a:lnTo>
                <a:lnTo>
                  <a:pt x="10512" y="18124"/>
                </a:lnTo>
                <a:lnTo>
                  <a:pt x="10391" y="18064"/>
                </a:lnTo>
                <a:lnTo>
                  <a:pt x="10270" y="18023"/>
                </a:lnTo>
                <a:lnTo>
                  <a:pt x="10109" y="18003"/>
                </a:lnTo>
                <a:close/>
                <a:moveTo>
                  <a:pt x="8881" y="13774"/>
                </a:moveTo>
                <a:lnTo>
                  <a:pt x="9042" y="13855"/>
                </a:lnTo>
                <a:lnTo>
                  <a:pt x="9243" y="13895"/>
                </a:lnTo>
                <a:lnTo>
                  <a:pt x="9626" y="13956"/>
                </a:lnTo>
                <a:lnTo>
                  <a:pt x="10391" y="13996"/>
                </a:lnTo>
                <a:lnTo>
                  <a:pt x="11338" y="14056"/>
                </a:lnTo>
                <a:lnTo>
                  <a:pt x="12284" y="14097"/>
                </a:lnTo>
                <a:lnTo>
                  <a:pt x="13231" y="14117"/>
                </a:lnTo>
                <a:lnTo>
                  <a:pt x="14177" y="14097"/>
                </a:lnTo>
                <a:lnTo>
                  <a:pt x="14640" y="14077"/>
                </a:lnTo>
                <a:lnTo>
                  <a:pt x="15123" y="14036"/>
                </a:lnTo>
                <a:lnTo>
                  <a:pt x="15224" y="14016"/>
                </a:lnTo>
                <a:lnTo>
                  <a:pt x="14781" y="15023"/>
                </a:lnTo>
                <a:lnTo>
                  <a:pt x="14398" y="15829"/>
                </a:lnTo>
                <a:lnTo>
                  <a:pt x="13976" y="16634"/>
                </a:lnTo>
                <a:lnTo>
                  <a:pt x="13553" y="17419"/>
                </a:lnTo>
                <a:lnTo>
                  <a:pt x="13090" y="18185"/>
                </a:lnTo>
                <a:lnTo>
                  <a:pt x="12868" y="18527"/>
                </a:lnTo>
                <a:lnTo>
                  <a:pt x="12626" y="18849"/>
                </a:lnTo>
                <a:lnTo>
                  <a:pt x="12365" y="19151"/>
                </a:lnTo>
                <a:lnTo>
                  <a:pt x="12083" y="19433"/>
                </a:lnTo>
                <a:lnTo>
                  <a:pt x="11781" y="19715"/>
                </a:lnTo>
                <a:lnTo>
                  <a:pt x="11458" y="19937"/>
                </a:lnTo>
                <a:lnTo>
                  <a:pt x="11116" y="20138"/>
                </a:lnTo>
                <a:lnTo>
                  <a:pt x="10935" y="20218"/>
                </a:lnTo>
                <a:lnTo>
                  <a:pt x="10733" y="20279"/>
                </a:lnTo>
                <a:lnTo>
                  <a:pt x="10572" y="20339"/>
                </a:lnTo>
                <a:lnTo>
                  <a:pt x="10391" y="20380"/>
                </a:lnTo>
                <a:lnTo>
                  <a:pt x="10210" y="20420"/>
                </a:lnTo>
                <a:lnTo>
                  <a:pt x="9686" y="20420"/>
                </a:lnTo>
                <a:lnTo>
                  <a:pt x="9505" y="20400"/>
                </a:lnTo>
                <a:lnTo>
                  <a:pt x="9344" y="20359"/>
                </a:lnTo>
                <a:lnTo>
                  <a:pt x="9183" y="20299"/>
                </a:lnTo>
                <a:lnTo>
                  <a:pt x="9022" y="20239"/>
                </a:lnTo>
                <a:lnTo>
                  <a:pt x="8861" y="20158"/>
                </a:lnTo>
                <a:lnTo>
                  <a:pt x="8720" y="20057"/>
                </a:lnTo>
                <a:lnTo>
                  <a:pt x="8579" y="19957"/>
                </a:lnTo>
                <a:lnTo>
                  <a:pt x="8458" y="19836"/>
                </a:lnTo>
                <a:lnTo>
                  <a:pt x="8337" y="19695"/>
                </a:lnTo>
                <a:lnTo>
                  <a:pt x="8216" y="19534"/>
                </a:lnTo>
                <a:lnTo>
                  <a:pt x="8116" y="19373"/>
                </a:lnTo>
                <a:lnTo>
                  <a:pt x="8035" y="19191"/>
                </a:lnTo>
                <a:lnTo>
                  <a:pt x="7955" y="19010"/>
                </a:lnTo>
                <a:lnTo>
                  <a:pt x="7894" y="18829"/>
                </a:lnTo>
                <a:lnTo>
                  <a:pt x="7854" y="18648"/>
                </a:lnTo>
                <a:lnTo>
                  <a:pt x="7814" y="18446"/>
                </a:lnTo>
                <a:lnTo>
                  <a:pt x="7773" y="18064"/>
                </a:lnTo>
                <a:lnTo>
                  <a:pt x="7773" y="17661"/>
                </a:lnTo>
                <a:lnTo>
                  <a:pt x="7793" y="17278"/>
                </a:lnTo>
                <a:lnTo>
                  <a:pt x="7874" y="16896"/>
                </a:lnTo>
                <a:lnTo>
                  <a:pt x="7955" y="16513"/>
                </a:lnTo>
                <a:lnTo>
                  <a:pt x="8136" y="15829"/>
                </a:lnTo>
                <a:lnTo>
                  <a:pt x="8357" y="15144"/>
                </a:lnTo>
                <a:lnTo>
                  <a:pt x="8619" y="14459"/>
                </a:lnTo>
                <a:lnTo>
                  <a:pt x="8881" y="13774"/>
                </a:lnTo>
                <a:close/>
                <a:moveTo>
                  <a:pt x="34334" y="25937"/>
                </a:moveTo>
                <a:lnTo>
                  <a:pt x="34616" y="25958"/>
                </a:lnTo>
                <a:lnTo>
                  <a:pt x="34878" y="25998"/>
                </a:lnTo>
                <a:lnTo>
                  <a:pt x="35140" y="26078"/>
                </a:lnTo>
                <a:lnTo>
                  <a:pt x="35261" y="26139"/>
                </a:lnTo>
                <a:lnTo>
                  <a:pt x="35382" y="26199"/>
                </a:lnTo>
                <a:lnTo>
                  <a:pt x="35482" y="26260"/>
                </a:lnTo>
                <a:lnTo>
                  <a:pt x="35583" y="26360"/>
                </a:lnTo>
                <a:lnTo>
                  <a:pt x="35684" y="26441"/>
                </a:lnTo>
                <a:lnTo>
                  <a:pt x="35744" y="26562"/>
                </a:lnTo>
                <a:lnTo>
                  <a:pt x="35805" y="26683"/>
                </a:lnTo>
                <a:lnTo>
                  <a:pt x="35865" y="26803"/>
                </a:lnTo>
                <a:lnTo>
                  <a:pt x="35885" y="26944"/>
                </a:lnTo>
                <a:lnTo>
                  <a:pt x="35905" y="27085"/>
                </a:lnTo>
                <a:lnTo>
                  <a:pt x="35905" y="27387"/>
                </a:lnTo>
                <a:lnTo>
                  <a:pt x="35865" y="27669"/>
                </a:lnTo>
                <a:lnTo>
                  <a:pt x="35784" y="27951"/>
                </a:lnTo>
                <a:lnTo>
                  <a:pt x="35664" y="28213"/>
                </a:lnTo>
                <a:lnTo>
                  <a:pt x="35523" y="28455"/>
                </a:lnTo>
                <a:lnTo>
                  <a:pt x="35341" y="28676"/>
                </a:lnTo>
                <a:lnTo>
                  <a:pt x="35160" y="28898"/>
                </a:lnTo>
                <a:lnTo>
                  <a:pt x="34939" y="29099"/>
                </a:lnTo>
                <a:lnTo>
                  <a:pt x="34455" y="29502"/>
                </a:lnTo>
                <a:lnTo>
                  <a:pt x="33932" y="29884"/>
                </a:lnTo>
                <a:lnTo>
                  <a:pt x="33408" y="30227"/>
                </a:lnTo>
                <a:lnTo>
                  <a:pt x="32844" y="30529"/>
                </a:lnTo>
                <a:lnTo>
                  <a:pt x="32583" y="30670"/>
                </a:lnTo>
                <a:lnTo>
                  <a:pt x="32280" y="30791"/>
                </a:lnTo>
                <a:lnTo>
                  <a:pt x="31999" y="30891"/>
                </a:lnTo>
                <a:lnTo>
                  <a:pt x="31696" y="30992"/>
                </a:lnTo>
                <a:lnTo>
                  <a:pt x="31394" y="31032"/>
                </a:lnTo>
                <a:lnTo>
                  <a:pt x="31072" y="31073"/>
                </a:lnTo>
                <a:lnTo>
                  <a:pt x="30770" y="31073"/>
                </a:lnTo>
                <a:lnTo>
                  <a:pt x="30468" y="31012"/>
                </a:lnTo>
                <a:lnTo>
                  <a:pt x="30226" y="30952"/>
                </a:lnTo>
                <a:lnTo>
                  <a:pt x="29985" y="30871"/>
                </a:lnTo>
                <a:lnTo>
                  <a:pt x="29763" y="30750"/>
                </a:lnTo>
                <a:lnTo>
                  <a:pt x="29562" y="30630"/>
                </a:lnTo>
                <a:lnTo>
                  <a:pt x="29381" y="30468"/>
                </a:lnTo>
                <a:lnTo>
                  <a:pt x="29220" y="30287"/>
                </a:lnTo>
                <a:lnTo>
                  <a:pt x="29079" y="30086"/>
                </a:lnTo>
                <a:lnTo>
                  <a:pt x="28978" y="29844"/>
                </a:lnTo>
                <a:lnTo>
                  <a:pt x="28918" y="29582"/>
                </a:lnTo>
                <a:lnTo>
                  <a:pt x="28897" y="29341"/>
                </a:lnTo>
                <a:lnTo>
                  <a:pt x="28918" y="29119"/>
                </a:lnTo>
                <a:lnTo>
                  <a:pt x="28958" y="28898"/>
                </a:lnTo>
                <a:lnTo>
                  <a:pt x="29058" y="28696"/>
                </a:lnTo>
                <a:lnTo>
                  <a:pt x="29179" y="28515"/>
                </a:lnTo>
                <a:lnTo>
                  <a:pt x="29361" y="28334"/>
                </a:lnTo>
                <a:lnTo>
                  <a:pt x="29562" y="28173"/>
                </a:lnTo>
                <a:lnTo>
                  <a:pt x="30025" y="27891"/>
                </a:lnTo>
                <a:lnTo>
                  <a:pt x="30488" y="27629"/>
                </a:lnTo>
                <a:lnTo>
                  <a:pt x="31435" y="27126"/>
                </a:lnTo>
                <a:lnTo>
                  <a:pt x="31636" y="27649"/>
                </a:lnTo>
                <a:lnTo>
                  <a:pt x="31858" y="28213"/>
                </a:lnTo>
                <a:lnTo>
                  <a:pt x="31978" y="28495"/>
                </a:lnTo>
                <a:lnTo>
                  <a:pt x="32039" y="28636"/>
                </a:lnTo>
                <a:lnTo>
                  <a:pt x="32119" y="28757"/>
                </a:lnTo>
                <a:lnTo>
                  <a:pt x="32180" y="28837"/>
                </a:lnTo>
                <a:lnTo>
                  <a:pt x="32260" y="28878"/>
                </a:lnTo>
                <a:lnTo>
                  <a:pt x="32341" y="28938"/>
                </a:lnTo>
                <a:lnTo>
                  <a:pt x="32421" y="28978"/>
                </a:lnTo>
                <a:lnTo>
                  <a:pt x="32603" y="28998"/>
                </a:lnTo>
                <a:lnTo>
                  <a:pt x="32784" y="28998"/>
                </a:lnTo>
                <a:lnTo>
                  <a:pt x="32864" y="28978"/>
                </a:lnTo>
                <a:lnTo>
                  <a:pt x="32945" y="28938"/>
                </a:lnTo>
                <a:lnTo>
                  <a:pt x="33026" y="28898"/>
                </a:lnTo>
                <a:lnTo>
                  <a:pt x="33086" y="28837"/>
                </a:lnTo>
                <a:lnTo>
                  <a:pt x="33126" y="28757"/>
                </a:lnTo>
                <a:lnTo>
                  <a:pt x="33167" y="28676"/>
                </a:lnTo>
                <a:lnTo>
                  <a:pt x="33167" y="28575"/>
                </a:lnTo>
                <a:lnTo>
                  <a:pt x="33167" y="28475"/>
                </a:lnTo>
                <a:lnTo>
                  <a:pt x="33146" y="28314"/>
                </a:lnTo>
                <a:lnTo>
                  <a:pt x="33106" y="28153"/>
                </a:lnTo>
                <a:lnTo>
                  <a:pt x="33005" y="27830"/>
                </a:lnTo>
                <a:lnTo>
                  <a:pt x="32744" y="27186"/>
                </a:lnTo>
                <a:lnTo>
                  <a:pt x="32522" y="26662"/>
                </a:lnTo>
                <a:lnTo>
                  <a:pt x="32784" y="26501"/>
                </a:lnTo>
                <a:lnTo>
                  <a:pt x="33046" y="26360"/>
                </a:lnTo>
                <a:lnTo>
                  <a:pt x="33348" y="26199"/>
                </a:lnTo>
                <a:lnTo>
                  <a:pt x="33670" y="26078"/>
                </a:lnTo>
                <a:lnTo>
                  <a:pt x="33992" y="25978"/>
                </a:lnTo>
                <a:lnTo>
                  <a:pt x="34173" y="25958"/>
                </a:lnTo>
                <a:lnTo>
                  <a:pt x="34334" y="25937"/>
                </a:lnTo>
                <a:close/>
                <a:moveTo>
                  <a:pt x="24366" y="3263"/>
                </a:moveTo>
                <a:lnTo>
                  <a:pt x="24125" y="3283"/>
                </a:lnTo>
                <a:lnTo>
                  <a:pt x="23803" y="3323"/>
                </a:lnTo>
                <a:lnTo>
                  <a:pt x="23480" y="3384"/>
                </a:lnTo>
                <a:lnTo>
                  <a:pt x="22856" y="3525"/>
                </a:lnTo>
                <a:lnTo>
                  <a:pt x="22232" y="3726"/>
                </a:lnTo>
                <a:lnTo>
                  <a:pt x="21628" y="3947"/>
                </a:lnTo>
                <a:lnTo>
                  <a:pt x="21225" y="4129"/>
                </a:lnTo>
                <a:lnTo>
                  <a:pt x="20701" y="4370"/>
                </a:lnTo>
                <a:lnTo>
                  <a:pt x="20158" y="4652"/>
                </a:lnTo>
                <a:lnTo>
                  <a:pt x="19876" y="4833"/>
                </a:lnTo>
                <a:lnTo>
                  <a:pt x="19614" y="5015"/>
                </a:lnTo>
                <a:lnTo>
                  <a:pt x="19372" y="5196"/>
                </a:lnTo>
                <a:lnTo>
                  <a:pt x="19151" y="5397"/>
                </a:lnTo>
                <a:lnTo>
                  <a:pt x="18970" y="5599"/>
                </a:lnTo>
                <a:lnTo>
                  <a:pt x="18809" y="5820"/>
                </a:lnTo>
                <a:lnTo>
                  <a:pt x="18708" y="6042"/>
                </a:lnTo>
                <a:lnTo>
                  <a:pt x="18668" y="6142"/>
                </a:lnTo>
                <a:lnTo>
                  <a:pt x="18647" y="6263"/>
                </a:lnTo>
                <a:lnTo>
                  <a:pt x="18647" y="6384"/>
                </a:lnTo>
                <a:lnTo>
                  <a:pt x="18647" y="6505"/>
                </a:lnTo>
                <a:lnTo>
                  <a:pt x="18688" y="6626"/>
                </a:lnTo>
                <a:lnTo>
                  <a:pt x="18728" y="6747"/>
                </a:lnTo>
                <a:lnTo>
                  <a:pt x="18909" y="7471"/>
                </a:lnTo>
                <a:lnTo>
                  <a:pt x="19131" y="8217"/>
                </a:lnTo>
                <a:lnTo>
                  <a:pt x="19352" y="8942"/>
                </a:lnTo>
                <a:lnTo>
                  <a:pt x="19594" y="9666"/>
                </a:lnTo>
                <a:lnTo>
                  <a:pt x="19836" y="10391"/>
                </a:lnTo>
                <a:lnTo>
                  <a:pt x="20117" y="11116"/>
                </a:lnTo>
                <a:lnTo>
                  <a:pt x="20399" y="11821"/>
                </a:lnTo>
                <a:lnTo>
                  <a:pt x="20681" y="12526"/>
                </a:lnTo>
                <a:lnTo>
                  <a:pt x="21064" y="13372"/>
                </a:lnTo>
                <a:lnTo>
                  <a:pt x="21447" y="14218"/>
                </a:lnTo>
                <a:lnTo>
                  <a:pt x="21869" y="15043"/>
                </a:lnTo>
                <a:lnTo>
                  <a:pt x="22292" y="15869"/>
                </a:lnTo>
                <a:lnTo>
                  <a:pt x="22715" y="16594"/>
                </a:lnTo>
                <a:lnTo>
                  <a:pt x="22917" y="16956"/>
                </a:lnTo>
                <a:lnTo>
                  <a:pt x="23158" y="17319"/>
                </a:lnTo>
                <a:lnTo>
                  <a:pt x="23400" y="17661"/>
                </a:lnTo>
                <a:lnTo>
                  <a:pt x="23662" y="18003"/>
                </a:lnTo>
                <a:lnTo>
                  <a:pt x="23944" y="18305"/>
                </a:lnTo>
                <a:lnTo>
                  <a:pt x="24246" y="18607"/>
                </a:lnTo>
                <a:lnTo>
                  <a:pt x="24548" y="18869"/>
                </a:lnTo>
                <a:lnTo>
                  <a:pt x="24870" y="19111"/>
                </a:lnTo>
                <a:lnTo>
                  <a:pt x="25212" y="19312"/>
                </a:lnTo>
                <a:lnTo>
                  <a:pt x="25575" y="19494"/>
                </a:lnTo>
                <a:lnTo>
                  <a:pt x="25937" y="19655"/>
                </a:lnTo>
                <a:lnTo>
                  <a:pt x="26340" y="19755"/>
                </a:lnTo>
                <a:lnTo>
                  <a:pt x="26723" y="19836"/>
                </a:lnTo>
                <a:lnTo>
                  <a:pt x="26924" y="19856"/>
                </a:lnTo>
                <a:lnTo>
                  <a:pt x="27367" y="19856"/>
                </a:lnTo>
                <a:lnTo>
                  <a:pt x="27609" y="19816"/>
                </a:lnTo>
                <a:lnTo>
                  <a:pt x="27830" y="19796"/>
                </a:lnTo>
                <a:lnTo>
                  <a:pt x="28052" y="19735"/>
                </a:lnTo>
                <a:lnTo>
                  <a:pt x="28092" y="19916"/>
                </a:lnTo>
                <a:lnTo>
                  <a:pt x="28152" y="20098"/>
                </a:lnTo>
                <a:lnTo>
                  <a:pt x="28334" y="20480"/>
                </a:lnTo>
                <a:lnTo>
                  <a:pt x="28938" y="21709"/>
                </a:lnTo>
                <a:lnTo>
                  <a:pt x="30045" y="24045"/>
                </a:lnTo>
                <a:lnTo>
                  <a:pt x="30488" y="24991"/>
                </a:lnTo>
                <a:lnTo>
                  <a:pt x="30931" y="25937"/>
                </a:lnTo>
                <a:lnTo>
                  <a:pt x="30589" y="26139"/>
                </a:lnTo>
                <a:lnTo>
                  <a:pt x="29844" y="26521"/>
                </a:lnTo>
                <a:lnTo>
                  <a:pt x="29441" y="26723"/>
                </a:lnTo>
                <a:lnTo>
                  <a:pt x="29058" y="26965"/>
                </a:lnTo>
                <a:lnTo>
                  <a:pt x="28696" y="27206"/>
                </a:lnTo>
                <a:lnTo>
                  <a:pt x="28515" y="27347"/>
                </a:lnTo>
                <a:lnTo>
                  <a:pt x="28354" y="27488"/>
                </a:lnTo>
                <a:lnTo>
                  <a:pt x="28213" y="27649"/>
                </a:lnTo>
                <a:lnTo>
                  <a:pt x="28092" y="27810"/>
                </a:lnTo>
                <a:lnTo>
                  <a:pt x="27971" y="27971"/>
                </a:lnTo>
                <a:lnTo>
                  <a:pt x="27870" y="28173"/>
                </a:lnTo>
                <a:lnTo>
                  <a:pt x="27750" y="28495"/>
                </a:lnTo>
                <a:lnTo>
                  <a:pt x="27669" y="28857"/>
                </a:lnTo>
                <a:lnTo>
                  <a:pt x="27629" y="29200"/>
                </a:lnTo>
                <a:lnTo>
                  <a:pt x="27649" y="29562"/>
                </a:lnTo>
                <a:lnTo>
                  <a:pt x="27689" y="29925"/>
                </a:lnTo>
                <a:lnTo>
                  <a:pt x="27790" y="30267"/>
                </a:lnTo>
                <a:lnTo>
                  <a:pt x="27850" y="30428"/>
                </a:lnTo>
                <a:lnTo>
                  <a:pt x="27931" y="30589"/>
                </a:lnTo>
                <a:lnTo>
                  <a:pt x="28031" y="30750"/>
                </a:lnTo>
                <a:lnTo>
                  <a:pt x="28132" y="30911"/>
                </a:lnTo>
                <a:lnTo>
                  <a:pt x="28253" y="31073"/>
                </a:lnTo>
                <a:lnTo>
                  <a:pt x="28394" y="31254"/>
                </a:lnTo>
                <a:lnTo>
                  <a:pt x="28555" y="31395"/>
                </a:lnTo>
                <a:lnTo>
                  <a:pt x="28696" y="31536"/>
                </a:lnTo>
                <a:lnTo>
                  <a:pt x="28857" y="31657"/>
                </a:lnTo>
                <a:lnTo>
                  <a:pt x="29018" y="31777"/>
                </a:lnTo>
                <a:lnTo>
                  <a:pt x="29199" y="31878"/>
                </a:lnTo>
                <a:lnTo>
                  <a:pt x="29381" y="31959"/>
                </a:lnTo>
                <a:lnTo>
                  <a:pt x="29743" y="32100"/>
                </a:lnTo>
                <a:lnTo>
                  <a:pt x="30106" y="32200"/>
                </a:lnTo>
                <a:lnTo>
                  <a:pt x="30488" y="32261"/>
                </a:lnTo>
                <a:lnTo>
                  <a:pt x="30891" y="32281"/>
                </a:lnTo>
                <a:lnTo>
                  <a:pt x="31294" y="32261"/>
                </a:lnTo>
                <a:lnTo>
                  <a:pt x="31696" y="32200"/>
                </a:lnTo>
                <a:lnTo>
                  <a:pt x="32079" y="32120"/>
                </a:lnTo>
                <a:lnTo>
                  <a:pt x="32482" y="32019"/>
                </a:lnTo>
                <a:lnTo>
                  <a:pt x="32864" y="31858"/>
                </a:lnTo>
                <a:lnTo>
                  <a:pt x="33247" y="31697"/>
                </a:lnTo>
                <a:lnTo>
                  <a:pt x="33610" y="31516"/>
                </a:lnTo>
                <a:lnTo>
                  <a:pt x="33952" y="31294"/>
                </a:lnTo>
                <a:lnTo>
                  <a:pt x="34576" y="30871"/>
                </a:lnTo>
                <a:lnTo>
                  <a:pt x="34878" y="30630"/>
                </a:lnTo>
                <a:lnTo>
                  <a:pt x="35200" y="30388"/>
                </a:lnTo>
                <a:lnTo>
                  <a:pt x="35523" y="30106"/>
                </a:lnTo>
                <a:lnTo>
                  <a:pt x="35825" y="29824"/>
                </a:lnTo>
                <a:lnTo>
                  <a:pt x="36086" y="29542"/>
                </a:lnTo>
                <a:lnTo>
                  <a:pt x="36348" y="29220"/>
                </a:lnTo>
                <a:lnTo>
                  <a:pt x="36570" y="28898"/>
                </a:lnTo>
                <a:lnTo>
                  <a:pt x="36771" y="28555"/>
                </a:lnTo>
                <a:lnTo>
                  <a:pt x="36912" y="28213"/>
                </a:lnTo>
                <a:lnTo>
                  <a:pt x="36972" y="28032"/>
                </a:lnTo>
                <a:lnTo>
                  <a:pt x="37013" y="27851"/>
                </a:lnTo>
                <a:lnTo>
                  <a:pt x="37033" y="27669"/>
                </a:lnTo>
                <a:lnTo>
                  <a:pt x="37053" y="27468"/>
                </a:lnTo>
                <a:lnTo>
                  <a:pt x="37053" y="27287"/>
                </a:lnTo>
                <a:lnTo>
                  <a:pt x="37033" y="27085"/>
                </a:lnTo>
                <a:lnTo>
                  <a:pt x="37013" y="26884"/>
                </a:lnTo>
                <a:lnTo>
                  <a:pt x="36952" y="26683"/>
                </a:lnTo>
                <a:lnTo>
                  <a:pt x="36892" y="26481"/>
                </a:lnTo>
                <a:lnTo>
                  <a:pt x="36811" y="26280"/>
                </a:lnTo>
                <a:lnTo>
                  <a:pt x="36711" y="26099"/>
                </a:lnTo>
                <a:lnTo>
                  <a:pt x="36610" y="25958"/>
                </a:lnTo>
                <a:lnTo>
                  <a:pt x="36489" y="25797"/>
                </a:lnTo>
                <a:lnTo>
                  <a:pt x="36368" y="25676"/>
                </a:lnTo>
                <a:lnTo>
                  <a:pt x="36248" y="25555"/>
                </a:lnTo>
                <a:lnTo>
                  <a:pt x="36086" y="25434"/>
                </a:lnTo>
                <a:lnTo>
                  <a:pt x="35945" y="25333"/>
                </a:lnTo>
                <a:lnTo>
                  <a:pt x="35784" y="25253"/>
                </a:lnTo>
                <a:lnTo>
                  <a:pt x="35623" y="25172"/>
                </a:lnTo>
                <a:lnTo>
                  <a:pt x="35442" y="25132"/>
                </a:lnTo>
                <a:lnTo>
                  <a:pt x="35261" y="25072"/>
                </a:lnTo>
                <a:lnTo>
                  <a:pt x="35080" y="25031"/>
                </a:lnTo>
                <a:lnTo>
                  <a:pt x="34898" y="25011"/>
                </a:lnTo>
                <a:lnTo>
                  <a:pt x="34334" y="25011"/>
                </a:lnTo>
                <a:lnTo>
                  <a:pt x="34133" y="25051"/>
                </a:lnTo>
                <a:lnTo>
                  <a:pt x="33932" y="25092"/>
                </a:lnTo>
                <a:lnTo>
                  <a:pt x="33710" y="25152"/>
                </a:lnTo>
                <a:lnTo>
                  <a:pt x="33509" y="25213"/>
                </a:lnTo>
                <a:lnTo>
                  <a:pt x="33126" y="25394"/>
                </a:lnTo>
                <a:lnTo>
                  <a:pt x="32764" y="25595"/>
                </a:lnTo>
                <a:lnTo>
                  <a:pt x="32502" y="25756"/>
                </a:lnTo>
                <a:lnTo>
                  <a:pt x="32260" y="25917"/>
                </a:lnTo>
                <a:lnTo>
                  <a:pt x="32200" y="25837"/>
                </a:lnTo>
                <a:lnTo>
                  <a:pt x="32140" y="25776"/>
                </a:lnTo>
                <a:lnTo>
                  <a:pt x="31616" y="24588"/>
                </a:lnTo>
                <a:lnTo>
                  <a:pt x="31092" y="23440"/>
                </a:lnTo>
                <a:lnTo>
                  <a:pt x="30488" y="22212"/>
                </a:lnTo>
                <a:lnTo>
                  <a:pt x="29844" y="21004"/>
                </a:lnTo>
                <a:lnTo>
                  <a:pt x="29622" y="20601"/>
                </a:lnTo>
                <a:lnTo>
                  <a:pt x="29401" y="20158"/>
                </a:lnTo>
                <a:lnTo>
                  <a:pt x="29280" y="19957"/>
                </a:lnTo>
                <a:lnTo>
                  <a:pt x="29139" y="19735"/>
                </a:lnTo>
                <a:lnTo>
                  <a:pt x="28998" y="19554"/>
                </a:lnTo>
                <a:lnTo>
                  <a:pt x="28837" y="19393"/>
                </a:lnTo>
                <a:lnTo>
                  <a:pt x="29099" y="19212"/>
                </a:lnTo>
                <a:lnTo>
                  <a:pt x="29340" y="19010"/>
                </a:lnTo>
                <a:lnTo>
                  <a:pt x="29562" y="18769"/>
                </a:lnTo>
                <a:lnTo>
                  <a:pt x="29763" y="18507"/>
                </a:lnTo>
                <a:lnTo>
                  <a:pt x="29884" y="18305"/>
                </a:lnTo>
                <a:lnTo>
                  <a:pt x="29985" y="18104"/>
                </a:lnTo>
                <a:lnTo>
                  <a:pt x="30086" y="17903"/>
                </a:lnTo>
                <a:lnTo>
                  <a:pt x="30166" y="17701"/>
                </a:lnTo>
                <a:lnTo>
                  <a:pt x="30226" y="17500"/>
                </a:lnTo>
                <a:lnTo>
                  <a:pt x="30287" y="17299"/>
                </a:lnTo>
                <a:lnTo>
                  <a:pt x="30367" y="16876"/>
                </a:lnTo>
                <a:lnTo>
                  <a:pt x="30408" y="16473"/>
                </a:lnTo>
                <a:lnTo>
                  <a:pt x="30388" y="16050"/>
                </a:lnTo>
                <a:lnTo>
                  <a:pt x="30367" y="15627"/>
                </a:lnTo>
                <a:lnTo>
                  <a:pt x="30287" y="15204"/>
                </a:lnTo>
                <a:lnTo>
                  <a:pt x="30206" y="14781"/>
                </a:lnTo>
                <a:lnTo>
                  <a:pt x="30086" y="14358"/>
                </a:lnTo>
                <a:lnTo>
                  <a:pt x="29945" y="13956"/>
                </a:lnTo>
                <a:lnTo>
                  <a:pt x="29804" y="13533"/>
                </a:lnTo>
                <a:lnTo>
                  <a:pt x="29502" y="12727"/>
                </a:lnTo>
                <a:lnTo>
                  <a:pt x="29179" y="11942"/>
                </a:lnTo>
                <a:lnTo>
                  <a:pt x="27709" y="8196"/>
                </a:lnTo>
                <a:lnTo>
                  <a:pt x="27347" y="7290"/>
                </a:lnTo>
                <a:lnTo>
                  <a:pt x="26984" y="6364"/>
                </a:lnTo>
                <a:lnTo>
                  <a:pt x="26582" y="5458"/>
                </a:lnTo>
                <a:lnTo>
                  <a:pt x="26360" y="5015"/>
                </a:lnTo>
                <a:lnTo>
                  <a:pt x="26139" y="4572"/>
                </a:lnTo>
                <a:lnTo>
                  <a:pt x="26118" y="4471"/>
                </a:lnTo>
                <a:lnTo>
                  <a:pt x="26118" y="4350"/>
                </a:lnTo>
                <a:lnTo>
                  <a:pt x="26078" y="4229"/>
                </a:lnTo>
                <a:lnTo>
                  <a:pt x="25998" y="4129"/>
                </a:lnTo>
                <a:lnTo>
                  <a:pt x="25877" y="4048"/>
                </a:lnTo>
                <a:lnTo>
                  <a:pt x="25837" y="3927"/>
                </a:lnTo>
                <a:lnTo>
                  <a:pt x="25776" y="3806"/>
                </a:lnTo>
                <a:lnTo>
                  <a:pt x="25716" y="3706"/>
                </a:lnTo>
                <a:lnTo>
                  <a:pt x="25615" y="3625"/>
                </a:lnTo>
                <a:lnTo>
                  <a:pt x="25514" y="3545"/>
                </a:lnTo>
                <a:lnTo>
                  <a:pt x="25414" y="3484"/>
                </a:lnTo>
                <a:lnTo>
                  <a:pt x="25172" y="3384"/>
                </a:lnTo>
                <a:lnTo>
                  <a:pt x="24910" y="3303"/>
                </a:lnTo>
                <a:lnTo>
                  <a:pt x="24628" y="3263"/>
                </a:lnTo>
                <a:close/>
                <a:moveTo>
                  <a:pt x="2719" y="27649"/>
                </a:moveTo>
                <a:lnTo>
                  <a:pt x="2880" y="27669"/>
                </a:lnTo>
                <a:lnTo>
                  <a:pt x="3061" y="27689"/>
                </a:lnTo>
                <a:lnTo>
                  <a:pt x="3383" y="27790"/>
                </a:lnTo>
                <a:lnTo>
                  <a:pt x="3706" y="27931"/>
                </a:lnTo>
                <a:lnTo>
                  <a:pt x="4008" y="28072"/>
                </a:lnTo>
                <a:lnTo>
                  <a:pt x="4269" y="28213"/>
                </a:lnTo>
                <a:lnTo>
                  <a:pt x="4531" y="28374"/>
                </a:lnTo>
                <a:lnTo>
                  <a:pt x="4310" y="28898"/>
                </a:lnTo>
                <a:lnTo>
                  <a:pt x="4048" y="29542"/>
                </a:lnTo>
                <a:lnTo>
                  <a:pt x="3947" y="29864"/>
                </a:lnTo>
                <a:lnTo>
                  <a:pt x="3907" y="30025"/>
                </a:lnTo>
                <a:lnTo>
                  <a:pt x="3887" y="30186"/>
                </a:lnTo>
                <a:lnTo>
                  <a:pt x="3887" y="30307"/>
                </a:lnTo>
                <a:lnTo>
                  <a:pt x="3887" y="30408"/>
                </a:lnTo>
                <a:lnTo>
                  <a:pt x="3927" y="30489"/>
                </a:lnTo>
                <a:lnTo>
                  <a:pt x="3967" y="30549"/>
                </a:lnTo>
                <a:lnTo>
                  <a:pt x="4028" y="30609"/>
                </a:lnTo>
                <a:lnTo>
                  <a:pt x="4108" y="30650"/>
                </a:lnTo>
                <a:lnTo>
                  <a:pt x="4189" y="30690"/>
                </a:lnTo>
                <a:lnTo>
                  <a:pt x="4269" y="30710"/>
                </a:lnTo>
                <a:lnTo>
                  <a:pt x="4451" y="30730"/>
                </a:lnTo>
                <a:lnTo>
                  <a:pt x="4632" y="30690"/>
                </a:lnTo>
                <a:lnTo>
                  <a:pt x="4712" y="30650"/>
                </a:lnTo>
                <a:lnTo>
                  <a:pt x="4793" y="30609"/>
                </a:lnTo>
                <a:lnTo>
                  <a:pt x="4873" y="30549"/>
                </a:lnTo>
                <a:lnTo>
                  <a:pt x="4934" y="30468"/>
                </a:lnTo>
                <a:lnTo>
                  <a:pt x="5014" y="30348"/>
                </a:lnTo>
                <a:lnTo>
                  <a:pt x="5075" y="30227"/>
                </a:lnTo>
                <a:lnTo>
                  <a:pt x="5196" y="29945"/>
                </a:lnTo>
                <a:lnTo>
                  <a:pt x="5417" y="29361"/>
                </a:lnTo>
                <a:lnTo>
                  <a:pt x="5619" y="28837"/>
                </a:lnTo>
                <a:lnTo>
                  <a:pt x="6565" y="29361"/>
                </a:lnTo>
                <a:lnTo>
                  <a:pt x="7028" y="29623"/>
                </a:lnTo>
                <a:lnTo>
                  <a:pt x="7491" y="29884"/>
                </a:lnTo>
                <a:lnTo>
                  <a:pt x="7693" y="30046"/>
                </a:lnTo>
                <a:lnTo>
                  <a:pt x="7874" y="30227"/>
                </a:lnTo>
                <a:lnTo>
                  <a:pt x="7995" y="30408"/>
                </a:lnTo>
                <a:lnTo>
                  <a:pt x="8095" y="30609"/>
                </a:lnTo>
                <a:lnTo>
                  <a:pt x="8136" y="30831"/>
                </a:lnTo>
                <a:lnTo>
                  <a:pt x="8156" y="31073"/>
                </a:lnTo>
                <a:lnTo>
                  <a:pt x="8136" y="31314"/>
                </a:lnTo>
                <a:lnTo>
                  <a:pt x="8075" y="31556"/>
                </a:lnTo>
                <a:lnTo>
                  <a:pt x="7975" y="31797"/>
                </a:lnTo>
                <a:lnTo>
                  <a:pt x="7834" y="31999"/>
                </a:lnTo>
                <a:lnTo>
                  <a:pt x="7673" y="32180"/>
                </a:lnTo>
                <a:lnTo>
                  <a:pt x="7491" y="32341"/>
                </a:lnTo>
                <a:lnTo>
                  <a:pt x="7290" y="32482"/>
                </a:lnTo>
                <a:lnTo>
                  <a:pt x="7068" y="32583"/>
                </a:lnTo>
                <a:lnTo>
                  <a:pt x="6827" y="32663"/>
                </a:lnTo>
                <a:lnTo>
                  <a:pt x="6585" y="32744"/>
                </a:lnTo>
                <a:lnTo>
                  <a:pt x="6283" y="32784"/>
                </a:lnTo>
                <a:lnTo>
                  <a:pt x="5981" y="32784"/>
                </a:lnTo>
                <a:lnTo>
                  <a:pt x="5659" y="32764"/>
                </a:lnTo>
                <a:lnTo>
                  <a:pt x="5357" y="32704"/>
                </a:lnTo>
                <a:lnTo>
                  <a:pt x="5055" y="32623"/>
                </a:lnTo>
                <a:lnTo>
                  <a:pt x="4773" y="32502"/>
                </a:lnTo>
                <a:lnTo>
                  <a:pt x="4471" y="32381"/>
                </a:lnTo>
                <a:lnTo>
                  <a:pt x="4209" y="32241"/>
                </a:lnTo>
                <a:lnTo>
                  <a:pt x="3645" y="31938"/>
                </a:lnTo>
                <a:lnTo>
                  <a:pt x="3122" y="31596"/>
                </a:lnTo>
                <a:lnTo>
                  <a:pt x="2598" y="31214"/>
                </a:lnTo>
                <a:lnTo>
                  <a:pt x="2115" y="30811"/>
                </a:lnTo>
                <a:lnTo>
                  <a:pt x="1893" y="30609"/>
                </a:lnTo>
                <a:lnTo>
                  <a:pt x="1712" y="30408"/>
                </a:lnTo>
                <a:lnTo>
                  <a:pt x="1531" y="30166"/>
                </a:lnTo>
                <a:lnTo>
                  <a:pt x="1390" y="29925"/>
                </a:lnTo>
                <a:lnTo>
                  <a:pt x="1269" y="29663"/>
                </a:lnTo>
                <a:lnTo>
                  <a:pt x="1188" y="29401"/>
                </a:lnTo>
                <a:lnTo>
                  <a:pt x="1148" y="29119"/>
                </a:lnTo>
                <a:lnTo>
                  <a:pt x="1148" y="28817"/>
                </a:lnTo>
                <a:lnTo>
                  <a:pt x="1168" y="28656"/>
                </a:lnTo>
                <a:lnTo>
                  <a:pt x="1188" y="28515"/>
                </a:lnTo>
                <a:lnTo>
                  <a:pt x="1249" y="28394"/>
                </a:lnTo>
                <a:lnTo>
                  <a:pt x="1309" y="28273"/>
                </a:lnTo>
                <a:lnTo>
                  <a:pt x="1370" y="28173"/>
                </a:lnTo>
                <a:lnTo>
                  <a:pt x="1470" y="28072"/>
                </a:lnTo>
                <a:lnTo>
                  <a:pt x="1571" y="27992"/>
                </a:lnTo>
                <a:lnTo>
                  <a:pt x="1672" y="27911"/>
                </a:lnTo>
                <a:lnTo>
                  <a:pt x="1792" y="27851"/>
                </a:lnTo>
                <a:lnTo>
                  <a:pt x="1913" y="27790"/>
                </a:lnTo>
                <a:lnTo>
                  <a:pt x="2175" y="27710"/>
                </a:lnTo>
                <a:lnTo>
                  <a:pt x="2437" y="27669"/>
                </a:lnTo>
                <a:lnTo>
                  <a:pt x="2719" y="27649"/>
                </a:lnTo>
                <a:close/>
                <a:moveTo>
                  <a:pt x="12687" y="4974"/>
                </a:moveTo>
                <a:lnTo>
                  <a:pt x="12425" y="4995"/>
                </a:lnTo>
                <a:lnTo>
                  <a:pt x="12143" y="5035"/>
                </a:lnTo>
                <a:lnTo>
                  <a:pt x="11881" y="5095"/>
                </a:lnTo>
                <a:lnTo>
                  <a:pt x="11640" y="5196"/>
                </a:lnTo>
                <a:lnTo>
                  <a:pt x="11539" y="5277"/>
                </a:lnTo>
                <a:lnTo>
                  <a:pt x="11438" y="5337"/>
                </a:lnTo>
                <a:lnTo>
                  <a:pt x="11338" y="5438"/>
                </a:lnTo>
                <a:lnTo>
                  <a:pt x="11277" y="5538"/>
                </a:lnTo>
                <a:lnTo>
                  <a:pt x="11217" y="5639"/>
                </a:lnTo>
                <a:lnTo>
                  <a:pt x="11176" y="5760"/>
                </a:lnTo>
                <a:lnTo>
                  <a:pt x="11056" y="5840"/>
                </a:lnTo>
                <a:lnTo>
                  <a:pt x="10975" y="5941"/>
                </a:lnTo>
                <a:lnTo>
                  <a:pt x="10935" y="6062"/>
                </a:lnTo>
                <a:lnTo>
                  <a:pt x="10935" y="6203"/>
                </a:lnTo>
                <a:lnTo>
                  <a:pt x="10915" y="6304"/>
                </a:lnTo>
                <a:lnTo>
                  <a:pt x="10693" y="6726"/>
                </a:lnTo>
                <a:lnTo>
                  <a:pt x="10472" y="7169"/>
                </a:lnTo>
                <a:lnTo>
                  <a:pt x="10069" y="8076"/>
                </a:lnTo>
                <a:lnTo>
                  <a:pt x="9706" y="9002"/>
                </a:lnTo>
                <a:lnTo>
                  <a:pt x="9344" y="9908"/>
                </a:lnTo>
                <a:lnTo>
                  <a:pt x="7874" y="13654"/>
                </a:lnTo>
                <a:lnTo>
                  <a:pt x="7552" y="14439"/>
                </a:lnTo>
                <a:lnTo>
                  <a:pt x="7250" y="15245"/>
                </a:lnTo>
                <a:lnTo>
                  <a:pt x="7109" y="15667"/>
                </a:lnTo>
                <a:lnTo>
                  <a:pt x="6968" y="16090"/>
                </a:lnTo>
                <a:lnTo>
                  <a:pt x="6847" y="16493"/>
                </a:lnTo>
                <a:lnTo>
                  <a:pt x="6766" y="16916"/>
                </a:lnTo>
                <a:lnTo>
                  <a:pt x="6686" y="17339"/>
                </a:lnTo>
                <a:lnTo>
                  <a:pt x="6666" y="17762"/>
                </a:lnTo>
                <a:lnTo>
                  <a:pt x="6646" y="18185"/>
                </a:lnTo>
                <a:lnTo>
                  <a:pt x="6686" y="18607"/>
                </a:lnTo>
                <a:lnTo>
                  <a:pt x="6766" y="19010"/>
                </a:lnTo>
                <a:lnTo>
                  <a:pt x="6827" y="19212"/>
                </a:lnTo>
                <a:lnTo>
                  <a:pt x="6887" y="19413"/>
                </a:lnTo>
                <a:lnTo>
                  <a:pt x="6968" y="19614"/>
                </a:lnTo>
                <a:lnTo>
                  <a:pt x="7068" y="19816"/>
                </a:lnTo>
                <a:lnTo>
                  <a:pt x="7169" y="20017"/>
                </a:lnTo>
                <a:lnTo>
                  <a:pt x="7290" y="20218"/>
                </a:lnTo>
                <a:lnTo>
                  <a:pt x="7491" y="20480"/>
                </a:lnTo>
                <a:lnTo>
                  <a:pt x="7713" y="20722"/>
                </a:lnTo>
                <a:lnTo>
                  <a:pt x="7955" y="20923"/>
                </a:lnTo>
                <a:lnTo>
                  <a:pt x="8216" y="21105"/>
                </a:lnTo>
                <a:lnTo>
                  <a:pt x="8055" y="21266"/>
                </a:lnTo>
                <a:lnTo>
                  <a:pt x="7914" y="21467"/>
                </a:lnTo>
                <a:lnTo>
                  <a:pt x="7773" y="21668"/>
                </a:lnTo>
                <a:lnTo>
                  <a:pt x="7652" y="21870"/>
                </a:lnTo>
                <a:lnTo>
                  <a:pt x="7431" y="22313"/>
                </a:lnTo>
                <a:lnTo>
                  <a:pt x="7209" y="22716"/>
                </a:lnTo>
                <a:lnTo>
                  <a:pt x="6565" y="23924"/>
                </a:lnTo>
                <a:lnTo>
                  <a:pt x="5961" y="25152"/>
                </a:lnTo>
                <a:lnTo>
                  <a:pt x="5437" y="26320"/>
                </a:lnTo>
                <a:lnTo>
                  <a:pt x="4914" y="27488"/>
                </a:lnTo>
                <a:lnTo>
                  <a:pt x="4853" y="27569"/>
                </a:lnTo>
                <a:lnTo>
                  <a:pt x="4793" y="27629"/>
                </a:lnTo>
                <a:lnTo>
                  <a:pt x="4551" y="27468"/>
                </a:lnTo>
                <a:lnTo>
                  <a:pt x="4289" y="27307"/>
                </a:lnTo>
                <a:lnTo>
                  <a:pt x="3927" y="27105"/>
                </a:lnTo>
                <a:lnTo>
                  <a:pt x="3544" y="26944"/>
                </a:lnTo>
                <a:lnTo>
                  <a:pt x="3343" y="26864"/>
                </a:lnTo>
                <a:lnTo>
                  <a:pt x="3122" y="26803"/>
                </a:lnTo>
                <a:lnTo>
                  <a:pt x="2920" y="26763"/>
                </a:lnTo>
                <a:lnTo>
                  <a:pt x="2719" y="26743"/>
                </a:lnTo>
                <a:lnTo>
                  <a:pt x="2517" y="26723"/>
                </a:lnTo>
                <a:lnTo>
                  <a:pt x="2336" y="26723"/>
                </a:lnTo>
                <a:lnTo>
                  <a:pt x="2155" y="26743"/>
                </a:lnTo>
                <a:lnTo>
                  <a:pt x="1974" y="26763"/>
                </a:lnTo>
                <a:lnTo>
                  <a:pt x="1792" y="26783"/>
                </a:lnTo>
                <a:lnTo>
                  <a:pt x="1611" y="26844"/>
                </a:lnTo>
                <a:lnTo>
                  <a:pt x="1430" y="26904"/>
                </a:lnTo>
                <a:lnTo>
                  <a:pt x="1269" y="26965"/>
                </a:lnTo>
                <a:lnTo>
                  <a:pt x="1108" y="27065"/>
                </a:lnTo>
                <a:lnTo>
                  <a:pt x="967" y="27146"/>
                </a:lnTo>
                <a:lnTo>
                  <a:pt x="806" y="27267"/>
                </a:lnTo>
                <a:lnTo>
                  <a:pt x="685" y="27387"/>
                </a:lnTo>
                <a:lnTo>
                  <a:pt x="564" y="27528"/>
                </a:lnTo>
                <a:lnTo>
                  <a:pt x="443" y="27669"/>
                </a:lnTo>
                <a:lnTo>
                  <a:pt x="343" y="27830"/>
                </a:lnTo>
                <a:lnTo>
                  <a:pt x="242" y="27992"/>
                </a:lnTo>
                <a:lnTo>
                  <a:pt x="161" y="28213"/>
                </a:lnTo>
                <a:lnTo>
                  <a:pt x="101" y="28414"/>
                </a:lnTo>
                <a:lnTo>
                  <a:pt x="41" y="28616"/>
                </a:lnTo>
                <a:lnTo>
                  <a:pt x="20" y="28797"/>
                </a:lnTo>
                <a:lnTo>
                  <a:pt x="0" y="28998"/>
                </a:lnTo>
                <a:lnTo>
                  <a:pt x="0" y="29200"/>
                </a:lnTo>
                <a:lnTo>
                  <a:pt x="20" y="29381"/>
                </a:lnTo>
                <a:lnTo>
                  <a:pt x="41" y="29562"/>
                </a:lnTo>
                <a:lnTo>
                  <a:pt x="81" y="29743"/>
                </a:lnTo>
                <a:lnTo>
                  <a:pt x="141" y="29925"/>
                </a:lnTo>
                <a:lnTo>
                  <a:pt x="282" y="30287"/>
                </a:lnTo>
                <a:lnTo>
                  <a:pt x="484" y="30609"/>
                </a:lnTo>
                <a:lnTo>
                  <a:pt x="705" y="30932"/>
                </a:lnTo>
                <a:lnTo>
                  <a:pt x="967" y="31254"/>
                </a:lnTo>
                <a:lnTo>
                  <a:pt x="1229" y="31556"/>
                </a:lnTo>
                <a:lnTo>
                  <a:pt x="1531" y="31838"/>
                </a:lnTo>
                <a:lnTo>
                  <a:pt x="1853" y="32100"/>
                </a:lnTo>
                <a:lnTo>
                  <a:pt x="2175" y="32361"/>
                </a:lnTo>
                <a:lnTo>
                  <a:pt x="2477" y="32583"/>
                </a:lnTo>
                <a:lnTo>
                  <a:pt x="3101" y="33006"/>
                </a:lnTo>
                <a:lnTo>
                  <a:pt x="3444" y="33227"/>
                </a:lnTo>
                <a:lnTo>
                  <a:pt x="3806" y="33408"/>
                </a:lnTo>
                <a:lnTo>
                  <a:pt x="4189" y="33590"/>
                </a:lnTo>
                <a:lnTo>
                  <a:pt x="4571" y="33731"/>
                </a:lnTo>
                <a:lnTo>
                  <a:pt x="4974" y="33852"/>
                </a:lnTo>
                <a:lnTo>
                  <a:pt x="5357" y="33932"/>
                </a:lnTo>
                <a:lnTo>
                  <a:pt x="5760" y="33972"/>
                </a:lnTo>
                <a:lnTo>
                  <a:pt x="6162" y="33992"/>
                </a:lnTo>
                <a:lnTo>
                  <a:pt x="6565" y="33972"/>
                </a:lnTo>
                <a:lnTo>
                  <a:pt x="6948" y="33932"/>
                </a:lnTo>
                <a:lnTo>
                  <a:pt x="7310" y="33831"/>
                </a:lnTo>
                <a:lnTo>
                  <a:pt x="7673" y="33670"/>
                </a:lnTo>
                <a:lnTo>
                  <a:pt x="7854" y="33590"/>
                </a:lnTo>
                <a:lnTo>
                  <a:pt x="8035" y="33489"/>
                </a:lnTo>
                <a:lnTo>
                  <a:pt x="8196" y="33368"/>
                </a:lnTo>
                <a:lnTo>
                  <a:pt x="8357" y="33247"/>
                </a:lnTo>
                <a:lnTo>
                  <a:pt x="8498" y="33106"/>
                </a:lnTo>
                <a:lnTo>
                  <a:pt x="8659" y="32965"/>
                </a:lnTo>
                <a:lnTo>
                  <a:pt x="8800" y="32804"/>
                </a:lnTo>
                <a:lnTo>
                  <a:pt x="8921" y="32623"/>
                </a:lnTo>
                <a:lnTo>
                  <a:pt x="9022" y="32462"/>
                </a:lnTo>
                <a:lnTo>
                  <a:pt x="9122" y="32301"/>
                </a:lnTo>
                <a:lnTo>
                  <a:pt x="9203" y="32140"/>
                </a:lnTo>
                <a:lnTo>
                  <a:pt x="9263" y="31979"/>
                </a:lnTo>
                <a:lnTo>
                  <a:pt x="9364" y="31636"/>
                </a:lnTo>
                <a:lnTo>
                  <a:pt x="9404" y="31274"/>
                </a:lnTo>
                <a:lnTo>
                  <a:pt x="9425" y="30932"/>
                </a:lnTo>
                <a:lnTo>
                  <a:pt x="9384" y="30569"/>
                </a:lnTo>
                <a:lnTo>
                  <a:pt x="9304" y="30227"/>
                </a:lnTo>
                <a:lnTo>
                  <a:pt x="9183" y="29884"/>
                </a:lnTo>
                <a:lnTo>
                  <a:pt x="9082" y="29703"/>
                </a:lnTo>
                <a:lnTo>
                  <a:pt x="8961" y="29522"/>
                </a:lnTo>
                <a:lnTo>
                  <a:pt x="8841" y="29361"/>
                </a:lnTo>
                <a:lnTo>
                  <a:pt x="8700" y="29200"/>
                </a:lnTo>
                <a:lnTo>
                  <a:pt x="8538" y="29059"/>
                </a:lnTo>
                <a:lnTo>
                  <a:pt x="8357" y="28918"/>
                </a:lnTo>
                <a:lnTo>
                  <a:pt x="7995" y="28676"/>
                </a:lnTo>
                <a:lnTo>
                  <a:pt x="7612" y="28455"/>
                </a:lnTo>
                <a:lnTo>
                  <a:pt x="7209" y="28233"/>
                </a:lnTo>
                <a:lnTo>
                  <a:pt x="6464" y="27851"/>
                </a:lnTo>
                <a:lnTo>
                  <a:pt x="6122" y="27669"/>
                </a:lnTo>
                <a:lnTo>
                  <a:pt x="6565" y="26703"/>
                </a:lnTo>
                <a:lnTo>
                  <a:pt x="7008" y="25756"/>
                </a:lnTo>
                <a:lnTo>
                  <a:pt x="8116" y="23420"/>
                </a:lnTo>
                <a:lnTo>
                  <a:pt x="8720" y="22192"/>
                </a:lnTo>
                <a:lnTo>
                  <a:pt x="8901" y="21829"/>
                </a:lnTo>
                <a:lnTo>
                  <a:pt x="8961" y="21648"/>
                </a:lnTo>
                <a:lnTo>
                  <a:pt x="9002" y="21447"/>
                </a:lnTo>
                <a:lnTo>
                  <a:pt x="9223" y="21507"/>
                </a:lnTo>
                <a:lnTo>
                  <a:pt x="9445" y="21548"/>
                </a:lnTo>
                <a:lnTo>
                  <a:pt x="9686" y="21568"/>
                </a:lnTo>
                <a:lnTo>
                  <a:pt x="10129" y="21568"/>
                </a:lnTo>
                <a:lnTo>
                  <a:pt x="10331" y="21548"/>
                </a:lnTo>
                <a:lnTo>
                  <a:pt x="10713" y="21487"/>
                </a:lnTo>
                <a:lnTo>
                  <a:pt x="11116" y="21366"/>
                </a:lnTo>
                <a:lnTo>
                  <a:pt x="11479" y="21225"/>
                </a:lnTo>
                <a:lnTo>
                  <a:pt x="11841" y="21044"/>
                </a:lnTo>
                <a:lnTo>
                  <a:pt x="12183" y="20823"/>
                </a:lnTo>
                <a:lnTo>
                  <a:pt x="12506" y="20581"/>
                </a:lnTo>
                <a:lnTo>
                  <a:pt x="12808" y="20319"/>
                </a:lnTo>
                <a:lnTo>
                  <a:pt x="13110" y="20037"/>
                </a:lnTo>
                <a:lnTo>
                  <a:pt x="13392" y="19715"/>
                </a:lnTo>
                <a:lnTo>
                  <a:pt x="13653" y="19373"/>
                </a:lnTo>
                <a:lnTo>
                  <a:pt x="13895" y="19030"/>
                </a:lnTo>
                <a:lnTo>
                  <a:pt x="14137" y="18688"/>
                </a:lnTo>
                <a:lnTo>
                  <a:pt x="14338" y="18305"/>
                </a:lnTo>
                <a:lnTo>
                  <a:pt x="14761" y="17580"/>
                </a:lnTo>
                <a:lnTo>
                  <a:pt x="15184" y="16755"/>
                </a:lnTo>
                <a:lnTo>
                  <a:pt x="15607" y="15929"/>
                </a:lnTo>
                <a:lnTo>
                  <a:pt x="15989" y="15104"/>
                </a:lnTo>
                <a:lnTo>
                  <a:pt x="16372" y="14258"/>
                </a:lnTo>
                <a:lnTo>
                  <a:pt x="16654" y="13533"/>
                </a:lnTo>
                <a:lnTo>
                  <a:pt x="16936" y="12828"/>
                </a:lnTo>
                <a:lnTo>
                  <a:pt x="17218" y="12103"/>
                </a:lnTo>
                <a:lnTo>
                  <a:pt x="17459" y="11398"/>
                </a:lnTo>
                <a:lnTo>
                  <a:pt x="17701" y="10653"/>
                </a:lnTo>
                <a:lnTo>
                  <a:pt x="17923" y="9928"/>
                </a:lnTo>
                <a:lnTo>
                  <a:pt x="18144" y="9203"/>
                </a:lnTo>
                <a:lnTo>
                  <a:pt x="18325" y="8458"/>
                </a:lnTo>
                <a:lnTo>
                  <a:pt x="18366" y="8337"/>
                </a:lnTo>
                <a:lnTo>
                  <a:pt x="18406" y="8217"/>
                </a:lnTo>
                <a:lnTo>
                  <a:pt x="18406" y="8096"/>
                </a:lnTo>
                <a:lnTo>
                  <a:pt x="18406" y="7975"/>
                </a:lnTo>
                <a:lnTo>
                  <a:pt x="18386" y="7874"/>
                </a:lnTo>
                <a:lnTo>
                  <a:pt x="18345" y="7753"/>
                </a:lnTo>
                <a:lnTo>
                  <a:pt x="18245" y="7532"/>
                </a:lnTo>
                <a:lnTo>
                  <a:pt x="18084" y="7310"/>
                </a:lnTo>
                <a:lnTo>
                  <a:pt x="17902" y="7109"/>
                </a:lnTo>
                <a:lnTo>
                  <a:pt x="17681" y="6908"/>
                </a:lnTo>
                <a:lnTo>
                  <a:pt x="17439" y="6726"/>
                </a:lnTo>
                <a:lnTo>
                  <a:pt x="17177" y="6545"/>
                </a:lnTo>
                <a:lnTo>
                  <a:pt x="16896" y="6384"/>
                </a:lnTo>
                <a:lnTo>
                  <a:pt x="16352" y="6082"/>
                </a:lnTo>
                <a:lnTo>
                  <a:pt x="15828" y="5840"/>
                </a:lnTo>
                <a:lnTo>
                  <a:pt x="15425" y="5679"/>
                </a:lnTo>
                <a:lnTo>
                  <a:pt x="14821" y="5438"/>
                </a:lnTo>
                <a:lnTo>
                  <a:pt x="14197" y="5256"/>
                </a:lnTo>
                <a:lnTo>
                  <a:pt x="13573" y="5095"/>
                </a:lnTo>
                <a:lnTo>
                  <a:pt x="13251" y="5035"/>
                </a:lnTo>
                <a:lnTo>
                  <a:pt x="12928" y="4995"/>
                </a:lnTo>
                <a:lnTo>
                  <a:pt x="12687" y="4974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97F8F"/>
              </a:solidFill>
            </a:endParaRPr>
          </a:p>
        </p:txBody>
      </p:sp>
      <p:sp>
        <p:nvSpPr>
          <p:cNvPr id="317" name="Google Shape;317;p35"/>
          <p:cNvSpPr/>
          <p:nvPr/>
        </p:nvSpPr>
        <p:spPr>
          <a:xfrm>
            <a:off x="3945867" y="3581209"/>
            <a:ext cx="497885" cy="572749"/>
          </a:xfrm>
          <a:custGeom>
            <a:rect b="b" l="l" r="r" t="t"/>
            <a:pathLst>
              <a:path extrusionOk="0" h="34477" w="29966">
                <a:moveTo>
                  <a:pt x="14238" y="4230"/>
                </a:moveTo>
                <a:lnTo>
                  <a:pt x="14117" y="4250"/>
                </a:lnTo>
                <a:lnTo>
                  <a:pt x="13996" y="4290"/>
                </a:lnTo>
                <a:lnTo>
                  <a:pt x="13916" y="4351"/>
                </a:lnTo>
                <a:lnTo>
                  <a:pt x="13835" y="4431"/>
                </a:lnTo>
                <a:lnTo>
                  <a:pt x="13775" y="4512"/>
                </a:lnTo>
                <a:lnTo>
                  <a:pt x="13755" y="4612"/>
                </a:lnTo>
                <a:lnTo>
                  <a:pt x="13735" y="4733"/>
                </a:lnTo>
                <a:lnTo>
                  <a:pt x="13714" y="4834"/>
                </a:lnTo>
                <a:lnTo>
                  <a:pt x="13735" y="4935"/>
                </a:lnTo>
                <a:lnTo>
                  <a:pt x="13775" y="5035"/>
                </a:lnTo>
                <a:lnTo>
                  <a:pt x="13815" y="5136"/>
                </a:lnTo>
                <a:lnTo>
                  <a:pt x="13896" y="5216"/>
                </a:lnTo>
                <a:lnTo>
                  <a:pt x="13976" y="5277"/>
                </a:lnTo>
                <a:lnTo>
                  <a:pt x="14077" y="5337"/>
                </a:lnTo>
                <a:lnTo>
                  <a:pt x="14178" y="5357"/>
                </a:lnTo>
                <a:lnTo>
                  <a:pt x="14318" y="5357"/>
                </a:lnTo>
                <a:lnTo>
                  <a:pt x="14439" y="5337"/>
                </a:lnTo>
                <a:lnTo>
                  <a:pt x="14560" y="5297"/>
                </a:lnTo>
                <a:lnTo>
                  <a:pt x="14641" y="5237"/>
                </a:lnTo>
                <a:lnTo>
                  <a:pt x="14721" y="5156"/>
                </a:lnTo>
                <a:lnTo>
                  <a:pt x="14762" y="5075"/>
                </a:lnTo>
                <a:lnTo>
                  <a:pt x="14802" y="4975"/>
                </a:lnTo>
                <a:lnTo>
                  <a:pt x="14822" y="4874"/>
                </a:lnTo>
                <a:lnTo>
                  <a:pt x="14822" y="4753"/>
                </a:lnTo>
                <a:lnTo>
                  <a:pt x="14822" y="4653"/>
                </a:lnTo>
                <a:lnTo>
                  <a:pt x="14782" y="4552"/>
                </a:lnTo>
                <a:lnTo>
                  <a:pt x="14741" y="4451"/>
                </a:lnTo>
                <a:lnTo>
                  <a:pt x="14661" y="4371"/>
                </a:lnTo>
                <a:lnTo>
                  <a:pt x="14580" y="4310"/>
                </a:lnTo>
                <a:lnTo>
                  <a:pt x="14480" y="4250"/>
                </a:lnTo>
                <a:lnTo>
                  <a:pt x="14379" y="4230"/>
                </a:lnTo>
                <a:close/>
                <a:moveTo>
                  <a:pt x="11580" y="4753"/>
                </a:moveTo>
                <a:lnTo>
                  <a:pt x="11459" y="4773"/>
                </a:lnTo>
                <a:lnTo>
                  <a:pt x="11358" y="4814"/>
                </a:lnTo>
                <a:lnTo>
                  <a:pt x="11258" y="4874"/>
                </a:lnTo>
                <a:lnTo>
                  <a:pt x="11177" y="4955"/>
                </a:lnTo>
                <a:lnTo>
                  <a:pt x="11117" y="5055"/>
                </a:lnTo>
                <a:lnTo>
                  <a:pt x="11056" y="5156"/>
                </a:lnTo>
                <a:lnTo>
                  <a:pt x="11036" y="5257"/>
                </a:lnTo>
                <a:lnTo>
                  <a:pt x="11036" y="5378"/>
                </a:lnTo>
                <a:lnTo>
                  <a:pt x="11056" y="5498"/>
                </a:lnTo>
                <a:lnTo>
                  <a:pt x="11097" y="5599"/>
                </a:lnTo>
                <a:lnTo>
                  <a:pt x="11157" y="5700"/>
                </a:lnTo>
                <a:lnTo>
                  <a:pt x="11237" y="5780"/>
                </a:lnTo>
                <a:lnTo>
                  <a:pt x="11318" y="5861"/>
                </a:lnTo>
                <a:lnTo>
                  <a:pt x="11419" y="5901"/>
                </a:lnTo>
                <a:lnTo>
                  <a:pt x="11540" y="5921"/>
                </a:lnTo>
                <a:lnTo>
                  <a:pt x="11660" y="5941"/>
                </a:lnTo>
                <a:lnTo>
                  <a:pt x="11781" y="5921"/>
                </a:lnTo>
                <a:lnTo>
                  <a:pt x="11882" y="5881"/>
                </a:lnTo>
                <a:lnTo>
                  <a:pt x="11983" y="5800"/>
                </a:lnTo>
                <a:lnTo>
                  <a:pt x="12063" y="5740"/>
                </a:lnTo>
                <a:lnTo>
                  <a:pt x="12124" y="5639"/>
                </a:lnTo>
                <a:lnTo>
                  <a:pt x="12184" y="5539"/>
                </a:lnTo>
                <a:lnTo>
                  <a:pt x="12204" y="5418"/>
                </a:lnTo>
                <a:lnTo>
                  <a:pt x="12204" y="5297"/>
                </a:lnTo>
                <a:lnTo>
                  <a:pt x="12184" y="5196"/>
                </a:lnTo>
                <a:lnTo>
                  <a:pt x="12144" y="5075"/>
                </a:lnTo>
                <a:lnTo>
                  <a:pt x="12083" y="4975"/>
                </a:lnTo>
                <a:lnTo>
                  <a:pt x="12003" y="4894"/>
                </a:lnTo>
                <a:lnTo>
                  <a:pt x="11922" y="4834"/>
                </a:lnTo>
                <a:lnTo>
                  <a:pt x="11821" y="4794"/>
                </a:lnTo>
                <a:lnTo>
                  <a:pt x="11701" y="4753"/>
                </a:lnTo>
                <a:close/>
                <a:moveTo>
                  <a:pt x="9767" y="3142"/>
                </a:moveTo>
                <a:lnTo>
                  <a:pt x="9888" y="3203"/>
                </a:lnTo>
                <a:lnTo>
                  <a:pt x="10009" y="3263"/>
                </a:lnTo>
                <a:lnTo>
                  <a:pt x="10251" y="3324"/>
                </a:lnTo>
                <a:lnTo>
                  <a:pt x="10492" y="3364"/>
                </a:lnTo>
                <a:lnTo>
                  <a:pt x="10754" y="3384"/>
                </a:lnTo>
                <a:lnTo>
                  <a:pt x="11459" y="3404"/>
                </a:lnTo>
                <a:lnTo>
                  <a:pt x="12184" y="3424"/>
                </a:lnTo>
                <a:lnTo>
                  <a:pt x="13573" y="3424"/>
                </a:lnTo>
                <a:lnTo>
                  <a:pt x="14278" y="3384"/>
                </a:lnTo>
                <a:lnTo>
                  <a:pt x="14983" y="3344"/>
                </a:lnTo>
                <a:lnTo>
                  <a:pt x="15084" y="3324"/>
                </a:lnTo>
                <a:lnTo>
                  <a:pt x="15245" y="4008"/>
                </a:lnTo>
                <a:lnTo>
                  <a:pt x="15345" y="4330"/>
                </a:lnTo>
                <a:lnTo>
                  <a:pt x="15406" y="4673"/>
                </a:lnTo>
                <a:lnTo>
                  <a:pt x="15466" y="5116"/>
                </a:lnTo>
                <a:lnTo>
                  <a:pt x="15486" y="5559"/>
                </a:lnTo>
                <a:lnTo>
                  <a:pt x="15446" y="6002"/>
                </a:lnTo>
                <a:lnTo>
                  <a:pt x="15426" y="6223"/>
                </a:lnTo>
                <a:lnTo>
                  <a:pt x="15386" y="6445"/>
                </a:lnTo>
                <a:lnTo>
                  <a:pt x="15325" y="6606"/>
                </a:lnTo>
                <a:lnTo>
                  <a:pt x="15084" y="6485"/>
                </a:lnTo>
                <a:lnTo>
                  <a:pt x="14842" y="6364"/>
                </a:lnTo>
                <a:lnTo>
                  <a:pt x="14580" y="6284"/>
                </a:lnTo>
                <a:lnTo>
                  <a:pt x="14318" y="6243"/>
                </a:lnTo>
                <a:lnTo>
                  <a:pt x="14037" y="6203"/>
                </a:lnTo>
                <a:lnTo>
                  <a:pt x="13775" y="6203"/>
                </a:lnTo>
                <a:lnTo>
                  <a:pt x="13493" y="6243"/>
                </a:lnTo>
                <a:lnTo>
                  <a:pt x="13231" y="6304"/>
                </a:lnTo>
                <a:lnTo>
                  <a:pt x="13010" y="6384"/>
                </a:lnTo>
                <a:lnTo>
                  <a:pt x="12768" y="6485"/>
                </a:lnTo>
                <a:lnTo>
                  <a:pt x="12526" y="6626"/>
                </a:lnTo>
                <a:lnTo>
                  <a:pt x="12285" y="6787"/>
                </a:lnTo>
                <a:lnTo>
                  <a:pt x="12063" y="6968"/>
                </a:lnTo>
                <a:lnTo>
                  <a:pt x="11862" y="7170"/>
                </a:lnTo>
                <a:lnTo>
                  <a:pt x="11781" y="7291"/>
                </a:lnTo>
                <a:lnTo>
                  <a:pt x="11721" y="7391"/>
                </a:lnTo>
                <a:lnTo>
                  <a:pt x="11660" y="7512"/>
                </a:lnTo>
                <a:lnTo>
                  <a:pt x="11640" y="7613"/>
                </a:lnTo>
                <a:lnTo>
                  <a:pt x="11358" y="7371"/>
                </a:lnTo>
                <a:lnTo>
                  <a:pt x="11137" y="7109"/>
                </a:lnTo>
                <a:lnTo>
                  <a:pt x="10915" y="6827"/>
                </a:lnTo>
                <a:lnTo>
                  <a:pt x="10714" y="6546"/>
                </a:lnTo>
                <a:lnTo>
                  <a:pt x="10613" y="6344"/>
                </a:lnTo>
                <a:lnTo>
                  <a:pt x="10513" y="6123"/>
                </a:lnTo>
                <a:lnTo>
                  <a:pt x="10432" y="5901"/>
                </a:lnTo>
                <a:lnTo>
                  <a:pt x="10351" y="5680"/>
                </a:lnTo>
                <a:lnTo>
                  <a:pt x="10231" y="5237"/>
                </a:lnTo>
                <a:lnTo>
                  <a:pt x="10130" y="4773"/>
                </a:lnTo>
                <a:lnTo>
                  <a:pt x="10049" y="4330"/>
                </a:lnTo>
                <a:lnTo>
                  <a:pt x="9989" y="3887"/>
                </a:lnTo>
                <a:lnTo>
                  <a:pt x="9929" y="3686"/>
                </a:lnTo>
                <a:lnTo>
                  <a:pt x="9868" y="3505"/>
                </a:lnTo>
                <a:lnTo>
                  <a:pt x="9848" y="3444"/>
                </a:lnTo>
                <a:lnTo>
                  <a:pt x="9808" y="3404"/>
                </a:lnTo>
                <a:lnTo>
                  <a:pt x="9747" y="3324"/>
                </a:lnTo>
                <a:lnTo>
                  <a:pt x="9767" y="3142"/>
                </a:lnTo>
                <a:close/>
                <a:moveTo>
                  <a:pt x="13916" y="7089"/>
                </a:moveTo>
                <a:lnTo>
                  <a:pt x="14117" y="7129"/>
                </a:lnTo>
                <a:lnTo>
                  <a:pt x="14318" y="7170"/>
                </a:lnTo>
                <a:lnTo>
                  <a:pt x="14520" y="7250"/>
                </a:lnTo>
                <a:lnTo>
                  <a:pt x="14943" y="7411"/>
                </a:lnTo>
                <a:lnTo>
                  <a:pt x="14782" y="7593"/>
                </a:lnTo>
                <a:lnTo>
                  <a:pt x="14600" y="7754"/>
                </a:lnTo>
                <a:lnTo>
                  <a:pt x="14399" y="7895"/>
                </a:lnTo>
                <a:lnTo>
                  <a:pt x="14178" y="8016"/>
                </a:lnTo>
                <a:lnTo>
                  <a:pt x="13956" y="8116"/>
                </a:lnTo>
                <a:lnTo>
                  <a:pt x="13694" y="8177"/>
                </a:lnTo>
                <a:lnTo>
                  <a:pt x="13432" y="8217"/>
                </a:lnTo>
                <a:lnTo>
                  <a:pt x="13171" y="8217"/>
                </a:lnTo>
                <a:lnTo>
                  <a:pt x="12869" y="8197"/>
                </a:lnTo>
                <a:lnTo>
                  <a:pt x="12587" y="8136"/>
                </a:lnTo>
                <a:lnTo>
                  <a:pt x="12305" y="8036"/>
                </a:lnTo>
                <a:lnTo>
                  <a:pt x="12043" y="7915"/>
                </a:lnTo>
                <a:lnTo>
                  <a:pt x="12204" y="7854"/>
                </a:lnTo>
                <a:lnTo>
                  <a:pt x="12365" y="7774"/>
                </a:lnTo>
                <a:lnTo>
                  <a:pt x="12667" y="7593"/>
                </a:lnTo>
                <a:lnTo>
                  <a:pt x="12969" y="7371"/>
                </a:lnTo>
                <a:lnTo>
                  <a:pt x="13110" y="7291"/>
                </a:lnTo>
                <a:lnTo>
                  <a:pt x="13251" y="7210"/>
                </a:lnTo>
                <a:lnTo>
                  <a:pt x="13493" y="7129"/>
                </a:lnTo>
                <a:lnTo>
                  <a:pt x="13714" y="7089"/>
                </a:lnTo>
                <a:close/>
                <a:moveTo>
                  <a:pt x="18950" y="7854"/>
                </a:moveTo>
                <a:lnTo>
                  <a:pt x="18990" y="7875"/>
                </a:lnTo>
                <a:lnTo>
                  <a:pt x="19212" y="8056"/>
                </a:lnTo>
                <a:lnTo>
                  <a:pt x="19454" y="8217"/>
                </a:lnTo>
                <a:lnTo>
                  <a:pt x="19695" y="8378"/>
                </a:lnTo>
                <a:lnTo>
                  <a:pt x="19917" y="8539"/>
                </a:lnTo>
                <a:lnTo>
                  <a:pt x="20098" y="8700"/>
                </a:lnTo>
                <a:lnTo>
                  <a:pt x="20259" y="8861"/>
                </a:lnTo>
                <a:lnTo>
                  <a:pt x="20420" y="9043"/>
                </a:lnTo>
                <a:lnTo>
                  <a:pt x="20561" y="9224"/>
                </a:lnTo>
                <a:lnTo>
                  <a:pt x="20340" y="9184"/>
                </a:lnTo>
                <a:lnTo>
                  <a:pt x="20118" y="9143"/>
                </a:lnTo>
                <a:lnTo>
                  <a:pt x="19675" y="9083"/>
                </a:lnTo>
                <a:lnTo>
                  <a:pt x="19212" y="9043"/>
                </a:lnTo>
                <a:lnTo>
                  <a:pt x="18990" y="9002"/>
                </a:lnTo>
                <a:lnTo>
                  <a:pt x="18769" y="8962"/>
                </a:lnTo>
                <a:lnTo>
                  <a:pt x="18527" y="8881"/>
                </a:lnTo>
                <a:lnTo>
                  <a:pt x="18326" y="8761"/>
                </a:lnTo>
                <a:lnTo>
                  <a:pt x="18124" y="8600"/>
                </a:lnTo>
                <a:lnTo>
                  <a:pt x="17983" y="8418"/>
                </a:lnTo>
                <a:lnTo>
                  <a:pt x="17943" y="8358"/>
                </a:lnTo>
                <a:lnTo>
                  <a:pt x="18265" y="8136"/>
                </a:lnTo>
                <a:lnTo>
                  <a:pt x="18608" y="7975"/>
                </a:lnTo>
                <a:lnTo>
                  <a:pt x="18789" y="7895"/>
                </a:lnTo>
                <a:lnTo>
                  <a:pt x="18950" y="7854"/>
                </a:lnTo>
                <a:close/>
                <a:moveTo>
                  <a:pt x="26844" y="7250"/>
                </a:moveTo>
                <a:lnTo>
                  <a:pt x="26985" y="7331"/>
                </a:lnTo>
                <a:lnTo>
                  <a:pt x="27086" y="7411"/>
                </a:lnTo>
                <a:lnTo>
                  <a:pt x="27166" y="7532"/>
                </a:lnTo>
                <a:lnTo>
                  <a:pt x="27227" y="7673"/>
                </a:lnTo>
                <a:lnTo>
                  <a:pt x="27247" y="7794"/>
                </a:lnTo>
                <a:lnTo>
                  <a:pt x="27307" y="7975"/>
                </a:lnTo>
                <a:lnTo>
                  <a:pt x="27327" y="8136"/>
                </a:lnTo>
                <a:lnTo>
                  <a:pt x="27327" y="8297"/>
                </a:lnTo>
                <a:lnTo>
                  <a:pt x="27327" y="8438"/>
                </a:lnTo>
                <a:lnTo>
                  <a:pt x="27287" y="8600"/>
                </a:lnTo>
                <a:lnTo>
                  <a:pt x="27247" y="8720"/>
                </a:lnTo>
                <a:lnTo>
                  <a:pt x="27186" y="8861"/>
                </a:lnTo>
                <a:lnTo>
                  <a:pt x="27126" y="8982"/>
                </a:lnTo>
                <a:lnTo>
                  <a:pt x="26945" y="9224"/>
                </a:lnTo>
                <a:lnTo>
                  <a:pt x="26743" y="9445"/>
                </a:lnTo>
                <a:lnTo>
                  <a:pt x="26522" y="9627"/>
                </a:lnTo>
                <a:lnTo>
                  <a:pt x="26280" y="9808"/>
                </a:lnTo>
                <a:lnTo>
                  <a:pt x="26018" y="9949"/>
                </a:lnTo>
                <a:lnTo>
                  <a:pt x="25897" y="10009"/>
                </a:lnTo>
                <a:lnTo>
                  <a:pt x="25757" y="10009"/>
                </a:lnTo>
                <a:lnTo>
                  <a:pt x="25656" y="9969"/>
                </a:lnTo>
                <a:lnTo>
                  <a:pt x="25555" y="9908"/>
                </a:lnTo>
                <a:lnTo>
                  <a:pt x="25475" y="9888"/>
                </a:lnTo>
                <a:lnTo>
                  <a:pt x="25414" y="9848"/>
                </a:lnTo>
                <a:lnTo>
                  <a:pt x="25354" y="9788"/>
                </a:lnTo>
                <a:lnTo>
                  <a:pt x="25293" y="9727"/>
                </a:lnTo>
                <a:lnTo>
                  <a:pt x="25273" y="9667"/>
                </a:lnTo>
                <a:lnTo>
                  <a:pt x="25273" y="9586"/>
                </a:lnTo>
                <a:lnTo>
                  <a:pt x="25293" y="9506"/>
                </a:lnTo>
                <a:lnTo>
                  <a:pt x="25334" y="9425"/>
                </a:lnTo>
                <a:lnTo>
                  <a:pt x="25454" y="9264"/>
                </a:lnTo>
                <a:lnTo>
                  <a:pt x="25535" y="9143"/>
                </a:lnTo>
                <a:lnTo>
                  <a:pt x="25616" y="8982"/>
                </a:lnTo>
                <a:lnTo>
                  <a:pt x="25696" y="8821"/>
                </a:lnTo>
                <a:lnTo>
                  <a:pt x="25757" y="8660"/>
                </a:lnTo>
                <a:lnTo>
                  <a:pt x="25817" y="8479"/>
                </a:lnTo>
                <a:lnTo>
                  <a:pt x="25817" y="8358"/>
                </a:lnTo>
                <a:lnTo>
                  <a:pt x="25797" y="8257"/>
                </a:lnTo>
                <a:lnTo>
                  <a:pt x="25696" y="8237"/>
                </a:lnTo>
                <a:lnTo>
                  <a:pt x="25616" y="8197"/>
                </a:lnTo>
                <a:lnTo>
                  <a:pt x="25535" y="8136"/>
                </a:lnTo>
                <a:lnTo>
                  <a:pt x="25475" y="8076"/>
                </a:lnTo>
                <a:lnTo>
                  <a:pt x="25434" y="7995"/>
                </a:lnTo>
                <a:lnTo>
                  <a:pt x="25414" y="7895"/>
                </a:lnTo>
                <a:lnTo>
                  <a:pt x="25414" y="7814"/>
                </a:lnTo>
                <a:lnTo>
                  <a:pt x="25434" y="7713"/>
                </a:lnTo>
                <a:lnTo>
                  <a:pt x="25555" y="7613"/>
                </a:lnTo>
                <a:lnTo>
                  <a:pt x="25676" y="7512"/>
                </a:lnTo>
                <a:lnTo>
                  <a:pt x="25817" y="7432"/>
                </a:lnTo>
                <a:lnTo>
                  <a:pt x="25938" y="7371"/>
                </a:lnTo>
                <a:lnTo>
                  <a:pt x="26099" y="7331"/>
                </a:lnTo>
                <a:lnTo>
                  <a:pt x="26240" y="7291"/>
                </a:lnTo>
                <a:lnTo>
                  <a:pt x="26562" y="7291"/>
                </a:lnTo>
                <a:lnTo>
                  <a:pt x="26643" y="7311"/>
                </a:lnTo>
                <a:lnTo>
                  <a:pt x="26703" y="7291"/>
                </a:lnTo>
                <a:lnTo>
                  <a:pt x="26844" y="7250"/>
                </a:lnTo>
                <a:close/>
                <a:moveTo>
                  <a:pt x="19393" y="11217"/>
                </a:moveTo>
                <a:lnTo>
                  <a:pt x="19292" y="11238"/>
                </a:lnTo>
                <a:lnTo>
                  <a:pt x="19192" y="11278"/>
                </a:lnTo>
                <a:lnTo>
                  <a:pt x="19111" y="11338"/>
                </a:lnTo>
                <a:lnTo>
                  <a:pt x="19031" y="11399"/>
                </a:lnTo>
                <a:lnTo>
                  <a:pt x="18950" y="11519"/>
                </a:lnTo>
                <a:lnTo>
                  <a:pt x="18910" y="11640"/>
                </a:lnTo>
                <a:lnTo>
                  <a:pt x="18890" y="11801"/>
                </a:lnTo>
                <a:lnTo>
                  <a:pt x="18930" y="11942"/>
                </a:lnTo>
                <a:lnTo>
                  <a:pt x="18950" y="11983"/>
                </a:lnTo>
                <a:lnTo>
                  <a:pt x="19011" y="12103"/>
                </a:lnTo>
                <a:lnTo>
                  <a:pt x="19091" y="12204"/>
                </a:lnTo>
                <a:lnTo>
                  <a:pt x="19172" y="12244"/>
                </a:lnTo>
                <a:lnTo>
                  <a:pt x="19272" y="12305"/>
                </a:lnTo>
                <a:lnTo>
                  <a:pt x="19373" y="12325"/>
                </a:lnTo>
                <a:lnTo>
                  <a:pt x="19474" y="12325"/>
                </a:lnTo>
                <a:lnTo>
                  <a:pt x="19594" y="12305"/>
                </a:lnTo>
                <a:lnTo>
                  <a:pt x="19715" y="12244"/>
                </a:lnTo>
                <a:lnTo>
                  <a:pt x="19796" y="12164"/>
                </a:lnTo>
                <a:lnTo>
                  <a:pt x="19856" y="12103"/>
                </a:lnTo>
                <a:lnTo>
                  <a:pt x="19917" y="12003"/>
                </a:lnTo>
                <a:lnTo>
                  <a:pt x="19937" y="11902"/>
                </a:lnTo>
                <a:lnTo>
                  <a:pt x="19957" y="11862"/>
                </a:lnTo>
                <a:lnTo>
                  <a:pt x="19977" y="11761"/>
                </a:lnTo>
                <a:lnTo>
                  <a:pt x="19957" y="11660"/>
                </a:lnTo>
                <a:lnTo>
                  <a:pt x="19917" y="11560"/>
                </a:lnTo>
                <a:lnTo>
                  <a:pt x="19876" y="11459"/>
                </a:lnTo>
                <a:lnTo>
                  <a:pt x="19776" y="11358"/>
                </a:lnTo>
                <a:lnTo>
                  <a:pt x="19675" y="11278"/>
                </a:lnTo>
                <a:lnTo>
                  <a:pt x="19534" y="11238"/>
                </a:lnTo>
                <a:lnTo>
                  <a:pt x="19393" y="11217"/>
                </a:lnTo>
                <a:close/>
                <a:moveTo>
                  <a:pt x="17339" y="8922"/>
                </a:moveTo>
                <a:lnTo>
                  <a:pt x="17460" y="9123"/>
                </a:lnTo>
                <a:lnTo>
                  <a:pt x="17601" y="9304"/>
                </a:lnTo>
                <a:lnTo>
                  <a:pt x="17802" y="9465"/>
                </a:lnTo>
                <a:lnTo>
                  <a:pt x="18004" y="9606"/>
                </a:lnTo>
                <a:lnTo>
                  <a:pt x="18225" y="9727"/>
                </a:lnTo>
                <a:lnTo>
                  <a:pt x="18447" y="9808"/>
                </a:lnTo>
                <a:lnTo>
                  <a:pt x="18708" y="9888"/>
                </a:lnTo>
                <a:lnTo>
                  <a:pt x="18950" y="9949"/>
                </a:lnTo>
                <a:lnTo>
                  <a:pt x="19433" y="10029"/>
                </a:lnTo>
                <a:lnTo>
                  <a:pt x="19715" y="10070"/>
                </a:lnTo>
                <a:lnTo>
                  <a:pt x="19977" y="10110"/>
                </a:lnTo>
                <a:lnTo>
                  <a:pt x="20219" y="10170"/>
                </a:lnTo>
                <a:lnTo>
                  <a:pt x="20440" y="10271"/>
                </a:lnTo>
                <a:lnTo>
                  <a:pt x="20662" y="10372"/>
                </a:lnTo>
                <a:lnTo>
                  <a:pt x="20863" y="10513"/>
                </a:lnTo>
                <a:lnTo>
                  <a:pt x="21044" y="10714"/>
                </a:lnTo>
                <a:lnTo>
                  <a:pt x="21226" y="10935"/>
                </a:lnTo>
                <a:lnTo>
                  <a:pt x="21326" y="11137"/>
                </a:lnTo>
                <a:lnTo>
                  <a:pt x="21407" y="11338"/>
                </a:lnTo>
                <a:lnTo>
                  <a:pt x="21467" y="11540"/>
                </a:lnTo>
                <a:lnTo>
                  <a:pt x="21528" y="11761"/>
                </a:lnTo>
                <a:lnTo>
                  <a:pt x="21548" y="11962"/>
                </a:lnTo>
                <a:lnTo>
                  <a:pt x="21568" y="12184"/>
                </a:lnTo>
                <a:lnTo>
                  <a:pt x="21588" y="12627"/>
                </a:lnTo>
                <a:lnTo>
                  <a:pt x="21427" y="12647"/>
                </a:lnTo>
                <a:lnTo>
                  <a:pt x="21266" y="12687"/>
                </a:lnTo>
                <a:lnTo>
                  <a:pt x="21105" y="12748"/>
                </a:lnTo>
                <a:lnTo>
                  <a:pt x="20924" y="12808"/>
                </a:lnTo>
                <a:lnTo>
                  <a:pt x="20601" y="12969"/>
                </a:lnTo>
                <a:lnTo>
                  <a:pt x="20440" y="13050"/>
                </a:lnTo>
                <a:lnTo>
                  <a:pt x="20299" y="13110"/>
                </a:lnTo>
                <a:lnTo>
                  <a:pt x="20118" y="13171"/>
                </a:lnTo>
                <a:lnTo>
                  <a:pt x="19957" y="13211"/>
                </a:lnTo>
                <a:lnTo>
                  <a:pt x="19594" y="13251"/>
                </a:lnTo>
                <a:lnTo>
                  <a:pt x="19252" y="13251"/>
                </a:lnTo>
                <a:lnTo>
                  <a:pt x="18910" y="13211"/>
                </a:lnTo>
                <a:lnTo>
                  <a:pt x="18648" y="13151"/>
                </a:lnTo>
                <a:lnTo>
                  <a:pt x="18406" y="13070"/>
                </a:lnTo>
                <a:lnTo>
                  <a:pt x="18185" y="12969"/>
                </a:lnTo>
                <a:lnTo>
                  <a:pt x="17963" y="12828"/>
                </a:lnTo>
                <a:lnTo>
                  <a:pt x="17762" y="12687"/>
                </a:lnTo>
                <a:lnTo>
                  <a:pt x="17581" y="12526"/>
                </a:lnTo>
                <a:lnTo>
                  <a:pt x="17420" y="12345"/>
                </a:lnTo>
                <a:lnTo>
                  <a:pt x="17259" y="12144"/>
                </a:lnTo>
                <a:lnTo>
                  <a:pt x="17339" y="12164"/>
                </a:lnTo>
                <a:lnTo>
                  <a:pt x="17440" y="12164"/>
                </a:lnTo>
                <a:lnTo>
                  <a:pt x="17540" y="12144"/>
                </a:lnTo>
                <a:lnTo>
                  <a:pt x="17641" y="12103"/>
                </a:lnTo>
                <a:lnTo>
                  <a:pt x="17722" y="12043"/>
                </a:lnTo>
                <a:lnTo>
                  <a:pt x="17782" y="11983"/>
                </a:lnTo>
                <a:lnTo>
                  <a:pt x="17843" y="11902"/>
                </a:lnTo>
                <a:lnTo>
                  <a:pt x="17883" y="11822"/>
                </a:lnTo>
                <a:lnTo>
                  <a:pt x="17923" y="11721"/>
                </a:lnTo>
                <a:lnTo>
                  <a:pt x="17923" y="11620"/>
                </a:lnTo>
                <a:lnTo>
                  <a:pt x="17903" y="11519"/>
                </a:lnTo>
                <a:lnTo>
                  <a:pt x="17863" y="11419"/>
                </a:lnTo>
                <a:lnTo>
                  <a:pt x="17822" y="11338"/>
                </a:lnTo>
                <a:lnTo>
                  <a:pt x="17742" y="11258"/>
                </a:lnTo>
                <a:lnTo>
                  <a:pt x="17661" y="11197"/>
                </a:lnTo>
                <a:lnTo>
                  <a:pt x="17581" y="11157"/>
                </a:lnTo>
                <a:lnTo>
                  <a:pt x="17480" y="11137"/>
                </a:lnTo>
                <a:lnTo>
                  <a:pt x="17299" y="11137"/>
                </a:lnTo>
                <a:lnTo>
                  <a:pt x="17218" y="11157"/>
                </a:lnTo>
                <a:lnTo>
                  <a:pt x="17097" y="11238"/>
                </a:lnTo>
                <a:lnTo>
                  <a:pt x="16977" y="11358"/>
                </a:lnTo>
                <a:lnTo>
                  <a:pt x="16916" y="11479"/>
                </a:lnTo>
                <a:lnTo>
                  <a:pt x="16876" y="11358"/>
                </a:lnTo>
                <a:lnTo>
                  <a:pt x="16775" y="11036"/>
                </a:lnTo>
                <a:lnTo>
                  <a:pt x="16735" y="10714"/>
                </a:lnTo>
                <a:lnTo>
                  <a:pt x="16755" y="10392"/>
                </a:lnTo>
                <a:lnTo>
                  <a:pt x="16795" y="10070"/>
                </a:lnTo>
                <a:lnTo>
                  <a:pt x="16876" y="9767"/>
                </a:lnTo>
                <a:lnTo>
                  <a:pt x="16977" y="9465"/>
                </a:lnTo>
                <a:lnTo>
                  <a:pt x="17138" y="9184"/>
                </a:lnTo>
                <a:lnTo>
                  <a:pt x="17339" y="8922"/>
                </a:lnTo>
                <a:close/>
                <a:moveTo>
                  <a:pt x="1692" y="12989"/>
                </a:moveTo>
                <a:lnTo>
                  <a:pt x="1853" y="13010"/>
                </a:lnTo>
                <a:lnTo>
                  <a:pt x="2035" y="13050"/>
                </a:lnTo>
                <a:lnTo>
                  <a:pt x="2196" y="13090"/>
                </a:lnTo>
                <a:lnTo>
                  <a:pt x="2357" y="13171"/>
                </a:lnTo>
                <a:lnTo>
                  <a:pt x="2377" y="13171"/>
                </a:lnTo>
                <a:lnTo>
                  <a:pt x="2337" y="13493"/>
                </a:lnTo>
                <a:lnTo>
                  <a:pt x="2256" y="13795"/>
                </a:lnTo>
                <a:lnTo>
                  <a:pt x="2196" y="13936"/>
                </a:lnTo>
                <a:lnTo>
                  <a:pt x="2115" y="14077"/>
                </a:lnTo>
                <a:lnTo>
                  <a:pt x="2035" y="14198"/>
                </a:lnTo>
                <a:lnTo>
                  <a:pt x="1934" y="14339"/>
                </a:lnTo>
                <a:lnTo>
                  <a:pt x="1733" y="14480"/>
                </a:lnTo>
                <a:lnTo>
                  <a:pt x="1612" y="14580"/>
                </a:lnTo>
                <a:lnTo>
                  <a:pt x="1491" y="14701"/>
                </a:lnTo>
                <a:lnTo>
                  <a:pt x="1310" y="14621"/>
                </a:lnTo>
                <a:lnTo>
                  <a:pt x="1149" y="14500"/>
                </a:lnTo>
                <a:lnTo>
                  <a:pt x="1008" y="14359"/>
                </a:lnTo>
                <a:lnTo>
                  <a:pt x="907" y="14198"/>
                </a:lnTo>
                <a:lnTo>
                  <a:pt x="826" y="14037"/>
                </a:lnTo>
                <a:lnTo>
                  <a:pt x="786" y="13855"/>
                </a:lnTo>
                <a:lnTo>
                  <a:pt x="786" y="13694"/>
                </a:lnTo>
                <a:lnTo>
                  <a:pt x="826" y="13513"/>
                </a:lnTo>
                <a:lnTo>
                  <a:pt x="867" y="13433"/>
                </a:lnTo>
                <a:lnTo>
                  <a:pt x="907" y="13352"/>
                </a:lnTo>
                <a:lnTo>
                  <a:pt x="967" y="13292"/>
                </a:lnTo>
                <a:lnTo>
                  <a:pt x="1048" y="13211"/>
                </a:lnTo>
                <a:lnTo>
                  <a:pt x="1189" y="13110"/>
                </a:lnTo>
                <a:lnTo>
                  <a:pt x="1350" y="13050"/>
                </a:lnTo>
                <a:lnTo>
                  <a:pt x="1531" y="13010"/>
                </a:lnTo>
                <a:lnTo>
                  <a:pt x="1692" y="12989"/>
                </a:lnTo>
                <a:close/>
                <a:moveTo>
                  <a:pt x="15547" y="14097"/>
                </a:moveTo>
                <a:lnTo>
                  <a:pt x="15486" y="14117"/>
                </a:lnTo>
                <a:lnTo>
                  <a:pt x="15426" y="14157"/>
                </a:lnTo>
                <a:lnTo>
                  <a:pt x="15386" y="14198"/>
                </a:lnTo>
                <a:lnTo>
                  <a:pt x="15345" y="14319"/>
                </a:lnTo>
                <a:lnTo>
                  <a:pt x="15325" y="14439"/>
                </a:lnTo>
                <a:lnTo>
                  <a:pt x="15345" y="14560"/>
                </a:lnTo>
                <a:lnTo>
                  <a:pt x="15426" y="14661"/>
                </a:lnTo>
                <a:lnTo>
                  <a:pt x="15466" y="14701"/>
                </a:lnTo>
                <a:lnTo>
                  <a:pt x="15527" y="14741"/>
                </a:lnTo>
                <a:lnTo>
                  <a:pt x="15587" y="14741"/>
                </a:lnTo>
                <a:lnTo>
                  <a:pt x="15668" y="14762"/>
                </a:lnTo>
                <a:lnTo>
                  <a:pt x="15748" y="14741"/>
                </a:lnTo>
                <a:lnTo>
                  <a:pt x="15809" y="14721"/>
                </a:lnTo>
                <a:lnTo>
                  <a:pt x="15849" y="14681"/>
                </a:lnTo>
                <a:lnTo>
                  <a:pt x="15909" y="14641"/>
                </a:lnTo>
                <a:lnTo>
                  <a:pt x="15950" y="14520"/>
                </a:lnTo>
                <a:lnTo>
                  <a:pt x="15970" y="14399"/>
                </a:lnTo>
                <a:lnTo>
                  <a:pt x="15929" y="14278"/>
                </a:lnTo>
                <a:lnTo>
                  <a:pt x="15869" y="14178"/>
                </a:lnTo>
                <a:lnTo>
                  <a:pt x="15829" y="14137"/>
                </a:lnTo>
                <a:lnTo>
                  <a:pt x="15768" y="14117"/>
                </a:lnTo>
                <a:lnTo>
                  <a:pt x="15708" y="14097"/>
                </a:lnTo>
                <a:close/>
                <a:moveTo>
                  <a:pt x="20924" y="14077"/>
                </a:moveTo>
                <a:lnTo>
                  <a:pt x="20722" y="14258"/>
                </a:lnTo>
                <a:lnTo>
                  <a:pt x="20521" y="14460"/>
                </a:lnTo>
                <a:lnTo>
                  <a:pt x="20440" y="14580"/>
                </a:lnTo>
                <a:lnTo>
                  <a:pt x="20360" y="14681"/>
                </a:lnTo>
                <a:lnTo>
                  <a:pt x="20319" y="14822"/>
                </a:lnTo>
                <a:lnTo>
                  <a:pt x="20279" y="14943"/>
                </a:lnTo>
                <a:lnTo>
                  <a:pt x="19816" y="14540"/>
                </a:lnTo>
                <a:lnTo>
                  <a:pt x="19615" y="14359"/>
                </a:lnTo>
                <a:lnTo>
                  <a:pt x="19856" y="14339"/>
                </a:lnTo>
                <a:lnTo>
                  <a:pt x="20098" y="14319"/>
                </a:lnTo>
                <a:lnTo>
                  <a:pt x="20541" y="14198"/>
                </a:lnTo>
                <a:lnTo>
                  <a:pt x="20722" y="14137"/>
                </a:lnTo>
                <a:lnTo>
                  <a:pt x="20924" y="14077"/>
                </a:lnTo>
                <a:close/>
                <a:moveTo>
                  <a:pt x="3062" y="13735"/>
                </a:moveTo>
                <a:lnTo>
                  <a:pt x="3243" y="13835"/>
                </a:lnTo>
                <a:lnTo>
                  <a:pt x="3344" y="13876"/>
                </a:lnTo>
                <a:lnTo>
                  <a:pt x="3444" y="13896"/>
                </a:lnTo>
                <a:lnTo>
                  <a:pt x="3323" y="14198"/>
                </a:lnTo>
                <a:lnTo>
                  <a:pt x="3243" y="14500"/>
                </a:lnTo>
                <a:lnTo>
                  <a:pt x="3082" y="15124"/>
                </a:lnTo>
                <a:lnTo>
                  <a:pt x="2981" y="15044"/>
                </a:lnTo>
                <a:lnTo>
                  <a:pt x="2921" y="15023"/>
                </a:lnTo>
                <a:lnTo>
                  <a:pt x="2840" y="15003"/>
                </a:lnTo>
                <a:lnTo>
                  <a:pt x="2337" y="14943"/>
                </a:lnTo>
                <a:lnTo>
                  <a:pt x="2578" y="14762"/>
                </a:lnTo>
                <a:lnTo>
                  <a:pt x="2679" y="14661"/>
                </a:lnTo>
                <a:lnTo>
                  <a:pt x="2760" y="14540"/>
                </a:lnTo>
                <a:lnTo>
                  <a:pt x="2840" y="14419"/>
                </a:lnTo>
                <a:lnTo>
                  <a:pt x="2921" y="14298"/>
                </a:lnTo>
                <a:lnTo>
                  <a:pt x="2981" y="14157"/>
                </a:lnTo>
                <a:lnTo>
                  <a:pt x="3021" y="14016"/>
                </a:lnTo>
                <a:lnTo>
                  <a:pt x="3062" y="13876"/>
                </a:lnTo>
                <a:lnTo>
                  <a:pt x="3062" y="13735"/>
                </a:lnTo>
                <a:close/>
                <a:moveTo>
                  <a:pt x="21951" y="14077"/>
                </a:moveTo>
                <a:lnTo>
                  <a:pt x="21971" y="14178"/>
                </a:lnTo>
                <a:lnTo>
                  <a:pt x="21689" y="14439"/>
                </a:lnTo>
                <a:lnTo>
                  <a:pt x="21427" y="14721"/>
                </a:lnTo>
                <a:lnTo>
                  <a:pt x="21266" y="14903"/>
                </a:lnTo>
                <a:lnTo>
                  <a:pt x="21105" y="15104"/>
                </a:lnTo>
                <a:lnTo>
                  <a:pt x="20984" y="15305"/>
                </a:lnTo>
                <a:lnTo>
                  <a:pt x="20863" y="15527"/>
                </a:lnTo>
                <a:lnTo>
                  <a:pt x="20682" y="15346"/>
                </a:lnTo>
                <a:lnTo>
                  <a:pt x="20501" y="15144"/>
                </a:lnTo>
                <a:lnTo>
                  <a:pt x="20621" y="15104"/>
                </a:lnTo>
                <a:lnTo>
                  <a:pt x="20722" y="15044"/>
                </a:lnTo>
                <a:lnTo>
                  <a:pt x="20903" y="14882"/>
                </a:lnTo>
                <a:lnTo>
                  <a:pt x="21085" y="14721"/>
                </a:lnTo>
                <a:lnTo>
                  <a:pt x="21246" y="14560"/>
                </a:lnTo>
                <a:lnTo>
                  <a:pt x="21407" y="14439"/>
                </a:lnTo>
                <a:lnTo>
                  <a:pt x="21588" y="14319"/>
                </a:lnTo>
                <a:lnTo>
                  <a:pt x="21951" y="14077"/>
                </a:lnTo>
                <a:close/>
                <a:moveTo>
                  <a:pt x="22092" y="15184"/>
                </a:moveTo>
                <a:lnTo>
                  <a:pt x="22192" y="16352"/>
                </a:lnTo>
                <a:lnTo>
                  <a:pt x="22112" y="16373"/>
                </a:lnTo>
                <a:lnTo>
                  <a:pt x="22051" y="16413"/>
                </a:lnTo>
                <a:lnTo>
                  <a:pt x="21749" y="16654"/>
                </a:lnTo>
                <a:lnTo>
                  <a:pt x="21528" y="16312"/>
                </a:lnTo>
                <a:lnTo>
                  <a:pt x="21286" y="15990"/>
                </a:lnTo>
                <a:lnTo>
                  <a:pt x="21467" y="15849"/>
                </a:lnTo>
                <a:lnTo>
                  <a:pt x="21628" y="15688"/>
                </a:lnTo>
                <a:lnTo>
                  <a:pt x="21930" y="15325"/>
                </a:lnTo>
                <a:lnTo>
                  <a:pt x="22092" y="15184"/>
                </a:lnTo>
                <a:close/>
                <a:moveTo>
                  <a:pt x="11076" y="10935"/>
                </a:moveTo>
                <a:lnTo>
                  <a:pt x="11036" y="11540"/>
                </a:lnTo>
                <a:lnTo>
                  <a:pt x="11016" y="12144"/>
                </a:lnTo>
                <a:lnTo>
                  <a:pt x="11016" y="12748"/>
                </a:lnTo>
                <a:lnTo>
                  <a:pt x="11036" y="13956"/>
                </a:lnTo>
                <a:lnTo>
                  <a:pt x="11036" y="14923"/>
                </a:lnTo>
                <a:lnTo>
                  <a:pt x="11056" y="15889"/>
                </a:lnTo>
                <a:lnTo>
                  <a:pt x="11056" y="15889"/>
                </a:lnTo>
                <a:lnTo>
                  <a:pt x="10875" y="15728"/>
                </a:lnTo>
                <a:lnTo>
                  <a:pt x="10794" y="15648"/>
                </a:lnTo>
                <a:lnTo>
                  <a:pt x="10694" y="15607"/>
                </a:lnTo>
                <a:lnTo>
                  <a:pt x="10593" y="15567"/>
                </a:lnTo>
                <a:lnTo>
                  <a:pt x="10412" y="15567"/>
                </a:lnTo>
                <a:lnTo>
                  <a:pt x="10351" y="15607"/>
                </a:lnTo>
                <a:lnTo>
                  <a:pt x="10271" y="15648"/>
                </a:lnTo>
                <a:lnTo>
                  <a:pt x="10210" y="15688"/>
                </a:lnTo>
                <a:lnTo>
                  <a:pt x="10170" y="15748"/>
                </a:lnTo>
                <a:lnTo>
                  <a:pt x="10130" y="15829"/>
                </a:lnTo>
                <a:lnTo>
                  <a:pt x="9969" y="15889"/>
                </a:lnTo>
                <a:lnTo>
                  <a:pt x="9828" y="15970"/>
                </a:lnTo>
                <a:lnTo>
                  <a:pt x="9566" y="16171"/>
                </a:lnTo>
                <a:lnTo>
                  <a:pt x="9365" y="16292"/>
                </a:lnTo>
                <a:lnTo>
                  <a:pt x="9183" y="16393"/>
                </a:lnTo>
                <a:lnTo>
                  <a:pt x="8781" y="16574"/>
                </a:lnTo>
                <a:lnTo>
                  <a:pt x="8559" y="16654"/>
                </a:lnTo>
                <a:lnTo>
                  <a:pt x="8338" y="16735"/>
                </a:lnTo>
                <a:lnTo>
                  <a:pt x="7875" y="16836"/>
                </a:lnTo>
                <a:lnTo>
                  <a:pt x="7411" y="16916"/>
                </a:lnTo>
                <a:lnTo>
                  <a:pt x="6928" y="16936"/>
                </a:lnTo>
                <a:lnTo>
                  <a:pt x="6505" y="16936"/>
                </a:lnTo>
                <a:lnTo>
                  <a:pt x="6062" y="16876"/>
                </a:lnTo>
                <a:lnTo>
                  <a:pt x="5639" y="16795"/>
                </a:lnTo>
                <a:lnTo>
                  <a:pt x="5216" y="16675"/>
                </a:lnTo>
                <a:lnTo>
                  <a:pt x="4975" y="16594"/>
                </a:lnTo>
                <a:lnTo>
                  <a:pt x="4773" y="16493"/>
                </a:lnTo>
                <a:lnTo>
                  <a:pt x="4552" y="16373"/>
                </a:lnTo>
                <a:lnTo>
                  <a:pt x="4371" y="16232"/>
                </a:lnTo>
                <a:lnTo>
                  <a:pt x="4270" y="16111"/>
                </a:lnTo>
                <a:lnTo>
                  <a:pt x="4210" y="16010"/>
                </a:lnTo>
                <a:lnTo>
                  <a:pt x="4129" y="15889"/>
                </a:lnTo>
                <a:lnTo>
                  <a:pt x="4048" y="15789"/>
                </a:lnTo>
                <a:lnTo>
                  <a:pt x="4129" y="15325"/>
                </a:lnTo>
                <a:lnTo>
                  <a:pt x="4189" y="14842"/>
                </a:lnTo>
                <a:lnTo>
                  <a:pt x="4230" y="14480"/>
                </a:lnTo>
                <a:lnTo>
                  <a:pt x="4411" y="14621"/>
                </a:lnTo>
                <a:lnTo>
                  <a:pt x="4592" y="14741"/>
                </a:lnTo>
                <a:lnTo>
                  <a:pt x="4773" y="14842"/>
                </a:lnTo>
                <a:lnTo>
                  <a:pt x="4955" y="14923"/>
                </a:lnTo>
                <a:lnTo>
                  <a:pt x="5337" y="15064"/>
                </a:lnTo>
                <a:lnTo>
                  <a:pt x="5720" y="15184"/>
                </a:lnTo>
                <a:lnTo>
                  <a:pt x="6123" y="15245"/>
                </a:lnTo>
                <a:lnTo>
                  <a:pt x="6344" y="15265"/>
                </a:lnTo>
                <a:lnTo>
                  <a:pt x="6545" y="15265"/>
                </a:lnTo>
                <a:lnTo>
                  <a:pt x="6767" y="15245"/>
                </a:lnTo>
                <a:lnTo>
                  <a:pt x="6968" y="15225"/>
                </a:lnTo>
                <a:lnTo>
                  <a:pt x="7170" y="15205"/>
                </a:lnTo>
                <a:lnTo>
                  <a:pt x="7371" y="15144"/>
                </a:lnTo>
                <a:lnTo>
                  <a:pt x="7774" y="15023"/>
                </a:lnTo>
                <a:lnTo>
                  <a:pt x="8156" y="14862"/>
                </a:lnTo>
                <a:lnTo>
                  <a:pt x="8519" y="14661"/>
                </a:lnTo>
                <a:lnTo>
                  <a:pt x="8861" y="14399"/>
                </a:lnTo>
                <a:lnTo>
                  <a:pt x="9183" y="14137"/>
                </a:lnTo>
                <a:lnTo>
                  <a:pt x="9345" y="13976"/>
                </a:lnTo>
                <a:lnTo>
                  <a:pt x="9486" y="13795"/>
                </a:lnTo>
                <a:lnTo>
                  <a:pt x="9626" y="13614"/>
                </a:lnTo>
                <a:lnTo>
                  <a:pt x="9767" y="13412"/>
                </a:lnTo>
                <a:lnTo>
                  <a:pt x="10009" y="13030"/>
                </a:lnTo>
                <a:lnTo>
                  <a:pt x="10210" y="12607"/>
                </a:lnTo>
                <a:lnTo>
                  <a:pt x="10633" y="11761"/>
                </a:lnTo>
                <a:lnTo>
                  <a:pt x="10835" y="11338"/>
                </a:lnTo>
                <a:lnTo>
                  <a:pt x="11076" y="10935"/>
                </a:lnTo>
                <a:close/>
                <a:moveTo>
                  <a:pt x="15648" y="8740"/>
                </a:moveTo>
                <a:lnTo>
                  <a:pt x="15768" y="8801"/>
                </a:lnTo>
                <a:lnTo>
                  <a:pt x="15909" y="8841"/>
                </a:lnTo>
                <a:lnTo>
                  <a:pt x="16111" y="8902"/>
                </a:lnTo>
                <a:lnTo>
                  <a:pt x="15970" y="9224"/>
                </a:lnTo>
                <a:lnTo>
                  <a:pt x="15849" y="9566"/>
                </a:lnTo>
                <a:lnTo>
                  <a:pt x="15768" y="9908"/>
                </a:lnTo>
                <a:lnTo>
                  <a:pt x="15728" y="10271"/>
                </a:lnTo>
                <a:lnTo>
                  <a:pt x="15708" y="10633"/>
                </a:lnTo>
                <a:lnTo>
                  <a:pt x="15728" y="10996"/>
                </a:lnTo>
                <a:lnTo>
                  <a:pt x="15768" y="11358"/>
                </a:lnTo>
                <a:lnTo>
                  <a:pt x="15849" y="11701"/>
                </a:lnTo>
                <a:lnTo>
                  <a:pt x="15909" y="11922"/>
                </a:lnTo>
                <a:lnTo>
                  <a:pt x="15990" y="12144"/>
                </a:lnTo>
                <a:lnTo>
                  <a:pt x="16091" y="12345"/>
                </a:lnTo>
                <a:lnTo>
                  <a:pt x="16191" y="12546"/>
                </a:lnTo>
                <a:lnTo>
                  <a:pt x="16312" y="12728"/>
                </a:lnTo>
                <a:lnTo>
                  <a:pt x="16433" y="12909"/>
                </a:lnTo>
                <a:lnTo>
                  <a:pt x="16574" y="13090"/>
                </a:lnTo>
                <a:lnTo>
                  <a:pt x="16735" y="13251"/>
                </a:lnTo>
                <a:lnTo>
                  <a:pt x="16654" y="13271"/>
                </a:lnTo>
                <a:lnTo>
                  <a:pt x="16594" y="13292"/>
                </a:lnTo>
                <a:lnTo>
                  <a:pt x="16554" y="13332"/>
                </a:lnTo>
                <a:lnTo>
                  <a:pt x="16513" y="13392"/>
                </a:lnTo>
                <a:lnTo>
                  <a:pt x="16473" y="13493"/>
                </a:lnTo>
                <a:lnTo>
                  <a:pt x="16453" y="13614"/>
                </a:lnTo>
                <a:lnTo>
                  <a:pt x="16493" y="13735"/>
                </a:lnTo>
                <a:lnTo>
                  <a:pt x="16554" y="13835"/>
                </a:lnTo>
                <a:lnTo>
                  <a:pt x="16614" y="13876"/>
                </a:lnTo>
                <a:lnTo>
                  <a:pt x="16675" y="13896"/>
                </a:lnTo>
                <a:lnTo>
                  <a:pt x="16735" y="13916"/>
                </a:lnTo>
                <a:lnTo>
                  <a:pt x="16836" y="13916"/>
                </a:lnTo>
                <a:lnTo>
                  <a:pt x="16876" y="13896"/>
                </a:lnTo>
                <a:lnTo>
                  <a:pt x="16936" y="13876"/>
                </a:lnTo>
                <a:lnTo>
                  <a:pt x="17017" y="13835"/>
                </a:lnTo>
                <a:lnTo>
                  <a:pt x="17057" y="13755"/>
                </a:lnTo>
                <a:lnTo>
                  <a:pt x="17097" y="13674"/>
                </a:lnTo>
                <a:lnTo>
                  <a:pt x="17097" y="13594"/>
                </a:lnTo>
                <a:lnTo>
                  <a:pt x="17319" y="13755"/>
                </a:lnTo>
                <a:lnTo>
                  <a:pt x="17540" y="13896"/>
                </a:lnTo>
                <a:lnTo>
                  <a:pt x="17782" y="14016"/>
                </a:lnTo>
                <a:lnTo>
                  <a:pt x="18044" y="14137"/>
                </a:lnTo>
                <a:lnTo>
                  <a:pt x="18024" y="14157"/>
                </a:lnTo>
                <a:lnTo>
                  <a:pt x="17943" y="14319"/>
                </a:lnTo>
                <a:lnTo>
                  <a:pt x="17903" y="14480"/>
                </a:lnTo>
                <a:lnTo>
                  <a:pt x="17863" y="14621"/>
                </a:lnTo>
                <a:lnTo>
                  <a:pt x="17802" y="14741"/>
                </a:lnTo>
                <a:lnTo>
                  <a:pt x="17702" y="14842"/>
                </a:lnTo>
                <a:lnTo>
                  <a:pt x="17621" y="14943"/>
                </a:lnTo>
                <a:lnTo>
                  <a:pt x="17319" y="15265"/>
                </a:lnTo>
                <a:lnTo>
                  <a:pt x="17158" y="15426"/>
                </a:lnTo>
                <a:lnTo>
                  <a:pt x="16977" y="15567"/>
                </a:lnTo>
                <a:lnTo>
                  <a:pt x="16856" y="15627"/>
                </a:lnTo>
                <a:lnTo>
                  <a:pt x="16755" y="15688"/>
                </a:lnTo>
                <a:lnTo>
                  <a:pt x="16634" y="15728"/>
                </a:lnTo>
                <a:lnTo>
                  <a:pt x="16534" y="15768"/>
                </a:lnTo>
                <a:lnTo>
                  <a:pt x="16292" y="15789"/>
                </a:lnTo>
                <a:lnTo>
                  <a:pt x="16070" y="15768"/>
                </a:lnTo>
                <a:lnTo>
                  <a:pt x="15829" y="15708"/>
                </a:lnTo>
                <a:lnTo>
                  <a:pt x="15627" y="15607"/>
                </a:lnTo>
                <a:lnTo>
                  <a:pt x="15426" y="15487"/>
                </a:lnTo>
                <a:lnTo>
                  <a:pt x="15225" y="15325"/>
                </a:lnTo>
                <a:lnTo>
                  <a:pt x="15144" y="15245"/>
                </a:lnTo>
                <a:lnTo>
                  <a:pt x="15084" y="15164"/>
                </a:lnTo>
                <a:lnTo>
                  <a:pt x="14963" y="14963"/>
                </a:lnTo>
                <a:lnTo>
                  <a:pt x="14902" y="14741"/>
                </a:lnTo>
                <a:lnTo>
                  <a:pt x="14882" y="14540"/>
                </a:lnTo>
                <a:lnTo>
                  <a:pt x="14902" y="14319"/>
                </a:lnTo>
                <a:lnTo>
                  <a:pt x="14943" y="14097"/>
                </a:lnTo>
                <a:lnTo>
                  <a:pt x="15023" y="13876"/>
                </a:lnTo>
                <a:lnTo>
                  <a:pt x="15144" y="13694"/>
                </a:lnTo>
                <a:lnTo>
                  <a:pt x="15285" y="13513"/>
                </a:lnTo>
                <a:lnTo>
                  <a:pt x="15466" y="13372"/>
                </a:lnTo>
                <a:lnTo>
                  <a:pt x="15829" y="13110"/>
                </a:lnTo>
                <a:lnTo>
                  <a:pt x="15929" y="13050"/>
                </a:lnTo>
                <a:lnTo>
                  <a:pt x="16050" y="12949"/>
                </a:lnTo>
                <a:lnTo>
                  <a:pt x="16111" y="12889"/>
                </a:lnTo>
                <a:lnTo>
                  <a:pt x="16151" y="12849"/>
                </a:lnTo>
                <a:lnTo>
                  <a:pt x="16151" y="12788"/>
                </a:lnTo>
                <a:lnTo>
                  <a:pt x="16131" y="12728"/>
                </a:lnTo>
                <a:lnTo>
                  <a:pt x="16030" y="12607"/>
                </a:lnTo>
                <a:lnTo>
                  <a:pt x="15929" y="12546"/>
                </a:lnTo>
                <a:lnTo>
                  <a:pt x="15789" y="12506"/>
                </a:lnTo>
                <a:lnTo>
                  <a:pt x="15668" y="12486"/>
                </a:lnTo>
                <a:lnTo>
                  <a:pt x="15527" y="12506"/>
                </a:lnTo>
                <a:lnTo>
                  <a:pt x="15386" y="12526"/>
                </a:lnTo>
                <a:lnTo>
                  <a:pt x="15245" y="12587"/>
                </a:lnTo>
                <a:lnTo>
                  <a:pt x="15124" y="12647"/>
                </a:lnTo>
                <a:lnTo>
                  <a:pt x="14963" y="12728"/>
                </a:lnTo>
                <a:lnTo>
                  <a:pt x="14842" y="12828"/>
                </a:lnTo>
                <a:lnTo>
                  <a:pt x="14701" y="12929"/>
                </a:lnTo>
                <a:lnTo>
                  <a:pt x="14600" y="13050"/>
                </a:lnTo>
                <a:lnTo>
                  <a:pt x="14379" y="13312"/>
                </a:lnTo>
                <a:lnTo>
                  <a:pt x="14218" y="13614"/>
                </a:lnTo>
                <a:lnTo>
                  <a:pt x="14097" y="13855"/>
                </a:lnTo>
                <a:lnTo>
                  <a:pt x="14037" y="14097"/>
                </a:lnTo>
                <a:lnTo>
                  <a:pt x="13996" y="14359"/>
                </a:lnTo>
                <a:lnTo>
                  <a:pt x="14016" y="14621"/>
                </a:lnTo>
                <a:lnTo>
                  <a:pt x="14057" y="14862"/>
                </a:lnTo>
                <a:lnTo>
                  <a:pt x="14117" y="15104"/>
                </a:lnTo>
                <a:lnTo>
                  <a:pt x="14218" y="15346"/>
                </a:lnTo>
                <a:lnTo>
                  <a:pt x="14339" y="15567"/>
                </a:lnTo>
                <a:lnTo>
                  <a:pt x="14278" y="15708"/>
                </a:lnTo>
                <a:lnTo>
                  <a:pt x="14218" y="15869"/>
                </a:lnTo>
                <a:lnTo>
                  <a:pt x="14198" y="16030"/>
                </a:lnTo>
                <a:lnTo>
                  <a:pt x="14178" y="16211"/>
                </a:lnTo>
                <a:lnTo>
                  <a:pt x="14198" y="16534"/>
                </a:lnTo>
                <a:lnTo>
                  <a:pt x="14218" y="16856"/>
                </a:lnTo>
                <a:lnTo>
                  <a:pt x="14238" y="16936"/>
                </a:lnTo>
                <a:lnTo>
                  <a:pt x="13996" y="16916"/>
                </a:lnTo>
                <a:lnTo>
                  <a:pt x="13755" y="16896"/>
                </a:lnTo>
                <a:lnTo>
                  <a:pt x="13251" y="16896"/>
                </a:lnTo>
                <a:lnTo>
                  <a:pt x="12748" y="16957"/>
                </a:lnTo>
                <a:lnTo>
                  <a:pt x="12244" y="17037"/>
                </a:lnTo>
                <a:lnTo>
                  <a:pt x="12224" y="14037"/>
                </a:lnTo>
                <a:lnTo>
                  <a:pt x="12204" y="11640"/>
                </a:lnTo>
                <a:lnTo>
                  <a:pt x="12204" y="11197"/>
                </a:lnTo>
                <a:lnTo>
                  <a:pt x="12184" y="10754"/>
                </a:lnTo>
                <a:lnTo>
                  <a:pt x="12144" y="10533"/>
                </a:lnTo>
                <a:lnTo>
                  <a:pt x="12103" y="10331"/>
                </a:lnTo>
                <a:lnTo>
                  <a:pt x="12043" y="10130"/>
                </a:lnTo>
                <a:lnTo>
                  <a:pt x="11942" y="9929"/>
                </a:lnTo>
                <a:lnTo>
                  <a:pt x="12164" y="9767"/>
                </a:lnTo>
                <a:lnTo>
                  <a:pt x="12526" y="10029"/>
                </a:lnTo>
                <a:lnTo>
                  <a:pt x="12909" y="10271"/>
                </a:lnTo>
                <a:lnTo>
                  <a:pt x="13291" y="10513"/>
                </a:lnTo>
                <a:lnTo>
                  <a:pt x="13694" y="10714"/>
                </a:lnTo>
                <a:lnTo>
                  <a:pt x="13795" y="10754"/>
                </a:lnTo>
                <a:lnTo>
                  <a:pt x="13916" y="10754"/>
                </a:lnTo>
                <a:lnTo>
                  <a:pt x="14016" y="10734"/>
                </a:lnTo>
                <a:lnTo>
                  <a:pt x="14117" y="10674"/>
                </a:lnTo>
                <a:lnTo>
                  <a:pt x="14218" y="10694"/>
                </a:lnTo>
                <a:lnTo>
                  <a:pt x="14318" y="10694"/>
                </a:lnTo>
                <a:lnTo>
                  <a:pt x="14399" y="10654"/>
                </a:lnTo>
                <a:lnTo>
                  <a:pt x="14480" y="10593"/>
                </a:lnTo>
                <a:lnTo>
                  <a:pt x="14802" y="10231"/>
                </a:lnTo>
                <a:lnTo>
                  <a:pt x="14943" y="10049"/>
                </a:lnTo>
                <a:lnTo>
                  <a:pt x="15104" y="9848"/>
                </a:lnTo>
                <a:lnTo>
                  <a:pt x="15345" y="9506"/>
                </a:lnTo>
                <a:lnTo>
                  <a:pt x="15466" y="9324"/>
                </a:lnTo>
                <a:lnTo>
                  <a:pt x="15527" y="9123"/>
                </a:lnTo>
                <a:lnTo>
                  <a:pt x="15648" y="8740"/>
                </a:lnTo>
                <a:close/>
                <a:moveTo>
                  <a:pt x="18165" y="14178"/>
                </a:moveTo>
                <a:lnTo>
                  <a:pt x="18527" y="14278"/>
                </a:lnTo>
                <a:lnTo>
                  <a:pt x="18507" y="14419"/>
                </a:lnTo>
                <a:lnTo>
                  <a:pt x="18507" y="14540"/>
                </a:lnTo>
                <a:lnTo>
                  <a:pt x="18547" y="14661"/>
                </a:lnTo>
                <a:lnTo>
                  <a:pt x="18608" y="14782"/>
                </a:lnTo>
                <a:lnTo>
                  <a:pt x="18688" y="14882"/>
                </a:lnTo>
                <a:lnTo>
                  <a:pt x="18769" y="14983"/>
                </a:lnTo>
                <a:lnTo>
                  <a:pt x="18950" y="15144"/>
                </a:lnTo>
                <a:lnTo>
                  <a:pt x="19131" y="15305"/>
                </a:lnTo>
                <a:lnTo>
                  <a:pt x="19534" y="15668"/>
                </a:lnTo>
                <a:lnTo>
                  <a:pt x="19897" y="16050"/>
                </a:lnTo>
                <a:lnTo>
                  <a:pt x="20239" y="16453"/>
                </a:lnTo>
                <a:lnTo>
                  <a:pt x="20561" y="16876"/>
                </a:lnTo>
                <a:lnTo>
                  <a:pt x="20722" y="17138"/>
                </a:lnTo>
                <a:lnTo>
                  <a:pt x="20903" y="17400"/>
                </a:lnTo>
                <a:lnTo>
                  <a:pt x="20682" y="17581"/>
                </a:lnTo>
                <a:lnTo>
                  <a:pt x="20440" y="17742"/>
                </a:lnTo>
                <a:lnTo>
                  <a:pt x="20199" y="17883"/>
                </a:lnTo>
                <a:lnTo>
                  <a:pt x="19937" y="18024"/>
                </a:lnTo>
                <a:lnTo>
                  <a:pt x="19534" y="18205"/>
                </a:lnTo>
                <a:lnTo>
                  <a:pt x="19131" y="18346"/>
                </a:lnTo>
                <a:lnTo>
                  <a:pt x="18708" y="18467"/>
                </a:lnTo>
                <a:lnTo>
                  <a:pt x="18286" y="18547"/>
                </a:lnTo>
                <a:lnTo>
                  <a:pt x="18104" y="18366"/>
                </a:lnTo>
                <a:lnTo>
                  <a:pt x="17923" y="18205"/>
                </a:lnTo>
                <a:lnTo>
                  <a:pt x="17540" y="17903"/>
                </a:lnTo>
                <a:lnTo>
                  <a:pt x="17379" y="17762"/>
                </a:lnTo>
                <a:lnTo>
                  <a:pt x="17218" y="17581"/>
                </a:lnTo>
                <a:lnTo>
                  <a:pt x="17077" y="17400"/>
                </a:lnTo>
                <a:lnTo>
                  <a:pt x="16936" y="17218"/>
                </a:lnTo>
                <a:lnTo>
                  <a:pt x="16795" y="16957"/>
                </a:lnTo>
                <a:lnTo>
                  <a:pt x="16554" y="16614"/>
                </a:lnTo>
                <a:lnTo>
                  <a:pt x="16755" y="16574"/>
                </a:lnTo>
                <a:lnTo>
                  <a:pt x="16956" y="16514"/>
                </a:lnTo>
                <a:lnTo>
                  <a:pt x="17158" y="16433"/>
                </a:lnTo>
                <a:lnTo>
                  <a:pt x="17359" y="16332"/>
                </a:lnTo>
                <a:lnTo>
                  <a:pt x="17500" y="16252"/>
                </a:lnTo>
                <a:lnTo>
                  <a:pt x="17641" y="16151"/>
                </a:lnTo>
                <a:lnTo>
                  <a:pt x="17762" y="16030"/>
                </a:lnTo>
                <a:lnTo>
                  <a:pt x="17863" y="15909"/>
                </a:lnTo>
                <a:lnTo>
                  <a:pt x="17963" y="15768"/>
                </a:lnTo>
                <a:lnTo>
                  <a:pt x="18044" y="15627"/>
                </a:lnTo>
                <a:lnTo>
                  <a:pt x="18124" y="15466"/>
                </a:lnTo>
                <a:lnTo>
                  <a:pt x="18185" y="15325"/>
                </a:lnTo>
                <a:lnTo>
                  <a:pt x="18245" y="15064"/>
                </a:lnTo>
                <a:lnTo>
                  <a:pt x="18265" y="14903"/>
                </a:lnTo>
                <a:lnTo>
                  <a:pt x="18265" y="14741"/>
                </a:lnTo>
                <a:lnTo>
                  <a:pt x="18265" y="14580"/>
                </a:lnTo>
                <a:lnTo>
                  <a:pt x="18245" y="14439"/>
                </a:lnTo>
                <a:lnTo>
                  <a:pt x="18205" y="14298"/>
                </a:lnTo>
                <a:lnTo>
                  <a:pt x="18165" y="14178"/>
                </a:lnTo>
                <a:close/>
                <a:moveTo>
                  <a:pt x="14782" y="16091"/>
                </a:moveTo>
                <a:lnTo>
                  <a:pt x="14822" y="16131"/>
                </a:lnTo>
                <a:lnTo>
                  <a:pt x="15043" y="16292"/>
                </a:lnTo>
                <a:lnTo>
                  <a:pt x="15265" y="16413"/>
                </a:lnTo>
                <a:lnTo>
                  <a:pt x="15486" y="16514"/>
                </a:lnTo>
                <a:lnTo>
                  <a:pt x="15728" y="16594"/>
                </a:lnTo>
                <a:lnTo>
                  <a:pt x="15708" y="16755"/>
                </a:lnTo>
                <a:lnTo>
                  <a:pt x="15728" y="16936"/>
                </a:lnTo>
                <a:lnTo>
                  <a:pt x="15768" y="17118"/>
                </a:lnTo>
                <a:lnTo>
                  <a:pt x="15809" y="17299"/>
                </a:lnTo>
                <a:lnTo>
                  <a:pt x="15950" y="17641"/>
                </a:lnTo>
                <a:lnTo>
                  <a:pt x="16091" y="17923"/>
                </a:lnTo>
                <a:lnTo>
                  <a:pt x="16232" y="18165"/>
                </a:lnTo>
                <a:lnTo>
                  <a:pt x="16413" y="18406"/>
                </a:lnTo>
                <a:lnTo>
                  <a:pt x="16594" y="18648"/>
                </a:lnTo>
                <a:lnTo>
                  <a:pt x="16816" y="18870"/>
                </a:lnTo>
                <a:lnTo>
                  <a:pt x="16493" y="18870"/>
                </a:lnTo>
                <a:lnTo>
                  <a:pt x="16332" y="18829"/>
                </a:lnTo>
                <a:lnTo>
                  <a:pt x="16171" y="18769"/>
                </a:lnTo>
                <a:lnTo>
                  <a:pt x="16030" y="18709"/>
                </a:lnTo>
                <a:lnTo>
                  <a:pt x="15889" y="18628"/>
                </a:lnTo>
                <a:lnTo>
                  <a:pt x="15768" y="18527"/>
                </a:lnTo>
                <a:lnTo>
                  <a:pt x="15648" y="18427"/>
                </a:lnTo>
                <a:lnTo>
                  <a:pt x="15446" y="18205"/>
                </a:lnTo>
                <a:lnTo>
                  <a:pt x="15265" y="17943"/>
                </a:lnTo>
                <a:lnTo>
                  <a:pt x="15084" y="17641"/>
                </a:lnTo>
                <a:lnTo>
                  <a:pt x="14963" y="17339"/>
                </a:lnTo>
                <a:lnTo>
                  <a:pt x="14862" y="17017"/>
                </a:lnTo>
                <a:lnTo>
                  <a:pt x="14802" y="16675"/>
                </a:lnTo>
                <a:lnTo>
                  <a:pt x="14782" y="16393"/>
                </a:lnTo>
                <a:lnTo>
                  <a:pt x="14782" y="16091"/>
                </a:lnTo>
                <a:close/>
                <a:moveTo>
                  <a:pt x="22253" y="17098"/>
                </a:moveTo>
                <a:lnTo>
                  <a:pt x="22353" y="18608"/>
                </a:lnTo>
                <a:lnTo>
                  <a:pt x="22373" y="19333"/>
                </a:lnTo>
                <a:lnTo>
                  <a:pt x="22253" y="19433"/>
                </a:lnTo>
                <a:lnTo>
                  <a:pt x="22112" y="19554"/>
                </a:lnTo>
                <a:lnTo>
                  <a:pt x="21951" y="19655"/>
                </a:lnTo>
                <a:lnTo>
                  <a:pt x="21789" y="19736"/>
                </a:lnTo>
                <a:lnTo>
                  <a:pt x="21628" y="19796"/>
                </a:lnTo>
                <a:lnTo>
                  <a:pt x="21266" y="19937"/>
                </a:lnTo>
                <a:lnTo>
                  <a:pt x="20903" y="20038"/>
                </a:lnTo>
                <a:lnTo>
                  <a:pt x="20521" y="20118"/>
                </a:lnTo>
                <a:lnTo>
                  <a:pt x="20340" y="20138"/>
                </a:lnTo>
                <a:lnTo>
                  <a:pt x="20138" y="20158"/>
                </a:lnTo>
                <a:lnTo>
                  <a:pt x="19897" y="20158"/>
                </a:lnTo>
                <a:lnTo>
                  <a:pt x="19635" y="20118"/>
                </a:lnTo>
                <a:lnTo>
                  <a:pt x="19393" y="20078"/>
                </a:lnTo>
                <a:lnTo>
                  <a:pt x="19131" y="19997"/>
                </a:lnTo>
                <a:lnTo>
                  <a:pt x="18910" y="19897"/>
                </a:lnTo>
                <a:lnTo>
                  <a:pt x="18668" y="19776"/>
                </a:lnTo>
                <a:lnTo>
                  <a:pt x="18447" y="19635"/>
                </a:lnTo>
                <a:lnTo>
                  <a:pt x="18245" y="19494"/>
                </a:lnTo>
                <a:lnTo>
                  <a:pt x="18749" y="19373"/>
                </a:lnTo>
                <a:lnTo>
                  <a:pt x="19252" y="19232"/>
                </a:lnTo>
                <a:lnTo>
                  <a:pt x="19735" y="19051"/>
                </a:lnTo>
                <a:lnTo>
                  <a:pt x="20199" y="18849"/>
                </a:lnTo>
                <a:lnTo>
                  <a:pt x="20581" y="18628"/>
                </a:lnTo>
                <a:lnTo>
                  <a:pt x="20984" y="18386"/>
                </a:lnTo>
                <a:lnTo>
                  <a:pt x="21367" y="18104"/>
                </a:lnTo>
                <a:lnTo>
                  <a:pt x="21709" y="17782"/>
                </a:lnTo>
                <a:lnTo>
                  <a:pt x="21810" y="17722"/>
                </a:lnTo>
                <a:lnTo>
                  <a:pt x="21910" y="17661"/>
                </a:lnTo>
                <a:lnTo>
                  <a:pt x="21971" y="17561"/>
                </a:lnTo>
                <a:lnTo>
                  <a:pt x="22011" y="17440"/>
                </a:lnTo>
                <a:lnTo>
                  <a:pt x="22132" y="17279"/>
                </a:lnTo>
                <a:lnTo>
                  <a:pt x="22253" y="17098"/>
                </a:lnTo>
                <a:close/>
                <a:moveTo>
                  <a:pt x="14339" y="17379"/>
                </a:moveTo>
                <a:lnTo>
                  <a:pt x="14419" y="17682"/>
                </a:lnTo>
                <a:lnTo>
                  <a:pt x="14540" y="17963"/>
                </a:lnTo>
                <a:lnTo>
                  <a:pt x="14681" y="18245"/>
                </a:lnTo>
                <a:lnTo>
                  <a:pt x="14842" y="18507"/>
                </a:lnTo>
                <a:lnTo>
                  <a:pt x="14983" y="18709"/>
                </a:lnTo>
                <a:lnTo>
                  <a:pt x="15144" y="18890"/>
                </a:lnTo>
                <a:lnTo>
                  <a:pt x="15345" y="19071"/>
                </a:lnTo>
                <a:lnTo>
                  <a:pt x="15547" y="19212"/>
                </a:lnTo>
                <a:lnTo>
                  <a:pt x="15768" y="19353"/>
                </a:lnTo>
                <a:lnTo>
                  <a:pt x="16010" y="19454"/>
                </a:lnTo>
                <a:lnTo>
                  <a:pt x="16232" y="19554"/>
                </a:lnTo>
                <a:lnTo>
                  <a:pt x="16493" y="19595"/>
                </a:lnTo>
                <a:lnTo>
                  <a:pt x="16413" y="19937"/>
                </a:lnTo>
                <a:lnTo>
                  <a:pt x="16352" y="20299"/>
                </a:lnTo>
                <a:lnTo>
                  <a:pt x="16292" y="21085"/>
                </a:lnTo>
                <a:lnTo>
                  <a:pt x="16252" y="21870"/>
                </a:lnTo>
                <a:lnTo>
                  <a:pt x="16131" y="23401"/>
                </a:lnTo>
                <a:lnTo>
                  <a:pt x="16030" y="24931"/>
                </a:lnTo>
                <a:lnTo>
                  <a:pt x="15929" y="27347"/>
                </a:lnTo>
                <a:lnTo>
                  <a:pt x="15708" y="27347"/>
                </a:lnTo>
                <a:lnTo>
                  <a:pt x="15507" y="27368"/>
                </a:lnTo>
                <a:lnTo>
                  <a:pt x="15064" y="27428"/>
                </a:lnTo>
                <a:lnTo>
                  <a:pt x="14641" y="27509"/>
                </a:lnTo>
                <a:lnTo>
                  <a:pt x="14218" y="27569"/>
                </a:lnTo>
                <a:lnTo>
                  <a:pt x="13473" y="27650"/>
                </a:lnTo>
                <a:lnTo>
                  <a:pt x="12707" y="27710"/>
                </a:lnTo>
                <a:lnTo>
                  <a:pt x="12567" y="25495"/>
                </a:lnTo>
                <a:lnTo>
                  <a:pt x="12446" y="23280"/>
                </a:lnTo>
                <a:lnTo>
                  <a:pt x="12345" y="21065"/>
                </a:lnTo>
                <a:lnTo>
                  <a:pt x="12264" y="18849"/>
                </a:lnTo>
                <a:lnTo>
                  <a:pt x="12264" y="17722"/>
                </a:lnTo>
                <a:lnTo>
                  <a:pt x="12667" y="17641"/>
                </a:lnTo>
                <a:lnTo>
                  <a:pt x="13090" y="17561"/>
                </a:lnTo>
                <a:lnTo>
                  <a:pt x="13392" y="17520"/>
                </a:lnTo>
                <a:lnTo>
                  <a:pt x="13714" y="17480"/>
                </a:lnTo>
                <a:lnTo>
                  <a:pt x="14016" y="17440"/>
                </a:lnTo>
                <a:lnTo>
                  <a:pt x="14339" y="17379"/>
                </a:lnTo>
                <a:close/>
                <a:moveTo>
                  <a:pt x="17178" y="19836"/>
                </a:moveTo>
                <a:lnTo>
                  <a:pt x="17400" y="20078"/>
                </a:lnTo>
                <a:lnTo>
                  <a:pt x="17641" y="20320"/>
                </a:lnTo>
                <a:lnTo>
                  <a:pt x="17903" y="20521"/>
                </a:lnTo>
                <a:lnTo>
                  <a:pt x="18165" y="20722"/>
                </a:lnTo>
                <a:lnTo>
                  <a:pt x="18104" y="20944"/>
                </a:lnTo>
                <a:lnTo>
                  <a:pt x="18064" y="21165"/>
                </a:lnTo>
                <a:lnTo>
                  <a:pt x="18004" y="21467"/>
                </a:lnTo>
                <a:lnTo>
                  <a:pt x="17943" y="21790"/>
                </a:lnTo>
                <a:lnTo>
                  <a:pt x="17863" y="22414"/>
                </a:lnTo>
                <a:lnTo>
                  <a:pt x="17742" y="23682"/>
                </a:lnTo>
                <a:lnTo>
                  <a:pt x="17641" y="24931"/>
                </a:lnTo>
                <a:lnTo>
                  <a:pt x="17259" y="29865"/>
                </a:lnTo>
                <a:lnTo>
                  <a:pt x="17218" y="30368"/>
                </a:lnTo>
                <a:lnTo>
                  <a:pt x="16594" y="30569"/>
                </a:lnTo>
                <a:lnTo>
                  <a:pt x="16675" y="29180"/>
                </a:lnTo>
                <a:lnTo>
                  <a:pt x="16775" y="27790"/>
                </a:lnTo>
                <a:lnTo>
                  <a:pt x="16977" y="25032"/>
                </a:lnTo>
                <a:lnTo>
                  <a:pt x="17057" y="23501"/>
                </a:lnTo>
                <a:lnTo>
                  <a:pt x="17138" y="21971"/>
                </a:lnTo>
                <a:lnTo>
                  <a:pt x="17198" y="20521"/>
                </a:lnTo>
                <a:lnTo>
                  <a:pt x="17198" y="20179"/>
                </a:lnTo>
                <a:lnTo>
                  <a:pt x="17178" y="19836"/>
                </a:lnTo>
                <a:close/>
                <a:moveTo>
                  <a:pt x="22434" y="20481"/>
                </a:moveTo>
                <a:lnTo>
                  <a:pt x="22454" y="21628"/>
                </a:lnTo>
                <a:lnTo>
                  <a:pt x="22454" y="22756"/>
                </a:lnTo>
                <a:lnTo>
                  <a:pt x="22454" y="23904"/>
                </a:lnTo>
                <a:lnTo>
                  <a:pt x="22414" y="25032"/>
                </a:lnTo>
                <a:lnTo>
                  <a:pt x="22333" y="26683"/>
                </a:lnTo>
                <a:lnTo>
                  <a:pt x="22212" y="28334"/>
                </a:lnTo>
                <a:lnTo>
                  <a:pt x="22152" y="29140"/>
                </a:lnTo>
                <a:lnTo>
                  <a:pt x="22071" y="29965"/>
                </a:lnTo>
                <a:lnTo>
                  <a:pt x="21971" y="30771"/>
                </a:lnTo>
                <a:lnTo>
                  <a:pt x="21910" y="31576"/>
                </a:lnTo>
                <a:lnTo>
                  <a:pt x="21548" y="31657"/>
                </a:lnTo>
                <a:lnTo>
                  <a:pt x="21185" y="31737"/>
                </a:lnTo>
                <a:lnTo>
                  <a:pt x="20642" y="31798"/>
                </a:lnTo>
                <a:lnTo>
                  <a:pt x="20098" y="31858"/>
                </a:lnTo>
                <a:lnTo>
                  <a:pt x="19554" y="31878"/>
                </a:lnTo>
                <a:lnTo>
                  <a:pt x="18608" y="31878"/>
                </a:lnTo>
                <a:lnTo>
                  <a:pt x="18406" y="31858"/>
                </a:lnTo>
                <a:lnTo>
                  <a:pt x="18225" y="31818"/>
                </a:lnTo>
                <a:lnTo>
                  <a:pt x="18205" y="31778"/>
                </a:lnTo>
                <a:lnTo>
                  <a:pt x="18185" y="31697"/>
                </a:lnTo>
                <a:lnTo>
                  <a:pt x="18205" y="31456"/>
                </a:lnTo>
                <a:lnTo>
                  <a:pt x="18245" y="31033"/>
                </a:lnTo>
                <a:lnTo>
                  <a:pt x="18265" y="30872"/>
                </a:lnTo>
                <a:lnTo>
                  <a:pt x="18306" y="30791"/>
                </a:lnTo>
                <a:lnTo>
                  <a:pt x="18306" y="30690"/>
                </a:lnTo>
                <a:lnTo>
                  <a:pt x="18306" y="30610"/>
                </a:lnTo>
                <a:lnTo>
                  <a:pt x="18286" y="30509"/>
                </a:lnTo>
                <a:lnTo>
                  <a:pt x="18406" y="28797"/>
                </a:lnTo>
                <a:lnTo>
                  <a:pt x="18749" y="24528"/>
                </a:lnTo>
                <a:lnTo>
                  <a:pt x="18809" y="23421"/>
                </a:lnTo>
                <a:lnTo>
                  <a:pt x="18870" y="22313"/>
                </a:lnTo>
                <a:lnTo>
                  <a:pt x="18890" y="21769"/>
                </a:lnTo>
                <a:lnTo>
                  <a:pt x="18870" y="21226"/>
                </a:lnTo>
                <a:lnTo>
                  <a:pt x="18870" y="21065"/>
                </a:lnTo>
                <a:lnTo>
                  <a:pt x="19131" y="21145"/>
                </a:lnTo>
                <a:lnTo>
                  <a:pt x="19413" y="21226"/>
                </a:lnTo>
                <a:lnTo>
                  <a:pt x="19695" y="21266"/>
                </a:lnTo>
                <a:lnTo>
                  <a:pt x="19977" y="21306"/>
                </a:lnTo>
                <a:lnTo>
                  <a:pt x="20219" y="21306"/>
                </a:lnTo>
                <a:lnTo>
                  <a:pt x="20481" y="21286"/>
                </a:lnTo>
                <a:lnTo>
                  <a:pt x="20722" y="21266"/>
                </a:lnTo>
                <a:lnTo>
                  <a:pt x="20964" y="21206"/>
                </a:lnTo>
                <a:lnTo>
                  <a:pt x="21205" y="21145"/>
                </a:lnTo>
                <a:lnTo>
                  <a:pt x="21427" y="21065"/>
                </a:lnTo>
                <a:lnTo>
                  <a:pt x="21669" y="20984"/>
                </a:lnTo>
                <a:lnTo>
                  <a:pt x="21890" y="20863"/>
                </a:lnTo>
                <a:lnTo>
                  <a:pt x="22031" y="20783"/>
                </a:lnTo>
                <a:lnTo>
                  <a:pt x="22172" y="20702"/>
                </a:lnTo>
                <a:lnTo>
                  <a:pt x="22434" y="20481"/>
                </a:lnTo>
                <a:close/>
                <a:moveTo>
                  <a:pt x="21608" y="5055"/>
                </a:moveTo>
                <a:lnTo>
                  <a:pt x="21890" y="5075"/>
                </a:lnTo>
                <a:lnTo>
                  <a:pt x="22152" y="5096"/>
                </a:lnTo>
                <a:lnTo>
                  <a:pt x="22434" y="5136"/>
                </a:lnTo>
                <a:lnTo>
                  <a:pt x="22696" y="5196"/>
                </a:lnTo>
                <a:lnTo>
                  <a:pt x="22937" y="5257"/>
                </a:lnTo>
                <a:lnTo>
                  <a:pt x="23199" y="5357"/>
                </a:lnTo>
                <a:lnTo>
                  <a:pt x="23441" y="5458"/>
                </a:lnTo>
                <a:lnTo>
                  <a:pt x="23682" y="5579"/>
                </a:lnTo>
                <a:lnTo>
                  <a:pt x="23904" y="5700"/>
                </a:lnTo>
                <a:lnTo>
                  <a:pt x="24125" y="5861"/>
                </a:lnTo>
                <a:lnTo>
                  <a:pt x="24347" y="6002"/>
                </a:lnTo>
                <a:lnTo>
                  <a:pt x="24568" y="6163"/>
                </a:lnTo>
                <a:lnTo>
                  <a:pt x="24770" y="6344"/>
                </a:lnTo>
                <a:lnTo>
                  <a:pt x="25173" y="6727"/>
                </a:lnTo>
                <a:lnTo>
                  <a:pt x="25132" y="6747"/>
                </a:lnTo>
                <a:lnTo>
                  <a:pt x="24991" y="6888"/>
                </a:lnTo>
                <a:lnTo>
                  <a:pt x="24870" y="7029"/>
                </a:lnTo>
                <a:lnTo>
                  <a:pt x="24770" y="7190"/>
                </a:lnTo>
                <a:lnTo>
                  <a:pt x="24689" y="7331"/>
                </a:lnTo>
                <a:lnTo>
                  <a:pt x="24629" y="7512"/>
                </a:lnTo>
                <a:lnTo>
                  <a:pt x="24568" y="7693"/>
                </a:lnTo>
                <a:lnTo>
                  <a:pt x="24548" y="7875"/>
                </a:lnTo>
                <a:lnTo>
                  <a:pt x="24528" y="8076"/>
                </a:lnTo>
                <a:lnTo>
                  <a:pt x="24528" y="8116"/>
                </a:lnTo>
                <a:lnTo>
                  <a:pt x="24508" y="8217"/>
                </a:lnTo>
                <a:lnTo>
                  <a:pt x="24488" y="8297"/>
                </a:lnTo>
                <a:lnTo>
                  <a:pt x="24488" y="8378"/>
                </a:lnTo>
                <a:lnTo>
                  <a:pt x="24508" y="8459"/>
                </a:lnTo>
                <a:lnTo>
                  <a:pt x="24548" y="8519"/>
                </a:lnTo>
                <a:lnTo>
                  <a:pt x="24589" y="8579"/>
                </a:lnTo>
                <a:lnTo>
                  <a:pt x="24649" y="8640"/>
                </a:lnTo>
                <a:lnTo>
                  <a:pt x="24709" y="8680"/>
                </a:lnTo>
                <a:lnTo>
                  <a:pt x="24770" y="8700"/>
                </a:lnTo>
                <a:lnTo>
                  <a:pt x="24589" y="9043"/>
                </a:lnTo>
                <a:lnTo>
                  <a:pt x="24488" y="9204"/>
                </a:lnTo>
                <a:lnTo>
                  <a:pt x="24427" y="9385"/>
                </a:lnTo>
                <a:lnTo>
                  <a:pt x="24387" y="9546"/>
                </a:lnTo>
                <a:lnTo>
                  <a:pt x="24387" y="9707"/>
                </a:lnTo>
                <a:lnTo>
                  <a:pt x="24407" y="9868"/>
                </a:lnTo>
                <a:lnTo>
                  <a:pt x="24468" y="10029"/>
                </a:lnTo>
                <a:lnTo>
                  <a:pt x="24528" y="10170"/>
                </a:lnTo>
                <a:lnTo>
                  <a:pt x="24629" y="10291"/>
                </a:lnTo>
                <a:lnTo>
                  <a:pt x="24730" y="10412"/>
                </a:lnTo>
                <a:lnTo>
                  <a:pt x="24850" y="10533"/>
                </a:lnTo>
                <a:lnTo>
                  <a:pt x="25011" y="10633"/>
                </a:lnTo>
                <a:lnTo>
                  <a:pt x="25173" y="10714"/>
                </a:lnTo>
                <a:lnTo>
                  <a:pt x="25354" y="10754"/>
                </a:lnTo>
                <a:lnTo>
                  <a:pt x="25515" y="10774"/>
                </a:lnTo>
                <a:lnTo>
                  <a:pt x="25696" y="10774"/>
                </a:lnTo>
                <a:lnTo>
                  <a:pt x="25877" y="10754"/>
                </a:lnTo>
                <a:lnTo>
                  <a:pt x="26059" y="10714"/>
                </a:lnTo>
                <a:lnTo>
                  <a:pt x="26240" y="10654"/>
                </a:lnTo>
                <a:lnTo>
                  <a:pt x="26461" y="10553"/>
                </a:lnTo>
                <a:lnTo>
                  <a:pt x="26683" y="10412"/>
                </a:lnTo>
                <a:lnTo>
                  <a:pt x="26884" y="10251"/>
                </a:lnTo>
                <a:lnTo>
                  <a:pt x="27065" y="10049"/>
                </a:lnTo>
                <a:lnTo>
                  <a:pt x="27227" y="10613"/>
                </a:lnTo>
                <a:lnTo>
                  <a:pt x="27347" y="11177"/>
                </a:lnTo>
                <a:lnTo>
                  <a:pt x="27468" y="11761"/>
                </a:lnTo>
                <a:lnTo>
                  <a:pt x="27549" y="12345"/>
                </a:lnTo>
                <a:lnTo>
                  <a:pt x="27629" y="12929"/>
                </a:lnTo>
                <a:lnTo>
                  <a:pt x="27690" y="13493"/>
                </a:lnTo>
                <a:lnTo>
                  <a:pt x="27811" y="14641"/>
                </a:lnTo>
                <a:lnTo>
                  <a:pt x="27992" y="16634"/>
                </a:lnTo>
                <a:lnTo>
                  <a:pt x="28133" y="18628"/>
                </a:lnTo>
                <a:lnTo>
                  <a:pt x="28254" y="20622"/>
                </a:lnTo>
                <a:lnTo>
                  <a:pt x="28334" y="22615"/>
                </a:lnTo>
                <a:lnTo>
                  <a:pt x="28395" y="25012"/>
                </a:lnTo>
                <a:lnTo>
                  <a:pt x="28435" y="27408"/>
                </a:lnTo>
                <a:lnTo>
                  <a:pt x="28415" y="29784"/>
                </a:lnTo>
                <a:lnTo>
                  <a:pt x="28354" y="32180"/>
                </a:lnTo>
                <a:lnTo>
                  <a:pt x="27831" y="32241"/>
                </a:lnTo>
                <a:lnTo>
                  <a:pt x="26824" y="32321"/>
                </a:lnTo>
                <a:lnTo>
                  <a:pt x="25817" y="32382"/>
                </a:lnTo>
                <a:lnTo>
                  <a:pt x="25314" y="32402"/>
                </a:lnTo>
                <a:lnTo>
                  <a:pt x="24810" y="32402"/>
                </a:lnTo>
                <a:lnTo>
                  <a:pt x="23803" y="32382"/>
                </a:lnTo>
                <a:lnTo>
                  <a:pt x="23380" y="32362"/>
                </a:lnTo>
                <a:lnTo>
                  <a:pt x="22937" y="32321"/>
                </a:lnTo>
                <a:lnTo>
                  <a:pt x="23038" y="32201"/>
                </a:lnTo>
                <a:lnTo>
                  <a:pt x="23119" y="32019"/>
                </a:lnTo>
                <a:lnTo>
                  <a:pt x="23119" y="31939"/>
                </a:lnTo>
                <a:lnTo>
                  <a:pt x="23119" y="31878"/>
                </a:lnTo>
                <a:lnTo>
                  <a:pt x="23078" y="31758"/>
                </a:lnTo>
                <a:lnTo>
                  <a:pt x="23179" y="30932"/>
                </a:lnTo>
                <a:lnTo>
                  <a:pt x="23259" y="30086"/>
                </a:lnTo>
                <a:lnTo>
                  <a:pt x="23400" y="28415"/>
                </a:lnTo>
                <a:lnTo>
                  <a:pt x="23461" y="27549"/>
                </a:lnTo>
                <a:lnTo>
                  <a:pt x="23501" y="26683"/>
                </a:lnTo>
                <a:lnTo>
                  <a:pt x="23521" y="25817"/>
                </a:lnTo>
                <a:lnTo>
                  <a:pt x="23541" y="24971"/>
                </a:lnTo>
                <a:lnTo>
                  <a:pt x="23562" y="23239"/>
                </a:lnTo>
                <a:lnTo>
                  <a:pt x="23521" y="21508"/>
                </a:lnTo>
                <a:lnTo>
                  <a:pt x="23461" y="19776"/>
                </a:lnTo>
                <a:lnTo>
                  <a:pt x="23360" y="18064"/>
                </a:lnTo>
                <a:lnTo>
                  <a:pt x="23239" y="16373"/>
                </a:lnTo>
                <a:lnTo>
                  <a:pt x="23159" y="15547"/>
                </a:lnTo>
                <a:lnTo>
                  <a:pt x="23078" y="14701"/>
                </a:lnTo>
                <a:lnTo>
                  <a:pt x="22978" y="13855"/>
                </a:lnTo>
                <a:lnTo>
                  <a:pt x="22857" y="13010"/>
                </a:lnTo>
                <a:lnTo>
                  <a:pt x="22716" y="12184"/>
                </a:lnTo>
                <a:lnTo>
                  <a:pt x="22555" y="11358"/>
                </a:lnTo>
                <a:lnTo>
                  <a:pt x="22454" y="10996"/>
                </a:lnTo>
                <a:lnTo>
                  <a:pt x="22373" y="10654"/>
                </a:lnTo>
                <a:lnTo>
                  <a:pt x="22253" y="10291"/>
                </a:lnTo>
                <a:lnTo>
                  <a:pt x="22112" y="9949"/>
                </a:lnTo>
                <a:lnTo>
                  <a:pt x="21951" y="9627"/>
                </a:lnTo>
                <a:lnTo>
                  <a:pt x="21789" y="9304"/>
                </a:lnTo>
                <a:lnTo>
                  <a:pt x="21588" y="8982"/>
                </a:lnTo>
                <a:lnTo>
                  <a:pt x="21387" y="8680"/>
                </a:lnTo>
                <a:lnTo>
                  <a:pt x="21085" y="8338"/>
                </a:lnTo>
                <a:lnTo>
                  <a:pt x="20903" y="8157"/>
                </a:lnTo>
                <a:lnTo>
                  <a:pt x="20722" y="7995"/>
                </a:lnTo>
                <a:lnTo>
                  <a:pt x="20541" y="7834"/>
                </a:lnTo>
                <a:lnTo>
                  <a:pt x="20340" y="7693"/>
                </a:lnTo>
                <a:lnTo>
                  <a:pt x="20138" y="7552"/>
                </a:lnTo>
                <a:lnTo>
                  <a:pt x="19917" y="7452"/>
                </a:lnTo>
                <a:lnTo>
                  <a:pt x="19917" y="7432"/>
                </a:lnTo>
                <a:lnTo>
                  <a:pt x="19856" y="7351"/>
                </a:lnTo>
                <a:lnTo>
                  <a:pt x="19776" y="7270"/>
                </a:lnTo>
                <a:lnTo>
                  <a:pt x="19615" y="7170"/>
                </a:lnTo>
                <a:lnTo>
                  <a:pt x="19433" y="7109"/>
                </a:lnTo>
                <a:lnTo>
                  <a:pt x="19252" y="7069"/>
                </a:lnTo>
                <a:lnTo>
                  <a:pt x="19051" y="7069"/>
                </a:lnTo>
                <a:lnTo>
                  <a:pt x="18849" y="7089"/>
                </a:lnTo>
                <a:lnTo>
                  <a:pt x="18447" y="7150"/>
                </a:lnTo>
                <a:lnTo>
                  <a:pt x="18245" y="7210"/>
                </a:lnTo>
                <a:lnTo>
                  <a:pt x="18064" y="7270"/>
                </a:lnTo>
                <a:lnTo>
                  <a:pt x="17702" y="7411"/>
                </a:lnTo>
                <a:lnTo>
                  <a:pt x="17339" y="7613"/>
                </a:lnTo>
                <a:lnTo>
                  <a:pt x="17017" y="7834"/>
                </a:lnTo>
                <a:lnTo>
                  <a:pt x="17218" y="7613"/>
                </a:lnTo>
                <a:lnTo>
                  <a:pt x="17379" y="7371"/>
                </a:lnTo>
                <a:lnTo>
                  <a:pt x="17561" y="7129"/>
                </a:lnTo>
                <a:lnTo>
                  <a:pt x="17742" y="6908"/>
                </a:lnTo>
                <a:lnTo>
                  <a:pt x="17983" y="6626"/>
                </a:lnTo>
                <a:lnTo>
                  <a:pt x="18225" y="6384"/>
                </a:lnTo>
                <a:lnTo>
                  <a:pt x="18507" y="6143"/>
                </a:lnTo>
                <a:lnTo>
                  <a:pt x="18789" y="5941"/>
                </a:lnTo>
                <a:lnTo>
                  <a:pt x="19071" y="5760"/>
                </a:lnTo>
                <a:lnTo>
                  <a:pt x="19373" y="5599"/>
                </a:lnTo>
                <a:lnTo>
                  <a:pt x="19675" y="5458"/>
                </a:lnTo>
                <a:lnTo>
                  <a:pt x="19997" y="5337"/>
                </a:lnTo>
                <a:lnTo>
                  <a:pt x="20319" y="5237"/>
                </a:lnTo>
                <a:lnTo>
                  <a:pt x="20662" y="5176"/>
                </a:lnTo>
                <a:lnTo>
                  <a:pt x="20984" y="5116"/>
                </a:lnTo>
                <a:lnTo>
                  <a:pt x="21326" y="5075"/>
                </a:lnTo>
                <a:lnTo>
                  <a:pt x="21608" y="5055"/>
                </a:lnTo>
                <a:close/>
                <a:moveTo>
                  <a:pt x="11278" y="21709"/>
                </a:moveTo>
                <a:lnTo>
                  <a:pt x="11419" y="25032"/>
                </a:lnTo>
                <a:lnTo>
                  <a:pt x="11519" y="26703"/>
                </a:lnTo>
                <a:lnTo>
                  <a:pt x="11620" y="28354"/>
                </a:lnTo>
                <a:lnTo>
                  <a:pt x="11640" y="28475"/>
                </a:lnTo>
                <a:lnTo>
                  <a:pt x="11680" y="28576"/>
                </a:lnTo>
                <a:lnTo>
                  <a:pt x="11741" y="28656"/>
                </a:lnTo>
                <a:lnTo>
                  <a:pt x="11821" y="28737"/>
                </a:lnTo>
                <a:lnTo>
                  <a:pt x="11902" y="28797"/>
                </a:lnTo>
                <a:lnTo>
                  <a:pt x="12003" y="28838"/>
                </a:lnTo>
                <a:lnTo>
                  <a:pt x="12103" y="28878"/>
                </a:lnTo>
                <a:lnTo>
                  <a:pt x="12224" y="28878"/>
                </a:lnTo>
                <a:lnTo>
                  <a:pt x="13251" y="28838"/>
                </a:lnTo>
                <a:lnTo>
                  <a:pt x="14298" y="28777"/>
                </a:lnTo>
                <a:lnTo>
                  <a:pt x="15084" y="28737"/>
                </a:lnTo>
                <a:lnTo>
                  <a:pt x="15486" y="28697"/>
                </a:lnTo>
                <a:lnTo>
                  <a:pt x="15688" y="28656"/>
                </a:lnTo>
                <a:lnTo>
                  <a:pt x="15869" y="28616"/>
                </a:lnTo>
                <a:lnTo>
                  <a:pt x="15869" y="28616"/>
                </a:lnTo>
                <a:lnTo>
                  <a:pt x="15809" y="29845"/>
                </a:lnTo>
                <a:lnTo>
                  <a:pt x="15728" y="31073"/>
                </a:lnTo>
                <a:lnTo>
                  <a:pt x="15748" y="31194"/>
                </a:lnTo>
                <a:lnTo>
                  <a:pt x="15768" y="31294"/>
                </a:lnTo>
                <a:lnTo>
                  <a:pt x="15809" y="31395"/>
                </a:lnTo>
                <a:lnTo>
                  <a:pt x="15869" y="31476"/>
                </a:lnTo>
                <a:lnTo>
                  <a:pt x="15950" y="31536"/>
                </a:lnTo>
                <a:lnTo>
                  <a:pt x="16050" y="31556"/>
                </a:lnTo>
                <a:lnTo>
                  <a:pt x="16151" y="31576"/>
                </a:lnTo>
                <a:lnTo>
                  <a:pt x="16272" y="31556"/>
                </a:lnTo>
                <a:lnTo>
                  <a:pt x="17138" y="31335"/>
                </a:lnTo>
                <a:lnTo>
                  <a:pt x="17118" y="31697"/>
                </a:lnTo>
                <a:lnTo>
                  <a:pt x="17118" y="31878"/>
                </a:lnTo>
                <a:lnTo>
                  <a:pt x="17158" y="32060"/>
                </a:lnTo>
                <a:lnTo>
                  <a:pt x="16594" y="32241"/>
                </a:lnTo>
                <a:lnTo>
                  <a:pt x="16070" y="32422"/>
                </a:lnTo>
                <a:lnTo>
                  <a:pt x="15849" y="32483"/>
                </a:lnTo>
                <a:lnTo>
                  <a:pt x="15607" y="32523"/>
                </a:lnTo>
                <a:lnTo>
                  <a:pt x="15366" y="32563"/>
                </a:lnTo>
                <a:lnTo>
                  <a:pt x="15144" y="32583"/>
                </a:lnTo>
                <a:lnTo>
                  <a:pt x="14661" y="32603"/>
                </a:lnTo>
                <a:lnTo>
                  <a:pt x="14198" y="32603"/>
                </a:lnTo>
                <a:lnTo>
                  <a:pt x="13755" y="32583"/>
                </a:lnTo>
                <a:lnTo>
                  <a:pt x="13332" y="32543"/>
                </a:lnTo>
                <a:lnTo>
                  <a:pt x="12909" y="32483"/>
                </a:lnTo>
                <a:lnTo>
                  <a:pt x="12486" y="32402"/>
                </a:lnTo>
                <a:lnTo>
                  <a:pt x="12063" y="32301"/>
                </a:lnTo>
                <a:lnTo>
                  <a:pt x="11640" y="32201"/>
                </a:lnTo>
                <a:lnTo>
                  <a:pt x="11459" y="32160"/>
                </a:lnTo>
                <a:lnTo>
                  <a:pt x="11278" y="32120"/>
                </a:lnTo>
                <a:lnTo>
                  <a:pt x="10915" y="32080"/>
                </a:lnTo>
                <a:lnTo>
                  <a:pt x="10875" y="31657"/>
                </a:lnTo>
                <a:lnTo>
                  <a:pt x="10875" y="31234"/>
                </a:lnTo>
                <a:lnTo>
                  <a:pt x="10875" y="30388"/>
                </a:lnTo>
                <a:lnTo>
                  <a:pt x="10935" y="28697"/>
                </a:lnTo>
                <a:lnTo>
                  <a:pt x="10956" y="27770"/>
                </a:lnTo>
                <a:lnTo>
                  <a:pt x="10996" y="26864"/>
                </a:lnTo>
                <a:lnTo>
                  <a:pt x="11097" y="25032"/>
                </a:lnTo>
                <a:lnTo>
                  <a:pt x="11177" y="23380"/>
                </a:lnTo>
                <a:lnTo>
                  <a:pt x="11278" y="21709"/>
                </a:lnTo>
                <a:close/>
                <a:moveTo>
                  <a:pt x="12244" y="1"/>
                </a:moveTo>
                <a:lnTo>
                  <a:pt x="11882" y="41"/>
                </a:lnTo>
                <a:lnTo>
                  <a:pt x="11499" y="122"/>
                </a:lnTo>
                <a:lnTo>
                  <a:pt x="11137" y="242"/>
                </a:lnTo>
                <a:lnTo>
                  <a:pt x="10794" y="383"/>
                </a:lnTo>
                <a:lnTo>
                  <a:pt x="10472" y="585"/>
                </a:lnTo>
                <a:lnTo>
                  <a:pt x="10170" y="806"/>
                </a:lnTo>
                <a:lnTo>
                  <a:pt x="9888" y="1048"/>
                </a:lnTo>
                <a:lnTo>
                  <a:pt x="9626" y="1330"/>
                </a:lnTo>
                <a:lnTo>
                  <a:pt x="9405" y="1632"/>
                </a:lnTo>
                <a:lnTo>
                  <a:pt x="9204" y="1974"/>
                </a:lnTo>
                <a:lnTo>
                  <a:pt x="9063" y="2256"/>
                </a:lnTo>
                <a:lnTo>
                  <a:pt x="8942" y="2619"/>
                </a:lnTo>
                <a:lnTo>
                  <a:pt x="8841" y="3001"/>
                </a:lnTo>
                <a:lnTo>
                  <a:pt x="8781" y="3404"/>
                </a:lnTo>
                <a:lnTo>
                  <a:pt x="8761" y="3605"/>
                </a:lnTo>
                <a:lnTo>
                  <a:pt x="8761" y="3807"/>
                </a:lnTo>
                <a:lnTo>
                  <a:pt x="8761" y="3988"/>
                </a:lnTo>
                <a:lnTo>
                  <a:pt x="8801" y="4169"/>
                </a:lnTo>
                <a:lnTo>
                  <a:pt x="8841" y="4351"/>
                </a:lnTo>
                <a:lnTo>
                  <a:pt x="8922" y="4512"/>
                </a:lnTo>
                <a:lnTo>
                  <a:pt x="9002" y="4653"/>
                </a:lnTo>
                <a:lnTo>
                  <a:pt x="9123" y="4794"/>
                </a:lnTo>
                <a:lnTo>
                  <a:pt x="9204" y="4854"/>
                </a:lnTo>
                <a:lnTo>
                  <a:pt x="9244" y="5136"/>
                </a:lnTo>
                <a:lnTo>
                  <a:pt x="9365" y="5680"/>
                </a:lnTo>
                <a:lnTo>
                  <a:pt x="9526" y="6203"/>
                </a:lnTo>
                <a:lnTo>
                  <a:pt x="9626" y="6445"/>
                </a:lnTo>
                <a:lnTo>
                  <a:pt x="9727" y="6707"/>
                </a:lnTo>
                <a:lnTo>
                  <a:pt x="9848" y="6948"/>
                </a:lnTo>
                <a:lnTo>
                  <a:pt x="9989" y="7190"/>
                </a:lnTo>
                <a:lnTo>
                  <a:pt x="10210" y="7552"/>
                </a:lnTo>
                <a:lnTo>
                  <a:pt x="10472" y="7875"/>
                </a:lnTo>
                <a:lnTo>
                  <a:pt x="10533" y="8056"/>
                </a:lnTo>
                <a:lnTo>
                  <a:pt x="10613" y="8237"/>
                </a:lnTo>
                <a:lnTo>
                  <a:pt x="10734" y="8418"/>
                </a:lnTo>
                <a:lnTo>
                  <a:pt x="10855" y="8579"/>
                </a:lnTo>
                <a:lnTo>
                  <a:pt x="11016" y="8740"/>
                </a:lnTo>
                <a:lnTo>
                  <a:pt x="11157" y="8902"/>
                </a:lnTo>
                <a:lnTo>
                  <a:pt x="11479" y="9204"/>
                </a:lnTo>
                <a:lnTo>
                  <a:pt x="11258" y="9385"/>
                </a:lnTo>
                <a:lnTo>
                  <a:pt x="11056" y="9566"/>
                </a:lnTo>
                <a:lnTo>
                  <a:pt x="10875" y="9767"/>
                </a:lnTo>
                <a:lnTo>
                  <a:pt x="10694" y="9989"/>
                </a:lnTo>
                <a:lnTo>
                  <a:pt x="10533" y="10211"/>
                </a:lnTo>
                <a:lnTo>
                  <a:pt x="10372" y="10432"/>
                </a:lnTo>
                <a:lnTo>
                  <a:pt x="10090" y="10915"/>
                </a:lnTo>
                <a:lnTo>
                  <a:pt x="9828" y="11419"/>
                </a:lnTo>
                <a:lnTo>
                  <a:pt x="9566" y="11922"/>
                </a:lnTo>
                <a:lnTo>
                  <a:pt x="9304" y="12426"/>
                </a:lnTo>
                <a:lnTo>
                  <a:pt x="9022" y="12889"/>
                </a:lnTo>
                <a:lnTo>
                  <a:pt x="8821" y="13191"/>
                </a:lnTo>
                <a:lnTo>
                  <a:pt x="8579" y="13453"/>
                </a:lnTo>
                <a:lnTo>
                  <a:pt x="8318" y="13674"/>
                </a:lnTo>
                <a:lnTo>
                  <a:pt x="8036" y="13876"/>
                </a:lnTo>
                <a:lnTo>
                  <a:pt x="7734" y="14057"/>
                </a:lnTo>
                <a:lnTo>
                  <a:pt x="7411" y="14178"/>
                </a:lnTo>
                <a:lnTo>
                  <a:pt x="7069" y="14278"/>
                </a:lnTo>
                <a:lnTo>
                  <a:pt x="6707" y="14339"/>
                </a:lnTo>
                <a:lnTo>
                  <a:pt x="6525" y="14359"/>
                </a:lnTo>
                <a:lnTo>
                  <a:pt x="6324" y="14359"/>
                </a:lnTo>
                <a:lnTo>
                  <a:pt x="6123" y="14339"/>
                </a:lnTo>
                <a:lnTo>
                  <a:pt x="5941" y="14319"/>
                </a:lnTo>
                <a:lnTo>
                  <a:pt x="5740" y="14278"/>
                </a:lnTo>
                <a:lnTo>
                  <a:pt x="5559" y="14218"/>
                </a:lnTo>
                <a:lnTo>
                  <a:pt x="5196" y="14097"/>
                </a:lnTo>
                <a:lnTo>
                  <a:pt x="4955" y="13956"/>
                </a:lnTo>
                <a:lnTo>
                  <a:pt x="4713" y="13815"/>
                </a:lnTo>
                <a:lnTo>
                  <a:pt x="4451" y="13694"/>
                </a:lnTo>
                <a:lnTo>
                  <a:pt x="4330" y="13634"/>
                </a:lnTo>
                <a:lnTo>
                  <a:pt x="4210" y="13594"/>
                </a:lnTo>
                <a:lnTo>
                  <a:pt x="4189" y="13573"/>
                </a:lnTo>
                <a:lnTo>
                  <a:pt x="4169" y="13493"/>
                </a:lnTo>
                <a:lnTo>
                  <a:pt x="4109" y="13433"/>
                </a:lnTo>
                <a:lnTo>
                  <a:pt x="4048" y="13392"/>
                </a:lnTo>
                <a:lnTo>
                  <a:pt x="3968" y="13372"/>
                </a:lnTo>
                <a:lnTo>
                  <a:pt x="3807" y="13372"/>
                </a:lnTo>
                <a:lnTo>
                  <a:pt x="3726" y="13412"/>
                </a:lnTo>
                <a:lnTo>
                  <a:pt x="3666" y="13473"/>
                </a:lnTo>
                <a:lnTo>
                  <a:pt x="3605" y="13573"/>
                </a:lnTo>
                <a:lnTo>
                  <a:pt x="3565" y="13453"/>
                </a:lnTo>
                <a:lnTo>
                  <a:pt x="3505" y="13312"/>
                </a:lnTo>
                <a:lnTo>
                  <a:pt x="3364" y="13090"/>
                </a:lnTo>
                <a:lnTo>
                  <a:pt x="3283" y="12949"/>
                </a:lnTo>
                <a:lnTo>
                  <a:pt x="3162" y="12828"/>
                </a:lnTo>
                <a:lnTo>
                  <a:pt x="3042" y="12728"/>
                </a:lnTo>
                <a:lnTo>
                  <a:pt x="2901" y="12607"/>
                </a:lnTo>
                <a:lnTo>
                  <a:pt x="2961" y="12406"/>
                </a:lnTo>
                <a:lnTo>
                  <a:pt x="3001" y="12204"/>
                </a:lnTo>
                <a:lnTo>
                  <a:pt x="3042" y="11761"/>
                </a:lnTo>
                <a:lnTo>
                  <a:pt x="3062" y="11318"/>
                </a:lnTo>
                <a:lnTo>
                  <a:pt x="3062" y="10875"/>
                </a:lnTo>
                <a:lnTo>
                  <a:pt x="3142" y="8660"/>
                </a:lnTo>
                <a:lnTo>
                  <a:pt x="3203" y="6445"/>
                </a:lnTo>
                <a:lnTo>
                  <a:pt x="3263" y="4230"/>
                </a:lnTo>
                <a:lnTo>
                  <a:pt x="3263" y="3767"/>
                </a:lnTo>
                <a:lnTo>
                  <a:pt x="3263" y="3525"/>
                </a:lnTo>
                <a:lnTo>
                  <a:pt x="3223" y="3303"/>
                </a:lnTo>
                <a:lnTo>
                  <a:pt x="3162" y="3102"/>
                </a:lnTo>
                <a:lnTo>
                  <a:pt x="3102" y="2881"/>
                </a:lnTo>
                <a:lnTo>
                  <a:pt x="3001" y="2679"/>
                </a:lnTo>
                <a:lnTo>
                  <a:pt x="2880" y="2478"/>
                </a:lnTo>
                <a:lnTo>
                  <a:pt x="2760" y="2337"/>
                </a:lnTo>
                <a:lnTo>
                  <a:pt x="2619" y="2196"/>
                </a:lnTo>
                <a:lnTo>
                  <a:pt x="2458" y="2095"/>
                </a:lnTo>
                <a:lnTo>
                  <a:pt x="2296" y="1994"/>
                </a:lnTo>
                <a:lnTo>
                  <a:pt x="2115" y="1934"/>
                </a:lnTo>
                <a:lnTo>
                  <a:pt x="1934" y="1894"/>
                </a:lnTo>
                <a:lnTo>
                  <a:pt x="1753" y="1874"/>
                </a:lnTo>
                <a:lnTo>
                  <a:pt x="1551" y="1894"/>
                </a:lnTo>
                <a:lnTo>
                  <a:pt x="1310" y="1934"/>
                </a:lnTo>
                <a:lnTo>
                  <a:pt x="1108" y="2015"/>
                </a:lnTo>
                <a:lnTo>
                  <a:pt x="927" y="2135"/>
                </a:lnTo>
                <a:lnTo>
                  <a:pt x="766" y="2256"/>
                </a:lnTo>
                <a:lnTo>
                  <a:pt x="625" y="2417"/>
                </a:lnTo>
                <a:lnTo>
                  <a:pt x="524" y="2578"/>
                </a:lnTo>
                <a:lnTo>
                  <a:pt x="424" y="2780"/>
                </a:lnTo>
                <a:lnTo>
                  <a:pt x="363" y="2981"/>
                </a:lnTo>
                <a:lnTo>
                  <a:pt x="303" y="3183"/>
                </a:lnTo>
                <a:lnTo>
                  <a:pt x="263" y="3404"/>
                </a:lnTo>
                <a:lnTo>
                  <a:pt x="242" y="3626"/>
                </a:lnTo>
                <a:lnTo>
                  <a:pt x="222" y="3847"/>
                </a:lnTo>
                <a:lnTo>
                  <a:pt x="242" y="4290"/>
                </a:lnTo>
                <a:lnTo>
                  <a:pt x="283" y="4693"/>
                </a:lnTo>
                <a:lnTo>
                  <a:pt x="323" y="4794"/>
                </a:lnTo>
                <a:lnTo>
                  <a:pt x="363" y="4874"/>
                </a:lnTo>
                <a:lnTo>
                  <a:pt x="404" y="4955"/>
                </a:lnTo>
                <a:lnTo>
                  <a:pt x="484" y="5015"/>
                </a:lnTo>
                <a:lnTo>
                  <a:pt x="565" y="5055"/>
                </a:lnTo>
                <a:lnTo>
                  <a:pt x="645" y="5075"/>
                </a:lnTo>
                <a:lnTo>
                  <a:pt x="726" y="5096"/>
                </a:lnTo>
                <a:lnTo>
                  <a:pt x="887" y="5096"/>
                </a:lnTo>
                <a:lnTo>
                  <a:pt x="967" y="5055"/>
                </a:lnTo>
                <a:lnTo>
                  <a:pt x="1048" y="5015"/>
                </a:lnTo>
                <a:lnTo>
                  <a:pt x="1108" y="4975"/>
                </a:lnTo>
                <a:lnTo>
                  <a:pt x="1149" y="4914"/>
                </a:lnTo>
                <a:lnTo>
                  <a:pt x="1189" y="4834"/>
                </a:lnTo>
                <a:lnTo>
                  <a:pt x="1189" y="4733"/>
                </a:lnTo>
                <a:lnTo>
                  <a:pt x="1189" y="4632"/>
                </a:lnTo>
                <a:lnTo>
                  <a:pt x="1149" y="4290"/>
                </a:lnTo>
                <a:lnTo>
                  <a:pt x="1108" y="3948"/>
                </a:lnTo>
                <a:lnTo>
                  <a:pt x="1108" y="3605"/>
                </a:lnTo>
                <a:lnTo>
                  <a:pt x="1128" y="3444"/>
                </a:lnTo>
                <a:lnTo>
                  <a:pt x="1169" y="3263"/>
                </a:lnTo>
                <a:lnTo>
                  <a:pt x="1229" y="3102"/>
                </a:lnTo>
                <a:lnTo>
                  <a:pt x="1310" y="2981"/>
                </a:lnTo>
                <a:lnTo>
                  <a:pt x="1410" y="2860"/>
                </a:lnTo>
                <a:lnTo>
                  <a:pt x="1551" y="2780"/>
                </a:lnTo>
                <a:lnTo>
                  <a:pt x="1692" y="2740"/>
                </a:lnTo>
                <a:lnTo>
                  <a:pt x="1833" y="2740"/>
                </a:lnTo>
                <a:lnTo>
                  <a:pt x="1974" y="2760"/>
                </a:lnTo>
                <a:lnTo>
                  <a:pt x="2115" y="2860"/>
                </a:lnTo>
                <a:lnTo>
                  <a:pt x="2256" y="2981"/>
                </a:lnTo>
                <a:lnTo>
                  <a:pt x="2357" y="3142"/>
                </a:lnTo>
                <a:lnTo>
                  <a:pt x="2417" y="3324"/>
                </a:lnTo>
                <a:lnTo>
                  <a:pt x="2458" y="3505"/>
                </a:lnTo>
                <a:lnTo>
                  <a:pt x="2478" y="3706"/>
                </a:lnTo>
                <a:lnTo>
                  <a:pt x="2498" y="3908"/>
                </a:lnTo>
                <a:lnTo>
                  <a:pt x="2498" y="4270"/>
                </a:lnTo>
                <a:lnTo>
                  <a:pt x="2458" y="5136"/>
                </a:lnTo>
                <a:lnTo>
                  <a:pt x="2417" y="6002"/>
                </a:lnTo>
                <a:lnTo>
                  <a:pt x="2276" y="9345"/>
                </a:lnTo>
                <a:lnTo>
                  <a:pt x="2196" y="11097"/>
                </a:lnTo>
                <a:lnTo>
                  <a:pt x="2176" y="11681"/>
                </a:lnTo>
                <a:lnTo>
                  <a:pt x="2176" y="11962"/>
                </a:lnTo>
                <a:lnTo>
                  <a:pt x="2196" y="12265"/>
                </a:lnTo>
                <a:lnTo>
                  <a:pt x="1974" y="12224"/>
                </a:lnTo>
                <a:lnTo>
                  <a:pt x="1733" y="12204"/>
                </a:lnTo>
                <a:lnTo>
                  <a:pt x="1491" y="12224"/>
                </a:lnTo>
                <a:lnTo>
                  <a:pt x="1269" y="12265"/>
                </a:lnTo>
                <a:lnTo>
                  <a:pt x="1048" y="12325"/>
                </a:lnTo>
                <a:lnTo>
                  <a:pt x="826" y="12426"/>
                </a:lnTo>
                <a:lnTo>
                  <a:pt x="625" y="12546"/>
                </a:lnTo>
                <a:lnTo>
                  <a:pt x="444" y="12687"/>
                </a:lnTo>
                <a:lnTo>
                  <a:pt x="343" y="12808"/>
                </a:lnTo>
                <a:lnTo>
                  <a:pt x="263" y="12909"/>
                </a:lnTo>
                <a:lnTo>
                  <a:pt x="182" y="13030"/>
                </a:lnTo>
                <a:lnTo>
                  <a:pt x="122" y="13151"/>
                </a:lnTo>
                <a:lnTo>
                  <a:pt x="61" y="13292"/>
                </a:lnTo>
                <a:lnTo>
                  <a:pt x="41" y="13412"/>
                </a:lnTo>
                <a:lnTo>
                  <a:pt x="1" y="13553"/>
                </a:lnTo>
                <a:lnTo>
                  <a:pt x="1" y="13674"/>
                </a:lnTo>
                <a:lnTo>
                  <a:pt x="21" y="13956"/>
                </a:lnTo>
                <a:lnTo>
                  <a:pt x="81" y="14218"/>
                </a:lnTo>
                <a:lnTo>
                  <a:pt x="182" y="14480"/>
                </a:lnTo>
                <a:lnTo>
                  <a:pt x="323" y="14741"/>
                </a:lnTo>
                <a:lnTo>
                  <a:pt x="444" y="14903"/>
                </a:lnTo>
                <a:lnTo>
                  <a:pt x="585" y="15044"/>
                </a:lnTo>
                <a:lnTo>
                  <a:pt x="746" y="15184"/>
                </a:lnTo>
                <a:lnTo>
                  <a:pt x="907" y="15285"/>
                </a:lnTo>
                <a:lnTo>
                  <a:pt x="1088" y="15386"/>
                </a:lnTo>
                <a:lnTo>
                  <a:pt x="1269" y="15466"/>
                </a:lnTo>
                <a:lnTo>
                  <a:pt x="1451" y="15547"/>
                </a:lnTo>
                <a:lnTo>
                  <a:pt x="1652" y="15607"/>
                </a:lnTo>
                <a:lnTo>
                  <a:pt x="1551" y="15789"/>
                </a:lnTo>
                <a:lnTo>
                  <a:pt x="1511" y="15990"/>
                </a:lnTo>
                <a:lnTo>
                  <a:pt x="1491" y="16191"/>
                </a:lnTo>
                <a:lnTo>
                  <a:pt x="1471" y="16413"/>
                </a:lnTo>
                <a:lnTo>
                  <a:pt x="1431" y="17520"/>
                </a:lnTo>
                <a:lnTo>
                  <a:pt x="1350" y="19736"/>
                </a:lnTo>
                <a:lnTo>
                  <a:pt x="1249" y="21951"/>
                </a:lnTo>
                <a:lnTo>
                  <a:pt x="1128" y="24166"/>
                </a:lnTo>
                <a:lnTo>
                  <a:pt x="988" y="26401"/>
                </a:lnTo>
                <a:lnTo>
                  <a:pt x="826" y="28636"/>
                </a:lnTo>
                <a:lnTo>
                  <a:pt x="706" y="30469"/>
                </a:lnTo>
                <a:lnTo>
                  <a:pt x="605" y="32301"/>
                </a:lnTo>
                <a:lnTo>
                  <a:pt x="565" y="32825"/>
                </a:lnTo>
                <a:lnTo>
                  <a:pt x="545" y="33348"/>
                </a:lnTo>
                <a:lnTo>
                  <a:pt x="545" y="33630"/>
                </a:lnTo>
                <a:lnTo>
                  <a:pt x="565" y="33892"/>
                </a:lnTo>
                <a:lnTo>
                  <a:pt x="625" y="34134"/>
                </a:lnTo>
                <a:lnTo>
                  <a:pt x="706" y="34375"/>
                </a:lnTo>
                <a:lnTo>
                  <a:pt x="726" y="34416"/>
                </a:lnTo>
                <a:lnTo>
                  <a:pt x="766" y="34456"/>
                </a:lnTo>
                <a:lnTo>
                  <a:pt x="806" y="34476"/>
                </a:lnTo>
                <a:lnTo>
                  <a:pt x="847" y="34476"/>
                </a:lnTo>
                <a:lnTo>
                  <a:pt x="927" y="34456"/>
                </a:lnTo>
                <a:lnTo>
                  <a:pt x="967" y="34436"/>
                </a:lnTo>
                <a:lnTo>
                  <a:pt x="988" y="34396"/>
                </a:lnTo>
                <a:lnTo>
                  <a:pt x="1108" y="34174"/>
                </a:lnTo>
                <a:lnTo>
                  <a:pt x="1209" y="33932"/>
                </a:lnTo>
                <a:lnTo>
                  <a:pt x="1269" y="33671"/>
                </a:lnTo>
                <a:lnTo>
                  <a:pt x="1330" y="33409"/>
                </a:lnTo>
                <a:lnTo>
                  <a:pt x="1390" y="32885"/>
                </a:lnTo>
                <a:lnTo>
                  <a:pt x="1431" y="32362"/>
                </a:lnTo>
                <a:lnTo>
                  <a:pt x="1511" y="31576"/>
                </a:lnTo>
                <a:lnTo>
                  <a:pt x="1592" y="30509"/>
                </a:lnTo>
                <a:lnTo>
                  <a:pt x="1733" y="28656"/>
                </a:lnTo>
                <a:lnTo>
                  <a:pt x="1894" y="26461"/>
                </a:lnTo>
                <a:lnTo>
                  <a:pt x="2015" y="24266"/>
                </a:lnTo>
                <a:lnTo>
                  <a:pt x="2155" y="22051"/>
                </a:lnTo>
                <a:lnTo>
                  <a:pt x="2256" y="19836"/>
                </a:lnTo>
                <a:lnTo>
                  <a:pt x="2337" y="17621"/>
                </a:lnTo>
                <a:lnTo>
                  <a:pt x="2357" y="16514"/>
                </a:lnTo>
                <a:lnTo>
                  <a:pt x="2357" y="16111"/>
                </a:lnTo>
                <a:lnTo>
                  <a:pt x="2337" y="15930"/>
                </a:lnTo>
                <a:lnTo>
                  <a:pt x="2296" y="15748"/>
                </a:lnTo>
                <a:lnTo>
                  <a:pt x="2679" y="15789"/>
                </a:lnTo>
                <a:lnTo>
                  <a:pt x="2760" y="15789"/>
                </a:lnTo>
                <a:lnTo>
                  <a:pt x="2840" y="15768"/>
                </a:lnTo>
                <a:lnTo>
                  <a:pt x="2961" y="15728"/>
                </a:lnTo>
                <a:lnTo>
                  <a:pt x="2961" y="15728"/>
                </a:lnTo>
                <a:lnTo>
                  <a:pt x="2941" y="15869"/>
                </a:lnTo>
                <a:lnTo>
                  <a:pt x="2941" y="16030"/>
                </a:lnTo>
                <a:lnTo>
                  <a:pt x="2961" y="16151"/>
                </a:lnTo>
                <a:lnTo>
                  <a:pt x="3021" y="16272"/>
                </a:lnTo>
                <a:lnTo>
                  <a:pt x="3122" y="16352"/>
                </a:lnTo>
                <a:lnTo>
                  <a:pt x="3223" y="16433"/>
                </a:lnTo>
                <a:lnTo>
                  <a:pt x="3323" y="16473"/>
                </a:lnTo>
                <a:lnTo>
                  <a:pt x="3444" y="16493"/>
                </a:lnTo>
                <a:lnTo>
                  <a:pt x="3565" y="16493"/>
                </a:lnTo>
                <a:lnTo>
                  <a:pt x="3706" y="16695"/>
                </a:lnTo>
                <a:lnTo>
                  <a:pt x="3867" y="16876"/>
                </a:lnTo>
                <a:lnTo>
                  <a:pt x="4048" y="17037"/>
                </a:lnTo>
                <a:lnTo>
                  <a:pt x="4210" y="17158"/>
                </a:lnTo>
                <a:lnTo>
                  <a:pt x="4471" y="17319"/>
                </a:lnTo>
                <a:lnTo>
                  <a:pt x="4753" y="17440"/>
                </a:lnTo>
                <a:lnTo>
                  <a:pt x="5015" y="17561"/>
                </a:lnTo>
                <a:lnTo>
                  <a:pt x="5317" y="17641"/>
                </a:lnTo>
                <a:lnTo>
                  <a:pt x="5599" y="17722"/>
                </a:lnTo>
                <a:lnTo>
                  <a:pt x="5901" y="17782"/>
                </a:lnTo>
                <a:lnTo>
                  <a:pt x="6203" y="17822"/>
                </a:lnTo>
                <a:lnTo>
                  <a:pt x="6485" y="17843"/>
                </a:lnTo>
                <a:lnTo>
                  <a:pt x="6787" y="17863"/>
                </a:lnTo>
                <a:lnTo>
                  <a:pt x="7089" y="17843"/>
                </a:lnTo>
                <a:lnTo>
                  <a:pt x="7391" y="17843"/>
                </a:lnTo>
                <a:lnTo>
                  <a:pt x="7673" y="17802"/>
                </a:lnTo>
                <a:lnTo>
                  <a:pt x="7975" y="17762"/>
                </a:lnTo>
                <a:lnTo>
                  <a:pt x="8257" y="17702"/>
                </a:lnTo>
                <a:lnTo>
                  <a:pt x="8559" y="17621"/>
                </a:lnTo>
                <a:lnTo>
                  <a:pt x="8841" y="17541"/>
                </a:lnTo>
                <a:lnTo>
                  <a:pt x="9103" y="17440"/>
                </a:lnTo>
                <a:lnTo>
                  <a:pt x="9365" y="17319"/>
                </a:lnTo>
                <a:lnTo>
                  <a:pt x="9868" y="17077"/>
                </a:lnTo>
                <a:lnTo>
                  <a:pt x="10170" y="16896"/>
                </a:lnTo>
                <a:lnTo>
                  <a:pt x="10311" y="16795"/>
                </a:lnTo>
                <a:lnTo>
                  <a:pt x="10452" y="16695"/>
                </a:lnTo>
                <a:lnTo>
                  <a:pt x="10553" y="16856"/>
                </a:lnTo>
                <a:lnTo>
                  <a:pt x="10674" y="17057"/>
                </a:lnTo>
                <a:lnTo>
                  <a:pt x="10774" y="17238"/>
                </a:lnTo>
                <a:lnTo>
                  <a:pt x="10875" y="17440"/>
                </a:lnTo>
                <a:lnTo>
                  <a:pt x="10996" y="17621"/>
                </a:lnTo>
                <a:lnTo>
                  <a:pt x="11036" y="17682"/>
                </a:lnTo>
                <a:lnTo>
                  <a:pt x="11097" y="17742"/>
                </a:lnTo>
                <a:lnTo>
                  <a:pt x="10935" y="18145"/>
                </a:lnTo>
                <a:lnTo>
                  <a:pt x="10835" y="18568"/>
                </a:lnTo>
                <a:lnTo>
                  <a:pt x="10754" y="18990"/>
                </a:lnTo>
                <a:lnTo>
                  <a:pt x="10694" y="19433"/>
                </a:lnTo>
                <a:lnTo>
                  <a:pt x="10653" y="19856"/>
                </a:lnTo>
                <a:lnTo>
                  <a:pt x="10633" y="20299"/>
                </a:lnTo>
                <a:lnTo>
                  <a:pt x="10573" y="21165"/>
                </a:lnTo>
                <a:lnTo>
                  <a:pt x="10452" y="22958"/>
                </a:lnTo>
                <a:lnTo>
                  <a:pt x="10351" y="24770"/>
                </a:lnTo>
                <a:lnTo>
                  <a:pt x="10291" y="26582"/>
                </a:lnTo>
                <a:lnTo>
                  <a:pt x="10271" y="28415"/>
                </a:lnTo>
                <a:lnTo>
                  <a:pt x="10251" y="30328"/>
                </a:lnTo>
                <a:lnTo>
                  <a:pt x="10271" y="31315"/>
                </a:lnTo>
                <a:lnTo>
                  <a:pt x="10251" y="31818"/>
                </a:lnTo>
                <a:lnTo>
                  <a:pt x="10231" y="32301"/>
                </a:lnTo>
                <a:lnTo>
                  <a:pt x="10231" y="32422"/>
                </a:lnTo>
                <a:lnTo>
                  <a:pt x="10251" y="32543"/>
                </a:lnTo>
                <a:lnTo>
                  <a:pt x="10311" y="32623"/>
                </a:lnTo>
                <a:lnTo>
                  <a:pt x="10412" y="32704"/>
                </a:lnTo>
                <a:lnTo>
                  <a:pt x="10794" y="32926"/>
                </a:lnTo>
                <a:lnTo>
                  <a:pt x="11157" y="33167"/>
                </a:lnTo>
                <a:lnTo>
                  <a:pt x="11258" y="33207"/>
                </a:lnTo>
                <a:lnTo>
                  <a:pt x="11378" y="33268"/>
                </a:lnTo>
                <a:lnTo>
                  <a:pt x="11620" y="33348"/>
                </a:lnTo>
                <a:lnTo>
                  <a:pt x="12124" y="33469"/>
                </a:lnTo>
                <a:lnTo>
                  <a:pt x="12607" y="33570"/>
                </a:lnTo>
                <a:lnTo>
                  <a:pt x="13110" y="33671"/>
                </a:lnTo>
                <a:lnTo>
                  <a:pt x="13614" y="33731"/>
                </a:lnTo>
                <a:lnTo>
                  <a:pt x="14117" y="33771"/>
                </a:lnTo>
                <a:lnTo>
                  <a:pt x="14621" y="33791"/>
                </a:lnTo>
                <a:lnTo>
                  <a:pt x="15144" y="33791"/>
                </a:lnTo>
                <a:lnTo>
                  <a:pt x="15406" y="33771"/>
                </a:lnTo>
                <a:lnTo>
                  <a:pt x="15668" y="33731"/>
                </a:lnTo>
                <a:lnTo>
                  <a:pt x="15909" y="33691"/>
                </a:lnTo>
                <a:lnTo>
                  <a:pt x="16151" y="33630"/>
                </a:lnTo>
                <a:lnTo>
                  <a:pt x="16816" y="33429"/>
                </a:lnTo>
                <a:lnTo>
                  <a:pt x="17158" y="33328"/>
                </a:lnTo>
                <a:lnTo>
                  <a:pt x="17480" y="33228"/>
                </a:lnTo>
                <a:lnTo>
                  <a:pt x="17460" y="33348"/>
                </a:lnTo>
                <a:lnTo>
                  <a:pt x="17460" y="33449"/>
                </a:lnTo>
                <a:lnTo>
                  <a:pt x="17480" y="33570"/>
                </a:lnTo>
                <a:lnTo>
                  <a:pt x="17520" y="33671"/>
                </a:lnTo>
                <a:lnTo>
                  <a:pt x="17561" y="33771"/>
                </a:lnTo>
                <a:lnTo>
                  <a:pt x="17641" y="33852"/>
                </a:lnTo>
                <a:lnTo>
                  <a:pt x="17722" y="33932"/>
                </a:lnTo>
                <a:lnTo>
                  <a:pt x="17822" y="33993"/>
                </a:lnTo>
                <a:lnTo>
                  <a:pt x="17943" y="34053"/>
                </a:lnTo>
                <a:lnTo>
                  <a:pt x="18064" y="34073"/>
                </a:lnTo>
                <a:lnTo>
                  <a:pt x="18205" y="34073"/>
                </a:lnTo>
                <a:lnTo>
                  <a:pt x="18326" y="34053"/>
                </a:lnTo>
                <a:lnTo>
                  <a:pt x="18447" y="34033"/>
                </a:lnTo>
                <a:lnTo>
                  <a:pt x="18567" y="33993"/>
                </a:lnTo>
                <a:lnTo>
                  <a:pt x="18789" y="33872"/>
                </a:lnTo>
                <a:lnTo>
                  <a:pt x="19272" y="33610"/>
                </a:lnTo>
                <a:lnTo>
                  <a:pt x="19514" y="33469"/>
                </a:lnTo>
                <a:lnTo>
                  <a:pt x="19735" y="33308"/>
                </a:lnTo>
                <a:lnTo>
                  <a:pt x="19816" y="33248"/>
                </a:lnTo>
                <a:lnTo>
                  <a:pt x="19897" y="33147"/>
                </a:lnTo>
                <a:lnTo>
                  <a:pt x="19937" y="33066"/>
                </a:lnTo>
                <a:lnTo>
                  <a:pt x="19977" y="32966"/>
                </a:lnTo>
                <a:lnTo>
                  <a:pt x="20279" y="32926"/>
                </a:lnTo>
                <a:lnTo>
                  <a:pt x="20178" y="33107"/>
                </a:lnTo>
                <a:lnTo>
                  <a:pt x="20098" y="33308"/>
                </a:lnTo>
                <a:lnTo>
                  <a:pt x="20058" y="33489"/>
                </a:lnTo>
                <a:lnTo>
                  <a:pt x="20058" y="33691"/>
                </a:lnTo>
                <a:lnTo>
                  <a:pt x="20058" y="33771"/>
                </a:lnTo>
                <a:lnTo>
                  <a:pt x="20078" y="33852"/>
                </a:lnTo>
                <a:lnTo>
                  <a:pt x="20118" y="33932"/>
                </a:lnTo>
                <a:lnTo>
                  <a:pt x="20178" y="34013"/>
                </a:lnTo>
                <a:lnTo>
                  <a:pt x="20239" y="34073"/>
                </a:lnTo>
                <a:lnTo>
                  <a:pt x="20299" y="34114"/>
                </a:lnTo>
                <a:lnTo>
                  <a:pt x="20400" y="34154"/>
                </a:lnTo>
                <a:lnTo>
                  <a:pt x="20501" y="34194"/>
                </a:lnTo>
                <a:lnTo>
                  <a:pt x="20642" y="34194"/>
                </a:lnTo>
                <a:lnTo>
                  <a:pt x="20783" y="34174"/>
                </a:lnTo>
                <a:lnTo>
                  <a:pt x="20903" y="34134"/>
                </a:lnTo>
                <a:lnTo>
                  <a:pt x="21024" y="34073"/>
                </a:lnTo>
                <a:lnTo>
                  <a:pt x="21125" y="33973"/>
                </a:lnTo>
                <a:lnTo>
                  <a:pt x="21226" y="33892"/>
                </a:lnTo>
                <a:lnTo>
                  <a:pt x="21427" y="33691"/>
                </a:lnTo>
                <a:lnTo>
                  <a:pt x="21749" y="33369"/>
                </a:lnTo>
                <a:lnTo>
                  <a:pt x="22051" y="33046"/>
                </a:lnTo>
                <a:lnTo>
                  <a:pt x="22232" y="33167"/>
                </a:lnTo>
                <a:lnTo>
                  <a:pt x="22414" y="33268"/>
                </a:lnTo>
                <a:lnTo>
                  <a:pt x="22635" y="33328"/>
                </a:lnTo>
                <a:lnTo>
                  <a:pt x="22837" y="33369"/>
                </a:lnTo>
                <a:lnTo>
                  <a:pt x="23300" y="33429"/>
                </a:lnTo>
                <a:lnTo>
                  <a:pt x="23723" y="33469"/>
                </a:lnTo>
                <a:lnTo>
                  <a:pt x="24226" y="33530"/>
                </a:lnTo>
                <a:lnTo>
                  <a:pt x="24730" y="33570"/>
                </a:lnTo>
                <a:lnTo>
                  <a:pt x="25736" y="33610"/>
                </a:lnTo>
                <a:lnTo>
                  <a:pt x="26743" y="33610"/>
                </a:lnTo>
                <a:lnTo>
                  <a:pt x="27247" y="33590"/>
                </a:lnTo>
                <a:lnTo>
                  <a:pt x="27750" y="33550"/>
                </a:lnTo>
                <a:lnTo>
                  <a:pt x="28294" y="33530"/>
                </a:lnTo>
                <a:lnTo>
                  <a:pt x="28576" y="33510"/>
                </a:lnTo>
                <a:lnTo>
                  <a:pt x="28858" y="33469"/>
                </a:lnTo>
                <a:lnTo>
                  <a:pt x="29140" y="33429"/>
                </a:lnTo>
                <a:lnTo>
                  <a:pt x="29401" y="33348"/>
                </a:lnTo>
                <a:lnTo>
                  <a:pt x="29522" y="33288"/>
                </a:lnTo>
                <a:lnTo>
                  <a:pt x="29623" y="33228"/>
                </a:lnTo>
                <a:lnTo>
                  <a:pt x="29744" y="33147"/>
                </a:lnTo>
                <a:lnTo>
                  <a:pt x="29824" y="33066"/>
                </a:lnTo>
                <a:lnTo>
                  <a:pt x="29885" y="33006"/>
                </a:lnTo>
                <a:lnTo>
                  <a:pt x="29925" y="32926"/>
                </a:lnTo>
                <a:lnTo>
                  <a:pt x="29965" y="32825"/>
                </a:lnTo>
                <a:lnTo>
                  <a:pt x="29965" y="32744"/>
                </a:lnTo>
                <a:lnTo>
                  <a:pt x="29965" y="32664"/>
                </a:lnTo>
                <a:lnTo>
                  <a:pt x="29945" y="32563"/>
                </a:lnTo>
                <a:lnTo>
                  <a:pt x="29925" y="32483"/>
                </a:lnTo>
                <a:lnTo>
                  <a:pt x="29885" y="32402"/>
                </a:lnTo>
                <a:lnTo>
                  <a:pt x="29925" y="32261"/>
                </a:lnTo>
                <a:lnTo>
                  <a:pt x="29925" y="32100"/>
                </a:lnTo>
                <a:lnTo>
                  <a:pt x="29925" y="30106"/>
                </a:lnTo>
                <a:lnTo>
                  <a:pt x="29905" y="28113"/>
                </a:lnTo>
                <a:lnTo>
                  <a:pt x="29865" y="26119"/>
                </a:lnTo>
                <a:lnTo>
                  <a:pt x="29784" y="24125"/>
                </a:lnTo>
                <a:lnTo>
                  <a:pt x="29663" y="22132"/>
                </a:lnTo>
                <a:lnTo>
                  <a:pt x="29542" y="20138"/>
                </a:lnTo>
                <a:lnTo>
                  <a:pt x="29381" y="18145"/>
                </a:lnTo>
                <a:lnTo>
                  <a:pt x="29180" y="16151"/>
                </a:lnTo>
                <a:lnTo>
                  <a:pt x="29019" y="14500"/>
                </a:lnTo>
                <a:lnTo>
                  <a:pt x="28918" y="13634"/>
                </a:lnTo>
                <a:lnTo>
                  <a:pt x="28777" y="12748"/>
                </a:lnTo>
                <a:lnTo>
                  <a:pt x="28636" y="11882"/>
                </a:lnTo>
                <a:lnTo>
                  <a:pt x="28455" y="10996"/>
                </a:lnTo>
                <a:lnTo>
                  <a:pt x="28233" y="10130"/>
                </a:lnTo>
                <a:lnTo>
                  <a:pt x="28092" y="9727"/>
                </a:lnTo>
                <a:lnTo>
                  <a:pt x="27952" y="9304"/>
                </a:lnTo>
                <a:lnTo>
                  <a:pt x="28032" y="9103"/>
                </a:lnTo>
                <a:lnTo>
                  <a:pt x="28092" y="8881"/>
                </a:lnTo>
                <a:lnTo>
                  <a:pt x="28113" y="8660"/>
                </a:lnTo>
                <a:lnTo>
                  <a:pt x="28133" y="8459"/>
                </a:lnTo>
                <a:lnTo>
                  <a:pt x="28133" y="8237"/>
                </a:lnTo>
                <a:lnTo>
                  <a:pt x="28092" y="8016"/>
                </a:lnTo>
                <a:lnTo>
                  <a:pt x="28032" y="7794"/>
                </a:lnTo>
                <a:lnTo>
                  <a:pt x="27972" y="7593"/>
                </a:lnTo>
                <a:lnTo>
                  <a:pt x="27891" y="7452"/>
                </a:lnTo>
                <a:lnTo>
                  <a:pt x="27811" y="7331"/>
                </a:lnTo>
                <a:lnTo>
                  <a:pt x="27730" y="7190"/>
                </a:lnTo>
                <a:lnTo>
                  <a:pt x="27629" y="7049"/>
                </a:lnTo>
                <a:lnTo>
                  <a:pt x="27508" y="6928"/>
                </a:lnTo>
                <a:lnTo>
                  <a:pt x="27388" y="6807"/>
                </a:lnTo>
                <a:lnTo>
                  <a:pt x="27247" y="6707"/>
                </a:lnTo>
                <a:lnTo>
                  <a:pt x="27106" y="6626"/>
                </a:lnTo>
                <a:lnTo>
                  <a:pt x="27045" y="6525"/>
                </a:lnTo>
                <a:lnTo>
                  <a:pt x="26985" y="6445"/>
                </a:lnTo>
                <a:lnTo>
                  <a:pt x="26884" y="6384"/>
                </a:lnTo>
                <a:lnTo>
                  <a:pt x="26743" y="6344"/>
                </a:lnTo>
                <a:lnTo>
                  <a:pt x="26522" y="6324"/>
                </a:lnTo>
                <a:lnTo>
                  <a:pt x="26280" y="6324"/>
                </a:lnTo>
                <a:lnTo>
                  <a:pt x="26018" y="6042"/>
                </a:lnTo>
                <a:lnTo>
                  <a:pt x="25757" y="5780"/>
                </a:lnTo>
                <a:lnTo>
                  <a:pt x="25454" y="5519"/>
                </a:lnTo>
                <a:lnTo>
                  <a:pt x="25132" y="5277"/>
                </a:lnTo>
                <a:lnTo>
                  <a:pt x="24810" y="5055"/>
                </a:lnTo>
                <a:lnTo>
                  <a:pt x="24448" y="4854"/>
                </a:lnTo>
                <a:lnTo>
                  <a:pt x="24085" y="4673"/>
                </a:lnTo>
                <a:lnTo>
                  <a:pt x="23682" y="4491"/>
                </a:lnTo>
                <a:lnTo>
                  <a:pt x="23421" y="4411"/>
                </a:lnTo>
                <a:lnTo>
                  <a:pt x="23159" y="4330"/>
                </a:lnTo>
                <a:lnTo>
                  <a:pt x="22877" y="4250"/>
                </a:lnTo>
                <a:lnTo>
                  <a:pt x="22615" y="4210"/>
                </a:lnTo>
                <a:lnTo>
                  <a:pt x="22333" y="4169"/>
                </a:lnTo>
                <a:lnTo>
                  <a:pt x="22071" y="4149"/>
                </a:lnTo>
                <a:lnTo>
                  <a:pt x="21528" y="4149"/>
                </a:lnTo>
                <a:lnTo>
                  <a:pt x="21246" y="4169"/>
                </a:lnTo>
                <a:lnTo>
                  <a:pt x="20984" y="4210"/>
                </a:lnTo>
                <a:lnTo>
                  <a:pt x="20702" y="4270"/>
                </a:lnTo>
                <a:lnTo>
                  <a:pt x="20440" y="4330"/>
                </a:lnTo>
                <a:lnTo>
                  <a:pt x="20178" y="4411"/>
                </a:lnTo>
                <a:lnTo>
                  <a:pt x="19917" y="4491"/>
                </a:lnTo>
                <a:lnTo>
                  <a:pt x="19655" y="4592"/>
                </a:lnTo>
                <a:lnTo>
                  <a:pt x="19393" y="4713"/>
                </a:lnTo>
                <a:lnTo>
                  <a:pt x="19151" y="4834"/>
                </a:lnTo>
                <a:lnTo>
                  <a:pt x="18910" y="4975"/>
                </a:lnTo>
                <a:lnTo>
                  <a:pt x="18688" y="5116"/>
                </a:lnTo>
                <a:lnTo>
                  <a:pt x="18467" y="5257"/>
                </a:lnTo>
                <a:lnTo>
                  <a:pt x="18044" y="5599"/>
                </a:lnTo>
                <a:lnTo>
                  <a:pt x="17661" y="5962"/>
                </a:lnTo>
                <a:lnTo>
                  <a:pt x="17480" y="6163"/>
                </a:lnTo>
                <a:lnTo>
                  <a:pt x="17319" y="6364"/>
                </a:lnTo>
                <a:lnTo>
                  <a:pt x="17158" y="6586"/>
                </a:lnTo>
                <a:lnTo>
                  <a:pt x="17017" y="6827"/>
                </a:lnTo>
                <a:lnTo>
                  <a:pt x="16896" y="7049"/>
                </a:lnTo>
                <a:lnTo>
                  <a:pt x="16795" y="7311"/>
                </a:lnTo>
                <a:lnTo>
                  <a:pt x="16735" y="7573"/>
                </a:lnTo>
                <a:lnTo>
                  <a:pt x="16715" y="7834"/>
                </a:lnTo>
                <a:lnTo>
                  <a:pt x="16735" y="7895"/>
                </a:lnTo>
                <a:lnTo>
                  <a:pt x="16775" y="7935"/>
                </a:lnTo>
                <a:lnTo>
                  <a:pt x="16896" y="7935"/>
                </a:lnTo>
                <a:lnTo>
                  <a:pt x="16775" y="8036"/>
                </a:lnTo>
                <a:lnTo>
                  <a:pt x="16634" y="8177"/>
                </a:lnTo>
                <a:lnTo>
                  <a:pt x="16513" y="8318"/>
                </a:lnTo>
                <a:lnTo>
                  <a:pt x="16393" y="8277"/>
                </a:lnTo>
                <a:lnTo>
                  <a:pt x="16292" y="8257"/>
                </a:lnTo>
                <a:lnTo>
                  <a:pt x="16050" y="8217"/>
                </a:lnTo>
                <a:lnTo>
                  <a:pt x="15889" y="8217"/>
                </a:lnTo>
                <a:lnTo>
                  <a:pt x="16050" y="7955"/>
                </a:lnTo>
                <a:lnTo>
                  <a:pt x="16151" y="7693"/>
                </a:lnTo>
                <a:lnTo>
                  <a:pt x="16191" y="7573"/>
                </a:lnTo>
                <a:lnTo>
                  <a:pt x="16232" y="7452"/>
                </a:lnTo>
                <a:lnTo>
                  <a:pt x="16252" y="7311"/>
                </a:lnTo>
                <a:lnTo>
                  <a:pt x="16252" y="7190"/>
                </a:lnTo>
                <a:lnTo>
                  <a:pt x="16272" y="7109"/>
                </a:lnTo>
                <a:lnTo>
                  <a:pt x="16292" y="7089"/>
                </a:lnTo>
                <a:lnTo>
                  <a:pt x="16352" y="6848"/>
                </a:lnTo>
                <a:lnTo>
                  <a:pt x="16433" y="6586"/>
                </a:lnTo>
                <a:lnTo>
                  <a:pt x="16473" y="6344"/>
                </a:lnTo>
                <a:lnTo>
                  <a:pt x="16493" y="6082"/>
                </a:lnTo>
                <a:lnTo>
                  <a:pt x="16513" y="5841"/>
                </a:lnTo>
                <a:lnTo>
                  <a:pt x="16534" y="5579"/>
                </a:lnTo>
                <a:lnTo>
                  <a:pt x="16513" y="5075"/>
                </a:lnTo>
                <a:lnTo>
                  <a:pt x="16433" y="4471"/>
                </a:lnTo>
                <a:lnTo>
                  <a:pt x="16332" y="3867"/>
                </a:lnTo>
                <a:lnTo>
                  <a:pt x="16252" y="3545"/>
                </a:lnTo>
                <a:lnTo>
                  <a:pt x="16171" y="3263"/>
                </a:lnTo>
                <a:lnTo>
                  <a:pt x="16070" y="2981"/>
                </a:lnTo>
                <a:lnTo>
                  <a:pt x="15950" y="2699"/>
                </a:lnTo>
                <a:lnTo>
                  <a:pt x="15909" y="2619"/>
                </a:lnTo>
                <a:lnTo>
                  <a:pt x="15849" y="2558"/>
                </a:lnTo>
                <a:lnTo>
                  <a:pt x="15849" y="2397"/>
                </a:lnTo>
                <a:lnTo>
                  <a:pt x="15829" y="2256"/>
                </a:lnTo>
                <a:lnTo>
                  <a:pt x="15789" y="2095"/>
                </a:lnTo>
                <a:lnTo>
                  <a:pt x="15728" y="1954"/>
                </a:lnTo>
                <a:lnTo>
                  <a:pt x="15668" y="1793"/>
                </a:lnTo>
                <a:lnTo>
                  <a:pt x="15567" y="1652"/>
                </a:lnTo>
                <a:lnTo>
                  <a:pt x="15366" y="1370"/>
                </a:lnTo>
                <a:lnTo>
                  <a:pt x="15144" y="1108"/>
                </a:lnTo>
                <a:lnTo>
                  <a:pt x="14882" y="887"/>
                </a:lnTo>
                <a:lnTo>
                  <a:pt x="14641" y="686"/>
                </a:lnTo>
                <a:lnTo>
                  <a:pt x="14399" y="524"/>
                </a:lnTo>
                <a:lnTo>
                  <a:pt x="14077" y="323"/>
                </a:lnTo>
                <a:lnTo>
                  <a:pt x="13735" y="182"/>
                </a:lnTo>
                <a:lnTo>
                  <a:pt x="13372" y="81"/>
                </a:lnTo>
                <a:lnTo>
                  <a:pt x="12989" y="21"/>
                </a:lnTo>
                <a:lnTo>
                  <a:pt x="12627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97F8F"/>
              </a:solidFill>
            </a:endParaRPr>
          </a:p>
        </p:txBody>
      </p:sp>
      <p:sp>
        <p:nvSpPr>
          <p:cNvPr id="318" name="Google Shape;318;p35"/>
          <p:cNvSpPr/>
          <p:nvPr/>
        </p:nvSpPr>
        <p:spPr>
          <a:xfrm>
            <a:off x="5459712" y="3603288"/>
            <a:ext cx="560108" cy="528244"/>
          </a:xfrm>
          <a:custGeom>
            <a:rect b="b" l="l" r="r" t="t"/>
            <a:pathLst>
              <a:path extrusionOk="0" h="31798" w="33711">
                <a:moveTo>
                  <a:pt x="29442" y="1189"/>
                </a:moveTo>
                <a:lnTo>
                  <a:pt x="29784" y="1209"/>
                </a:lnTo>
                <a:lnTo>
                  <a:pt x="30106" y="1270"/>
                </a:lnTo>
                <a:lnTo>
                  <a:pt x="30408" y="1370"/>
                </a:lnTo>
                <a:lnTo>
                  <a:pt x="30730" y="1491"/>
                </a:lnTo>
                <a:lnTo>
                  <a:pt x="31012" y="1672"/>
                </a:lnTo>
                <a:lnTo>
                  <a:pt x="31294" y="1874"/>
                </a:lnTo>
                <a:lnTo>
                  <a:pt x="31556" y="2095"/>
                </a:lnTo>
                <a:lnTo>
                  <a:pt x="31778" y="2377"/>
                </a:lnTo>
                <a:lnTo>
                  <a:pt x="31979" y="2679"/>
                </a:lnTo>
                <a:lnTo>
                  <a:pt x="32140" y="2981"/>
                </a:lnTo>
                <a:lnTo>
                  <a:pt x="32261" y="3324"/>
                </a:lnTo>
                <a:lnTo>
                  <a:pt x="32362" y="3666"/>
                </a:lnTo>
                <a:lnTo>
                  <a:pt x="32422" y="4008"/>
                </a:lnTo>
                <a:lnTo>
                  <a:pt x="32462" y="4371"/>
                </a:lnTo>
                <a:lnTo>
                  <a:pt x="32462" y="4733"/>
                </a:lnTo>
                <a:lnTo>
                  <a:pt x="32462" y="5096"/>
                </a:lnTo>
                <a:lnTo>
                  <a:pt x="32422" y="5478"/>
                </a:lnTo>
                <a:lnTo>
                  <a:pt x="32382" y="5841"/>
                </a:lnTo>
                <a:lnTo>
                  <a:pt x="32301" y="6203"/>
                </a:lnTo>
                <a:lnTo>
                  <a:pt x="32221" y="6546"/>
                </a:lnTo>
                <a:lnTo>
                  <a:pt x="32120" y="6888"/>
                </a:lnTo>
                <a:lnTo>
                  <a:pt x="32019" y="7230"/>
                </a:lnTo>
                <a:lnTo>
                  <a:pt x="31898" y="7532"/>
                </a:lnTo>
                <a:lnTo>
                  <a:pt x="31757" y="7875"/>
                </a:lnTo>
                <a:lnTo>
                  <a:pt x="31617" y="8177"/>
                </a:lnTo>
                <a:lnTo>
                  <a:pt x="31455" y="8499"/>
                </a:lnTo>
                <a:lnTo>
                  <a:pt x="31274" y="8781"/>
                </a:lnTo>
                <a:lnTo>
                  <a:pt x="31073" y="9083"/>
                </a:lnTo>
                <a:lnTo>
                  <a:pt x="30871" y="9365"/>
                </a:lnTo>
                <a:lnTo>
                  <a:pt x="30630" y="9627"/>
                </a:lnTo>
                <a:lnTo>
                  <a:pt x="30408" y="9888"/>
                </a:lnTo>
                <a:lnTo>
                  <a:pt x="30146" y="10130"/>
                </a:lnTo>
                <a:lnTo>
                  <a:pt x="29885" y="10352"/>
                </a:lnTo>
                <a:lnTo>
                  <a:pt x="29623" y="10573"/>
                </a:lnTo>
                <a:lnTo>
                  <a:pt x="29341" y="10774"/>
                </a:lnTo>
                <a:lnTo>
                  <a:pt x="29039" y="10956"/>
                </a:lnTo>
                <a:lnTo>
                  <a:pt x="28737" y="11117"/>
                </a:lnTo>
                <a:lnTo>
                  <a:pt x="28415" y="11258"/>
                </a:lnTo>
                <a:lnTo>
                  <a:pt x="28072" y="11379"/>
                </a:lnTo>
                <a:lnTo>
                  <a:pt x="28113" y="11238"/>
                </a:lnTo>
                <a:lnTo>
                  <a:pt x="28294" y="10472"/>
                </a:lnTo>
                <a:lnTo>
                  <a:pt x="28495" y="9707"/>
                </a:lnTo>
                <a:lnTo>
                  <a:pt x="28576" y="9304"/>
                </a:lnTo>
                <a:lnTo>
                  <a:pt x="28636" y="8922"/>
                </a:lnTo>
                <a:lnTo>
                  <a:pt x="28676" y="8539"/>
                </a:lnTo>
                <a:lnTo>
                  <a:pt x="28697" y="8136"/>
                </a:lnTo>
                <a:lnTo>
                  <a:pt x="28676" y="8056"/>
                </a:lnTo>
                <a:lnTo>
                  <a:pt x="28656" y="7975"/>
                </a:lnTo>
                <a:lnTo>
                  <a:pt x="28616" y="7915"/>
                </a:lnTo>
                <a:lnTo>
                  <a:pt x="28556" y="7855"/>
                </a:lnTo>
                <a:lnTo>
                  <a:pt x="28535" y="7754"/>
                </a:lnTo>
                <a:lnTo>
                  <a:pt x="28475" y="7653"/>
                </a:lnTo>
                <a:lnTo>
                  <a:pt x="28415" y="7552"/>
                </a:lnTo>
                <a:lnTo>
                  <a:pt x="28334" y="7492"/>
                </a:lnTo>
                <a:lnTo>
                  <a:pt x="28233" y="7432"/>
                </a:lnTo>
                <a:lnTo>
                  <a:pt x="28133" y="7371"/>
                </a:lnTo>
                <a:lnTo>
                  <a:pt x="28032" y="7331"/>
                </a:lnTo>
                <a:lnTo>
                  <a:pt x="27911" y="7311"/>
                </a:lnTo>
                <a:lnTo>
                  <a:pt x="27287" y="7250"/>
                </a:lnTo>
                <a:lnTo>
                  <a:pt x="26683" y="7230"/>
                </a:lnTo>
                <a:lnTo>
                  <a:pt x="26059" y="7210"/>
                </a:lnTo>
                <a:lnTo>
                  <a:pt x="25434" y="7170"/>
                </a:lnTo>
                <a:lnTo>
                  <a:pt x="24609" y="7089"/>
                </a:lnTo>
                <a:lnTo>
                  <a:pt x="23783" y="7009"/>
                </a:lnTo>
                <a:lnTo>
                  <a:pt x="23984" y="6324"/>
                </a:lnTo>
                <a:lnTo>
                  <a:pt x="24206" y="5619"/>
                </a:lnTo>
                <a:lnTo>
                  <a:pt x="24468" y="4955"/>
                </a:lnTo>
                <a:lnTo>
                  <a:pt x="24629" y="4612"/>
                </a:lnTo>
                <a:lnTo>
                  <a:pt x="24790" y="4290"/>
                </a:lnTo>
                <a:lnTo>
                  <a:pt x="24951" y="3968"/>
                </a:lnTo>
                <a:lnTo>
                  <a:pt x="25152" y="3666"/>
                </a:lnTo>
                <a:lnTo>
                  <a:pt x="25354" y="3364"/>
                </a:lnTo>
                <a:lnTo>
                  <a:pt x="25555" y="3082"/>
                </a:lnTo>
                <a:lnTo>
                  <a:pt x="25797" y="2820"/>
                </a:lnTo>
                <a:lnTo>
                  <a:pt x="26038" y="2558"/>
                </a:lnTo>
                <a:lnTo>
                  <a:pt x="26300" y="2317"/>
                </a:lnTo>
                <a:lnTo>
                  <a:pt x="26582" y="2095"/>
                </a:lnTo>
                <a:lnTo>
                  <a:pt x="26864" y="1894"/>
                </a:lnTo>
                <a:lnTo>
                  <a:pt x="27166" y="1733"/>
                </a:lnTo>
                <a:lnTo>
                  <a:pt x="27468" y="1572"/>
                </a:lnTo>
                <a:lnTo>
                  <a:pt x="27770" y="1451"/>
                </a:lnTo>
                <a:lnTo>
                  <a:pt x="28113" y="1350"/>
                </a:lnTo>
                <a:lnTo>
                  <a:pt x="28435" y="1270"/>
                </a:lnTo>
                <a:lnTo>
                  <a:pt x="28777" y="1209"/>
                </a:lnTo>
                <a:lnTo>
                  <a:pt x="29099" y="1189"/>
                </a:lnTo>
                <a:close/>
                <a:moveTo>
                  <a:pt x="24065" y="10110"/>
                </a:moveTo>
                <a:lnTo>
                  <a:pt x="24226" y="10251"/>
                </a:lnTo>
                <a:lnTo>
                  <a:pt x="24367" y="10412"/>
                </a:lnTo>
                <a:lnTo>
                  <a:pt x="24488" y="10593"/>
                </a:lnTo>
                <a:lnTo>
                  <a:pt x="24609" y="10754"/>
                </a:lnTo>
                <a:lnTo>
                  <a:pt x="24669" y="10915"/>
                </a:lnTo>
                <a:lnTo>
                  <a:pt x="24709" y="11056"/>
                </a:lnTo>
                <a:lnTo>
                  <a:pt x="24750" y="11197"/>
                </a:lnTo>
                <a:lnTo>
                  <a:pt x="24770" y="11358"/>
                </a:lnTo>
                <a:lnTo>
                  <a:pt x="24468" y="11258"/>
                </a:lnTo>
                <a:lnTo>
                  <a:pt x="24186" y="11117"/>
                </a:lnTo>
                <a:lnTo>
                  <a:pt x="23904" y="10996"/>
                </a:lnTo>
                <a:lnTo>
                  <a:pt x="23622" y="10835"/>
                </a:lnTo>
                <a:lnTo>
                  <a:pt x="23521" y="10795"/>
                </a:lnTo>
                <a:lnTo>
                  <a:pt x="23421" y="10754"/>
                </a:lnTo>
                <a:lnTo>
                  <a:pt x="23320" y="10754"/>
                </a:lnTo>
                <a:lnTo>
                  <a:pt x="23239" y="10774"/>
                </a:lnTo>
                <a:lnTo>
                  <a:pt x="23139" y="10815"/>
                </a:lnTo>
                <a:lnTo>
                  <a:pt x="23058" y="10855"/>
                </a:lnTo>
                <a:lnTo>
                  <a:pt x="22978" y="10915"/>
                </a:lnTo>
                <a:lnTo>
                  <a:pt x="22917" y="10976"/>
                </a:lnTo>
                <a:lnTo>
                  <a:pt x="22857" y="11056"/>
                </a:lnTo>
                <a:lnTo>
                  <a:pt x="22816" y="11157"/>
                </a:lnTo>
                <a:lnTo>
                  <a:pt x="22796" y="11238"/>
                </a:lnTo>
                <a:lnTo>
                  <a:pt x="22796" y="11338"/>
                </a:lnTo>
                <a:lnTo>
                  <a:pt x="22796" y="11419"/>
                </a:lnTo>
                <a:lnTo>
                  <a:pt x="22837" y="11520"/>
                </a:lnTo>
                <a:lnTo>
                  <a:pt x="22877" y="11600"/>
                </a:lnTo>
                <a:lnTo>
                  <a:pt x="22957" y="11701"/>
                </a:lnTo>
                <a:lnTo>
                  <a:pt x="23280" y="11963"/>
                </a:lnTo>
                <a:lnTo>
                  <a:pt x="23602" y="12184"/>
                </a:lnTo>
                <a:lnTo>
                  <a:pt x="23964" y="12385"/>
                </a:lnTo>
                <a:lnTo>
                  <a:pt x="24327" y="12547"/>
                </a:lnTo>
                <a:lnTo>
                  <a:pt x="24206" y="12667"/>
                </a:lnTo>
                <a:lnTo>
                  <a:pt x="24065" y="12748"/>
                </a:lnTo>
                <a:lnTo>
                  <a:pt x="23924" y="12849"/>
                </a:lnTo>
                <a:lnTo>
                  <a:pt x="23763" y="12909"/>
                </a:lnTo>
                <a:lnTo>
                  <a:pt x="23602" y="12949"/>
                </a:lnTo>
                <a:lnTo>
                  <a:pt x="23441" y="12969"/>
                </a:lnTo>
                <a:lnTo>
                  <a:pt x="23280" y="12969"/>
                </a:lnTo>
                <a:lnTo>
                  <a:pt x="23119" y="12949"/>
                </a:lnTo>
                <a:lnTo>
                  <a:pt x="22978" y="12909"/>
                </a:lnTo>
                <a:lnTo>
                  <a:pt x="22837" y="12869"/>
                </a:lnTo>
                <a:lnTo>
                  <a:pt x="22696" y="12788"/>
                </a:lnTo>
                <a:lnTo>
                  <a:pt x="22575" y="12708"/>
                </a:lnTo>
                <a:lnTo>
                  <a:pt x="22454" y="12607"/>
                </a:lnTo>
                <a:lnTo>
                  <a:pt x="22373" y="12486"/>
                </a:lnTo>
                <a:lnTo>
                  <a:pt x="22273" y="12365"/>
                </a:lnTo>
                <a:lnTo>
                  <a:pt x="22212" y="12224"/>
                </a:lnTo>
                <a:lnTo>
                  <a:pt x="22152" y="12083"/>
                </a:lnTo>
                <a:lnTo>
                  <a:pt x="22112" y="11922"/>
                </a:lnTo>
                <a:lnTo>
                  <a:pt x="22092" y="11761"/>
                </a:lnTo>
                <a:lnTo>
                  <a:pt x="22092" y="11600"/>
                </a:lnTo>
                <a:lnTo>
                  <a:pt x="22112" y="11419"/>
                </a:lnTo>
                <a:lnTo>
                  <a:pt x="22172" y="11258"/>
                </a:lnTo>
                <a:lnTo>
                  <a:pt x="22253" y="11117"/>
                </a:lnTo>
                <a:lnTo>
                  <a:pt x="22353" y="10996"/>
                </a:lnTo>
                <a:lnTo>
                  <a:pt x="22474" y="10875"/>
                </a:lnTo>
                <a:lnTo>
                  <a:pt x="22595" y="10774"/>
                </a:lnTo>
                <a:lnTo>
                  <a:pt x="22897" y="10593"/>
                </a:lnTo>
                <a:lnTo>
                  <a:pt x="23159" y="10452"/>
                </a:lnTo>
                <a:lnTo>
                  <a:pt x="23441" y="10331"/>
                </a:lnTo>
                <a:lnTo>
                  <a:pt x="23763" y="10211"/>
                </a:lnTo>
                <a:lnTo>
                  <a:pt x="24065" y="10110"/>
                </a:lnTo>
                <a:close/>
                <a:moveTo>
                  <a:pt x="10935" y="16373"/>
                </a:moveTo>
                <a:lnTo>
                  <a:pt x="10815" y="16393"/>
                </a:lnTo>
                <a:lnTo>
                  <a:pt x="10734" y="16413"/>
                </a:lnTo>
                <a:lnTo>
                  <a:pt x="10694" y="16433"/>
                </a:lnTo>
                <a:lnTo>
                  <a:pt x="10573" y="16514"/>
                </a:lnTo>
                <a:lnTo>
                  <a:pt x="10513" y="16594"/>
                </a:lnTo>
                <a:lnTo>
                  <a:pt x="10472" y="16675"/>
                </a:lnTo>
                <a:lnTo>
                  <a:pt x="10452" y="16755"/>
                </a:lnTo>
                <a:lnTo>
                  <a:pt x="10452" y="16836"/>
                </a:lnTo>
                <a:lnTo>
                  <a:pt x="10452" y="16916"/>
                </a:lnTo>
                <a:lnTo>
                  <a:pt x="10472" y="17017"/>
                </a:lnTo>
                <a:lnTo>
                  <a:pt x="10513" y="17077"/>
                </a:lnTo>
                <a:lnTo>
                  <a:pt x="10573" y="17158"/>
                </a:lnTo>
                <a:lnTo>
                  <a:pt x="10653" y="17218"/>
                </a:lnTo>
                <a:lnTo>
                  <a:pt x="10714" y="17259"/>
                </a:lnTo>
                <a:lnTo>
                  <a:pt x="10815" y="17279"/>
                </a:lnTo>
                <a:lnTo>
                  <a:pt x="11016" y="17279"/>
                </a:lnTo>
                <a:lnTo>
                  <a:pt x="11056" y="17259"/>
                </a:lnTo>
                <a:lnTo>
                  <a:pt x="11177" y="17198"/>
                </a:lnTo>
                <a:lnTo>
                  <a:pt x="11258" y="17158"/>
                </a:lnTo>
                <a:lnTo>
                  <a:pt x="11318" y="17098"/>
                </a:lnTo>
                <a:lnTo>
                  <a:pt x="11358" y="17017"/>
                </a:lnTo>
                <a:lnTo>
                  <a:pt x="11399" y="16936"/>
                </a:lnTo>
                <a:lnTo>
                  <a:pt x="11399" y="16856"/>
                </a:lnTo>
                <a:lnTo>
                  <a:pt x="11399" y="16755"/>
                </a:lnTo>
                <a:lnTo>
                  <a:pt x="11378" y="16675"/>
                </a:lnTo>
                <a:lnTo>
                  <a:pt x="11338" y="16594"/>
                </a:lnTo>
                <a:lnTo>
                  <a:pt x="11298" y="16534"/>
                </a:lnTo>
                <a:lnTo>
                  <a:pt x="11237" y="16453"/>
                </a:lnTo>
                <a:lnTo>
                  <a:pt x="11157" y="16413"/>
                </a:lnTo>
                <a:lnTo>
                  <a:pt x="11076" y="16393"/>
                </a:lnTo>
                <a:lnTo>
                  <a:pt x="10935" y="16373"/>
                </a:lnTo>
                <a:close/>
                <a:moveTo>
                  <a:pt x="11942" y="17823"/>
                </a:moveTo>
                <a:lnTo>
                  <a:pt x="11862" y="17843"/>
                </a:lnTo>
                <a:lnTo>
                  <a:pt x="11781" y="17863"/>
                </a:lnTo>
                <a:lnTo>
                  <a:pt x="11701" y="17903"/>
                </a:lnTo>
                <a:lnTo>
                  <a:pt x="11640" y="17963"/>
                </a:lnTo>
                <a:lnTo>
                  <a:pt x="11580" y="18024"/>
                </a:lnTo>
                <a:lnTo>
                  <a:pt x="11540" y="18104"/>
                </a:lnTo>
                <a:lnTo>
                  <a:pt x="11499" y="18185"/>
                </a:lnTo>
                <a:lnTo>
                  <a:pt x="11499" y="18286"/>
                </a:lnTo>
                <a:lnTo>
                  <a:pt x="11519" y="18447"/>
                </a:lnTo>
                <a:lnTo>
                  <a:pt x="11540" y="18527"/>
                </a:lnTo>
                <a:lnTo>
                  <a:pt x="11580" y="18588"/>
                </a:lnTo>
                <a:lnTo>
                  <a:pt x="11640" y="18688"/>
                </a:lnTo>
                <a:lnTo>
                  <a:pt x="11741" y="18749"/>
                </a:lnTo>
                <a:lnTo>
                  <a:pt x="11842" y="18789"/>
                </a:lnTo>
                <a:lnTo>
                  <a:pt x="11942" y="18809"/>
                </a:lnTo>
                <a:lnTo>
                  <a:pt x="12063" y="18789"/>
                </a:lnTo>
                <a:lnTo>
                  <a:pt x="12164" y="18749"/>
                </a:lnTo>
                <a:lnTo>
                  <a:pt x="12264" y="18688"/>
                </a:lnTo>
                <a:lnTo>
                  <a:pt x="12325" y="18588"/>
                </a:lnTo>
                <a:lnTo>
                  <a:pt x="12365" y="18527"/>
                </a:lnTo>
                <a:lnTo>
                  <a:pt x="12385" y="18447"/>
                </a:lnTo>
                <a:lnTo>
                  <a:pt x="12405" y="18286"/>
                </a:lnTo>
                <a:lnTo>
                  <a:pt x="12405" y="18185"/>
                </a:lnTo>
                <a:lnTo>
                  <a:pt x="12365" y="18104"/>
                </a:lnTo>
                <a:lnTo>
                  <a:pt x="12325" y="18024"/>
                </a:lnTo>
                <a:lnTo>
                  <a:pt x="12264" y="17963"/>
                </a:lnTo>
                <a:lnTo>
                  <a:pt x="12204" y="17903"/>
                </a:lnTo>
                <a:lnTo>
                  <a:pt x="12124" y="17863"/>
                </a:lnTo>
                <a:lnTo>
                  <a:pt x="12043" y="17843"/>
                </a:lnTo>
                <a:lnTo>
                  <a:pt x="11942" y="17823"/>
                </a:lnTo>
                <a:close/>
                <a:moveTo>
                  <a:pt x="8902" y="18467"/>
                </a:moveTo>
                <a:lnTo>
                  <a:pt x="9083" y="18507"/>
                </a:lnTo>
                <a:lnTo>
                  <a:pt x="9163" y="18547"/>
                </a:lnTo>
                <a:lnTo>
                  <a:pt x="9244" y="18588"/>
                </a:lnTo>
                <a:lnTo>
                  <a:pt x="9304" y="18648"/>
                </a:lnTo>
                <a:lnTo>
                  <a:pt x="9365" y="18709"/>
                </a:lnTo>
                <a:lnTo>
                  <a:pt x="9425" y="18829"/>
                </a:lnTo>
                <a:lnTo>
                  <a:pt x="9465" y="18930"/>
                </a:lnTo>
                <a:lnTo>
                  <a:pt x="9465" y="19051"/>
                </a:lnTo>
                <a:lnTo>
                  <a:pt x="9445" y="19172"/>
                </a:lnTo>
                <a:lnTo>
                  <a:pt x="9405" y="19293"/>
                </a:lnTo>
                <a:lnTo>
                  <a:pt x="9324" y="19393"/>
                </a:lnTo>
                <a:lnTo>
                  <a:pt x="9244" y="19474"/>
                </a:lnTo>
                <a:lnTo>
                  <a:pt x="9143" y="19554"/>
                </a:lnTo>
                <a:lnTo>
                  <a:pt x="9022" y="19595"/>
                </a:lnTo>
                <a:lnTo>
                  <a:pt x="8902" y="19615"/>
                </a:lnTo>
                <a:lnTo>
                  <a:pt x="8781" y="19595"/>
                </a:lnTo>
                <a:lnTo>
                  <a:pt x="8660" y="19534"/>
                </a:lnTo>
                <a:lnTo>
                  <a:pt x="8559" y="19454"/>
                </a:lnTo>
                <a:lnTo>
                  <a:pt x="8479" y="19353"/>
                </a:lnTo>
                <a:lnTo>
                  <a:pt x="8418" y="19252"/>
                </a:lnTo>
                <a:lnTo>
                  <a:pt x="8398" y="19131"/>
                </a:lnTo>
                <a:lnTo>
                  <a:pt x="8398" y="19051"/>
                </a:lnTo>
                <a:lnTo>
                  <a:pt x="8418" y="18950"/>
                </a:lnTo>
                <a:lnTo>
                  <a:pt x="8519" y="18709"/>
                </a:lnTo>
                <a:lnTo>
                  <a:pt x="8579" y="18668"/>
                </a:lnTo>
                <a:lnTo>
                  <a:pt x="8640" y="18608"/>
                </a:lnTo>
                <a:lnTo>
                  <a:pt x="8740" y="18467"/>
                </a:lnTo>
                <a:close/>
                <a:moveTo>
                  <a:pt x="8740" y="17621"/>
                </a:moveTo>
                <a:lnTo>
                  <a:pt x="8599" y="17641"/>
                </a:lnTo>
                <a:lnTo>
                  <a:pt x="8458" y="17661"/>
                </a:lnTo>
                <a:lnTo>
                  <a:pt x="8318" y="17722"/>
                </a:lnTo>
                <a:lnTo>
                  <a:pt x="8197" y="17782"/>
                </a:lnTo>
                <a:lnTo>
                  <a:pt x="8096" y="17863"/>
                </a:lnTo>
                <a:lnTo>
                  <a:pt x="8036" y="17984"/>
                </a:lnTo>
                <a:lnTo>
                  <a:pt x="8015" y="18125"/>
                </a:lnTo>
                <a:lnTo>
                  <a:pt x="8015" y="18366"/>
                </a:lnTo>
                <a:lnTo>
                  <a:pt x="7935" y="18447"/>
                </a:lnTo>
                <a:lnTo>
                  <a:pt x="7875" y="18547"/>
                </a:lnTo>
                <a:lnTo>
                  <a:pt x="7814" y="18668"/>
                </a:lnTo>
                <a:lnTo>
                  <a:pt x="7774" y="18769"/>
                </a:lnTo>
                <a:lnTo>
                  <a:pt x="7713" y="19011"/>
                </a:lnTo>
                <a:lnTo>
                  <a:pt x="7693" y="19212"/>
                </a:lnTo>
                <a:lnTo>
                  <a:pt x="7713" y="19373"/>
                </a:lnTo>
                <a:lnTo>
                  <a:pt x="7734" y="19514"/>
                </a:lnTo>
                <a:lnTo>
                  <a:pt x="7774" y="19655"/>
                </a:lnTo>
                <a:lnTo>
                  <a:pt x="7834" y="19776"/>
                </a:lnTo>
                <a:lnTo>
                  <a:pt x="7915" y="19877"/>
                </a:lnTo>
                <a:lnTo>
                  <a:pt x="8015" y="19977"/>
                </a:lnTo>
                <a:lnTo>
                  <a:pt x="8116" y="20078"/>
                </a:lnTo>
                <a:lnTo>
                  <a:pt x="8237" y="20138"/>
                </a:lnTo>
                <a:lnTo>
                  <a:pt x="8358" y="20219"/>
                </a:lnTo>
                <a:lnTo>
                  <a:pt x="8479" y="20279"/>
                </a:lnTo>
                <a:lnTo>
                  <a:pt x="8620" y="20320"/>
                </a:lnTo>
                <a:lnTo>
                  <a:pt x="8740" y="20360"/>
                </a:lnTo>
                <a:lnTo>
                  <a:pt x="9022" y="20380"/>
                </a:lnTo>
                <a:lnTo>
                  <a:pt x="9304" y="20380"/>
                </a:lnTo>
                <a:lnTo>
                  <a:pt x="9445" y="20340"/>
                </a:lnTo>
                <a:lnTo>
                  <a:pt x="9586" y="20279"/>
                </a:lnTo>
                <a:lnTo>
                  <a:pt x="9707" y="20219"/>
                </a:lnTo>
                <a:lnTo>
                  <a:pt x="9808" y="20138"/>
                </a:lnTo>
                <a:lnTo>
                  <a:pt x="9908" y="20038"/>
                </a:lnTo>
                <a:lnTo>
                  <a:pt x="10009" y="19917"/>
                </a:lnTo>
                <a:lnTo>
                  <a:pt x="10069" y="19796"/>
                </a:lnTo>
                <a:lnTo>
                  <a:pt x="10150" y="19675"/>
                </a:lnTo>
                <a:lnTo>
                  <a:pt x="10190" y="19534"/>
                </a:lnTo>
                <a:lnTo>
                  <a:pt x="10231" y="19393"/>
                </a:lnTo>
                <a:lnTo>
                  <a:pt x="10271" y="19252"/>
                </a:lnTo>
                <a:lnTo>
                  <a:pt x="10291" y="19111"/>
                </a:lnTo>
                <a:lnTo>
                  <a:pt x="10291" y="18950"/>
                </a:lnTo>
                <a:lnTo>
                  <a:pt x="10271" y="18809"/>
                </a:lnTo>
                <a:lnTo>
                  <a:pt x="10251" y="18688"/>
                </a:lnTo>
                <a:lnTo>
                  <a:pt x="10210" y="18547"/>
                </a:lnTo>
                <a:lnTo>
                  <a:pt x="10150" y="18407"/>
                </a:lnTo>
                <a:lnTo>
                  <a:pt x="10090" y="18286"/>
                </a:lnTo>
                <a:lnTo>
                  <a:pt x="10009" y="18165"/>
                </a:lnTo>
                <a:lnTo>
                  <a:pt x="9908" y="18064"/>
                </a:lnTo>
                <a:lnTo>
                  <a:pt x="9808" y="17963"/>
                </a:lnTo>
                <a:lnTo>
                  <a:pt x="9687" y="17883"/>
                </a:lnTo>
                <a:lnTo>
                  <a:pt x="9566" y="17802"/>
                </a:lnTo>
                <a:lnTo>
                  <a:pt x="9445" y="17742"/>
                </a:lnTo>
                <a:lnTo>
                  <a:pt x="9304" y="17702"/>
                </a:lnTo>
                <a:lnTo>
                  <a:pt x="9163" y="17661"/>
                </a:lnTo>
                <a:lnTo>
                  <a:pt x="9022" y="17641"/>
                </a:lnTo>
                <a:lnTo>
                  <a:pt x="8881" y="17621"/>
                </a:lnTo>
                <a:close/>
                <a:moveTo>
                  <a:pt x="7351" y="16171"/>
                </a:moveTo>
                <a:lnTo>
                  <a:pt x="7210" y="16191"/>
                </a:lnTo>
                <a:lnTo>
                  <a:pt x="7069" y="16212"/>
                </a:lnTo>
                <a:lnTo>
                  <a:pt x="6928" y="16272"/>
                </a:lnTo>
                <a:lnTo>
                  <a:pt x="6666" y="16393"/>
                </a:lnTo>
                <a:lnTo>
                  <a:pt x="6384" y="16574"/>
                </a:lnTo>
                <a:lnTo>
                  <a:pt x="6143" y="16755"/>
                </a:lnTo>
                <a:lnTo>
                  <a:pt x="5700" y="17098"/>
                </a:lnTo>
                <a:lnTo>
                  <a:pt x="5297" y="17420"/>
                </a:lnTo>
                <a:lnTo>
                  <a:pt x="5075" y="17621"/>
                </a:lnTo>
                <a:lnTo>
                  <a:pt x="4854" y="17823"/>
                </a:lnTo>
                <a:lnTo>
                  <a:pt x="4673" y="18024"/>
                </a:lnTo>
                <a:lnTo>
                  <a:pt x="4512" y="18266"/>
                </a:lnTo>
                <a:lnTo>
                  <a:pt x="4451" y="18386"/>
                </a:lnTo>
                <a:lnTo>
                  <a:pt x="4411" y="18507"/>
                </a:lnTo>
                <a:lnTo>
                  <a:pt x="4391" y="18628"/>
                </a:lnTo>
                <a:lnTo>
                  <a:pt x="4371" y="18769"/>
                </a:lnTo>
                <a:lnTo>
                  <a:pt x="4391" y="18850"/>
                </a:lnTo>
                <a:lnTo>
                  <a:pt x="4411" y="18910"/>
                </a:lnTo>
                <a:lnTo>
                  <a:pt x="4451" y="18991"/>
                </a:lnTo>
                <a:lnTo>
                  <a:pt x="4491" y="19051"/>
                </a:lnTo>
                <a:lnTo>
                  <a:pt x="4552" y="19111"/>
                </a:lnTo>
                <a:lnTo>
                  <a:pt x="4612" y="19152"/>
                </a:lnTo>
                <a:lnTo>
                  <a:pt x="4693" y="19172"/>
                </a:lnTo>
                <a:lnTo>
                  <a:pt x="4773" y="19172"/>
                </a:lnTo>
                <a:lnTo>
                  <a:pt x="4934" y="19131"/>
                </a:lnTo>
                <a:lnTo>
                  <a:pt x="5075" y="19091"/>
                </a:lnTo>
                <a:lnTo>
                  <a:pt x="5216" y="19031"/>
                </a:lnTo>
                <a:lnTo>
                  <a:pt x="5357" y="18950"/>
                </a:lnTo>
                <a:lnTo>
                  <a:pt x="5619" y="18749"/>
                </a:lnTo>
                <a:lnTo>
                  <a:pt x="5861" y="18527"/>
                </a:lnTo>
                <a:lnTo>
                  <a:pt x="6002" y="18850"/>
                </a:lnTo>
                <a:lnTo>
                  <a:pt x="6183" y="19152"/>
                </a:lnTo>
                <a:lnTo>
                  <a:pt x="6505" y="19756"/>
                </a:lnTo>
                <a:lnTo>
                  <a:pt x="6747" y="20299"/>
                </a:lnTo>
                <a:lnTo>
                  <a:pt x="6968" y="20843"/>
                </a:lnTo>
                <a:lnTo>
                  <a:pt x="7029" y="21065"/>
                </a:lnTo>
                <a:lnTo>
                  <a:pt x="7109" y="21246"/>
                </a:lnTo>
                <a:lnTo>
                  <a:pt x="7150" y="21347"/>
                </a:lnTo>
                <a:lnTo>
                  <a:pt x="7230" y="21407"/>
                </a:lnTo>
                <a:lnTo>
                  <a:pt x="7311" y="21467"/>
                </a:lnTo>
                <a:lnTo>
                  <a:pt x="7411" y="21528"/>
                </a:lnTo>
                <a:lnTo>
                  <a:pt x="7492" y="21528"/>
                </a:lnTo>
                <a:lnTo>
                  <a:pt x="7572" y="21508"/>
                </a:lnTo>
                <a:lnTo>
                  <a:pt x="7633" y="21467"/>
                </a:lnTo>
                <a:lnTo>
                  <a:pt x="7673" y="21407"/>
                </a:lnTo>
                <a:lnTo>
                  <a:pt x="7734" y="21306"/>
                </a:lnTo>
                <a:lnTo>
                  <a:pt x="7754" y="21206"/>
                </a:lnTo>
                <a:lnTo>
                  <a:pt x="7754" y="21085"/>
                </a:lnTo>
                <a:lnTo>
                  <a:pt x="7734" y="20984"/>
                </a:lnTo>
                <a:lnTo>
                  <a:pt x="7673" y="20763"/>
                </a:lnTo>
                <a:lnTo>
                  <a:pt x="7572" y="20541"/>
                </a:lnTo>
                <a:lnTo>
                  <a:pt x="7331" y="19977"/>
                </a:lnTo>
                <a:lnTo>
                  <a:pt x="7069" y="19434"/>
                </a:lnTo>
                <a:lnTo>
                  <a:pt x="6908" y="19111"/>
                </a:lnTo>
                <a:lnTo>
                  <a:pt x="6707" y="18789"/>
                </a:lnTo>
                <a:lnTo>
                  <a:pt x="6485" y="18467"/>
                </a:lnTo>
                <a:lnTo>
                  <a:pt x="6243" y="18185"/>
                </a:lnTo>
                <a:lnTo>
                  <a:pt x="6425" y="18024"/>
                </a:lnTo>
                <a:lnTo>
                  <a:pt x="6868" y="17742"/>
                </a:lnTo>
                <a:lnTo>
                  <a:pt x="7331" y="17460"/>
                </a:lnTo>
                <a:lnTo>
                  <a:pt x="7572" y="17319"/>
                </a:lnTo>
                <a:lnTo>
                  <a:pt x="7673" y="17239"/>
                </a:lnTo>
                <a:lnTo>
                  <a:pt x="7754" y="17158"/>
                </a:lnTo>
                <a:lnTo>
                  <a:pt x="7834" y="17077"/>
                </a:lnTo>
                <a:lnTo>
                  <a:pt x="7895" y="16977"/>
                </a:lnTo>
                <a:lnTo>
                  <a:pt x="7935" y="16836"/>
                </a:lnTo>
                <a:lnTo>
                  <a:pt x="7975" y="16695"/>
                </a:lnTo>
                <a:lnTo>
                  <a:pt x="7975" y="16634"/>
                </a:lnTo>
                <a:lnTo>
                  <a:pt x="7955" y="16574"/>
                </a:lnTo>
                <a:lnTo>
                  <a:pt x="7895" y="16453"/>
                </a:lnTo>
                <a:lnTo>
                  <a:pt x="7814" y="16353"/>
                </a:lnTo>
                <a:lnTo>
                  <a:pt x="7734" y="16272"/>
                </a:lnTo>
                <a:lnTo>
                  <a:pt x="7593" y="16212"/>
                </a:lnTo>
                <a:lnTo>
                  <a:pt x="7472" y="16191"/>
                </a:lnTo>
                <a:lnTo>
                  <a:pt x="7351" y="16171"/>
                </a:lnTo>
                <a:close/>
                <a:moveTo>
                  <a:pt x="19756" y="15789"/>
                </a:moveTo>
                <a:lnTo>
                  <a:pt x="19675" y="15809"/>
                </a:lnTo>
                <a:lnTo>
                  <a:pt x="19494" y="15909"/>
                </a:lnTo>
                <a:lnTo>
                  <a:pt x="19292" y="16010"/>
                </a:lnTo>
                <a:lnTo>
                  <a:pt x="18950" y="16232"/>
                </a:lnTo>
                <a:lnTo>
                  <a:pt x="18245" y="16735"/>
                </a:lnTo>
                <a:lnTo>
                  <a:pt x="16816" y="17782"/>
                </a:lnTo>
                <a:lnTo>
                  <a:pt x="13956" y="19856"/>
                </a:lnTo>
                <a:lnTo>
                  <a:pt x="12506" y="20883"/>
                </a:lnTo>
                <a:lnTo>
                  <a:pt x="11096" y="21931"/>
                </a:lnTo>
                <a:lnTo>
                  <a:pt x="9667" y="22998"/>
                </a:lnTo>
                <a:lnTo>
                  <a:pt x="9365" y="23219"/>
                </a:lnTo>
                <a:lnTo>
                  <a:pt x="9083" y="23441"/>
                </a:lnTo>
                <a:lnTo>
                  <a:pt x="8942" y="23582"/>
                </a:lnTo>
                <a:lnTo>
                  <a:pt x="8841" y="23723"/>
                </a:lnTo>
                <a:lnTo>
                  <a:pt x="8740" y="23884"/>
                </a:lnTo>
                <a:lnTo>
                  <a:pt x="8680" y="24065"/>
                </a:lnTo>
                <a:lnTo>
                  <a:pt x="8680" y="24126"/>
                </a:lnTo>
                <a:lnTo>
                  <a:pt x="8720" y="24186"/>
                </a:lnTo>
                <a:lnTo>
                  <a:pt x="8761" y="24226"/>
                </a:lnTo>
                <a:lnTo>
                  <a:pt x="8821" y="24246"/>
                </a:lnTo>
                <a:lnTo>
                  <a:pt x="9002" y="24246"/>
                </a:lnTo>
                <a:lnTo>
                  <a:pt x="9183" y="24206"/>
                </a:lnTo>
                <a:lnTo>
                  <a:pt x="9345" y="24166"/>
                </a:lnTo>
                <a:lnTo>
                  <a:pt x="9506" y="24085"/>
                </a:lnTo>
                <a:lnTo>
                  <a:pt x="9788" y="23904"/>
                </a:lnTo>
                <a:lnTo>
                  <a:pt x="10090" y="23703"/>
                </a:lnTo>
                <a:lnTo>
                  <a:pt x="11519" y="22696"/>
                </a:lnTo>
                <a:lnTo>
                  <a:pt x="12969" y="21669"/>
                </a:lnTo>
                <a:lnTo>
                  <a:pt x="14399" y="20622"/>
                </a:lnTo>
                <a:lnTo>
                  <a:pt x="17279" y="18568"/>
                </a:lnTo>
                <a:lnTo>
                  <a:pt x="18708" y="17520"/>
                </a:lnTo>
                <a:lnTo>
                  <a:pt x="19413" y="17037"/>
                </a:lnTo>
                <a:lnTo>
                  <a:pt x="19756" y="16775"/>
                </a:lnTo>
                <a:lnTo>
                  <a:pt x="19917" y="16634"/>
                </a:lnTo>
                <a:lnTo>
                  <a:pt x="20058" y="16473"/>
                </a:lnTo>
                <a:lnTo>
                  <a:pt x="20138" y="16353"/>
                </a:lnTo>
                <a:lnTo>
                  <a:pt x="20158" y="16232"/>
                </a:lnTo>
                <a:lnTo>
                  <a:pt x="20158" y="16111"/>
                </a:lnTo>
                <a:lnTo>
                  <a:pt x="20118" y="15990"/>
                </a:lnTo>
                <a:lnTo>
                  <a:pt x="20038" y="15869"/>
                </a:lnTo>
                <a:lnTo>
                  <a:pt x="19937" y="15809"/>
                </a:lnTo>
                <a:lnTo>
                  <a:pt x="19876" y="15789"/>
                </a:lnTo>
                <a:close/>
                <a:moveTo>
                  <a:pt x="16493" y="20541"/>
                </a:moveTo>
                <a:lnTo>
                  <a:pt x="16393" y="20581"/>
                </a:lnTo>
                <a:lnTo>
                  <a:pt x="16292" y="20622"/>
                </a:lnTo>
                <a:lnTo>
                  <a:pt x="14580" y="21910"/>
                </a:lnTo>
                <a:lnTo>
                  <a:pt x="12848" y="23219"/>
                </a:lnTo>
                <a:lnTo>
                  <a:pt x="11217" y="24488"/>
                </a:lnTo>
                <a:lnTo>
                  <a:pt x="10794" y="24810"/>
                </a:lnTo>
                <a:lnTo>
                  <a:pt x="10392" y="25132"/>
                </a:lnTo>
                <a:lnTo>
                  <a:pt x="10190" y="25294"/>
                </a:lnTo>
                <a:lnTo>
                  <a:pt x="10009" y="25475"/>
                </a:lnTo>
                <a:lnTo>
                  <a:pt x="9848" y="25676"/>
                </a:lnTo>
                <a:lnTo>
                  <a:pt x="9687" y="25878"/>
                </a:lnTo>
                <a:lnTo>
                  <a:pt x="9647" y="25958"/>
                </a:lnTo>
                <a:lnTo>
                  <a:pt x="9647" y="26018"/>
                </a:lnTo>
                <a:lnTo>
                  <a:pt x="9667" y="26099"/>
                </a:lnTo>
                <a:lnTo>
                  <a:pt x="9707" y="26159"/>
                </a:lnTo>
                <a:lnTo>
                  <a:pt x="9747" y="26200"/>
                </a:lnTo>
                <a:lnTo>
                  <a:pt x="9828" y="26240"/>
                </a:lnTo>
                <a:lnTo>
                  <a:pt x="9888" y="26260"/>
                </a:lnTo>
                <a:lnTo>
                  <a:pt x="9969" y="26240"/>
                </a:lnTo>
                <a:lnTo>
                  <a:pt x="10190" y="26159"/>
                </a:lnTo>
                <a:lnTo>
                  <a:pt x="10432" y="26059"/>
                </a:lnTo>
                <a:lnTo>
                  <a:pt x="10633" y="25938"/>
                </a:lnTo>
                <a:lnTo>
                  <a:pt x="10855" y="25817"/>
                </a:lnTo>
                <a:lnTo>
                  <a:pt x="11258" y="25535"/>
                </a:lnTo>
                <a:lnTo>
                  <a:pt x="11660" y="25253"/>
                </a:lnTo>
                <a:lnTo>
                  <a:pt x="13332" y="24045"/>
                </a:lnTo>
                <a:lnTo>
                  <a:pt x="15084" y="22776"/>
                </a:lnTo>
                <a:lnTo>
                  <a:pt x="16816" y="21508"/>
                </a:lnTo>
                <a:lnTo>
                  <a:pt x="16896" y="21427"/>
                </a:lnTo>
                <a:lnTo>
                  <a:pt x="16956" y="21347"/>
                </a:lnTo>
                <a:lnTo>
                  <a:pt x="16997" y="21246"/>
                </a:lnTo>
                <a:lnTo>
                  <a:pt x="17017" y="21145"/>
                </a:lnTo>
                <a:lnTo>
                  <a:pt x="17017" y="21045"/>
                </a:lnTo>
                <a:lnTo>
                  <a:pt x="17017" y="20964"/>
                </a:lnTo>
                <a:lnTo>
                  <a:pt x="16977" y="20863"/>
                </a:lnTo>
                <a:lnTo>
                  <a:pt x="16936" y="20783"/>
                </a:lnTo>
                <a:lnTo>
                  <a:pt x="16896" y="20702"/>
                </a:lnTo>
                <a:lnTo>
                  <a:pt x="16816" y="20642"/>
                </a:lnTo>
                <a:lnTo>
                  <a:pt x="16755" y="20581"/>
                </a:lnTo>
                <a:lnTo>
                  <a:pt x="16675" y="20541"/>
                </a:lnTo>
                <a:close/>
                <a:moveTo>
                  <a:pt x="17802" y="6968"/>
                </a:moveTo>
                <a:lnTo>
                  <a:pt x="18064" y="7069"/>
                </a:lnTo>
                <a:lnTo>
                  <a:pt x="18306" y="7170"/>
                </a:lnTo>
                <a:lnTo>
                  <a:pt x="18588" y="7250"/>
                </a:lnTo>
                <a:lnTo>
                  <a:pt x="18849" y="7311"/>
                </a:lnTo>
                <a:lnTo>
                  <a:pt x="19393" y="7432"/>
                </a:lnTo>
                <a:lnTo>
                  <a:pt x="19917" y="7532"/>
                </a:lnTo>
                <a:lnTo>
                  <a:pt x="21205" y="7794"/>
                </a:lnTo>
                <a:lnTo>
                  <a:pt x="22514" y="8016"/>
                </a:lnTo>
                <a:lnTo>
                  <a:pt x="23823" y="8217"/>
                </a:lnTo>
                <a:lnTo>
                  <a:pt x="25132" y="8378"/>
                </a:lnTo>
                <a:lnTo>
                  <a:pt x="26361" y="8539"/>
                </a:lnTo>
                <a:lnTo>
                  <a:pt x="26985" y="8620"/>
                </a:lnTo>
                <a:lnTo>
                  <a:pt x="27609" y="8640"/>
                </a:lnTo>
                <a:lnTo>
                  <a:pt x="27428" y="9163"/>
                </a:lnTo>
                <a:lnTo>
                  <a:pt x="27267" y="9707"/>
                </a:lnTo>
                <a:lnTo>
                  <a:pt x="26985" y="10754"/>
                </a:lnTo>
                <a:lnTo>
                  <a:pt x="26743" y="11640"/>
                </a:lnTo>
                <a:lnTo>
                  <a:pt x="26300" y="11640"/>
                </a:lnTo>
                <a:lnTo>
                  <a:pt x="25857" y="11600"/>
                </a:lnTo>
                <a:lnTo>
                  <a:pt x="25857" y="11580"/>
                </a:lnTo>
                <a:lnTo>
                  <a:pt x="25857" y="11318"/>
                </a:lnTo>
                <a:lnTo>
                  <a:pt x="25837" y="11077"/>
                </a:lnTo>
                <a:lnTo>
                  <a:pt x="25797" y="10835"/>
                </a:lnTo>
                <a:lnTo>
                  <a:pt x="25716" y="10593"/>
                </a:lnTo>
                <a:lnTo>
                  <a:pt x="25616" y="10352"/>
                </a:lnTo>
                <a:lnTo>
                  <a:pt x="25515" y="10130"/>
                </a:lnTo>
                <a:lnTo>
                  <a:pt x="25374" y="9909"/>
                </a:lnTo>
                <a:lnTo>
                  <a:pt x="25213" y="9727"/>
                </a:lnTo>
                <a:lnTo>
                  <a:pt x="25052" y="9526"/>
                </a:lnTo>
                <a:lnTo>
                  <a:pt x="24870" y="9345"/>
                </a:lnTo>
                <a:lnTo>
                  <a:pt x="24649" y="9184"/>
                </a:lnTo>
                <a:lnTo>
                  <a:pt x="24407" y="9022"/>
                </a:lnTo>
                <a:lnTo>
                  <a:pt x="24166" y="8882"/>
                </a:lnTo>
                <a:lnTo>
                  <a:pt x="23924" y="8801"/>
                </a:lnTo>
                <a:lnTo>
                  <a:pt x="23662" y="8741"/>
                </a:lnTo>
                <a:lnTo>
                  <a:pt x="23541" y="8720"/>
                </a:lnTo>
                <a:lnTo>
                  <a:pt x="23421" y="8741"/>
                </a:lnTo>
                <a:lnTo>
                  <a:pt x="23280" y="8761"/>
                </a:lnTo>
                <a:lnTo>
                  <a:pt x="23159" y="8801"/>
                </a:lnTo>
                <a:lnTo>
                  <a:pt x="23038" y="8882"/>
                </a:lnTo>
                <a:lnTo>
                  <a:pt x="22998" y="8922"/>
                </a:lnTo>
                <a:lnTo>
                  <a:pt x="22978" y="8982"/>
                </a:lnTo>
                <a:lnTo>
                  <a:pt x="22937" y="9103"/>
                </a:lnTo>
                <a:lnTo>
                  <a:pt x="22917" y="9184"/>
                </a:lnTo>
                <a:lnTo>
                  <a:pt x="22917" y="9284"/>
                </a:lnTo>
                <a:lnTo>
                  <a:pt x="22917" y="9365"/>
                </a:lnTo>
                <a:lnTo>
                  <a:pt x="22957" y="9445"/>
                </a:lnTo>
                <a:lnTo>
                  <a:pt x="22998" y="9526"/>
                </a:lnTo>
                <a:lnTo>
                  <a:pt x="23139" y="9647"/>
                </a:lnTo>
                <a:lnTo>
                  <a:pt x="22957" y="9647"/>
                </a:lnTo>
                <a:lnTo>
                  <a:pt x="22776" y="9667"/>
                </a:lnTo>
                <a:lnTo>
                  <a:pt x="22595" y="9707"/>
                </a:lnTo>
                <a:lnTo>
                  <a:pt x="22414" y="9747"/>
                </a:lnTo>
                <a:lnTo>
                  <a:pt x="22172" y="9848"/>
                </a:lnTo>
                <a:lnTo>
                  <a:pt x="21971" y="9969"/>
                </a:lnTo>
                <a:lnTo>
                  <a:pt x="21769" y="10130"/>
                </a:lnTo>
                <a:lnTo>
                  <a:pt x="21608" y="10291"/>
                </a:lnTo>
                <a:lnTo>
                  <a:pt x="21447" y="10493"/>
                </a:lnTo>
                <a:lnTo>
                  <a:pt x="21326" y="10694"/>
                </a:lnTo>
                <a:lnTo>
                  <a:pt x="21205" y="10915"/>
                </a:lnTo>
                <a:lnTo>
                  <a:pt x="21125" y="11137"/>
                </a:lnTo>
                <a:lnTo>
                  <a:pt x="21044" y="11399"/>
                </a:lnTo>
                <a:lnTo>
                  <a:pt x="21024" y="11660"/>
                </a:lnTo>
                <a:lnTo>
                  <a:pt x="21024" y="11922"/>
                </a:lnTo>
                <a:lnTo>
                  <a:pt x="21044" y="12164"/>
                </a:lnTo>
                <a:lnTo>
                  <a:pt x="21105" y="12406"/>
                </a:lnTo>
                <a:lnTo>
                  <a:pt x="21185" y="12647"/>
                </a:lnTo>
                <a:lnTo>
                  <a:pt x="21306" y="12869"/>
                </a:lnTo>
                <a:lnTo>
                  <a:pt x="21427" y="13070"/>
                </a:lnTo>
                <a:lnTo>
                  <a:pt x="21588" y="13271"/>
                </a:lnTo>
                <a:lnTo>
                  <a:pt x="21769" y="13453"/>
                </a:lnTo>
                <a:lnTo>
                  <a:pt x="21951" y="13594"/>
                </a:lnTo>
                <a:lnTo>
                  <a:pt x="22172" y="13735"/>
                </a:lnTo>
                <a:lnTo>
                  <a:pt x="22394" y="13855"/>
                </a:lnTo>
                <a:lnTo>
                  <a:pt x="22635" y="13956"/>
                </a:lnTo>
                <a:lnTo>
                  <a:pt x="22877" y="14017"/>
                </a:lnTo>
                <a:lnTo>
                  <a:pt x="23139" y="14057"/>
                </a:lnTo>
                <a:lnTo>
                  <a:pt x="23501" y="14057"/>
                </a:lnTo>
                <a:lnTo>
                  <a:pt x="23682" y="14037"/>
                </a:lnTo>
                <a:lnTo>
                  <a:pt x="23864" y="13996"/>
                </a:lnTo>
                <a:lnTo>
                  <a:pt x="24025" y="13956"/>
                </a:lnTo>
                <a:lnTo>
                  <a:pt x="24186" y="13916"/>
                </a:lnTo>
                <a:lnTo>
                  <a:pt x="24347" y="13855"/>
                </a:lnTo>
                <a:lnTo>
                  <a:pt x="24488" y="13775"/>
                </a:lnTo>
                <a:lnTo>
                  <a:pt x="24770" y="13594"/>
                </a:lnTo>
                <a:lnTo>
                  <a:pt x="25032" y="13372"/>
                </a:lnTo>
                <a:lnTo>
                  <a:pt x="25253" y="13131"/>
                </a:lnTo>
                <a:lnTo>
                  <a:pt x="25454" y="12849"/>
                </a:lnTo>
                <a:lnTo>
                  <a:pt x="25897" y="12909"/>
                </a:lnTo>
                <a:lnTo>
                  <a:pt x="26361" y="12929"/>
                </a:lnTo>
                <a:lnTo>
                  <a:pt x="26159" y="13654"/>
                </a:lnTo>
                <a:lnTo>
                  <a:pt x="25374" y="16574"/>
                </a:lnTo>
                <a:lnTo>
                  <a:pt x="24951" y="18125"/>
                </a:lnTo>
                <a:lnTo>
                  <a:pt x="24750" y="18890"/>
                </a:lnTo>
                <a:lnTo>
                  <a:pt x="24669" y="19272"/>
                </a:lnTo>
                <a:lnTo>
                  <a:pt x="24589" y="19655"/>
                </a:lnTo>
                <a:lnTo>
                  <a:pt x="24589" y="19796"/>
                </a:lnTo>
                <a:lnTo>
                  <a:pt x="24327" y="19937"/>
                </a:lnTo>
                <a:lnTo>
                  <a:pt x="24105" y="20078"/>
                </a:lnTo>
                <a:lnTo>
                  <a:pt x="23642" y="20400"/>
                </a:lnTo>
                <a:lnTo>
                  <a:pt x="22575" y="21145"/>
                </a:lnTo>
                <a:lnTo>
                  <a:pt x="20460" y="22615"/>
                </a:lnTo>
                <a:lnTo>
                  <a:pt x="16091" y="25656"/>
                </a:lnTo>
                <a:lnTo>
                  <a:pt x="11721" y="28677"/>
                </a:lnTo>
                <a:lnTo>
                  <a:pt x="10674" y="29422"/>
                </a:lnTo>
                <a:lnTo>
                  <a:pt x="9626" y="30167"/>
                </a:lnTo>
                <a:lnTo>
                  <a:pt x="9405" y="30328"/>
                </a:lnTo>
                <a:lnTo>
                  <a:pt x="9143" y="29965"/>
                </a:lnTo>
                <a:lnTo>
                  <a:pt x="8902" y="29623"/>
                </a:lnTo>
                <a:lnTo>
                  <a:pt x="7754" y="27891"/>
                </a:lnTo>
                <a:lnTo>
                  <a:pt x="2981" y="20662"/>
                </a:lnTo>
                <a:lnTo>
                  <a:pt x="2397" y="19816"/>
                </a:lnTo>
                <a:lnTo>
                  <a:pt x="1793" y="18950"/>
                </a:lnTo>
                <a:lnTo>
                  <a:pt x="1471" y="18507"/>
                </a:lnTo>
                <a:lnTo>
                  <a:pt x="1108" y="18084"/>
                </a:lnTo>
                <a:lnTo>
                  <a:pt x="967" y="17903"/>
                </a:lnTo>
                <a:lnTo>
                  <a:pt x="786" y="17742"/>
                </a:lnTo>
                <a:lnTo>
                  <a:pt x="947" y="17682"/>
                </a:lnTo>
                <a:lnTo>
                  <a:pt x="1108" y="17601"/>
                </a:lnTo>
                <a:lnTo>
                  <a:pt x="1410" y="17420"/>
                </a:lnTo>
                <a:lnTo>
                  <a:pt x="1712" y="17239"/>
                </a:lnTo>
                <a:lnTo>
                  <a:pt x="1994" y="17037"/>
                </a:lnTo>
                <a:lnTo>
                  <a:pt x="2538" y="16634"/>
                </a:lnTo>
                <a:lnTo>
                  <a:pt x="4673" y="15164"/>
                </a:lnTo>
                <a:lnTo>
                  <a:pt x="6807" y="13715"/>
                </a:lnTo>
                <a:lnTo>
                  <a:pt x="8962" y="12305"/>
                </a:lnTo>
                <a:lnTo>
                  <a:pt x="11157" y="10915"/>
                </a:lnTo>
                <a:lnTo>
                  <a:pt x="13352" y="9566"/>
                </a:lnTo>
                <a:lnTo>
                  <a:pt x="15587" y="8257"/>
                </a:lnTo>
                <a:lnTo>
                  <a:pt x="16695" y="7633"/>
                </a:lnTo>
                <a:lnTo>
                  <a:pt x="17259" y="7311"/>
                </a:lnTo>
                <a:lnTo>
                  <a:pt x="17802" y="6968"/>
                </a:lnTo>
                <a:close/>
                <a:moveTo>
                  <a:pt x="29200" y="1"/>
                </a:moveTo>
                <a:lnTo>
                  <a:pt x="28838" y="21"/>
                </a:lnTo>
                <a:lnTo>
                  <a:pt x="28475" y="61"/>
                </a:lnTo>
                <a:lnTo>
                  <a:pt x="28113" y="122"/>
                </a:lnTo>
                <a:lnTo>
                  <a:pt x="27811" y="182"/>
                </a:lnTo>
                <a:lnTo>
                  <a:pt x="27529" y="283"/>
                </a:lnTo>
                <a:lnTo>
                  <a:pt x="27247" y="363"/>
                </a:lnTo>
                <a:lnTo>
                  <a:pt x="26985" y="484"/>
                </a:lnTo>
                <a:lnTo>
                  <a:pt x="26723" y="605"/>
                </a:lnTo>
                <a:lnTo>
                  <a:pt x="26481" y="746"/>
                </a:lnTo>
                <a:lnTo>
                  <a:pt x="26240" y="887"/>
                </a:lnTo>
                <a:lnTo>
                  <a:pt x="25998" y="1048"/>
                </a:lnTo>
                <a:lnTo>
                  <a:pt x="25777" y="1209"/>
                </a:lnTo>
                <a:lnTo>
                  <a:pt x="25555" y="1390"/>
                </a:lnTo>
                <a:lnTo>
                  <a:pt x="25354" y="1572"/>
                </a:lnTo>
                <a:lnTo>
                  <a:pt x="25152" y="1773"/>
                </a:lnTo>
                <a:lnTo>
                  <a:pt x="24790" y="2196"/>
                </a:lnTo>
                <a:lnTo>
                  <a:pt x="24427" y="2659"/>
                </a:lnTo>
                <a:lnTo>
                  <a:pt x="24125" y="3122"/>
                </a:lnTo>
                <a:lnTo>
                  <a:pt x="23823" y="3626"/>
                </a:lnTo>
                <a:lnTo>
                  <a:pt x="23562" y="4149"/>
                </a:lnTo>
                <a:lnTo>
                  <a:pt x="23320" y="4673"/>
                </a:lnTo>
                <a:lnTo>
                  <a:pt x="23098" y="5217"/>
                </a:lnTo>
                <a:lnTo>
                  <a:pt x="22917" y="5760"/>
                </a:lnTo>
                <a:lnTo>
                  <a:pt x="22736" y="6304"/>
                </a:lnTo>
                <a:lnTo>
                  <a:pt x="22575" y="6848"/>
                </a:lnTo>
                <a:lnTo>
                  <a:pt x="21387" y="6666"/>
                </a:lnTo>
                <a:lnTo>
                  <a:pt x="20219" y="6465"/>
                </a:lnTo>
                <a:lnTo>
                  <a:pt x="19655" y="6364"/>
                </a:lnTo>
                <a:lnTo>
                  <a:pt x="19071" y="6223"/>
                </a:lnTo>
                <a:lnTo>
                  <a:pt x="18789" y="6183"/>
                </a:lnTo>
                <a:lnTo>
                  <a:pt x="18507" y="6143"/>
                </a:lnTo>
                <a:lnTo>
                  <a:pt x="18205" y="6103"/>
                </a:lnTo>
                <a:lnTo>
                  <a:pt x="17923" y="6103"/>
                </a:lnTo>
                <a:lnTo>
                  <a:pt x="17863" y="6042"/>
                </a:lnTo>
                <a:lnTo>
                  <a:pt x="17782" y="6002"/>
                </a:lnTo>
                <a:lnTo>
                  <a:pt x="17702" y="5962"/>
                </a:lnTo>
                <a:lnTo>
                  <a:pt x="17621" y="5941"/>
                </a:lnTo>
                <a:lnTo>
                  <a:pt x="17540" y="5921"/>
                </a:lnTo>
                <a:lnTo>
                  <a:pt x="17440" y="5941"/>
                </a:lnTo>
                <a:lnTo>
                  <a:pt x="17359" y="5962"/>
                </a:lnTo>
                <a:lnTo>
                  <a:pt x="17259" y="6002"/>
                </a:lnTo>
                <a:lnTo>
                  <a:pt x="16675" y="6284"/>
                </a:lnTo>
                <a:lnTo>
                  <a:pt x="16111" y="6586"/>
                </a:lnTo>
                <a:lnTo>
                  <a:pt x="14983" y="7230"/>
                </a:lnTo>
                <a:lnTo>
                  <a:pt x="12788" y="8579"/>
                </a:lnTo>
                <a:lnTo>
                  <a:pt x="10573" y="9949"/>
                </a:lnTo>
                <a:lnTo>
                  <a:pt x="8398" y="11338"/>
                </a:lnTo>
                <a:lnTo>
                  <a:pt x="6243" y="12748"/>
                </a:lnTo>
                <a:lnTo>
                  <a:pt x="4109" y="14198"/>
                </a:lnTo>
                <a:lnTo>
                  <a:pt x="3042" y="14943"/>
                </a:lnTo>
                <a:lnTo>
                  <a:pt x="1994" y="15708"/>
                </a:lnTo>
                <a:lnTo>
                  <a:pt x="907" y="16514"/>
                </a:lnTo>
                <a:lnTo>
                  <a:pt x="665" y="16715"/>
                </a:lnTo>
                <a:lnTo>
                  <a:pt x="444" y="16916"/>
                </a:lnTo>
                <a:lnTo>
                  <a:pt x="343" y="17037"/>
                </a:lnTo>
                <a:lnTo>
                  <a:pt x="263" y="17158"/>
                </a:lnTo>
                <a:lnTo>
                  <a:pt x="182" y="17279"/>
                </a:lnTo>
                <a:lnTo>
                  <a:pt x="122" y="17420"/>
                </a:lnTo>
                <a:lnTo>
                  <a:pt x="101" y="17500"/>
                </a:lnTo>
                <a:lnTo>
                  <a:pt x="122" y="17561"/>
                </a:lnTo>
                <a:lnTo>
                  <a:pt x="41" y="17641"/>
                </a:lnTo>
                <a:lnTo>
                  <a:pt x="21" y="17722"/>
                </a:lnTo>
                <a:lnTo>
                  <a:pt x="1" y="17943"/>
                </a:lnTo>
                <a:lnTo>
                  <a:pt x="41" y="18165"/>
                </a:lnTo>
                <a:lnTo>
                  <a:pt x="101" y="18386"/>
                </a:lnTo>
                <a:lnTo>
                  <a:pt x="182" y="18608"/>
                </a:lnTo>
                <a:lnTo>
                  <a:pt x="283" y="18829"/>
                </a:lnTo>
                <a:lnTo>
                  <a:pt x="404" y="19051"/>
                </a:lnTo>
                <a:lnTo>
                  <a:pt x="645" y="19434"/>
                </a:lnTo>
                <a:lnTo>
                  <a:pt x="1189" y="20320"/>
                </a:lnTo>
                <a:lnTo>
                  <a:pt x="1753" y="21206"/>
                </a:lnTo>
                <a:lnTo>
                  <a:pt x="6525" y="28415"/>
                </a:lnTo>
                <a:lnTo>
                  <a:pt x="7673" y="30167"/>
                </a:lnTo>
                <a:lnTo>
                  <a:pt x="8297" y="31093"/>
                </a:lnTo>
                <a:lnTo>
                  <a:pt x="8479" y="31375"/>
                </a:lnTo>
                <a:lnTo>
                  <a:pt x="8479" y="31476"/>
                </a:lnTo>
                <a:lnTo>
                  <a:pt x="8499" y="31556"/>
                </a:lnTo>
                <a:lnTo>
                  <a:pt x="8539" y="31637"/>
                </a:lnTo>
                <a:lnTo>
                  <a:pt x="8620" y="31717"/>
                </a:lnTo>
                <a:lnTo>
                  <a:pt x="8720" y="31758"/>
                </a:lnTo>
                <a:lnTo>
                  <a:pt x="8821" y="31778"/>
                </a:lnTo>
                <a:lnTo>
                  <a:pt x="8942" y="31798"/>
                </a:lnTo>
                <a:lnTo>
                  <a:pt x="9244" y="31798"/>
                </a:lnTo>
                <a:lnTo>
                  <a:pt x="9405" y="31778"/>
                </a:lnTo>
                <a:lnTo>
                  <a:pt x="9486" y="31737"/>
                </a:lnTo>
                <a:lnTo>
                  <a:pt x="9546" y="31697"/>
                </a:lnTo>
                <a:lnTo>
                  <a:pt x="9606" y="31637"/>
                </a:lnTo>
                <a:lnTo>
                  <a:pt x="9647" y="31576"/>
                </a:lnTo>
                <a:lnTo>
                  <a:pt x="9888" y="31435"/>
                </a:lnTo>
                <a:lnTo>
                  <a:pt x="10110" y="31274"/>
                </a:lnTo>
                <a:lnTo>
                  <a:pt x="10492" y="31013"/>
                </a:lnTo>
                <a:lnTo>
                  <a:pt x="11560" y="30288"/>
                </a:lnTo>
                <a:lnTo>
                  <a:pt x="12627" y="29583"/>
                </a:lnTo>
                <a:lnTo>
                  <a:pt x="16876" y="26663"/>
                </a:lnTo>
                <a:lnTo>
                  <a:pt x="21125" y="23743"/>
                </a:lnTo>
                <a:lnTo>
                  <a:pt x="23259" y="22293"/>
                </a:lnTo>
                <a:lnTo>
                  <a:pt x="24327" y="21568"/>
                </a:lnTo>
                <a:lnTo>
                  <a:pt x="24870" y="21226"/>
                </a:lnTo>
                <a:lnTo>
                  <a:pt x="25132" y="21024"/>
                </a:lnTo>
                <a:lnTo>
                  <a:pt x="25253" y="20924"/>
                </a:lnTo>
                <a:lnTo>
                  <a:pt x="25354" y="20803"/>
                </a:lnTo>
                <a:lnTo>
                  <a:pt x="25414" y="20722"/>
                </a:lnTo>
                <a:lnTo>
                  <a:pt x="25454" y="20642"/>
                </a:lnTo>
                <a:lnTo>
                  <a:pt x="25495" y="20561"/>
                </a:lnTo>
                <a:lnTo>
                  <a:pt x="25515" y="20461"/>
                </a:lnTo>
                <a:lnTo>
                  <a:pt x="25636" y="20400"/>
                </a:lnTo>
                <a:lnTo>
                  <a:pt x="25736" y="20299"/>
                </a:lnTo>
                <a:lnTo>
                  <a:pt x="25837" y="20179"/>
                </a:lnTo>
                <a:lnTo>
                  <a:pt x="25897" y="20018"/>
                </a:lnTo>
                <a:lnTo>
                  <a:pt x="26119" y="19313"/>
                </a:lnTo>
                <a:lnTo>
                  <a:pt x="26320" y="18568"/>
                </a:lnTo>
                <a:lnTo>
                  <a:pt x="26683" y="17098"/>
                </a:lnTo>
                <a:lnTo>
                  <a:pt x="27408" y="14178"/>
                </a:lnTo>
                <a:lnTo>
                  <a:pt x="27750" y="12808"/>
                </a:lnTo>
                <a:lnTo>
                  <a:pt x="28274" y="12687"/>
                </a:lnTo>
                <a:lnTo>
                  <a:pt x="28777" y="12506"/>
                </a:lnTo>
                <a:lnTo>
                  <a:pt x="29160" y="12345"/>
                </a:lnTo>
                <a:lnTo>
                  <a:pt x="29502" y="12184"/>
                </a:lnTo>
                <a:lnTo>
                  <a:pt x="29844" y="11983"/>
                </a:lnTo>
                <a:lnTo>
                  <a:pt x="30167" y="11781"/>
                </a:lnTo>
                <a:lnTo>
                  <a:pt x="30489" y="11540"/>
                </a:lnTo>
                <a:lnTo>
                  <a:pt x="30791" y="11298"/>
                </a:lnTo>
                <a:lnTo>
                  <a:pt x="31073" y="11036"/>
                </a:lnTo>
                <a:lnTo>
                  <a:pt x="31355" y="10754"/>
                </a:lnTo>
                <a:lnTo>
                  <a:pt x="31617" y="10452"/>
                </a:lnTo>
                <a:lnTo>
                  <a:pt x="31858" y="10150"/>
                </a:lnTo>
                <a:lnTo>
                  <a:pt x="32100" y="9828"/>
                </a:lnTo>
                <a:lnTo>
                  <a:pt x="32321" y="9506"/>
                </a:lnTo>
                <a:lnTo>
                  <a:pt x="32523" y="9163"/>
                </a:lnTo>
                <a:lnTo>
                  <a:pt x="32704" y="8821"/>
                </a:lnTo>
                <a:lnTo>
                  <a:pt x="32885" y="8479"/>
                </a:lnTo>
                <a:lnTo>
                  <a:pt x="33026" y="8116"/>
                </a:lnTo>
                <a:lnTo>
                  <a:pt x="33167" y="7754"/>
                </a:lnTo>
                <a:lnTo>
                  <a:pt x="33288" y="7391"/>
                </a:lnTo>
                <a:lnTo>
                  <a:pt x="33409" y="7029"/>
                </a:lnTo>
                <a:lnTo>
                  <a:pt x="33489" y="6666"/>
                </a:lnTo>
                <a:lnTo>
                  <a:pt x="33570" y="6284"/>
                </a:lnTo>
                <a:lnTo>
                  <a:pt x="33630" y="5901"/>
                </a:lnTo>
                <a:lnTo>
                  <a:pt x="33671" y="5539"/>
                </a:lnTo>
                <a:lnTo>
                  <a:pt x="33711" y="5156"/>
                </a:lnTo>
                <a:lnTo>
                  <a:pt x="33711" y="4773"/>
                </a:lnTo>
                <a:lnTo>
                  <a:pt x="33691" y="4391"/>
                </a:lnTo>
                <a:lnTo>
                  <a:pt x="33650" y="4008"/>
                </a:lnTo>
                <a:lnTo>
                  <a:pt x="33590" y="3646"/>
                </a:lnTo>
                <a:lnTo>
                  <a:pt x="33509" y="3263"/>
                </a:lnTo>
                <a:lnTo>
                  <a:pt x="33389" y="2901"/>
                </a:lnTo>
                <a:lnTo>
                  <a:pt x="33268" y="2558"/>
                </a:lnTo>
                <a:lnTo>
                  <a:pt x="33107" y="2196"/>
                </a:lnTo>
                <a:lnTo>
                  <a:pt x="32905" y="1874"/>
                </a:lnTo>
                <a:lnTo>
                  <a:pt x="32704" y="1552"/>
                </a:lnTo>
                <a:lnTo>
                  <a:pt x="32462" y="1290"/>
                </a:lnTo>
                <a:lnTo>
                  <a:pt x="32200" y="1028"/>
                </a:lnTo>
                <a:lnTo>
                  <a:pt x="31919" y="806"/>
                </a:lnTo>
                <a:lnTo>
                  <a:pt x="31617" y="625"/>
                </a:lnTo>
                <a:lnTo>
                  <a:pt x="31314" y="464"/>
                </a:lnTo>
                <a:lnTo>
                  <a:pt x="30972" y="323"/>
                </a:lnTo>
                <a:lnTo>
                  <a:pt x="30630" y="202"/>
                </a:lnTo>
                <a:lnTo>
                  <a:pt x="30287" y="122"/>
                </a:lnTo>
                <a:lnTo>
                  <a:pt x="29925" y="61"/>
                </a:lnTo>
                <a:lnTo>
                  <a:pt x="29583" y="21"/>
                </a:lnTo>
                <a:lnTo>
                  <a:pt x="29200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97F8F"/>
              </a:solidFill>
            </a:endParaRPr>
          </a:p>
        </p:txBody>
      </p:sp>
      <p:sp>
        <p:nvSpPr>
          <p:cNvPr id="319" name="Google Shape;319;p35"/>
          <p:cNvSpPr/>
          <p:nvPr/>
        </p:nvSpPr>
        <p:spPr>
          <a:xfrm>
            <a:off x="6213130" y="3583884"/>
            <a:ext cx="598240" cy="567383"/>
          </a:xfrm>
          <a:custGeom>
            <a:rect b="b" l="l" r="r" t="t"/>
            <a:pathLst>
              <a:path extrusionOk="0" h="34154" w="36006">
                <a:moveTo>
                  <a:pt x="16090" y="7311"/>
                </a:moveTo>
                <a:lnTo>
                  <a:pt x="15969" y="7331"/>
                </a:lnTo>
                <a:lnTo>
                  <a:pt x="15848" y="7371"/>
                </a:lnTo>
                <a:lnTo>
                  <a:pt x="15748" y="7432"/>
                </a:lnTo>
                <a:lnTo>
                  <a:pt x="15647" y="7492"/>
                </a:lnTo>
                <a:lnTo>
                  <a:pt x="15587" y="7593"/>
                </a:lnTo>
                <a:lnTo>
                  <a:pt x="15546" y="7693"/>
                </a:lnTo>
                <a:lnTo>
                  <a:pt x="15526" y="7814"/>
                </a:lnTo>
                <a:lnTo>
                  <a:pt x="15506" y="7915"/>
                </a:lnTo>
                <a:lnTo>
                  <a:pt x="15526" y="8036"/>
                </a:lnTo>
                <a:lnTo>
                  <a:pt x="15546" y="8136"/>
                </a:lnTo>
                <a:lnTo>
                  <a:pt x="15587" y="8257"/>
                </a:lnTo>
                <a:lnTo>
                  <a:pt x="15647" y="8338"/>
                </a:lnTo>
                <a:lnTo>
                  <a:pt x="15748" y="8418"/>
                </a:lnTo>
                <a:lnTo>
                  <a:pt x="15848" y="8479"/>
                </a:lnTo>
                <a:lnTo>
                  <a:pt x="15969" y="8519"/>
                </a:lnTo>
                <a:lnTo>
                  <a:pt x="16090" y="8539"/>
                </a:lnTo>
                <a:lnTo>
                  <a:pt x="16231" y="8519"/>
                </a:lnTo>
                <a:lnTo>
                  <a:pt x="16352" y="8479"/>
                </a:lnTo>
                <a:lnTo>
                  <a:pt x="16453" y="8418"/>
                </a:lnTo>
                <a:lnTo>
                  <a:pt x="16533" y="8338"/>
                </a:lnTo>
                <a:lnTo>
                  <a:pt x="16614" y="8257"/>
                </a:lnTo>
                <a:lnTo>
                  <a:pt x="16654" y="8136"/>
                </a:lnTo>
                <a:lnTo>
                  <a:pt x="16674" y="8036"/>
                </a:lnTo>
                <a:lnTo>
                  <a:pt x="16694" y="7915"/>
                </a:lnTo>
                <a:lnTo>
                  <a:pt x="16674" y="7814"/>
                </a:lnTo>
                <a:lnTo>
                  <a:pt x="16654" y="7693"/>
                </a:lnTo>
                <a:lnTo>
                  <a:pt x="16614" y="7593"/>
                </a:lnTo>
                <a:lnTo>
                  <a:pt x="16533" y="7492"/>
                </a:lnTo>
                <a:lnTo>
                  <a:pt x="16453" y="7432"/>
                </a:lnTo>
                <a:lnTo>
                  <a:pt x="16352" y="7371"/>
                </a:lnTo>
                <a:lnTo>
                  <a:pt x="16231" y="7331"/>
                </a:lnTo>
                <a:lnTo>
                  <a:pt x="16090" y="7311"/>
                </a:lnTo>
                <a:close/>
                <a:moveTo>
                  <a:pt x="19373" y="7230"/>
                </a:moveTo>
                <a:lnTo>
                  <a:pt x="19252" y="7250"/>
                </a:lnTo>
                <a:lnTo>
                  <a:pt x="19111" y="7291"/>
                </a:lnTo>
                <a:lnTo>
                  <a:pt x="19010" y="7351"/>
                </a:lnTo>
                <a:lnTo>
                  <a:pt x="18909" y="7432"/>
                </a:lnTo>
                <a:lnTo>
                  <a:pt x="18829" y="7532"/>
                </a:lnTo>
                <a:lnTo>
                  <a:pt x="18768" y="7633"/>
                </a:lnTo>
                <a:lnTo>
                  <a:pt x="18728" y="7754"/>
                </a:lnTo>
                <a:lnTo>
                  <a:pt x="18708" y="7895"/>
                </a:lnTo>
                <a:lnTo>
                  <a:pt x="18728" y="8016"/>
                </a:lnTo>
                <a:lnTo>
                  <a:pt x="18768" y="8157"/>
                </a:lnTo>
                <a:lnTo>
                  <a:pt x="18829" y="8257"/>
                </a:lnTo>
                <a:lnTo>
                  <a:pt x="18909" y="8358"/>
                </a:lnTo>
                <a:lnTo>
                  <a:pt x="19010" y="8439"/>
                </a:lnTo>
                <a:lnTo>
                  <a:pt x="19111" y="8499"/>
                </a:lnTo>
                <a:lnTo>
                  <a:pt x="19252" y="8539"/>
                </a:lnTo>
                <a:lnTo>
                  <a:pt x="19373" y="8559"/>
                </a:lnTo>
                <a:lnTo>
                  <a:pt x="19513" y="8539"/>
                </a:lnTo>
                <a:lnTo>
                  <a:pt x="19634" y="8499"/>
                </a:lnTo>
                <a:lnTo>
                  <a:pt x="19735" y="8439"/>
                </a:lnTo>
                <a:lnTo>
                  <a:pt x="19836" y="8358"/>
                </a:lnTo>
                <a:lnTo>
                  <a:pt x="19916" y="8257"/>
                </a:lnTo>
                <a:lnTo>
                  <a:pt x="19977" y="8157"/>
                </a:lnTo>
                <a:lnTo>
                  <a:pt x="20017" y="8016"/>
                </a:lnTo>
                <a:lnTo>
                  <a:pt x="20037" y="7895"/>
                </a:lnTo>
                <a:lnTo>
                  <a:pt x="20017" y="7754"/>
                </a:lnTo>
                <a:lnTo>
                  <a:pt x="19977" y="7633"/>
                </a:lnTo>
                <a:lnTo>
                  <a:pt x="19916" y="7532"/>
                </a:lnTo>
                <a:lnTo>
                  <a:pt x="19836" y="7432"/>
                </a:lnTo>
                <a:lnTo>
                  <a:pt x="19735" y="7351"/>
                </a:lnTo>
                <a:lnTo>
                  <a:pt x="19634" y="7291"/>
                </a:lnTo>
                <a:lnTo>
                  <a:pt x="19513" y="7250"/>
                </a:lnTo>
                <a:lnTo>
                  <a:pt x="19373" y="7230"/>
                </a:lnTo>
                <a:close/>
                <a:moveTo>
                  <a:pt x="16513" y="5962"/>
                </a:moveTo>
                <a:lnTo>
                  <a:pt x="16714" y="6103"/>
                </a:lnTo>
                <a:lnTo>
                  <a:pt x="16936" y="6223"/>
                </a:lnTo>
                <a:lnTo>
                  <a:pt x="17178" y="6304"/>
                </a:lnTo>
                <a:lnTo>
                  <a:pt x="17419" y="6385"/>
                </a:lnTo>
                <a:lnTo>
                  <a:pt x="17661" y="6445"/>
                </a:lnTo>
                <a:lnTo>
                  <a:pt x="17902" y="6505"/>
                </a:lnTo>
                <a:lnTo>
                  <a:pt x="18325" y="6566"/>
                </a:lnTo>
                <a:lnTo>
                  <a:pt x="18929" y="6566"/>
                </a:lnTo>
                <a:lnTo>
                  <a:pt x="19232" y="6525"/>
                </a:lnTo>
                <a:lnTo>
                  <a:pt x="19534" y="6465"/>
                </a:lnTo>
                <a:lnTo>
                  <a:pt x="19816" y="6364"/>
                </a:lnTo>
                <a:lnTo>
                  <a:pt x="20097" y="6264"/>
                </a:lnTo>
                <a:lnTo>
                  <a:pt x="20359" y="6123"/>
                </a:lnTo>
                <a:lnTo>
                  <a:pt x="20621" y="5982"/>
                </a:lnTo>
                <a:lnTo>
                  <a:pt x="20722" y="6143"/>
                </a:lnTo>
                <a:lnTo>
                  <a:pt x="20802" y="6324"/>
                </a:lnTo>
                <a:lnTo>
                  <a:pt x="20863" y="6505"/>
                </a:lnTo>
                <a:lnTo>
                  <a:pt x="20923" y="6687"/>
                </a:lnTo>
                <a:lnTo>
                  <a:pt x="21024" y="7069"/>
                </a:lnTo>
                <a:lnTo>
                  <a:pt x="21064" y="7472"/>
                </a:lnTo>
                <a:lnTo>
                  <a:pt x="21044" y="7855"/>
                </a:lnTo>
                <a:lnTo>
                  <a:pt x="21004" y="8257"/>
                </a:lnTo>
                <a:lnTo>
                  <a:pt x="20963" y="8439"/>
                </a:lnTo>
                <a:lnTo>
                  <a:pt x="20903" y="8640"/>
                </a:lnTo>
                <a:lnTo>
                  <a:pt x="20843" y="8821"/>
                </a:lnTo>
                <a:lnTo>
                  <a:pt x="20762" y="9002"/>
                </a:lnTo>
                <a:lnTo>
                  <a:pt x="20641" y="9204"/>
                </a:lnTo>
                <a:lnTo>
                  <a:pt x="20520" y="9385"/>
                </a:lnTo>
                <a:lnTo>
                  <a:pt x="20379" y="9566"/>
                </a:lnTo>
                <a:lnTo>
                  <a:pt x="20238" y="9727"/>
                </a:lnTo>
                <a:lnTo>
                  <a:pt x="20077" y="9868"/>
                </a:lnTo>
                <a:lnTo>
                  <a:pt x="19896" y="10009"/>
                </a:lnTo>
                <a:lnTo>
                  <a:pt x="19715" y="10130"/>
                </a:lnTo>
                <a:lnTo>
                  <a:pt x="19534" y="10251"/>
                </a:lnTo>
                <a:lnTo>
                  <a:pt x="19332" y="10352"/>
                </a:lnTo>
                <a:lnTo>
                  <a:pt x="19111" y="10432"/>
                </a:lnTo>
                <a:lnTo>
                  <a:pt x="18909" y="10493"/>
                </a:lnTo>
                <a:lnTo>
                  <a:pt x="18688" y="10553"/>
                </a:lnTo>
                <a:lnTo>
                  <a:pt x="18466" y="10593"/>
                </a:lnTo>
                <a:lnTo>
                  <a:pt x="18245" y="10634"/>
                </a:lnTo>
                <a:lnTo>
                  <a:pt x="18023" y="10654"/>
                </a:lnTo>
                <a:lnTo>
                  <a:pt x="17802" y="10654"/>
                </a:lnTo>
                <a:lnTo>
                  <a:pt x="17580" y="10634"/>
                </a:lnTo>
                <a:lnTo>
                  <a:pt x="17359" y="10613"/>
                </a:lnTo>
                <a:lnTo>
                  <a:pt x="17137" y="10553"/>
                </a:lnTo>
                <a:lnTo>
                  <a:pt x="16936" y="10493"/>
                </a:lnTo>
                <a:lnTo>
                  <a:pt x="16735" y="10412"/>
                </a:lnTo>
                <a:lnTo>
                  <a:pt x="16533" y="10331"/>
                </a:lnTo>
                <a:lnTo>
                  <a:pt x="16332" y="10231"/>
                </a:lnTo>
                <a:lnTo>
                  <a:pt x="16151" y="10110"/>
                </a:lnTo>
                <a:lnTo>
                  <a:pt x="15969" y="9969"/>
                </a:lnTo>
                <a:lnTo>
                  <a:pt x="15808" y="9828"/>
                </a:lnTo>
                <a:lnTo>
                  <a:pt x="15486" y="9526"/>
                </a:lnTo>
                <a:lnTo>
                  <a:pt x="15204" y="9184"/>
                </a:lnTo>
                <a:lnTo>
                  <a:pt x="14962" y="8841"/>
                </a:lnTo>
                <a:lnTo>
                  <a:pt x="14821" y="8600"/>
                </a:lnTo>
                <a:lnTo>
                  <a:pt x="14701" y="8358"/>
                </a:lnTo>
                <a:lnTo>
                  <a:pt x="14600" y="8116"/>
                </a:lnTo>
                <a:lnTo>
                  <a:pt x="14519" y="7875"/>
                </a:lnTo>
                <a:lnTo>
                  <a:pt x="14459" y="7613"/>
                </a:lnTo>
                <a:lnTo>
                  <a:pt x="14419" y="7351"/>
                </a:lnTo>
                <a:lnTo>
                  <a:pt x="14378" y="7089"/>
                </a:lnTo>
                <a:lnTo>
                  <a:pt x="14378" y="6828"/>
                </a:lnTo>
                <a:lnTo>
                  <a:pt x="14399" y="6687"/>
                </a:lnTo>
                <a:lnTo>
                  <a:pt x="14419" y="6546"/>
                </a:lnTo>
                <a:lnTo>
                  <a:pt x="14499" y="6284"/>
                </a:lnTo>
                <a:lnTo>
                  <a:pt x="14640" y="6385"/>
                </a:lnTo>
                <a:lnTo>
                  <a:pt x="14761" y="6465"/>
                </a:lnTo>
                <a:lnTo>
                  <a:pt x="14902" y="6505"/>
                </a:lnTo>
                <a:lnTo>
                  <a:pt x="15023" y="6546"/>
                </a:lnTo>
                <a:lnTo>
                  <a:pt x="15164" y="6566"/>
                </a:lnTo>
                <a:lnTo>
                  <a:pt x="15305" y="6586"/>
                </a:lnTo>
                <a:lnTo>
                  <a:pt x="15426" y="6566"/>
                </a:lnTo>
                <a:lnTo>
                  <a:pt x="15567" y="6546"/>
                </a:lnTo>
                <a:lnTo>
                  <a:pt x="15687" y="6505"/>
                </a:lnTo>
                <a:lnTo>
                  <a:pt x="15828" y="6465"/>
                </a:lnTo>
                <a:lnTo>
                  <a:pt x="16070" y="6324"/>
                </a:lnTo>
                <a:lnTo>
                  <a:pt x="16312" y="6163"/>
                </a:lnTo>
                <a:lnTo>
                  <a:pt x="16513" y="5962"/>
                </a:lnTo>
                <a:close/>
                <a:moveTo>
                  <a:pt x="17862" y="2115"/>
                </a:moveTo>
                <a:lnTo>
                  <a:pt x="18184" y="2136"/>
                </a:lnTo>
                <a:lnTo>
                  <a:pt x="18507" y="2196"/>
                </a:lnTo>
                <a:lnTo>
                  <a:pt x="18829" y="2256"/>
                </a:lnTo>
                <a:lnTo>
                  <a:pt x="19151" y="2357"/>
                </a:lnTo>
                <a:lnTo>
                  <a:pt x="19453" y="2478"/>
                </a:lnTo>
                <a:lnTo>
                  <a:pt x="19735" y="2619"/>
                </a:lnTo>
                <a:lnTo>
                  <a:pt x="20017" y="2780"/>
                </a:lnTo>
                <a:lnTo>
                  <a:pt x="20299" y="2961"/>
                </a:lnTo>
                <a:lnTo>
                  <a:pt x="20561" y="3142"/>
                </a:lnTo>
                <a:lnTo>
                  <a:pt x="20822" y="3364"/>
                </a:lnTo>
                <a:lnTo>
                  <a:pt x="21064" y="3585"/>
                </a:lnTo>
                <a:lnTo>
                  <a:pt x="21306" y="3827"/>
                </a:lnTo>
                <a:lnTo>
                  <a:pt x="21527" y="4069"/>
                </a:lnTo>
                <a:lnTo>
                  <a:pt x="21749" y="4330"/>
                </a:lnTo>
                <a:lnTo>
                  <a:pt x="22172" y="4854"/>
                </a:lnTo>
                <a:lnTo>
                  <a:pt x="22574" y="5418"/>
                </a:lnTo>
                <a:lnTo>
                  <a:pt x="22957" y="5962"/>
                </a:lnTo>
                <a:lnTo>
                  <a:pt x="23340" y="6525"/>
                </a:lnTo>
                <a:lnTo>
                  <a:pt x="23521" y="6828"/>
                </a:lnTo>
                <a:lnTo>
                  <a:pt x="23682" y="7130"/>
                </a:lnTo>
                <a:lnTo>
                  <a:pt x="23823" y="7432"/>
                </a:lnTo>
                <a:lnTo>
                  <a:pt x="23944" y="7754"/>
                </a:lnTo>
                <a:lnTo>
                  <a:pt x="24024" y="8096"/>
                </a:lnTo>
                <a:lnTo>
                  <a:pt x="24085" y="8418"/>
                </a:lnTo>
                <a:lnTo>
                  <a:pt x="24105" y="8761"/>
                </a:lnTo>
                <a:lnTo>
                  <a:pt x="24085" y="9103"/>
                </a:lnTo>
                <a:lnTo>
                  <a:pt x="24024" y="9425"/>
                </a:lnTo>
                <a:lnTo>
                  <a:pt x="23924" y="9727"/>
                </a:lnTo>
                <a:lnTo>
                  <a:pt x="23783" y="10009"/>
                </a:lnTo>
                <a:lnTo>
                  <a:pt x="23622" y="10291"/>
                </a:lnTo>
                <a:lnTo>
                  <a:pt x="23440" y="10553"/>
                </a:lnTo>
                <a:lnTo>
                  <a:pt x="23219" y="10774"/>
                </a:lnTo>
                <a:lnTo>
                  <a:pt x="22977" y="10996"/>
                </a:lnTo>
                <a:lnTo>
                  <a:pt x="22715" y="11177"/>
                </a:lnTo>
                <a:lnTo>
                  <a:pt x="22433" y="11318"/>
                </a:lnTo>
                <a:lnTo>
                  <a:pt x="22151" y="11459"/>
                </a:lnTo>
                <a:lnTo>
                  <a:pt x="21829" y="11540"/>
                </a:lnTo>
                <a:lnTo>
                  <a:pt x="21527" y="11620"/>
                </a:lnTo>
                <a:lnTo>
                  <a:pt x="21427" y="11640"/>
                </a:lnTo>
                <a:lnTo>
                  <a:pt x="21326" y="11681"/>
                </a:lnTo>
                <a:lnTo>
                  <a:pt x="21265" y="11379"/>
                </a:lnTo>
                <a:lnTo>
                  <a:pt x="21165" y="11097"/>
                </a:lnTo>
                <a:lnTo>
                  <a:pt x="21044" y="10815"/>
                </a:lnTo>
                <a:lnTo>
                  <a:pt x="20984" y="10694"/>
                </a:lnTo>
                <a:lnTo>
                  <a:pt x="20903" y="10593"/>
                </a:lnTo>
                <a:lnTo>
                  <a:pt x="21104" y="10372"/>
                </a:lnTo>
                <a:lnTo>
                  <a:pt x="21286" y="10130"/>
                </a:lnTo>
                <a:lnTo>
                  <a:pt x="21467" y="9888"/>
                </a:lnTo>
                <a:lnTo>
                  <a:pt x="21628" y="9647"/>
                </a:lnTo>
                <a:lnTo>
                  <a:pt x="21769" y="9365"/>
                </a:lnTo>
                <a:lnTo>
                  <a:pt x="21890" y="9083"/>
                </a:lnTo>
                <a:lnTo>
                  <a:pt x="21990" y="8781"/>
                </a:lnTo>
                <a:lnTo>
                  <a:pt x="22071" y="8479"/>
                </a:lnTo>
                <a:lnTo>
                  <a:pt x="22131" y="8177"/>
                </a:lnTo>
                <a:lnTo>
                  <a:pt x="22151" y="7855"/>
                </a:lnTo>
                <a:lnTo>
                  <a:pt x="22172" y="7552"/>
                </a:lnTo>
                <a:lnTo>
                  <a:pt x="22151" y="7230"/>
                </a:lnTo>
                <a:lnTo>
                  <a:pt x="22131" y="6928"/>
                </a:lnTo>
                <a:lnTo>
                  <a:pt x="22071" y="6626"/>
                </a:lnTo>
                <a:lnTo>
                  <a:pt x="22011" y="6324"/>
                </a:lnTo>
                <a:lnTo>
                  <a:pt x="21910" y="6022"/>
                </a:lnTo>
                <a:lnTo>
                  <a:pt x="21789" y="5740"/>
                </a:lnTo>
                <a:lnTo>
                  <a:pt x="21648" y="5458"/>
                </a:lnTo>
                <a:lnTo>
                  <a:pt x="21487" y="5196"/>
                </a:lnTo>
                <a:lnTo>
                  <a:pt x="21306" y="4935"/>
                </a:lnTo>
                <a:lnTo>
                  <a:pt x="21245" y="4854"/>
                </a:lnTo>
                <a:lnTo>
                  <a:pt x="21165" y="4774"/>
                </a:lnTo>
                <a:lnTo>
                  <a:pt x="21064" y="4733"/>
                </a:lnTo>
                <a:lnTo>
                  <a:pt x="20984" y="4693"/>
                </a:lnTo>
                <a:lnTo>
                  <a:pt x="20903" y="4673"/>
                </a:lnTo>
                <a:lnTo>
                  <a:pt x="20822" y="4653"/>
                </a:lnTo>
                <a:lnTo>
                  <a:pt x="20722" y="4673"/>
                </a:lnTo>
                <a:lnTo>
                  <a:pt x="20641" y="4693"/>
                </a:lnTo>
                <a:lnTo>
                  <a:pt x="20500" y="4753"/>
                </a:lnTo>
                <a:lnTo>
                  <a:pt x="20379" y="4874"/>
                </a:lnTo>
                <a:lnTo>
                  <a:pt x="20319" y="4935"/>
                </a:lnTo>
                <a:lnTo>
                  <a:pt x="20279" y="5015"/>
                </a:lnTo>
                <a:lnTo>
                  <a:pt x="20259" y="5096"/>
                </a:lnTo>
                <a:lnTo>
                  <a:pt x="20238" y="5176"/>
                </a:lnTo>
                <a:lnTo>
                  <a:pt x="19916" y="5337"/>
                </a:lnTo>
                <a:lnTo>
                  <a:pt x="19594" y="5478"/>
                </a:lnTo>
                <a:lnTo>
                  <a:pt x="19252" y="5579"/>
                </a:lnTo>
                <a:lnTo>
                  <a:pt x="18909" y="5639"/>
                </a:lnTo>
                <a:lnTo>
                  <a:pt x="18648" y="5660"/>
                </a:lnTo>
                <a:lnTo>
                  <a:pt x="18406" y="5639"/>
                </a:lnTo>
                <a:lnTo>
                  <a:pt x="18144" y="5619"/>
                </a:lnTo>
                <a:lnTo>
                  <a:pt x="17902" y="5579"/>
                </a:lnTo>
                <a:lnTo>
                  <a:pt x="17701" y="5539"/>
                </a:lnTo>
                <a:lnTo>
                  <a:pt x="17399" y="5438"/>
                </a:lnTo>
                <a:lnTo>
                  <a:pt x="17238" y="5378"/>
                </a:lnTo>
                <a:lnTo>
                  <a:pt x="17117" y="5297"/>
                </a:lnTo>
                <a:lnTo>
                  <a:pt x="17016" y="5237"/>
                </a:lnTo>
                <a:lnTo>
                  <a:pt x="16996" y="5217"/>
                </a:lnTo>
                <a:lnTo>
                  <a:pt x="16996" y="5196"/>
                </a:lnTo>
                <a:lnTo>
                  <a:pt x="17016" y="5076"/>
                </a:lnTo>
                <a:lnTo>
                  <a:pt x="17016" y="4995"/>
                </a:lnTo>
                <a:lnTo>
                  <a:pt x="16996" y="4914"/>
                </a:lnTo>
                <a:lnTo>
                  <a:pt x="16956" y="4834"/>
                </a:lnTo>
                <a:lnTo>
                  <a:pt x="16916" y="4774"/>
                </a:lnTo>
                <a:lnTo>
                  <a:pt x="16835" y="4713"/>
                </a:lnTo>
                <a:lnTo>
                  <a:pt x="16775" y="4673"/>
                </a:lnTo>
                <a:lnTo>
                  <a:pt x="16694" y="4653"/>
                </a:lnTo>
                <a:lnTo>
                  <a:pt x="16614" y="4633"/>
                </a:lnTo>
                <a:lnTo>
                  <a:pt x="16533" y="4633"/>
                </a:lnTo>
                <a:lnTo>
                  <a:pt x="16453" y="4653"/>
                </a:lnTo>
                <a:lnTo>
                  <a:pt x="16372" y="4673"/>
                </a:lnTo>
                <a:lnTo>
                  <a:pt x="16291" y="4713"/>
                </a:lnTo>
                <a:lnTo>
                  <a:pt x="16231" y="4774"/>
                </a:lnTo>
                <a:lnTo>
                  <a:pt x="16171" y="4854"/>
                </a:lnTo>
                <a:lnTo>
                  <a:pt x="16130" y="4955"/>
                </a:lnTo>
                <a:lnTo>
                  <a:pt x="16070" y="5076"/>
                </a:lnTo>
                <a:lnTo>
                  <a:pt x="15989" y="5196"/>
                </a:lnTo>
                <a:lnTo>
                  <a:pt x="15909" y="5317"/>
                </a:lnTo>
                <a:lnTo>
                  <a:pt x="15808" y="5418"/>
                </a:lnTo>
                <a:lnTo>
                  <a:pt x="15687" y="5498"/>
                </a:lnTo>
                <a:lnTo>
                  <a:pt x="15546" y="5579"/>
                </a:lnTo>
                <a:lnTo>
                  <a:pt x="15426" y="5619"/>
                </a:lnTo>
                <a:lnTo>
                  <a:pt x="15285" y="5639"/>
                </a:lnTo>
                <a:lnTo>
                  <a:pt x="15083" y="5639"/>
                </a:lnTo>
                <a:lnTo>
                  <a:pt x="14983" y="5599"/>
                </a:lnTo>
                <a:lnTo>
                  <a:pt x="14902" y="5559"/>
                </a:lnTo>
                <a:lnTo>
                  <a:pt x="14902" y="5539"/>
                </a:lnTo>
                <a:lnTo>
                  <a:pt x="14882" y="5519"/>
                </a:lnTo>
                <a:lnTo>
                  <a:pt x="14801" y="5458"/>
                </a:lnTo>
                <a:lnTo>
                  <a:pt x="14540" y="5297"/>
                </a:lnTo>
                <a:lnTo>
                  <a:pt x="14278" y="5176"/>
                </a:lnTo>
                <a:lnTo>
                  <a:pt x="14177" y="5156"/>
                </a:lnTo>
                <a:lnTo>
                  <a:pt x="14137" y="5156"/>
                </a:lnTo>
                <a:lnTo>
                  <a:pt x="13996" y="5277"/>
                </a:lnTo>
                <a:lnTo>
                  <a:pt x="13875" y="5418"/>
                </a:lnTo>
                <a:lnTo>
                  <a:pt x="13754" y="5599"/>
                </a:lnTo>
                <a:lnTo>
                  <a:pt x="13653" y="5760"/>
                </a:lnTo>
                <a:lnTo>
                  <a:pt x="13472" y="6123"/>
                </a:lnTo>
                <a:lnTo>
                  <a:pt x="13351" y="6425"/>
                </a:lnTo>
                <a:lnTo>
                  <a:pt x="13311" y="6586"/>
                </a:lnTo>
                <a:lnTo>
                  <a:pt x="13271" y="6767"/>
                </a:lnTo>
                <a:lnTo>
                  <a:pt x="13231" y="7109"/>
                </a:lnTo>
                <a:lnTo>
                  <a:pt x="13251" y="7472"/>
                </a:lnTo>
                <a:lnTo>
                  <a:pt x="13291" y="7814"/>
                </a:lnTo>
                <a:lnTo>
                  <a:pt x="13351" y="8157"/>
                </a:lnTo>
                <a:lnTo>
                  <a:pt x="13452" y="8499"/>
                </a:lnTo>
                <a:lnTo>
                  <a:pt x="13573" y="8841"/>
                </a:lnTo>
                <a:lnTo>
                  <a:pt x="13714" y="9143"/>
                </a:lnTo>
                <a:lnTo>
                  <a:pt x="13794" y="9304"/>
                </a:lnTo>
                <a:lnTo>
                  <a:pt x="13875" y="9466"/>
                </a:lnTo>
                <a:lnTo>
                  <a:pt x="14097" y="9788"/>
                </a:lnTo>
                <a:lnTo>
                  <a:pt x="14358" y="10110"/>
                </a:lnTo>
                <a:lnTo>
                  <a:pt x="14620" y="10412"/>
                </a:lnTo>
                <a:lnTo>
                  <a:pt x="15063" y="10895"/>
                </a:lnTo>
                <a:lnTo>
                  <a:pt x="15204" y="11056"/>
                </a:lnTo>
                <a:lnTo>
                  <a:pt x="15244" y="11117"/>
                </a:lnTo>
                <a:lnTo>
                  <a:pt x="15204" y="11157"/>
                </a:lnTo>
                <a:lnTo>
                  <a:pt x="15164" y="11197"/>
                </a:lnTo>
                <a:lnTo>
                  <a:pt x="15124" y="11217"/>
                </a:lnTo>
                <a:lnTo>
                  <a:pt x="15063" y="11258"/>
                </a:lnTo>
                <a:lnTo>
                  <a:pt x="14983" y="11358"/>
                </a:lnTo>
                <a:lnTo>
                  <a:pt x="14922" y="11459"/>
                </a:lnTo>
                <a:lnTo>
                  <a:pt x="14862" y="11580"/>
                </a:lnTo>
                <a:lnTo>
                  <a:pt x="14801" y="11701"/>
                </a:lnTo>
                <a:lnTo>
                  <a:pt x="14801" y="11721"/>
                </a:lnTo>
                <a:lnTo>
                  <a:pt x="14620" y="11701"/>
                </a:lnTo>
                <a:lnTo>
                  <a:pt x="14419" y="11681"/>
                </a:lnTo>
                <a:lnTo>
                  <a:pt x="14217" y="11681"/>
                </a:lnTo>
                <a:lnTo>
                  <a:pt x="14036" y="11640"/>
                </a:lnTo>
                <a:lnTo>
                  <a:pt x="13653" y="11560"/>
                </a:lnTo>
                <a:lnTo>
                  <a:pt x="13472" y="11520"/>
                </a:lnTo>
                <a:lnTo>
                  <a:pt x="13291" y="11459"/>
                </a:lnTo>
                <a:lnTo>
                  <a:pt x="13130" y="11379"/>
                </a:lnTo>
                <a:lnTo>
                  <a:pt x="12969" y="11278"/>
                </a:lnTo>
                <a:lnTo>
                  <a:pt x="12828" y="11177"/>
                </a:lnTo>
                <a:lnTo>
                  <a:pt x="12687" y="11077"/>
                </a:lnTo>
                <a:lnTo>
                  <a:pt x="12546" y="10956"/>
                </a:lnTo>
                <a:lnTo>
                  <a:pt x="12405" y="10835"/>
                </a:lnTo>
                <a:lnTo>
                  <a:pt x="12304" y="10694"/>
                </a:lnTo>
                <a:lnTo>
                  <a:pt x="12204" y="10553"/>
                </a:lnTo>
                <a:lnTo>
                  <a:pt x="12103" y="10412"/>
                </a:lnTo>
                <a:lnTo>
                  <a:pt x="12022" y="10251"/>
                </a:lnTo>
                <a:lnTo>
                  <a:pt x="11902" y="9949"/>
                </a:lnTo>
                <a:lnTo>
                  <a:pt x="11821" y="9606"/>
                </a:lnTo>
                <a:lnTo>
                  <a:pt x="11761" y="9264"/>
                </a:lnTo>
                <a:lnTo>
                  <a:pt x="11761" y="8922"/>
                </a:lnTo>
                <a:lnTo>
                  <a:pt x="11781" y="8579"/>
                </a:lnTo>
                <a:lnTo>
                  <a:pt x="11861" y="8257"/>
                </a:lnTo>
                <a:lnTo>
                  <a:pt x="11942" y="7935"/>
                </a:lnTo>
                <a:lnTo>
                  <a:pt x="12063" y="7633"/>
                </a:lnTo>
                <a:lnTo>
                  <a:pt x="12204" y="7331"/>
                </a:lnTo>
                <a:lnTo>
                  <a:pt x="12365" y="7049"/>
                </a:lnTo>
                <a:lnTo>
                  <a:pt x="12687" y="6465"/>
                </a:lnTo>
                <a:lnTo>
                  <a:pt x="13009" y="5901"/>
                </a:lnTo>
                <a:lnTo>
                  <a:pt x="13251" y="5498"/>
                </a:lnTo>
                <a:lnTo>
                  <a:pt x="13472" y="5055"/>
                </a:lnTo>
                <a:lnTo>
                  <a:pt x="13533" y="4995"/>
                </a:lnTo>
                <a:lnTo>
                  <a:pt x="13714" y="4774"/>
                </a:lnTo>
                <a:lnTo>
                  <a:pt x="13855" y="4532"/>
                </a:lnTo>
                <a:lnTo>
                  <a:pt x="14016" y="4270"/>
                </a:lnTo>
                <a:lnTo>
                  <a:pt x="14157" y="4028"/>
                </a:lnTo>
                <a:lnTo>
                  <a:pt x="14338" y="3787"/>
                </a:lnTo>
                <a:lnTo>
                  <a:pt x="14540" y="3565"/>
                </a:lnTo>
                <a:lnTo>
                  <a:pt x="14741" y="3364"/>
                </a:lnTo>
                <a:lnTo>
                  <a:pt x="14962" y="3163"/>
                </a:lnTo>
                <a:lnTo>
                  <a:pt x="15204" y="2961"/>
                </a:lnTo>
                <a:lnTo>
                  <a:pt x="15446" y="2800"/>
                </a:lnTo>
                <a:lnTo>
                  <a:pt x="15708" y="2639"/>
                </a:lnTo>
                <a:lnTo>
                  <a:pt x="15989" y="2518"/>
                </a:lnTo>
                <a:lnTo>
                  <a:pt x="16271" y="2397"/>
                </a:lnTo>
                <a:lnTo>
                  <a:pt x="16573" y="2317"/>
                </a:lnTo>
                <a:lnTo>
                  <a:pt x="16855" y="2236"/>
                </a:lnTo>
                <a:lnTo>
                  <a:pt x="17157" y="2176"/>
                </a:lnTo>
                <a:lnTo>
                  <a:pt x="17520" y="2136"/>
                </a:lnTo>
                <a:lnTo>
                  <a:pt x="17862" y="2115"/>
                </a:lnTo>
                <a:close/>
                <a:moveTo>
                  <a:pt x="20017" y="11358"/>
                </a:moveTo>
                <a:lnTo>
                  <a:pt x="19977" y="11560"/>
                </a:lnTo>
                <a:lnTo>
                  <a:pt x="19957" y="11761"/>
                </a:lnTo>
                <a:lnTo>
                  <a:pt x="19916" y="12164"/>
                </a:lnTo>
                <a:lnTo>
                  <a:pt x="19876" y="12567"/>
                </a:lnTo>
                <a:lnTo>
                  <a:pt x="19856" y="12768"/>
                </a:lnTo>
                <a:lnTo>
                  <a:pt x="19795" y="12969"/>
                </a:lnTo>
                <a:lnTo>
                  <a:pt x="19574" y="13815"/>
                </a:lnTo>
                <a:lnTo>
                  <a:pt x="19453" y="14258"/>
                </a:lnTo>
                <a:lnTo>
                  <a:pt x="19332" y="14681"/>
                </a:lnTo>
                <a:lnTo>
                  <a:pt x="19171" y="15104"/>
                </a:lnTo>
                <a:lnTo>
                  <a:pt x="18970" y="15507"/>
                </a:lnTo>
                <a:lnTo>
                  <a:pt x="18768" y="15910"/>
                </a:lnTo>
                <a:lnTo>
                  <a:pt x="18547" y="16292"/>
                </a:lnTo>
                <a:lnTo>
                  <a:pt x="18325" y="16634"/>
                </a:lnTo>
                <a:lnTo>
                  <a:pt x="18104" y="16957"/>
                </a:lnTo>
                <a:lnTo>
                  <a:pt x="18043" y="17037"/>
                </a:lnTo>
                <a:lnTo>
                  <a:pt x="17963" y="17098"/>
                </a:lnTo>
                <a:lnTo>
                  <a:pt x="17802" y="17198"/>
                </a:lnTo>
                <a:lnTo>
                  <a:pt x="17600" y="17138"/>
                </a:lnTo>
                <a:lnTo>
                  <a:pt x="17419" y="17057"/>
                </a:lnTo>
                <a:lnTo>
                  <a:pt x="17258" y="16977"/>
                </a:lnTo>
                <a:lnTo>
                  <a:pt x="17097" y="16856"/>
                </a:lnTo>
                <a:lnTo>
                  <a:pt x="16936" y="16735"/>
                </a:lnTo>
                <a:lnTo>
                  <a:pt x="16815" y="16594"/>
                </a:lnTo>
                <a:lnTo>
                  <a:pt x="16674" y="16433"/>
                </a:lnTo>
                <a:lnTo>
                  <a:pt x="16553" y="16272"/>
                </a:lnTo>
                <a:lnTo>
                  <a:pt x="16453" y="16111"/>
                </a:lnTo>
                <a:lnTo>
                  <a:pt x="16352" y="15930"/>
                </a:lnTo>
                <a:lnTo>
                  <a:pt x="16171" y="15547"/>
                </a:lnTo>
                <a:lnTo>
                  <a:pt x="16030" y="15144"/>
                </a:lnTo>
                <a:lnTo>
                  <a:pt x="15909" y="14742"/>
                </a:lnTo>
                <a:lnTo>
                  <a:pt x="15828" y="14339"/>
                </a:lnTo>
                <a:lnTo>
                  <a:pt x="15748" y="13936"/>
                </a:lnTo>
                <a:lnTo>
                  <a:pt x="15708" y="13574"/>
                </a:lnTo>
                <a:lnTo>
                  <a:pt x="15667" y="13231"/>
                </a:lnTo>
                <a:lnTo>
                  <a:pt x="15627" y="12708"/>
                </a:lnTo>
                <a:lnTo>
                  <a:pt x="15627" y="12426"/>
                </a:lnTo>
                <a:lnTo>
                  <a:pt x="15647" y="11963"/>
                </a:lnTo>
                <a:lnTo>
                  <a:pt x="15687" y="11721"/>
                </a:lnTo>
                <a:lnTo>
                  <a:pt x="15708" y="11600"/>
                </a:lnTo>
                <a:lnTo>
                  <a:pt x="15748" y="11499"/>
                </a:lnTo>
                <a:lnTo>
                  <a:pt x="15768" y="11459"/>
                </a:lnTo>
                <a:lnTo>
                  <a:pt x="15828" y="11439"/>
                </a:lnTo>
                <a:lnTo>
                  <a:pt x="15889" y="11439"/>
                </a:lnTo>
                <a:lnTo>
                  <a:pt x="15969" y="11459"/>
                </a:lnTo>
                <a:lnTo>
                  <a:pt x="16171" y="11499"/>
                </a:lnTo>
                <a:lnTo>
                  <a:pt x="16432" y="11580"/>
                </a:lnTo>
                <a:lnTo>
                  <a:pt x="16996" y="11761"/>
                </a:lnTo>
                <a:lnTo>
                  <a:pt x="17298" y="11842"/>
                </a:lnTo>
                <a:lnTo>
                  <a:pt x="17560" y="11882"/>
                </a:lnTo>
                <a:lnTo>
                  <a:pt x="17943" y="11882"/>
                </a:lnTo>
                <a:lnTo>
                  <a:pt x="18346" y="11842"/>
                </a:lnTo>
                <a:lnTo>
                  <a:pt x="18748" y="11741"/>
                </a:lnTo>
                <a:lnTo>
                  <a:pt x="19131" y="11640"/>
                </a:lnTo>
                <a:lnTo>
                  <a:pt x="19775" y="11419"/>
                </a:lnTo>
                <a:lnTo>
                  <a:pt x="19957" y="11379"/>
                </a:lnTo>
                <a:lnTo>
                  <a:pt x="19997" y="11358"/>
                </a:lnTo>
                <a:close/>
                <a:moveTo>
                  <a:pt x="20460" y="12929"/>
                </a:moveTo>
                <a:lnTo>
                  <a:pt x="20641" y="13876"/>
                </a:lnTo>
                <a:lnTo>
                  <a:pt x="20863" y="14822"/>
                </a:lnTo>
                <a:lnTo>
                  <a:pt x="21145" y="16050"/>
                </a:lnTo>
                <a:lnTo>
                  <a:pt x="21447" y="17299"/>
                </a:lnTo>
                <a:lnTo>
                  <a:pt x="21366" y="17380"/>
                </a:lnTo>
                <a:lnTo>
                  <a:pt x="21286" y="17480"/>
                </a:lnTo>
                <a:lnTo>
                  <a:pt x="21024" y="17843"/>
                </a:lnTo>
                <a:lnTo>
                  <a:pt x="20722" y="18185"/>
                </a:lnTo>
                <a:lnTo>
                  <a:pt x="20420" y="18507"/>
                </a:lnTo>
                <a:lnTo>
                  <a:pt x="20077" y="18789"/>
                </a:lnTo>
                <a:lnTo>
                  <a:pt x="19735" y="19051"/>
                </a:lnTo>
                <a:lnTo>
                  <a:pt x="19352" y="19272"/>
                </a:lnTo>
                <a:lnTo>
                  <a:pt x="18950" y="19454"/>
                </a:lnTo>
                <a:lnTo>
                  <a:pt x="18748" y="19514"/>
                </a:lnTo>
                <a:lnTo>
                  <a:pt x="18527" y="19575"/>
                </a:lnTo>
                <a:lnTo>
                  <a:pt x="18426" y="18709"/>
                </a:lnTo>
                <a:lnTo>
                  <a:pt x="18366" y="18245"/>
                </a:lnTo>
                <a:lnTo>
                  <a:pt x="18325" y="18004"/>
                </a:lnTo>
                <a:lnTo>
                  <a:pt x="18265" y="17782"/>
                </a:lnTo>
                <a:lnTo>
                  <a:pt x="18466" y="17641"/>
                </a:lnTo>
                <a:lnTo>
                  <a:pt x="18648" y="17500"/>
                </a:lnTo>
                <a:lnTo>
                  <a:pt x="18829" y="17299"/>
                </a:lnTo>
                <a:lnTo>
                  <a:pt x="18990" y="17077"/>
                </a:lnTo>
                <a:lnTo>
                  <a:pt x="19151" y="16856"/>
                </a:lnTo>
                <a:lnTo>
                  <a:pt x="19292" y="16614"/>
                </a:lnTo>
                <a:lnTo>
                  <a:pt x="19554" y="16111"/>
                </a:lnTo>
                <a:lnTo>
                  <a:pt x="19795" y="15607"/>
                </a:lnTo>
                <a:lnTo>
                  <a:pt x="19997" y="15104"/>
                </a:lnTo>
                <a:lnTo>
                  <a:pt x="20158" y="14601"/>
                </a:lnTo>
                <a:lnTo>
                  <a:pt x="20299" y="14077"/>
                </a:lnTo>
                <a:lnTo>
                  <a:pt x="20400" y="13553"/>
                </a:lnTo>
                <a:lnTo>
                  <a:pt x="20440" y="13231"/>
                </a:lnTo>
                <a:lnTo>
                  <a:pt x="20460" y="12929"/>
                </a:lnTo>
                <a:close/>
                <a:moveTo>
                  <a:pt x="4310" y="726"/>
                </a:moveTo>
                <a:lnTo>
                  <a:pt x="4431" y="746"/>
                </a:lnTo>
                <a:lnTo>
                  <a:pt x="4692" y="786"/>
                </a:lnTo>
                <a:lnTo>
                  <a:pt x="4954" y="867"/>
                </a:lnTo>
                <a:lnTo>
                  <a:pt x="5236" y="968"/>
                </a:lnTo>
                <a:lnTo>
                  <a:pt x="5498" y="1109"/>
                </a:lnTo>
                <a:lnTo>
                  <a:pt x="5760" y="1270"/>
                </a:lnTo>
                <a:lnTo>
                  <a:pt x="6021" y="1451"/>
                </a:lnTo>
                <a:lnTo>
                  <a:pt x="6283" y="1632"/>
                </a:lnTo>
                <a:lnTo>
                  <a:pt x="6726" y="1995"/>
                </a:lnTo>
                <a:lnTo>
                  <a:pt x="7109" y="2297"/>
                </a:lnTo>
                <a:lnTo>
                  <a:pt x="8015" y="3102"/>
                </a:lnTo>
                <a:lnTo>
                  <a:pt x="8921" y="3928"/>
                </a:lnTo>
                <a:lnTo>
                  <a:pt x="9384" y="4330"/>
                </a:lnTo>
                <a:lnTo>
                  <a:pt x="9848" y="4713"/>
                </a:lnTo>
                <a:lnTo>
                  <a:pt x="10331" y="5096"/>
                </a:lnTo>
                <a:lnTo>
                  <a:pt x="10834" y="5458"/>
                </a:lnTo>
                <a:lnTo>
                  <a:pt x="11378" y="5841"/>
                </a:lnTo>
                <a:lnTo>
                  <a:pt x="11962" y="6183"/>
                </a:lnTo>
                <a:lnTo>
                  <a:pt x="11620" y="6807"/>
                </a:lnTo>
                <a:lnTo>
                  <a:pt x="11459" y="7130"/>
                </a:lnTo>
                <a:lnTo>
                  <a:pt x="11318" y="7452"/>
                </a:lnTo>
                <a:lnTo>
                  <a:pt x="11197" y="7774"/>
                </a:lnTo>
                <a:lnTo>
                  <a:pt x="11096" y="8116"/>
                </a:lnTo>
                <a:lnTo>
                  <a:pt x="11015" y="8459"/>
                </a:lnTo>
                <a:lnTo>
                  <a:pt x="10975" y="8821"/>
                </a:lnTo>
                <a:lnTo>
                  <a:pt x="10955" y="9023"/>
                </a:lnTo>
                <a:lnTo>
                  <a:pt x="10955" y="9224"/>
                </a:lnTo>
                <a:lnTo>
                  <a:pt x="10975" y="9425"/>
                </a:lnTo>
                <a:lnTo>
                  <a:pt x="10995" y="9627"/>
                </a:lnTo>
                <a:lnTo>
                  <a:pt x="11076" y="10009"/>
                </a:lnTo>
                <a:lnTo>
                  <a:pt x="11217" y="10372"/>
                </a:lnTo>
                <a:lnTo>
                  <a:pt x="11398" y="10714"/>
                </a:lnTo>
                <a:lnTo>
                  <a:pt x="11599" y="11056"/>
                </a:lnTo>
                <a:lnTo>
                  <a:pt x="11841" y="11379"/>
                </a:lnTo>
                <a:lnTo>
                  <a:pt x="12103" y="11661"/>
                </a:lnTo>
                <a:lnTo>
                  <a:pt x="12244" y="11801"/>
                </a:lnTo>
                <a:lnTo>
                  <a:pt x="12405" y="11942"/>
                </a:lnTo>
                <a:lnTo>
                  <a:pt x="12586" y="12063"/>
                </a:lnTo>
                <a:lnTo>
                  <a:pt x="12767" y="12164"/>
                </a:lnTo>
                <a:lnTo>
                  <a:pt x="13130" y="12345"/>
                </a:lnTo>
                <a:lnTo>
                  <a:pt x="13513" y="12506"/>
                </a:lnTo>
                <a:lnTo>
                  <a:pt x="13754" y="12567"/>
                </a:lnTo>
                <a:lnTo>
                  <a:pt x="14016" y="12607"/>
                </a:lnTo>
                <a:lnTo>
                  <a:pt x="14278" y="12627"/>
                </a:lnTo>
                <a:lnTo>
                  <a:pt x="14540" y="12627"/>
                </a:lnTo>
                <a:lnTo>
                  <a:pt x="14499" y="12768"/>
                </a:lnTo>
                <a:lnTo>
                  <a:pt x="14237" y="13936"/>
                </a:lnTo>
                <a:lnTo>
                  <a:pt x="13996" y="15104"/>
                </a:lnTo>
                <a:lnTo>
                  <a:pt x="13271" y="18588"/>
                </a:lnTo>
                <a:lnTo>
                  <a:pt x="12747" y="18850"/>
                </a:lnTo>
                <a:lnTo>
                  <a:pt x="12224" y="19091"/>
                </a:lnTo>
                <a:lnTo>
                  <a:pt x="11680" y="19313"/>
                </a:lnTo>
                <a:lnTo>
                  <a:pt x="11116" y="19474"/>
                </a:lnTo>
                <a:lnTo>
                  <a:pt x="10834" y="19534"/>
                </a:lnTo>
                <a:lnTo>
                  <a:pt x="10532" y="19595"/>
                </a:lnTo>
                <a:lnTo>
                  <a:pt x="10230" y="19635"/>
                </a:lnTo>
                <a:lnTo>
                  <a:pt x="9948" y="19655"/>
                </a:lnTo>
                <a:lnTo>
                  <a:pt x="9646" y="19675"/>
                </a:lnTo>
                <a:lnTo>
                  <a:pt x="9022" y="19675"/>
                </a:lnTo>
                <a:lnTo>
                  <a:pt x="8720" y="19655"/>
                </a:lnTo>
                <a:lnTo>
                  <a:pt x="8035" y="19554"/>
                </a:lnTo>
                <a:lnTo>
                  <a:pt x="7350" y="19413"/>
                </a:lnTo>
                <a:lnTo>
                  <a:pt x="6686" y="19232"/>
                </a:lnTo>
                <a:lnTo>
                  <a:pt x="6042" y="19011"/>
                </a:lnTo>
                <a:lnTo>
                  <a:pt x="5417" y="18729"/>
                </a:lnTo>
                <a:lnTo>
                  <a:pt x="4793" y="18427"/>
                </a:lnTo>
                <a:lnTo>
                  <a:pt x="4209" y="18084"/>
                </a:lnTo>
                <a:lnTo>
                  <a:pt x="3665" y="17682"/>
                </a:lnTo>
                <a:lnTo>
                  <a:pt x="3242" y="17359"/>
                </a:lnTo>
                <a:lnTo>
                  <a:pt x="2840" y="16997"/>
                </a:lnTo>
                <a:lnTo>
                  <a:pt x="2457" y="16594"/>
                </a:lnTo>
                <a:lnTo>
                  <a:pt x="2276" y="16373"/>
                </a:lnTo>
                <a:lnTo>
                  <a:pt x="2115" y="16151"/>
                </a:lnTo>
                <a:lnTo>
                  <a:pt x="1974" y="15930"/>
                </a:lnTo>
                <a:lnTo>
                  <a:pt x="1833" y="15708"/>
                </a:lnTo>
                <a:lnTo>
                  <a:pt x="1712" y="15466"/>
                </a:lnTo>
                <a:lnTo>
                  <a:pt x="1631" y="15225"/>
                </a:lnTo>
                <a:lnTo>
                  <a:pt x="1551" y="14983"/>
                </a:lnTo>
                <a:lnTo>
                  <a:pt x="1511" y="14721"/>
                </a:lnTo>
                <a:lnTo>
                  <a:pt x="1491" y="14480"/>
                </a:lnTo>
                <a:lnTo>
                  <a:pt x="1511" y="14238"/>
                </a:lnTo>
                <a:lnTo>
                  <a:pt x="1551" y="14037"/>
                </a:lnTo>
                <a:lnTo>
                  <a:pt x="1591" y="13835"/>
                </a:lnTo>
                <a:lnTo>
                  <a:pt x="1652" y="13654"/>
                </a:lnTo>
                <a:lnTo>
                  <a:pt x="1732" y="13453"/>
                </a:lnTo>
                <a:lnTo>
                  <a:pt x="1813" y="13272"/>
                </a:lnTo>
                <a:lnTo>
                  <a:pt x="1934" y="13110"/>
                </a:lnTo>
                <a:lnTo>
                  <a:pt x="2034" y="12929"/>
                </a:lnTo>
                <a:lnTo>
                  <a:pt x="2175" y="12788"/>
                </a:lnTo>
                <a:lnTo>
                  <a:pt x="2316" y="12647"/>
                </a:lnTo>
                <a:lnTo>
                  <a:pt x="2477" y="12506"/>
                </a:lnTo>
                <a:lnTo>
                  <a:pt x="2658" y="12385"/>
                </a:lnTo>
                <a:lnTo>
                  <a:pt x="2840" y="12285"/>
                </a:lnTo>
                <a:lnTo>
                  <a:pt x="3021" y="12204"/>
                </a:lnTo>
                <a:lnTo>
                  <a:pt x="3242" y="12144"/>
                </a:lnTo>
                <a:lnTo>
                  <a:pt x="3464" y="12104"/>
                </a:lnTo>
                <a:lnTo>
                  <a:pt x="3685" y="12083"/>
                </a:lnTo>
                <a:lnTo>
                  <a:pt x="3806" y="12063"/>
                </a:lnTo>
                <a:lnTo>
                  <a:pt x="3907" y="12043"/>
                </a:lnTo>
                <a:lnTo>
                  <a:pt x="4008" y="12003"/>
                </a:lnTo>
                <a:lnTo>
                  <a:pt x="4068" y="11942"/>
                </a:lnTo>
                <a:lnTo>
                  <a:pt x="4129" y="11882"/>
                </a:lnTo>
                <a:lnTo>
                  <a:pt x="4169" y="11801"/>
                </a:lnTo>
                <a:lnTo>
                  <a:pt x="4209" y="11721"/>
                </a:lnTo>
                <a:lnTo>
                  <a:pt x="4209" y="11640"/>
                </a:lnTo>
                <a:lnTo>
                  <a:pt x="4209" y="11560"/>
                </a:lnTo>
                <a:lnTo>
                  <a:pt x="4209" y="11479"/>
                </a:lnTo>
                <a:lnTo>
                  <a:pt x="4189" y="11379"/>
                </a:lnTo>
                <a:lnTo>
                  <a:pt x="4149" y="11298"/>
                </a:lnTo>
                <a:lnTo>
                  <a:pt x="4088" y="11217"/>
                </a:lnTo>
                <a:lnTo>
                  <a:pt x="4028" y="11157"/>
                </a:lnTo>
                <a:lnTo>
                  <a:pt x="3947" y="11077"/>
                </a:lnTo>
                <a:lnTo>
                  <a:pt x="3867" y="11036"/>
                </a:lnTo>
                <a:lnTo>
                  <a:pt x="3585" y="10855"/>
                </a:lnTo>
                <a:lnTo>
                  <a:pt x="3323" y="10694"/>
                </a:lnTo>
                <a:lnTo>
                  <a:pt x="3061" y="10493"/>
                </a:lnTo>
                <a:lnTo>
                  <a:pt x="2799" y="10291"/>
                </a:lnTo>
                <a:lnTo>
                  <a:pt x="2558" y="10070"/>
                </a:lnTo>
                <a:lnTo>
                  <a:pt x="2336" y="9848"/>
                </a:lnTo>
                <a:lnTo>
                  <a:pt x="2115" y="9606"/>
                </a:lnTo>
                <a:lnTo>
                  <a:pt x="1913" y="9365"/>
                </a:lnTo>
                <a:lnTo>
                  <a:pt x="1732" y="9103"/>
                </a:lnTo>
                <a:lnTo>
                  <a:pt x="1591" y="8841"/>
                </a:lnTo>
                <a:lnTo>
                  <a:pt x="1450" y="8559"/>
                </a:lnTo>
                <a:lnTo>
                  <a:pt x="1350" y="8277"/>
                </a:lnTo>
                <a:lnTo>
                  <a:pt x="1269" y="7996"/>
                </a:lnTo>
                <a:lnTo>
                  <a:pt x="1229" y="7693"/>
                </a:lnTo>
                <a:lnTo>
                  <a:pt x="1229" y="7391"/>
                </a:lnTo>
                <a:lnTo>
                  <a:pt x="1249" y="7089"/>
                </a:lnTo>
                <a:lnTo>
                  <a:pt x="1309" y="6828"/>
                </a:lnTo>
                <a:lnTo>
                  <a:pt x="1390" y="6586"/>
                </a:lnTo>
                <a:lnTo>
                  <a:pt x="1511" y="6344"/>
                </a:lnTo>
                <a:lnTo>
                  <a:pt x="1631" y="6103"/>
                </a:lnTo>
                <a:lnTo>
                  <a:pt x="1813" y="5901"/>
                </a:lnTo>
                <a:lnTo>
                  <a:pt x="1994" y="5700"/>
                </a:lnTo>
                <a:lnTo>
                  <a:pt x="2195" y="5519"/>
                </a:lnTo>
                <a:lnTo>
                  <a:pt x="2417" y="5358"/>
                </a:lnTo>
                <a:lnTo>
                  <a:pt x="2658" y="5237"/>
                </a:lnTo>
                <a:lnTo>
                  <a:pt x="2900" y="5136"/>
                </a:lnTo>
                <a:lnTo>
                  <a:pt x="3182" y="5055"/>
                </a:lnTo>
                <a:lnTo>
                  <a:pt x="3464" y="5015"/>
                </a:lnTo>
                <a:lnTo>
                  <a:pt x="3746" y="5015"/>
                </a:lnTo>
                <a:lnTo>
                  <a:pt x="4048" y="5055"/>
                </a:lnTo>
                <a:lnTo>
                  <a:pt x="4330" y="5136"/>
                </a:lnTo>
                <a:lnTo>
                  <a:pt x="4652" y="5237"/>
                </a:lnTo>
                <a:lnTo>
                  <a:pt x="4733" y="5277"/>
                </a:lnTo>
                <a:lnTo>
                  <a:pt x="4833" y="5297"/>
                </a:lnTo>
                <a:lnTo>
                  <a:pt x="4934" y="5297"/>
                </a:lnTo>
                <a:lnTo>
                  <a:pt x="5015" y="5277"/>
                </a:lnTo>
                <a:lnTo>
                  <a:pt x="5095" y="5257"/>
                </a:lnTo>
                <a:lnTo>
                  <a:pt x="5156" y="5196"/>
                </a:lnTo>
                <a:lnTo>
                  <a:pt x="5216" y="5156"/>
                </a:lnTo>
                <a:lnTo>
                  <a:pt x="5276" y="5096"/>
                </a:lnTo>
                <a:lnTo>
                  <a:pt x="5317" y="5015"/>
                </a:lnTo>
                <a:lnTo>
                  <a:pt x="5337" y="4955"/>
                </a:lnTo>
                <a:lnTo>
                  <a:pt x="5357" y="4874"/>
                </a:lnTo>
                <a:lnTo>
                  <a:pt x="5357" y="4794"/>
                </a:lnTo>
                <a:lnTo>
                  <a:pt x="5337" y="4713"/>
                </a:lnTo>
                <a:lnTo>
                  <a:pt x="5296" y="4633"/>
                </a:lnTo>
                <a:lnTo>
                  <a:pt x="5236" y="4552"/>
                </a:lnTo>
                <a:lnTo>
                  <a:pt x="5176" y="4492"/>
                </a:lnTo>
                <a:lnTo>
                  <a:pt x="4793" y="4190"/>
                </a:lnTo>
                <a:lnTo>
                  <a:pt x="4390" y="3867"/>
                </a:lnTo>
                <a:lnTo>
                  <a:pt x="4008" y="3505"/>
                </a:lnTo>
                <a:lnTo>
                  <a:pt x="3826" y="3303"/>
                </a:lnTo>
                <a:lnTo>
                  <a:pt x="3665" y="3122"/>
                </a:lnTo>
                <a:lnTo>
                  <a:pt x="3524" y="2921"/>
                </a:lnTo>
                <a:lnTo>
                  <a:pt x="3404" y="2699"/>
                </a:lnTo>
                <a:lnTo>
                  <a:pt x="3303" y="2498"/>
                </a:lnTo>
                <a:lnTo>
                  <a:pt x="3242" y="2276"/>
                </a:lnTo>
                <a:lnTo>
                  <a:pt x="3222" y="2055"/>
                </a:lnTo>
                <a:lnTo>
                  <a:pt x="3222" y="1813"/>
                </a:lnTo>
                <a:lnTo>
                  <a:pt x="3283" y="1592"/>
                </a:lnTo>
                <a:lnTo>
                  <a:pt x="3383" y="1350"/>
                </a:lnTo>
                <a:lnTo>
                  <a:pt x="3464" y="1209"/>
                </a:lnTo>
                <a:lnTo>
                  <a:pt x="3545" y="1109"/>
                </a:lnTo>
                <a:lnTo>
                  <a:pt x="3645" y="1008"/>
                </a:lnTo>
                <a:lnTo>
                  <a:pt x="3746" y="927"/>
                </a:lnTo>
                <a:lnTo>
                  <a:pt x="3847" y="847"/>
                </a:lnTo>
                <a:lnTo>
                  <a:pt x="3947" y="806"/>
                </a:lnTo>
                <a:lnTo>
                  <a:pt x="4068" y="766"/>
                </a:lnTo>
                <a:lnTo>
                  <a:pt x="4189" y="746"/>
                </a:lnTo>
                <a:lnTo>
                  <a:pt x="4310" y="726"/>
                </a:lnTo>
                <a:close/>
                <a:moveTo>
                  <a:pt x="31697" y="726"/>
                </a:moveTo>
                <a:lnTo>
                  <a:pt x="31817" y="746"/>
                </a:lnTo>
                <a:lnTo>
                  <a:pt x="31938" y="766"/>
                </a:lnTo>
                <a:lnTo>
                  <a:pt x="32059" y="806"/>
                </a:lnTo>
                <a:lnTo>
                  <a:pt x="32160" y="847"/>
                </a:lnTo>
                <a:lnTo>
                  <a:pt x="32260" y="927"/>
                </a:lnTo>
                <a:lnTo>
                  <a:pt x="32361" y="1008"/>
                </a:lnTo>
                <a:lnTo>
                  <a:pt x="32462" y="1109"/>
                </a:lnTo>
                <a:lnTo>
                  <a:pt x="32542" y="1209"/>
                </a:lnTo>
                <a:lnTo>
                  <a:pt x="32623" y="1350"/>
                </a:lnTo>
                <a:lnTo>
                  <a:pt x="32724" y="1592"/>
                </a:lnTo>
                <a:lnTo>
                  <a:pt x="32784" y="1813"/>
                </a:lnTo>
                <a:lnTo>
                  <a:pt x="32784" y="2055"/>
                </a:lnTo>
                <a:lnTo>
                  <a:pt x="32764" y="2276"/>
                </a:lnTo>
                <a:lnTo>
                  <a:pt x="32703" y="2498"/>
                </a:lnTo>
                <a:lnTo>
                  <a:pt x="32603" y="2699"/>
                </a:lnTo>
                <a:lnTo>
                  <a:pt x="32482" y="2921"/>
                </a:lnTo>
                <a:lnTo>
                  <a:pt x="32341" y="3122"/>
                </a:lnTo>
                <a:lnTo>
                  <a:pt x="32180" y="3303"/>
                </a:lnTo>
                <a:lnTo>
                  <a:pt x="31999" y="3505"/>
                </a:lnTo>
                <a:lnTo>
                  <a:pt x="31616" y="3867"/>
                </a:lnTo>
                <a:lnTo>
                  <a:pt x="31213" y="4190"/>
                </a:lnTo>
                <a:lnTo>
                  <a:pt x="30831" y="4492"/>
                </a:lnTo>
                <a:lnTo>
                  <a:pt x="30770" y="4552"/>
                </a:lnTo>
                <a:lnTo>
                  <a:pt x="30710" y="4633"/>
                </a:lnTo>
                <a:lnTo>
                  <a:pt x="30670" y="4713"/>
                </a:lnTo>
                <a:lnTo>
                  <a:pt x="30649" y="4794"/>
                </a:lnTo>
                <a:lnTo>
                  <a:pt x="30649" y="4874"/>
                </a:lnTo>
                <a:lnTo>
                  <a:pt x="30670" y="4955"/>
                </a:lnTo>
                <a:lnTo>
                  <a:pt x="30690" y="5015"/>
                </a:lnTo>
                <a:lnTo>
                  <a:pt x="30730" y="5096"/>
                </a:lnTo>
                <a:lnTo>
                  <a:pt x="30790" y="5156"/>
                </a:lnTo>
                <a:lnTo>
                  <a:pt x="30851" y="5196"/>
                </a:lnTo>
                <a:lnTo>
                  <a:pt x="30911" y="5257"/>
                </a:lnTo>
                <a:lnTo>
                  <a:pt x="30992" y="5277"/>
                </a:lnTo>
                <a:lnTo>
                  <a:pt x="31072" y="5297"/>
                </a:lnTo>
                <a:lnTo>
                  <a:pt x="31173" y="5297"/>
                </a:lnTo>
                <a:lnTo>
                  <a:pt x="31274" y="5277"/>
                </a:lnTo>
                <a:lnTo>
                  <a:pt x="31354" y="5237"/>
                </a:lnTo>
                <a:lnTo>
                  <a:pt x="31676" y="5136"/>
                </a:lnTo>
                <a:lnTo>
                  <a:pt x="31958" y="5055"/>
                </a:lnTo>
                <a:lnTo>
                  <a:pt x="32260" y="5015"/>
                </a:lnTo>
                <a:lnTo>
                  <a:pt x="32542" y="5015"/>
                </a:lnTo>
                <a:lnTo>
                  <a:pt x="32824" y="5055"/>
                </a:lnTo>
                <a:lnTo>
                  <a:pt x="33106" y="5136"/>
                </a:lnTo>
                <a:lnTo>
                  <a:pt x="33348" y="5237"/>
                </a:lnTo>
                <a:lnTo>
                  <a:pt x="33590" y="5358"/>
                </a:lnTo>
                <a:lnTo>
                  <a:pt x="33811" y="5519"/>
                </a:lnTo>
                <a:lnTo>
                  <a:pt x="34012" y="5700"/>
                </a:lnTo>
                <a:lnTo>
                  <a:pt x="34194" y="5901"/>
                </a:lnTo>
                <a:lnTo>
                  <a:pt x="34375" y="6103"/>
                </a:lnTo>
                <a:lnTo>
                  <a:pt x="34496" y="6344"/>
                </a:lnTo>
                <a:lnTo>
                  <a:pt x="34617" y="6586"/>
                </a:lnTo>
                <a:lnTo>
                  <a:pt x="34697" y="6828"/>
                </a:lnTo>
                <a:lnTo>
                  <a:pt x="34757" y="7089"/>
                </a:lnTo>
                <a:lnTo>
                  <a:pt x="34778" y="7391"/>
                </a:lnTo>
                <a:lnTo>
                  <a:pt x="34778" y="7693"/>
                </a:lnTo>
                <a:lnTo>
                  <a:pt x="34737" y="7996"/>
                </a:lnTo>
                <a:lnTo>
                  <a:pt x="34657" y="8277"/>
                </a:lnTo>
                <a:lnTo>
                  <a:pt x="34556" y="8559"/>
                </a:lnTo>
                <a:lnTo>
                  <a:pt x="34415" y="8841"/>
                </a:lnTo>
                <a:lnTo>
                  <a:pt x="34274" y="9103"/>
                </a:lnTo>
                <a:lnTo>
                  <a:pt x="34093" y="9365"/>
                </a:lnTo>
                <a:lnTo>
                  <a:pt x="33892" y="9606"/>
                </a:lnTo>
                <a:lnTo>
                  <a:pt x="33670" y="9848"/>
                </a:lnTo>
                <a:lnTo>
                  <a:pt x="33449" y="10070"/>
                </a:lnTo>
                <a:lnTo>
                  <a:pt x="33207" y="10291"/>
                </a:lnTo>
                <a:lnTo>
                  <a:pt x="32945" y="10493"/>
                </a:lnTo>
                <a:lnTo>
                  <a:pt x="32683" y="10694"/>
                </a:lnTo>
                <a:lnTo>
                  <a:pt x="32422" y="10855"/>
                </a:lnTo>
                <a:lnTo>
                  <a:pt x="32140" y="11036"/>
                </a:lnTo>
                <a:lnTo>
                  <a:pt x="32059" y="11077"/>
                </a:lnTo>
                <a:lnTo>
                  <a:pt x="31979" y="11157"/>
                </a:lnTo>
                <a:lnTo>
                  <a:pt x="31918" y="11217"/>
                </a:lnTo>
                <a:lnTo>
                  <a:pt x="31858" y="11298"/>
                </a:lnTo>
                <a:lnTo>
                  <a:pt x="31817" y="11379"/>
                </a:lnTo>
                <a:lnTo>
                  <a:pt x="31797" y="11479"/>
                </a:lnTo>
                <a:lnTo>
                  <a:pt x="31797" y="11560"/>
                </a:lnTo>
                <a:lnTo>
                  <a:pt x="31797" y="11640"/>
                </a:lnTo>
                <a:lnTo>
                  <a:pt x="31797" y="11721"/>
                </a:lnTo>
                <a:lnTo>
                  <a:pt x="31838" y="11801"/>
                </a:lnTo>
                <a:lnTo>
                  <a:pt x="31878" y="11882"/>
                </a:lnTo>
                <a:lnTo>
                  <a:pt x="31938" y="11942"/>
                </a:lnTo>
                <a:lnTo>
                  <a:pt x="31999" y="12003"/>
                </a:lnTo>
                <a:lnTo>
                  <a:pt x="32099" y="12043"/>
                </a:lnTo>
                <a:lnTo>
                  <a:pt x="32200" y="12063"/>
                </a:lnTo>
                <a:lnTo>
                  <a:pt x="32321" y="12083"/>
                </a:lnTo>
                <a:lnTo>
                  <a:pt x="32542" y="12104"/>
                </a:lnTo>
                <a:lnTo>
                  <a:pt x="32764" y="12144"/>
                </a:lnTo>
                <a:lnTo>
                  <a:pt x="32985" y="12204"/>
                </a:lnTo>
                <a:lnTo>
                  <a:pt x="33167" y="12285"/>
                </a:lnTo>
                <a:lnTo>
                  <a:pt x="33348" y="12385"/>
                </a:lnTo>
                <a:lnTo>
                  <a:pt x="33529" y="12506"/>
                </a:lnTo>
                <a:lnTo>
                  <a:pt x="33690" y="12647"/>
                </a:lnTo>
                <a:lnTo>
                  <a:pt x="33831" y="12788"/>
                </a:lnTo>
                <a:lnTo>
                  <a:pt x="33972" y="12929"/>
                </a:lnTo>
                <a:lnTo>
                  <a:pt x="34073" y="13110"/>
                </a:lnTo>
                <a:lnTo>
                  <a:pt x="34194" y="13272"/>
                </a:lnTo>
                <a:lnTo>
                  <a:pt x="34274" y="13453"/>
                </a:lnTo>
                <a:lnTo>
                  <a:pt x="34355" y="13654"/>
                </a:lnTo>
                <a:lnTo>
                  <a:pt x="34415" y="13835"/>
                </a:lnTo>
                <a:lnTo>
                  <a:pt x="34455" y="14037"/>
                </a:lnTo>
                <a:lnTo>
                  <a:pt x="34496" y="14238"/>
                </a:lnTo>
                <a:lnTo>
                  <a:pt x="34516" y="14480"/>
                </a:lnTo>
                <a:lnTo>
                  <a:pt x="34496" y="14721"/>
                </a:lnTo>
                <a:lnTo>
                  <a:pt x="34455" y="14983"/>
                </a:lnTo>
                <a:lnTo>
                  <a:pt x="34375" y="15225"/>
                </a:lnTo>
                <a:lnTo>
                  <a:pt x="34294" y="15466"/>
                </a:lnTo>
                <a:lnTo>
                  <a:pt x="34174" y="15708"/>
                </a:lnTo>
                <a:lnTo>
                  <a:pt x="34033" y="15930"/>
                </a:lnTo>
                <a:lnTo>
                  <a:pt x="33892" y="16151"/>
                </a:lnTo>
                <a:lnTo>
                  <a:pt x="33730" y="16373"/>
                </a:lnTo>
                <a:lnTo>
                  <a:pt x="33549" y="16594"/>
                </a:lnTo>
                <a:lnTo>
                  <a:pt x="33167" y="16997"/>
                </a:lnTo>
                <a:lnTo>
                  <a:pt x="32764" y="17359"/>
                </a:lnTo>
                <a:lnTo>
                  <a:pt x="32341" y="17682"/>
                </a:lnTo>
                <a:lnTo>
                  <a:pt x="31797" y="18084"/>
                </a:lnTo>
                <a:lnTo>
                  <a:pt x="31213" y="18427"/>
                </a:lnTo>
                <a:lnTo>
                  <a:pt x="30589" y="18729"/>
                </a:lnTo>
                <a:lnTo>
                  <a:pt x="29965" y="19011"/>
                </a:lnTo>
                <a:lnTo>
                  <a:pt x="29320" y="19232"/>
                </a:lnTo>
                <a:lnTo>
                  <a:pt x="28656" y="19413"/>
                </a:lnTo>
                <a:lnTo>
                  <a:pt x="27971" y="19554"/>
                </a:lnTo>
                <a:lnTo>
                  <a:pt x="27287" y="19655"/>
                </a:lnTo>
                <a:lnTo>
                  <a:pt x="26723" y="19675"/>
                </a:lnTo>
                <a:lnTo>
                  <a:pt x="26159" y="19675"/>
                </a:lnTo>
                <a:lnTo>
                  <a:pt x="25595" y="19615"/>
                </a:lnTo>
                <a:lnTo>
                  <a:pt x="25071" y="19514"/>
                </a:lnTo>
                <a:lnTo>
                  <a:pt x="24548" y="19373"/>
                </a:lnTo>
                <a:lnTo>
                  <a:pt x="24024" y="19192"/>
                </a:lnTo>
                <a:lnTo>
                  <a:pt x="23521" y="18991"/>
                </a:lnTo>
                <a:lnTo>
                  <a:pt x="23038" y="18749"/>
                </a:lnTo>
                <a:lnTo>
                  <a:pt x="22494" y="16634"/>
                </a:lnTo>
                <a:lnTo>
                  <a:pt x="21990" y="14500"/>
                </a:lnTo>
                <a:lnTo>
                  <a:pt x="21527" y="12607"/>
                </a:lnTo>
                <a:lnTo>
                  <a:pt x="21729" y="12607"/>
                </a:lnTo>
                <a:lnTo>
                  <a:pt x="21910" y="12587"/>
                </a:lnTo>
                <a:lnTo>
                  <a:pt x="22313" y="12506"/>
                </a:lnTo>
                <a:lnTo>
                  <a:pt x="22675" y="12406"/>
                </a:lnTo>
                <a:lnTo>
                  <a:pt x="23038" y="12245"/>
                </a:lnTo>
                <a:lnTo>
                  <a:pt x="23380" y="12043"/>
                </a:lnTo>
                <a:lnTo>
                  <a:pt x="23682" y="11822"/>
                </a:lnTo>
                <a:lnTo>
                  <a:pt x="23984" y="11540"/>
                </a:lnTo>
                <a:lnTo>
                  <a:pt x="24226" y="11258"/>
                </a:lnTo>
                <a:lnTo>
                  <a:pt x="24447" y="10936"/>
                </a:lnTo>
                <a:lnTo>
                  <a:pt x="24649" y="10593"/>
                </a:lnTo>
                <a:lnTo>
                  <a:pt x="24789" y="10251"/>
                </a:lnTo>
                <a:lnTo>
                  <a:pt x="24910" y="9868"/>
                </a:lnTo>
                <a:lnTo>
                  <a:pt x="24991" y="9486"/>
                </a:lnTo>
                <a:lnTo>
                  <a:pt x="25031" y="9083"/>
                </a:lnTo>
                <a:lnTo>
                  <a:pt x="25031" y="8700"/>
                </a:lnTo>
                <a:lnTo>
                  <a:pt x="24991" y="8298"/>
                </a:lnTo>
                <a:lnTo>
                  <a:pt x="24910" y="7915"/>
                </a:lnTo>
                <a:lnTo>
                  <a:pt x="24789" y="7532"/>
                </a:lnTo>
                <a:lnTo>
                  <a:pt x="24649" y="7170"/>
                </a:lnTo>
                <a:lnTo>
                  <a:pt x="24487" y="6807"/>
                </a:lnTo>
                <a:lnTo>
                  <a:pt x="24306" y="6445"/>
                </a:lnTo>
                <a:lnTo>
                  <a:pt x="24125" y="6143"/>
                </a:lnTo>
                <a:lnTo>
                  <a:pt x="24669" y="5821"/>
                </a:lnTo>
                <a:lnTo>
                  <a:pt x="25172" y="5458"/>
                </a:lnTo>
                <a:lnTo>
                  <a:pt x="25676" y="5096"/>
                </a:lnTo>
                <a:lnTo>
                  <a:pt x="26159" y="4713"/>
                </a:lnTo>
                <a:lnTo>
                  <a:pt x="26622" y="4330"/>
                </a:lnTo>
                <a:lnTo>
                  <a:pt x="27085" y="3928"/>
                </a:lnTo>
                <a:lnTo>
                  <a:pt x="27991" y="3102"/>
                </a:lnTo>
                <a:lnTo>
                  <a:pt x="28898" y="2297"/>
                </a:lnTo>
                <a:lnTo>
                  <a:pt x="29280" y="1995"/>
                </a:lnTo>
                <a:lnTo>
                  <a:pt x="29723" y="1632"/>
                </a:lnTo>
                <a:lnTo>
                  <a:pt x="29985" y="1451"/>
                </a:lnTo>
                <a:lnTo>
                  <a:pt x="30247" y="1270"/>
                </a:lnTo>
                <a:lnTo>
                  <a:pt x="30509" y="1109"/>
                </a:lnTo>
                <a:lnTo>
                  <a:pt x="30770" y="968"/>
                </a:lnTo>
                <a:lnTo>
                  <a:pt x="31052" y="867"/>
                </a:lnTo>
                <a:lnTo>
                  <a:pt x="31314" y="786"/>
                </a:lnTo>
                <a:lnTo>
                  <a:pt x="31576" y="746"/>
                </a:lnTo>
                <a:lnTo>
                  <a:pt x="31697" y="726"/>
                </a:lnTo>
                <a:close/>
                <a:moveTo>
                  <a:pt x="15103" y="14460"/>
                </a:moveTo>
                <a:lnTo>
                  <a:pt x="15244" y="15084"/>
                </a:lnTo>
                <a:lnTo>
                  <a:pt x="15345" y="15487"/>
                </a:lnTo>
                <a:lnTo>
                  <a:pt x="15506" y="15930"/>
                </a:lnTo>
                <a:lnTo>
                  <a:pt x="15587" y="16151"/>
                </a:lnTo>
                <a:lnTo>
                  <a:pt x="15687" y="16393"/>
                </a:lnTo>
                <a:lnTo>
                  <a:pt x="15808" y="16614"/>
                </a:lnTo>
                <a:lnTo>
                  <a:pt x="15949" y="16836"/>
                </a:lnTo>
                <a:lnTo>
                  <a:pt x="16090" y="17037"/>
                </a:lnTo>
                <a:lnTo>
                  <a:pt x="16251" y="17239"/>
                </a:lnTo>
                <a:lnTo>
                  <a:pt x="16453" y="17420"/>
                </a:lnTo>
                <a:lnTo>
                  <a:pt x="16654" y="17601"/>
                </a:lnTo>
                <a:lnTo>
                  <a:pt x="16795" y="17682"/>
                </a:lnTo>
                <a:lnTo>
                  <a:pt x="16956" y="17782"/>
                </a:lnTo>
                <a:lnTo>
                  <a:pt x="17258" y="17923"/>
                </a:lnTo>
                <a:lnTo>
                  <a:pt x="17258" y="18467"/>
                </a:lnTo>
                <a:lnTo>
                  <a:pt x="17238" y="18910"/>
                </a:lnTo>
                <a:lnTo>
                  <a:pt x="17218" y="19353"/>
                </a:lnTo>
                <a:lnTo>
                  <a:pt x="17218" y="19776"/>
                </a:lnTo>
                <a:lnTo>
                  <a:pt x="17016" y="19756"/>
                </a:lnTo>
                <a:lnTo>
                  <a:pt x="16835" y="19715"/>
                </a:lnTo>
                <a:lnTo>
                  <a:pt x="16473" y="19615"/>
                </a:lnTo>
                <a:lnTo>
                  <a:pt x="16090" y="19494"/>
                </a:lnTo>
                <a:lnTo>
                  <a:pt x="15728" y="19353"/>
                </a:lnTo>
                <a:lnTo>
                  <a:pt x="15486" y="19252"/>
                </a:lnTo>
                <a:lnTo>
                  <a:pt x="15224" y="19131"/>
                </a:lnTo>
                <a:lnTo>
                  <a:pt x="15003" y="18991"/>
                </a:lnTo>
                <a:lnTo>
                  <a:pt x="14761" y="18829"/>
                </a:lnTo>
                <a:lnTo>
                  <a:pt x="14600" y="18729"/>
                </a:lnTo>
                <a:lnTo>
                  <a:pt x="14399" y="18648"/>
                </a:lnTo>
                <a:lnTo>
                  <a:pt x="14560" y="17722"/>
                </a:lnTo>
                <a:lnTo>
                  <a:pt x="14741" y="16554"/>
                </a:lnTo>
                <a:lnTo>
                  <a:pt x="14942" y="15406"/>
                </a:lnTo>
                <a:lnTo>
                  <a:pt x="15103" y="14460"/>
                </a:lnTo>
                <a:close/>
                <a:moveTo>
                  <a:pt x="21809" y="18729"/>
                </a:moveTo>
                <a:lnTo>
                  <a:pt x="21970" y="19333"/>
                </a:lnTo>
                <a:lnTo>
                  <a:pt x="22554" y="21588"/>
                </a:lnTo>
                <a:lnTo>
                  <a:pt x="22836" y="22736"/>
                </a:lnTo>
                <a:lnTo>
                  <a:pt x="23138" y="23864"/>
                </a:lnTo>
                <a:lnTo>
                  <a:pt x="23299" y="24408"/>
                </a:lnTo>
                <a:lnTo>
                  <a:pt x="23460" y="24971"/>
                </a:lnTo>
                <a:lnTo>
                  <a:pt x="23823" y="26079"/>
                </a:lnTo>
                <a:lnTo>
                  <a:pt x="24145" y="27126"/>
                </a:lnTo>
                <a:lnTo>
                  <a:pt x="24326" y="27650"/>
                </a:lnTo>
                <a:lnTo>
                  <a:pt x="24508" y="28153"/>
                </a:lnTo>
                <a:lnTo>
                  <a:pt x="24206" y="28415"/>
                </a:lnTo>
                <a:lnTo>
                  <a:pt x="23883" y="28677"/>
                </a:lnTo>
                <a:lnTo>
                  <a:pt x="23541" y="28898"/>
                </a:lnTo>
                <a:lnTo>
                  <a:pt x="23199" y="29120"/>
                </a:lnTo>
                <a:lnTo>
                  <a:pt x="22856" y="29341"/>
                </a:lnTo>
                <a:lnTo>
                  <a:pt x="22494" y="29522"/>
                </a:lnTo>
                <a:lnTo>
                  <a:pt x="22131" y="29704"/>
                </a:lnTo>
                <a:lnTo>
                  <a:pt x="21749" y="29865"/>
                </a:lnTo>
                <a:lnTo>
                  <a:pt x="21366" y="30006"/>
                </a:lnTo>
                <a:lnTo>
                  <a:pt x="20984" y="30127"/>
                </a:lnTo>
                <a:lnTo>
                  <a:pt x="20581" y="30247"/>
                </a:lnTo>
                <a:lnTo>
                  <a:pt x="20198" y="30348"/>
                </a:lnTo>
                <a:lnTo>
                  <a:pt x="19795" y="30429"/>
                </a:lnTo>
                <a:lnTo>
                  <a:pt x="19393" y="30489"/>
                </a:lnTo>
                <a:lnTo>
                  <a:pt x="18970" y="30529"/>
                </a:lnTo>
                <a:lnTo>
                  <a:pt x="18567" y="30570"/>
                </a:lnTo>
                <a:lnTo>
                  <a:pt x="18084" y="30570"/>
                </a:lnTo>
                <a:lnTo>
                  <a:pt x="17600" y="30549"/>
                </a:lnTo>
                <a:lnTo>
                  <a:pt x="17117" y="30509"/>
                </a:lnTo>
                <a:lnTo>
                  <a:pt x="16654" y="30449"/>
                </a:lnTo>
                <a:lnTo>
                  <a:pt x="16171" y="30348"/>
                </a:lnTo>
                <a:lnTo>
                  <a:pt x="15708" y="30227"/>
                </a:lnTo>
                <a:lnTo>
                  <a:pt x="15244" y="30106"/>
                </a:lnTo>
                <a:lnTo>
                  <a:pt x="14781" y="29945"/>
                </a:lnTo>
                <a:lnTo>
                  <a:pt x="14358" y="29764"/>
                </a:lnTo>
                <a:lnTo>
                  <a:pt x="13935" y="29563"/>
                </a:lnTo>
                <a:lnTo>
                  <a:pt x="13513" y="29361"/>
                </a:lnTo>
                <a:lnTo>
                  <a:pt x="13110" y="29120"/>
                </a:lnTo>
                <a:lnTo>
                  <a:pt x="12767" y="28898"/>
                </a:lnTo>
                <a:lnTo>
                  <a:pt x="12526" y="28757"/>
                </a:lnTo>
                <a:lnTo>
                  <a:pt x="12264" y="28636"/>
                </a:lnTo>
                <a:lnTo>
                  <a:pt x="12304" y="28516"/>
                </a:lnTo>
                <a:lnTo>
                  <a:pt x="12345" y="28354"/>
                </a:lnTo>
                <a:lnTo>
                  <a:pt x="12385" y="28073"/>
                </a:lnTo>
                <a:lnTo>
                  <a:pt x="12626" y="26965"/>
                </a:lnTo>
                <a:lnTo>
                  <a:pt x="12868" y="25797"/>
                </a:lnTo>
                <a:lnTo>
                  <a:pt x="13110" y="24629"/>
                </a:lnTo>
                <a:lnTo>
                  <a:pt x="13613" y="22374"/>
                </a:lnTo>
                <a:lnTo>
                  <a:pt x="14097" y="20098"/>
                </a:lnTo>
                <a:lnTo>
                  <a:pt x="14157" y="19776"/>
                </a:lnTo>
                <a:lnTo>
                  <a:pt x="14338" y="19917"/>
                </a:lnTo>
                <a:lnTo>
                  <a:pt x="14560" y="20058"/>
                </a:lnTo>
                <a:lnTo>
                  <a:pt x="14761" y="20199"/>
                </a:lnTo>
                <a:lnTo>
                  <a:pt x="14983" y="20320"/>
                </a:lnTo>
                <a:lnTo>
                  <a:pt x="15446" y="20501"/>
                </a:lnTo>
                <a:lnTo>
                  <a:pt x="15889" y="20662"/>
                </a:lnTo>
                <a:lnTo>
                  <a:pt x="16211" y="20742"/>
                </a:lnTo>
                <a:lnTo>
                  <a:pt x="16513" y="20803"/>
                </a:lnTo>
                <a:lnTo>
                  <a:pt x="16835" y="20843"/>
                </a:lnTo>
                <a:lnTo>
                  <a:pt x="17157" y="20863"/>
                </a:lnTo>
                <a:lnTo>
                  <a:pt x="17802" y="20863"/>
                </a:lnTo>
                <a:lnTo>
                  <a:pt x="18124" y="20823"/>
                </a:lnTo>
                <a:lnTo>
                  <a:pt x="18446" y="20783"/>
                </a:lnTo>
                <a:lnTo>
                  <a:pt x="18668" y="20742"/>
                </a:lnTo>
                <a:lnTo>
                  <a:pt x="18909" y="20682"/>
                </a:lnTo>
                <a:lnTo>
                  <a:pt x="19151" y="20602"/>
                </a:lnTo>
                <a:lnTo>
                  <a:pt x="19393" y="20521"/>
                </a:lnTo>
                <a:lnTo>
                  <a:pt x="19856" y="20320"/>
                </a:lnTo>
                <a:lnTo>
                  <a:pt x="20299" y="20078"/>
                </a:lnTo>
                <a:lnTo>
                  <a:pt x="20722" y="19796"/>
                </a:lnTo>
                <a:lnTo>
                  <a:pt x="21124" y="19454"/>
                </a:lnTo>
                <a:lnTo>
                  <a:pt x="21306" y="19293"/>
                </a:lnTo>
                <a:lnTo>
                  <a:pt x="21487" y="19111"/>
                </a:lnTo>
                <a:lnTo>
                  <a:pt x="21668" y="18910"/>
                </a:lnTo>
                <a:lnTo>
                  <a:pt x="21809" y="18729"/>
                </a:lnTo>
                <a:close/>
                <a:moveTo>
                  <a:pt x="19896" y="31617"/>
                </a:moveTo>
                <a:lnTo>
                  <a:pt x="19916" y="31858"/>
                </a:lnTo>
                <a:lnTo>
                  <a:pt x="19916" y="32120"/>
                </a:lnTo>
                <a:lnTo>
                  <a:pt x="19916" y="32382"/>
                </a:lnTo>
                <a:lnTo>
                  <a:pt x="19876" y="32624"/>
                </a:lnTo>
                <a:lnTo>
                  <a:pt x="19816" y="32825"/>
                </a:lnTo>
                <a:lnTo>
                  <a:pt x="19775" y="32926"/>
                </a:lnTo>
                <a:lnTo>
                  <a:pt x="19715" y="33006"/>
                </a:lnTo>
                <a:lnTo>
                  <a:pt x="19654" y="33067"/>
                </a:lnTo>
                <a:lnTo>
                  <a:pt x="19594" y="33107"/>
                </a:lnTo>
                <a:lnTo>
                  <a:pt x="19513" y="33147"/>
                </a:lnTo>
                <a:lnTo>
                  <a:pt x="19413" y="33167"/>
                </a:lnTo>
                <a:lnTo>
                  <a:pt x="19292" y="33167"/>
                </a:lnTo>
                <a:lnTo>
                  <a:pt x="19191" y="33147"/>
                </a:lnTo>
                <a:lnTo>
                  <a:pt x="19111" y="33127"/>
                </a:lnTo>
                <a:lnTo>
                  <a:pt x="19010" y="33087"/>
                </a:lnTo>
                <a:lnTo>
                  <a:pt x="18950" y="33026"/>
                </a:lnTo>
                <a:lnTo>
                  <a:pt x="18889" y="32966"/>
                </a:lnTo>
                <a:lnTo>
                  <a:pt x="18768" y="32825"/>
                </a:lnTo>
                <a:lnTo>
                  <a:pt x="18688" y="32624"/>
                </a:lnTo>
                <a:lnTo>
                  <a:pt x="18648" y="32422"/>
                </a:lnTo>
                <a:lnTo>
                  <a:pt x="18607" y="32201"/>
                </a:lnTo>
                <a:lnTo>
                  <a:pt x="18607" y="31979"/>
                </a:lnTo>
                <a:lnTo>
                  <a:pt x="18627" y="31717"/>
                </a:lnTo>
                <a:lnTo>
                  <a:pt x="19252" y="31677"/>
                </a:lnTo>
                <a:lnTo>
                  <a:pt x="19896" y="31617"/>
                </a:lnTo>
                <a:close/>
                <a:moveTo>
                  <a:pt x="16453" y="31516"/>
                </a:moveTo>
                <a:lnTo>
                  <a:pt x="17117" y="31617"/>
                </a:lnTo>
                <a:lnTo>
                  <a:pt x="17782" y="31697"/>
                </a:lnTo>
                <a:lnTo>
                  <a:pt x="17721" y="31979"/>
                </a:lnTo>
                <a:lnTo>
                  <a:pt x="17641" y="32261"/>
                </a:lnTo>
                <a:lnTo>
                  <a:pt x="17540" y="32523"/>
                </a:lnTo>
                <a:lnTo>
                  <a:pt x="17419" y="32765"/>
                </a:lnTo>
                <a:lnTo>
                  <a:pt x="17258" y="32966"/>
                </a:lnTo>
                <a:lnTo>
                  <a:pt x="17178" y="33046"/>
                </a:lnTo>
                <a:lnTo>
                  <a:pt x="17097" y="33127"/>
                </a:lnTo>
                <a:lnTo>
                  <a:pt x="16996" y="33167"/>
                </a:lnTo>
                <a:lnTo>
                  <a:pt x="16916" y="33187"/>
                </a:lnTo>
                <a:lnTo>
                  <a:pt x="16815" y="33208"/>
                </a:lnTo>
                <a:lnTo>
                  <a:pt x="16694" y="33187"/>
                </a:lnTo>
                <a:lnTo>
                  <a:pt x="16634" y="33167"/>
                </a:lnTo>
                <a:lnTo>
                  <a:pt x="16573" y="33127"/>
                </a:lnTo>
                <a:lnTo>
                  <a:pt x="16493" y="33026"/>
                </a:lnTo>
                <a:lnTo>
                  <a:pt x="16432" y="32905"/>
                </a:lnTo>
                <a:lnTo>
                  <a:pt x="16412" y="32765"/>
                </a:lnTo>
                <a:lnTo>
                  <a:pt x="16392" y="32603"/>
                </a:lnTo>
                <a:lnTo>
                  <a:pt x="16372" y="32462"/>
                </a:lnTo>
                <a:lnTo>
                  <a:pt x="16392" y="32201"/>
                </a:lnTo>
                <a:lnTo>
                  <a:pt x="16453" y="31516"/>
                </a:lnTo>
                <a:close/>
                <a:moveTo>
                  <a:pt x="4290" y="1"/>
                </a:moveTo>
                <a:lnTo>
                  <a:pt x="3988" y="21"/>
                </a:lnTo>
                <a:lnTo>
                  <a:pt x="3847" y="41"/>
                </a:lnTo>
                <a:lnTo>
                  <a:pt x="3706" y="81"/>
                </a:lnTo>
                <a:lnTo>
                  <a:pt x="3565" y="122"/>
                </a:lnTo>
                <a:lnTo>
                  <a:pt x="3424" y="182"/>
                </a:lnTo>
                <a:lnTo>
                  <a:pt x="3222" y="303"/>
                </a:lnTo>
                <a:lnTo>
                  <a:pt x="3041" y="444"/>
                </a:lnTo>
                <a:lnTo>
                  <a:pt x="2880" y="605"/>
                </a:lnTo>
                <a:lnTo>
                  <a:pt x="2739" y="786"/>
                </a:lnTo>
                <a:lnTo>
                  <a:pt x="2618" y="968"/>
                </a:lnTo>
                <a:lnTo>
                  <a:pt x="2518" y="1169"/>
                </a:lnTo>
                <a:lnTo>
                  <a:pt x="2457" y="1370"/>
                </a:lnTo>
                <a:lnTo>
                  <a:pt x="2397" y="1592"/>
                </a:lnTo>
                <a:lnTo>
                  <a:pt x="2377" y="1753"/>
                </a:lnTo>
                <a:lnTo>
                  <a:pt x="2377" y="1934"/>
                </a:lnTo>
                <a:lnTo>
                  <a:pt x="2377" y="2095"/>
                </a:lnTo>
                <a:lnTo>
                  <a:pt x="2397" y="2256"/>
                </a:lnTo>
                <a:lnTo>
                  <a:pt x="2457" y="2579"/>
                </a:lnTo>
                <a:lnTo>
                  <a:pt x="2578" y="2901"/>
                </a:lnTo>
                <a:lnTo>
                  <a:pt x="2719" y="3203"/>
                </a:lnTo>
                <a:lnTo>
                  <a:pt x="2900" y="3505"/>
                </a:lnTo>
                <a:lnTo>
                  <a:pt x="3101" y="3787"/>
                </a:lnTo>
                <a:lnTo>
                  <a:pt x="3323" y="4049"/>
                </a:lnTo>
                <a:lnTo>
                  <a:pt x="2981" y="4069"/>
                </a:lnTo>
                <a:lnTo>
                  <a:pt x="2658" y="4129"/>
                </a:lnTo>
                <a:lnTo>
                  <a:pt x="2336" y="4210"/>
                </a:lnTo>
                <a:lnTo>
                  <a:pt x="2014" y="4330"/>
                </a:lnTo>
                <a:lnTo>
                  <a:pt x="1652" y="4532"/>
                </a:lnTo>
                <a:lnTo>
                  <a:pt x="1309" y="4733"/>
                </a:lnTo>
                <a:lnTo>
                  <a:pt x="987" y="4995"/>
                </a:lnTo>
                <a:lnTo>
                  <a:pt x="725" y="5277"/>
                </a:lnTo>
                <a:lnTo>
                  <a:pt x="604" y="5418"/>
                </a:lnTo>
                <a:lnTo>
                  <a:pt x="504" y="5579"/>
                </a:lnTo>
                <a:lnTo>
                  <a:pt x="403" y="5740"/>
                </a:lnTo>
                <a:lnTo>
                  <a:pt x="302" y="5901"/>
                </a:lnTo>
                <a:lnTo>
                  <a:pt x="242" y="6082"/>
                </a:lnTo>
                <a:lnTo>
                  <a:pt x="161" y="6264"/>
                </a:lnTo>
                <a:lnTo>
                  <a:pt x="121" y="6445"/>
                </a:lnTo>
                <a:lnTo>
                  <a:pt x="61" y="6646"/>
                </a:lnTo>
                <a:lnTo>
                  <a:pt x="20" y="6989"/>
                </a:lnTo>
                <a:lnTo>
                  <a:pt x="0" y="7311"/>
                </a:lnTo>
                <a:lnTo>
                  <a:pt x="0" y="7653"/>
                </a:lnTo>
                <a:lnTo>
                  <a:pt x="41" y="7975"/>
                </a:lnTo>
                <a:lnTo>
                  <a:pt x="101" y="8298"/>
                </a:lnTo>
                <a:lnTo>
                  <a:pt x="202" y="8600"/>
                </a:lnTo>
                <a:lnTo>
                  <a:pt x="323" y="8902"/>
                </a:lnTo>
                <a:lnTo>
                  <a:pt x="464" y="9204"/>
                </a:lnTo>
                <a:lnTo>
                  <a:pt x="625" y="9506"/>
                </a:lnTo>
                <a:lnTo>
                  <a:pt x="806" y="9788"/>
                </a:lnTo>
                <a:lnTo>
                  <a:pt x="1007" y="10050"/>
                </a:lnTo>
                <a:lnTo>
                  <a:pt x="1229" y="10311"/>
                </a:lnTo>
                <a:lnTo>
                  <a:pt x="1450" y="10573"/>
                </a:lnTo>
                <a:lnTo>
                  <a:pt x="1712" y="10815"/>
                </a:lnTo>
                <a:lnTo>
                  <a:pt x="1974" y="11056"/>
                </a:lnTo>
                <a:lnTo>
                  <a:pt x="2256" y="11278"/>
                </a:lnTo>
                <a:lnTo>
                  <a:pt x="2054" y="11379"/>
                </a:lnTo>
                <a:lnTo>
                  <a:pt x="1873" y="11499"/>
                </a:lnTo>
                <a:lnTo>
                  <a:pt x="1712" y="11600"/>
                </a:lnTo>
                <a:lnTo>
                  <a:pt x="1531" y="11741"/>
                </a:lnTo>
                <a:lnTo>
                  <a:pt x="1390" y="11882"/>
                </a:lnTo>
                <a:lnTo>
                  <a:pt x="1229" y="12023"/>
                </a:lnTo>
                <a:lnTo>
                  <a:pt x="1088" y="12184"/>
                </a:lnTo>
                <a:lnTo>
                  <a:pt x="967" y="12345"/>
                </a:lnTo>
                <a:lnTo>
                  <a:pt x="846" y="12506"/>
                </a:lnTo>
                <a:lnTo>
                  <a:pt x="745" y="12688"/>
                </a:lnTo>
                <a:lnTo>
                  <a:pt x="645" y="12869"/>
                </a:lnTo>
                <a:lnTo>
                  <a:pt x="564" y="13050"/>
                </a:lnTo>
                <a:lnTo>
                  <a:pt x="504" y="13231"/>
                </a:lnTo>
                <a:lnTo>
                  <a:pt x="443" y="13433"/>
                </a:lnTo>
                <a:lnTo>
                  <a:pt x="403" y="13634"/>
                </a:lnTo>
                <a:lnTo>
                  <a:pt x="363" y="13835"/>
                </a:lnTo>
                <a:lnTo>
                  <a:pt x="343" y="14137"/>
                </a:lnTo>
                <a:lnTo>
                  <a:pt x="343" y="14460"/>
                </a:lnTo>
                <a:lnTo>
                  <a:pt x="363" y="14762"/>
                </a:lnTo>
                <a:lnTo>
                  <a:pt x="423" y="15064"/>
                </a:lnTo>
                <a:lnTo>
                  <a:pt x="504" y="15366"/>
                </a:lnTo>
                <a:lnTo>
                  <a:pt x="604" y="15668"/>
                </a:lnTo>
                <a:lnTo>
                  <a:pt x="725" y="15950"/>
                </a:lnTo>
                <a:lnTo>
                  <a:pt x="866" y="16252"/>
                </a:lnTo>
                <a:lnTo>
                  <a:pt x="1047" y="16514"/>
                </a:lnTo>
                <a:lnTo>
                  <a:pt x="1209" y="16796"/>
                </a:lnTo>
                <a:lnTo>
                  <a:pt x="1410" y="17057"/>
                </a:lnTo>
                <a:lnTo>
                  <a:pt x="1631" y="17299"/>
                </a:lnTo>
                <a:lnTo>
                  <a:pt x="1853" y="17561"/>
                </a:lnTo>
                <a:lnTo>
                  <a:pt x="2095" y="17782"/>
                </a:lnTo>
                <a:lnTo>
                  <a:pt x="2336" y="18024"/>
                </a:lnTo>
                <a:lnTo>
                  <a:pt x="2598" y="18225"/>
                </a:lnTo>
                <a:lnTo>
                  <a:pt x="2920" y="18467"/>
                </a:lnTo>
                <a:lnTo>
                  <a:pt x="3242" y="18709"/>
                </a:lnTo>
                <a:lnTo>
                  <a:pt x="3565" y="18930"/>
                </a:lnTo>
                <a:lnTo>
                  <a:pt x="3907" y="19131"/>
                </a:lnTo>
                <a:lnTo>
                  <a:pt x="4269" y="19333"/>
                </a:lnTo>
                <a:lnTo>
                  <a:pt x="4632" y="19534"/>
                </a:lnTo>
                <a:lnTo>
                  <a:pt x="4994" y="19715"/>
                </a:lnTo>
                <a:lnTo>
                  <a:pt x="5377" y="19877"/>
                </a:lnTo>
                <a:lnTo>
                  <a:pt x="5760" y="20038"/>
                </a:lnTo>
                <a:lnTo>
                  <a:pt x="6142" y="20179"/>
                </a:lnTo>
                <a:lnTo>
                  <a:pt x="6525" y="20299"/>
                </a:lnTo>
                <a:lnTo>
                  <a:pt x="6928" y="20400"/>
                </a:lnTo>
                <a:lnTo>
                  <a:pt x="7330" y="20501"/>
                </a:lnTo>
                <a:lnTo>
                  <a:pt x="7733" y="20581"/>
                </a:lnTo>
                <a:lnTo>
                  <a:pt x="8136" y="20642"/>
                </a:lnTo>
                <a:lnTo>
                  <a:pt x="8539" y="20682"/>
                </a:lnTo>
                <a:lnTo>
                  <a:pt x="9102" y="20702"/>
                </a:lnTo>
                <a:lnTo>
                  <a:pt x="9686" y="20722"/>
                </a:lnTo>
                <a:lnTo>
                  <a:pt x="10270" y="20682"/>
                </a:lnTo>
                <a:lnTo>
                  <a:pt x="10834" y="20622"/>
                </a:lnTo>
                <a:lnTo>
                  <a:pt x="11398" y="20521"/>
                </a:lnTo>
                <a:lnTo>
                  <a:pt x="11942" y="20380"/>
                </a:lnTo>
                <a:lnTo>
                  <a:pt x="12465" y="20199"/>
                </a:lnTo>
                <a:lnTo>
                  <a:pt x="12969" y="19977"/>
                </a:lnTo>
                <a:lnTo>
                  <a:pt x="12526" y="22152"/>
                </a:lnTo>
                <a:lnTo>
                  <a:pt x="12083" y="24347"/>
                </a:lnTo>
                <a:lnTo>
                  <a:pt x="11841" y="25515"/>
                </a:lnTo>
                <a:lnTo>
                  <a:pt x="11599" y="26683"/>
                </a:lnTo>
                <a:lnTo>
                  <a:pt x="11378" y="27791"/>
                </a:lnTo>
                <a:lnTo>
                  <a:pt x="11318" y="28073"/>
                </a:lnTo>
                <a:lnTo>
                  <a:pt x="11257" y="28354"/>
                </a:lnTo>
                <a:lnTo>
                  <a:pt x="11257" y="28495"/>
                </a:lnTo>
                <a:lnTo>
                  <a:pt x="11277" y="28636"/>
                </a:lnTo>
                <a:lnTo>
                  <a:pt x="11297" y="28777"/>
                </a:lnTo>
                <a:lnTo>
                  <a:pt x="11358" y="28918"/>
                </a:lnTo>
                <a:lnTo>
                  <a:pt x="11418" y="29019"/>
                </a:lnTo>
                <a:lnTo>
                  <a:pt x="11519" y="29079"/>
                </a:lnTo>
                <a:lnTo>
                  <a:pt x="11640" y="29120"/>
                </a:lnTo>
                <a:lnTo>
                  <a:pt x="11740" y="29120"/>
                </a:lnTo>
                <a:lnTo>
                  <a:pt x="11801" y="29261"/>
                </a:lnTo>
                <a:lnTo>
                  <a:pt x="11902" y="29381"/>
                </a:lnTo>
                <a:lnTo>
                  <a:pt x="12002" y="29502"/>
                </a:lnTo>
                <a:lnTo>
                  <a:pt x="12123" y="29603"/>
                </a:lnTo>
                <a:lnTo>
                  <a:pt x="12385" y="29804"/>
                </a:lnTo>
                <a:lnTo>
                  <a:pt x="12626" y="29965"/>
                </a:lnTo>
                <a:lnTo>
                  <a:pt x="13070" y="30247"/>
                </a:lnTo>
                <a:lnTo>
                  <a:pt x="13533" y="30509"/>
                </a:lnTo>
                <a:lnTo>
                  <a:pt x="14016" y="30731"/>
                </a:lnTo>
                <a:lnTo>
                  <a:pt x="14519" y="30952"/>
                </a:lnTo>
                <a:lnTo>
                  <a:pt x="15043" y="31154"/>
                </a:lnTo>
                <a:lnTo>
                  <a:pt x="15607" y="31335"/>
                </a:lnTo>
                <a:lnTo>
                  <a:pt x="15526" y="31738"/>
                </a:lnTo>
                <a:lnTo>
                  <a:pt x="15486" y="32160"/>
                </a:lnTo>
                <a:lnTo>
                  <a:pt x="15466" y="32382"/>
                </a:lnTo>
                <a:lnTo>
                  <a:pt x="15486" y="32603"/>
                </a:lnTo>
                <a:lnTo>
                  <a:pt x="15486" y="32805"/>
                </a:lnTo>
                <a:lnTo>
                  <a:pt x="15526" y="33006"/>
                </a:lnTo>
                <a:lnTo>
                  <a:pt x="15567" y="33187"/>
                </a:lnTo>
                <a:lnTo>
                  <a:pt x="15647" y="33369"/>
                </a:lnTo>
                <a:lnTo>
                  <a:pt x="15728" y="33530"/>
                </a:lnTo>
                <a:lnTo>
                  <a:pt x="15848" y="33691"/>
                </a:lnTo>
                <a:lnTo>
                  <a:pt x="15989" y="33832"/>
                </a:lnTo>
                <a:lnTo>
                  <a:pt x="16151" y="33953"/>
                </a:lnTo>
                <a:lnTo>
                  <a:pt x="16332" y="34053"/>
                </a:lnTo>
                <a:lnTo>
                  <a:pt x="16553" y="34114"/>
                </a:lnTo>
                <a:lnTo>
                  <a:pt x="16674" y="34154"/>
                </a:lnTo>
                <a:lnTo>
                  <a:pt x="16916" y="34154"/>
                </a:lnTo>
                <a:lnTo>
                  <a:pt x="17016" y="34134"/>
                </a:lnTo>
                <a:lnTo>
                  <a:pt x="17238" y="34094"/>
                </a:lnTo>
                <a:lnTo>
                  <a:pt x="17459" y="33993"/>
                </a:lnTo>
                <a:lnTo>
                  <a:pt x="17641" y="33852"/>
                </a:lnTo>
                <a:lnTo>
                  <a:pt x="17822" y="33711"/>
                </a:lnTo>
                <a:lnTo>
                  <a:pt x="17983" y="33530"/>
                </a:lnTo>
                <a:lnTo>
                  <a:pt x="18124" y="33349"/>
                </a:lnTo>
                <a:lnTo>
                  <a:pt x="18245" y="33489"/>
                </a:lnTo>
                <a:lnTo>
                  <a:pt x="18386" y="33630"/>
                </a:lnTo>
                <a:lnTo>
                  <a:pt x="18527" y="33751"/>
                </a:lnTo>
                <a:lnTo>
                  <a:pt x="18688" y="33852"/>
                </a:lnTo>
                <a:lnTo>
                  <a:pt x="18849" y="33933"/>
                </a:lnTo>
                <a:lnTo>
                  <a:pt x="19030" y="33973"/>
                </a:lnTo>
                <a:lnTo>
                  <a:pt x="19211" y="34013"/>
                </a:lnTo>
                <a:lnTo>
                  <a:pt x="19413" y="34033"/>
                </a:lnTo>
                <a:lnTo>
                  <a:pt x="19634" y="34013"/>
                </a:lnTo>
                <a:lnTo>
                  <a:pt x="19836" y="33953"/>
                </a:lnTo>
                <a:lnTo>
                  <a:pt x="20017" y="33892"/>
                </a:lnTo>
                <a:lnTo>
                  <a:pt x="20158" y="33771"/>
                </a:lnTo>
                <a:lnTo>
                  <a:pt x="20299" y="33651"/>
                </a:lnTo>
                <a:lnTo>
                  <a:pt x="20400" y="33510"/>
                </a:lnTo>
                <a:lnTo>
                  <a:pt x="20500" y="33349"/>
                </a:lnTo>
                <a:lnTo>
                  <a:pt x="20561" y="33147"/>
                </a:lnTo>
                <a:lnTo>
                  <a:pt x="20621" y="32966"/>
                </a:lnTo>
                <a:lnTo>
                  <a:pt x="20661" y="32765"/>
                </a:lnTo>
                <a:lnTo>
                  <a:pt x="20702" y="32543"/>
                </a:lnTo>
                <a:lnTo>
                  <a:pt x="20702" y="32322"/>
                </a:lnTo>
                <a:lnTo>
                  <a:pt x="20702" y="31878"/>
                </a:lnTo>
                <a:lnTo>
                  <a:pt x="20681" y="31456"/>
                </a:lnTo>
                <a:lnTo>
                  <a:pt x="21044" y="31375"/>
                </a:lnTo>
                <a:lnTo>
                  <a:pt x="21406" y="31254"/>
                </a:lnTo>
                <a:lnTo>
                  <a:pt x="21769" y="31154"/>
                </a:lnTo>
                <a:lnTo>
                  <a:pt x="22131" y="31013"/>
                </a:lnTo>
                <a:lnTo>
                  <a:pt x="22474" y="30872"/>
                </a:lnTo>
                <a:lnTo>
                  <a:pt x="22816" y="30711"/>
                </a:lnTo>
                <a:lnTo>
                  <a:pt x="23158" y="30549"/>
                </a:lnTo>
                <a:lnTo>
                  <a:pt x="23501" y="30368"/>
                </a:lnTo>
                <a:lnTo>
                  <a:pt x="23823" y="30167"/>
                </a:lnTo>
                <a:lnTo>
                  <a:pt x="24145" y="29965"/>
                </a:lnTo>
                <a:lnTo>
                  <a:pt x="24467" y="29744"/>
                </a:lnTo>
                <a:lnTo>
                  <a:pt x="24769" y="29522"/>
                </a:lnTo>
                <a:lnTo>
                  <a:pt x="25051" y="29281"/>
                </a:lnTo>
                <a:lnTo>
                  <a:pt x="25353" y="29039"/>
                </a:lnTo>
                <a:lnTo>
                  <a:pt x="25635" y="28777"/>
                </a:lnTo>
                <a:lnTo>
                  <a:pt x="25897" y="28516"/>
                </a:lnTo>
                <a:lnTo>
                  <a:pt x="25998" y="28395"/>
                </a:lnTo>
                <a:lnTo>
                  <a:pt x="26058" y="28274"/>
                </a:lnTo>
                <a:lnTo>
                  <a:pt x="26078" y="28153"/>
                </a:lnTo>
                <a:lnTo>
                  <a:pt x="26078" y="28032"/>
                </a:lnTo>
                <a:lnTo>
                  <a:pt x="26038" y="27911"/>
                </a:lnTo>
                <a:lnTo>
                  <a:pt x="25978" y="27791"/>
                </a:lnTo>
                <a:lnTo>
                  <a:pt x="25917" y="27710"/>
                </a:lnTo>
                <a:lnTo>
                  <a:pt x="25816" y="27609"/>
                </a:lnTo>
                <a:lnTo>
                  <a:pt x="25676" y="27126"/>
                </a:lnTo>
                <a:lnTo>
                  <a:pt x="25514" y="26663"/>
                </a:lnTo>
                <a:lnTo>
                  <a:pt x="25353" y="26180"/>
                </a:lnTo>
                <a:lnTo>
                  <a:pt x="25192" y="25696"/>
                </a:lnTo>
                <a:lnTo>
                  <a:pt x="24850" y="24589"/>
                </a:lnTo>
                <a:lnTo>
                  <a:pt x="24508" y="23481"/>
                </a:lnTo>
                <a:lnTo>
                  <a:pt x="23964" y="21830"/>
                </a:lnTo>
                <a:lnTo>
                  <a:pt x="23440" y="20159"/>
                </a:lnTo>
                <a:lnTo>
                  <a:pt x="23903" y="20320"/>
                </a:lnTo>
                <a:lnTo>
                  <a:pt x="24387" y="20461"/>
                </a:lnTo>
                <a:lnTo>
                  <a:pt x="24890" y="20561"/>
                </a:lnTo>
                <a:lnTo>
                  <a:pt x="25394" y="20642"/>
                </a:lnTo>
                <a:lnTo>
                  <a:pt x="25917" y="20702"/>
                </a:lnTo>
                <a:lnTo>
                  <a:pt x="26441" y="20722"/>
                </a:lnTo>
                <a:lnTo>
                  <a:pt x="26944" y="20702"/>
                </a:lnTo>
                <a:lnTo>
                  <a:pt x="27468" y="20682"/>
                </a:lnTo>
                <a:lnTo>
                  <a:pt x="27871" y="20642"/>
                </a:lnTo>
                <a:lnTo>
                  <a:pt x="28273" y="20581"/>
                </a:lnTo>
                <a:lnTo>
                  <a:pt x="28676" y="20501"/>
                </a:lnTo>
                <a:lnTo>
                  <a:pt x="29079" y="20400"/>
                </a:lnTo>
                <a:lnTo>
                  <a:pt x="29481" y="20299"/>
                </a:lnTo>
                <a:lnTo>
                  <a:pt x="29864" y="20179"/>
                </a:lnTo>
                <a:lnTo>
                  <a:pt x="30247" y="20038"/>
                </a:lnTo>
                <a:lnTo>
                  <a:pt x="30629" y="19877"/>
                </a:lnTo>
                <a:lnTo>
                  <a:pt x="31012" y="19715"/>
                </a:lnTo>
                <a:lnTo>
                  <a:pt x="31374" y="19534"/>
                </a:lnTo>
                <a:lnTo>
                  <a:pt x="31737" y="19333"/>
                </a:lnTo>
                <a:lnTo>
                  <a:pt x="32099" y="19131"/>
                </a:lnTo>
                <a:lnTo>
                  <a:pt x="32442" y="18930"/>
                </a:lnTo>
                <a:lnTo>
                  <a:pt x="32764" y="18709"/>
                </a:lnTo>
                <a:lnTo>
                  <a:pt x="33086" y="18467"/>
                </a:lnTo>
                <a:lnTo>
                  <a:pt x="33408" y="18225"/>
                </a:lnTo>
                <a:lnTo>
                  <a:pt x="33670" y="18024"/>
                </a:lnTo>
                <a:lnTo>
                  <a:pt x="33912" y="17782"/>
                </a:lnTo>
                <a:lnTo>
                  <a:pt x="34153" y="17561"/>
                </a:lnTo>
                <a:lnTo>
                  <a:pt x="34375" y="17299"/>
                </a:lnTo>
                <a:lnTo>
                  <a:pt x="34596" y="17057"/>
                </a:lnTo>
                <a:lnTo>
                  <a:pt x="34798" y="16796"/>
                </a:lnTo>
                <a:lnTo>
                  <a:pt x="34959" y="16514"/>
                </a:lnTo>
                <a:lnTo>
                  <a:pt x="35140" y="16252"/>
                </a:lnTo>
                <a:lnTo>
                  <a:pt x="35281" y="15950"/>
                </a:lnTo>
                <a:lnTo>
                  <a:pt x="35402" y="15668"/>
                </a:lnTo>
                <a:lnTo>
                  <a:pt x="35503" y="15366"/>
                </a:lnTo>
                <a:lnTo>
                  <a:pt x="35583" y="15064"/>
                </a:lnTo>
                <a:lnTo>
                  <a:pt x="35644" y="14762"/>
                </a:lnTo>
                <a:lnTo>
                  <a:pt x="35664" y="14460"/>
                </a:lnTo>
                <a:lnTo>
                  <a:pt x="35664" y="14137"/>
                </a:lnTo>
                <a:lnTo>
                  <a:pt x="35644" y="13835"/>
                </a:lnTo>
                <a:lnTo>
                  <a:pt x="35603" y="13634"/>
                </a:lnTo>
                <a:lnTo>
                  <a:pt x="35563" y="13433"/>
                </a:lnTo>
                <a:lnTo>
                  <a:pt x="35503" y="13231"/>
                </a:lnTo>
                <a:lnTo>
                  <a:pt x="35442" y="13050"/>
                </a:lnTo>
                <a:lnTo>
                  <a:pt x="35362" y="12869"/>
                </a:lnTo>
                <a:lnTo>
                  <a:pt x="35261" y="12688"/>
                </a:lnTo>
                <a:lnTo>
                  <a:pt x="35160" y="12506"/>
                </a:lnTo>
                <a:lnTo>
                  <a:pt x="35039" y="12345"/>
                </a:lnTo>
                <a:lnTo>
                  <a:pt x="34919" y="12184"/>
                </a:lnTo>
                <a:lnTo>
                  <a:pt x="34778" y="12023"/>
                </a:lnTo>
                <a:lnTo>
                  <a:pt x="34617" y="11882"/>
                </a:lnTo>
                <a:lnTo>
                  <a:pt x="34476" y="11741"/>
                </a:lnTo>
                <a:lnTo>
                  <a:pt x="34294" y="11600"/>
                </a:lnTo>
                <a:lnTo>
                  <a:pt x="34133" y="11499"/>
                </a:lnTo>
                <a:lnTo>
                  <a:pt x="33952" y="11379"/>
                </a:lnTo>
                <a:lnTo>
                  <a:pt x="33751" y="11278"/>
                </a:lnTo>
                <a:lnTo>
                  <a:pt x="34033" y="11056"/>
                </a:lnTo>
                <a:lnTo>
                  <a:pt x="34294" y="10815"/>
                </a:lnTo>
                <a:lnTo>
                  <a:pt x="34556" y="10573"/>
                </a:lnTo>
                <a:lnTo>
                  <a:pt x="34778" y="10311"/>
                </a:lnTo>
                <a:lnTo>
                  <a:pt x="34999" y="10050"/>
                </a:lnTo>
                <a:lnTo>
                  <a:pt x="35201" y="9788"/>
                </a:lnTo>
                <a:lnTo>
                  <a:pt x="35382" y="9506"/>
                </a:lnTo>
                <a:lnTo>
                  <a:pt x="35543" y="9204"/>
                </a:lnTo>
                <a:lnTo>
                  <a:pt x="35684" y="8902"/>
                </a:lnTo>
                <a:lnTo>
                  <a:pt x="35805" y="8600"/>
                </a:lnTo>
                <a:lnTo>
                  <a:pt x="35905" y="8298"/>
                </a:lnTo>
                <a:lnTo>
                  <a:pt x="35966" y="7975"/>
                </a:lnTo>
                <a:lnTo>
                  <a:pt x="36006" y="7653"/>
                </a:lnTo>
                <a:lnTo>
                  <a:pt x="36006" y="7311"/>
                </a:lnTo>
                <a:lnTo>
                  <a:pt x="35986" y="6989"/>
                </a:lnTo>
                <a:lnTo>
                  <a:pt x="35946" y="6646"/>
                </a:lnTo>
                <a:lnTo>
                  <a:pt x="35885" y="6445"/>
                </a:lnTo>
                <a:lnTo>
                  <a:pt x="35845" y="6264"/>
                </a:lnTo>
                <a:lnTo>
                  <a:pt x="35764" y="6082"/>
                </a:lnTo>
                <a:lnTo>
                  <a:pt x="35704" y="5901"/>
                </a:lnTo>
                <a:lnTo>
                  <a:pt x="35603" y="5740"/>
                </a:lnTo>
                <a:lnTo>
                  <a:pt x="35503" y="5579"/>
                </a:lnTo>
                <a:lnTo>
                  <a:pt x="35402" y="5418"/>
                </a:lnTo>
                <a:lnTo>
                  <a:pt x="35281" y="5277"/>
                </a:lnTo>
                <a:lnTo>
                  <a:pt x="35019" y="4995"/>
                </a:lnTo>
                <a:lnTo>
                  <a:pt x="34697" y="4733"/>
                </a:lnTo>
                <a:lnTo>
                  <a:pt x="34355" y="4532"/>
                </a:lnTo>
                <a:lnTo>
                  <a:pt x="33992" y="4330"/>
                </a:lnTo>
                <a:lnTo>
                  <a:pt x="33670" y="4210"/>
                </a:lnTo>
                <a:lnTo>
                  <a:pt x="33348" y="4129"/>
                </a:lnTo>
                <a:lnTo>
                  <a:pt x="33026" y="4069"/>
                </a:lnTo>
                <a:lnTo>
                  <a:pt x="32683" y="4049"/>
                </a:lnTo>
                <a:lnTo>
                  <a:pt x="32905" y="3787"/>
                </a:lnTo>
                <a:lnTo>
                  <a:pt x="33106" y="3505"/>
                </a:lnTo>
                <a:lnTo>
                  <a:pt x="33287" y="3203"/>
                </a:lnTo>
                <a:lnTo>
                  <a:pt x="33428" y="2901"/>
                </a:lnTo>
                <a:lnTo>
                  <a:pt x="33549" y="2579"/>
                </a:lnTo>
                <a:lnTo>
                  <a:pt x="33610" y="2256"/>
                </a:lnTo>
                <a:lnTo>
                  <a:pt x="33630" y="2095"/>
                </a:lnTo>
                <a:lnTo>
                  <a:pt x="33630" y="1934"/>
                </a:lnTo>
                <a:lnTo>
                  <a:pt x="33630" y="1753"/>
                </a:lnTo>
                <a:lnTo>
                  <a:pt x="33610" y="1592"/>
                </a:lnTo>
                <a:lnTo>
                  <a:pt x="33549" y="1370"/>
                </a:lnTo>
                <a:lnTo>
                  <a:pt x="33489" y="1169"/>
                </a:lnTo>
                <a:lnTo>
                  <a:pt x="33388" y="968"/>
                </a:lnTo>
                <a:lnTo>
                  <a:pt x="33267" y="786"/>
                </a:lnTo>
                <a:lnTo>
                  <a:pt x="33126" y="605"/>
                </a:lnTo>
                <a:lnTo>
                  <a:pt x="32965" y="444"/>
                </a:lnTo>
                <a:lnTo>
                  <a:pt x="32784" y="303"/>
                </a:lnTo>
                <a:lnTo>
                  <a:pt x="32583" y="182"/>
                </a:lnTo>
                <a:lnTo>
                  <a:pt x="32442" y="122"/>
                </a:lnTo>
                <a:lnTo>
                  <a:pt x="32301" y="81"/>
                </a:lnTo>
                <a:lnTo>
                  <a:pt x="32160" y="41"/>
                </a:lnTo>
                <a:lnTo>
                  <a:pt x="32019" y="21"/>
                </a:lnTo>
                <a:lnTo>
                  <a:pt x="31717" y="1"/>
                </a:lnTo>
                <a:lnTo>
                  <a:pt x="31415" y="21"/>
                </a:lnTo>
                <a:lnTo>
                  <a:pt x="31113" y="81"/>
                </a:lnTo>
                <a:lnTo>
                  <a:pt x="30831" y="162"/>
                </a:lnTo>
                <a:lnTo>
                  <a:pt x="30529" y="263"/>
                </a:lnTo>
                <a:lnTo>
                  <a:pt x="30267" y="404"/>
                </a:lnTo>
                <a:lnTo>
                  <a:pt x="29965" y="565"/>
                </a:lnTo>
                <a:lnTo>
                  <a:pt x="29663" y="766"/>
                </a:lnTo>
                <a:lnTo>
                  <a:pt x="29381" y="968"/>
                </a:lnTo>
                <a:lnTo>
                  <a:pt x="29099" y="1169"/>
                </a:lnTo>
                <a:lnTo>
                  <a:pt x="28555" y="1632"/>
                </a:lnTo>
                <a:lnTo>
                  <a:pt x="28052" y="2075"/>
                </a:lnTo>
                <a:lnTo>
                  <a:pt x="26984" y="3022"/>
                </a:lnTo>
                <a:lnTo>
                  <a:pt x="25917" y="3988"/>
                </a:lnTo>
                <a:lnTo>
                  <a:pt x="25414" y="4411"/>
                </a:lnTo>
                <a:lnTo>
                  <a:pt x="24890" y="4814"/>
                </a:lnTo>
                <a:lnTo>
                  <a:pt x="24346" y="5196"/>
                </a:lnTo>
                <a:lnTo>
                  <a:pt x="23783" y="5559"/>
                </a:lnTo>
                <a:lnTo>
                  <a:pt x="23481" y="5096"/>
                </a:lnTo>
                <a:lnTo>
                  <a:pt x="23158" y="4653"/>
                </a:lnTo>
                <a:lnTo>
                  <a:pt x="22836" y="4210"/>
                </a:lnTo>
                <a:lnTo>
                  <a:pt x="22494" y="3767"/>
                </a:lnTo>
                <a:lnTo>
                  <a:pt x="22252" y="3444"/>
                </a:lnTo>
                <a:lnTo>
                  <a:pt x="21970" y="3163"/>
                </a:lnTo>
                <a:lnTo>
                  <a:pt x="21688" y="2881"/>
                </a:lnTo>
                <a:lnTo>
                  <a:pt x="21406" y="2619"/>
                </a:lnTo>
                <a:lnTo>
                  <a:pt x="21084" y="2377"/>
                </a:lnTo>
                <a:lnTo>
                  <a:pt x="20782" y="2136"/>
                </a:lnTo>
                <a:lnTo>
                  <a:pt x="20440" y="1934"/>
                </a:lnTo>
                <a:lnTo>
                  <a:pt x="20097" y="1753"/>
                </a:lnTo>
                <a:lnTo>
                  <a:pt x="19755" y="1612"/>
                </a:lnTo>
                <a:lnTo>
                  <a:pt x="19393" y="1471"/>
                </a:lnTo>
                <a:lnTo>
                  <a:pt x="19030" y="1370"/>
                </a:lnTo>
                <a:lnTo>
                  <a:pt x="18648" y="1290"/>
                </a:lnTo>
                <a:lnTo>
                  <a:pt x="18265" y="1229"/>
                </a:lnTo>
                <a:lnTo>
                  <a:pt x="17862" y="1209"/>
                </a:lnTo>
                <a:lnTo>
                  <a:pt x="17459" y="1229"/>
                </a:lnTo>
                <a:lnTo>
                  <a:pt x="17057" y="1270"/>
                </a:lnTo>
                <a:lnTo>
                  <a:pt x="16674" y="1330"/>
                </a:lnTo>
                <a:lnTo>
                  <a:pt x="16332" y="1411"/>
                </a:lnTo>
                <a:lnTo>
                  <a:pt x="15969" y="1531"/>
                </a:lnTo>
                <a:lnTo>
                  <a:pt x="15647" y="1672"/>
                </a:lnTo>
                <a:lnTo>
                  <a:pt x="15325" y="1833"/>
                </a:lnTo>
                <a:lnTo>
                  <a:pt x="15003" y="2015"/>
                </a:lnTo>
                <a:lnTo>
                  <a:pt x="14701" y="2216"/>
                </a:lnTo>
                <a:lnTo>
                  <a:pt x="14399" y="2438"/>
                </a:lnTo>
                <a:lnTo>
                  <a:pt x="14298" y="2518"/>
                </a:lnTo>
                <a:lnTo>
                  <a:pt x="14177" y="2659"/>
                </a:lnTo>
                <a:lnTo>
                  <a:pt x="13915" y="2981"/>
                </a:lnTo>
                <a:lnTo>
                  <a:pt x="13633" y="3384"/>
                </a:lnTo>
                <a:lnTo>
                  <a:pt x="13351" y="3827"/>
                </a:lnTo>
                <a:lnTo>
                  <a:pt x="12767" y="4794"/>
                </a:lnTo>
                <a:lnTo>
                  <a:pt x="12284" y="5599"/>
                </a:lnTo>
                <a:lnTo>
                  <a:pt x="11700" y="5237"/>
                </a:lnTo>
                <a:lnTo>
                  <a:pt x="11136" y="4834"/>
                </a:lnTo>
                <a:lnTo>
                  <a:pt x="10613" y="4411"/>
                </a:lnTo>
                <a:lnTo>
                  <a:pt x="10089" y="3988"/>
                </a:lnTo>
                <a:lnTo>
                  <a:pt x="9022" y="3022"/>
                </a:lnTo>
                <a:lnTo>
                  <a:pt x="7955" y="2075"/>
                </a:lnTo>
                <a:lnTo>
                  <a:pt x="7451" y="1632"/>
                </a:lnTo>
                <a:lnTo>
                  <a:pt x="6907" y="1169"/>
                </a:lnTo>
                <a:lnTo>
                  <a:pt x="6626" y="968"/>
                </a:lnTo>
                <a:lnTo>
                  <a:pt x="6344" y="766"/>
                </a:lnTo>
                <a:lnTo>
                  <a:pt x="6042" y="565"/>
                </a:lnTo>
                <a:lnTo>
                  <a:pt x="5739" y="404"/>
                </a:lnTo>
                <a:lnTo>
                  <a:pt x="5478" y="263"/>
                </a:lnTo>
                <a:lnTo>
                  <a:pt x="5176" y="162"/>
                </a:lnTo>
                <a:lnTo>
                  <a:pt x="4894" y="81"/>
                </a:lnTo>
                <a:lnTo>
                  <a:pt x="4592" y="21"/>
                </a:lnTo>
                <a:lnTo>
                  <a:pt x="4290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97F8F"/>
              </a:solidFill>
            </a:endParaRPr>
          </a:p>
        </p:txBody>
      </p:sp>
      <p:sp>
        <p:nvSpPr>
          <p:cNvPr id="320" name="Google Shape;320;p35"/>
          <p:cNvSpPr txBox="1"/>
          <p:nvPr>
            <p:ph idx="12" type="sldNum"/>
          </p:nvPr>
        </p:nvSpPr>
        <p:spPr>
          <a:xfrm>
            <a:off x="4297650" y="4847525"/>
            <a:ext cx="548700" cy="26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lt1"/>
                </a:solidFill>
              </a:rPr>
              <a:t>‹#›</a:t>
            </a:fld>
            <a:endParaRPr>
              <a:solidFill>
                <a:schemeClr val="lt1"/>
              </a:solidFill>
            </a:endParaRPr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4" name="Shape 3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25" name="Google Shape;325;p36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326" name="Google Shape;326;p36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" name="Google Shape;327;p36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" name="Google Shape;328;p36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" name="Google Shape;329;p36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" name="Google Shape;330;p36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1" name="Google Shape;331;p36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32" name="Google Shape;332;p36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333" name="Google Shape;333;p36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" name="Google Shape;334;p36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" name="Google Shape;335;p36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" name="Google Shape;336;p36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37" name="Google Shape;337;p36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338" name="Google Shape;338;p36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" name="Google Shape;339;p36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" name="Google Shape;340;p36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41" name="Google Shape;341;p36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342" name="Google Shape;342;p36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" name="Google Shape;343;p36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" name="Google Shape;344;p36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" name="Google Shape;345;p36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" name="Google Shape;346;p36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47" name="Google Shape;347;p36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348" name="Google Shape;348;p36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" name="Google Shape;349;p36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" name="Google Shape;350;p36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51" name="Google Shape;351;p36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352" name="Google Shape;352;p36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" name="Google Shape;353;p36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" name="Google Shape;354;p36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5" name="Google Shape;355;p36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56" name="Google Shape;356;p36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357" name="Google Shape;357;p36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8" name="Google Shape;358;p36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" name="Google Shape;359;p36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0" name="Google Shape;360;p36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1" name="Google Shape;361;p36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62" name="Google Shape;362;p36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363" name="Google Shape;363;p36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" name="Google Shape;364;p36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" name="Google Shape;365;p36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" name="Google Shape;366;p36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" name="Google Shape;367;p36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8" name="Google Shape;368;p36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69" name="Google Shape;369;p36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370" name="Google Shape;370;p36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1" name="Google Shape;371;p36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72" name="Google Shape;372;p36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373" name="Google Shape;373;p36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" name="Google Shape;374;p36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" name="Google Shape;375;p36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76" name="Google Shape;376;p36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377" name="Google Shape;377;p36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" name="Google Shape;378;p36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" name="Google Shape;379;p36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" name="Google Shape;380;p36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" name="Google Shape;381;p36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" name="Google Shape;382;p36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83" name="Google Shape;383;p36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384" name="Google Shape;384;p36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" name="Google Shape;385;p36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6" name="Google Shape;386;p36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7" name="Google Shape;387;p36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" name="Google Shape;388;p36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89" name="Google Shape;389;p36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390" name="Google Shape;390;p36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" name="Google Shape;391;p36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" name="Google Shape;392;p36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93" name="Google Shape;393;p36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394" name="Google Shape;394;p36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395" name="Google Shape;395;p36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6" name="Google Shape;396;p36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7" name="Google Shape;397;p36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8" name="Google Shape;398;p36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9" name="Google Shape;399;p36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0" name="Google Shape;400;p36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1" name="Google Shape;401;p36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2" name="Google Shape;402;p36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3" name="Google Shape;403;p36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4" name="Google Shape;404;p36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05" name="Google Shape;405;p36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" name="Google Shape;406;p36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" name="Google Shape;407;p36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" name="Google Shape;408;p36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" name="Google Shape;409;p36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" name="Google Shape;410;p36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1" name="Google Shape;411;p36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412" name="Google Shape;412;p36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" name="Google Shape;413;p36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4" name="Google Shape;414;p36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5" name="Google Shape;415;p36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6" name="Google Shape;416;p36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417" name="Google Shape;417;p36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" name="Google Shape;418;p36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" name="Google Shape;419;p36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" name="Google Shape;420;p36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" name="Google Shape;421;p36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2" name="Google Shape;422;p36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423" name="Google Shape;423;p36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" name="Google Shape;424;p36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5" name="Google Shape;425;p36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6" name="Google Shape;426;p36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7" name="Google Shape;427;p36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8" name="Google Shape;428;p36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9" name="Google Shape;429;p36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430" name="Google Shape;430;p36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1" name="Google Shape;431;p36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2" name="Google Shape;432;p36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3" name="Google Shape;433;p36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34" name="Google Shape;434;p36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435" name="Google Shape;435;p36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6" name="Google Shape;436;p36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7" name="Google Shape;437;p36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8" name="Google Shape;438;p36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39" name="Google Shape;439;p36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440" name="Google Shape;440;p36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1" name="Google Shape;441;p36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2" name="Google Shape;442;p36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3" name="Google Shape;443;p36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4" name="Google Shape;444;p36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45" name="Google Shape;445;p36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446" name="Google Shape;446;p36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7" name="Google Shape;447;p36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8" name="Google Shape;448;p36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9" name="Google Shape;449;p36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0" name="Google Shape;450;p36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1" name="Google Shape;451;p36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2" name="Google Shape;452;p36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3" name="Google Shape;453;p36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4" name="Google Shape;454;p36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5" name="Google Shape;455;p36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456" name="Google Shape;456;p36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457" name="Google Shape;457;p36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8" name="Google Shape;458;p36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9" name="Google Shape;459;p36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60" name="Google Shape;460;p36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461" name="Google Shape;461;p36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2" name="Google Shape;462;p36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3" name="Google Shape;463;p36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4" name="Google Shape;464;p36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5" name="Google Shape;465;p36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6" name="Google Shape;466;p36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7" name="Google Shape;467;p36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8" name="Google Shape;468;p36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9" name="Google Shape;469;p36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0" name="Google Shape;470;p36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471" name="Google Shape;471;p36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472" name="Google Shape;472;p36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3" name="Google Shape;473;p36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4" name="Google Shape;474;p36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5" name="Google Shape;475;p36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76" name="Google Shape;476;p36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477" name="Google Shape;477;p36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8" name="Google Shape;478;p36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9" name="Google Shape;479;p36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0" name="Google Shape;480;p36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1" name="Google Shape;481;p36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2" name="Google Shape;482;p36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3" name="Google Shape;483;p36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4" name="Google Shape;484;p36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5" name="Google Shape;485;p36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6" name="Google Shape;486;p36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487" name="Google Shape;487;p36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488" name="Google Shape;488;p36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9" name="Google Shape;489;p36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0" name="Google Shape;490;p36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1" name="Google Shape;491;p36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2" name="Google Shape;492;p36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3" name="Google Shape;493;p36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4" name="Google Shape;494;p36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95" name="Google Shape;495;p36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496" name="Google Shape;496;p36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7" name="Google Shape;497;p36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8" name="Google Shape;498;p36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9" name="Google Shape;499;p36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00" name="Google Shape;500;p36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501" name="Google Shape;501;p36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2" name="Google Shape;502;p36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3" name="Google Shape;503;p36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4" name="Google Shape;504;p36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05" name="Google Shape;505;p36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506" name="Google Shape;506;p36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7" name="Google Shape;507;p36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8" name="Google Shape;508;p36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9" name="Google Shape;509;p36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0" name="Google Shape;510;p36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11" name="Google Shape;511;p36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512" name="Google Shape;512;p36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3" name="Google Shape;513;p36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4" name="Google Shape;514;p36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5" name="Google Shape;515;p36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6" name="Google Shape;516;p36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7" name="Google Shape;517;p36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18" name="Google Shape;518;p36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519" name="Google Shape;519;p36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0" name="Google Shape;520;p36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1" name="Google Shape;521;p36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22" name="Google Shape;522;p36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523" name="Google Shape;523;p36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4" name="Google Shape;524;p36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5" name="Google Shape;525;p36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6" name="Google Shape;526;p36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7" name="Google Shape;527;p36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28" name="Google Shape;528;p36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529" name="Google Shape;529;p36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0" name="Google Shape;530;p36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1" name="Google Shape;531;p36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2" name="Google Shape;532;p36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3" name="Google Shape;533;p36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4" name="Google Shape;534;p36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35" name="Google Shape;535;p36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536" name="Google Shape;536;p36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7" name="Google Shape;537;p36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8" name="Google Shape;538;p36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39" name="Google Shape;539;p36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540" name="Google Shape;540;p36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1" name="Google Shape;541;p36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2" name="Google Shape;542;p36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3" name="Google Shape;543;p36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44" name="Google Shape;544;p36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545" name="Google Shape;545;p36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6" name="Google Shape;546;p36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7" name="Google Shape;547;p36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8" name="Google Shape;548;p36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9" name="Google Shape;549;p36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0" name="Google Shape;550;p36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51" name="Google Shape;551;p36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552" name="Google Shape;552;p36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3" name="Google Shape;553;p36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4" name="Google Shape;554;p36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5" name="Google Shape;555;p36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6" name="Google Shape;556;p36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7" name="Google Shape;557;p36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8" name="Google Shape;558;p36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59" name="Google Shape;559;p36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560" name="Google Shape;560;p36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1" name="Google Shape;561;p36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2" name="Google Shape;562;p36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3" name="Google Shape;563;p36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64" name="Google Shape;564;p36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565" name="Google Shape;565;p36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6" name="Google Shape;566;p36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7" name="Google Shape;567;p36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68" name="Google Shape;568;p36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569" name="Google Shape;569;p36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0" name="Google Shape;570;p36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1" name="Google Shape;571;p36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72" name="Google Shape;572;p36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573" name="Google Shape;573;p36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4" name="Google Shape;574;p36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5" name="Google Shape;575;p36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6" name="Google Shape;576;p36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77" name="Google Shape;577;p36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578" name="Google Shape;578;p36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9" name="Google Shape;579;p36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0" name="Google Shape;580;p36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1" name="Google Shape;581;p36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2" name="Google Shape;582;p36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583" name="Google Shape;583;p36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4" name="Google Shape;584;p36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5" name="Google Shape;585;p36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6" name="Google Shape;586;p36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7" name="Google Shape;587;p36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8" name="Google Shape;588;p36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589" name="Google Shape;589;p36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0" name="Google Shape;590;p36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1" name="Google Shape;591;p36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2" name="Google Shape;592;p36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3" name="Google Shape;593;p36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4" name="Google Shape;594;p36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95" name="Google Shape;595;p36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596" name="Google Shape;596;p36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7" name="Google Shape;597;p36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8" name="Google Shape;598;p36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9" name="Google Shape;599;p36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0" name="Google Shape;600;p36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1" name="Google Shape;601;p36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2" name="Google Shape;602;p36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03" name="Google Shape;603;p36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604" name="Google Shape;604;p36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5" name="Google Shape;605;p36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6" name="Google Shape;606;p36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7" name="Google Shape;607;p36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8" name="Google Shape;608;p36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9" name="Google Shape;609;p36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0" name="Google Shape;610;p36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1" name="Google Shape;611;p36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2" name="Google Shape;612;p36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3" name="Google Shape;613;p36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4" name="Google Shape;614;p36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5" name="Google Shape;615;p36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6" name="Google Shape;616;p36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617" name="Google Shape;617;p36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8" name="Google Shape;618;p36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9" name="Google Shape;619;p36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0" name="Google Shape;620;p36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1" name="Google Shape;621;p36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622" name="Google Shape;622;p36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3" name="Google Shape;623;p36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4" name="Google Shape;624;p36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5" name="Google Shape;625;p36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626" name="Google Shape;626;p36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7" name="Google Shape;627;p36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8" name="Google Shape;628;p36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9" name="Google Shape;629;p36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0" name="Google Shape;630;p36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1" name="Google Shape;631;p36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2" name="Google Shape;632;p36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633" name="Google Shape;633;p36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4" name="Google Shape;634;p36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5" name="Google Shape;635;p36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6" name="Google Shape;636;p36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7" name="Google Shape;637;p36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8" name="Google Shape;638;p36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9" name="Google Shape;639;p36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0" name="Google Shape;640;p36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1" name="Google Shape;641;p36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642" name="Google Shape;642;p36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3" name="Google Shape;643;p36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4" name="Google Shape;644;p36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5" name="Google Shape;645;p36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6" name="Google Shape;646;p36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7" name="Google Shape;647;p36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8" name="Google Shape;648;p36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9" name="Google Shape;649;p36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36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1" name="Google Shape;651;p36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2" name="Google Shape;652;p36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3" name="Google Shape;653;p36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4" name="Google Shape;654;p36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655" name="Google Shape;655;p36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6" name="Google Shape;656;p36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7" name="Google Shape;657;p36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8" name="Google Shape;658;p36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9" name="Google Shape;659;p36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0" name="Google Shape;660;p36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1" name="Google Shape;661;p36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2" name="Google Shape;662;p36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3" name="Google Shape;663;p36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4" name="Google Shape;664;p36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5" name="Google Shape;665;p36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6" name="Google Shape;666;p36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7" name="Google Shape;667;p36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668" name="Google Shape;668;p36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9" name="Google Shape;669;p36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0" name="Google Shape;670;p36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1" name="Google Shape;671;p36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2" name="Google Shape;672;p36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3" name="Google Shape;673;p36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36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5" name="Google Shape;675;p36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6" name="Google Shape;676;p36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7" name="Google Shape;677;p36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8" name="Google Shape;678;p36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9" name="Google Shape;679;p36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0" name="Google Shape;680;p36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681" name="Google Shape;681;p36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36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3" name="Google Shape;683;p36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4" name="Google Shape;684;p36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5" name="Google Shape;685;p36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6" name="Google Shape;686;p36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7" name="Google Shape;687;p36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688" name="Google Shape;688;p36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9" name="Google Shape;689;p36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0" name="Google Shape;690;p36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36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2" name="Google Shape;692;p36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3" name="Google Shape;693;p36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36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36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6" name="Google Shape;696;p36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7" name="Google Shape;697;p36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8" name="Google Shape;698;p36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9" name="Google Shape;699;p36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0" name="Google Shape;700;p36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1" name="Google Shape;701;p36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2" name="Google Shape;702;p36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3" name="Google Shape;703;p36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704" name="Google Shape;704;p36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5" name="Google Shape;705;p36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6" name="Google Shape;706;p36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36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36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9" name="Google Shape;709;p36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710" name="Google Shape;710;p36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711" name="Google Shape;711;p36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2" name="Google Shape;712;p36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3" name="Google Shape;713;p36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14" name="Google Shape;714;p36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715" name="Google Shape;715;p36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6" name="Google Shape;716;p36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7" name="Google Shape;717;p36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18" name="Google Shape;718;p36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719" name="Google Shape;719;p36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0" name="Google Shape;720;p36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1" name="Google Shape;721;p36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22" name="Google Shape;722;p36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723" name="Google Shape;723;p36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4" name="Google Shape;724;p36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5" name="Google Shape;725;p36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26" name="Google Shape;726;p36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727" name="Google Shape;727;p36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36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9" name="Google Shape;729;p36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0" name="Google Shape;730;p36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1" name="Google Shape;731;p36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2" name="Google Shape;732;p36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36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4" name="Google Shape;734;p36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5" name="Google Shape;735;p36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736" name="Google Shape;736;p36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36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36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9" name="Google Shape;739;p36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36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36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36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3" name="Google Shape;743;p36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36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5" name="Google Shape;745;p36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6" name="Google Shape;746;p36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7" name="Google Shape;747;p36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8" name="Google Shape;748;p36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9" name="Google Shape;749;p36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0" name="Google Shape;750;p36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1" name="Google Shape;751;p36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2" name="Google Shape;752;p36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3" name="Google Shape;753;p36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4" name="Google Shape;754;p36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5" name="Google Shape;755;p36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6" name="Google Shape;756;p36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7" name="Google Shape;757;p36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8" name="Google Shape;758;p36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9" name="Google Shape;759;p36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0" name="Google Shape;760;p36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761" name="Google Shape;761;p36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762" name="Google Shape;762;p36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3" name="Google Shape;763;p36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64" name="Google Shape;764;p36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765" name="Google Shape;765;p36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6" name="Google Shape;766;p36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67" name="Google Shape;767;p36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768" name="Google Shape;768;p36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9" name="Google Shape;769;p36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770" name="Google Shape;770;p36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771" name="Google Shape;771;p36"/>
          <p:cNvSpPr txBox="1"/>
          <p:nvPr>
            <p:ph idx="12" type="sldNum"/>
          </p:nvPr>
        </p:nvSpPr>
        <p:spPr>
          <a:xfrm>
            <a:off x="4297650" y="4847525"/>
            <a:ext cx="548700" cy="26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lt2"/>
            </a:gs>
            <a:gs pos="14000">
              <a:schemeClr val="lt2"/>
            </a:gs>
            <a:gs pos="85000">
              <a:schemeClr val="lt1"/>
            </a:gs>
            <a:gs pos="100000">
              <a:schemeClr val="lt1"/>
            </a:gs>
          </a:gsLst>
          <a:lin ang="5400700" scaled="0"/>
        </a:gradFill>
      </p:bgPr>
    </p:bg>
    <p:spTree>
      <p:nvGrpSpPr>
        <p:cNvPr id="775" name="Shape 7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6" name="Google Shape;776;p37"/>
          <p:cNvSpPr txBox="1"/>
          <p:nvPr/>
        </p:nvSpPr>
        <p:spPr>
          <a:xfrm>
            <a:off x="2240050" y="1066675"/>
            <a:ext cx="62184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>
                <a:solidFill>
                  <a:schemeClr val="dk2"/>
                </a:solidFill>
                <a:latin typeface="Lora"/>
                <a:ea typeface="Lora"/>
                <a:cs typeface="Lora"/>
                <a:sym typeface="Lora"/>
              </a:rPr>
              <a:t>Now you can use any emoji as an icon!</a:t>
            </a:r>
            <a:endParaRPr>
              <a:solidFill>
                <a:schemeClr val="dk2"/>
              </a:solidFill>
              <a:latin typeface="Lora"/>
              <a:ea typeface="Lora"/>
              <a:cs typeface="Lora"/>
              <a:sym typeface="Lor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chemeClr val="dk2"/>
                </a:solidFill>
                <a:latin typeface="Lora"/>
                <a:ea typeface="Lora"/>
                <a:cs typeface="Lora"/>
                <a:sym typeface="Lora"/>
              </a:rPr>
              <a:t>And of course it resizes without losing quality and you can change the color.</a:t>
            </a:r>
            <a:endParaRPr>
              <a:solidFill>
                <a:schemeClr val="dk2"/>
              </a:solidFill>
              <a:latin typeface="Lora"/>
              <a:ea typeface="Lora"/>
              <a:cs typeface="Lora"/>
              <a:sym typeface="Lor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2"/>
              </a:solidFill>
              <a:latin typeface="Lora"/>
              <a:ea typeface="Lora"/>
              <a:cs typeface="Lora"/>
              <a:sym typeface="Lor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  <a:latin typeface="Lora"/>
                <a:ea typeface="Lora"/>
                <a:cs typeface="Lora"/>
                <a:sym typeface="Lora"/>
              </a:rPr>
              <a:t>How? Follow Google instructions </a:t>
            </a:r>
            <a:r>
              <a:rPr lang="en" u="sng">
                <a:solidFill>
                  <a:schemeClr val="dk2"/>
                </a:solidFill>
                <a:latin typeface="Lora"/>
                <a:ea typeface="Lora"/>
                <a:cs typeface="Lora"/>
                <a:sym typeface="Lora"/>
                <a:hlinkClick r:id="rId3"/>
              </a:rPr>
              <a:t>https://twitter.com/googledocs/status/730087240156643328</a:t>
            </a:r>
            <a:endParaRPr>
              <a:solidFill>
                <a:schemeClr val="dk2"/>
              </a:solidFill>
              <a:latin typeface="Lora"/>
              <a:ea typeface="Lora"/>
              <a:cs typeface="Lora"/>
              <a:sym typeface="Lor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2"/>
              </a:solidFill>
              <a:latin typeface="Lora"/>
              <a:ea typeface="Lora"/>
              <a:cs typeface="Lora"/>
              <a:sym typeface="Lor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2"/>
              </a:solidFill>
              <a:latin typeface="Lora"/>
              <a:ea typeface="Lora"/>
              <a:cs typeface="Lora"/>
              <a:sym typeface="Lor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chemeClr val="dk2"/>
              </a:solidFill>
              <a:latin typeface="Lora"/>
              <a:ea typeface="Lora"/>
              <a:cs typeface="Lora"/>
              <a:sym typeface="Lor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2"/>
              </a:solidFill>
              <a:latin typeface="Lora"/>
              <a:ea typeface="Lora"/>
              <a:cs typeface="Lora"/>
              <a:sym typeface="Lora"/>
            </a:endParaRPr>
          </a:p>
        </p:txBody>
      </p:sp>
      <p:sp>
        <p:nvSpPr>
          <p:cNvPr id="777" name="Google Shape;777;p37"/>
          <p:cNvSpPr txBox="1"/>
          <p:nvPr/>
        </p:nvSpPr>
        <p:spPr>
          <a:xfrm>
            <a:off x="853150" y="2679050"/>
            <a:ext cx="7605300" cy="1985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dk2"/>
                </a:solidFill>
                <a:latin typeface="Lora"/>
                <a:ea typeface="Lora"/>
                <a:cs typeface="Lora"/>
                <a:sym typeface="Lora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chemeClr val="dk2"/>
                </a:solidFill>
                <a:latin typeface="Lora"/>
                <a:ea typeface="Lora"/>
                <a:cs typeface="Lora"/>
                <a:sym typeface="Lora"/>
              </a:rPr>
              <a:t> </a:t>
            </a:r>
            <a:r>
              <a:rPr lang="en" sz="2400">
                <a:solidFill>
                  <a:schemeClr val="dk2"/>
                </a:solidFill>
                <a:highlight>
                  <a:schemeClr val="lt2"/>
                </a:highlight>
                <a:latin typeface="Lora"/>
                <a:ea typeface="Lora"/>
                <a:cs typeface="Lora"/>
                <a:sym typeface="Lora"/>
              </a:rPr>
              <a:t>and many more...</a:t>
            </a:r>
            <a:endParaRPr sz="2400">
              <a:solidFill>
                <a:schemeClr val="dk2"/>
              </a:solidFill>
              <a:highlight>
                <a:schemeClr val="lt2"/>
              </a:highlight>
              <a:latin typeface="Lora"/>
              <a:ea typeface="Lora"/>
              <a:cs typeface="Lora"/>
              <a:sym typeface="Lora"/>
            </a:endParaRPr>
          </a:p>
        </p:txBody>
      </p:sp>
      <p:sp>
        <p:nvSpPr>
          <p:cNvPr id="778" name="Google Shape;778;p37"/>
          <p:cNvSpPr txBox="1"/>
          <p:nvPr/>
        </p:nvSpPr>
        <p:spPr>
          <a:xfrm>
            <a:off x="725175" y="11612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7200">
                <a:solidFill>
                  <a:schemeClr val="accent1"/>
                </a:solidFill>
              </a:rPr>
              <a:t>😉</a:t>
            </a:r>
            <a:endParaRPr sz="7200">
              <a:solidFill>
                <a:schemeClr val="accent1"/>
              </a:solidFill>
            </a:endParaRPr>
          </a:p>
        </p:txBody>
      </p:sp>
      <p:sp>
        <p:nvSpPr>
          <p:cNvPr id="779" name="Google Shape;779;p37"/>
          <p:cNvSpPr txBox="1"/>
          <p:nvPr>
            <p:ph idx="12" type="sldNum"/>
          </p:nvPr>
        </p:nvSpPr>
        <p:spPr>
          <a:xfrm>
            <a:off x="4297650" y="4847525"/>
            <a:ext cx="548700" cy="26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783" name="Shape 7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84" name="Google Shape;784;p38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785" name="Google Shape;785;p38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786" name="Google Shape;786;p38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787" name="Google Shape;787;p38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788" name="Google Shape;788;p38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789" name="Google Shape;789;p38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790" name="Google Shape;790;p38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791" name="Google Shape;791;p38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792" name="Google Shape;792;p38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793" name="Google Shape;793;p38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794" name="Google Shape;794;p38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795" name="Google Shape;795;p38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796" name="Google Shape;796;p38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797" name="Google Shape;797;p38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798" name="Google Shape;798;p38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  <p:sp>
        <p:nvSpPr>
          <p:cNvPr id="799" name="Google Shape;799;p38"/>
          <p:cNvSpPr txBox="1"/>
          <p:nvPr>
            <p:ph idx="12" type="sldNum"/>
          </p:nvPr>
        </p:nvSpPr>
        <p:spPr>
          <a:xfrm>
            <a:off x="4297650" y="4847525"/>
            <a:ext cx="548700" cy="26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lt1"/>
                </a:solidFill>
              </a:rPr>
              <a:t>‹#›</a:t>
            </a:fld>
            <a:endParaRPr>
              <a:solidFill>
                <a:schemeClr val="lt1"/>
              </a:solidFill>
            </a:endParaRPr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Christmas 2019 special template">
  <a:themeElements>
    <a:clrScheme name="Custom 347">
      <a:dk1>
        <a:srgbClr val="1A1616"/>
      </a:dk1>
      <a:lt1>
        <a:srgbClr val="FFFFFF"/>
      </a:lt1>
      <a:dk2>
        <a:srgbClr val="585869"/>
      </a:dk2>
      <a:lt2>
        <a:srgbClr val="E1E3EA"/>
      </a:lt2>
      <a:accent1>
        <a:srgbClr val="C72C2C"/>
      </a:accent1>
      <a:accent2>
        <a:srgbClr val="740000"/>
      </a:accent2>
      <a:accent3>
        <a:srgbClr val="A68062"/>
      </a:accent3>
      <a:accent4>
        <a:srgbClr val="869326"/>
      </a:accent4>
      <a:accent5>
        <a:srgbClr val="444E1F"/>
      </a:accent5>
      <a:accent6>
        <a:srgbClr val="92837D"/>
      </a:accent6>
      <a:hlink>
        <a:srgbClr val="AB000C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