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5D46646-77A4-4369-A4EC-39BCC58CBA5A}">
  <a:tblStyle styleId="{35D46646-77A4-4369-A4EC-39BCC58CBA5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" name="Google Shape;20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" name="Google Shape;21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5" name="Google Shape;33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8" name="Google Shape;34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4" name="Google Shape;36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3" name="Google Shape;38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2" name="Google Shape;39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1" name="Google Shape;401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0" name="Google Shape;41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9" name="Google Shape;41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7" name="Google Shape;42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2" name="Shape 4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3" name="Google Shape;433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" name="Google Shape;434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1" name="Google Shape;441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2" name="Google Shape;442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9" name="Shape 7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0" name="Google Shape;730;g77c66ccc31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1" name="Google Shape;731;g77c66ccc31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0" name="Shape 1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1" name="Google Shape;1181;g143adc3712_1361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2" name="Google Shape;1182;g143adc3712_136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8" name="Shape 1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9" name="Google Shape;1189;g61ef787603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0" name="Google Shape;1190;g61ef787603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-25" y="0"/>
            <a:ext cx="9144000" cy="514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2068850" y="1991825"/>
            <a:ext cx="5006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2" name="Google Shape;12;p2"/>
          <p:cNvSpPr/>
          <p:nvPr/>
        </p:nvSpPr>
        <p:spPr>
          <a:xfrm>
            <a:off x="7613863" y="4623011"/>
            <a:ext cx="559200" cy="559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2700000">
            <a:off x="24133" y="2719061"/>
            <a:ext cx="542634" cy="54263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 rot="2700000">
            <a:off x="8500119" y="1033337"/>
            <a:ext cx="805677" cy="805677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>
            <a:off x="544450" y="1432591"/>
            <a:ext cx="625800" cy="6258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 rot="-1799860">
            <a:off x="8472675" y="3105703"/>
            <a:ext cx="607243" cy="607243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/>
          <p:nvPr/>
        </p:nvSpPr>
        <p:spPr>
          <a:xfrm rot="-1527899">
            <a:off x="453203" y="3864921"/>
            <a:ext cx="901480" cy="90148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2"/>
          <p:cNvSpPr/>
          <p:nvPr/>
        </p:nvSpPr>
        <p:spPr>
          <a:xfrm>
            <a:off x="1775778" y="3374078"/>
            <a:ext cx="450000" cy="4500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2"/>
          <p:cNvSpPr/>
          <p:nvPr/>
        </p:nvSpPr>
        <p:spPr>
          <a:xfrm>
            <a:off x="7505617" y="831025"/>
            <a:ext cx="436800" cy="4368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/>
          <p:nvPr/>
        </p:nvSpPr>
        <p:spPr>
          <a:xfrm rot="-722907">
            <a:off x="1483696" y="647226"/>
            <a:ext cx="648178" cy="64817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2"/>
          <p:cNvSpPr/>
          <p:nvPr/>
        </p:nvSpPr>
        <p:spPr>
          <a:xfrm>
            <a:off x="6772950" y="-36363"/>
            <a:ext cx="398100" cy="398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2"/>
          <p:cNvSpPr/>
          <p:nvPr/>
        </p:nvSpPr>
        <p:spPr>
          <a:xfrm rot="1498435">
            <a:off x="553712" y="273510"/>
            <a:ext cx="386542" cy="386542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2"/>
          <p:cNvSpPr/>
          <p:nvPr/>
        </p:nvSpPr>
        <p:spPr>
          <a:xfrm>
            <a:off x="7040268" y="3312272"/>
            <a:ext cx="573600" cy="5736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2"/>
          <p:cNvSpPr/>
          <p:nvPr/>
        </p:nvSpPr>
        <p:spPr>
          <a:xfrm>
            <a:off x="2893300" y="20997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2"/>
          <p:cNvSpPr/>
          <p:nvPr/>
        </p:nvSpPr>
        <p:spPr>
          <a:xfrm>
            <a:off x="2423393" y="4259284"/>
            <a:ext cx="260100" cy="2601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2"/>
          <p:cNvSpPr/>
          <p:nvPr/>
        </p:nvSpPr>
        <p:spPr>
          <a:xfrm>
            <a:off x="4029015" y="425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2"/>
          <p:cNvSpPr/>
          <p:nvPr/>
        </p:nvSpPr>
        <p:spPr>
          <a:xfrm>
            <a:off x="7701275" y="2148500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2"/>
          <p:cNvSpPr/>
          <p:nvPr/>
        </p:nvSpPr>
        <p:spPr>
          <a:xfrm>
            <a:off x="3415225" y="4449550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2"/>
          <p:cNvSpPr/>
          <p:nvPr/>
        </p:nvSpPr>
        <p:spPr>
          <a:xfrm>
            <a:off x="1479240" y="22205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2"/>
          <p:cNvSpPr/>
          <p:nvPr/>
        </p:nvSpPr>
        <p:spPr>
          <a:xfrm>
            <a:off x="5371265" y="4390604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2"/>
          <p:cNvSpPr/>
          <p:nvPr/>
        </p:nvSpPr>
        <p:spPr>
          <a:xfrm rot="-2700000">
            <a:off x="6337338" y="4348472"/>
            <a:ext cx="260074" cy="26007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2"/>
          <p:cNvSpPr/>
          <p:nvPr/>
        </p:nvSpPr>
        <p:spPr>
          <a:xfrm>
            <a:off x="5567943" y="263309"/>
            <a:ext cx="260100" cy="2601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3"/>
          <p:cNvSpPr/>
          <p:nvPr/>
        </p:nvSpPr>
        <p:spPr>
          <a:xfrm>
            <a:off x="-25" y="0"/>
            <a:ext cx="9144000" cy="514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3"/>
          <p:cNvSpPr/>
          <p:nvPr/>
        </p:nvSpPr>
        <p:spPr>
          <a:xfrm>
            <a:off x="7613863" y="4623011"/>
            <a:ext cx="559200" cy="559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3"/>
          <p:cNvSpPr/>
          <p:nvPr/>
        </p:nvSpPr>
        <p:spPr>
          <a:xfrm rot="2700000">
            <a:off x="24133" y="2719061"/>
            <a:ext cx="542634" cy="54263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3"/>
          <p:cNvSpPr/>
          <p:nvPr/>
        </p:nvSpPr>
        <p:spPr>
          <a:xfrm rot="2700000">
            <a:off x="8500119" y="1033337"/>
            <a:ext cx="805677" cy="805677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3"/>
          <p:cNvSpPr/>
          <p:nvPr/>
        </p:nvSpPr>
        <p:spPr>
          <a:xfrm>
            <a:off x="544450" y="1432591"/>
            <a:ext cx="625800" cy="6258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3"/>
          <p:cNvSpPr/>
          <p:nvPr/>
        </p:nvSpPr>
        <p:spPr>
          <a:xfrm rot="-1799860">
            <a:off x="8472675" y="3105703"/>
            <a:ext cx="607243" cy="607243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3"/>
          <p:cNvSpPr/>
          <p:nvPr/>
        </p:nvSpPr>
        <p:spPr>
          <a:xfrm rot="-1527899">
            <a:off x="453203" y="3864921"/>
            <a:ext cx="901480" cy="90148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3"/>
          <p:cNvSpPr/>
          <p:nvPr/>
        </p:nvSpPr>
        <p:spPr>
          <a:xfrm>
            <a:off x="1775778" y="3374078"/>
            <a:ext cx="450000" cy="4500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3"/>
          <p:cNvSpPr/>
          <p:nvPr/>
        </p:nvSpPr>
        <p:spPr>
          <a:xfrm>
            <a:off x="7505617" y="831025"/>
            <a:ext cx="436800" cy="4368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3"/>
          <p:cNvSpPr/>
          <p:nvPr/>
        </p:nvSpPr>
        <p:spPr>
          <a:xfrm rot="-722907">
            <a:off x="1483696" y="647226"/>
            <a:ext cx="648178" cy="64817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3"/>
          <p:cNvSpPr/>
          <p:nvPr/>
        </p:nvSpPr>
        <p:spPr>
          <a:xfrm>
            <a:off x="6772950" y="-36363"/>
            <a:ext cx="398100" cy="398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3"/>
          <p:cNvSpPr/>
          <p:nvPr/>
        </p:nvSpPr>
        <p:spPr>
          <a:xfrm rot="1498435">
            <a:off x="553712" y="273510"/>
            <a:ext cx="386542" cy="386542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3"/>
          <p:cNvSpPr/>
          <p:nvPr/>
        </p:nvSpPr>
        <p:spPr>
          <a:xfrm>
            <a:off x="7040268" y="3312272"/>
            <a:ext cx="573600" cy="5736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3"/>
          <p:cNvSpPr/>
          <p:nvPr/>
        </p:nvSpPr>
        <p:spPr>
          <a:xfrm>
            <a:off x="2893300" y="20997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3"/>
          <p:cNvSpPr/>
          <p:nvPr/>
        </p:nvSpPr>
        <p:spPr>
          <a:xfrm>
            <a:off x="2423393" y="4259284"/>
            <a:ext cx="260100" cy="2601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3"/>
          <p:cNvSpPr/>
          <p:nvPr/>
        </p:nvSpPr>
        <p:spPr>
          <a:xfrm>
            <a:off x="4029015" y="425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3"/>
          <p:cNvSpPr/>
          <p:nvPr/>
        </p:nvSpPr>
        <p:spPr>
          <a:xfrm>
            <a:off x="7701275" y="2148500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3"/>
          <p:cNvSpPr/>
          <p:nvPr/>
        </p:nvSpPr>
        <p:spPr>
          <a:xfrm>
            <a:off x="3415225" y="4449550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3"/>
          <p:cNvSpPr/>
          <p:nvPr/>
        </p:nvSpPr>
        <p:spPr>
          <a:xfrm>
            <a:off x="1479240" y="22205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3"/>
          <p:cNvSpPr/>
          <p:nvPr/>
        </p:nvSpPr>
        <p:spPr>
          <a:xfrm>
            <a:off x="5371265" y="4390604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3"/>
          <p:cNvSpPr/>
          <p:nvPr/>
        </p:nvSpPr>
        <p:spPr>
          <a:xfrm rot="-2700000">
            <a:off x="6337338" y="4348472"/>
            <a:ext cx="260074" cy="26007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3"/>
          <p:cNvSpPr/>
          <p:nvPr/>
        </p:nvSpPr>
        <p:spPr>
          <a:xfrm>
            <a:off x="5567943" y="263309"/>
            <a:ext cx="260100" cy="2601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3"/>
          <p:cNvSpPr txBox="1"/>
          <p:nvPr>
            <p:ph type="ctrTitle"/>
          </p:nvPr>
        </p:nvSpPr>
        <p:spPr>
          <a:xfrm>
            <a:off x="2068850" y="1354750"/>
            <a:ext cx="5006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57" name="Google Shape;57;p3"/>
          <p:cNvSpPr txBox="1"/>
          <p:nvPr>
            <p:ph idx="1" type="subTitle"/>
          </p:nvPr>
        </p:nvSpPr>
        <p:spPr>
          <a:xfrm>
            <a:off x="2961650" y="2992450"/>
            <a:ext cx="3220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sz="1800">
                <a:solidFill>
                  <a:srgbClr val="434343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sz="1800">
                <a:solidFill>
                  <a:srgbClr val="434343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sz="1800">
                <a:solidFill>
                  <a:srgbClr val="434343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>
                <a:solidFill>
                  <a:srgbClr val="434343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>
                <a:solidFill>
                  <a:srgbClr val="434343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>
                <a:solidFill>
                  <a:srgbClr val="434343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>
                <a:solidFill>
                  <a:srgbClr val="434343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>
                <a:solidFill>
                  <a:srgbClr val="434343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>
                <a:solidFill>
                  <a:srgbClr val="434343"/>
                </a:solidFill>
              </a:defRPr>
            </a:lvl9pPr>
          </a:lstStyle>
          <a:p/>
        </p:txBody>
      </p:sp>
      <p:sp>
        <p:nvSpPr>
          <p:cNvPr id="58" name="Google Shape;58;p3"/>
          <p:cNvSpPr/>
          <p:nvPr/>
        </p:nvSpPr>
        <p:spPr>
          <a:xfrm>
            <a:off x="4409077" y="2598899"/>
            <a:ext cx="325800" cy="3258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rgbClr val="FFFFFF"/>
        </a:solidFill>
      </p:bgPr>
    </p:bg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4"/>
          <p:cNvSpPr txBox="1"/>
          <p:nvPr>
            <p:ph idx="1" type="body"/>
          </p:nvPr>
        </p:nvSpPr>
        <p:spPr>
          <a:xfrm>
            <a:off x="2032675" y="2161800"/>
            <a:ext cx="50787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×"/>
              <a:defRPr i="1" sz="2400"/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Char char="×"/>
              <a:defRPr i="1"/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Char char="×"/>
              <a:defRPr i="1"/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Char char="×"/>
              <a:defRPr i="1" sz="2400"/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Char char="×"/>
              <a:defRPr i="1" sz="2400"/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Char char="×"/>
              <a:defRPr i="1" sz="2400"/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Char char="●"/>
              <a:defRPr i="1" sz="2400"/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 sz="2400"/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 sz="2400"/>
            </a:lvl9pPr>
          </a:lstStyle>
          <a:p/>
        </p:txBody>
      </p:sp>
      <p:sp>
        <p:nvSpPr>
          <p:cNvPr id="62" name="Google Shape;62;p4"/>
          <p:cNvSpPr txBox="1"/>
          <p:nvPr/>
        </p:nvSpPr>
        <p:spPr>
          <a:xfrm>
            <a:off x="3593400" y="7051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rPr>
              <a:t>“</a:t>
            </a:r>
            <a:endParaRPr sz="9600"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63" name="Google Shape;63;p4"/>
          <p:cNvSpPr/>
          <p:nvPr/>
        </p:nvSpPr>
        <p:spPr>
          <a:xfrm>
            <a:off x="7613863" y="4623011"/>
            <a:ext cx="559200" cy="5592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4"/>
          <p:cNvSpPr/>
          <p:nvPr/>
        </p:nvSpPr>
        <p:spPr>
          <a:xfrm rot="2700000">
            <a:off x="24133" y="2719061"/>
            <a:ext cx="542634" cy="542634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4"/>
          <p:cNvSpPr/>
          <p:nvPr/>
        </p:nvSpPr>
        <p:spPr>
          <a:xfrm rot="2700000">
            <a:off x="8500119" y="1033337"/>
            <a:ext cx="805677" cy="805677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4"/>
          <p:cNvSpPr/>
          <p:nvPr/>
        </p:nvSpPr>
        <p:spPr>
          <a:xfrm>
            <a:off x="544450" y="1432591"/>
            <a:ext cx="625800" cy="6258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4"/>
          <p:cNvSpPr/>
          <p:nvPr/>
        </p:nvSpPr>
        <p:spPr>
          <a:xfrm rot="-1799860">
            <a:off x="8472675" y="3105703"/>
            <a:ext cx="607243" cy="607243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4"/>
          <p:cNvSpPr/>
          <p:nvPr/>
        </p:nvSpPr>
        <p:spPr>
          <a:xfrm rot="-1527899">
            <a:off x="453203" y="3864921"/>
            <a:ext cx="901480" cy="901480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4"/>
          <p:cNvSpPr/>
          <p:nvPr/>
        </p:nvSpPr>
        <p:spPr>
          <a:xfrm>
            <a:off x="1775778" y="3374078"/>
            <a:ext cx="450000" cy="4500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4"/>
          <p:cNvSpPr/>
          <p:nvPr/>
        </p:nvSpPr>
        <p:spPr>
          <a:xfrm>
            <a:off x="7505617" y="831025"/>
            <a:ext cx="436800" cy="436800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4"/>
          <p:cNvSpPr/>
          <p:nvPr/>
        </p:nvSpPr>
        <p:spPr>
          <a:xfrm rot="-722907">
            <a:off x="1483696" y="647226"/>
            <a:ext cx="648178" cy="648178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4"/>
          <p:cNvSpPr/>
          <p:nvPr/>
        </p:nvSpPr>
        <p:spPr>
          <a:xfrm>
            <a:off x="6772950" y="-36363"/>
            <a:ext cx="398100" cy="3981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4"/>
          <p:cNvSpPr/>
          <p:nvPr/>
        </p:nvSpPr>
        <p:spPr>
          <a:xfrm rot="1498435">
            <a:off x="553712" y="273510"/>
            <a:ext cx="386542" cy="386542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4"/>
          <p:cNvSpPr/>
          <p:nvPr/>
        </p:nvSpPr>
        <p:spPr>
          <a:xfrm>
            <a:off x="7040268" y="3312272"/>
            <a:ext cx="573600" cy="573600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4"/>
          <p:cNvSpPr/>
          <p:nvPr/>
        </p:nvSpPr>
        <p:spPr>
          <a:xfrm>
            <a:off x="2893300" y="209975"/>
            <a:ext cx="268200" cy="2682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4"/>
          <p:cNvSpPr/>
          <p:nvPr/>
        </p:nvSpPr>
        <p:spPr>
          <a:xfrm>
            <a:off x="2423393" y="4259284"/>
            <a:ext cx="260100" cy="260100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4"/>
          <p:cNvSpPr/>
          <p:nvPr/>
        </p:nvSpPr>
        <p:spPr>
          <a:xfrm>
            <a:off x="4029015" y="425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4"/>
          <p:cNvSpPr/>
          <p:nvPr/>
        </p:nvSpPr>
        <p:spPr>
          <a:xfrm>
            <a:off x="7701275" y="2148500"/>
            <a:ext cx="268200" cy="2682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4"/>
          <p:cNvSpPr/>
          <p:nvPr/>
        </p:nvSpPr>
        <p:spPr>
          <a:xfrm>
            <a:off x="3415225" y="4449550"/>
            <a:ext cx="268200" cy="268200"/>
          </a:xfrm>
          <a:prstGeom prst="donut">
            <a:avLst>
              <a:gd fmla="val 31040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4"/>
          <p:cNvSpPr/>
          <p:nvPr/>
        </p:nvSpPr>
        <p:spPr>
          <a:xfrm>
            <a:off x="1479240" y="22205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4"/>
          <p:cNvSpPr/>
          <p:nvPr/>
        </p:nvSpPr>
        <p:spPr>
          <a:xfrm>
            <a:off x="5371265" y="4390604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4"/>
          <p:cNvSpPr/>
          <p:nvPr/>
        </p:nvSpPr>
        <p:spPr>
          <a:xfrm rot="-2700000">
            <a:off x="6337338" y="4348472"/>
            <a:ext cx="260074" cy="260074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4"/>
          <p:cNvSpPr/>
          <p:nvPr/>
        </p:nvSpPr>
        <p:spPr>
          <a:xfrm>
            <a:off x="5567943" y="263309"/>
            <a:ext cx="260100" cy="260100"/>
          </a:xfrm>
          <a:prstGeom prst="frame">
            <a:avLst>
              <a:gd fmla="val 28897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5"/>
          <p:cNvSpPr/>
          <p:nvPr/>
        </p:nvSpPr>
        <p:spPr>
          <a:xfrm>
            <a:off x="-25" y="0"/>
            <a:ext cx="9144000" cy="106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5"/>
          <p:cNvSpPr/>
          <p:nvPr/>
        </p:nvSpPr>
        <p:spPr>
          <a:xfrm>
            <a:off x="0" y="1063500"/>
            <a:ext cx="9144000" cy="4080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5"/>
          <p:cNvSpPr txBox="1"/>
          <p:nvPr>
            <p:ph type="title"/>
          </p:nvPr>
        </p:nvSpPr>
        <p:spPr>
          <a:xfrm>
            <a:off x="868550" y="0"/>
            <a:ext cx="74070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89" name="Google Shape;89;p5"/>
          <p:cNvSpPr txBox="1"/>
          <p:nvPr>
            <p:ph idx="1" type="body"/>
          </p:nvPr>
        </p:nvSpPr>
        <p:spPr>
          <a:xfrm>
            <a:off x="868550" y="1411400"/>
            <a:ext cx="7407000" cy="351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06400" lvl="0" marL="457200">
              <a:spcBef>
                <a:spcPts val="600"/>
              </a:spcBef>
              <a:spcAft>
                <a:spcPts val="0"/>
              </a:spcAft>
              <a:buSzPts val="2800"/>
              <a:buChar char="×"/>
              <a:defRPr sz="2800"/>
            </a:lvl1pPr>
            <a:lvl2pPr indent="-406400" lvl="1" marL="914400">
              <a:spcBef>
                <a:spcPts val="0"/>
              </a:spcBef>
              <a:spcAft>
                <a:spcPts val="0"/>
              </a:spcAft>
              <a:buSzPts val="2800"/>
              <a:buChar char="×"/>
              <a:defRPr sz="2800"/>
            </a:lvl2pPr>
            <a:lvl3pPr indent="-406400" lvl="2" marL="1371600">
              <a:spcBef>
                <a:spcPts val="0"/>
              </a:spcBef>
              <a:spcAft>
                <a:spcPts val="0"/>
              </a:spcAft>
              <a:buSzPts val="2800"/>
              <a:buChar char="×"/>
              <a:defRPr sz="2800"/>
            </a:lvl3pPr>
            <a:lvl4pPr indent="-406400" lvl="3" marL="1828800">
              <a:spcBef>
                <a:spcPts val="0"/>
              </a:spcBef>
              <a:spcAft>
                <a:spcPts val="0"/>
              </a:spcAft>
              <a:buSzPts val="2800"/>
              <a:buChar char="×"/>
              <a:defRPr sz="2800"/>
            </a:lvl4pPr>
            <a:lvl5pPr indent="-406400" lvl="4" marL="2286000">
              <a:spcBef>
                <a:spcPts val="0"/>
              </a:spcBef>
              <a:spcAft>
                <a:spcPts val="0"/>
              </a:spcAft>
              <a:buSzPts val="2800"/>
              <a:buChar char="×"/>
              <a:defRPr sz="2800"/>
            </a:lvl5pPr>
            <a:lvl6pPr indent="-406400" lvl="5" marL="2743200">
              <a:spcBef>
                <a:spcPts val="0"/>
              </a:spcBef>
              <a:spcAft>
                <a:spcPts val="0"/>
              </a:spcAft>
              <a:buSzPts val="2800"/>
              <a:buChar char="×"/>
              <a:defRPr sz="2800"/>
            </a:lvl6pPr>
            <a:lvl7pPr indent="-406400" lvl="6" marL="3200400">
              <a:spcBef>
                <a:spcPts val="0"/>
              </a:spcBef>
              <a:spcAft>
                <a:spcPts val="0"/>
              </a:spcAft>
              <a:buSzPts val="2800"/>
              <a:buChar char="●"/>
              <a:defRPr sz="2800"/>
            </a:lvl7pPr>
            <a:lvl8pPr indent="-406400" lvl="7" marL="3657600">
              <a:spcBef>
                <a:spcPts val="0"/>
              </a:spcBef>
              <a:spcAft>
                <a:spcPts val="0"/>
              </a:spcAft>
              <a:buSzPts val="2800"/>
              <a:buChar char="○"/>
              <a:defRPr sz="2800"/>
            </a:lvl8pPr>
            <a:lvl9pPr indent="-406400" lvl="8" marL="4114800">
              <a:spcBef>
                <a:spcPts val="0"/>
              </a:spcBef>
              <a:spcAft>
                <a:spcPts val="0"/>
              </a:spcAft>
              <a:buSzPts val="2800"/>
              <a:buChar char="■"/>
              <a:defRPr sz="2800"/>
            </a:lvl9pPr>
          </a:lstStyle>
          <a:p/>
        </p:txBody>
      </p:sp>
      <p:sp>
        <p:nvSpPr>
          <p:cNvPr id="90" name="Google Shape;90;p5"/>
          <p:cNvSpPr/>
          <p:nvPr/>
        </p:nvSpPr>
        <p:spPr>
          <a:xfrm>
            <a:off x="600350" y="31917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5"/>
          <p:cNvSpPr/>
          <p:nvPr/>
        </p:nvSpPr>
        <p:spPr>
          <a:xfrm>
            <a:off x="1771440" y="586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5"/>
          <p:cNvSpPr/>
          <p:nvPr/>
        </p:nvSpPr>
        <p:spPr>
          <a:xfrm rot="-1295565">
            <a:off x="1719773" y="-14241"/>
            <a:ext cx="260049" cy="260049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5"/>
          <p:cNvSpPr/>
          <p:nvPr/>
        </p:nvSpPr>
        <p:spPr>
          <a:xfrm>
            <a:off x="7099000" y="-1832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5"/>
          <p:cNvSpPr/>
          <p:nvPr/>
        </p:nvSpPr>
        <p:spPr>
          <a:xfrm rot="1050327">
            <a:off x="7064662" y="770637"/>
            <a:ext cx="385975" cy="385975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5"/>
          <p:cNvSpPr/>
          <p:nvPr/>
        </p:nvSpPr>
        <p:spPr>
          <a:xfrm rot="1498139">
            <a:off x="8048547" y="796761"/>
            <a:ext cx="260111" cy="260111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5"/>
          <p:cNvSpPr/>
          <p:nvPr/>
        </p:nvSpPr>
        <p:spPr>
          <a:xfrm>
            <a:off x="272750" y="91451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5"/>
          <p:cNvSpPr/>
          <p:nvPr/>
        </p:nvSpPr>
        <p:spPr>
          <a:xfrm rot="1222482">
            <a:off x="108247" y="115143"/>
            <a:ext cx="266258" cy="26625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5"/>
          <p:cNvSpPr/>
          <p:nvPr/>
        </p:nvSpPr>
        <p:spPr>
          <a:xfrm rot="2700000">
            <a:off x="1130105" y="721484"/>
            <a:ext cx="179464" cy="17946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5"/>
          <p:cNvSpPr/>
          <p:nvPr/>
        </p:nvSpPr>
        <p:spPr>
          <a:xfrm>
            <a:off x="8797925" y="68696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5"/>
          <p:cNvSpPr/>
          <p:nvPr/>
        </p:nvSpPr>
        <p:spPr>
          <a:xfrm>
            <a:off x="8434357" y="190568"/>
            <a:ext cx="266400" cy="2664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5"/>
          <p:cNvSpPr/>
          <p:nvPr/>
        </p:nvSpPr>
        <p:spPr>
          <a:xfrm>
            <a:off x="7656287" y="319171"/>
            <a:ext cx="179400" cy="1794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6"/>
          <p:cNvSpPr/>
          <p:nvPr/>
        </p:nvSpPr>
        <p:spPr>
          <a:xfrm>
            <a:off x="-25" y="0"/>
            <a:ext cx="9144000" cy="106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6"/>
          <p:cNvSpPr/>
          <p:nvPr/>
        </p:nvSpPr>
        <p:spPr>
          <a:xfrm>
            <a:off x="0" y="1063500"/>
            <a:ext cx="9144000" cy="4080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6"/>
          <p:cNvSpPr/>
          <p:nvPr/>
        </p:nvSpPr>
        <p:spPr>
          <a:xfrm>
            <a:off x="600350" y="31917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6"/>
          <p:cNvSpPr/>
          <p:nvPr/>
        </p:nvSpPr>
        <p:spPr>
          <a:xfrm>
            <a:off x="1771440" y="586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6"/>
          <p:cNvSpPr/>
          <p:nvPr/>
        </p:nvSpPr>
        <p:spPr>
          <a:xfrm rot="-1295565">
            <a:off x="1719773" y="-14241"/>
            <a:ext cx="260049" cy="260049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6"/>
          <p:cNvSpPr/>
          <p:nvPr/>
        </p:nvSpPr>
        <p:spPr>
          <a:xfrm>
            <a:off x="7099000" y="-1832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6"/>
          <p:cNvSpPr/>
          <p:nvPr/>
        </p:nvSpPr>
        <p:spPr>
          <a:xfrm rot="1050327">
            <a:off x="7064662" y="770637"/>
            <a:ext cx="385975" cy="385975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6"/>
          <p:cNvSpPr/>
          <p:nvPr/>
        </p:nvSpPr>
        <p:spPr>
          <a:xfrm rot="1498139">
            <a:off x="8048547" y="796761"/>
            <a:ext cx="260111" cy="260111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6"/>
          <p:cNvSpPr/>
          <p:nvPr/>
        </p:nvSpPr>
        <p:spPr>
          <a:xfrm>
            <a:off x="272750" y="91451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6"/>
          <p:cNvSpPr/>
          <p:nvPr/>
        </p:nvSpPr>
        <p:spPr>
          <a:xfrm rot="1222482">
            <a:off x="108247" y="115143"/>
            <a:ext cx="266258" cy="26625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6"/>
          <p:cNvSpPr/>
          <p:nvPr/>
        </p:nvSpPr>
        <p:spPr>
          <a:xfrm rot="2700000">
            <a:off x="1130105" y="721484"/>
            <a:ext cx="179464" cy="17946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6"/>
          <p:cNvSpPr/>
          <p:nvPr/>
        </p:nvSpPr>
        <p:spPr>
          <a:xfrm>
            <a:off x="8797925" y="68696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6"/>
          <p:cNvSpPr/>
          <p:nvPr/>
        </p:nvSpPr>
        <p:spPr>
          <a:xfrm>
            <a:off x="8434357" y="190568"/>
            <a:ext cx="266400" cy="2664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6"/>
          <p:cNvSpPr/>
          <p:nvPr/>
        </p:nvSpPr>
        <p:spPr>
          <a:xfrm>
            <a:off x="7656287" y="319171"/>
            <a:ext cx="179400" cy="1794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6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19" name="Google Shape;119;p6"/>
          <p:cNvSpPr txBox="1"/>
          <p:nvPr>
            <p:ph idx="1" type="body"/>
          </p:nvPr>
        </p:nvSpPr>
        <p:spPr>
          <a:xfrm>
            <a:off x="717750" y="1357125"/>
            <a:ext cx="3741600" cy="356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×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×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×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×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×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×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20" name="Google Shape;120;p6"/>
          <p:cNvSpPr txBox="1"/>
          <p:nvPr>
            <p:ph idx="2" type="body"/>
          </p:nvPr>
        </p:nvSpPr>
        <p:spPr>
          <a:xfrm>
            <a:off x="4684654" y="1357125"/>
            <a:ext cx="3741600" cy="356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×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×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×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×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×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×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21" name="Google Shape;121;p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7"/>
          <p:cNvSpPr/>
          <p:nvPr/>
        </p:nvSpPr>
        <p:spPr>
          <a:xfrm>
            <a:off x="-25" y="0"/>
            <a:ext cx="9144000" cy="106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7"/>
          <p:cNvSpPr/>
          <p:nvPr/>
        </p:nvSpPr>
        <p:spPr>
          <a:xfrm>
            <a:off x="0" y="1063500"/>
            <a:ext cx="9144000" cy="4080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5" name="Google Shape;125;p7"/>
          <p:cNvSpPr/>
          <p:nvPr/>
        </p:nvSpPr>
        <p:spPr>
          <a:xfrm>
            <a:off x="600350" y="31917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7"/>
          <p:cNvSpPr/>
          <p:nvPr/>
        </p:nvSpPr>
        <p:spPr>
          <a:xfrm>
            <a:off x="1771440" y="586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7"/>
          <p:cNvSpPr/>
          <p:nvPr/>
        </p:nvSpPr>
        <p:spPr>
          <a:xfrm rot="-1295565">
            <a:off x="1719773" y="-14241"/>
            <a:ext cx="260049" cy="260049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7"/>
          <p:cNvSpPr/>
          <p:nvPr/>
        </p:nvSpPr>
        <p:spPr>
          <a:xfrm>
            <a:off x="7099000" y="-1832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7"/>
          <p:cNvSpPr/>
          <p:nvPr/>
        </p:nvSpPr>
        <p:spPr>
          <a:xfrm rot="1050327">
            <a:off x="7064662" y="770637"/>
            <a:ext cx="385975" cy="385975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7"/>
          <p:cNvSpPr/>
          <p:nvPr/>
        </p:nvSpPr>
        <p:spPr>
          <a:xfrm rot="1498139">
            <a:off x="8048547" y="796761"/>
            <a:ext cx="260111" cy="260111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7"/>
          <p:cNvSpPr/>
          <p:nvPr/>
        </p:nvSpPr>
        <p:spPr>
          <a:xfrm>
            <a:off x="272750" y="91451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7"/>
          <p:cNvSpPr/>
          <p:nvPr/>
        </p:nvSpPr>
        <p:spPr>
          <a:xfrm rot="1222482">
            <a:off x="108247" y="115143"/>
            <a:ext cx="266258" cy="26625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7"/>
          <p:cNvSpPr/>
          <p:nvPr/>
        </p:nvSpPr>
        <p:spPr>
          <a:xfrm rot="2700000">
            <a:off x="1130105" y="721484"/>
            <a:ext cx="179464" cy="17946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7"/>
          <p:cNvSpPr/>
          <p:nvPr/>
        </p:nvSpPr>
        <p:spPr>
          <a:xfrm>
            <a:off x="8797925" y="68696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7"/>
          <p:cNvSpPr/>
          <p:nvPr/>
        </p:nvSpPr>
        <p:spPr>
          <a:xfrm>
            <a:off x="8434357" y="190568"/>
            <a:ext cx="266400" cy="2664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7"/>
          <p:cNvSpPr/>
          <p:nvPr/>
        </p:nvSpPr>
        <p:spPr>
          <a:xfrm>
            <a:off x="7656287" y="319171"/>
            <a:ext cx="179400" cy="1794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7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38" name="Google Shape;138;p7"/>
          <p:cNvSpPr txBox="1"/>
          <p:nvPr>
            <p:ph idx="1" type="body"/>
          </p:nvPr>
        </p:nvSpPr>
        <p:spPr>
          <a:xfrm>
            <a:off x="457200" y="1363150"/>
            <a:ext cx="2631900" cy="35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39" name="Google Shape;139;p7"/>
          <p:cNvSpPr txBox="1"/>
          <p:nvPr>
            <p:ph idx="2" type="body"/>
          </p:nvPr>
        </p:nvSpPr>
        <p:spPr>
          <a:xfrm>
            <a:off x="3223964" y="1363150"/>
            <a:ext cx="2631900" cy="35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0" name="Google Shape;140;p7"/>
          <p:cNvSpPr txBox="1"/>
          <p:nvPr>
            <p:ph idx="3" type="body"/>
          </p:nvPr>
        </p:nvSpPr>
        <p:spPr>
          <a:xfrm>
            <a:off x="5990727" y="1363150"/>
            <a:ext cx="2631900" cy="35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1" name="Google Shape;141;p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8"/>
          <p:cNvSpPr/>
          <p:nvPr/>
        </p:nvSpPr>
        <p:spPr>
          <a:xfrm>
            <a:off x="-25" y="0"/>
            <a:ext cx="9144000" cy="106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8"/>
          <p:cNvSpPr/>
          <p:nvPr/>
        </p:nvSpPr>
        <p:spPr>
          <a:xfrm>
            <a:off x="0" y="1063500"/>
            <a:ext cx="9144000" cy="4080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8"/>
          <p:cNvSpPr/>
          <p:nvPr/>
        </p:nvSpPr>
        <p:spPr>
          <a:xfrm>
            <a:off x="600350" y="31917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8"/>
          <p:cNvSpPr/>
          <p:nvPr/>
        </p:nvSpPr>
        <p:spPr>
          <a:xfrm>
            <a:off x="1771440" y="586479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8"/>
          <p:cNvSpPr/>
          <p:nvPr/>
        </p:nvSpPr>
        <p:spPr>
          <a:xfrm rot="-1295565">
            <a:off x="1719773" y="-14241"/>
            <a:ext cx="260049" cy="260049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8"/>
          <p:cNvSpPr/>
          <p:nvPr/>
        </p:nvSpPr>
        <p:spPr>
          <a:xfrm>
            <a:off x="7099000" y="-18325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8"/>
          <p:cNvSpPr/>
          <p:nvPr/>
        </p:nvSpPr>
        <p:spPr>
          <a:xfrm rot="1050327">
            <a:off x="7064662" y="770637"/>
            <a:ext cx="385975" cy="385975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8"/>
          <p:cNvSpPr/>
          <p:nvPr/>
        </p:nvSpPr>
        <p:spPr>
          <a:xfrm rot="1498139">
            <a:off x="8048547" y="796761"/>
            <a:ext cx="260111" cy="260111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8"/>
          <p:cNvSpPr/>
          <p:nvPr/>
        </p:nvSpPr>
        <p:spPr>
          <a:xfrm>
            <a:off x="272750" y="91451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8"/>
          <p:cNvSpPr/>
          <p:nvPr/>
        </p:nvSpPr>
        <p:spPr>
          <a:xfrm rot="1222482">
            <a:off x="108247" y="115143"/>
            <a:ext cx="266258" cy="26625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8"/>
          <p:cNvSpPr/>
          <p:nvPr/>
        </p:nvSpPr>
        <p:spPr>
          <a:xfrm rot="2700000">
            <a:off x="1130105" y="721484"/>
            <a:ext cx="179464" cy="17946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8"/>
          <p:cNvSpPr/>
          <p:nvPr/>
        </p:nvSpPr>
        <p:spPr>
          <a:xfrm>
            <a:off x="8797925" y="686964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8"/>
          <p:cNvSpPr/>
          <p:nvPr/>
        </p:nvSpPr>
        <p:spPr>
          <a:xfrm>
            <a:off x="8434357" y="190568"/>
            <a:ext cx="266400" cy="2664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8"/>
          <p:cNvSpPr/>
          <p:nvPr/>
        </p:nvSpPr>
        <p:spPr>
          <a:xfrm>
            <a:off x="7656287" y="319171"/>
            <a:ext cx="179400" cy="1794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8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58" name="Google Shape;158;p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p9"/>
          <p:cNvSpPr/>
          <p:nvPr/>
        </p:nvSpPr>
        <p:spPr>
          <a:xfrm flipH="1" rot="10800000">
            <a:off x="0" y="4394700"/>
            <a:ext cx="9144000" cy="7488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9"/>
          <p:cNvSpPr/>
          <p:nvPr/>
        </p:nvSpPr>
        <p:spPr>
          <a:xfrm flipH="1" rot="10800000">
            <a:off x="25" y="0"/>
            <a:ext cx="9144000" cy="4394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9"/>
          <p:cNvSpPr/>
          <p:nvPr/>
        </p:nvSpPr>
        <p:spPr>
          <a:xfrm flipH="1" rot="10800000">
            <a:off x="600363" y="4468213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9"/>
          <p:cNvSpPr/>
          <p:nvPr/>
        </p:nvSpPr>
        <p:spPr>
          <a:xfrm flipH="1" rot="10800000">
            <a:off x="2072752" y="4305585"/>
            <a:ext cx="386100" cy="3861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9"/>
          <p:cNvSpPr/>
          <p:nvPr/>
        </p:nvSpPr>
        <p:spPr>
          <a:xfrm flipH="1" rot="-9504435">
            <a:off x="1719786" y="4902830"/>
            <a:ext cx="260049" cy="260049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9"/>
          <p:cNvSpPr/>
          <p:nvPr/>
        </p:nvSpPr>
        <p:spPr>
          <a:xfrm flipH="1" rot="10800000">
            <a:off x="7099013" y="4898763"/>
            <a:ext cx="268200" cy="268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9"/>
          <p:cNvSpPr/>
          <p:nvPr/>
        </p:nvSpPr>
        <p:spPr>
          <a:xfrm flipH="1" rot="9749673">
            <a:off x="6663925" y="4453738"/>
            <a:ext cx="385975" cy="385975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9"/>
          <p:cNvSpPr/>
          <p:nvPr/>
        </p:nvSpPr>
        <p:spPr>
          <a:xfrm flipH="1" rot="9301861">
            <a:off x="8006334" y="4368566"/>
            <a:ext cx="260111" cy="260111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9"/>
          <p:cNvSpPr/>
          <p:nvPr/>
        </p:nvSpPr>
        <p:spPr>
          <a:xfrm flipH="1" rot="10800000">
            <a:off x="990538" y="4864100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9"/>
          <p:cNvSpPr/>
          <p:nvPr/>
        </p:nvSpPr>
        <p:spPr>
          <a:xfrm flipH="1" rot="9577518">
            <a:off x="108260" y="4767237"/>
            <a:ext cx="266258" cy="26625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9"/>
          <p:cNvSpPr/>
          <p:nvPr/>
        </p:nvSpPr>
        <p:spPr>
          <a:xfrm flipH="1" rot="8100000">
            <a:off x="1289705" y="4512591"/>
            <a:ext cx="179464" cy="179464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9"/>
          <p:cNvSpPr/>
          <p:nvPr/>
        </p:nvSpPr>
        <p:spPr>
          <a:xfrm flipH="1" rot="10800000">
            <a:off x="8761763" y="4596250"/>
            <a:ext cx="185100" cy="1851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9"/>
          <p:cNvSpPr/>
          <p:nvPr/>
        </p:nvSpPr>
        <p:spPr>
          <a:xfrm flipH="1" rot="10800000">
            <a:off x="8309194" y="4823445"/>
            <a:ext cx="266400" cy="2664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9"/>
          <p:cNvSpPr/>
          <p:nvPr/>
        </p:nvSpPr>
        <p:spPr>
          <a:xfrm flipH="1" rot="10800000">
            <a:off x="7656300" y="4650068"/>
            <a:ext cx="179400" cy="1794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9"/>
          <p:cNvSpPr txBox="1"/>
          <p:nvPr>
            <p:ph idx="1" type="body"/>
          </p:nvPr>
        </p:nvSpPr>
        <p:spPr>
          <a:xfrm>
            <a:off x="2346325" y="4406300"/>
            <a:ext cx="4451400" cy="74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400"/>
              <a:buNone/>
              <a:defRPr sz="1400">
                <a:solidFill>
                  <a:srgbClr val="FFFFFF"/>
                </a:solidFill>
              </a:defRPr>
            </a:lvl1pPr>
          </a:lstStyle>
          <a:p/>
        </p:txBody>
      </p:sp>
      <p:sp>
        <p:nvSpPr>
          <p:cNvPr id="175" name="Google Shape;175;p9"/>
          <p:cNvSpPr txBox="1"/>
          <p:nvPr>
            <p:ph idx="12" type="sldNum"/>
          </p:nvPr>
        </p:nvSpPr>
        <p:spPr>
          <a:xfrm>
            <a:off x="4297650" y="4829475"/>
            <a:ext cx="548700" cy="31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10"/>
          <p:cNvSpPr/>
          <p:nvPr/>
        </p:nvSpPr>
        <p:spPr>
          <a:xfrm>
            <a:off x="-25" y="0"/>
            <a:ext cx="9144000" cy="514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10"/>
          <p:cNvSpPr/>
          <p:nvPr/>
        </p:nvSpPr>
        <p:spPr>
          <a:xfrm>
            <a:off x="7813718" y="4683129"/>
            <a:ext cx="499200" cy="499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10"/>
          <p:cNvSpPr/>
          <p:nvPr/>
        </p:nvSpPr>
        <p:spPr>
          <a:xfrm rot="2700000">
            <a:off x="14775" y="2902622"/>
            <a:ext cx="497237" cy="497237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10"/>
          <p:cNvSpPr/>
          <p:nvPr/>
        </p:nvSpPr>
        <p:spPr>
          <a:xfrm rot="2700000">
            <a:off x="8520218" y="1141799"/>
            <a:ext cx="719128" cy="719128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10"/>
          <p:cNvSpPr/>
          <p:nvPr/>
        </p:nvSpPr>
        <p:spPr>
          <a:xfrm>
            <a:off x="310640" y="1552220"/>
            <a:ext cx="573600" cy="5736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0"/>
          <p:cNvSpPr/>
          <p:nvPr/>
        </p:nvSpPr>
        <p:spPr>
          <a:xfrm rot="-1799089">
            <a:off x="8562084" y="3081720"/>
            <a:ext cx="542049" cy="542049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0"/>
          <p:cNvSpPr/>
          <p:nvPr/>
        </p:nvSpPr>
        <p:spPr>
          <a:xfrm rot="-1528015">
            <a:off x="184406" y="4107717"/>
            <a:ext cx="826066" cy="826066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10"/>
          <p:cNvSpPr/>
          <p:nvPr/>
        </p:nvSpPr>
        <p:spPr>
          <a:xfrm>
            <a:off x="1240046" y="3562976"/>
            <a:ext cx="412500" cy="4125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10"/>
          <p:cNvSpPr/>
          <p:nvPr/>
        </p:nvSpPr>
        <p:spPr>
          <a:xfrm>
            <a:off x="7555136" y="603174"/>
            <a:ext cx="389700" cy="3897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10"/>
          <p:cNvSpPr/>
          <p:nvPr/>
        </p:nvSpPr>
        <p:spPr>
          <a:xfrm rot="-722532">
            <a:off x="970776" y="658602"/>
            <a:ext cx="593869" cy="593869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10"/>
          <p:cNvSpPr/>
          <p:nvPr/>
        </p:nvSpPr>
        <p:spPr>
          <a:xfrm>
            <a:off x="7957723" y="-74674"/>
            <a:ext cx="355200" cy="3552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10"/>
          <p:cNvSpPr/>
          <p:nvPr/>
        </p:nvSpPr>
        <p:spPr>
          <a:xfrm rot="1500134">
            <a:off x="270777" y="190736"/>
            <a:ext cx="354191" cy="354191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10"/>
          <p:cNvSpPr/>
          <p:nvPr/>
        </p:nvSpPr>
        <p:spPr>
          <a:xfrm>
            <a:off x="7675748" y="3826977"/>
            <a:ext cx="511800" cy="5118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10"/>
          <p:cNvSpPr/>
          <p:nvPr/>
        </p:nvSpPr>
        <p:spPr>
          <a:xfrm>
            <a:off x="2065152" y="244976"/>
            <a:ext cx="245700" cy="2457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10"/>
          <p:cNvSpPr/>
          <p:nvPr/>
        </p:nvSpPr>
        <p:spPr>
          <a:xfrm>
            <a:off x="1857705" y="4581900"/>
            <a:ext cx="238500" cy="2385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10"/>
          <p:cNvSpPr/>
          <p:nvPr/>
        </p:nvSpPr>
        <p:spPr>
          <a:xfrm>
            <a:off x="3015532" y="94100"/>
            <a:ext cx="353700" cy="3537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10"/>
          <p:cNvSpPr/>
          <p:nvPr/>
        </p:nvSpPr>
        <p:spPr>
          <a:xfrm>
            <a:off x="8066932" y="2335938"/>
            <a:ext cx="239400" cy="2394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10"/>
          <p:cNvSpPr/>
          <p:nvPr/>
        </p:nvSpPr>
        <p:spPr>
          <a:xfrm>
            <a:off x="3200947" y="4718270"/>
            <a:ext cx="245700" cy="245700"/>
          </a:xfrm>
          <a:prstGeom prst="donut">
            <a:avLst>
              <a:gd fmla="val 31040" name="adj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10"/>
          <p:cNvSpPr/>
          <p:nvPr/>
        </p:nvSpPr>
        <p:spPr>
          <a:xfrm>
            <a:off x="1348282" y="2445799"/>
            <a:ext cx="353700" cy="3537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10"/>
          <p:cNvSpPr/>
          <p:nvPr/>
        </p:nvSpPr>
        <p:spPr>
          <a:xfrm>
            <a:off x="5643076" y="4619286"/>
            <a:ext cx="344700" cy="344700"/>
          </a:xfrm>
          <a:prstGeom prst="mathMultiply">
            <a:avLst>
              <a:gd fmla="val 23520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10"/>
          <p:cNvSpPr/>
          <p:nvPr/>
        </p:nvSpPr>
        <p:spPr>
          <a:xfrm rot="-2700000">
            <a:off x="6674441" y="4438128"/>
            <a:ext cx="232072" cy="232072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10"/>
          <p:cNvSpPr/>
          <p:nvPr/>
        </p:nvSpPr>
        <p:spPr>
          <a:xfrm>
            <a:off x="6422057" y="132477"/>
            <a:ext cx="232200" cy="232200"/>
          </a:xfrm>
          <a:prstGeom prst="frame">
            <a:avLst>
              <a:gd fmla="val 28897" name="adj1"/>
            </a:avLst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1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out decoration">
  <p:cSld name="BLANK_1"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11"/>
          <p:cNvSpPr/>
          <p:nvPr/>
        </p:nvSpPr>
        <p:spPr>
          <a:xfrm>
            <a:off x="-25" y="0"/>
            <a:ext cx="9144000" cy="5143500"/>
          </a:xfrm>
          <a:prstGeom prst="rect">
            <a:avLst/>
          </a:prstGeom>
          <a:gradFill>
            <a:gsLst>
              <a:gs pos="0">
                <a:srgbClr val="000000">
                  <a:alpha val="0"/>
                </a:srgbClr>
              </a:gs>
              <a:gs pos="100000">
                <a:srgbClr val="000000">
                  <a:alpha val="29803"/>
                </a:srgb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" name="Google Shape;202;p1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7BD100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Varela Round"/>
              <a:buNone/>
              <a:defRPr b="1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68550" y="1411400"/>
            <a:ext cx="7407000" cy="351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rgbClr val="7BD100"/>
              </a:buClr>
              <a:buSzPts val="3000"/>
              <a:buFont typeface="Varela Round"/>
              <a:buChar char="×"/>
              <a:defRPr sz="30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7BD100"/>
              </a:buClr>
              <a:buSzPts val="2400"/>
              <a:buFont typeface="Varela Round"/>
              <a:buChar char="×"/>
              <a:defRPr sz="24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7BD100"/>
              </a:buClr>
              <a:buSzPts val="2400"/>
              <a:buFont typeface="Varela Round"/>
              <a:buChar char="×"/>
              <a:defRPr sz="24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rgbClr val="7BD100"/>
              </a:buClr>
              <a:buSzPts val="1800"/>
              <a:buFont typeface="Varela Round"/>
              <a:buChar char="×"/>
              <a:defRPr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rgbClr val="7BD100"/>
              </a:buClr>
              <a:buSzPts val="1800"/>
              <a:buFont typeface="Varela Round"/>
              <a:buChar char="×"/>
              <a:defRPr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rgbClr val="7BD100"/>
              </a:buClr>
              <a:buSzPts val="1800"/>
              <a:buFont typeface="Varela Round"/>
              <a:buChar char="×"/>
              <a:defRPr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rgbClr val="546973"/>
              </a:buClr>
              <a:buSzPts val="1800"/>
              <a:buFont typeface="Varela Round"/>
              <a:buChar char="●"/>
              <a:defRPr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rgbClr val="546973"/>
              </a:buClr>
              <a:buSzPts val="1800"/>
              <a:buFont typeface="Varela Round"/>
              <a:buChar char="○"/>
              <a:defRPr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rgbClr val="546973"/>
              </a:buClr>
              <a:buSzPts val="1800"/>
              <a:buFont typeface="Varela Round"/>
              <a:buChar char="■"/>
              <a:defRPr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1pPr>
            <a:lvl2pPr lvl="1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2pPr>
            <a:lvl3pPr lvl="2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3pPr>
            <a:lvl4pPr lvl="3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4pPr>
            <a:lvl5pPr lvl="4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5pPr>
            <a:lvl6pPr lvl="5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6pPr>
            <a:lvl7pPr lvl="6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7pPr>
            <a:lvl8pPr lvl="7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8pPr>
            <a:lvl9pPr lvl="8" algn="ctr">
              <a:buNone/>
              <a:defRPr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varela-round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12"/>
          <p:cNvSpPr txBox="1"/>
          <p:nvPr>
            <p:ph type="ctrTitle"/>
          </p:nvPr>
        </p:nvSpPr>
        <p:spPr>
          <a:xfrm>
            <a:off x="2068850" y="1991825"/>
            <a:ext cx="5006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13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213" name="Google Shape;213;p13"/>
          <p:cNvSpPr txBox="1"/>
          <p:nvPr>
            <p:ph idx="2" type="body"/>
          </p:nvPr>
        </p:nvSpPr>
        <p:spPr>
          <a:xfrm>
            <a:off x="766275" y="1507025"/>
            <a:ext cx="3493200" cy="273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7BD100"/>
                </a:solidFill>
              </a:rPr>
              <a:t>EDIT IN GOOGLE SLIDES</a:t>
            </a:r>
            <a:endParaRPr sz="1200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14" name="Google Shape;214;p13"/>
          <p:cNvSpPr txBox="1"/>
          <p:nvPr>
            <p:ph idx="2" type="body"/>
          </p:nvPr>
        </p:nvSpPr>
        <p:spPr>
          <a:xfrm>
            <a:off x="4486929" y="1507025"/>
            <a:ext cx="3890400" cy="273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7BD100"/>
                </a:solidFill>
              </a:rPr>
              <a:t>EDIT IN POWERPOINT®</a:t>
            </a:r>
            <a:endParaRPr sz="1200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</p:txBody>
      </p:sp>
      <p:sp>
        <p:nvSpPr>
          <p:cNvPr id="215" name="Google Shape;215;p13"/>
          <p:cNvSpPr txBox="1"/>
          <p:nvPr>
            <p:ph idx="2" type="body"/>
          </p:nvPr>
        </p:nvSpPr>
        <p:spPr>
          <a:xfrm>
            <a:off x="766275" y="3982125"/>
            <a:ext cx="76113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hlinkClick r:id="rId4"/>
              </a:rPr>
              <a:t>www.slidescarnival.com/help-use-presentation-template</a:t>
            </a:r>
            <a:endParaRPr b="1"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16" name="Google Shape;216;p1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14"/>
          <p:cNvSpPr txBox="1"/>
          <p:nvPr>
            <p:ph idx="4294967295" type="ctrTitle"/>
          </p:nvPr>
        </p:nvSpPr>
        <p:spPr>
          <a:xfrm>
            <a:off x="905150" y="1110849"/>
            <a:ext cx="7333800" cy="98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Hello!</a:t>
            </a:r>
            <a:endParaRPr/>
          </a:p>
        </p:txBody>
      </p:sp>
      <p:sp>
        <p:nvSpPr>
          <p:cNvPr id="222" name="Google Shape;222;p14"/>
          <p:cNvSpPr txBox="1"/>
          <p:nvPr>
            <p:ph idx="4294967295" type="subTitle"/>
          </p:nvPr>
        </p:nvSpPr>
        <p:spPr>
          <a:xfrm>
            <a:off x="905150" y="2125570"/>
            <a:ext cx="7333800" cy="266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I am Jayden Smith</a:t>
            </a:r>
            <a:endParaRPr b="1" sz="36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I am here because I love to give presentations. </a:t>
            </a:r>
            <a:endParaRPr sz="2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You can find me at @username</a:t>
            </a:r>
            <a:endParaRPr b="1" sz="2400">
              <a:solidFill>
                <a:srgbClr val="FFFFFF"/>
              </a:solidFill>
            </a:endParaRPr>
          </a:p>
        </p:txBody>
      </p:sp>
      <p:sp>
        <p:nvSpPr>
          <p:cNvPr id="223" name="Google Shape;223;p14"/>
          <p:cNvSpPr/>
          <p:nvPr/>
        </p:nvSpPr>
        <p:spPr>
          <a:xfrm>
            <a:off x="4353524" y="875800"/>
            <a:ext cx="437065" cy="43702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1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15"/>
          <p:cNvSpPr txBox="1"/>
          <p:nvPr>
            <p:ph type="ctrTitle"/>
          </p:nvPr>
        </p:nvSpPr>
        <p:spPr>
          <a:xfrm>
            <a:off x="2068850" y="1354750"/>
            <a:ext cx="5006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230" name="Google Shape;230;p15"/>
          <p:cNvSpPr txBox="1"/>
          <p:nvPr>
            <p:ph idx="1" type="subTitle"/>
          </p:nvPr>
        </p:nvSpPr>
        <p:spPr>
          <a:xfrm>
            <a:off x="2961650" y="2992450"/>
            <a:ext cx="3220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231" name="Google Shape;231;p1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16"/>
          <p:cNvSpPr txBox="1"/>
          <p:nvPr>
            <p:ph idx="1" type="body"/>
          </p:nvPr>
        </p:nvSpPr>
        <p:spPr>
          <a:xfrm>
            <a:off x="2032675" y="2161800"/>
            <a:ext cx="50787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237" name="Google Shape;237;p1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17"/>
          <p:cNvSpPr txBox="1"/>
          <p:nvPr>
            <p:ph type="title"/>
          </p:nvPr>
        </p:nvSpPr>
        <p:spPr>
          <a:xfrm>
            <a:off x="868550" y="0"/>
            <a:ext cx="74070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43" name="Google Shape;243;p17"/>
          <p:cNvSpPr txBox="1"/>
          <p:nvPr>
            <p:ph idx="1" type="body"/>
          </p:nvPr>
        </p:nvSpPr>
        <p:spPr>
          <a:xfrm>
            <a:off x="868550" y="1411400"/>
            <a:ext cx="7407000" cy="351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406400" lvl="0" marL="457200" rtl="0" algn="l">
              <a:spcBef>
                <a:spcPts val="600"/>
              </a:spcBef>
              <a:spcAft>
                <a:spcPts val="0"/>
              </a:spcAft>
              <a:buSzPts val="2800"/>
              <a:buChar char="×"/>
            </a:pPr>
            <a:r>
              <a:rPr lang="en"/>
              <a:t>Here you have a list of items</a:t>
            </a:r>
            <a:endParaRPr/>
          </a:p>
          <a:p>
            <a:pPr indent="-406400" lvl="0" marL="457200" rtl="0" algn="l">
              <a:spcBef>
                <a:spcPts val="0"/>
              </a:spcBef>
              <a:spcAft>
                <a:spcPts val="0"/>
              </a:spcAft>
              <a:buSzPts val="2800"/>
              <a:buChar char="×"/>
            </a:pPr>
            <a:r>
              <a:rPr lang="en"/>
              <a:t>And some text</a:t>
            </a:r>
            <a:endParaRPr/>
          </a:p>
          <a:p>
            <a:pPr indent="-406400" lvl="0" marL="457200" rtl="0" algn="l">
              <a:spcBef>
                <a:spcPts val="0"/>
              </a:spcBef>
              <a:spcAft>
                <a:spcPts val="0"/>
              </a:spcAft>
              <a:buSzPts val="2800"/>
              <a:buChar char="×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44" name="Google Shape;244;p1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18"/>
          <p:cNvSpPr txBox="1"/>
          <p:nvPr>
            <p:ph idx="4294967295" type="ctrTitle"/>
          </p:nvPr>
        </p:nvSpPr>
        <p:spPr>
          <a:xfrm>
            <a:off x="1761425" y="2497750"/>
            <a:ext cx="56211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250" name="Google Shape;250;p18"/>
          <p:cNvSpPr txBox="1"/>
          <p:nvPr>
            <p:ph idx="4294967295" type="subTitle"/>
          </p:nvPr>
        </p:nvSpPr>
        <p:spPr>
          <a:xfrm>
            <a:off x="1761425" y="3411554"/>
            <a:ext cx="5621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Bring the attention of your audience over a key concept using icons or illustrations</a:t>
            </a:r>
            <a:endParaRPr sz="1800">
              <a:solidFill>
                <a:srgbClr val="434343"/>
              </a:solidFill>
            </a:endParaRPr>
          </a:p>
        </p:txBody>
      </p:sp>
      <p:sp>
        <p:nvSpPr>
          <p:cNvPr id="251" name="Google Shape;251;p18"/>
          <p:cNvSpPr/>
          <p:nvPr/>
        </p:nvSpPr>
        <p:spPr>
          <a:xfrm>
            <a:off x="4829320" y="2191341"/>
            <a:ext cx="285919" cy="27300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2" name="Google Shape;252;p18"/>
          <p:cNvGrpSpPr/>
          <p:nvPr/>
        </p:nvGrpSpPr>
        <p:grpSpPr>
          <a:xfrm>
            <a:off x="4474180" y="924355"/>
            <a:ext cx="1224845" cy="1225166"/>
            <a:chOff x="6654650" y="3665275"/>
            <a:chExt cx="409100" cy="409125"/>
          </a:xfrm>
        </p:grpSpPr>
        <p:sp>
          <p:nvSpPr>
            <p:cNvPr id="253" name="Google Shape;253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5" name="Google Shape;255;p18"/>
          <p:cNvGrpSpPr/>
          <p:nvPr/>
        </p:nvGrpSpPr>
        <p:grpSpPr>
          <a:xfrm rot="1057025">
            <a:off x="3294009" y="1621465"/>
            <a:ext cx="809251" cy="809312"/>
            <a:chOff x="570875" y="4322250"/>
            <a:chExt cx="443300" cy="443325"/>
          </a:xfrm>
        </p:grpSpPr>
        <p:sp>
          <p:nvSpPr>
            <p:cNvPr id="256" name="Google Shape;256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0" name="Google Shape;260;p18"/>
          <p:cNvSpPr/>
          <p:nvPr/>
        </p:nvSpPr>
        <p:spPr>
          <a:xfrm rot="2466748">
            <a:off x="3384822" y="895791"/>
            <a:ext cx="397233" cy="37929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18"/>
          <p:cNvSpPr/>
          <p:nvPr/>
        </p:nvSpPr>
        <p:spPr>
          <a:xfrm rot="-1609378">
            <a:off x="3965760" y="1134439"/>
            <a:ext cx="285858" cy="27294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18"/>
          <p:cNvSpPr/>
          <p:nvPr/>
        </p:nvSpPr>
        <p:spPr>
          <a:xfrm rot="2926271">
            <a:off x="5699032" y="1350676"/>
            <a:ext cx="214097" cy="20442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18"/>
          <p:cNvSpPr/>
          <p:nvPr/>
        </p:nvSpPr>
        <p:spPr>
          <a:xfrm rot="-1609596">
            <a:off x="4680880" y="536718"/>
            <a:ext cx="192869" cy="18415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" name="Google Shape;264;p1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19"/>
          <p:cNvSpPr txBox="1"/>
          <p:nvPr>
            <p:ph idx="1" type="body"/>
          </p:nvPr>
        </p:nvSpPr>
        <p:spPr>
          <a:xfrm>
            <a:off x="717750" y="1357125"/>
            <a:ext cx="3741600" cy="356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7BD100"/>
                </a:solidFill>
              </a:rPr>
              <a:t>White</a:t>
            </a:r>
            <a:endParaRPr b="1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70" name="Google Shape;270;p19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271" name="Google Shape;271;p19"/>
          <p:cNvSpPr txBox="1"/>
          <p:nvPr>
            <p:ph idx="2" type="body"/>
          </p:nvPr>
        </p:nvSpPr>
        <p:spPr>
          <a:xfrm>
            <a:off x="4684654" y="1357125"/>
            <a:ext cx="3741600" cy="356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7BD100"/>
                </a:solidFill>
              </a:rPr>
              <a:t>Black</a:t>
            </a:r>
            <a:endParaRPr b="1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72" name="Google Shape;272;p1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20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78" name="Google Shape;278;p20"/>
          <p:cNvSpPr txBox="1"/>
          <p:nvPr>
            <p:ph idx="1" type="body"/>
          </p:nvPr>
        </p:nvSpPr>
        <p:spPr>
          <a:xfrm>
            <a:off x="457200" y="1363150"/>
            <a:ext cx="2631900" cy="35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7BD100"/>
                </a:solidFill>
              </a:rPr>
              <a:t>Yellow</a:t>
            </a:r>
            <a:endParaRPr b="1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79" name="Google Shape;279;p20"/>
          <p:cNvSpPr txBox="1"/>
          <p:nvPr>
            <p:ph idx="2" type="body"/>
          </p:nvPr>
        </p:nvSpPr>
        <p:spPr>
          <a:xfrm>
            <a:off x="3223964" y="1363150"/>
            <a:ext cx="2631900" cy="35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7BD100"/>
                </a:solidFill>
              </a:rPr>
              <a:t>Blue</a:t>
            </a:r>
            <a:endParaRPr b="1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80" name="Google Shape;280;p20"/>
          <p:cNvSpPr txBox="1"/>
          <p:nvPr>
            <p:ph idx="3" type="body"/>
          </p:nvPr>
        </p:nvSpPr>
        <p:spPr>
          <a:xfrm>
            <a:off x="5990727" y="1363150"/>
            <a:ext cx="2631900" cy="356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7BD100"/>
                </a:solidFill>
              </a:rPr>
              <a:t>Red</a:t>
            </a:r>
            <a:endParaRPr b="1">
              <a:solidFill>
                <a:srgbClr val="7BD1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2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21"/>
          <p:cNvSpPr txBox="1"/>
          <p:nvPr>
            <p:ph type="title"/>
          </p:nvPr>
        </p:nvSpPr>
        <p:spPr>
          <a:xfrm>
            <a:off x="868550" y="0"/>
            <a:ext cx="74070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87" name="Google Shape;287;p21"/>
          <p:cNvSpPr txBox="1"/>
          <p:nvPr>
            <p:ph idx="1" type="body"/>
          </p:nvPr>
        </p:nvSpPr>
        <p:spPr>
          <a:xfrm>
            <a:off x="457200" y="1272850"/>
            <a:ext cx="3610200" cy="365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descr="coffee.jpg" id="288" name="Google Shape;288;p21"/>
          <p:cNvPicPr preferRelativeResize="0"/>
          <p:nvPr/>
        </p:nvPicPr>
        <p:blipFill rotWithShape="1">
          <a:blip r:embed="rId3">
            <a:alphaModFix/>
          </a:blip>
          <a:srcRect b="4987" l="0" r="0" t="4978"/>
          <a:stretch/>
        </p:blipFill>
        <p:spPr>
          <a:xfrm>
            <a:off x="4612500" y="1063500"/>
            <a:ext cx="4531500" cy="4080000"/>
          </a:xfrm>
          <a:prstGeom prst="rect">
            <a:avLst/>
          </a:prstGeom>
          <a:noFill/>
          <a:ln>
            <a:noFill/>
          </a:ln>
        </p:spPr>
      </p:pic>
      <p:sp>
        <p:nvSpPr>
          <p:cNvPr id="289" name="Google Shape;289;p2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22"/>
          <p:cNvSpPr txBox="1"/>
          <p:nvPr>
            <p:ph idx="4294967295" type="title"/>
          </p:nvPr>
        </p:nvSpPr>
        <p:spPr>
          <a:xfrm>
            <a:off x="0" y="3969000"/>
            <a:ext cx="9144000" cy="1174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 </a:t>
            </a:r>
            <a:r>
              <a:rPr lang="en"/>
              <a:t>Use big image.</a:t>
            </a:r>
            <a:endParaRPr/>
          </a:p>
        </p:txBody>
      </p:sp>
      <p:sp>
        <p:nvSpPr>
          <p:cNvPr id="295" name="Google Shape;295;p22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23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301" name="Google Shape;301;p23"/>
          <p:cNvSpPr/>
          <p:nvPr/>
        </p:nvSpPr>
        <p:spPr>
          <a:xfrm>
            <a:off x="3277275" y="1761625"/>
            <a:ext cx="2589300" cy="2589300"/>
          </a:xfrm>
          <a:prstGeom prst="donut">
            <a:avLst>
              <a:gd fmla="val 21797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rPr>
              <a:t>Gray</a:t>
            </a:r>
            <a:endParaRPr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02" name="Google Shape;302;p23"/>
          <p:cNvSpPr/>
          <p:nvPr/>
        </p:nvSpPr>
        <p:spPr>
          <a:xfrm>
            <a:off x="1515650" y="1999025"/>
            <a:ext cx="2133000" cy="2133000"/>
          </a:xfrm>
          <a:prstGeom prst="frame">
            <a:avLst>
              <a:gd fmla="val 2414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rPr>
              <a:t>White</a:t>
            </a:r>
            <a:endParaRPr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03" name="Google Shape;303;p23"/>
          <p:cNvSpPr/>
          <p:nvPr/>
        </p:nvSpPr>
        <p:spPr>
          <a:xfrm>
            <a:off x="5495350" y="1999025"/>
            <a:ext cx="2133000" cy="2133000"/>
          </a:xfrm>
          <a:prstGeom prst="frame">
            <a:avLst>
              <a:gd fmla="val 24140" name="adj1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rPr>
              <a:t>Black</a:t>
            </a:r>
            <a:endParaRPr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04" name="Google Shape;304;p2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24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10" name="Google Shape;310;p24"/>
          <p:cNvGraphicFramePr/>
          <p:nvPr/>
        </p:nvGraphicFramePr>
        <p:xfrm>
          <a:off x="-5000" y="10582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{35D46646-77A4-4369-A4EC-39BCC58CBA5A}</a:tableStyleId>
              </a:tblPr>
              <a:tblGrid>
                <a:gridCol w="2289975"/>
                <a:gridCol w="2289975"/>
                <a:gridCol w="2289975"/>
                <a:gridCol w="2289975"/>
              </a:tblGrid>
              <a:tr h="1022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A</a:t>
                      </a:r>
                      <a:endParaRPr sz="11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B</a:t>
                      </a:r>
                      <a:endParaRPr sz="11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C</a:t>
                      </a:r>
                      <a:endParaRPr sz="11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</a:tr>
              <a:tr h="1022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Yellow</a:t>
                      </a:r>
                      <a:endParaRPr sz="11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10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20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7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</a:tr>
              <a:tr h="1022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Blue</a:t>
                      </a:r>
                      <a:endParaRPr sz="11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30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15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10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</a:tr>
              <a:tr h="1022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Orange</a:t>
                      </a:r>
                      <a:endParaRPr sz="11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5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24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546973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16</a:t>
                      </a:r>
                      <a:endParaRPr b="1" sz="3000">
                        <a:solidFill>
                          <a:srgbClr val="546973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7BD1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67F8C">
                        <a:alpha val="1500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311" name="Google Shape;311;p2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25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25"/>
          <p:cNvSpPr txBox="1"/>
          <p:nvPr>
            <p:ph idx="4294967295"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318" name="Google Shape;318;p25"/>
          <p:cNvSpPr/>
          <p:nvPr/>
        </p:nvSpPr>
        <p:spPr>
          <a:xfrm>
            <a:off x="1885525" y="1965550"/>
            <a:ext cx="717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3F3F3"/>
                </a:solidFill>
                <a:latin typeface="Varela Round"/>
                <a:ea typeface="Varela Round"/>
                <a:cs typeface="Varela Round"/>
                <a:sym typeface="Varela Round"/>
              </a:rPr>
              <a:t>our office</a:t>
            </a:r>
            <a:endParaRPr sz="800">
              <a:solidFill>
                <a:srgbClr val="F3F3F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19" name="Google Shape;319;p25"/>
          <p:cNvSpPr/>
          <p:nvPr/>
        </p:nvSpPr>
        <p:spPr>
          <a:xfrm>
            <a:off x="1145575" y="2204825"/>
            <a:ext cx="202500" cy="202500"/>
          </a:xfrm>
          <a:prstGeom prst="donut">
            <a:avLst>
              <a:gd fmla="val 37046" name="adj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25"/>
          <p:cNvSpPr/>
          <p:nvPr/>
        </p:nvSpPr>
        <p:spPr>
          <a:xfrm>
            <a:off x="2813825" y="3797850"/>
            <a:ext cx="202500" cy="202500"/>
          </a:xfrm>
          <a:prstGeom prst="donut">
            <a:avLst>
              <a:gd fmla="val 37046" name="adj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25"/>
          <p:cNvSpPr/>
          <p:nvPr/>
        </p:nvSpPr>
        <p:spPr>
          <a:xfrm>
            <a:off x="3857225" y="1936850"/>
            <a:ext cx="202500" cy="202500"/>
          </a:xfrm>
          <a:prstGeom prst="donut">
            <a:avLst>
              <a:gd fmla="val 37046" name="adj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25"/>
          <p:cNvSpPr/>
          <p:nvPr/>
        </p:nvSpPr>
        <p:spPr>
          <a:xfrm>
            <a:off x="4570850" y="4091100"/>
            <a:ext cx="202500" cy="202500"/>
          </a:xfrm>
          <a:prstGeom prst="donut">
            <a:avLst>
              <a:gd fmla="val 37046" name="adj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25"/>
          <p:cNvSpPr/>
          <p:nvPr/>
        </p:nvSpPr>
        <p:spPr>
          <a:xfrm>
            <a:off x="6713550" y="2407325"/>
            <a:ext cx="202500" cy="202500"/>
          </a:xfrm>
          <a:prstGeom prst="donut">
            <a:avLst>
              <a:gd fmla="val 37046" name="adj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25"/>
          <p:cNvSpPr/>
          <p:nvPr/>
        </p:nvSpPr>
        <p:spPr>
          <a:xfrm>
            <a:off x="7375075" y="4147125"/>
            <a:ext cx="202500" cy="202500"/>
          </a:xfrm>
          <a:prstGeom prst="donut">
            <a:avLst>
              <a:gd fmla="val 37046" name="adj"/>
            </a:avLst>
          </a:prstGeom>
          <a:solidFill>
            <a:srgbClr val="54697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2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26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331" name="Google Shape;331;p26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</a:rPr>
              <a:t>Whoa! That’s a big number, aren’t you proud?</a:t>
            </a:r>
            <a:endParaRPr sz="2400">
              <a:solidFill>
                <a:srgbClr val="434343"/>
              </a:solidFill>
            </a:endParaRPr>
          </a:p>
        </p:txBody>
      </p:sp>
      <p:sp>
        <p:nvSpPr>
          <p:cNvPr id="332" name="Google Shape;332;p2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27"/>
          <p:cNvSpPr txBox="1"/>
          <p:nvPr>
            <p:ph idx="4294967295" type="ctrTitle"/>
          </p:nvPr>
        </p:nvSpPr>
        <p:spPr>
          <a:xfrm>
            <a:off x="1639925" y="343200"/>
            <a:ext cx="58641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89,526,124$</a:t>
            </a:r>
            <a:endParaRPr sz="3600"/>
          </a:p>
        </p:txBody>
      </p:sp>
      <p:sp>
        <p:nvSpPr>
          <p:cNvPr id="338" name="Google Shape;338;p27"/>
          <p:cNvSpPr txBox="1"/>
          <p:nvPr>
            <p:ph idx="4294967295" type="subTitle"/>
          </p:nvPr>
        </p:nvSpPr>
        <p:spPr>
          <a:xfrm>
            <a:off x="1639925" y="877908"/>
            <a:ext cx="5864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That’s a lot of money</a:t>
            </a:r>
            <a:endParaRPr sz="1800">
              <a:solidFill>
                <a:srgbClr val="434343"/>
              </a:solidFill>
            </a:endParaRPr>
          </a:p>
        </p:txBody>
      </p:sp>
      <p:sp>
        <p:nvSpPr>
          <p:cNvPr id="339" name="Google Shape;339;p27"/>
          <p:cNvSpPr txBox="1"/>
          <p:nvPr>
            <p:ph idx="4294967295" type="ctrTitle"/>
          </p:nvPr>
        </p:nvSpPr>
        <p:spPr>
          <a:xfrm>
            <a:off x="1639925" y="3505493"/>
            <a:ext cx="58641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340" name="Google Shape;340;p27"/>
          <p:cNvSpPr txBox="1"/>
          <p:nvPr>
            <p:ph idx="4294967295" type="subTitle"/>
          </p:nvPr>
        </p:nvSpPr>
        <p:spPr>
          <a:xfrm>
            <a:off x="1639925" y="4040201"/>
            <a:ext cx="5864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Total success!</a:t>
            </a:r>
            <a:endParaRPr sz="1800">
              <a:solidFill>
                <a:srgbClr val="434343"/>
              </a:solidFill>
            </a:endParaRPr>
          </a:p>
        </p:txBody>
      </p:sp>
      <p:sp>
        <p:nvSpPr>
          <p:cNvPr id="341" name="Google Shape;341;p27"/>
          <p:cNvSpPr txBox="1"/>
          <p:nvPr>
            <p:ph idx="4294967295" type="ctrTitle"/>
          </p:nvPr>
        </p:nvSpPr>
        <p:spPr>
          <a:xfrm>
            <a:off x="1639925" y="1886247"/>
            <a:ext cx="58641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185,244 users</a:t>
            </a:r>
            <a:endParaRPr sz="3600"/>
          </a:p>
        </p:txBody>
      </p:sp>
      <p:sp>
        <p:nvSpPr>
          <p:cNvPr id="342" name="Google Shape;342;p27"/>
          <p:cNvSpPr txBox="1"/>
          <p:nvPr>
            <p:ph idx="4294967295" type="subTitle"/>
          </p:nvPr>
        </p:nvSpPr>
        <p:spPr>
          <a:xfrm>
            <a:off x="1639925" y="2420955"/>
            <a:ext cx="5864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</a:rPr>
              <a:t>And a lot of users</a:t>
            </a:r>
            <a:endParaRPr sz="1800">
              <a:solidFill>
                <a:srgbClr val="434343"/>
              </a:solidFill>
            </a:endParaRPr>
          </a:p>
        </p:txBody>
      </p:sp>
      <p:sp>
        <p:nvSpPr>
          <p:cNvPr id="343" name="Google Shape;343;p27"/>
          <p:cNvSpPr/>
          <p:nvPr/>
        </p:nvSpPr>
        <p:spPr>
          <a:xfrm>
            <a:off x="4409077" y="1528549"/>
            <a:ext cx="325800" cy="3258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27"/>
          <p:cNvSpPr/>
          <p:nvPr/>
        </p:nvSpPr>
        <p:spPr>
          <a:xfrm>
            <a:off x="4409077" y="3138949"/>
            <a:ext cx="325800" cy="3258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2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p28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cxnSp>
        <p:nvCxnSpPr>
          <p:cNvPr id="351" name="Google Shape;351;p28"/>
          <p:cNvCxnSpPr/>
          <p:nvPr/>
        </p:nvCxnSpPr>
        <p:spPr>
          <a:xfrm>
            <a:off x="-4800" y="3028950"/>
            <a:ext cx="9153600" cy="0"/>
          </a:xfrm>
          <a:prstGeom prst="straightConnector1">
            <a:avLst/>
          </a:prstGeom>
          <a:noFill/>
          <a:ln cap="flat" cmpd="sng" w="9525">
            <a:solidFill>
              <a:srgbClr val="546973"/>
            </a:solidFill>
            <a:prstDash val="dash"/>
            <a:round/>
            <a:headEnd len="med" w="med" type="none"/>
            <a:tailEnd len="med" w="med" type="none"/>
          </a:ln>
        </p:spPr>
      </p:cxnSp>
      <p:sp>
        <p:nvSpPr>
          <p:cNvPr id="352" name="Google Shape;352;p28"/>
          <p:cNvSpPr/>
          <p:nvPr/>
        </p:nvSpPr>
        <p:spPr>
          <a:xfrm>
            <a:off x="1895325" y="2819250"/>
            <a:ext cx="419100" cy="419400"/>
          </a:xfrm>
          <a:prstGeom prst="donut">
            <a:avLst>
              <a:gd fmla="val 24108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53" name="Google Shape;353;p28"/>
          <p:cNvCxnSpPr/>
          <p:nvPr/>
        </p:nvCxnSpPr>
        <p:spPr>
          <a:xfrm rot="10800000">
            <a:off x="2105025" y="2213893"/>
            <a:ext cx="0" cy="876300"/>
          </a:xfrm>
          <a:prstGeom prst="straightConnector1">
            <a:avLst/>
          </a:prstGeom>
          <a:noFill/>
          <a:ln cap="flat" cmpd="sng" w="28575">
            <a:solidFill>
              <a:srgbClr val="7BD100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354" name="Google Shape;354;p28"/>
          <p:cNvSpPr/>
          <p:nvPr/>
        </p:nvSpPr>
        <p:spPr>
          <a:xfrm>
            <a:off x="4362450" y="2819250"/>
            <a:ext cx="419100" cy="419400"/>
          </a:xfrm>
          <a:prstGeom prst="donut">
            <a:avLst>
              <a:gd fmla="val 24108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28"/>
          <p:cNvSpPr/>
          <p:nvPr/>
        </p:nvSpPr>
        <p:spPr>
          <a:xfrm>
            <a:off x="6829275" y="2819250"/>
            <a:ext cx="419100" cy="419400"/>
          </a:xfrm>
          <a:prstGeom prst="donut">
            <a:avLst>
              <a:gd fmla="val 24108" name="adj"/>
            </a:avLst>
          </a:prstGeom>
          <a:solidFill>
            <a:srgbClr val="667F8C">
              <a:alpha val="15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56" name="Google Shape;356;p28"/>
          <p:cNvCxnSpPr/>
          <p:nvPr/>
        </p:nvCxnSpPr>
        <p:spPr>
          <a:xfrm>
            <a:off x="4572000" y="2963968"/>
            <a:ext cx="0" cy="876300"/>
          </a:xfrm>
          <a:prstGeom prst="straightConnector1">
            <a:avLst/>
          </a:prstGeom>
          <a:noFill/>
          <a:ln cap="flat" cmpd="sng" w="28575">
            <a:solidFill>
              <a:srgbClr val="7BD100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357" name="Google Shape;357;p28"/>
          <p:cNvCxnSpPr/>
          <p:nvPr/>
        </p:nvCxnSpPr>
        <p:spPr>
          <a:xfrm rot="10800000">
            <a:off x="7038975" y="2213893"/>
            <a:ext cx="0" cy="876300"/>
          </a:xfrm>
          <a:prstGeom prst="straightConnector1">
            <a:avLst/>
          </a:prstGeom>
          <a:noFill/>
          <a:ln cap="flat" cmpd="sng" w="28575">
            <a:solidFill>
              <a:srgbClr val="7BD100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358" name="Google Shape;358;p28"/>
          <p:cNvSpPr txBox="1"/>
          <p:nvPr/>
        </p:nvSpPr>
        <p:spPr>
          <a:xfrm>
            <a:off x="1481175" y="17938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first</a:t>
            </a:r>
            <a:endParaRPr b="1" sz="18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59" name="Google Shape;359;p28"/>
          <p:cNvSpPr txBox="1"/>
          <p:nvPr/>
        </p:nvSpPr>
        <p:spPr>
          <a:xfrm>
            <a:off x="3948150" y="3768936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second</a:t>
            </a:r>
            <a:endParaRPr b="1" sz="18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60" name="Google Shape;360;p28"/>
          <p:cNvSpPr txBox="1"/>
          <p:nvPr/>
        </p:nvSpPr>
        <p:spPr>
          <a:xfrm>
            <a:off x="6415125" y="17938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last</a:t>
            </a:r>
            <a:endParaRPr b="1" sz="18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61" name="Google Shape;361;p2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29"/>
          <p:cNvSpPr txBox="1"/>
          <p:nvPr>
            <p:ph type="title"/>
          </p:nvPr>
        </p:nvSpPr>
        <p:spPr>
          <a:xfrm>
            <a:off x="457200" y="-1"/>
            <a:ext cx="82296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67" name="Google Shape;367;p29"/>
          <p:cNvSpPr txBox="1"/>
          <p:nvPr>
            <p:ph idx="1" type="body"/>
          </p:nvPr>
        </p:nvSpPr>
        <p:spPr>
          <a:xfrm>
            <a:off x="457200" y="1363150"/>
            <a:ext cx="2631900" cy="153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68" name="Google Shape;368;p29"/>
          <p:cNvSpPr txBox="1"/>
          <p:nvPr>
            <p:ph idx="2" type="body"/>
          </p:nvPr>
        </p:nvSpPr>
        <p:spPr>
          <a:xfrm>
            <a:off x="3223963" y="1363150"/>
            <a:ext cx="2631900" cy="153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69" name="Google Shape;369;p29"/>
          <p:cNvSpPr txBox="1"/>
          <p:nvPr>
            <p:ph idx="3" type="body"/>
          </p:nvPr>
        </p:nvSpPr>
        <p:spPr>
          <a:xfrm>
            <a:off x="5990726" y="1363150"/>
            <a:ext cx="2631900" cy="153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70" name="Google Shape;370;p29"/>
          <p:cNvSpPr txBox="1"/>
          <p:nvPr>
            <p:ph idx="1" type="body"/>
          </p:nvPr>
        </p:nvSpPr>
        <p:spPr>
          <a:xfrm>
            <a:off x="457200" y="29718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71" name="Google Shape;371;p29"/>
          <p:cNvSpPr txBox="1"/>
          <p:nvPr>
            <p:ph idx="2" type="body"/>
          </p:nvPr>
        </p:nvSpPr>
        <p:spPr>
          <a:xfrm>
            <a:off x="3223964" y="29718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72" name="Google Shape;372;p29"/>
          <p:cNvSpPr txBox="1"/>
          <p:nvPr>
            <p:ph idx="3" type="body"/>
          </p:nvPr>
        </p:nvSpPr>
        <p:spPr>
          <a:xfrm>
            <a:off x="5990727" y="29718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73" name="Google Shape;373;p2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30"/>
          <p:cNvSpPr txBox="1"/>
          <p:nvPr>
            <p:ph idx="1" type="body"/>
          </p:nvPr>
        </p:nvSpPr>
        <p:spPr>
          <a:xfrm>
            <a:off x="2346325" y="4406300"/>
            <a:ext cx="4451400" cy="74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379" name="Google Shape;379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047525" y="152400"/>
            <a:ext cx="5048949" cy="4188075"/>
          </a:xfrm>
          <a:prstGeom prst="rect">
            <a:avLst/>
          </a:prstGeom>
          <a:noFill/>
          <a:ln>
            <a:noFill/>
          </a:ln>
        </p:spPr>
      </p:pic>
      <p:sp>
        <p:nvSpPr>
          <p:cNvPr id="380" name="Google Shape;380;p30"/>
          <p:cNvSpPr txBox="1"/>
          <p:nvPr>
            <p:ph idx="12" type="sldNum"/>
          </p:nvPr>
        </p:nvSpPr>
        <p:spPr>
          <a:xfrm>
            <a:off x="4297650" y="4829475"/>
            <a:ext cx="548700" cy="31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31"/>
          <p:cNvSpPr/>
          <p:nvPr/>
        </p:nvSpPr>
        <p:spPr>
          <a:xfrm>
            <a:off x="353444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1"/>
          <p:cNvSpPr txBox="1"/>
          <p:nvPr>
            <p:ph idx="4294967295" type="body"/>
          </p:nvPr>
        </p:nvSpPr>
        <p:spPr>
          <a:xfrm>
            <a:off x="312700" y="219850"/>
            <a:ext cx="2597700" cy="470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ANDROID PROJECT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87" name="Google Shape;387;p31"/>
          <p:cNvSpPr/>
          <p:nvPr/>
        </p:nvSpPr>
        <p:spPr>
          <a:xfrm>
            <a:off x="3627755" y="839000"/>
            <a:ext cx="1888500" cy="3356100"/>
          </a:xfrm>
          <a:prstGeom prst="rect">
            <a:avLst/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88" name="Google Shape;388;p31"/>
          <p:cNvSpPr txBox="1"/>
          <p:nvPr>
            <p:ph idx="4294967295" type="body"/>
          </p:nvPr>
        </p:nvSpPr>
        <p:spPr>
          <a:xfrm>
            <a:off x="6233600" y="219850"/>
            <a:ext cx="2597700" cy="470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89" name="Google Shape;389;p3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p32"/>
          <p:cNvSpPr/>
          <p:nvPr/>
        </p:nvSpPr>
        <p:spPr>
          <a:xfrm>
            <a:off x="3640196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2"/>
          <p:cNvSpPr/>
          <p:nvPr/>
        </p:nvSpPr>
        <p:spPr>
          <a:xfrm>
            <a:off x="3771925" y="1188850"/>
            <a:ext cx="1589700" cy="2811900"/>
          </a:xfrm>
          <a:prstGeom prst="rect">
            <a:avLst/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96" name="Google Shape;396;p32"/>
          <p:cNvSpPr txBox="1"/>
          <p:nvPr>
            <p:ph idx="4294967295" type="body"/>
          </p:nvPr>
        </p:nvSpPr>
        <p:spPr>
          <a:xfrm>
            <a:off x="312700" y="219850"/>
            <a:ext cx="2597700" cy="470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iPHONE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PROJECT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97" name="Google Shape;397;p32"/>
          <p:cNvSpPr txBox="1"/>
          <p:nvPr>
            <p:ph idx="4294967295" type="body"/>
          </p:nvPr>
        </p:nvSpPr>
        <p:spPr>
          <a:xfrm>
            <a:off x="6233600" y="219850"/>
            <a:ext cx="2597700" cy="470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98" name="Google Shape;398;p32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33"/>
          <p:cNvSpPr/>
          <p:nvPr/>
        </p:nvSpPr>
        <p:spPr>
          <a:xfrm>
            <a:off x="3132248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3"/>
          <p:cNvSpPr/>
          <p:nvPr/>
        </p:nvSpPr>
        <p:spPr>
          <a:xfrm>
            <a:off x="3330947" y="910325"/>
            <a:ext cx="2493300" cy="3333600"/>
          </a:xfrm>
          <a:prstGeom prst="rect">
            <a:avLst/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405" name="Google Shape;405;p33"/>
          <p:cNvSpPr txBox="1"/>
          <p:nvPr>
            <p:ph idx="4294967295" type="body"/>
          </p:nvPr>
        </p:nvSpPr>
        <p:spPr>
          <a:xfrm>
            <a:off x="312700" y="219850"/>
            <a:ext cx="2597700" cy="470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TABLET PROJECT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406" name="Google Shape;406;p33"/>
          <p:cNvSpPr txBox="1"/>
          <p:nvPr>
            <p:ph idx="4294967295" type="body"/>
          </p:nvPr>
        </p:nvSpPr>
        <p:spPr>
          <a:xfrm>
            <a:off x="6233600" y="219850"/>
            <a:ext cx="2597700" cy="470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407" name="Google Shape;407;p3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p34"/>
          <p:cNvSpPr/>
          <p:nvPr/>
        </p:nvSpPr>
        <p:spPr>
          <a:xfrm>
            <a:off x="2644426" y="50089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34"/>
          <p:cNvSpPr/>
          <p:nvPr/>
        </p:nvSpPr>
        <p:spPr>
          <a:xfrm>
            <a:off x="2805751" y="660275"/>
            <a:ext cx="3532500" cy="2255700"/>
          </a:xfrm>
          <a:prstGeom prst="rect">
            <a:avLst/>
          </a:prstGeom>
          <a:solidFill>
            <a:srgbClr val="FFFFFF">
              <a:alpha val="24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46973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rgbClr val="546973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414" name="Google Shape;414;p34"/>
          <p:cNvSpPr txBox="1"/>
          <p:nvPr>
            <p:ph idx="4294967295" type="body"/>
          </p:nvPr>
        </p:nvSpPr>
        <p:spPr>
          <a:xfrm>
            <a:off x="312700" y="3425150"/>
            <a:ext cx="4257900" cy="153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DESKTOP PROJECT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415" name="Google Shape;415;p34"/>
          <p:cNvSpPr txBox="1"/>
          <p:nvPr>
            <p:ph idx="4294967295" type="body"/>
          </p:nvPr>
        </p:nvSpPr>
        <p:spPr>
          <a:xfrm>
            <a:off x="4622775" y="3425150"/>
            <a:ext cx="4208400" cy="153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416" name="Google Shape;416;p3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p35"/>
          <p:cNvSpPr txBox="1"/>
          <p:nvPr>
            <p:ph idx="4294967295" type="ctrTitle"/>
          </p:nvPr>
        </p:nvSpPr>
        <p:spPr>
          <a:xfrm>
            <a:off x="905150" y="1110849"/>
            <a:ext cx="7333800" cy="981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  <p:sp>
        <p:nvSpPr>
          <p:cNvPr id="422" name="Google Shape;422;p35"/>
          <p:cNvSpPr txBox="1"/>
          <p:nvPr>
            <p:ph idx="4294967295" type="subTitle"/>
          </p:nvPr>
        </p:nvSpPr>
        <p:spPr>
          <a:xfrm>
            <a:off x="905150" y="2125570"/>
            <a:ext cx="7333800" cy="266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Any questions?</a:t>
            </a:r>
            <a:endParaRPr b="1" sz="36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You can find me at</a:t>
            </a:r>
            <a:endParaRPr sz="2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@username &amp; user@mail.me</a:t>
            </a:r>
            <a:endParaRPr b="1" sz="2400">
              <a:solidFill>
                <a:srgbClr val="FFFFFF"/>
              </a:solidFill>
            </a:endParaRPr>
          </a:p>
        </p:txBody>
      </p:sp>
      <p:sp>
        <p:nvSpPr>
          <p:cNvPr id="423" name="Google Shape;423;p35"/>
          <p:cNvSpPr/>
          <p:nvPr/>
        </p:nvSpPr>
        <p:spPr>
          <a:xfrm>
            <a:off x="4353524" y="875800"/>
            <a:ext cx="437065" cy="43702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3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p36"/>
          <p:cNvSpPr txBox="1"/>
          <p:nvPr>
            <p:ph type="title"/>
          </p:nvPr>
        </p:nvSpPr>
        <p:spPr>
          <a:xfrm>
            <a:off x="868550" y="0"/>
            <a:ext cx="74070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30" name="Google Shape;430;p36"/>
          <p:cNvSpPr txBox="1"/>
          <p:nvPr>
            <p:ph idx="1" type="body"/>
          </p:nvPr>
        </p:nvSpPr>
        <p:spPr>
          <a:xfrm>
            <a:off x="868550" y="1411400"/>
            <a:ext cx="7407000" cy="351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×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×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431" name="Google Shape;431;p3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37"/>
          <p:cNvSpPr txBox="1"/>
          <p:nvPr>
            <p:ph type="title"/>
          </p:nvPr>
        </p:nvSpPr>
        <p:spPr>
          <a:xfrm>
            <a:off x="868550" y="0"/>
            <a:ext cx="7407000" cy="106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37" name="Google Shape;437;p37"/>
          <p:cNvSpPr txBox="1"/>
          <p:nvPr>
            <p:ph idx="1" type="body"/>
          </p:nvPr>
        </p:nvSpPr>
        <p:spPr>
          <a:xfrm>
            <a:off x="457200" y="1200150"/>
            <a:ext cx="8229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This presentation uses the following typographies and colors: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×"/>
            </a:pPr>
            <a:r>
              <a:rPr lang="en" sz="1600"/>
              <a:t>Titles: </a:t>
            </a:r>
            <a:r>
              <a:rPr b="1" lang="en" sz="1600"/>
              <a:t>Varela Round</a:t>
            </a:r>
            <a:endParaRPr b="1" sz="1600"/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×"/>
            </a:pPr>
            <a:r>
              <a:rPr lang="en" sz="1600"/>
              <a:t>Body copy: </a:t>
            </a:r>
            <a:r>
              <a:rPr b="1" lang="en" sz="1600"/>
              <a:t>Varela Round</a:t>
            </a:r>
            <a:endParaRPr b="1"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You can download the fonts on this page: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7BD100"/>
                </a:solidFill>
                <a:hlinkClick r:id="rId3"/>
              </a:rPr>
              <a:t>https://www.fontsquirrel.com/fonts/varela-round</a:t>
            </a:r>
            <a:endParaRPr sz="1600">
              <a:solidFill>
                <a:srgbClr val="7BD1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×"/>
            </a:pPr>
            <a:r>
              <a:rPr lang="en" sz="1600"/>
              <a:t>Bright green </a:t>
            </a:r>
            <a:r>
              <a:rPr b="1" lang="en" sz="1600">
                <a:solidFill>
                  <a:srgbClr val="7BD100"/>
                </a:solidFill>
              </a:rPr>
              <a:t>#7bd100</a:t>
            </a:r>
            <a:endParaRPr sz="1600">
              <a:solidFill>
                <a:srgbClr val="7BD100"/>
              </a:solidFill>
            </a:endParaRPr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×"/>
            </a:pPr>
            <a:r>
              <a:rPr lang="en" sz="1600"/>
              <a:t>Gray </a:t>
            </a:r>
            <a:r>
              <a:rPr b="1" lang="en" sz="1600"/>
              <a:t>#546973</a:t>
            </a:r>
            <a:endParaRPr sz="1600"/>
          </a:p>
        </p:txBody>
      </p:sp>
      <p:sp>
        <p:nvSpPr>
          <p:cNvPr id="438" name="Google Shape;438;p37"/>
          <p:cNvSpPr txBox="1"/>
          <p:nvPr/>
        </p:nvSpPr>
        <p:spPr>
          <a:xfrm>
            <a:off x="316275" y="409545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7BD100"/>
                </a:solidFill>
                <a:latin typeface="Varela Round"/>
                <a:ea typeface="Varela Round"/>
                <a:cs typeface="Varela Round"/>
                <a:sym typeface="Varela Roun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7BD10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439" name="Google Shape;439;p3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7BD100"/>
        </a:solidFill>
      </p:bgPr>
    </p:bg>
    <p:spTree>
      <p:nvGrpSpPr>
        <p:cNvPr id="443" name="Shape 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4" name="Google Shape;444;p38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445" name="Google Shape;445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8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452" name="Google Shape;452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4" name="Google Shape;454;p38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455" name="Google Shape;455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7" name="Google Shape;457;p38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38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9" name="Google Shape;459;p38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460" name="Google Shape;460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38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464" name="Google Shape;464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8" name="Google Shape;468;p38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9" name="Google Shape;469;p38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470" name="Google Shape;470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8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491" name="Google Shape;491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8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94" name="Google Shape;494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7" name="Google Shape;497;p38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98" name="Google Shape;498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8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502" name="Google Shape;502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6" name="Google Shape;506;p38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7" name="Google Shape;507;p38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38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38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0" name="Google Shape;510;p38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511" name="Google Shape;511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" name="Google Shape;513;p38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514" name="Google Shape;514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8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517" name="Google Shape;517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8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520" name="Google Shape;520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" name="Google Shape;522;p38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523" name="Google Shape;523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8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528" name="Google Shape;528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0" name="Google Shape;530;p38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531" name="Google Shape;531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4" name="Google Shape;534;p38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5" name="Google Shape;535;p38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536" name="Google Shape;536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" name="Google Shape;538;p38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539" name="Google Shape;539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4" name="Google Shape;544;p38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545" name="Google Shape;545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38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548" name="Google Shape;548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8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554" name="Google Shape;554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38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560" name="Google Shape;560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4" name="Google Shape;564;p38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38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p38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7" name="Google Shape;567;p38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568" name="Google Shape;568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8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571" name="Google Shape;571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38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574" name="Google Shape;574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6" name="Google Shape;576;p38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7" name="Google Shape;577;p38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578" name="Google Shape;578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0" name="Google Shape;580;p38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581" name="Google Shape;581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38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587" name="Google Shape;587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9" name="Google Shape;589;p38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38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1" name="Google Shape;591;p38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592" name="Google Shape;592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8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95" name="Google Shape;595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" name="Google Shape;597;p38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8" name="Google Shape;598;p38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99" name="Google Shape;599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8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602" name="Google Shape;602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5" name="Google Shape;605;p38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38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7" name="Google Shape;607;p38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608" name="Google Shape;608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" name="Google Shape;610;p38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611" name="Google Shape;611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5" name="Google Shape;615;p38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616" name="Google Shape;616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38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620" name="Google Shape;620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" name="Google Shape;622;p38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623" name="Google Shape;623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" name="Google Shape;626;p38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627" name="Google Shape;627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" name="Google Shape;632;p38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633" name="Google Shape;633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8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636" name="Google Shape;636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1" name="Google Shape;641;p38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2" name="Google Shape;642;p38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643" name="Google Shape;643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38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646" name="Google Shape;646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0" name="Google Shape;650;p38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1" name="Google Shape;651;p38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652" name="Google Shape;652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38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656" name="Google Shape;656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9" name="Google Shape;659;p38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38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38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2" name="Google Shape;662;p38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663" name="Google Shape;663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6" name="Google Shape;666;p38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7" name="Google Shape;667;p38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668" name="Google Shape;668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1" name="Google Shape;671;p38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2" name="Google Shape;672;p38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673" name="Google Shape;673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38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679" name="Google Shape;679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" name="Google Shape;682;p38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683" name="Google Shape;683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" name="Google Shape;686;p38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687" name="Google Shape;687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2" name="Google Shape;692;p38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693" name="Google Shape;693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" name="Google Shape;698;p38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99" name="Google Shape;699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38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702" name="Google Shape;702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8" name="Google Shape;708;p38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9" name="Google Shape;709;p38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710" name="Google Shape;710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" name="Google Shape;715;p38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716" name="Google Shape;716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718" name="Google Shape;718;p38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9" name="Google Shape;719;p38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720" name="Google Shape;720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2" name="Google Shape;722;p38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3" name="Google Shape;723;p38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724" name="Google Shape;724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6" name="Google Shape;726;p38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38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. 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This means that you can: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 Round"/>
              <a:buChar char="●"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Resize them without losing quality.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 Round"/>
              <a:buChar char="●"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Change fill color and opacity.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 Round"/>
              <a:buChar char="●"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Change line color, width and style.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Isn’t that nice? :)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Examples: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728" name="Google Shape;728;p3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33" name="Google Shape;733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34" name="Google Shape;734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0" name="Google Shape;740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41" name="Google Shape;741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5" name="Google Shape;745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46" name="Google Shape;746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9" name="Google Shape;749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50" name="Google Shape;750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56" name="Google Shape;756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9" name="Google Shape;759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60" name="Google Shape;760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4" name="Google Shape;764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65" name="Google Shape;765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71" name="Google Shape;771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7" name="Google Shape;777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78" name="Google Shape;778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0" name="Google Shape;780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81" name="Google Shape;781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4" name="Google Shape;784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85" name="Google Shape;785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92" name="Google Shape;792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7" name="Google Shape;797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98" name="Google Shape;798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02" name="Google Shape;802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03" name="Google Shape;803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13" name="Google Shape;813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20" name="Google Shape;820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25" name="Google Shape;825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31" name="Google Shape;831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7" name="Google Shape;837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38" name="Google Shape;838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2" name="Google Shape;842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43" name="Google Shape;843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48" name="Google Shape;848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53" name="Google Shape;853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54" name="Google Shape;854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64" name="Google Shape;864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65" name="Google Shape;865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68" name="Google Shape;868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69" name="Google Shape;869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6" name="Google Shape;876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9" name="Google Shape;879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80" name="Google Shape;880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4" name="Google Shape;884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85" name="Google Shape;88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1" name="Google Shape;89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2" name="Google Shape;89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3" name="Google Shape;89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4" name="Google Shape;89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95" name="Google Shape;895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96" name="Google Shape;896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04" name="Google Shape;904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09" name="Google Shape;909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14" name="Google Shape;914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9" name="Google Shape;919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20" name="Google Shape;920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27" name="Google Shape;927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31" name="Google Shape;931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37" name="Google Shape;937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3" name="Google Shape;943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44" name="Google Shape;944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48" name="Google Shape;948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53" name="Google Shape;953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60" name="Google Shape;960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68" name="Google Shape;968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73" name="Google Shape;973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6" name="Google Shape;976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77" name="Google Shape;977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81" name="Google Shape;981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86" name="Google Shape;986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0" name="Google Shape;990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91" name="Google Shape;991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97" name="Google Shape;997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04" name="Google Shape;1004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1" name="Google Shape;1011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12" name="Google Shape;1012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25" name="Google Shape;1025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30" name="Google Shape;1030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3" name="Google Shape;1033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34" name="Google Shape;1034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41" name="Google Shape;1041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9" name="Google Shape;1049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50" name="Google Shape;1050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2" name="Google Shape;1062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63" name="Google Shape;1063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76" name="Google Shape;1076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89" name="Google Shape;1089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5" name="Google Shape;1095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96" name="Google Shape;1096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12" name="Google Shape;1112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18" name="Google Shape;1118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19" name="Google Shape;1119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1" name="Google Shape;1121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2" name="Google Shape;1122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23" name="Google Shape;1123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4" name="Google Shape;1124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5" name="Google Shape;1125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6" name="Google Shape;1126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27" name="Google Shape;1127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8" name="Google Shape;1128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9" name="Google Shape;1129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0" name="Google Shape;1130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31" name="Google Shape;1131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2" name="Google Shape;1132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3" name="Google Shape;1133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34" name="Google Shape;1134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35" name="Google Shape;1135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3" name="Google Shape;1143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44" name="Google Shape;1144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8" name="Google Shape;1168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69" name="Google Shape;1169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70" name="Google Shape;117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2" name="Google Shape;1172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73" name="Google Shape;117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5" name="Google Shape;1175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76" name="Google Shape;117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78" name="Google Shape;1178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7BD100"/>
                </a:solidFill>
              </a:rPr>
              <a:t>Diagrams and infographics</a:t>
            </a:r>
            <a:endParaRPr sz="2000">
              <a:solidFill>
                <a:srgbClr val="7BD100"/>
              </a:solidFill>
            </a:endParaRPr>
          </a:p>
        </p:txBody>
      </p:sp>
      <p:sp>
        <p:nvSpPr>
          <p:cNvPr id="1179" name="Google Shape;1179;p3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3" name="Shape 1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4" name="Google Shape;1184;p40"/>
          <p:cNvSpPr txBox="1"/>
          <p:nvPr/>
        </p:nvSpPr>
        <p:spPr>
          <a:xfrm>
            <a:off x="2163850" y="6094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Now you can use any emoji as an icon!</a:t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185" name="Google Shape;1185;p40"/>
          <p:cNvSpPr txBox="1"/>
          <p:nvPr/>
        </p:nvSpPr>
        <p:spPr>
          <a:xfrm>
            <a:off x="808100" y="2069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Varela Round"/>
                <a:ea typeface="Varela Round"/>
                <a:cs typeface="Varela Round"/>
                <a:sym typeface="Varela Round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186" name="Google Shape;1186;p40"/>
          <p:cNvSpPr txBox="1"/>
          <p:nvPr/>
        </p:nvSpPr>
        <p:spPr>
          <a:xfrm>
            <a:off x="648975" y="551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  <p:sp>
        <p:nvSpPr>
          <p:cNvPr id="1187" name="Google Shape;1187;p4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91" name="Shape 1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92" name="Google Shape;1192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93" name="Google Shape;1193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94" name="Google Shape;1194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95" name="Google Shape;1195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96" name="Google Shape;1196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97" name="Google Shape;1197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98" name="Google Shape;1198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99" name="Google Shape;1199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00" name="Google Shape;1200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01" name="Google Shape;1201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02" name="Google Shape;1202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03" name="Google Shape;1203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04" name="Google Shape;1204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05" name="Google Shape;1205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06" name="Google Shape;1206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207" name="Google Shape;1207;p4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Iras template">
  <a:themeElements>
    <a:clrScheme name="Custom 347">
      <a:dk1>
        <a:srgbClr val="313638"/>
      </a:dk1>
      <a:lt1>
        <a:srgbClr val="FFFFFF"/>
      </a:lt1>
      <a:dk2>
        <a:srgbClr val="546973"/>
      </a:dk2>
      <a:lt2>
        <a:srgbClr val="E8ECEE"/>
      </a:lt2>
      <a:accent1>
        <a:srgbClr val="7BD100"/>
      </a:accent1>
      <a:accent2>
        <a:srgbClr val="3E9200"/>
      </a:accent2>
      <a:accent3>
        <a:srgbClr val="6BDFD3"/>
      </a:accent3>
      <a:accent4>
        <a:srgbClr val="1DA9BE"/>
      </a:accent4>
      <a:accent5>
        <a:srgbClr val="FFD966"/>
      </a:accent5>
      <a:accent6>
        <a:srgbClr val="FFAC24"/>
      </a:accent6>
      <a:hlink>
        <a:srgbClr val="54697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