
<file path=[Content_Types].xml><?xml version="1.0" encoding="utf-8"?>
<Types xmlns="http://schemas.openxmlformats.org/package/2006/content-types">
  <Default Extension="jpeg" ContentType="image/jpeg"/>
  <Default Extension="rels" ContentType="application/vnd.openxmlformats-package.relationships+xml"/>
  <Default Extension="xlsx" ContentType="application/vnd.openxmlformats-officedocument.spreadsheetml.sheet"/>
  <Default Extension="xml" ContentType="application/xml"/>
  <Override PartName="/ppt/presentation.xml" ContentType="application/vnd.openxmlformats-officedocument.presentationml.template.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723" r:id="rId1"/>
  </p:sldMasterIdLst>
  <p:notesMasterIdLst>
    <p:notesMasterId r:id="rId8"/>
  </p:notesMasterIdLst>
  <p:handoutMasterIdLst>
    <p:handoutMasterId r:id="rId9"/>
  </p:handoutMasterIdLst>
  <p:sldIdLst>
    <p:sldId id="296" r:id="rId2"/>
    <p:sldId id="297" r:id="rId3"/>
    <p:sldId id="298" r:id="rId4"/>
    <p:sldId id="299" r:id="rId5"/>
    <p:sldId id="300" r:id="rId6"/>
    <p:sldId id="301" r:id="rId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92C48"/>
    <a:srgbClr val="2C2D39"/>
    <a:srgbClr val="242630"/>
    <a:srgbClr val="2A1F43"/>
    <a:srgbClr val="0C1B43"/>
    <a:srgbClr val="000000"/>
    <a:srgbClr val="1D2225"/>
    <a:srgbClr val="F8F8F8"/>
    <a:srgbClr val="363C3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8799B23B-EC83-4686-B30A-512413B5E67A}" styleName="Light Style 3 - Accent 3">
    <a:wholeTbl>
      <a:tcTxStyle>
        <a:fontRef idx="minor">
          <a:scrgbClr r="0" g="0" b="0"/>
        </a:fontRef>
        <a:schemeClr val="tx1"/>
      </a:tcTxStyle>
      <a:tcStyle>
        <a:tcBdr>
          <a:left>
            <a:ln w="12700" cmpd="sng">
              <a:solidFill>
                <a:schemeClr val="accent3"/>
              </a:solidFill>
            </a:ln>
          </a:left>
          <a:right>
            <a:ln w="12700" cmpd="sng">
              <a:solidFill>
                <a:schemeClr val="accent3"/>
              </a:solidFill>
            </a:ln>
          </a:right>
          <a:top>
            <a:ln w="12700" cmpd="sng">
              <a:solidFill>
                <a:schemeClr val="accent3"/>
              </a:solidFill>
            </a:ln>
          </a:top>
          <a:bottom>
            <a:ln w="12700" cmpd="sng">
              <a:solidFill>
                <a:schemeClr val="accent3"/>
              </a:solidFill>
            </a:ln>
          </a:bottom>
          <a:insideH>
            <a:ln w="12700" cmpd="sng">
              <a:solidFill>
                <a:schemeClr val="accent3"/>
              </a:solidFill>
            </a:ln>
          </a:insideH>
          <a:insideV>
            <a:ln w="12700" cmpd="sng">
              <a:solidFill>
                <a:schemeClr val="accent3"/>
              </a:solidFill>
            </a:ln>
          </a:insideV>
        </a:tcBdr>
        <a:fill>
          <a:noFill/>
        </a:fill>
      </a:tcStyle>
    </a:wholeTbl>
    <a:band1H>
      <a:tcStyle>
        <a:tcBdr/>
        <a:fill>
          <a:solidFill>
            <a:schemeClr val="accent3">
              <a:alpha val="20000"/>
            </a:schemeClr>
          </a:solidFill>
        </a:fill>
      </a:tcStyle>
    </a:band1H>
    <a:band1V>
      <a:tcStyle>
        <a:tcBdr/>
        <a:fill>
          <a:solidFill>
            <a:schemeClr val="accent3">
              <a:alpha val="20000"/>
            </a:schemeClr>
          </a:solidFill>
        </a:fill>
      </a:tcStyle>
    </a:band1V>
    <a:lastCol>
      <a:tcTxStyle b="on"/>
      <a:tcStyle>
        <a:tcBdr/>
      </a:tcStyle>
    </a:lastCol>
    <a:firstCol>
      <a:tcTxStyle b="on"/>
      <a:tcStyle>
        <a:tcBdr/>
      </a:tcStyle>
    </a:firstCol>
    <a:lastRow>
      <a:tcTxStyle b="on"/>
      <a:tcStyle>
        <a:tcBdr>
          <a:top>
            <a:ln w="50800" cmpd="dbl">
              <a:solidFill>
                <a:schemeClr val="accent3"/>
              </a:solidFill>
            </a:ln>
          </a:top>
        </a:tcBdr>
        <a:fill>
          <a:noFill/>
        </a:fill>
      </a:tcStyle>
    </a:lastRow>
    <a:firstRow>
      <a:tcTxStyle b="on"/>
      <a:tcStyle>
        <a:tcBdr>
          <a:bottom>
            <a:ln w="25400" cmpd="sng">
              <a:solidFill>
                <a:schemeClr val="accent3"/>
              </a:solidFill>
            </a:ln>
          </a:bottom>
        </a:tcBdr>
        <a:fill>
          <a:noFill/>
        </a:fill>
      </a:tcStyle>
    </a:firstRow>
  </a:tblStyle>
  <a:tblStyle styleId="{5DA37D80-6434-44D0-A028-1B22A696006F}" styleName="Light Style 3 - Accent 2">
    <a:wholeTbl>
      <a:tcTxStyle>
        <a:fontRef idx="minor">
          <a:scrgbClr r="0" g="0" b="0"/>
        </a:fontRef>
        <a:schemeClr val="tx1"/>
      </a:tcTxStyle>
      <a:tcStyle>
        <a:tcBdr>
          <a:left>
            <a:ln w="12700" cmpd="sng">
              <a:solidFill>
                <a:schemeClr val="accent2"/>
              </a:solidFill>
            </a:ln>
          </a:left>
          <a:right>
            <a:ln w="12700" cmpd="sng">
              <a:solidFill>
                <a:schemeClr val="accent2"/>
              </a:solidFill>
            </a:ln>
          </a:right>
          <a:top>
            <a:ln w="12700" cmpd="sng">
              <a:solidFill>
                <a:schemeClr val="accent2"/>
              </a:solidFill>
            </a:ln>
          </a:top>
          <a:bottom>
            <a:ln w="12700" cmpd="sng">
              <a:solidFill>
                <a:schemeClr val="accent2"/>
              </a:solidFill>
            </a:ln>
          </a:bottom>
          <a:insideH>
            <a:ln w="12700" cmpd="sng">
              <a:solidFill>
                <a:schemeClr val="accent2"/>
              </a:solidFill>
            </a:ln>
          </a:insideH>
          <a:insideV>
            <a:ln w="12700" cmpd="sng">
              <a:solidFill>
                <a:schemeClr val="accent2"/>
              </a:solidFill>
            </a:ln>
          </a:insideV>
        </a:tcBdr>
        <a:fill>
          <a:noFill/>
        </a:fill>
      </a:tcStyle>
    </a:wholeTbl>
    <a:band1H>
      <a:tcStyle>
        <a:tcBdr/>
        <a:fill>
          <a:solidFill>
            <a:schemeClr val="accent2">
              <a:alpha val="20000"/>
            </a:schemeClr>
          </a:solidFill>
        </a:fill>
      </a:tcStyle>
    </a:band1H>
    <a:band1V>
      <a:tcStyle>
        <a:tcBdr/>
        <a:fill>
          <a:solidFill>
            <a:schemeClr val="accent2">
              <a:alpha val="20000"/>
            </a:schemeClr>
          </a:solidFill>
        </a:fill>
      </a:tcStyle>
    </a:band1V>
    <a:lastCol>
      <a:tcTxStyle b="on"/>
      <a:tcStyle>
        <a:tcBdr/>
      </a:tcStyle>
    </a:lastCol>
    <a:firstCol>
      <a:tcTxStyle b="on"/>
      <a:tcStyle>
        <a:tcBdr/>
      </a:tcStyle>
    </a:firstCol>
    <a:lastRow>
      <a:tcTxStyle b="on"/>
      <a:tcStyle>
        <a:tcBdr>
          <a:top>
            <a:ln w="50800" cmpd="dbl">
              <a:solidFill>
                <a:schemeClr val="accent2"/>
              </a:solidFill>
            </a:ln>
          </a:top>
        </a:tcBdr>
        <a:fill>
          <a:noFill/>
        </a:fill>
      </a:tcStyle>
    </a:lastRow>
    <a:firstRow>
      <a:tcTxStyle b="on"/>
      <a:tcStyle>
        <a:tcBdr>
          <a:bottom>
            <a:ln w="25400" cmpd="sng">
              <a:solidFill>
                <a:schemeClr val="accent2"/>
              </a:solidFill>
            </a:ln>
          </a:bottom>
        </a:tcBdr>
        <a:fill>
          <a:no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987" autoAdjust="0"/>
    <p:restoredTop sz="90551" autoAdjust="0"/>
  </p:normalViewPr>
  <p:slideViewPr>
    <p:cSldViewPr snapToGrid="0" snapToObjects="1">
      <p:cViewPr>
        <p:scale>
          <a:sx n="122" d="100"/>
          <a:sy n="122" d="100"/>
        </p:scale>
        <p:origin x="90" y="-72"/>
      </p:cViewPr>
      <p:guideLst/>
    </p:cSldViewPr>
  </p:slideViewPr>
  <p:notesTextViewPr>
    <p:cViewPr>
      <p:scale>
        <a:sx n="1" d="1"/>
        <a:sy n="1" d="1"/>
      </p:scale>
      <p:origin x="0" y="0"/>
    </p:cViewPr>
  </p:notesTextViewPr>
  <p:notesViewPr>
    <p:cSldViewPr snapToGrid="0" snapToObjects="1">
      <p:cViewPr varScale="1">
        <p:scale>
          <a:sx n="86" d="100"/>
          <a:sy n="86" d="100"/>
        </p:scale>
        <p:origin x="2416" y="21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notesMaster" Target="notesMasters/notesMaster1.xml"/><Relationship Id="rId13" Type="http://schemas.openxmlformats.org/officeDocument/2006/relationships/tableStyles" Target="tableStyles.xml"/><Relationship Id="rId3" Type="http://schemas.openxmlformats.org/officeDocument/2006/relationships/slide" Target="slides/slide2.xml"/><Relationship Id="rId7" Type="http://schemas.openxmlformats.org/officeDocument/2006/relationships/slide" Target="slides/slide6.xml"/><Relationship Id="rId12" Type="http://schemas.openxmlformats.org/officeDocument/2006/relationships/theme" Target="theme/theme1.xml"/><Relationship Id="rId2" Type="http://schemas.openxmlformats.org/officeDocument/2006/relationships/slide" Target="slides/slid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viewProps" Target="viewProps.xml"/><Relationship Id="rId5" Type="http://schemas.openxmlformats.org/officeDocument/2006/relationships/slide" Target="slides/slide4.xml"/><Relationship Id="rId10"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handoutMaster" Target="handoutMasters/handoutMaster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accent2"/>
            </a:solidFill>
            <a:ln>
              <a:noFill/>
            </a:ln>
            <a:effectLst/>
          </c:spPr>
          <c:invertIfNegative val="0"/>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extLst>
            <c:ext xmlns:c16="http://schemas.microsoft.com/office/drawing/2014/chart" uri="{C3380CC4-5D6E-409C-BE32-E72D297353CC}">
              <c16:uniqueId val="{00000000-D874-4E01-A2C9-2E55491AC4E6}"/>
            </c:ext>
          </c:extLst>
        </c:ser>
        <c:ser>
          <c:idx val="1"/>
          <c:order val="1"/>
          <c:tx>
            <c:strRef>
              <c:f>Sheet1!$C$1</c:f>
              <c:strCache>
                <c:ptCount val="1"/>
                <c:pt idx="0">
                  <c:v>Series 2</c:v>
                </c:pt>
              </c:strCache>
            </c:strRef>
          </c:tx>
          <c:spPr>
            <a:solidFill>
              <a:schemeClr val="bg1">
                <a:lumMod val="75000"/>
              </a:schemeClr>
            </a:solidFill>
            <a:ln>
              <a:noFill/>
            </a:ln>
            <a:effectLst/>
          </c:spPr>
          <c:invertIfNegative val="0"/>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4.4000000000000004</c:v>
                </c:pt>
                <c:pt idx="2">
                  <c:v>1.8</c:v>
                </c:pt>
                <c:pt idx="3">
                  <c:v>2.8</c:v>
                </c:pt>
              </c:numCache>
            </c:numRef>
          </c:val>
          <c:extLst>
            <c:ext xmlns:c16="http://schemas.microsoft.com/office/drawing/2014/chart" uri="{C3380CC4-5D6E-409C-BE32-E72D297353CC}">
              <c16:uniqueId val="{00000001-D874-4E01-A2C9-2E55491AC4E6}"/>
            </c:ext>
          </c:extLst>
        </c:ser>
        <c:ser>
          <c:idx val="2"/>
          <c:order val="2"/>
          <c:tx>
            <c:strRef>
              <c:f>Sheet1!$D$1</c:f>
              <c:strCache>
                <c:ptCount val="1"/>
                <c:pt idx="0">
                  <c:v>Series 3</c:v>
                </c:pt>
              </c:strCache>
            </c:strRef>
          </c:tx>
          <c:spPr>
            <a:solidFill>
              <a:schemeClr val="tx2"/>
            </a:solidFill>
            <a:ln>
              <a:noFill/>
            </a:ln>
            <a:effectLst/>
          </c:spPr>
          <c:invertIfNegative val="0"/>
          <c:cat>
            <c:strRef>
              <c:f>Sheet1!$A$2:$A$5</c:f>
              <c:strCache>
                <c:ptCount val="4"/>
                <c:pt idx="0">
                  <c:v>Category 1</c:v>
                </c:pt>
                <c:pt idx="1">
                  <c:v>Category 2</c:v>
                </c:pt>
                <c:pt idx="2">
                  <c:v>Category 3</c:v>
                </c:pt>
                <c:pt idx="3">
                  <c:v>Category 4</c:v>
                </c:pt>
              </c:strCache>
            </c:strRef>
          </c:cat>
          <c:val>
            <c:numRef>
              <c:f>Sheet1!$D$2:$D$5</c:f>
              <c:numCache>
                <c:formatCode>General</c:formatCode>
                <c:ptCount val="4"/>
                <c:pt idx="0">
                  <c:v>2</c:v>
                </c:pt>
                <c:pt idx="1">
                  <c:v>2</c:v>
                </c:pt>
                <c:pt idx="2">
                  <c:v>3</c:v>
                </c:pt>
                <c:pt idx="3">
                  <c:v>5</c:v>
                </c:pt>
              </c:numCache>
            </c:numRef>
          </c:val>
          <c:extLst>
            <c:ext xmlns:c16="http://schemas.microsoft.com/office/drawing/2014/chart" uri="{C3380CC4-5D6E-409C-BE32-E72D297353CC}">
              <c16:uniqueId val="{00000002-D874-4E01-A2C9-2E55491AC4E6}"/>
            </c:ext>
          </c:extLst>
        </c:ser>
        <c:dLbls>
          <c:showLegendKey val="0"/>
          <c:showVal val="0"/>
          <c:showCatName val="0"/>
          <c:showSerName val="0"/>
          <c:showPercent val="0"/>
          <c:showBubbleSize val="0"/>
        </c:dLbls>
        <c:gapWidth val="219"/>
        <c:overlap val="-27"/>
        <c:axId val="96190280"/>
        <c:axId val="96186752"/>
      </c:barChart>
      <c:catAx>
        <c:axId val="96190280"/>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solidFill>
                <a:latin typeface="+mn-lt"/>
                <a:ea typeface="+mn-ea"/>
                <a:cs typeface="+mn-cs"/>
              </a:defRPr>
            </a:pPr>
            <a:endParaRPr lang="en-US"/>
          </a:p>
        </c:txPr>
        <c:crossAx val="96186752"/>
        <c:crosses val="autoZero"/>
        <c:auto val="1"/>
        <c:lblAlgn val="ctr"/>
        <c:lblOffset val="100"/>
        <c:noMultiLvlLbl val="0"/>
      </c:catAx>
      <c:valAx>
        <c:axId val="96186752"/>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96190280"/>
        <c:crosses val="autoZero"/>
        <c:crossBetween val="between"/>
      </c:valAx>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2">
  <a:schemeClr val="accent2"/>
  <a:schemeClr val="accent4"/>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8D5A2E05-2C6E-484E-9BB1-366C90717B94}"/>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D2043844-B7FE-EC43-89AA-8831B859F94F}"/>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5FB138B2-18CD-1D41-89B0-ADB5F3BA92A3}" type="datetimeFigureOut">
              <a:rPr lang="en-US" smtClean="0"/>
              <a:t>2/19/2020</a:t>
            </a:fld>
            <a:endParaRPr lang="en-US" dirty="0"/>
          </a:p>
        </p:txBody>
      </p:sp>
      <p:sp>
        <p:nvSpPr>
          <p:cNvPr id="4" name="Footer Placeholder 3">
            <a:extLst>
              <a:ext uri="{FF2B5EF4-FFF2-40B4-BE49-F238E27FC236}">
                <a16:creationId xmlns:a16="http://schemas.microsoft.com/office/drawing/2014/main" id="{BFAC2EDC-03FB-D147-9BAA-37FCFF988C7B}"/>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398E195D-E935-D746-A5D1-61E2EBF7EF64}"/>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8F57D167-9BB5-2048-9DDA-7DF8E5D94DC9}" type="slidenum">
              <a:rPr lang="en-US" smtClean="0"/>
              <a:t>‹#›</a:t>
            </a:fld>
            <a:endParaRPr lang="en-US" dirty="0"/>
          </a:p>
        </p:txBody>
      </p:sp>
    </p:spTree>
    <p:extLst>
      <p:ext uri="{BB962C8B-B14F-4D97-AF65-F5344CB8AC3E}">
        <p14:creationId xmlns:p14="http://schemas.microsoft.com/office/powerpoint/2010/main" val="2977512132"/>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32E7A355-8776-CB43-838E-ED9EE2F8390B}" type="datetimeFigureOut">
              <a:rPr lang="en-US" smtClean="0"/>
              <a:t>2/19/2020</a:t>
            </a:fld>
            <a:endParaRPr lang="en-US"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DB303FA8-A3F3-7640-B13D-36C73B3E5587}" type="slidenum">
              <a:rPr lang="en-US" smtClean="0"/>
              <a:t>‹#›</a:t>
            </a:fld>
            <a:endParaRPr lang="en-US" dirty="0"/>
          </a:p>
        </p:txBody>
      </p:sp>
    </p:spTree>
    <p:extLst>
      <p:ext uri="{BB962C8B-B14F-4D97-AF65-F5344CB8AC3E}">
        <p14:creationId xmlns:p14="http://schemas.microsoft.com/office/powerpoint/2010/main" val="3220178569"/>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5"/>
          </p:nvPr>
        </p:nvSpPr>
        <p:spPr/>
        <p:txBody>
          <a:bodyPr/>
          <a:lstStyle/>
          <a:p>
            <a:fld id="{DB303FA8-A3F3-7640-B13D-36C73B3E5587}" type="slidenum">
              <a:rPr lang="en-US" smtClean="0"/>
              <a:t>1</a:t>
            </a:fld>
            <a:endParaRPr lang="en-US" dirty="0"/>
          </a:p>
        </p:txBody>
      </p:sp>
    </p:spTree>
    <p:extLst>
      <p:ext uri="{BB962C8B-B14F-4D97-AF65-F5344CB8AC3E}">
        <p14:creationId xmlns:p14="http://schemas.microsoft.com/office/powerpoint/2010/main" val="1465011378"/>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5"/>
          </p:nvPr>
        </p:nvSpPr>
        <p:spPr/>
        <p:txBody>
          <a:bodyPr/>
          <a:lstStyle/>
          <a:p>
            <a:fld id="{DB303FA8-A3F3-7640-B13D-36C73B3E5587}" type="slidenum">
              <a:rPr lang="en-US" smtClean="0"/>
              <a:t>3</a:t>
            </a:fld>
            <a:endParaRPr lang="en-US" dirty="0"/>
          </a:p>
        </p:txBody>
      </p:sp>
    </p:spTree>
    <p:extLst>
      <p:ext uri="{BB962C8B-B14F-4D97-AF65-F5344CB8AC3E}">
        <p14:creationId xmlns:p14="http://schemas.microsoft.com/office/powerpoint/2010/main" val="2297063766"/>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5"/>
          </p:nvPr>
        </p:nvSpPr>
        <p:spPr/>
        <p:txBody>
          <a:bodyPr/>
          <a:lstStyle/>
          <a:p>
            <a:fld id="{DB303FA8-A3F3-7640-B13D-36C73B3E5587}" type="slidenum">
              <a:rPr lang="en-US" smtClean="0"/>
              <a:t>4</a:t>
            </a:fld>
            <a:endParaRPr lang="en-US" dirty="0"/>
          </a:p>
        </p:txBody>
      </p:sp>
    </p:spTree>
    <p:extLst>
      <p:ext uri="{BB962C8B-B14F-4D97-AF65-F5344CB8AC3E}">
        <p14:creationId xmlns:p14="http://schemas.microsoft.com/office/powerpoint/2010/main" val="3976685458"/>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dirty="0"/>
          </a:p>
        </p:txBody>
      </p:sp>
      <p:sp>
        <p:nvSpPr>
          <p:cNvPr id="4" name="Slide Number Placeholder 3"/>
          <p:cNvSpPr>
            <a:spLocks noGrp="1"/>
          </p:cNvSpPr>
          <p:nvPr>
            <p:ph type="sldNum" sz="quarter" idx="5"/>
          </p:nvPr>
        </p:nvSpPr>
        <p:spPr/>
        <p:txBody>
          <a:bodyPr/>
          <a:lstStyle/>
          <a:p>
            <a:fld id="{DB303FA8-A3F3-7640-B13D-36C73B3E5587}" type="slidenum">
              <a:rPr lang="en-US" smtClean="0"/>
              <a:t>6</a:t>
            </a:fld>
            <a:endParaRPr lang="en-US" dirty="0"/>
          </a:p>
        </p:txBody>
      </p:sp>
    </p:spTree>
    <p:extLst>
      <p:ext uri="{BB962C8B-B14F-4D97-AF65-F5344CB8AC3E}">
        <p14:creationId xmlns:p14="http://schemas.microsoft.com/office/powerpoint/2010/main" val="686866854"/>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chemeClr val="bg1">
            <a:alpha val="30000"/>
          </a:schemeClr>
        </a:solidFill>
        <a:effectLst/>
      </p:bgPr>
    </p:bg>
    <p:spTree>
      <p:nvGrpSpPr>
        <p:cNvPr id="1" name=""/>
        <p:cNvGrpSpPr/>
        <p:nvPr/>
      </p:nvGrpSpPr>
      <p:grpSpPr>
        <a:xfrm>
          <a:off x="0" y="0"/>
          <a:ext cx="0" cy="0"/>
          <a:chOff x="0" y="0"/>
          <a:chExt cx="0" cy="0"/>
        </a:xfrm>
      </p:grpSpPr>
      <p:sp>
        <p:nvSpPr>
          <p:cNvPr id="7" name="Rectangle 6">
            <a:extLst>
              <a:ext uri="{FF2B5EF4-FFF2-40B4-BE49-F238E27FC236}">
                <a16:creationId xmlns:a16="http://schemas.microsoft.com/office/drawing/2014/main" id="{4CC33A90-B87E-634E-AF2A-F4C3C8923FED}"/>
              </a:ext>
            </a:extLst>
          </p:cNvPr>
          <p:cNvSpPr/>
          <p:nvPr userDrawn="1"/>
        </p:nvSpPr>
        <p:spPr>
          <a:xfrm>
            <a:off x="0" y="914400"/>
            <a:ext cx="12192000" cy="5029200"/>
          </a:xfrm>
          <a:prstGeom prst="rect">
            <a:avLst/>
          </a:prstGeom>
          <a:pattFill prst="lgGrid">
            <a:fgClr>
              <a:schemeClr val="tx2">
                <a:lumMod val="10000"/>
                <a:lumOff val="9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Rectangle 12">
            <a:extLst>
              <a:ext uri="{FF2B5EF4-FFF2-40B4-BE49-F238E27FC236}">
                <a16:creationId xmlns:a16="http://schemas.microsoft.com/office/drawing/2014/main" id="{41147E0E-4AE4-D149-A315-F2528623D5EA}"/>
              </a:ext>
            </a:extLst>
          </p:cNvPr>
          <p:cNvSpPr/>
          <p:nvPr userDrawn="1"/>
        </p:nvSpPr>
        <p:spPr>
          <a:xfrm>
            <a:off x="763425" y="2818150"/>
            <a:ext cx="6207001" cy="2571813"/>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2">
            <a:extLst>
              <a:ext uri="{FF2B5EF4-FFF2-40B4-BE49-F238E27FC236}">
                <a16:creationId xmlns:a16="http://schemas.microsoft.com/office/drawing/2014/main" id="{AA222472-5BC8-7B4F-AB2F-B6A10019B606}"/>
              </a:ext>
            </a:extLst>
          </p:cNvPr>
          <p:cNvSpPr>
            <a:spLocks noChangeArrowheads="1"/>
          </p:cNvSpPr>
          <p:nvPr userDrawn="1"/>
        </p:nvSpPr>
        <p:spPr bwMode="auto">
          <a:xfrm>
            <a:off x="3105150" y="3560763"/>
            <a:ext cx="12192000" cy="0"/>
          </a:xfrm>
          <a:prstGeom prst="rect">
            <a:avLst/>
          </a:prstGeom>
          <a:noFill/>
          <a:ln>
            <a:noFill/>
          </a:ln>
          <a:effectLst/>
          <a:extLst>
            <a:ext uri="{909E8E84-426E-40DD-AFC4-6F175D3DCCD1}">
              <a14:hiddenFill xmlns:a14="http://schemas.microsoft.com/office/drawing/2010/main">
                <a:solidFill>
                  <a:schemeClr val="accent1"/>
                </a:solidFill>
              </a14:hiddenFill>
            </a:ext>
            <a:ext uri="{91240B29-F687-4F45-9708-019B960494DF}">
              <a14:hiddenLine xmlns:a14="http://schemas.microsoft.com/office/drawing/2010/main" w="9525">
                <a:solidFill>
                  <a:schemeClr val="tx1"/>
                </a:solidFill>
                <a:miter lim="800000"/>
                <a:headEnd/>
                <a:tailEnd/>
              </a14:hiddenLine>
            </a:ext>
            <a:ext uri="{AF507438-7753-43E0-B8FC-AC1667EBCBE1}">
              <a14:hiddenEffects xmlns:a14="http://schemas.microsoft.com/office/drawing/2010/main">
                <a:effectLst>
                  <a:outerShdw dist="35921" dir="2700000" algn="ctr" rotWithShape="0">
                    <a:schemeClr val="bg2"/>
                  </a:outerShdw>
                </a:effectLst>
              </a14:hiddenEffects>
            </a:ext>
          </a:extLst>
        </p:spPr>
        <p:txBody>
          <a:bodyPr vert="horz" wrap="none" lIns="91440" tIns="45720" rIns="91440" bIns="45720" numCol="1" anchor="ctr" anchorCtr="0" compatLnSpc="1">
            <a:prstTxWarp prst="textNoShape">
              <a:avLst/>
            </a:prstTxWarp>
            <a:spAutoFit/>
          </a:bodyPr>
          <a:lstStyle/>
          <a:p>
            <a:pPr marL="0" marR="0" lvl="0" indent="0" algn="l" defTabSz="914400" rtl="0" eaLnBrk="0" fontAlgn="base" latinLnBrk="0" hangingPunct="0">
              <a:lnSpc>
                <a:spcPct val="100000"/>
              </a:lnSpc>
              <a:spcBef>
                <a:spcPct val="0"/>
              </a:spcBef>
              <a:spcAft>
                <a:spcPct val="0"/>
              </a:spcAft>
              <a:buClrTx/>
              <a:buSzTx/>
              <a:buFontTx/>
              <a:buNone/>
              <a:tabLst/>
            </a:pPr>
            <a:br>
              <a:rPr kumimoji="0" lang="en-US" altLang="en-US" sz="1800" b="0" i="0" u="none" strike="noStrike" cap="none" normalizeH="0" baseline="0" dirty="0">
                <a:ln>
                  <a:noFill/>
                </a:ln>
                <a:solidFill>
                  <a:schemeClr val="tx1"/>
                </a:solidFill>
                <a:effectLst/>
                <a:latin typeface="Arial" panose="020B0604020202020204" pitchFamily="34" charset="0"/>
              </a:rPr>
            </a:br>
            <a:endParaRPr kumimoji="0" lang="en-US" altLang="en-US" sz="1800" b="0" i="0" u="none" strike="noStrike" cap="none" normalizeH="0" baseline="0" dirty="0">
              <a:ln>
                <a:noFill/>
              </a:ln>
              <a:solidFill>
                <a:schemeClr val="tx1"/>
              </a:solidFill>
              <a:effectLst/>
              <a:latin typeface="Arial" panose="020B0604020202020204" pitchFamily="34" charset="0"/>
            </a:endParaRPr>
          </a:p>
        </p:txBody>
      </p:sp>
      <p:sp>
        <p:nvSpPr>
          <p:cNvPr id="18" name="Title 1">
            <a:extLst>
              <a:ext uri="{FF2B5EF4-FFF2-40B4-BE49-F238E27FC236}">
                <a16:creationId xmlns:a16="http://schemas.microsoft.com/office/drawing/2014/main" id="{E3ED0903-C4AC-F843-878E-D66CB7BFB0E9}"/>
              </a:ext>
            </a:extLst>
          </p:cNvPr>
          <p:cNvSpPr>
            <a:spLocks noGrp="1"/>
          </p:cNvSpPr>
          <p:nvPr>
            <p:ph type="title" hasCustomPrompt="1"/>
          </p:nvPr>
        </p:nvSpPr>
        <p:spPr>
          <a:xfrm>
            <a:off x="1108430" y="3267744"/>
            <a:ext cx="5651293" cy="1086304"/>
          </a:xfrm>
          <a:prstGeom prst="rect">
            <a:avLst/>
          </a:prstGeom>
        </p:spPr>
        <p:txBody>
          <a:bodyPr lIns="91440" rIns="91440" anchor="ctr" anchorCtr="0">
            <a:noAutofit/>
          </a:bodyPr>
          <a:lstStyle>
            <a:lvl1pPr algn="l">
              <a:defRPr sz="8800" b="1" i="0" spc="150" baseline="0">
                <a:solidFill>
                  <a:schemeClr val="tx1"/>
                </a:solidFill>
                <a:latin typeface="+mj-lt"/>
                <a:ea typeface="Meiryo UI" panose="020B0604030504040204" pitchFamily="34" charset="-128"/>
              </a:defRPr>
            </a:lvl1pPr>
          </a:lstStyle>
          <a:p>
            <a:r>
              <a:rPr lang="en-US" noProof="0" dirty="0"/>
              <a:t>Title</a:t>
            </a:r>
          </a:p>
        </p:txBody>
      </p:sp>
      <p:sp>
        <p:nvSpPr>
          <p:cNvPr id="11" name="Picture Placeholder 10">
            <a:extLst>
              <a:ext uri="{FF2B5EF4-FFF2-40B4-BE49-F238E27FC236}">
                <a16:creationId xmlns:a16="http://schemas.microsoft.com/office/drawing/2014/main" id="{C8F278E7-697F-D34E-BB55-5D254AF87F94}"/>
              </a:ext>
            </a:extLst>
          </p:cNvPr>
          <p:cNvSpPr>
            <a:spLocks noGrp="1"/>
          </p:cNvSpPr>
          <p:nvPr>
            <p:ph type="pic" sz="quarter" idx="14"/>
          </p:nvPr>
        </p:nvSpPr>
        <p:spPr>
          <a:xfrm>
            <a:off x="5923125" y="0"/>
            <a:ext cx="6268875" cy="6858000"/>
          </a:xfrm>
          <a:custGeom>
            <a:avLst/>
            <a:gdLst>
              <a:gd name="connsiteX0" fmla="*/ 0 w 6268875"/>
              <a:gd name="connsiteY0" fmla="*/ 0 h 6858000"/>
              <a:gd name="connsiteX1" fmla="*/ 6268875 w 6268875"/>
              <a:gd name="connsiteY1" fmla="*/ 0 h 6858000"/>
              <a:gd name="connsiteX2" fmla="*/ 6268875 w 6268875"/>
              <a:gd name="connsiteY2" fmla="*/ 6858000 h 6858000"/>
              <a:gd name="connsiteX3" fmla="*/ 0 w 6268875"/>
              <a:gd name="connsiteY3" fmla="*/ 6858000 h 6858000"/>
              <a:gd name="connsiteX4" fmla="*/ 0 w 6268875"/>
              <a:gd name="connsiteY4" fmla="*/ 5389964 h 6858000"/>
              <a:gd name="connsiteX5" fmla="*/ 1047301 w 6268875"/>
              <a:gd name="connsiteY5" fmla="*/ 5389964 h 6858000"/>
              <a:gd name="connsiteX6" fmla="*/ 1047301 w 6268875"/>
              <a:gd name="connsiteY6" fmla="*/ 2814404 h 6858000"/>
              <a:gd name="connsiteX7" fmla="*/ 0 w 6268875"/>
              <a:gd name="connsiteY7" fmla="*/ 281440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268875" h="6858000">
                <a:moveTo>
                  <a:pt x="0" y="0"/>
                </a:moveTo>
                <a:lnTo>
                  <a:pt x="6268875" y="0"/>
                </a:lnTo>
                <a:lnTo>
                  <a:pt x="6268875" y="6858000"/>
                </a:lnTo>
                <a:lnTo>
                  <a:pt x="0" y="6858000"/>
                </a:lnTo>
                <a:lnTo>
                  <a:pt x="0" y="5389964"/>
                </a:lnTo>
                <a:lnTo>
                  <a:pt x="1047301" y="5389964"/>
                </a:lnTo>
                <a:lnTo>
                  <a:pt x="1047301" y="2814404"/>
                </a:lnTo>
                <a:lnTo>
                  <a:pt x="0" y="2814404"/>
                </a:lnTo>
                <a:close/>
              </a:path>
            </a:pathLst>
          </a:custGeom>
          <a:solidFill>
            <a:schemeClr val="tx1"/>
          </a:solidFill>
        </p:spPr>
        <p:txBody>
          <a:bodyPr wrap="square">
            <a:noAutofit/>
          </a:bodyPr>
          <a:lstStyle>
            <a:lvl1pPr marL="0" indent="0">
              <a:buNone/>
              <a:defRPr>
                <a:solidFill>
                  <a:schemeClr val="bg1"/>
                </a:solidFill>
              </a:defRPr>
            </a:lvl1pPr>
          </a:lstStyle>
          <a:p>
            <a:r>
              <a:rPr lang="en-US"/>
              <a:t>Click icon to add picture</a:t>
            </a:r>
            <a:endParaRPr lang="en-US" dirty="0"/>
          </a:p>
        </p:txBody>
      </p:sp>
      <p:sp>
        <p:nvSpPr>
          <p:cNvPr id="3" name="Text Placeholder 2">
            <a:extLst>
              <a:ext uri="{FF2B5EF4-FFF2-40B4-BE49-F238E27FC236}">
                <a16:creationId xmlns:a16="http://schemas.microsoft.com/office/drawing/2014/main" id="{762719C4-9998-4B9C-8E34-87A64F6BCDAE}"/>
              </a:ext>
            </a:extLst>
          </p:cNvPr>
          <p:cNvSpPr>
            <a:spLocks noGrp="1"/>
          </p:cNvSpPr>
          <p:nvPr>
            <p:ph type="body" sz="quarter" idx="15" hasCustomPrompt="1"/>
          </p:nvPr>
        </p:nvSpPr>
        <p:spPr>
          <a:xfrm>
            <a:off x="1124261" y="4354048"/>
            <a:ext cx="5651500" cy="704088"/>
          </a:xfrm>
        </p:spPr>
        <p:txBody>
          <a:bodyPr anchor="ctr">
            <a:normAutofit/>
          </a:bodyPr>
          <a:lstStyle>
            <a:lvl1pPr marL="0" indent="0">
              <a:buNone/>
              <a:defRPr sz="2400" b="1" i="0" cap="all" spc="600" baseline="0"/>
            </a:lvl1pPr>
          </a:lstStyle>
          <a:p>
            <a:pPr lvl="0"/>
            <a:r>
              <a:rPr lang="en-US" dirty="0"/>
              <a:t>Subtitle</a:t>
            </a:r>
          </a:p>
        </p:txBody>
      </p:sp>
    </p:spTree>
    <p:extLst>
      <p:ext uri="{BB962C8B-B14F-4D97-AF65-F5344CB8AC3E}">
        <p14:creationId xmlns:p14="http://schemas.microsoft.com/office/powerpoint/2010/main" val="147982704"/>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
    <p:bg>
      <p:bgPr>
        <a:solidFill>
          <a:schemeClr val="bg2">
            <a:alpha val="40000"/>
          </a:schemeClr>
        </a:solidFill>
        <a:effectLst/>
      </p:bgPr>
    </p:bg>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09FBA462-7E60-BA4E-9A1E-3B5E69DACB3A}"/>
              </a:ext>
            </a:extLst>
          </p:cNvPr>
          <p:cNvSpPr>
            <a:spLocks noGrp="1"/>
          </p:cNvSpPr>
          <p:nvPr>
            <p:ph type="dt" sz="half" idx="10"/>
          </p:nvPr>
        </p:nvSpPr>
        <p:spPr/>
        <p:txBody>
          <a:bodyPr/>
          <a:lstStyle/>
          <a:p>
            <a:fld id="{CACCE73A-EC7C-C74F-BDE1-B9AFE6B3713A}" type="datetimeFigureOut">
              <a:rPr lang="en-US" smtClean="0"/>
              <a:t>2/19/2020</a:t>
            </a:fld>
            <a:endParaRPr lang="en-US" dirty="0"/>
          </a:p>
        </p:txBody>
      </p:sp>
      <p:sp>
        <p:nvSpPr>
          <p:cNvPr id="3" name="Footer Placeholder 2">
            <a:extLst>
              <a:ext uri="{FF2B5EF4-FFF2-40B4-BE49-F238E27FC236}">
                <a16:creationId xmlns:a16="http://schemas.microsoft.com/office/drawing/2014/main" id="{218A28A8-5C75-FC4B-9A28-8F343DF4B1F9}"/>
              </a:ext>
            </a:extLst>
          </p:cNvPr>
          <p:cNvSpPr>
            <a:spLocks noGrp="1"/>
          </p:cNvSpPr>
          <p:nvPr>
            <p:ph type="ftr" sz="quarter" idx="11"/>
          </p:nvPr>
        </p:nvSpPr>
        <p:spPr/>
        <p:txBody>
          <a:bodyPr/>
          <a:lstStyle/>
          <a:p>
            <a:endParaRPr lang="en-US" dirty="0"/>
          </a:p>
        </p:txBody>
      </p:sp>
      <p:sp>
        <p:nvSpPr>
          <p:cNvPr id="4" name="Slide Number Placeholder 3">
            <a:extLst>
              <a:ext uri="{FF2B5EF4-FFF2-40B4-BE49-F238E27FC236}">
                <a16:creationId xmlns:a16="http://schemas.microsoft.com/office/drawing/2014/main" id="{71FD5A6F-AE17-4E4C-9567-DB3B02853306}"/>
              </a:ext>
            </a:extLst>
          </p:cNvPr>
          <p:cNvSpPr>
            <a:spLocks noGrp="1"/>
          </p:cNvSpPr>
          <p:nvPr>
            <p:ph type="sldNum" sz="quarter" idx="12"/>
          </p:nvPr>
        </p:nvSpPr>
        <p:spPr/>
        <p:txBody>
          <a:bodyPr/>
          <a:lstStyle/>
          <a:p>
            <a:fld id="{6F705D35-D126-3B47-A82C-2A13EA9E0A67}" type="slidenum">
              <a:rPr lang="en-US" smtClean="0"/>
              <a:t>‹#›</a:t>
            </a:fld>
            <a:endParaRPr lang="en-US" dirty="0"/>
          </a:p>
        </p:txBody>
      </p:sp>
      <p:sp>
        <p:nvSpPr>
          <p:cNvPr id="5" name="Rectangle 4">
            <a:extLst>
              <a:ext uri="{FF2B5EF4-FFF2-40B4-BE49-F238E27FC236}">
                <a16:creationId xmlns:a16="http://schemas.microsoft.com/office/drawing/2014/main" id="{F9B59AC0-ACCA-0548-A037-BC61068B8FE2}"/>
              </a:ext>
            </a:extLst>
          </p:cNvPr>
          <p:cNvSpPr/>
          <p:nvPr userDrawn="1"/>
        </p:nvSpPr>
        <p:spPr>
          <a:xfrm>
            <a:off x="0" y="0"/>
            <a:ext cx="12192000" cy="986306"/>
          </a:xfrm>
          <a:prstGeom prst="rect">
            <a:avLst/>
          </a:prstGeom>
          <a:pattFill prst="lgGrid">
            <a:fgClr>
              <a:schemeClr val="tx2">
                <a:lumMod val="10000"/>
                <a:lumOff val="9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Rectangle 5">
            <a:extLst>
              <a:ext uri="{FF2B5EF4-FFF2-40B4-BE49-F238E27FC236}">
                <a16:creationId xmlns:a16="http://schemas.microsoft.com/office/drawing/2014/main" id="{2A57C152-0331-B74F-81FE-04A927A72C7B}"/>
              </a:ext>
            </a:extLst>
          </p:cNvPr>
          <p:cNvSpPr/>
          <p:nvPr userDrawn="1"/>
        </p:nvSpPr>
        <p:spPr>
          <a:xfrm>
            <a:off x="350520" y="279792"/>
            <a:ext cx="11475720" cy="986305"/>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82880" tIns="182880" rIns="182880" rtlCol="0" anchor="ctr"/>
          <a:lstStyle/>
          <a:p>
            <a:endParaRPr lang="en-US" sz="2400" b="1" dirty="0">
              <a:latin typeface="Meiryo" panose="020B0604030504040204" pitchFamily="34" charset="-128"/>
              <a:ea typeface="Meiryo" panose="020B0604030504040204" pitchFamily="34" charset="-128"/>
            </a:endParaRPr>
          </a:p>
        </p:txBody>
      </p:sp>
      <p:sp>
        <p:nvSpPr>
          <p:cNvPr id="8" name="Title 1">
            <a:extLst>
              <a:ext uri="{FF2B5EF4-FFF2-40B4-BE49-F238E27FC236}">
                <a16:creationId xmlns:a16="http://schemas.microsoft.com/office/drawing/2014/main" id="{5FDDD9A4-1691-5D47-9605-21650E2212D3}"/>
              </a:ext>
            </a:extLst>
          </p:cNvPr>
          <p:cNvSpPr>
            <a:spLocks noGrp="1"/>
          </p:cNvSpPr>
          <p:nvPr>
            <p:ph type="title"/>
          </p:nvPr>
        </p:nvSpPr>
        <p:spPr>
          <a:xfrm>
            <a:off x="639413" y="483440"/>
            <a:ext cx="10904438" cy="583800"/>
          </a:xfrm>
          <a:prstGeom prst="rect">
            <a:avLst/>
          </a:prstGeom>
        </p:spPr>
        <p:txBody>
          <a:bodyPr lIns="91440" rIns="91440">
            <a:noAutofit/>
          </a:bodyPr>
          <a:lstStyle>
            <a:lvl1pPr>
              <a:defRPr sz="2400" b="1" i="0" spc="150" baseline="0">
                <a:solidFill>
                  <a:schemeClr val="tx1"/>
                </a:solidFill>
                <a:latin typeface="+mj-lt"/>
                <a:ea typeface="Meiryo UI" panose="020B0604030504040204" pitchFamily="34" charset="-128"/>
              </a:defRPr>
            </a:lvl1pPr>
          </a:lstStyle>
          <a:p>
            <a:r>
              <a:rPr lang="en-US"/>
              <a:t>Click to edit Master title style</a:t>
            </a:r>
            <a:endParaRPr lang="en-US" dirty="0"/>
          </a:p>
        </p:txBody>
      </p:sp>
      <p:sp>
        <p:nvSpPr>
          <p:cNvPr id="10" name="Content Placeholder 9">
            <a:extLst>
              <a:ext uri="{FF2B5EF4-FFF2-40B4-BE49-F238E27FC236}">
                <a16:creationId xmlns:a16="http://schemas.microsoft.com/office/drawing/2014/main" id="{A6B69B4E-3A48-4F14-8C09-ECC8E58C7321}"/>
              </a:ext>
            </a:extLst>
          </p:cNvPr>
          <p:cNvSpPr>
            <a:spLocks noGrp="1"/>
          </p:cNvSpPr>
          <p:nvPr>
            <p:ph sz="quarter" idx="13"/>
          </p:nvPr>
        </p:nvSpPr>
        <p:spPr>
          <a:xfrm>
            <a:off x="639763" y="1470025"/>
            <a:ext cx="10904088" cy="470693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Tree>
    <p:extLst>
      <p:ext uri="{BB962C8B-B14F-4D97-AF65-F5344CB8AC3E}">
        <p14:creationId xmlns:p14="http://schemas.microsoft.com/office/powerpoint/2010/main" val="649630737"/>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2 content ">
    <p:bg>
      <p:bgPr>
        <a:solidFill>
          <a:schemeClr val="bg2">
            <a:alpha val="40000"/>
          </a:schemeClr>
        </a:solidFill>
        <a:effectLst/>
      </p:bgPr>
    </p:bg>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987C56A2-F952-8343-A875-78793BA51A34}"/>
              </a:ext>
            </a:extLst>
          </p:cNvPr>
          <p:cNvSpPr/>
          <p:nvPr userDrawn="1"/>
        </p:nvSpPr>
        <p:spPr>
          <a:xfrm>
            <a:off x="0" y="5871694"/>
            <a:ext cx="12192000" cy="986306"/>
          </a:xfrm>
          <a:prstGeom prst="rect">
            <a:avLst/>
          </a:prstGeom>
          <a:pattFill prst="lgGrid">
            <a:fgClr>
              <a:schemeClr val="tx1">
                <a:lumMod val="10000"/>
                <a:lumOff val="9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Rectangle 6">
            <a:extLst>
              <a:ext uri="{FF2B5EF4-FFF2-40B4-BE49-F238E27FC236}">
                <a16:creationId xmlns:a16="http://schemas.microsoft.com/office/drawing/2014/main" id="{81BB3689-72F8-2345-BF30-38C81BDD487E}"/>
              </a:ext>
            </a:extLst>
          </p:cNvPr>
          <p:cNvSpPr/>
          <p:nvPr userDrawn="1"/>
        </p:nvSpPr>
        <p:spPr>
          <a:xfrm>
            <a:off x="5002306" y="0"/>
            <a:ext cx="7189694" cy="6858000"/>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Date Placeholder 1">
            <a:extLst>
              <a:ext uri="{FF2B5EF4-FFF2-40B4-BE49-F238E27FC236}">
                <a16:creationId xmlns:a16="http://schemas.microsoft.com/office/drawing/2014/main" id="{09FBA462-7E60-BA4E-9A1E-3B5E69DACB3A}"/>
              </a:ext>
            </a:extLst>
          </p:cNvPr>
          <p:cNvSpPr>
            <a:spLocks noGrp="1"/>
          </p:cNvSpPr>
          <p:nvPr>
            <p:ph type="dt" sz="half" idx="10"/>
          </p:nvPr>
        </p:nvSpPr>
        <p:spPr/>
        <p:txBody>
          <a:bodyPr/>
          <a:lstStyle/>
          <a:p>
            <a:fld id="{CACCE73A-EC7C-C74F-BDE1-B9AFE6B3713A}" type="datetimeFigureOut">
              <a:rPr lang="en-US" smtClean="0"/>
              <a:t>2/19/2020</a:t>
            </a:fld>
            <a:endParaRPr lang="en-US" dirty="0"/>
          </a:p>
        </p:txBody>
      </p:sp>
      <p:sp>
        <p:nvSpPr>
          <p:cNvPr id="3" name="Footer Placeholder 2">
            <a:extLst>
              <a:ext uri="{FF2B5EF4-FFF2-40B4-BE49-F238E27FC236}">
                <a16:creationId xmlns:a16="http://schemas.microsoft.com/office/drawing/2014/main" id="{218A28A8-5C75-FC4B-9A28-8F343DF4B1F9}"/>
              </a:ext>
            </a:extLst>
          </p:cNvPr>
          <p:cNvSpPr>
            <a:spLocks noGrp="1"/>
          </p:cNvSpPr>
          <p:nvPr>
            <p:ph type="ftr" sz="quarter" idx="11"/>
          </p:nvPr>
        </p:nvSpPr>
        <p:spPr/>
        <p:txBody>
          <a:bodyPr/>
          <a:lstStyle/>
          <a:p>
            <a:endParaRPr lang="en-US" dirty="0"/>
          </a:p>
        </p:txBody>
      </p:sp>
      <p:sp>
        <p:nvSpPr>
          <p:cNvPr id="4" name="Slide Number Placeholder 3">
            <a:extLst>
              <a:ext uri="{FF2B5EF4-FFF2-40B4-BE49-F238E27FC236}">
                <a16:creationId xmlns:a16="http://schemas.microsoft.com/office/drawing/2014/main" id="{71FD5A6F-AE17-4E4C-9567-DB3B02853306}"/>
              </a:ext>
            </a:extLst>
          </p:cNvPr>
          <p:cNvSpPr>
            <a:spLocks noGrp="1"/>
          </p:cNvSpPr>
          <p:nvPr>
            <p:ph type="sldNum" sz="quarter" idx="12"/>
          </p:nvPr>
        </p:nvSpPr>
        <p:spPr/>
        <p:txBody>
          <a:bodyPr/>
          <a:lstStyle/>
          <a:p>
            <a:fld id="{6F705D35-D126-3B47-A82C-2A13EA9E0A67}" type="slidenum">
              <a:rPr lang="en-US" smtClean="0"/>
              <a:t>‹#›</a:t>
            </a:fld>
            <a:endParaRPr lang="en-US" dirty="0"/>
          </a:p>
        </p:txBody>
      </p:sp>
      <p:sp>
        <p:nvSpPr>
          <p:cNvPr id="9" name="Title 1">
            <a:extLst>
              <a:ext uri="{FF2B5EF4-FFF2-40B4-BE49-F238E27FC236}">
                <a16:creationId xmlns:a16="http://schemas.microsoft.com/office/drawing/2014/main" id="{656FB1BA-653F-254C-9C39-2A5BDD763EE8}"/>
              </a:ext>
            </a:extLst>
          </p:cNvPr>
          <p:cNvSpPr>
            <a:spLocks noGrp="1"/>
          </p:cNvSpPr>
          <p:nvPr>
            <p:ph type="title"/>
          </p:nvPr>
        </p:nvSpPr>
        <p:spPr>
          <a:xfrm>
            <a:off x="6761117" y="681037"/>
            <a:ext cx="4791637" cy="583800"/>
          </a:xfrm>
          <a:prstGeom prst="rect">
            <a:avLst/>
          </a:prstGeom>
        </p:spPr>
        <p:txBody>
          <a:bodyPr lIns="91440" rIns="91440">
            <a:noAutofit/>
          </a:bodyPr>
          <a:lstStyle>
            <a:lvl1pPr>
              <a:defRPr sz="2400" b="1" i="0" spc="150" baseline="0">
                <a:solidFill>
                  <a:schemeClr val="tx1"/>
                </a:solidFill>
                <a:latin typeface="+mj-lt"/>
                <a:ea typeface="Meiryo UI" panose="020B0604030504040204" pitchFamily="34" charset="-128"/>
              </a:defRPr>
            </a:lvl1pPr>
          </a:lstStyle>
          <a:p>
            <a:r>
              <a:rPr lang="en-US"/>
              <a:t>Click to edit Master title style</a:t>
            </a:r>
            <a:endParaRPr lang="en-US" dirty="0"/>
          </a:p>
        </p:txBody>
      </p:sp>
      <p:sp>
        <p:nvSpPr>
          <p:cNvPr id="12" name="Picture Placeholder 10">
            <a:extLst>
              <a:ext uri="{FF2B5EF4-FFF2-40B4-BE49-F238E27FC236}">
                <a16:creationId xmlns:a16="http://schemas.microsoft.com/office/drawing/2014/main" id="{CB2BF900-EE78-604F-A9A8-83394228A684}"/>
              </a:ext>
            </a:extLst>
          </p:cNvPr>
          <p:cNvSpPr>
            <a:spLocks noGrp="1"/>
          </p:cNvSpPr>
          <p:nvPr>
            <p:ph type="pic" sz="quarter" idx="14"/>
          </p:nvPr>
        </p:nvSpPr>
        <p:spPr>
          <a:xfrm>
            <a:off x="542925" y="571500"/>
            <a:ext cx="5553075" cy="5715000"/>
          </a:xfrm>
          <a:prstGeom prst="rect">
            <a:avLst/>
          </a:prstGeom>
          <a:solidFill>
            <a:schemeClr val="tx1"/>
          </a:solidFill>
        </p:spPr>
        <p:txBody>
          <a:bodyPr/>
          <a:lstStyle>
            <a:lvl1pPr marL="0" indent="0">
              <a:buNone/>
              <a:defRPr>
                <a:solidFill>
                  <a:schemeClr val="bg1"/>
                </a:solidFill>
              </a:defRPr>
            </a:lvl1pPr>
          </a:lstStyle>
          <a:p>
            <a:r>
              <a:rPr lang="en-US"/>
              <a:t>Click icon to add picture</a:t>
            </a:r>
            <a:endParaRPr lang="en-US" dirty="0"/>
          </a:p>
        </p:txBody>
      </p:sp>
      <p:sp>
        <p:nvSpPr>
          <p:cNvPr id="10" name="Content Placeholder 9">
            <a:extLst>
              <a:ext uri="{FF2B5EF4-FFF2-40B4-BE49-F238E27FC236}">
                <a16:creationId xmlns:a16="http://schemas.microsoft.com/office/drawing/2014/main" id="{C4C04996-C3BC-4E03-A361-2BA33F3CA305}"/>
              </a:ext>
            </a:extLst>
          </p:cNvPr>
          <p:cNvSpPr>
            <a:spLocks noGrp="1"/>
          </p:cNvSpPr>
          <p:nvPr>
            <p:ph sz="quarter" idx="15"/>
          </p:nvPr>
        </p:nvSpPr>
        <p:spPr>
          <a:xfrm>
            <a:off x="6761163" y="1265238"/>
            <a:ext cx="4791591" cy="4911725"/>
          </a:xfrm>
        </p:spPr>
        <p:txBody>
          <a:bodyPr/>
          <a:lstStyle>
            <a:lvl1pPr>
              <a:lnSpc>
                <a:spcPct val="200000"/>
              </a:lnSpc>
              <a:spcBef>
                <a:spcPts val="1000"/>
              </a:spcBef>
              <a:buClrTx/>
              <a:defRPr/>
            </a:lvl1pPr>
            <a:lvl2pPr>
              <a:lnSpc>
                <a:spcPct val="200000"/>
              </a:lnSpc>
              <a:spcBef>
                <a:spcPts val="1000"/>
              </a:spcBef>
              <a:buClrTx/>
              <a:defRPr/>
            </a:lvl2pPr>
            <a:lvl3pPr>
              <a:lnSpc>
                <a:spcPct val="200000"/>
              </a:lnSpc>
              <a:spcBef>
                <a:spcPts val="1000"/>
              </a:spcBef>
              <a:buClrTx/>
              <a:defRPr/>
            </a:lvl3pPr>
            <a:lvl4pPr>
              <a:lnSpc>
                <a:spcPct val="200000"/>
              </a:lnSpc>
              <a:spcBef>
                <a:spcPts val="1000"/>
              </a:spcBef>
              <a:buClrTx/>
              <a:defRPr/>
            </a:lvl4pPr>
            <a:lvl5pPr>
              <a:lnSpc>
                <a:spcPct val="200000"/>
              </a:lnSpc>
              <a:spcBef>
                <a:spcPts val="1000"/>
              </a:spcBef>
              <a:buClrTx/>
              <a:defRPr/>
            </a:lvl5pPr>
          </a:lstStyle>
          <a:p>
            <a:pPr lvl="0"/>
            <a:r>
              <a:rPr lang="en-US"/>
              <a:t>Click to edit Master text styles</a:t>
            </a:r>
          </a:p>
        </p:txBody>
      </p:sp>
    </p:spTree>
    <p:extLst>
      <p:ext uri="{BB962C8B-B14F-4D97-AF65-F5344CB8AC3E}">
        <p14:creationId xmlns:p14="http://schemas.microsoft.com/office/powerpoint/2010/main" val="2859269062"/>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Comparison">
    <p:bg>
      <p:bgPr>
        <a:solidFill>
          <a:schemeClr val="bg2">
            <a:alpha val="40000"/>
          </a:schemeClr>
        </a:solidFill>
        <a:effectLst/>
      </p:bgPr>
    </p:bg>
    <p:spTree>
      <p:nvGrpSpPr>
        <p:cNvPr id="1" name=""/>
        <p:cNvGrpSpPr/>
        <p:nvPr/>
      </p:nvGrpSpPr>
      <p:grpSpPr>
        <a:xfrm>
          <a:off x="0" y="0"/>
          <a:ext cx="0" cy="0"/>
          <a:chOff x="0" y="0"/>
          <a:chExt cx="0" cy="0"/>
        </a:xfrm>
      </p:grpSpPr>
      <p:sp>
        <p:nvSpPr>
          <p:cNvPr id="16" name="Rectangle 15">
            <a:extLst>
              <a:ext uri="{FF2B5EF4-FFF2-40B4-BE49-F238E27FC236}">
                <a16:creationId xmlns:a16="http://schemas.microsoft.com/office/drawing/2014/main" id="{F2F96941-79C9-A34B-8AB5-C167A4D72D51}"/>
              </a:ext>
            </a:extLst>
          </p:cNvPr>
          <p:cNvSpPr/>
          <p:nvPr userDrawn="1"/>
        </p:nvSpPr>
        <p:spPr>
          <a:xfrm>
            <a:off x="0" y="0"/>
            <a:ext cx="12192000" cy="986306"/>
          </a:xfrm>
          <a:prstGeom prst="rect">
            <a:avLst/>
          </a:prstGeom>
          <a:pattFill prst="lgGrid">
            <a:fgClr>
              <a:schemeClr val="tx1">
                <a:lumMod val="10000"/>
                <a:lumOff val="9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Date Placeholder 1">
            <a:extLst>
              <a:ext uri="{FF2B5EF4-FFF2-40B4-BE49-F238E27FC236}">
                <a16:creationId xmlns:a16="http://schemas.microsoft.com/office/drawing/2014/main" id="{09FBA462-7E60-BA4E-9A1E-3B5E69DACB3A}"/>
              </a:ext>
            </a:extLst>
          </p:cNvPr>
          <p:cNvSpPr>
            <a:spLocks noGrp="1"/>
          </p:cNvSpPr>
          <p:nvPr>
            <p:ph type="dt" sz="half" idx="10"/>
          </p:nvPr>
        </p:nvSpPr>
        <p:spPr/>
        <p:txBody>
          <a:bodyPr/>
          <a:lstStyle/>
          <a:p>
            <a:fld id="{CACCE73A-EC7C-C74F-BDE1-B9AFE6B3713A}" type="datetimeFigureOut">
              <a:rPr lang="en-US" noProof="0" smtClean="0"/>
              <a:t>2/19/2020</a:t>
            </a:fld>
            <a:endParaRPr lang="en-US" noProof="0" dirty="0"/>
          </a:p>
        </p:txBody>
      </p:sp>
      <p:sp>
        <p:nvSpPr>
          <p:cNvPr id="3" name="Footer Placeholder 2">
            <a:extLst>
              <a:ext uri="{FF2B5EF4-FFF2-40B4-BE49-F238E27FC236}">
                <a16:creationId xmlns:a16="http://schemas.microsoft.com/office/drawing/2014/main" id="{218A28A8-5C75-FC4B-9A28-8F343DF4B1F9}"/>
              </a:ext>
            </a:extLst>
          </p:cNvPr>
          <p:cNvSpPr>
            <a:spLocks noGrp="1"/>
          </p:cNvSpPr>
          <p:nvPr>
            <p:ph type="ftr" sz="quarter" idx="11"/>
          </p:nvPr>
        </p:nvSpPr>
        <p:spPr/>
        <p:txBody>
          <a:bodyPr/>
          <a:lstStyle/>
          <a:p>
            <a:endParaRPr lang="en-US" noProof="0" dirty="0"/>
          </a:p>
        </p:txBody>
      </p:sp>
      <p:sp>
        <p:nvSpPr>
          <p:cNvPr id="4" name="Slide Number Placeholder 3">
            <a:extLst>
              <a:ext uri="{FF2B5EF4-FFF2-40B4-BE49-F238E27FC236}">
                <a16:creationId xmlns:a16="http://schemas.microsoft.com/office/drawing/2014/main" id="{71FD5A6F-AE17-4E4C-9567-DB3B02853306}"/>
              </a:ext>
            </a:extLst>
          </p:cNvPr>
          <p:cNvSpPr>
            <a:spLocks noGrp="1"/>
          </p:cNvSpPr>
          <p:nvPr>
            <p:ph type="sldNum" sz="quarter" idx="12"/>
          </p:nvPr>
        </p:nvSpPr>
        <p:spPr/>
        <p:txBody>
          <a:bodyPr/>
          <a:lstStyle/>
          <a:p>
            <a:fld id="{6F705D35-D126-3B47-A82C-2A13EA9E0A67}" type="slidenum">
              <a:rPr lang="en-US" noProof="0" smtClean="0"/>
              <a:t>‹#›</a:t>
            </a:fld>
            <a:endParaRPr lang="en-US" noProof="0" dirty="0"/>
          </a:p>
        </p:txBody>
      </p:sp>
      <p:sp>
        <p:nvSpPr>
          <p:cNvPr id="6" name="Rectangle 5">
            <a:extLst>
              <a:ext uri="{FF2B5EF4-FFF2-40B4-BE49-F238E27FC236}">
                <a16:creationId xmlns:a16="http://schemas.microsoft.com/office/drawing/2014/main" id="{2A57C152-0331-B74F-81FE-04A927A72C7B}"/>
              </a:ext>
            </a:extLst>
          </p:cNvPr>
          <p:cNvSpPr/>
          <p:nvPr userDrawn="1"/>
        </p:nvSpPr>
        <p:spPr>
          <a:xfrm>
            <a:off x="350520" y="279792"/>
            <a:ext cx="11475720" cy="986305"/>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182880" tIns="182880" rIns="182880" rtlCol="0" anchor="ctr"/>
          <a:lstStyle/>
          <a:p>
            <a:endParaRPr lang="en-US" sz="2400" b="1" noProof="0" dirty="0">
              <a:solidFill>
                <a:schemeClr val="bg1"/>
              </a:solidFill>
              <a:latin typeface="Meiryo" panose="020B0604030504040204" pitchFamily="34" charset="-128"/>
              <a:ea typeface="Meiryo" panose="020B0604030504040204" pitchFamily="34" charset="-128"/>
            </a:endParaRPr>
          </a:p>
        </p:txBody>
      </p:sp>
      <p:sp>
        <p:nvSpPr>
          <p:cNvPr id="8" name="Title 1">
            <a:extLst>
              <a:ext uri="{FF2B5EF4-FFF2-40B4-BE49-F238E27FC236}">
                <a16:creationId xmlns:a16="http://schemas.microsoft.com/office/drawing/2014/main" id="{5FDDD9A4-1691-5D47-9605-21650E2212D3}"/>
              </a:ext>
            </a:extLst>
          </p:cNvPr>
          <p:cNvSpPr>
            <a:spLocks noGrp="1"/>
          </p:cNvSpPr>
          <p:nvPr>
            <p:ph type="title"/>
          </p:nvPr>
        </p:nvSpPr>
        <p:spPr>
          <a:xfrm>
            <a:off x="639413" y="483440"/>
            <a:ext cx="10904438" cy="583800"/>
          </a:xfrm>
          <a:prstGeom prst="rect">
            <a:avLst/>
          </a:prstGeom>
        </p:spPr>
        <p:txBody>
          <a:bodyPr lIns="91440" rIns="91440">
            <a:noAutofit/>
          </a:bodyPr>
          <a:lstStyle>
            <a:lvl1pPr>
              <a:defRPr sz="2400" b="1" i="0" spc="150" baseline="0">
                <a:solidFill>
                  <a:schemeClr val="tx1"/>
                </a:solidFill>
                <a:latin typeface="+mj-lt"/>
                <a:ea typeface="Meiryo UI" panose="020B0604030504040204" pitchFamily="34" charset="-128"/>
              </a:defRPr>
            </a:lvl1pPr>
          </a:lstStyle>
          <a:p>
            <a:r>
              <a:rPr lang="en-US" noProof="0"/>
              <a:t>Click to edit Master title style</a:t>
            </a:r>
            <a:endParaRPr lang="en-US" noProof="0" dirty="0"/>
          </a:p>
        </p:txBody>
      </p:sp>
      <p:sp>
        <p:nvSpPr>
          <p:cNvPr id="10" name="Text Placeholder 2">
            <a:extLst>
              <a:ext uri="{FF2B5EF4-FFF2-40B4-BE49-F238E27FC236}">
                <a16:creationId xmlns:a16="http://schemas.microsoft.com/office/drawing/2014/main" id="{62F811A9-08B1-C746-B30D-69D7B4A6CD59}"/>
              </a:ext>
            </a:extLst>
          </p:cNvPr>
          <p:cNvSpPr>
            <a:spLocks noGrp="1"/>
          </p:cNvSpPr>
          <p:nvPr>
            <p:ph type="body" idx="1"/>
          </p:nvPr>
        </p:nvSpPr>
        <p:spPr>
          <a:xfrm>
            <a:off x="838201" y="2038570"/>
            <a:ext cx="5042646" cy="703135"/>
          </a:xfrm>
          <a:prstGeom prst="rect">
            <a:avLst/>
          </a:prstGeom>
        </p:spPr>
        <p:txBody>
          <a:bodyPr lIns="91440" rIns="91440" anchor="ctr">
            <a:normAutofit/>
          </a:bodyPr>
          <a:lstStyle>
            <a:lvl1pPr marL="0" indent="0" algn="l">
              <a:lnSpc>
                <a:spcPct val="150000"/>
              </a:lnSpc>
              <a:buNone/>
              <a:defRPr sz="1800" b="1" i="0" cap="all" spc="150" baseline="0">
                <a:solidFill>
                  <a:schemeClr val="tx2"/>
                </a:solidFill>
                <a:latin typeface="+mj-lt"/>
                <a:ea typeface="Meiryo UI" panose="020B0604030504040204" pitchFamily="34" charset="-128"/>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sp>
        <p:nvSpPr>
          <p:cNvPr id="12" name="Text Placeholder 2">
            <a:extLst>
              <a:ext uri="{FF2B5EF4-FFF2-40B4-BE49-F238E27FC236}">
                <a16:creationId xmlns:a16="http://schemas.microsoft.com/office/drawing/2014/main" id="{54F0B191-C947-1640-8AD2-EEEAA1ED57C9}"/>
              </a:ext>
            </a:extLst>
          </p:cNvPr>
          <p:cNvSpPr>
            <a:spLocks noGrp="1"/>
          </p:cNvSpPr>
          <p:nvPr>
            <p:ph type="body" idx="14"/>
          </p:nvPr>
        </p:nvSpPr>
        <p:spPr>
          <a:xfrm>
            <a:off x="6501205" y="2038570"/>
            <a:ext cx="5042646" cy="703135"/>
          </a:xfrm>
          <a:prstGeom prst="rect">
            <a:avLst/>
          </a:prstGeom>
        </p:spPr>
        <p:txBody>
          <a:bodyPr lIns="91440" rIns="91440" anchor="ctr">
            <a:normAutofit/>
          </a:bodyPr>
          <a:lstStyle>
            <a:lvl1pPr marL="0" indent="0" algn="l">
              <a:lnSpc>
                <a:spcPct val="150000"/>
              </a:lnSpc>
              <a:buNone/>
              <a:defRPr sz="1800" b="1" i="0" cap="all" spc="150" baseline="0">
                <a:solidFill>
                  <a:schemeClr val="tx2"/>
                </a:solidFill>
                <a:latin typeface="+mj-lt"/>
                <a:ea typeface="Meiryo UI" panose="020B0604030504040204" pitchFamily="34" charset="-128"/>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Click to edit Master text styles</a:t>
            </a:r>
          </a:p>
        </p:txBody>
      </p:sp>
      <p:cxnSp>
        <p:nvCxnSpPr>
          <p:cNvPr id="14" name="Straight Connector 13">
            <a:extLst>
              <a:ext uri="{FF2B5EF4-FFF2-40B4-BE49-F238E27FC236}">
                <a16:creationId xmlns:a16="http://schemas.microsoft.com/office/drawing/2014/main" id="{E8B92D52-6B55-2C4B-95E4-CE89611E590B}"/>
              </a:ext>
            </a:extLst>
          </p:cNvPr>
          <p:cNvCxnSpPr>
            <a:cxnSpLocks/>
          </p:cNvCxnSpPr>
          <p:nvPr userDrawn="1"/>
        </p:nvCxnSpPr>
        <p:spPr>
          <a:xfrm>
            <a:off x="6167716" y="1613647"/>
            <a:ext cx="0" cy="4904068"/>
          </a:xfrm>
          <a:prstGeom prst="line">
            <a:avLst/>
          </a:prstGeom>
          <a:ln>
            <a:solidFill>
              <a:schemeClr val="tx2">
                <a:lumMod val="10000"/>
                <a:lumOff val="90000"/>
              </a:schemeClr>
            </a:solidFill>
          </a:ln>
        </p:spPr>
        <p:style>
          <a:lnRef idx="1">
            <a:schemeClr val="accent1"/>
          </a:lnRef>
          <a:fillRef idx="0">
            <a:schemeClr val="accent1"/>
          </a:fillRef>
          <a:effectRef idx="0">
            <a:schemeClr val="accent1"/>
          </a:effectRef>
          <a:fontRef idx="minor">
            <a:schemeClr val="tx1"/>
          </a:fontRef>
        </p:style>
      </p:cxnSp>
      <p:sp>
        <p:nvSpPr>
          <p:cNvPr id="7" name="Content Placeholder 6">
            <a:extLst>
              <a:ext uri="{FF2B5EF4-FFF2-40B4-BE49-F238E27FC236}">
                <a16:creationId xmlns:a16="http://schemas.microsoft.com/office/drawing/2014/main" id="{F0F9EB4B-EC9F-404E-A98B-1EA3F6FF116A}"/>
              </a:ext>
            </a:extLst>
          </p:cNvPr>
          <p:cNvSpPr>
            <a:spLocks noGrp="1"/>
          </p:cNvSpPr>
          <p:nvPr>
            <p:ph sz="quarter" idx="15"/>
          </p:nvPr>
        </p:nvSpPr>
        <p:spPr>
          <a:xfrm>
            <a:off x="838199" y="2894013"/>
            <a:ext cx="5042647" cy="3094037"/>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15" name="Content Placeholder 6">
            <a:extLst>
              <a:ext uri="{FF2B5EF4-FFF2-40B4-BE49-F238E27FC236}">
                <a16:creationId xmlns:a16="http://schemas.microsoft.com/office/drawing/2014/main" id="{7A648C0A-27FE-4582-8D3C-7FF280E14591}"/>
              </a:ext>
            </a:extLst>
          </p:cNvPr>
          <p:cNvSpPr>
            <a:spLocks noGrp="1"/>
          </p:cNvSpPr>
          <p:nvPr>
            <p:ph sz="quarter" idx="16"/>
          </p:nvPr>
        </p:nvSpPr>
        <p:spPr>
          <a:xfrm>
            <a:off x="6501205" y="2894013"/>
            <a:ext cx="5042647" cy="3094037"/>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Tree>
    <p:extLst>
      <p:ext uri="{BB962C8B-B14F-4D97-AF65-F5344CB8AC3E}">
        <p14:creationId xmlns:p14="http://schemas.microsoft.com/office/powerpoint/2010/main" val="331599699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Image and Caption">
    <p:bg>
      <p:bgPr>
        <a:solidFill>
          <a:schemeClr val="bg2">
            <a:alpha val="40000"/>
          </a:schemeClr>
        </a:solidFill>
        <a:effectLst/>
      </p:bgPr>
    </p:bg>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14A22209-F6F4-814A-9719-87CDCD23C55F}"/>
              </a:ext>
            </a:extLst>
          </p:cNvPr>
          <p:cNvSpPr/>
          <p:nvPr userDrawn="1"/>
        </p:nvSpPr>
        <p:spPr>
          <a:xfrm>
            <a:off x="0" y="914400"/>
            <a:ext cx="12192000" cy="5029200"/>
          </a:xfrm>
          <a:prstGeom prst="rect">
            <a:avLst/>
          </a:prstGeom>
          <a:pattFill prst="lgGrid">
            <a:fgClr>
              <a:schemeClr val="tx2">
                <a:lumMod val="10000"/>
                <a:lumOff val="9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Rectangle 10">
            <a:extLst>
              <a:ext uri="{FF2B5EF4-FFF2-40B4-BE49-F238E27FC236}">
                <a16:creationId xmlns:a16="http://schemas.microsoft.com/office/drawing/2014/main" id="{51817374-D7A2-2F4D-91C6-E24955F0018B}"/>
              </a:ext>
            </a:extLst>
          </p:cNvPr>
          <p:cNvSpPr/>
          <p:nvPr userDrawn="1"/>
        </p:nvSpPr>
        <p:spPr>
          <a:xfrm>
            <a:off x="5951621" y="1803214"/>
            <a:ext cx="6240379" cy="3252880"/>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Date Placeholder 1">
            <a:extLst>
              <a:ext uri="{FF2B5EF4-FFF2-40B4-BE49-F238E27FC236}">
                <a16:creationId xmlns:a16="http://schemas.microsoft.com/office/drawing/2014/main" id="{09FBA462-7E60-BA4E-9A1E-3B5E69DACB3A}"/>
              </a:ext>
            </a:extLst>
          </p:cNvPr>
          <p:cNvSpPr>
            <a:spLocks noGrp="1"/>
          </p:cNvSpPr>
          <p:nvPr>
            <p:ph type="dt" sz="half" idx="10"/>
          </p:nvPr>
        </p:nvSpPr>
        <p:spPr/>
        <p:txBody>
          <a:bodyPr/>
          <a:lstStyle/>
          <a:p>
            <a:fld id="{CACCE73A-EC7C-C74F-BDE1-B9AFE6B3713A}" type="datetimeFigureOut">
              <a:rPr lang="en-US" noProof="0" smtClean="0"/>
              <a:t>2/19/2020</a:t>
            </a:fld>
            <a:endParaRPr lang="en-US" noProof="0" dirty="0"/>
          </a:p>
        </p:txBody>
      </p:sp>
      <p:sp>
        <p:nvSpPr>
          <p:cNvPr id="3" name="Footer Placeholder 2">
            <a:extLst>
              <a:ext uri="{FF2B5EF4-FFF2-40B4-BE49-F238E27FC236}">
                <a16:creationId xmlns:a16="http://schemas.microsoft.com/office/drawing/2014/main" id="{218A28A8-5C75-FC4B-9A28-8F343DF4B1F9}"/>
              </a:ext>
            </a:extLst>
          </p:cNvPr>
          <p:cNvSpPr>
            <a:spLocks noGrp="1"/>
          </p:cNvSpPr>
          <p:nvPr>
            <p:ph type="ftr" sz="quarter" idx="11"/>
          </p:nvPr>
        </p:nvSpPr>
        <p:spPr/>
        <p:txBody>
          <a:bodyPr/>
          <a:lstStyle/>
          <a:p>
            <a:endParaRPr lang="en-US" noProof="0" dirty="0"/>
          </a:p>
        </p:txBody>
      </p:sp>
      <p:sp>
        <p:nvSpPr>
          <p:cNvPr id="4" name="Slide Number Placeholder 3">
            <a:extLst>
              <a:ext uri="{FF2B5EF4-FFF2-40B4-BE49-F238E27FC236}">
                <a16:creationId xmlns:a16="http://schemas.microsoft.com/office/drawing/2014/main" id="{71FD5A6F-AE17-4E4C-9567-DB3B02853306}"/>
              </a:ext>
            </a:extLst>
          </p:cNvPr>
          <p:cNvSpPr>
            <a:spLocks noGrp="1"/>
          </p:cNvSpPr>
          <p:nvPr>
            <p:ph type="sldNum" sz="quarter" idx="12"/>
          </p:nvPr>
        </p:nvSpPr>
        <p:spPr/>
        <p:txBody>
          <a:bodyPr/>
          <a:lstStyle/>
          <a:p>
            <a:fld id="{6F705D35-D126-3B47-A82C-2A13EA9E0A67}" type="slidenum">
              <a:rPr lang="en-US" noProof="0" smtClean="0"/>
              <a:t>‹#›</a:t>
            </a:fld>
            <a:endParaRPr lang="en-US" noProof="0" dirty="0"/>
          </a:p>
        </p:txBody>
      </p:sp>
      <p:sp>
        <p:nvSpPr>
          <p:cNvPr id="9" name="Title 1">
            <a:extLst>
              <a:ext uri="{FF2B5EF4-FFF2-40B4-BE49-F238E27FC236}">
                <a16:creationId xmlns:a16="http://schemas.microsoft.com/office/drawing/2014/main" id="{656FB1BA-653F-254C-9C39-2A5BDD763EE8}"/>
              </a:ext>
            </a:extLst>
          </p:cNvPr>
          <p:cNvSpPr>
            <a:spLocks noGrp="1"/>
          </p:cNvSpPr>
          <p:nvPr>
            <p:ph type="title"/>
          </p:nvPr>
        </p:nvSpPr>
        <p:spPr>
          <a:xfrm>
            <a:off x="6494545" y="2028031"/>
            <a:ext cx="5058209" cy="583800"/>
          </a:xfrm>
          <a:prstGeom prst="rect">
            <a:avLst/>
          </a:prstGeom>
        </p:spPr>
        <p:txBody>
          <a:bodyPr lIns="91440" rIns="91440">
            <a:noAutofit/>
          </a:bodyPr>
          <a:lstStyle>
            <a:lvl1pPr>
              <a:defRPr sz="2400" b="1" i="0" spc="150" baseline="0">
                <a:solidFill>
                  <a:schemeClr val="tx1"/>
                </a:solidFill>
                <a:latin typeface="+mj-lt"/>
                <a:ea typeface="Meiryo UI" panose="020B0604030504040204" pitchFamily="34" charset="-128"/>
              </a:defRPr>
            </a:lvl1pPr>
          </a:lstStyle>
          <a:p>
            <a:r>
              <a:rPr lang="en-US" noProof="0"/>
              <a:t>Click to edit Master title style</a:t>
            </a:r>
            <a:endParaRPr lang="en-US" noProof="0" dirty="0"/>
          </a:p>
        </p:txBody>
      </p:sp>
      <p:sp>
        <p:nvSpPr>
          <p:cNvPr id="13" name="Picture Placeholder 10">
            <a:extLst>
              <a:ext uri="{FF2B5EF4-FFF2-40B4-BE49-F238E27FC236}">
                <a16:creationId xmlns:a16="http://schemas.microsoft.com/office/drawing/2014/main" id="{AD5E91DA-7D30-8C45-9BE7-5F82AA824B11}"/>
              </a:ext>
            </a:extLst>
          </p:cNvPr>
          <p:cNvSpPr>
            <a:spLocks noGrp="1"/>
          </p:cNvSpPr>
          <p:nvPr>
            <p:ph type="pic" sz="quarter" idx="14"/>
          </p:nvPr>
        </p:nvSpPr>
        <p:spPr>
          <a:xfrm>
            <a:off x="542925" y="0"/>
            <a:ext cx="5408696" cy="6858000"/>
          </a:xfrm>
          <a:prstGeom prst="rect">
            <a:avLst/>
          </a:prstGeom>
          <a:solidFill>
            <a:schemeClr val="tx1"/>
          </a:solidFill>
        </p:spPr>
        <p:txBody>
          <a:bodyPr/>
          <a:lstStyle>
            <a:lvl1pPr marL="0" indent="0">
              <a:buNone/>
              <a:defRPr>
                <a:solidFill>
                  <a:schemeClr val="bg1"/>
                </a:solidFill>
              </a:defRPr>
            </a:lvl1pPr>
          </a:lstStyle>
          <a:p>
            <a:r>
              <a:rPr lang="en-US" noProof="0"/>
              <a:t>Click icon to add picture</a:t>
            </a:r>
            <a:endParaRPr lang="en-US" noProof="0" dirty="0"/>
          </a:p>
        </p:txBody>
      </p:sp>
      <p:sp>
        <p:nvSpPr>
          <p:cNvPr id="6" name="Content Placeholder 5">
            <a:extLst>
              <a:ext uri="{FF2B5EF4-FFF2-40B4-BE49-F238E27FC236}">
                <a16:creationId xmlns:a16="http://schemas.microsoft.com/office/drawing/2014/main" id="{A94B5840-E92F-4CFE-B3C0-0873B2740891}"/>
              </a:ext>
            </a:extLst>
          </p:cNvPr>
          <p:cNvSpPr>
            <a:spLocks noGrp="1"/>
          </p:cNvSpPr>
          <p:nvPr>
            <p:ph sz="quarter" idx="15"/>
          </p:nvPr>
        </p:nvSpPr>
        <p:spPr>
          <a:xfrm>
            <a:off x="6494463" y="2611438"/>
            <a:ext cx="5058291" cy="2165350"/>
          </a:xfrm>
        </p:spPr>
        <p:txBody>
          <a:bodyPr/>
          <a:lstStyle>
            <a:lvl1pPr marL="0" indent="0">
              <a:lnSpc>
                <a:spcPct val="200000"/>
              </a:lnSpc>
              <a:spcBef>
                <a:spcPts val="1900"/>
              </a:spcBef>
              <a:buNone/>
              <a:defRPr/>
            </a:lvl1pPr>
          </a:lstStyle>
          <a:p>
            <a:pPr lvl="0"/>
            <a:r>
              <a:rPr lang="en-US"/>
              <a:t>Click to edit Master text styles</a:t>
            </a:r>
          </a:p>
        </p:txBody>
      </p:sp>
    </p:spTree>
    <p:extLst>
      <p:ext uri="{BB962C8B-B14F-4D97-AF65-F5344CB8AC3E}">
        <p14:creationId xmlns:p14="http://schemas.microsoft.com/office/powerpoint/2010/main" val="202084866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blank" preserve="1">
  <p:cSld name="Blank">
    <p:bg>
      <p:bgPr>
        <a:solidFill>
          <a:schemeClr val="accent4">
            <a:alpha val="40000"/>
          </a:schemeClr>
        </a:solidFill>
        <a:effectLst/>
      </p:bgPr>
    </p:bg>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09FBA462-7E60-BA4E-9A1E-3B5E69DACB3A}"/>
              </a:ext>
            </a:extLst>
          </p:cNvPr>
          <p:cNvSpPr>
            <a:spLocks noGrp="1"/>
          </p:cNvSpPr>
          <p:nvPr>
            <p:ph type="dt" sz="half" idx="10"/>
          </p:nvPr>
        </p:nvSpPr>
        <p:spPr/>
        <p:txBody>
          <a:bodyPr/>
          <a:lstStyle/>
          <a:p>
            <a:fld id="{CACCE73A-EC7C-C74F-BDE1-B9AFE6B3713A}" type="datetimeFigureOut">
              <a:rPr lang="en-US" smtClean="0"/>
              <a:t>2/19/2020</a:t>
            </a:fld>
            <a:endParaRPr lang="en-US" dirty="0"/>
          </a:p>
        </p:txBody>
      </p:sp>
      <p:sp>
        <p:nvSpPr>
          <p:cNvPr id="3" name="Footer Placeholder 2">
            <a:extLst>
              <a:ext uri="{FF2B5EF4-FFF2-40B4-BE49-F238E27FC236}">
                <a16:creationId xmlns:a16="http://schemas.microsoft.com/office/drawing/2014/main" id="{218A28A8-5C75-FC4B-9A28-8F343DF4B1F9}"/>
              </a:ext>
            </a:extLst>
          </p:cNvPr>
          <p:cNvSpPr>
            <a:spLocks noGrp="1"/>
          </p:cNvSpPr>
          <p:nvPr>
            <p:ph type="ftr" sz="quarter" idx="11"/>
          </p:nvPr>
        </p:nvSpPr>
        <p:spPr/>
        <p:txBody>
          <a:bodyPr/>
          <a:lstStyle/>
          <a:p>
            <a:endParaRPr lang="en-US" dirty="0"/>
          </a:p>
        </p:txBody>
      </p:sp>
      <p:sp>
        <p:nvSpPr>
          <p:cNvPr id="4" name="Slide Number Placeholder 3">
            <a:extLst>
              <a:ext uri="{FF2B5EF4-FFF2-40B4-BE49-F238E27FC236}">
                <a16:creationId xmlns:a16="http://schemas.microsoft.com/office/drawing/2014/main" id="{71FD5A6F-AE17-4E4C-9567-DB3B02853306}"/>
              </a:ext>
            </a:extLst>
          </p:cNvPr>
          <p:cNvSpPr>
            <a:spLocks noGrp="1"/>
          </p:cNvSpPr>
          <p:nvPr>
            <p:ph type="sldNum" sz="quarter" idx="12"/>
          </p:nvPr>
        </p:nvSpPr>
        <p:spPr/>
        <p:txBody>
          <a:bodyPr/>
          <a:lstStyle/>
          <a:p>
            <a:fld id="{6F705D35-D126-3B47-A82C-2A13EA9E0A67}" type="slidenum">
              <a:rPr lang="en-US" smtClean="0"/>
              <a:t>‹#›</a:t>
            </a:fld>
            <a:endParaRPr lang="en-US" dirty="0"/>
          </a:p>
        </p:txBody>
      </p:sp>
    </p:spTree>
    <p:extLst>
      <p:ext uri="{BB962C8B-B14F-4D97-AF65-F5344CB8AC3E}">
        <p14:creationId xmlns:p14="http://schemas.microsoft.com/office/powerpoint/2010/main" val="2107717908"/>
      </p:ext>
    </p:extLst>
  </p:cSld>
  <p:clrMapOvr>
    <a:masterClrMapping/>
  </p:clrMapOvr>
</p:sldLayout>
</file>

<file path=ppt/slideMasters/_rels/slideMaster1.xml.rels><?xml version="1.0" encoding="UTF-8" standalone="yes"?>
<Relationships xmlns="http://schemas.openxmlformats.org/package/2006/relationships"><Relationship Id="rId3" Type="http://schemas.openxmlformats.org/officeDocument/2006/relationships/slideLayout" Target="../slideLayouts/slideLayout3.xml"/><Relationship Id="rId7"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BB9EAC25-66D1-1245-97FD-3B5840132889}"/>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FE2069B3-0468-584A-914E-91C8C91C7FA9}"/>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EDBDB421-E3C9-A140-878A-F3A967799A02}"/>
              </a:ext>
            </a:extLst>
          </p:cNvPr>
          <p:cNvSpPr>
            <a:spLocks noGrp="1"/>
          </p:cNvSpPr>
          <p:nvPr>
            <p:ph type="dt" sz="half" idx="2"/>
          </p:nvPr>
        </p:nvSpPr>
        <p:spPr>
          <a:xfrm>
            <a:off x="838200" y="6492875"/>
            <a:ext cx="2743200" cy="228600"/>
          </a:xfrm>
          <a:prstGeom prst="rect">
            <a:avLst/>
          </a:prstGeom>
        </p:spPr>
        <p:txBody>
          <a:bodyPr vert="horz" lIns="91440" tIns="45720" rIns="91440" bIns="45720" rtlCol="0" anchor="ctr"/>
          <a:lstStyle>
            <a:lvl1pPr algn="l">
              <a:defRPr sz="700">
                <a:solidFill>
                  <a:schemeClr val="tx1">
                    <a:tint val="75000"/>
                  </a:schemeClr>
                </a:solidFill>
              </a:defRPr>
            </a:lvl1pPr>
          </a:lstStyle>
          <a:p>
            <a:fld id="{CACCE73A-EC7C-C74F-BDE1-B9AFE6B3713A}" type="datetimeFigureOut">
              <a:rPr lang="en-US" smtClean="0"/>
              <a:pPr/>
              <a:t>2/19/2020</a:t>
            </a:fld>
            <a:endParaRPr lang="en-US" dirty="0"/>
          </a:p>
        </p:txBody>
      </p:sp>
      <p:sp>
        <p:nvSpPr>
          <p:cNvPr id="5" name="Footer Placeholder 4">
            <a:extLst>
              <a:ext uri="{FF2B5EF4-FFF2-40B4-BE49-F238E27FC236}">
                <a16:creationId xmlns:a16="http://schemas.microsoft.com/office/drawing/2014/main" id="{147A988C-554B-E64F-A698-DE3EF9CA0774}"/>
              </a:ext>
            </a:extLst>
          </p:cNvPr>
          <p:cNvSpPr>
            <a:spLocks noGrp="1"/>
          </p:cNvSpPr>
          <p:nvPr>
            <p:ph type="ftr" sz="quarter" idx="3"/>
          </p:nvPr>
        </p:nvSpPr>
        <p:spPr>
          <a:xfrm>
            <a:off x="4038600" y="6492875"/>
            <a:ext cx="4114800" cy="228600"/>
          </a:xfrm>
          <a:prstGeom prst="rect">
            <a:avLst/>
          </a:prstGeom>
        </p:spPr>
        <p:txBody>
          <a:bodyPr vert="horz" lIns="91440" tIns="45720" rIns="91440" bIns="45720" rtlCol="0" anchor="ctr"/>
          <a:lstStyle>
            <a:lvl1pPr algn="ctr">
              <a:defRPr sz="700">
                <a:solidFill>
                  <a:schemeClr val="tx1">
                    <a:tint val="75000"/>
                  </a:schemeClr>
                </a:solidFill>
              </a:defRPr>
            </a:lvl1pPr>
          </a:lstStyle>
          <a:p>
            <a:endParaRPr lang="en-US" dirty="0"/>
          </a:p>
        </p:txBody>
      </p:sp>
      <p:sp>
        <p:nvSpPr>
          <p:cNvPr id="6" name="Slide Number Placeholder 5">
            <a:extLst>
              <a:ext uri="{FF2B5EF4-FFF2-40B4-BE49-F238E27FC236}">
                <a16:creationId xmlns:a16="http://schemas.microsoft.com/office/drawing/2014/main" id="{098157E6-BBF7-AB4A-B5DD-B39A65C17B0B}"/>
              </a:ext>
            </a:extLst>
          </p:cNvPr>
          <p:cNvSpPr>
            <a:spLocks noGrp="1"/>
          </p:cNvSpPr>
          <p:nvPr>
            <p:ph type="sldNum" sz="quarter" idx="4"/>
          </p:nvPr>
        </p:nvSpPr>
        <p:spPr>
          <a:xfrm>
            <a:off x="8610600" y="6492875"/>
            <a:ext cx="2743200" cy="228600"/>
          </a:xfrm>
          <a:prstGeom prst="rect">
            <a:avLst/>
          </a:prstGeom>
        </p:spPr>
        <p:txBody>
          <a:bodyPr vert="horz" lIns="91440" tIns="45720" rIns="91440" bIns="45720" rtlCol="0" anchor="ctr"/>
          <a:lstStyle>
            <a:lvl1pPr algn="r">
              <a:defRPr sz="700">
                <a:solidFill>
                  <a:schemeClr val="tx1">
                    <a:tint val="75000"/>
                  </a:schemeClr>
                </a:solidFill>
              </a:defRPr>
            </a:lvl1pPr>
          </a:lstStyle>
          <a:p>
            <a:fld id="{6F705D35-D126-3B47-A82C-2A13EA9E0A67}" type="slidenum">
              <a:rPr lang="en-US" smtClean="0"/>
              <a:pPr/>
              <a:t>‹#›</a:t>
            </a:fld>
            <a:endParaRPr lang="en-US" dirty="0"/>
          </a:p>
        </p:txBody>
      </p:sp>
    </p:spTree>
    <p:extLst>
      <p:ext uri="{BB962C8B-B14F-4D97-AF65-F5344CB8AC3E}">
        <p14:creationId xmlns:p14="http://schemas.microsoft.com/office/powerpoint/2010/main" val="2796308779"/>
      </p:ext>
    </p:extLst>
  </p:cSld>
  <p:clrMap bg1="lt1" tx1="dk1" bg2="lt2" tx2="dk2" accent1="accent1" accent2="accent2" accent3="accent3" accent4="accent4" accent5="accent5" accent6="accent6" hlink="hlink" folHlink="folHlink"/>
  <p:sldLayoutIdLst>
    <p:sldLayoutId id="2147483724" r:id="rId1"/>
    <p:sldLayoutId id="2147483725" r:id="rId2"/>
    <p:sldLayoutId id="2147483726" r:id="rId3"/>
    <p:sldLayoutId id="2147483727" r:id="rId4"/>
    <p:sldLayoutId id="2147483730" r:id="rId5"/>
    <p:sldLayoutId id="2147483729" r:id="rId6"/>
  </p:sldLayoutIdLst>
  <p:txStyles>
    <p:titleStyle>
      <a:lvl1pPr algn="l" defTabSz="914400" rtl="0" eaLnBrk="1" latinLnBrk="0" hangingPunct="1">
        <a:lnSpc>
          <a:spcPct val="90000"/>
        </a:lnSpc>
        <a:spcBef>
          <a:spcPct val="0"/>
        </a:spcBef>
        <a:buNone/>
        <a:defRPr sz="4400" kern="1200">
          <a:solidFill>
            <a:schemeClr val="tx1"/>
          </a:solidFill>
          <a:latin typeface="+mj-lt"/>
          <a:ea typeface="Meiryo UI" panose="020B0604030504040204" pitchFamily="34" charset="-128"/>
          <a:cs typeface="+mj-cs"/>
        </a:defRPr>
      </a:lvl1pPr>
    </p:titleStyle>
    <p:bodyStyle>
      <a:lvl1pPr marL="228600" indent="-228600" algn="l" defTabSz="914400" rtl="0" eaLnBrk="1" latinLnBrk="0" hangingPunct="1">
        <a:lnSpc>
          <a:spcPct val="150000"/>
        </a:lnSpc>
        <a:spcBef>
          <a:spcPts val="1500"/>
        </a:spcBef>
        <a:buClr>
          <a:schemeClr val="accent2"/>
        </a:buClr>
        <a:buFont typeface="Wingdings" panose="05000000000000000000" pitchFamily="2" charset="2"/>
        <a:buChar char="§"/>
        <a:defRPr sz="1500" kern="1200" spc="150" baseline="0">
          <a:solidFill>
            <a:schemeClr val="tx1"/>
          </a:solidFill>
          <a:latin typeface="+mn-lt"/>
          <a:ea typeface="Meiryo UI" panose="020B0604030504040204" pitchFamily="34" charset="-128"/>
          <a:cs typeface="+mn-cs"/>
        </a:defRPr>
      </a:lvl1pPr>
      <a:lvl2pPr marL="685800" indent="-228600" algn="l" defTabSz="914400" rtl="0" eaLnBrk="1" latinLnBrk="0" hangingPunct="1">
        <a:lnSpc>
          <a:spcPct val="150000"/>
        </a:lnSpc>
        <a:spcBef>
          <a:spcPts val="500"/>
        </a:spcBef>
        <a:buClr>
          <a:schemeClr val="accent2"/>
        </a:buClr>
        <a:buFont typeface="Wingdings" panose="05000000000000000000" pitchFamily="2" charset="2"/>
        <a:buChar char="§"/>
        <a:defRPr sz="1500" kern="1200" spc="150" baseline="0">
          <a:solidFill>
            <a:schemeClr val="tx1"/>
          </a:solidFill>
          <a:latin typeface="+mn-lt"/>
          <a:ea typeface="Meiryo UI" panose="020B0604030504040204" pitchFamily="34" charset="-128"/>
          <a:cs typeface="+mn-cs"/>
        </a:defRPr>
      </a:lvl2pPr>
      <a:lvl3pPr marL="1143000" indent="-228600" algn="l" defTabSz="914400" rtl="0" eaLnBrk="1" latinLnBrk="0" hangingPunct="1">
        <a:lnSpc>
          <a:spcPct val="150000"/>
        </a:lnSpc>
        <a:spcBef>
          <a:spcPts val="500"/>
        </a:spcBef>
        <a:buClr>
          <a:schemeClr val="accent2"/>
        </a:buClr>
        <a:buFont typeface="Wingdings" panose="05000000000000000000" pitchFamily="2" charset="2"/>
        <a:buChar char="§"/>
        <a:defRPr sz="1400" kern="1200" spc="150" baseline="0">
          <a:solidFill>
            <a:schemeClr val="tx1"/>
          </a:solidFill>
          <a:latin typeface="+mn-lt"/>
          <a:ea typeface="Meiryo UI" panose="020B0604030504040204" pitchFamily="34" charset="-128"/>
          <a:cs typeface="+mn-cs"/>
        </a:defRPr>
      </a:lvl3pPr>
      <a:lvl4pPr marL="1600200" indent="-228600" algn="l" defTabSz="914400" rtl="0" eaLnBrk="1" latinLnBrk="0" hangingPunct="1">
        <a:lnSpc>
          <a:spcPct val="150000"/>
        </a:lnSpc>
        <a:spcBef>
          <a:spcPts val="500"/>
        </a:spcBef>
        <a:buClr>
          <a:schemeClr val="accent2"/>
        </a:buClr>
        <a:buFont typeface="Wingdings" panose="05000000000000000000" pitchFamily="2" charset="2"/>
        <a:buChar char="§"/>
        <a:defRPr sz="1400" kern="1200" spc="150" baseline="0">
          <a:solidFill>
            <a:schemeClr val="tx1"/>
          </a:solidFill>
          <a:latin typeface="+mn-lt"/>
          <a:ea typeface="Meiryo UI" panose="020B0604030504040204" pitchFamily="34" charset="-128"/>
          <a:cs typeface="+mn-cs"/>
        </a:defRPr>
      </a:lvl4pPr>
      <a:lvl5pPr marL="2057400" indent="-228600" algn="l" defTabSz="914400" rtl="0" eaLnBrk="1" latinLnBrk="0" hangingPunct="1">
        <a:lnSpc>
          <a:spcPct val="150000"/>
        </a:lnSpc>
        <a:spcBef>
          <a:spcPts val="500"/>
        </a:spcBef>
        <a:buClr>
          <a:schemeClr val="accent2"/>
        </a:buClr>
        <a:buFont typeface="Wingdings" panose="05000000000000000000" pitchFamily="2" charset="2"/>
        <a:buChar char="§"/>
        <a:defRPr sz="1400" kern="1200" spc="150" baseline="0">
          <a:solidFill>
            <a:schemeClr val="tx1"/>
          </a:solidFill>
          <a:latin typeface="+mn-lt"/>
          <a:ea typeface="Meiryo UI" panose="020B0604030504040204" pitchFamily="34" charset="-128"/>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1.jpeg"/><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notesSlide" Target="../notesSlides/notesSlide2.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3" Type="http://schemas.openxmlformats.org/officeDocument/2006/relationships/image" Target="../media/image3.jpeg"/><Relationship Id="rId2" Type="http://schemas.openxmlformats.org/officeDocument/2006/relationships/notesSlide" Target="../notesSlides/notesSlide3.xml"/><Relationship Id="rId1" Type="http://schemas.openxmlformats.org/officeDocument/2006/relationships/slideLayout" Target="../slideLayouts/slideLayout5.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4.xml"/><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BD3BB2B7-A83A-4015-92BD-4080BC4FD7E7}"/>
              </a:ext>
            </a:extLst>
          </p:cNvPr>
          <p:cNvSpPr>
            <a:spLocks noGrp="1"/>
          </p:cNvSpPr>
          <p:nvPr>
            <p:ph type="title"/>
          </p:nvPr>
        </p:nvSpPr>
        <p:spPr/>
        <p:txBody>
          <a:bodyPr/>
          <a:lstStyle/>
          <a:p>
            <a:r>
              <a:rPr lang="en-US" dirty="0"/>
              <a:t>Title</a:t>
            </a:r>
          </a:p>
        </p:txBody>
      </p:sp>
      <p:pic>
        <p:nvPicPr>
          <p:cNvPr id="9" name="Picture Placeholder 8" descr="A group of people standing in front of a window">
            <a:extLst>
              <a:ext uri="{FF2B5EF4-FFF2-40B4-BE49-F238E27FC236}">
                <a16:creationId xmlns:a16="http://schemas.microsoft.com/office/drawing/2014/main" id="{59E51D7A-DEF4-42CC-83DE-6D857B6DFBFA}"/>
              </a:ext>
            </a:extLst>
          </p:cNvPr>
          <p:cNvPicPr>
            <a:picLocks noGrp="1" noChangeAspect="1"/>
          </p:cNvPicPr>
          <p:nvPr>
            <p:ph type="pic" sz="quarter" idx="14"/>
          </p:nvPr>
        </p:nvPicPr>
        <p:blipFill rotWithShape="1">
          <a:blip r:embed="rId3">
            <a:extLst>
              <a:ext uri="{28A0092B-C50C-407E-A947-70E740481C1C}">
                <a14:useLocalDpi xmlns:a14="http://schemas.microsoft.com/office/drawing/2010/main"/>
              </a:ext>
            </a:extLst>
          </a:blip>
          <a:srcRect/>
          <a:stretch/>
        </p:blipFill>
        <p:spPr/>
      </p:pic>
      <p:sp>
        <p:nvSpPr>
          <p:cNvPr id="4" name="Text Placeholder 3">
            <a:extLst>
              <a:ext uri="{FF2B5EF4-FFF2-40B4-BE49-F238E27FC236}">
                <a16:creationId xmlns:a16="http://schemas.microsoft.com/office/drawing/2014/main" id="{A2A41CAF-9D90-4203-BE4A-53EA37304B99}"/>
              </a:ext>
            </a:extLst>
          </p:cNvPr>
          <p:cNvSpPr>
            <a:spLocks noGrp="1"/>
          </p:cNvSpPr>
          <p:nvPr>
            <p:ph type="body" sz="quarter" idx="15"/>
          </p:nvPr>
        </p:nvSpPr>
        <p:spPr/>
        <p:txBody>
          <a:bodyPr/>
          <a:lstStyle/>
          <a:p>
            <a:r>
              <a:rPr lang="en-US" dirty="0"/>
              <a:t>Subtitle</a:t>
            </a:r>
          </a:p>
        </p:txBody>
      </p:sp>
    </p:spTree>
    <p:extLst>
      <p:ext uri="{BB962C8B-B14F-4D97-AF65-F5344CB8AC3E}">
        <p14:creationId xmlns:p14="http://schemas.microsoft.com/office/powerpoint/2010/main" val="361142600"/>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Content Placeholder 2">
            <a:extLst>
              <a:ext uri="{FF2B5EF4-FFF2-40B4-BE49-F238E27FC236}">
                <a16:creationId xmlns:a16="http://schemas.microsoft.com/office/drawing/2014/main" id="{7D3A1EDC-CF41-4438-BB57-18569B953129}"/>
              </a:ext>
            </a:extLst>
          </p:cNvPr>
          <p:cNvSpPr>
            <a:spLocks noGrp="1"/>
          </p:cNvSpPr>
          <p:nvPr>
            <p:ph idx="4294967295"/>
          </p:nvPr>
        </p:nvSpPr>
        <p:spPr>
          <a:xfrm>
            <a:off x="639247" y="1469745"/>
            <a:ext cx="10913505" cy="4707218"/>
          </a:xfrm>
        </p:spPr>
        <p:txBody>
          <a:bodyPr>
            <a:normAutofit/>
          </a:bodyPr>
          <a:lstStyle/>
          <a:p>
            <a:r>
              <a:rPr lang="en-US" dirty="0"/>
              <a:t>Lorem ipsum dolor sit amet, consectetuer adipiscing elit. Maecenas porttitor congue massa. Fusce posuere, magna sed pulvinar ultricies, purus lectus malesuada libero, sit amet commodo magna eros quis urna. Nunc viverra imperdiet enim.</a:t>
            </a:r>
          </a:p>
          <a:p>
            <a:r>
              <a:rPr lang="en-US" dirty="0"/>
              <a:t>Fusce est. Vivamus a tellus. Pellentesque habitant morbi tristique senectus et netus et malesuada fames ac turpis egestas. Proin pharetra nonummy pede.</a:t>
            </a:r>
          </a:p>
          <a:p>
            <a:r>
              <a:rPr lang="en-US" dirty="0"/>
              <a:t>Mauris et orci. Aenean nec lorem. In porttitor. Donec laoreet nonummy augue.</a:t>
            </a:r>
          </a:p>
          <a:p>
            <a:r>
              <a:rPr lang="en-US" dirty="0"/>
              <a:t>Suspendisse dui purus, scelerisque at, vulputate vitae, pretium mattis, nunc. Mauris eget neque at sem venenatis eleifend. Ut nonummy. Fusce aliquet pede non pede.</a:t>
            </a:r>
          </a:p>
          <a:p>
            <a:r>
              <a:rPr lang="en-US" dirty="0"/>
              <a:t>Suspendisse dapibus lorem pellentesque magna. Integer nulla. Donec blandit feugiat ligula. Donec hendrerit, felis et imperdiet euismod, purus ipsum pretium metus, in lacinia nulla nisl eget sapien.</a:t>
            </a:r>
          </a:p>
        </p:txBody>
      </p:sp>
      <p:sp>
        <p:nvSpPr>
          <p:cNvPr id="2" name="Title 1">
            <a:extLst>
              <a:ext uri="{FF2B5EF4-FFF2-40B4-BE49-F238E27FC236}">
                <a16:creationId xmlns:a16="http://schemas.microsoft.com/office/drawing/2014/main" id="{5CFB284A-573D-46BB-8DDB-1E198A12A19F}"/>
              </a:ext>
            </a:extLst>
          </p:cNvPr>
          <p:cNvSpPr>
            <a:spLocks noGrp="1"/>
          </p:cNvSpPr>
          <p:nvPr>
            <p:ph type="title"/>
          </p:nvPr>
        </p:nvSpPr>
        <p:spPr/>
        <p:txBody>
          <a:bodyPr/>
          <a:lstStyle/>
          <a:p>
            <a:r>
              <a:rPr lang="en-US" dirty="0"/>
              <a:t>Title Slide 2</a:t>
            </a:r>
          </a:p>
        </p:txBody>
      </p:sp>
    </p:spTree>
    <p:extLst>
      <p:ext uri="{BB962C8B-B14F-4D97-AF65-F5344CB8AC3E}">
        <p14:creationId xmlns:p14="http://schemas.microsoft.com/office/powerpoint/2010/main" val="1459366218"/>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Content Placeholder 22">
            <a:extLst>
              <a:ext uri="{FF2B5EF4-FFF2-40B4-BE49-F238E27FC236}">
                <a16:creationId xmlns:a16="http://schemas.microsoft.com/office/drawing/2014/main" id="{3E408D6E-B51C-CD4F-AC1A-15EC32AAB741}"/>
              </a:ext>
            </a:extLst>
          </p:cNvPr>
          <p:cNvSpPr>
            <a:spLocks noGrp="1"/>
          </p:cNvSpPr>
          <p:nvPr>
            <p:ph idx="4294967295"/>
          </p:nvPr>
        </p:nvSpPr>
        <p:spPr>
          <a:xfrm>
            <a:off x="6761117" y="1264837"/>
            <a:ext cx="4791636" cy="4912126"/>
          </a:xfrm>
        </p:spPr>
        <p:txBody>
          <a:bodyPr>
            <a:normAutofit/>
          </a:bodyPr>
          <a:lstStyle/>
          <a:p>
            <a:r>
              <a:rPr lang="en-US" dirty="0"/>
              <a:t>Fusce est. Vivamus a tellus. Pellentesque habitant morbi tristique senectus et netus et malesuada fames ac turpis egestas. Proin pharetra nonummy pede.</a:t>
            </a:r>
          </a:p>
          <a:p>
            <a:r>
              <a:rPr lang="en-US" dirty="0"/>
              <a:t>Mauris et orci. Aenean nec lorem. In porttitor. Donec laoreet nonummy augue.</a:t>
            </a:r>
          </a:p>
          <a:p>
            <a:r>
              <a:rPr lang="en-US" dirty="0"/>
              <a:t>Suspendisse dui purus, scelerisque at, vulputate vitae, pretium mattis, nunc. Mauris eget neque at sem venenatis eleifend. </a:t>
            </a:r>
          </a:p>
        </p:txBody>
      </p:sp>
      <p:sp>
        <p:nvSpPr>
          <p:cNvPr id="21" name="Title 20">
            <a:extLst>
              <a:ext uri="{FF2B5EF4-FFF2-40B4-BE49-F238E27FC236}">
                <a16:creationId xmlns:a16="http://schemas.microsoft.com/office/drawing/2014/main" id="{4095A0CF-E335-0C44-AB23-48EE18153C8F}"/>
              </a:ext>
            </a:extLst>
          </p:cNvPr>
          <p:cNvSpPr>
            <a:spLocks noGrp="1"/>
          </p:cNvSpPr>
          <p:nvPr>
            <p:ph type="title"/>
          </p:nvPr>
        </p:nvSpPr>
        <p:spPr/>
        <p:txBody>
          <a:bodyPr/>
          <a:lstStyle/>
          <a:p>
            <a:r>
              <a:rPr lang="en-US" dirty="0"/>
              <a:t>Title Slide 3</a:t>
            </a:r>
          </a:p>
        </p:txBody>
      </p:sp>
      <p:pic>
        <p:nvPicPr>
          <p:cNvPr id="12" name="Picture Placeholder 11" descr="two women staring at a laptop">
            <a:extLst>
              <a:ext uri="{FF2B5EF4-FFF2-40B4-BE49-F238E27FC236}">
                <a16:creationId xmlns:a16="http://schemas.microsoft.com/office/drawing/2014/main" id="{C4A01B63-37B7-4771-B459-B3EC5C58CB47}"/>
              </a:ext>
            </a:extLst>
          </p:cNvPr>
          <p:cNvPicPr>
            <a:picLocks noGrp="1" noChangeAspect="1"/>
          </p:cNvPicPr>
          <p:nvPr>
            <p:ph type="pic" sz="quarter" idx="14"/>
          </p:nvPr>
        </p:nvPicPr>
        <p:blipFill rotWithShape="1">
          <a:blip r:embed="rId3">
            <a:extLst>
              <a:ext uri="{28A0092B-C50C-407E-A947-70E740481C1C}">
                <a14:useLocalDpi xmlns:a14="http://schemas.microsoft.com/office/drawing/2010/main"/>
              </a:ext>
            </a:extLst>
          </a:blip>
          <a:srcRect/>
          <a:stretch/>
        </p:blipFill>
        <p:spPr>
          <a:xfrm>
            <a:off x="542925" y="571500"/>
            <a:ext cx="5553075" cy="5715000"/>
          </a:xfrm>
        </p:spPr>
      </p:pic>
    </p:spTree>
    <p:extLst>
      <p:ext uri="{BB962C8B-B14F-4D97-AF65-F5344CB8AC3E}">
        <p14:creationId xmlns:p14="http://schemas.microsoft.com/office/powerpoint/2010/main" val="3728819239"/>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Content Placeholder 22">
            <a:extLst>
              <a:ext uri="{FF2B5EF4-FFF2-40B4-BE49-F238E27FC236}">
                <a16:creationId xmlns:a16="http://schemas.microsoft.com/office/drawing/2014/main" id="{3E408D6E-B51C-CD4F-AC1A-15EC32AAB741}"/>
              </a:ext>
            </a:extLst>
          </p:cNvPr>
          <p:cNvSpPr>
            <a:spLocks noGrp="1"/>
          </p:cNvSpPr>
          <p:nvPr>
            <p:ph idx="4294967295"/>
          </p:nvPr>
        </p:nvSpPr>
        <p:spPr>
          <a:xfrm>
            <a:off x="6494546" y="2611831"/>
            <a:ext cx="5058207" cy="2164163"/>
          </a:xfrm>
        </p:spPr>
        <p:txBody>
          <a:bodyPr>
            <a:normAutofit lnSpcReduction="10000"/>
          </a:bodyPr>
          <a:lstStyle/>
          <a:p>
            <a:r>
              <a:rPr lang="en-US" dirty="0"/>
              <a:t>Fusce est. Vivamus a tellus. Pellentesque habitant morbi tristique senectus et netus et malesuada fames ac turpis egestas. Proin pharetra nonummy pede.</a:t>
            </a:r>
          </a:p>
          <a:p>
            <a:r>
              <a:rPr lang="en-US" dirty="0"/>
              <a:t>Mauris et orci. Aenean nec lorem. In porttitor. Donec laoreet nonummy augue.</a:t>
            </a:r>
          </a:p>
        </p:txBody>
      </p:sp>
      <p:sp>
        <p:nvSpPr>
          <p:cNvPr id="21" name="Title 20">
            <a:extLst>
              <a:ext uri="{FF2B5EF4-FFF2-40B4-BE49-F238E27FC236}">
                <a16:creationId xmlns:a16="http://schemas.microsoft.com/office/drawing/2014/main" id="{4095A0CF-E335-0C44-AB23-48EE18153C8F}"/>
              </a:ext>
            </a:extLst>
          </p:cNvPr>
          <p:cNvSpPr>
            <a:spLocks noGrp="1"/>
          </p:cNvSpPr>
          <p:nvPr>
            <p:ph type="title"/>
          </p:nvPr>
        </p:nvSpPr>
        <p:spPr/>
        <p:txBody>
          <a:bodyPr/>
          <a:lstStyle/>
          <a:p>
            <a:r>
              <a:rPr lang="en-US" dirty="0"/>
              <a:t>Title Slide 4</a:t>
            </a:r>
          </a:p>
        </p:txBody>
      </p:sp>
      <p:pic>
        <p:nvPicPr>
          <p:cNvPr id="5" name="Picture Placeholder 4" descr="a man in a suit and tie&#10;">
            <a:extLst>
              <a:ext uri="{FF2B5EF4-FFF2-40B4-BE49-F238E27FC236}">
                <a16:creationId xmlns:a16="http://schemas.microsoft.com/office/drawing/2014/main" id="{7EF64C15-5C9B-41D1-B2BD-5BB3EC571A2E}"/>
              </a:ext>
            </a:extLst>
          </p:cNvPr>
          <p:cNvPicPr>
            <a:picLocks noGrp="1" noChangeAspect="1"/>
          </p:cNvPicPr>
          <p:nvPr>
            <p:ph type="pic" sz="quarter" idx="14"/>
          </p:nvPr>
        </p:nvPicPr>
        <p:blipFill rotWithShape="1">
          <a:blip r:embed="rId3">
            <a:extLst>
              <a:ext uri="{28A0092B-C50C-407E-A947-70E740481C1C}">
                <a14:useLocalDpi xmlns:a14="http://schemas.microsoft.com/office/drawing/2010/main"/>
              </a:ext>
            </a:extLst>
          </a:blip>
          <a:srcRect/>
          <a:stretch/>
        </p:blipFill>
        <p:spPr>
          <a:xfrm>
            <a:off x="542925" y="0"/>
            <a:ext cx="5408696" cy="6858000"/>
          </a:xfrm>
        </p:spPr>
      </p:pic>
    </p:spTree>
    <p:extLst>
      <p:ext uri="{BB962C8B-B14F-4D97-AF65-F5344CB8AC3E}">
        <p14:creationId xmlns:p14="http://schemas.microsoft.com/office/powerpoint/2010/main" val="2888430270"/>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287346DC-D64C-425E-9709-5C39FB3C99F1}"/>
              </a:ext>
            </a:extLst>
          </p:cNvPr>
          <p:cNvSpPr>
            <a:spLocks noGrp="1"/>
          </p:cNvSpPr>
          <p:nvPr>
            <p:ph type="title"/>
          </p:nvPr>
        </p:nvSpPr>
        <p:spPr/>
        <p:txBody>
          <a:bodyPr/>
          <a:lstStyle/>
          <a:p>
            <a:r>
              <a:rPr lang="en-US" dirty="0"/>
              <a:t>Title Slide 5</a:t>
            </a:r>
          </a:p>
        </p:txBody>
      </p:sp>
      <p:sp>
        <p:nvSpPr>
          <p:cNvPr id="3" name="Text Placeholder 2">
            <a:extLst>
              <a:ext uri="{FF2B5EF4-FFF2-40B4-BE49-F238E27FC236}">
                <a16:creationId xmlns:a16="http://schemas.microsoft.com/office/drawing/2014/main" id="{BF70FD2E-07E5-41D8-BDD0-92C45701AFA9}"/>
              </a:ext>
            </a:extLst>
          </p:cNvPr>
          <p:cNvSpPr>
            <a:spLocks noGrp="1"/>
          </p:cNvSpPr>
          <p:nvPr>
            <p:ph type="body" idx="1"/>
          </p:nvPr>
        </p:nvSpPr>
        <p:spPr/>
        <p:txBody>
          <a:bodyPr/>
          <a:lstStyle/>
          <a:p>
            <a:r>
              <a:rPr lang="en-US" dirty="0"/>
              <a:t>Subtitle A</a:t>
            </a:r>
          </a:p>
        </p:txBody>
      </p:sp>
      <p:sp>
        <p:nvSpPr>
          <p:cNvPr id="4" name="Text Placeholder 3">
            <a:extLst>
              <a:ext uri="{FF2B5EF4-FFF2-40B4-BE49-F238E27FC236}">
                <a16:creationId xmlns:a16="http://schemas.microsoft.com/office/drawing/2014/main" id="{F8568792-C689-427B-B993-5FE8858931ED}"/>
              </a:ext>
            </a:extLst>
          </p:cNvPr>
          <p:cNvSpPr>
            <a:spLocks noGrp="1"/>
          </p:cNvSpPr>
          <p:nvPr>
            <p:ph type="body" idx="14"/>
          </p:nvPr>
        </p:nvSpPr>
        <p:spPr/>
        <p:txBody>
          <a:bodyPr/>
          <a:lstStyle/>
          <a:p>
            <a:r>
              <a:rPr lang="en-US" dirty="0"/>
              <a:t>Subtitle B</a:t>
            </a:r>
          </a:p>
        </p:txBody>
      </p:sp>
      <p:sp>
        <p:nvSpPr>
          <p:cNvPr id="5" name="Content Placeholder 4">
            <a:extLst>
              <a:ext uri="{FF2B5EF4-FFF2-40B4-BE49-F238E27FC236}">
                <a16:creationId xmlns:a16="http://schemas.microsoft.com/office/drawing/2014/main" id="{70C6A1E0-947C-4AFF-917E-B608BADF0266}"/>
              </a:ext>
            </a:extLst>
          </p:cNvPr>
          <p:cNvSpPr>
            <a:spLocks noGrp="1"/>
          </p:cNvSpPr>
          <p:nvPr>
            <p:ph sz="quarter" idx="15"/>
          </p:nvPr>
        </p:nvSpPr>
        <p:spPr/>
        <p:txBody>
          <a:bodyPr>
            <a:normAutofit/>
          </a:bodyPr>
          <a:lstStyle/>
          <a:p>
            <a:r>
              <a:rPr lang="en-US" dirty="0"/>
              <a:t>Fusce est. Vivamus a tellus. Pellentesque habitant morbi tristique senectus et netus et malesuada fames ac turpis egestas. </a:t>
            </a:r>
          </a:p>
          <a:p>
            <a:r>
              <a:rPr lang="en-US" dirty="0"/>
              <a:t>Proin pharetra nonummy pede.</a:t>
            </a:r>
          </a:p>
          <a:p>
            <a:r>
              <a:rPr lang="en-US" dirty="0"/>
              <a:t>Mauris et orci. Aenean nec lorem. In porttitor. Donec laoreet nonummy augue.</a:t>
            </a:r>
          </a:p>
        </p:txBody>
      </p:sp>
      <p:sp>
        <p:nvSpPr>
          <p:cNvPr id="6" name="Content Placeholder 5">
            <a:extLst>
              <a:ext uri="{FF2B5EF4-FFF2-40B4-BE49-F238E27FC236}">
                <a16:creationId xmlns:a16="http://schemas.microsoft.com/office/drawing/2014/main" id="{574555AA-2AFD-4C4E-AC01-1667CE904042}"/>
              </a:ext>
            </a:extLst>
          </p:cNvPr>
          <p:cNvSpPr>
            <a:spLocks noGrp="1"/>
          </p:cNvSpPr>
          <p:nvPr>
            <p:ph sz="quarter" idx="16"/>
          </p:nvPr>
        </p:nvSpPr>
        <p:spPr/>
        <p:txBody>
          <a:bodyPr/>
          <a:lstStyle/>
          <a:p>
            <a:r>
              <a:rPr lang="en-US" dirty="0"/>
              <a:t>Fusce est. Vivamus a tellus. Pellentesque habitant morbi tristique senectus et netus et malesuada fames ac turpis egestas. </a:t>
            </a:r>
          </a:p>
          <a:p>
            <a:r>
              <a:rPr lang="en-US" dirty="0"/>
              <a:t>Proin pharetra nonummy pede.</a:t>
            </a:r>
          </a:p>
          <a:p>
            <a:r>
              <a:rPr lang="en-US" dirty="0"/>
              <a:t>Mauris et orci. Aenean nec lorem. In porttitor. Donec laoreet nonummy augue.</a:t>
            </a:r>
          </a:p>
        </p:txBody>
      </p:sp>
    </p:spTree>
    <p:extLst>
      <p:ext uri="{BB962C8B-B14F-4D97-AF65-F5344CB8AC3E}">
        <p14:creationId xmlns:p14="http://schemas.microsoft.com/office/powerpoint/2010/main" val="2186474293"/>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Title 10">
            <a:extLst>
              <a:ext uri="{FF2B5EF4-FFF2-40B4-BE49-F238E27FC236}">
                <a16:creationId xmlns:a16="http://schemas.microsoft.com/office/drawing/2014/main" id="{010FB232-4CB4-C34D-A688-C51B6E7CD2CF}"/>
              </a:ext>
            </a:extLst>
          </p:cNvPr>
          <p:cNvSpPr>
            <a:spLocks noGrp="1"/>
          </p:cNvSpPr>
          <p:nvPr>
            <p:ph type="title"/>
          </p:nvPr>
        </p:nvSpPr>
        <p:spPr/>
        <p:txBody>
          <a:bodyPr/>
          <a:lstStyle/>
          <a:p>
            <a:r>
              <a:rPr lang="en-US" dirty="0"/>
              <a:t>Title Slide 6</a:t>
            </a:r>
          </a:p>
        </p:txBody>
      </p:sp>
      <p:graphicFrame>
        <p:nvGraphicFramePr>
          <p:cNvPr id="4" name="Content Placeholder 5" descr="Clustered column chart that shows values for three data series in four categories.">
            <a:extLst>
              <a:ext uri="{FF2B5EF4-FFF2-40B4-BE49-F238E27FC236}">
                <a16:creationId xmlns:a16="http://schemas.microsoft.com/office/drawing/2014/main" id="{4C71649C-3860-439A-B3E1-81A6AED6DBBB}"/>
              </a:ext>
            </a:extLst>
          </p:cNvPr>
          <p:cNvGraphicFramePr>
            <a:graphicFrameLocks/>
          </p:cNvGraphicFramePr>
          <p:nvPr>
            <p:extLst>
              <p:ext uri="{D42A27DB-BD31-4B8C-83A1-F6EECF244321}">
                <p14:modId xmlns:p14="http://schemas.microsoft.com/office/powerpoint/2010/main" val="1388865817"/>
              </p:ext>
            </p:extLst>
          </p:nvPr>
        </p:nvGraphicFramePr>
        <p:xfrm>
          <a:off x="639763" y="1900517"/>
          <a:ext cx="10912475" cy="4276445"/>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849435565"/>
      </p:ext>
    </p:extLst>
  </p:cSld>
  <p:clrMapOvr>
    <a:masterClrMapping/>
  </p:clrMapOvr>
</p:sld>
</file>

<file path=ppt/theme/theme1.xml><?xml version="1.0" encoding="utf-8"?>
<a:theme xmlns:a="http://schemas.openxmlformats.org/drawingml/2006/main" name="Minimal and Muted_ALT">
  <a:themeElements>
    <a:clrScheme name="Japan 2">
      <a:dk1>
        <a:srgbClr val="231B23"/>
      </a:dk1>
      <a:lt1>
        <a:srgbClr val="FCF5E5"/>
      </a:lt1>
      <a:dk2>
        <a:srgbClr val="231B23"/>
      </a:dk2>
      <a:lt2>
        <a:srgbClr val="FCF5E5"/>
      </a:lt2>
      <a:accent1>
        <a:srgbClr val="FDA431"/>
      </a:accent1>
      <a:accent2>
        <a:srgbClr val="4DA1A8"/>
      </a:accent2>
      <a:accent3>
        <a:srgbClr val="D7E7BA"/>
      </a:accent3>
      <a:accent4>
        <a:srgbClr val="FCF5E5"/>
      </a:accent4>
      <a:accent5>
        <a:srgbClr val="231B23"/>
      </a:accent5>
      <a:accent6>
        <a:srgbClr val="EECED3"/>
      </a:accent6>
      <a:hlink>
        <a:srgbClr val="FCA330"/>
      </a:hlink>
      <a:folHlink>
        <a:srgbClr val="4DA1A8"/>
      </a:folHlink>
    </a:clrScheme>
    <a:fontScheme name="Japanese Template">
      <a:majorFont>
        <a:latin typeface="Meiryo UI"/>
        <a:ea typeface=""/>
        <a:cs typeface=""/>
      </a:majorFont>
      <a:minorFont>
        <a:latin typeface="Meiryo UI"/>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Presentation2" id="{5D9CFDCE-107C-4BA4-BAF5-1A16F67739C2}" vid="{98006FC8-790D-4EF4-A18C-2AD650A27816}"/>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0</TotalTime>
  <Words>365</Words>
  <Application>Microsoft Office PowerPoint</Application>
  <PresentationFormat>Widescreen</PresentationFormat>
  <Paragraphs>29</Paragraphs>
  <Slides>6</Slides>
  <Notes>4</Notes>
  <HiddenSlides>0</HiddenSlides>
  <MMClips>0</MMClips>
  <ScaleCrop>false</ScaleCrop>
  <HeadingPairs>
    <vt:vector size="6" baseType="variant">
      <vt:variant>
        <vt:lpstr>Fonts Used</vt:lpstr>
      </vt:variant>
      <vt:variant>
        <vt:i4>5</vt:i4>
      </vt:variant>
      <vt:variant>
        <vt:lpstr>Theme</vt:lpstr>
      </vt:variant>
      <vt:variant>
        <vt:i4>1</vt:i4>
      </vt:variant>
      <vt:variant>
        <vt:lpstr>Slide Titles</vt:lpstr>
      </vt:variant>
      <vt:variant>
        <vt:i4>6</vt:i4>
      </vt:variant>
    </vt:vector>
  </HeadingPairs>
  <TitlesOfParts>
    <vt:vector size="12" baseType="lpstr">
      <vt:lpstr>Meiryo</vt:lpstr>
      <vt:lpstr>Meiryo UI</vt:lpstr>
      <vt:lpstr>Arial</vt:lpstr>
      <vt:lpstr>Calibri</vt:lpstr>
      <vt:lpstr>Wingdings</vt:lpstr>
      <vt:lpstr>Minimal and Muted_ALT</vt:lpstr>
      <vt:lpstr>Title</vt:lpstr>
      <vt:lpstr>Title Slide 2</vt:lpstr>
      <vt:lpstr>Title Slide 3</vt:lpstr>
      <vt:lpstr>Title Slide 4</vt:lpstr>
      <vt:lpstr>Title Slide 5</vt:lpstr>
      <vt:lpstr>Title Slide 6</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2020-02-19T19:07:03Z</dcterms:created>
  <dcterms:modified xsi:type="dcterms:W3CDTF">2020-02-19T19:07:56Z</dcterms:modified>
</cp:coreProperties>
</file>