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Raleway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Raleway Thin"/>
      <p:bold r:id="rId44"/>
      <p:boldItalic r:id="rId45"/>
    </p:embeddedFont>
    <p:embeddedFont>
      <p:font typeface="Work Sans"/>
      <p:regular r:id="rId46"/>
      <p:bold r:id="rId47"/>
      <p:italic r:id="rId48"/>
      <p:boldItalic r:id="rId49"/>
    </p:embeddedFont>
    <p:embeddedFont>
      <p:font typeface="Work Sans Regular"/>
      <p:regular r:id="rId50"/>
      <p:bold r:id="rId51"/>
      <p:italic r:id="rId52"/>
      <p:boldItalic r:id="rId5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964D836-F7DB-4C58-9286-09BA2598D2FC}">
  <a:tblStyle styleId="{D964D836-F7DB-4C58-9286-09BA2598D2F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44" Type="http://schemas.openxmlformats.org/officeDocument/2006/relationships/font" Target="fonts/RalewayThin-bold.fntdata"/><Relationship Id="rId43" Type="http://schemas.openxmlformats.org/officeDocument/2006/relationships/font" Target="fonts/Montserrat-boldItalic.fntdata"/><Relationship Id="rId46" Type="http://schemas.openxmlformats.org/officeDocument/2006/relationships/font" Target="fonts/WorkSans-regular.fntdata"/><Relationship Id="rId45" Type="http://schemas.openxmlformats.org/officeDocument/2006/relationships/font" Target="fonts/RalewayThin-bold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WorkSans-italic.fntdata"/><Relationship Id="rId47" Type="http://schemas.openxmlformats.org/officeDocument/2006/relationships/font" Target="fonts/WorkSans-bold.fntdata"/><Relationship Id="rId49" Type="http://schemas.openxmlformats.org/officeDocument/2006/relationships/font" Target="fonts/WorkSans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Raleway-bold.fntdata"/><Relationship Id="rId36" Type="http://schemas.openxmlformats.org/officeDocument/2006/relationships/font" Target="fonts/Raleway-regular.fntdata"/><Relationship Id="rId39" Type="http://schemas.openxmlformats.org/officeDocument/2006/relationships/font" Target="fonts/Raleway-boldItalic.fntdata"/><Relationship Id="rId38" Type="http://schemas.openxmlformats.org/officeDocument/2006/relationships/font" Target="fonts/Raleway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WorkSansRegular-bold.fntdata"/><Relationship Id="rId50" Type="http://schemas.openxmlformats.org/officeDocument/2006/relationships/font" Target="fonts/WorkSansRegular-regular.fntdata"/><Relationship Id="rId53" Type="http://schemas.openxmlformats.org/officeDocument/2006/relationships/font" Target="fonts/WorkSansRegular-boldItalic.fntdata"/><Relationship Id="rId52" Type="http://schemas.openxmlformats.org/officeDocument/2006/relationships/font" Target="fonts/WorkSansRegular-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" name="Google Shape;11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" name="Google Shape;13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" name="Google Shape;14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6" name="Google Shape;28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9" name="Google Shape;32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6" name="Google Shape;34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" name="Google Shape;353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577a2db5b9_0_50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" name="Google Shape;361;g577a2db5b9_0_5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1" name="Google Shape;38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g8518960c9c_6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1" name="Google Shape;471;g8518960c9c_6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0" name="Shape 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1" name="Google Shape;921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2" name="Google Shape;922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8" name="Shape 9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9" name="Google Shape;929;g6fbe0f23cc_53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0" name="Google Shape;930;g6fbe0f23cc_53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353775" y="3795498"/>
            <a:ext cx="1722922" cy="16986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6654971" y="-410153"/>
            <a:ext cx="2805957" cy="2661973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6017770" y="693100"/>
            <a:ext cx="1910145" cy="1701221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rot="986735">
            <a:off x="654370" y="3671524"/>
            <a:ext cx="2361497" cy="1160970"/>
          </a:xfrm>
          <a:custGeom>
            <a:rect b="b" l="l" r="r" t="t"/>
            <a:pathLst>
              <a:path extrusionOk="0" h="1341534" w="2728778">
                <a:moveTo>
                  <a:pt x="2727858" y="971865"/>
                </a:moveTo>
                <a:cubicBezTo>
                  <a:pt x="2662022" y="811650"/>
                  <a:pt x="2599698" y="650061"/>
                  <a:pt x="2540889" y="487098"/>
                </a:cubicBezTo>
                <a:cubicBezTo>
                  <a:pt x="2509539" y="400203"/>
                  <a:pt x="2479196" y="312951"/>
                  <a:pt x="2449860" y="225343"/>
                </a:cubicBezTo>
                <a:cubicBezTo>
                  <a:pt x="2433572" y="176691"/>
                  <a:pt x="2413699" y="33711"/>
                  <a:pt x="2369261" y="7263"/>
                </a:cubicBezTo>
                <a:cubicBezTo>
                  <a:pt x="2220183" y="-81480"/>
                  <a:pt x="2022959" y="670486"/>
                  <a:pt x="2005088" y="766409"/>
                </a:cubicBezTo>
                <a:lnTo>
                  <a:pt x="1865337" y="330248"/>
                </a:lnTo>
                <a:cubicBezTo>
                  <a:pt x="1847733" y="275297"/>
                  <a:pt x="1832638" y="161377"/>
                  <a:pt x="1794493" y="120269"/>
                </a:cubicBezTo>
                <a:cubicBezTo>
                  <a:pt x="1743936" y="65765"/>
                  <a:pt x="1696730" y="134449"/>
                  <a:pt x="1673636" y="175317"/>
                </a:cubicBezTo>
                <a:cubicBezTo>
                  <a:pt x="1532725" y="424648"/>
                  <a:pt x="1433672" y="703337"/>
                  <a:pt x="1369342" y="981741"/>
                </a:cubicBezTo>
                <a:cubicBezTo>
                  <a:pt x="1335812" y="807258"/>
                  <a:pt x="1310689" y="631297"/>
                  <a:pt x="1288321" y="455076"/>
                </a:cubicBezTo>
                <a:cubicBezTo>
                  <a:pt x="1277775" y="371868"/>
                  <a:pt x="1286240" y="249841"/>
                  <a:pt x="1254234" y="172978"/>
                </a:cubicBezTo>
                <a:cubicBezTo>
                  <a:pt x="1238347" y="134825"/>
                  <a:pt x="1212978" y="119984"/>
                  <a:pt x="1171917" y="143412"/>
                </a:cubicBezTo>
                <a:cubicBezTo>
                  <a:pt x="1121936" y="171928"/>
                  <a:pt x="1103360" y="253710"/>
                  <a:pt x="1079994" y="303625"/>
                </a:cubicBezTo>
                <a:lnTo>
                  <a:pt x="960796" y="558322"/>
                </a:lnTo>
                <a:cubicBezTo>
                  <a:pt x="886287" y="717505"/>
                  <a:pt x="811785" y="876689"/>
                  <a:pt x="737289" y="1035876"/>
                </a:cubicBezTo>
                <a:cubicBezTo>
                  <a:pt x="703260" y="851023"/>
                  <a:pt x="694251" y="662703"/>
                  <a:pt x="693045" y="475089"/>
                </a:cubicBezTo>
                <a:cubicBezTo>
                  <a:pt x="692644" y="412762"/>
                  <a:pt x="744004" y="92719"/>
                  <a:pt x="611649" y="163840"/>
                </a:cubicBezTo>
                <a:cubicBezTo>
                  <a:pt x="556749" y="193334"/>
                  <a:pt x="524198" y="292679"/>
                  <a:pt x="502867" y="347332"/>
                </a:cubicBezTo>
                <a:cubicBezTo>
                  <a:pt x="477349" y="414675"/>
                  <a:pt x="457547" y="484047"/>
                  <a:pt x="443669" y="554712"/>
                </a:cubicBezTo>
                <a:cubicBezTo>
                  <a:pt x="409499" y="720246"/>
                  <a:pt x="400346" y="890485"/>
                  <a:pt x="355630" y="1053919"/>
                </a:cubicBezTo>
                <a:cubicBezTo>
                  <a:pt x="285715" y="780155"/>
                  <a:pt x="210959" y="507689"/>
                  <a:pt x="131364" y="236523"/>
                </a:cubicBezTo>
                <a:cubicBezTo>
                  <a:pt x="118161" y="191558"/>
                  <a:pt x="113027" y="129290"/>
                  <a:pt x="50577" y="143198"/>
                </a:cubicBezTo>
                <a:cubicBezTo>
                  <a:pt x="-12470" y="157242"/>
                  <a:pt x="-3279" y="216354"/>
                  <a:pt x="8446" y="263094"/>
                </a:cubicBezTo>
                <a:cubicBezTo>
                  <a:pt x="43940" y="404564"/>
                  <a:pt x="90024" y="544084"/>
                  <a:pt x="128772" y="684757"/>
                </a:cubicBezTo>
                <a:cubicBezTo>
                  <a:pt x="166036" y="820038"/>
                  <a:pt x="202099" y="955643"/>
                  <a:pt x="236957" y="1091572"/>
                </a:cubicBezTo>
                <a:cubicBezTo>
                  <a:pt x="252616" y="1152628"/>
                  <a:pt x="281531" y="1400183"/>
                  <a:pt x="388193" y="1271824"/>
                </a:cubicBezTo>
                <a:cubicBezTo>
                  <a:pt x="462849" y="1181987"/>
                  <a:pt x="485276" y="1020568"/>
                  <a:pt x="504863" y="909402"/>
                </a:cubicBezTo>
                <a:cubicBezTo>
                  <a:pt x="529163" y="771484"/>
                  <a:pt x="540778" y="631070"/>
                  <a:pt x="574004" y="494803"/>
                </a:cubicBezTo>
                <a:cubicBezTo>
                  <a:pt x="575241" y="655256"/>
                  <a:pt x="582170" y="816046"/>
                  <a:pt x="604136" y="975125"/>
                </a:cubicBezTo>
                <a:cubicBezTo>
                  <a:pt x="613522" y="1043173"/>
                  <a:pt x="625027" y="1339795"/>
                  <a:pt x="745391" y="1256853"/>
                </a:cubicBezTo>
                <a:cubicBezTo>
                  <a:pt x="794464" y="1223043"/>
                  <a:pt x="818465" y="1123043"/>
                  <a:pt x="843860" y="1068779"/>
                </a:cubicBezTo>
                <a:cubicBezTo>
                  <a:pt x="878736" y="994262"/>
                  <a:pt x="913612" y="919746"/>
                  <a:pt x="948488" y="845229"/>
                </a:cubicBezTo>
                <a:cubicBezTo>
                  <a:pt x="1018243" y="696170"/>
                  <a:pt x="1087996" y="547134"/>
                  <a:pt x="1157748" y="398122"/>
                </a:cubicBezTo>
                <a:cubicBezTo>
                  <a:pt x="1180978" y="586423"/>
                  <a:pt x="1206639" y="774517"/>
                  <a:pt x="1240610" y="961223"/>
                </a:cubicBezTo>
                <a:cubicBezTo>
                  <a:pt x="1257080" y="1051741"/>
                  <a:pt x="1275481" y="1141916"/>
                  <a:pt x="1296488" y="1231474"/>
                </a:cubicBezTo>
                <a:cubicBezTo>
                  <a:pt x="1309192" y="1285680"/>
                  <a:pt x="1339526" y="1397462"/>
                  <a:pt x="1413974" y="1319763"/>
                </a:cubicBezTo>
                <a:cubicBezTo>
                  <a:pt x="1458277" y="1273529"/>
                  <a:pt x="1452573" y="1149479"/>
                  <a:pt x="1464648" y="1088092"/>
                </a:cubicBezTo>
                <a:cubicBezTo>
                  <a:pt x="1481578" y="1002001"/>
                  <a:pt x="1502116" y="916717"/>
                  <a:pt x="1526262" y="832241"/>
                </a:cubicBezTo>
                <a:cubicBezTo>
                  <a:pt x="1577535" y="652900"/>
                  <a:pt x="1644666" y="478475"/>
                  <a:pt x="1726863" y="311033"/>
                </a:cubicBezTo>
                <a:cubicBezTo>
                  <a:pt x="1780566" y="478649"/>
                  <a:pt x="1834269" y="646261"/>
                  <a:pt x="1887972" y="813868"/>
                </a:cubicBezTo>
                <a:cubicBezTo>
                  <a:pt x="1906483" y="871638"/>
                  <a:pt x="1954500" y="1194715"/>
                  <a:pt x="2067072" y="1089466"/>
                </a:cubicBezTo>
                <a:cubicBezTo>
                  <a:pt x="2107505" y="1051663"/>
                  <a:pt x="2094354" y="971930"/>
                  <a:pt x="2100077" y="920070"/>
                </a:cubicBezTo>
                <a:cubicBezTo>
                  <a:pt x="2109631" y="833719"/>
                  <a:pt x="2124428" y="748029"/>
                  <a:pt x="2144386" y="663474"/>
                </a:cubicBezTo>
                <a:cubicBezTo>
                  <a:pt x="2181645" y="504832"/>
                  <a:pt x="2237334" y="351093"/>
                  <a:pt x="2310317" y="205388"/>
                </a:cubicBezTo>
                <a:cubicBezTo>
                  <a:pt x="2376062" y="406506"/>
                  <a:pt x="2447122" y="605783"/>
                  <a:pt x="2523499" y="803220"/>
                </a:cubicBezTo>
                <a:cubicBezTo>
                  <a:pt x="2540467" y="847078"/>
                  <a:pt x="2557696" y="890835"/>
                  <a:pt x="2575183" y="934490"/>
                </a:cubicBezTo>
                <a:cubicBezTo>
                  <a:pt x="2586772" y="963420"/>
                  <a:pt x="2601525" y="1035053"/>
                  <a:pt x="2630783" y="1052519"/>
                </a:cubicBezTo>
                <a:cubicBezTo>
                  <a:pt x="2676789" y="1079978"/>
                  <a:pt x="2749669" y="1024878"/>
                  <a:pt x="2727858" y="97186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7283088">
            <a:off x="8001790" y="3285780"/>
            <a:ext cx="1578088" cy="1381267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rot="-10155561">
            <a:off x="-945733" y="1047694"/>
            <a:ext cx="3985308" cy="1963944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-271725" y="550602"/>
            <a:ext cx="1123676" cy="1157073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 txBox="1"/>
          <p:nvPr>
            <p:ph type="ctrTitle"/>
          </p:nvPr>
        </p:nvSpPr>
        <p:spPr>
          <a:xfrm>
            <a:off x="1216025" y="1991825"/>
            <a:ext cx="67119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3"/>
          <p:cNvSpPr/>
          <p:nvPr/>
        </p:nvSpPr>
        <p:spPr>
          <a:xfrm>
            <a:off x="-363974" y="-139386"/>
            <a:ext cx="2380859" cy="2120450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3"/>
          <p:cNvSpPr/>
          <p:nvPr/>
        </p:nvSpPr>
        <p:spPr>
          <a:xfrm>
            <a:off x="538350" y="1180336"/>
            <a:ext cx="1722922" cy="16986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3"/>
          <p:cNvSpPr/>
          <p:nvPr/>
        </p:nvSpPr>
        <p:spPr>
          <a:xfrm rot="3886626">
            <a:off x="5504907" y="3800569"/>
            <a:ext cx="2184896" cy="1912394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3"/>
          <p:cNvSpPr/>
          <p:nvPr/>
        </p:nvSpPr>
        <p:spPr>
          <a:xfrm rot="-10114520">
            <a:off x="6110162" y="-457878"/>
            <a:ext cx="3531172" cy="1733961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3"/>
          <p:cNvSpPr/>
          <p:nvPr/>
        </p:nvSpPr>
        <p:spPr>
          <a:xfrm>
            <a:off x="6891075" y="3047950"/>
            <a:ext cx="1416809" cy="1458918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3"/>
          <p:cNvSpPr txBox="1"/>
          <p:nvPr>
            <p:ph type="ctrTitle"/>
          </p:nvPr>
        </p:nvSpPr>
        <p:spPr>
          <a:xfrm>
            <a:off x="1216025" y="1888150"/>
            <a:ext cx="6711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5" name="Google Shape;25;p3"/>
          <p:cNvSpPr txBox="1"/>
          <p:nvPr>
            <p:ph idx="1" type="subTitle"/>
          </p:nvPr>
        </p:nvSpPr>
        <p:spPr>
          <a:xfrm>
            <a:off x="1216025" y="3144854"/>
            <a:ext cx="6711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6" name="Google Shape;26;p3"/>
          <p:cNvSpPr/>
          <p:nvPr/>
        </p:nvSpPr>
        <p:spPr>
          <a:xfrm rot="-1859257">
            <a:off x="7432020" y="368594"/>
            <a:ext cx="1201023" cy="1494418"/>
          </a:xfrm>
          <a:custGeom>
            <a:rect b="b" l="l" r="r" t="t"/>
            <a:pathLst>
              <a:path extrusionOk="0" h="1451708" w="1166698">
                <a:moveTo>
                  <a:pt x="1104371" y="837588"/>
                </a:moveTo>
                <a:cubicBezTo>
                  <a:pt x="1157339" y="839253"/>
                  <a:pt x="1194466" y="769072"/>
                  <a:pt x="1156120" y="730764"/>
                </a:cubicBezTo>
                <a:cubicBezTo>
                  <a:pt x="1131024" y="705703"/>
                  <a:pt x="1056796" y="697790"/>
                  <a:pt x="1025113" y="689689"/>
                </a:cubicBezTo>
                <a:cubicBezTo>
                  <a:pt x="976107" y="677159"/>
                  <a:pt x="926719" y="666291"/>
                  <a:pt x="876948" y="657083"/>
                </a:cubicBezTo>
                <a:cubicBezTo>
                  <a:pt x="677677" y="619877"/>
                  <a:pt x="474788" y="606805"/>
                  <a:pt x="272508" y="599333"/>
                </a:cubicBezTo>
                <a:cubicBezTo>
                  <a:pt x="414956" y="553740"/>
                  <a:pt x="571313" y="560979"/>
                  <a:pt x="717526" y="532275"/>
                </a:cubicBezTo>
                <a:cubicBezTo>
                  <a:pt x="794658" y="517136"/>
                  <a:pt x="1076999" y="472088"/>
                  <a:pt x="1093897" y="375770"/>
                </a:cubicBezTo>
                <a:cubicBezTo>
                  <a:pt x="1113789" y="262426"/>
                  <a:pt x="822127" y="319425"/>
                  <a:pt x="765977" y="325964"/>
                </a:cubicBezTo>
                <a:cubicBezTo>
                  <a:pt x="606897" y="344506"/>
                  <a:pt x="447882" y="374454"/>
                  <a:pt x="287053" y="368537"/>
                </a:cubicBezTo>
                <a:cubicBezTo>
                  <a:pt x="439431" y="292342"/>
                  <a:pt x="597233" y="251823"/>
                  <a:pt x="756649" y="195920"/>
                </a:cubicBezTo>
                <a:cubicBezTo>
                  <a:pt x="814693" y="175563"/>
                  <a:pt x="895694" y="138493"/>
                  <a:pt x="910718" y="70515"/>
                </a:cubicBezTo>
                <a:cubicBezTo>
                  <a:pt x="930876" y="-20754"/>
                  <a:pt x="835343" y="1047"/>
                  <a:pt x="776717" y="5383"/>
                </a:cubicBezTo>
                <a:cubicBezTo>
                  <a:pt x="687594" y="11976"/>
                  <a:pt x="598499" y="18960"/>
                  <a:pt x="509432" y="26335"/>
                </a:cubicBezTo>
                <a:cubicBezTo>
                  <a:pt x="431931" y="32752"/>
                  <a:pt x="306479" y="19855"/>
                  <a:pt x="236334" y="53937"/>
                </a:cubicBezTo>
                <a:cubicBezTo>
                  <a:pt x="208463" y="67482"/>
                  <a:pt x="182471" y="96160"/>
                  <a:pt x="192129" y="129919"/>
                </a:cubicBezTo>
                <a:cubicBezTo>
                  <a:pt x="204289" y="172414"/>
                  <a:pt x="242686" y="162822"/>
                  <a:pt x="276281" y="161610"/>
                </a:cubicBezTo>
                <a:cubicBezTo>
                  <a:pt x="372209" y="158143"/>
                  <a:pt x="468786" y="144812"/>
                  <a:pt x="564475" y="137119"/>
                </a:cubicBezTo>
                <a:cubicBezTo>
                  <a:pt x="412228" y="187543"/>
                  <a:pt x="265424" y="253112"/>
                  <a:pt x="126269" y="332840"/>
                </a:cubicBezTo>
                <a:cubicBezTo>
                  <a:pt x="90944" y="353093"/>
                  <a:pt x="24111" y="392030"/>
                  <a:pt x="52047" y="444674"/>
                </a:cubicBezTo>
                <a:cubicBezTo>
                  <a:pt x="77365" y="492392"/>
                  <a:pt x="227551" y="483676"/>
                  <a:pt x="273435" y="484376"/>
                </a:cubicBezTo>
                <a:cubicBezTo>
                  <a:pt x="220065" y="499314"/>
                  <a:pt x="-60435" y="618289"/>
                  <a:pt x="47225" y="703305"/>
                </a:cubicBezTo>
                <a:cubicBezTo>
                  <a:pt x="88559" y="735949"/>
                  <a:pt x="224823" y="715074"/>
                  <a:pt x="277084" y="717213"/>
                </a:cubicBezTo>
                <a:cubicBezTo>
                  <a:pt x="367380" y="720900"/>
                  <a:pt x="457637" y="725897"/>
                  <a:pt x="547655" y="733998"/>
                </a:cubicBezTo>
                <a:cubicBezTo>
                  <a:pt x="432420" y="747080"/>
                  <a:pt x="319072" y="773366"/>
                  <a:pt x="209844" y="812339"/>
                </a:cubicBezTo>
                <a:cubicBezTo>
                  <a:pt x="152455" y="833395"/>
                  <a:pt x="3869" y="871742"/>
                  <a:pt x="78" y="949979"/>
                </a:cubicBezTo>
                <a:cubicBezTo>
                  <a:pt x="-4226" y="1038941"/>
                  <a:pt x="171193" y="998229"/>
                  <a:pt x="226618" y="998585"/>
                </a:cubicBezTo>
                <a:cubicBezTo>
                  <a:pt x="358205" y="999423"/>
                  <a:pt x="489566" y="1006593"/>
                  <a:pt x="620703" y="1020095"/>
                </a:cubicBezTo>
                <a:lnTo>
                  <a:pt x="343859" y="1065701"/>
                </a:lnTo>
                <a:cubicBezTo>
                  <a:pt x="293567" y="1073983"/>
                  <a:pt x="218970" y="1068449"/>
                  <a:pt x="193776" y="1122952"/>
                </a:cubicBezTo>
                <a:cubicBezTo>
                  <a:pt x="159896" y="1196238"/>
                  <a:pt x="239990" y="1199050"/>
                  <a:pt x="288304" y="1207126"/>
                </a:cubicBezTo>
                <a:lnTo>
                  <a:pt x="693829" y="1274915"/>
                </a:lnTo>
                <a:cubicBezTo>
                  <a:pt x="633090" y="1284831"/>
                  <a:pt x="504240" y="1280385"/>
                  <a:pt x="458545" y="1324364"/>
                </a:cubicBezTo>
                <a:cubicBezTo>
                  <a:pt x="416096" y="1365193"/>
                  <a:pt x="436721" y="1406761"/>
                  <a:pt x="481807" y="1429710"/>
                </a:cubicBezTo>
                <a:cubicBezTo>
                  <a:pt x="540629" y="1459645"/>
                  <a:pt x="629803" y="1468154"/>
                  <a:pt x="683076" y="1426418"/>
                </a:cubicBezTo>
                <a:lnTo>
                  <a:pt x="693220" y="1408239"/>
                </a:lnTo>
                <a:cubicBezTo>
                  <a:pt x="691327" y="1385228"/>
                  <a:pt x="703536" y="1376803"/>
                  <a:pt x="729848" y="1382964"/>
                </a:cubicBezTo>
                <a:cubicBezTo>
                  <a:pt x="766793" y="1367650"/>
                  <a:pt x="820934" y="1368097"/>
                  <a:pt x="860544" y="1361635"/>
                </a:cubicBezTo>
                <a:cubicBezTo>
                  <a:pt x="920823" y="1351797"/>
                  <a:pt x="1017030" y="1355505"/>
                  <a:pt x="1070673" y="1324837"/>
                </a:cubicBezTo>
                <a:cubicBezTo>
                  <a:pt x="1105855" y="1304746"/>
                  <a:pt x="1127621" y="1251267"/>
                  <a:pt x="1092185" y="1222155"/>
                </a:cubicBezTo>
                <a:cubicBezTo>
                  <a:pt x="1051435" y="1188675"/>
                  <a:pt x="922048" y="1190891"/>
                  <a:pt x="872393" y="1182622"/>
                </a:cubicBezTo>
                <a:lnTo>
                  <a:pt x="601180" y="1137256"/>
                </a:lnTo>
                <a:lnTo>
                  <a:pt x="936334" y="1082045"/>
                </a:lnTo>
                <a:cubicBezTo>
                  <a:pt x="979858" y="1074878"/>
                  <a:pt x="1108889" y="1042376"/>
                  <a:pt x="1044312" y="968747"/>
                </a:cubicBezTo>
                <a:cubicBezTo>
                  <a:pt x="1020517" y="941618"/>
                  <a:pt x="933320" y="941716"/>
                  <a:pt x="899997" y="936343"/>
                </a:cubicBezTo>
                <a:cubicBezTo>
                  <a:pt x="841490" y="926881"/>
                  <a:pt x="782803" y="918642"/>
                  <a:pt x="723936" y="911625"/>
                </a:cubicBezTo>
                <a:cubicBezTo>
                  <a:pt x="600353" y="896901"/>
                  <a:pt x="476300" y="887594"/>
                  <a:pt x="351779" y="883706"/>
                </a:cubicBezTo>
                <a:cubicBezTo>
                  <a:pt x="597012" y="821094"/>
                  <a:pt x="853485" y="829701"/>
                  <a:pt x="1104371" y="83758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4"/>
          <p:cNvSpPr/>
          <p:nvPr/>
        </p:nvSpPr>
        <p:spPr>
          <a:xfrm>
            <a:off x="841169" y="534700"/>
            <a:ext cx="1445085" cy="1017492"/>
          </a:xfrm>
          <a:custGeom>
            <a:rect b="b" l="l" r="r" t="t"/>
            <a:pathLst>
              <a:path extrusionOk="0" h="1017492" w="3176012">
                <a:moveTo>
                  <a:pt x="3132430" y="666969"/>
                </a:moveTo>
                <a:cubicBezTo>
                  <a:pt x="3048872" y="666537"/>
                  <a:pt x="2965324" y="665692"/>
                  <a:pt x="2881784" y="664435"/>
                </a:cubicBezTo>
                <a:cubicBezTo>
                  <a:pt x="2911457" y="560567"/>
                  <a:pt x="2629330" y="585051"/>
                  <a:pt x="2573160" y="581778"/>
                </a:cubicBezTo>
                <a:cubicBezTo>
                  <a:pt x="2431445" y="573528"/>
                  <a:pt x="2289782" y="566179"/>
                  <a:pt x="2148177" y="556069"/>
                </a:cubicBezTo>
                <a:cubicBezTo>
                  <a:pt x="2240727" y="555874"/>
                  <a:pt x="2333276" y="556663"/>
                  <a:pt x="2425825" y="558434"/>
                </a:cubicBezTo>
                <a:cubicBezTo>
                  <a:pt x="2478456" y="559458"/>
                  <a:pt x="2566166" y="581688"/>
                  <a:pt x="2608316" y="544824"/>
                </a:cubicBezTo>
                <a:cubicBezTo>
                  <a:pt x="2634593" y="521856"/>
                  <a:pt x="2642475" y="479653"/>
                  <a:pt x="2616256" y="454663"/>
                </a:cubicBezTo>
                <a:cubicBezTo>
                  <a:pt x="2579265" y="419407"/>
                  <a:pt x="2438011" y="441313"/>
                  <a:pt x="2389146" y="440574"/>
                </a:cubicBezTo>
                <a:lnTo>
                  <a:pt x="2590602" y="434326"/>
                </a:lnTo>
                <a:cubicBezTo>
                  <a:pt x="2632162" y="433030"/>
                  <a:pt x="2693051" y="443302"/>
                  <a:pt x="2728454" y="417158"/>
                </a:cubicBezTo>
                <a:cubicBezTo>
                  <a:pt x="2747899" y="402816"/>
                  <a:pt x="2767078" y="370360"/>
                  <a:pt x="2757894" y="345130"/>
                </a:cubicBezTo>
                <a:cubicBezTo>
                  <a:pt x="2742714" y="303452"/>
                  <a:pt x="2686115" y="313698"/>
                  <a:pt x="2651477" y="312804"/>
                </a:cubicBezTo>
                <a:cubicBezTo>
                  <a:pt x="2660837" y="294068"/>
                  <a:pt x="2663839" y="264911"/>
                  <a:pt x="2646986" y="248728"/>
                </a:cubicBezTo>
                <a:cubicBezTo>
                  <a:pt x="2680120" y="248423"/>
                  <a:pt x="3024562" y="270607"/>
                  <a:pt x="2933268" y="147860"/>
                </a:cubicBezTo>
                <a:cubicBezTo>
                  <a:pt x="2897146" y="99292"/>
                  <a:pt x="2784741" y="141185"/>
                  <a:pt x="2733730" y="129746"/>
                </a:cubicBezTo>
                <a:cubicBezTo>
                  <a:pt x="2687191" y="119318"/>
                  <a:pt x="2712340" y="113978"/>
                  <a:pt x="2674228" y="92714"/>
                </a:cubicBezTo>
                <a:cubicBezTo>
                  <a:pt x="2645243" y="76512"/>
                  <a:pt x="2577937" y="90329"/>
                  <a:pt x="2545541" y="90608"/>
                </a:cubicBezTo>
                <a:cubicBezTo>
                  <a:pt x="2178679" y="93790"/>
                  <a:pt x="1798168" y="126162"/>
                  <a:pt x="1433755" y="84322"/>
                </a:cubicBezTo>
                <a:cubicBezTo>
                  <a:pt x="1250435" y="63272"/>
                  <a:pt x="1068009" y="35204"/>
                  <a:pt x="884694" y="14329"/>
                </a:cubicBezTo>
                <a:cubicBezTo>
                  <a:pt x="735538" y="-2670"/>
                  <a:pt x="577346" y="-17628"/>
                  <a:pt x="437822" y="50816"/>
                </a:cubicBezTo>
                <a:cubicBezTo>
                  <a:pt x="408273" y="65313"/>
                  <a:pt x="379241" y="98372"/>
                  <a:pt x="350878" y="109668"/>
                </a:cubicBezTo>
                <a:cubicBezTo>
                  <a:pt x="319765" y="122060"/>
                  <a:pt x="256894" y="110485"/>
                  <a:pt x="223021" y="110776"/>
                </a:cubicBezTo>
                <a:cubicBezTo>
                  <a:pt x="169871" y="111243"/>
                  <a:pt x="91482" y="94445"/>
                  <a:pt x="65516" y="156032"/>
                </a:cubicBezTo>
                <a:cubicBezTo>
                  <a:pt x="14771" y="276459"/>
                  <a:pt x="346820" y="226382"/>
                  <a:pt x="407333" y="225857"/>
                </a:cubicBezTo>
                <a:cubicBezTo>
                  <a:pt x="382988" y="261223"/>
                  <a:pt x="391356" y="241942"/>
                  <a:pt x="371547" y="263673"/>
                </a:cubicBezTo>
                <a:cubicBezTo>
                  <a:pt x="362285" y="273835"/>
                  <a:pt x="349860" y="279920"/>
                  <a:pt x="342859" y="293031"/>
                </a:cubicBezTo>
                <a:cubicBezTo>
                  <a:pt x="330422" y="316362"/>
                  <a:pt x="329650" y="341741"/>
                  <a:pt x="348609" y="360995"/>
                </a:cubicBezTo>
                <a:cubicBezTo>
                  <a:pt x="372423" y="385175"/>
                  <a:pt x="435347" y="372596"/>
                  <a:pt x="466199" y="373400"/>
                </a:cubicBezTo>
                <a:lnTo>
                  <a:pt x="651867" y="378221"/>
                </a:lnTo>
                <a:cubicBezTo>
                  <a:pt x="573879" y="380645"/>
                  <a:pt x="441213" y="359583"/>
                  <a:pt x="368747" y="390892"/>
                </a:cubicBezTo>
                <a:cubicBezTo>
                  <a:pt x="343385" y="401851"/>
                  <a:pt x="318806" y="428856"/>
                  <a:pt x="321827" y="458480"/>
                </a:cubicBezTo>
                <a:cubicBezTo>
                  <a:pt x="326746" y="506685"/>
                  <a:pt x="371898" y="503503"/>
                  <a:pt x="409582" y="508026"/>
                </a:cubicBezTo>
                <a:cubicBezTo>
                  <a:pt x="386553" y="531241"/>
                  <a:pt x="371943" y="584630"/>
                  <a:pt x="411339" y="600884"/>
                </a:cubicBezTo>
                <a:cubicBezTo>
                  <a:pt x="343405" y="598350"/>
                  <a:pt x="166928" y="556814"/>
                  <a:pt x="131772" y="635880"/>
                </a:cubicBezTo>
                <a:cubicBezTo>
                  <a:pt x="90289" y="729204"/>
                  <a:pt x="255649" y="721246"/>
                  <a:pt x="307801" y="727908"/>
                </a:cubicBezTo>
                <a:cubicBezTo>
                  <a:pt x="246264" y="741738"/>
                  <a:pt x="233864" y="812043"/>
                  <a:pt x="286249" y="840461"/>
                </a:cubicBezTo>
                <a:cubicBezTo>
                  <a:pt x="316266" y="856741"/>
                  <a:pt x="382177" y="852127"/>
                  <a:pt x="416433" y="856054"/>
                </a:cubicBezTo>
                <a:cubicBezTo>
                  <a:pt x="459851" y="861049"/>
                  <a:pt x="503294" y="865849"/>
                  <a:pt x="546760" y="870455"/>
                </a:cubicBezTo>
                <a:lnTo>
                  <a:pt x="307074" y="867571"/>
                </a:lnTo>
                <a:cubicBezTo>
                  <a:pt x="234078" y="866696"/>
                  <a:pt x="137690" y="848886"/>
                  <a:pt x="67396" y="864693"/>
                </a:cubicBezTo>
                <a:cubicBezTo>
                  <a:pt x="34339" y="872127"/>
                  <a:pt x="1522" y="890137"/>
                  <a:pt x="64" y="929676"/>
                </a:cubicBezTo>
                <a:cubicBezTo>
                  <a:pt x="-1912" y="983266"/>
                  <a:pt x="42072" y="980823"/>
                  <a:pt x="83198" y="981970"/>
                </a:cubicBezTo>
                <a:cubicBezTo>
                  <a:pt x="403995" y="990907"/>
                  <a:pt x="725407" y="989695"/>
                  <a:pt x="1046308" y="993552"/>
                </a:cubicBezTo>
                <a:lnTo>
                  <a:pt x="2007104" y="1005107"/>
                </a:lnTo>
                <a:lnTo>
                  <a:pt x="2216500" y="1007628"/>
                </a:lnTo>
                <a:cubicBezTo>
                  <a:pt x="2281116" y="1008406"/>
                  <a:pt x="2380661" y="1029870"/>
                  <a:pt x="2442301" y="1008062"/>
                </a:cubicBezTo>
                <a:cubicBezTo>
                  <a:pt x="2472610" y="997343"/>
                  <a:pt x="2504525" y="959819"/>
                  <a:pt x="2492366" y="924777"/>
                </a:cubicBezTo>
                <a:cubicBezTo>
                  <a:pt x="2474159" y="872366"/>
                  <a:pt x="2381750" y="891530"/>
                  <a:pt x="2340339" y="890376"/>
                </a:cubicBezTo>
                <a:cubicBezTo>
                  <a:pt x="2462000" y="767804"/>
                  <a:pt x="2123203" y="781913"/>
                  <a:pt x="2079834" y="779146"/>
                </a:cubicBezTo>
                <a:cubicBezTo>
                  <a:pt x="2324102" y="782416"/>
                  <a:pt x="2568385" y="784145"/>
                  <a:pt x="2812683" y="784331"/>
                </a:cubicBezTo>
                <a:cubicBezTo>
                  <a:pt x="2871480" y="784361"/>
                  <a:pt x="2930277" y="784307"/>
                  <a:pt x="2989075" y="784168"/>
                </a:cubicBezTo>
                <a:cubicBezTo>
                  <a:pt x="3032100" y="784065"/>
                  <a:pt x="3097105" y="797474"/>
                  <a:pt x="3136247" y="778206"/>
                </a:cubicBezTo>
                <a:cubicBezTo>
                  <a:pt x="3182345" y="755575"/>
                  <a:pt x="3205465" y="667332"/>
                  <a:pt x="3132430" y="666969"/>
                </a:cubicBezTo>
                <a:close/>
                <a:moveTo>
                  <a:pt x="587432" y="607728"/>
                </a:moveTo>
                <a:cubicBezTo>
                  <a:pt x="565083" y="606864"/>
                  <a:pt x="542732" y="605999"/>
                  <a:pt x="520380" y="605135"/>
                </a:cubicBezTo>
                <a:lnTo>
                  <a:pt x="750245" y="605135"/>
                </a:lnTo>
                <a:cubicBezTo>
                  <a:pt x="745967" y="625232"/>
                  <a:pt x="610922" y="608687"/>
                  <a:pt x="587432" y="607728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4"/>
          <p:cNvSpPr txBox="1"/>
          <p:nvPr>
            <p:ph idx="1" type="body"/>
          </p:nvPr>
        </p:nvSpPr>
        <p:spPr>
          <a:xfrm>
            <a:off x="1216025" y="1552200"/>
            <a:ext cx="5456700" cy="2304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191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3000"/>
              <a:buChar char="✘"/>
              <a:defRPr sz="3000"/>
            </a:lvl1pPr>
            <a:lvl2pPr indent="-4191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✗"/>
              <a:defRPr sz="3000"/>
            </a:lvl2pPr>
            <a:lvl3pPr indent="-4191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3pPr>
            <a:lvl4pPr indent="-4191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4pPr>
            <a:lvl5pPr indent="-4191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5pPr>
            <a:lvl6pPr indent="-4191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6pPr>
            <a:lvl7pPr indent="-4191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7pPr>
            <a:lvl8pPr indent="-4191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8pPr>
            <a:lvl9pPr indent="-4191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9pPr>
          </a:lstStyle>
          <a:p/>
        </p:txBody>
      </p:sp>
      <p:sp>
        <p:nvSpPr>
          <p:cNvPr id="30" name="Google Shape;30;p4"/>
          <p:cNvSpPr txBox="1"/>
          <p:nvPr/>
        </p:nvSpPr>
        <p:spPr>
          <a:xfrm>
            <a:off x="1216025" y="6289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“</a:t>
            </a:r>
            <a:endParaRPr b="1" sz="9600">
              <a:solidFill>
                <a:schemeClr val="dk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1" name="Google Shape;31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" name="Google Shape;32;p4"/>
          <p:cNvSpPr/>
          <p:nvPr/>
        </p:nvSpPr>
        <p:spPr>
          <a:xfrm>
            <a:off x="1482850" y="-478441"/>
            <a:ext cx="1691129" cy="1577178"/>
          </a:xfrm>
          <a:custGeom>
            <a:rect b="b" l="l" r="r" t="t"/>
            <a:pathLst>
              <a:path extrusionOk="0" h="1348015" w="1445409">
                <a:moveTo>
                  <a:pt x="492691" y="421259"/>
                </a:moveTo>
                <a:cubicBezTo>
                  <a:pt x="546736" y="374376"/>
                  <a:pt x="506550" y="328822"/>
                  <a:pt x="452240" y="325297"/>
                </a:cubicBezTo>
                <a:cubicBezTo>
                  <a:pt x="437703" y="338522"/>
                  <a:pt x="422750" y="340218"/>
                  <a:pt x="407380" y="330384"/>
                </a:cubicBezTo>
                <a:cubicBezTo>
                  <a:pt x="394322" y="328376"/>
                  <a:pt x="380960" y="330411"/>
                  <a:pt x="369093" y="336217"/>
                </a:cubicBezTo>
                <a:cubicBezTo>
                  <a:pt x="343775" y="347837"/>
                  <a:pt x="325854" y="378907"/>
                  <a:pt x="318620" y="404493"/>
                </a:cubicBezTo>
                <a:cubicBezTo>
                  <a:pt x="300510" y="468556"/>
                  <a:pt x="338610" y="526138"/>
                  <a:pt x="406304" y="529061"/>
                </a:cubicBezTo>
                <a:cubicBezTo>
                  <a:pt x="452084" y="531070"/>
                  <a:pt x="546853" y="474829"/>
                  <a:pt x="492691" y="421259"/>
                </a:cubicBezTo>
                <a:close/>
                <a:moveTo>
                  <a:pt x="806093" y="553403"/>
                </a:moveTo>
                <a:cubicBezTo>
                  <a:pt x="864032" y="564265"/>
                  <a:pt x="924124" y="521524"/>
                  <a:pt x="930392" y="462341"/>
                </a:cubicBezTo>
                <a:cubicBezTo>
                  <a:pt x="934747" y="421194"/>
                  <a:pt x="911524" y="390637"/>
                  <a:pt x="888008" y="360229"/>
                </a:cubicBezTo>
                <a:cubicBezTo>
                  <a:pt x="878512" y="347947"/>
                  <a:pt x="852689" y="315763"/>
                  <a:pt x="837541" y="307306"/>
                </a:cubicBezTo>
                <a:cubicBezTo>
                  <a:pt x="745236" y="255777"/>
                  <a:pt x="651032" y="524324"/>
                  <a:pt x="806093" y="553403"/>
                </a:cubicBezTo>
                <a:close/>
                <a:moveTo>
                  <a:pt x="1083826" y="830258"/>
                </a:moveTo>
                <a:cubicBezTo>
                  <a:pt x="1079801" y="791969"/>
                  <a:pt x="1070117" y="727213"/>
                  <a:pt x="1030106" y="713603"/>
                </a:cubicBezTo>
                <a:cubicBezTo>
                  <a:pt x="977941" y="695852"/>
                  <a:pt x="917837" y="748911"/>
                  <a:pt x="900705" y="794225"/>
                </a:cubicBezTo>
                <a:cubicBezTo>
                  <a:pt x="846674" y="937153"/>
                  <a:pt x="1095414" y="940497"/>
                  <a:pt x="1083826" y="830258"/>
                </a:cubicBezTo>
                <a:close/>
                <a:moveTo>
                  <a:pt x="1153723" y="365685"/>
                </a:moveTo>
                <a:cubicBezTo>
                  <a:pt x="1227757" y="443844"/>
                  <a:pt x="1373575" y="337889"/>
                  <a:pt x="1313756" y="244001"/>
                </a:cubicBezTo>
                <a:cubicBezTo>
                  <a:pt x="1284024" y="197339"/>
                  <a:pt x="1207625" y="187534"/>
                  <a:pt x="1172242" y="234928"/>
                </a:cubicBezTo>
                <a:cubicBezTo>
                  <a:pt x="1156005" y="256658"/>
                  <a:pt x="1134000" y="344869"/>
                  <a:pt x="1153698" y="365685"/>
                </a:cubicBezTo>
                <a:close/>
                <a:moveTo>
                  <a:pt x="879329" y="119990"/>
                </a:moveTo>
                <a:cubicBezTo>
                  <a:pt x="929335" y="186030"/>
                  <a:pt x="1042129" y="103270"/>
                  <a:pt x="1010012" y="32615"/>
                </a:cubicBezTo>
                <a:cubicBezTo>
                  <a:pt x="971816" y="-51422"/>
                  <a:pt x="822401" y="44832"/>
                  <a:pt x="879329" y="119990"/>
                </a:cubicBezTo>
                <a:close/>
                <a:moveTo>
                  <a:pt x="523622" y="127566"/>
                </a:moveTo>
                <a:cubicBezTo>
                  <a:pt x="522857" y="127800"/>
                  <a:pt x="557437" y="154870"/>
                  <a:pt x="565559" y="156471"/>
                </a:cubicBezTo>
                <a:cubicBezTo>
                  <a:pt x="587395" y="160774"/>
                  <a:pt x="606490" y="152505"/>
                  <a:pt x="622597" y="138039"/>
                </a:cubicBezTo>
                <a:cubicBezTo>
                  <a:pt x="666672" y="98383"/>
                  <a:pt x="639345" y="41475"/>
                  <a:pt x="595666" y="13140"/>
                </a:cubicBezTo>
                <a:cubicBezTo>
                  <a:pt x="560846" y="-9439"/>
                  <a:pt x="521859" y="-469"/>
                  <a:pt x="490417" y="26446"/>
                </a:cubicBezTo>
                <a:cubicBezTo>
                  <a:pt x="450398" y="60671"/>
                  <a:pt x="448746" y="150612"/>
                  <a:pt x="523622" y="127566"/>
                </a:cubicBezTo>
                <a:close/>
                <a:moveTo>
                  <a:pt x="1427224" y="708794"/>
                </a:moveTo>
                <a:cubicBezTo>
                  <a:pt x="1434178" y="634064"/>
                  <a:pt x="1341050" y="658957"/>
                  <a:pt x="1307585" y="686759"/>
                </a:cubicBezTo>
                <a:cubicBezTo>
                  <a:pt x="1271567" y="716669"/>
                  <a:pt x="1247578" y="769125"/>
                  <a:pt x="1256166" y="816000"/>
                </a:cubicBezTo>
                <a:cubicBezTo>
                  <a:pt x="1289651" y="998565"/>
                  <a:pt x="1512373" y="774315"/>
                  <a:pt x="1427224" y="708794"/>
                </a:cubicBezTo>
                <a:close/>
                <a:moveTo>
                  <a:pt x="1181737" y="1055117"/>
                </a:moveTo>
                <a:cubicBezTo>
                  <a:pt x="1114776" y="1051559"/>
                  <a:pt x="1076540" y="1066018"/>
                  <a:pt x="1070292" y="1134780"/>
                </a:cubicBezTo>
                <a:cubicBezTo>
                  <a:pt x="1065670" y="1185693"/>
                  <a:pt x="1064543" y="1219899"/>
                  <a:pt x="1124971" y="1237274"/>
                </a:cubicBezTo>
                <a:cubicBezTo>
                  <a:pt x="1250274" y="1273295"/>
                  <a:pt x="1271132" y="1059868"/>
                  <a:pt x="1181763" y="1055117"/>
                </a:cubicBezTo>
                <a:close/>
                <a:moveTo>
                  <a:pt x="732396" y="1179401"/>
                </a:moveTo>
                <a:cubicBezTo>
                  <a:pt x="721326" y="1189770"/>
                  <a:pt x="679246" y="1175058"/>
                  <a:pt x="656710" y="1194683"/>
                </a:cubicBezTo>
                <a:cubicBezTo>
                  <a:pt x="638768" y="1211590"/>
                  <a:pt x="628956" y="1235391"/>
                  <a:pt x="629772" y="1260029"/>
                </a:cubicBezTo>
                <a:cubicBezTo>
                  <a:pt x="631860" y="1326295"/>
                  <a:pt x="702678" y="1364435"/>
                  <a:pt x="761467" y="1341577"/>
                </a:cubicBezTo>
                <a:cubicBezTo>
                  <a:pt x="880171" y="1295421"/>
                  <a:pt x="820541" y="1096925"/>
                  <a:pt x="732423" y="1179401"/>
                </a:cubicBezTo>
                <a:close/>
                <a:moveTo>
                  <a:pt x="666147" y="797511"/>
                </a:moveTo>
                <a:cubicBezTo>
                  <a:pt x="619045" y="714984"/>
                  <a:pt x="442154" y="856720"/>
                  <a:pt x="477628" y="933744"/>
                </a:cubicBezTo>
                <a:cubicBezTo>
                  <a:pt x="526973" y="1040905"/>
                  <a:pt x="725468" y="901457"/>
                  <a:pt x="666147" y="797511"/>
                </a:cubicBezTo>
                <a:close/>
                <a:moveTo>
                  <a:pt x="224876" y="726668"/>
                </a:moveTo>
                <a:cubicBezTo>
                  <a:pt x="153539" y="650557"/>
                  <a:pt x="11694" y="902481"/>
                  <a:pt x="177748" y="925099"/>
                </a:cubicBezTo>
                <a:cubicBezTo>
                  <a:pt x="298255" y="941515"/>
                  <a:pt x="318212" y="719377"/>
                  <a:pt x="224876" y="726668"/>
                </a:cubicBezTo>
                <a:close/>
                <a:moveTo>
                  <a:pt x="389620" y="1116932"/>
                </a:moveTo>
                <a:cubicBezTo>
                  <a:pt x="327863" y="1101682"/>
                  <a:pt x="237470" y="1169608"/>
                  <a:pt x="295092" y="1232129"/>
                </a:cubicBezTo>
                <a:cubicBezTo>
                  <a:pt x="371640" y="1315187"/>
                  <a:pt x="485089" y="1140515"/>
                  <a:pt x="389627" y="1116932"/>
                </a:cubicBezTo>
                <a:close/>
                <a:moveTo>
                  <a:pt x="161057" y="487078"/>
                </a:moveTo>
                <a:cubicBezTo>
                  <a:pt x="183374" y="457480"/>
                  <a:pt x="208373" y="385089"/>
                  <a:pt x="166748" y="360118"/>
                </a:cubicBezTo>
                <a:cubicBezTo>
                  <a:pt x="135896" y="341603"/>
                  <a:pt x="54616" y="373333"/>
                  <a:pt x="32487" y="391738"/>
                </a:cubicBezTo>
                <a:cubicBezTo>
                  <a:pt x="-65321" y="473164"/>
                  <a:pt x="81391" y="592716"/>
                  <a:pt x="161057" y="487078"/>
                </a:cubicBezTo>
                <a:close/>
                <a:moveTo>
                  <a:pt x="76699" y="484486"/>
                </a:moveTo>
                <a:cubicBezTo>
                  <a:pt x="84953" y="481244"/>
                  <a:pt x="92788" y="477021"/>
                  <a:pt x="100032" y="471906"/>
                </a:cubicBezTo>
                <a:cubicBezTo>
                  <a:pt x="93565" y="478172"/>
                  <a:pt x="85489" y="482526"/>
                  <a:pt x="76699" y="484486"/>
                </a:cubicBezTo>
                <a:close/>
                <a:moveTo>
                  <a:pt x="254484" y="173049"/>
                </a:moveTo>
                <a:cubicBezTo>
                  <a:pt x="323242" y="173049"/>
                  <a:pt x="356337" y="56199"/>
                  <a:pt x="274351" y="56199"/>
                </a:cubicBezTo>
                <a:cubicBezTo>
                  <a:pt x="205587" y="56173"/>
                  <a:pt x="172491" y="173023"/>
                  <a:pt x="254484" y="17302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4"/>
          <p:cNvSpPr/>
          <p:nvPr/>
        </p:nvSpPr>
        <p:spPr>
          <a:xfrm>
            <a:off x="7524748" y="2004302"/>
            <a:ext cx="2169605" cy="2139034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4"/>
          <p:cNvSpPr/>
          <p:nvPr/>
        </p:nvSpPr>
        <p:spPr>
          <a:xfrm rot="5828734">
            <a:off x="6579602" y="3865726"/>
            <a:ext cx="2358243" cy="1159370"/>
          </a:xfrm>
          <a:custGeom>
            <a:rect b="b" l="l" r="r" t="t"/>
            <a:pathLst>
              <a:path extrusionOk="0" h="1341534" w="2728778">
                <a:moveTo>
                  <a:pt x="2727858" y="971865"/>
                </a:moveTo>
                <a:cubicBezTo>
                  <a:pt x="2662022" y="811650"/>
                  <a:pt x="2599698" y="650061"/>
                  <a:pt x="2540889" y="487098"/>
                </a:cubicBezTo>
                <a:cubicBezTo>
                  <a:pt x="2509539" y="400203"/>
                  <a:pt x="2479196" y="312951"/>
                  <a:pt x="2449860" y="225343"/>
                </a:cubicBezTo>
                <a:cubicBezTo>
                  <a:pt x="2433572" y="176691"/>
                  <a:pt x="2413699" y="33711"/>
                  <a:pt x="2369261" y="7263"/>
                </a:cubicBezTo>
                <a:cubicBezTo>
                  <a:pt x="2220183" y="-81480"/>
                  <a:pt x="2022959" y="670486"/>
                  <a:pt x="2005088" y="766409"/>
                </a:cubicBezTo>
                <a:lnTo>
                  <a:pt x="1865337" y="330248"/>
                </a:lnTo>
                <a:cubicBezTo>
                  <a:pt x="1847733" y="275297"/>
                  <a:pt x="1832638" y="161377"/>
                  <a:pt x="1794493" y="120269"/>
                </a:cubicBezTo>
                <a:cubicBezTo>
                  <a:pt x="1743936" y="65765"/>
                  <a:pt x="1696730" y="134449"/>
                  <a:pt x="1673636" y="175317"/>
                </a:cubicBezTo>
                <a:cubicBezTo>
                  <a:pt x="1532725" y="424648"/>
                  <a:pt x="1433672" y="703337"/>
                  <a:pt x="1369342" y="981741"/>
                </a:cubicBezTo>
                <a:cubicBezTo>
                  <a:pt x="1335812" y="807258"/>
                  <a:pt x="1310689" y="631297"/>
                  <a:pt x="1288321" y="455076"/>
                </a:cubicBezTo>
                <a:cubicBezTo>
                  <a:pt x="1277775" y="371868"/>
                  <a:pt x="1286240" y="249841"/>
                  <a:pt x="1254234" y="172978"/>
                </a:cubicBezTo>
                <a:cubicBezTo>
                  <a:pt x="1238347" y="134825"/>
                  <a:pt x="1212978" y="119984"/>
                  <a:pt x="1171917" y="143412"/>
                </a:cubicBezTo>
                <a:cubicBezTo>
                  <a:pt x="1121936" y="171928"/>
                  <a:pt x="1103360" y="253710"/>
                  <a:pt x="1079994" y="303625"/>
                </a:cubicBezTo>
                <a:lnTo>
                  <a:pt x="960796" y="558322"/>
                </a:lnTo>
                <a:cubicBezTo>
                  <a:pt x="886287" y="717505"/>
                  <a:pt x="811785" y="876689"/>
                  <a:pt x="737289" y="1035876"/>
                </a:cubicBezTo>
                <a:cubicBezTo>
                  <a:pt x="703260" y="851023"/>
                  <a:pt x="694251" y="662703"/>
                  <a:pt x="693045" y="475089"/>
                </a:cubicBezTo>
                <a:cubicBezTo>
                  <a:pt x="692644" y="412762"/>
                  <a:pt x="744004" y="92719"/>
                  <a:pt x="611649" y="163840"/>
                </a:cubicBezTo>
                <a:cubicBezTo>
                  <a:pt x="556749" y="193334"/>
                  <a:pt x="524198" y="292679"/>
                  <a:pt x="502867" y="347332"/>
                </a:cubicBezTo>
                <a:cubicBezTo>
                  <a:pt x="477349" y="414675"/>
                  <a:pt x="457547" y="484047"/>
                  <a:pt x="443669" y="554712"/>
                </a:cubicBezTo>
                <a:cubicBezTo>
                  <a:pt x="409499" y="720246"/>
                  <a:pt x="400346" y="890485"/>
                  <a:pt x="355630" y="1053919"/>
                </a:cubicBezTo>
                <a:cubicBezTo>
                  <a:pt x="285715" y="780155"/>
                  <a:pt x="210959" y="507689"/>
                  <a:pt x="131364" y="236523"/>
                </a:cubicBezTo>
                <a:cubicBezTo>
                  <a:pt x="118161" y="191558"/>
                  <a:pt x="113027" y="129290"/>
                  <a:pt x="50577" y="143198"/>
                </a:cubicBezTo>
                <a:cubicBezTo>
                  <a:pt x="-12470" y="157242"/>
                  <a:pt x="-3279" y="216354"/>
                  <a:pt x="8446" y="263094"/>
                </a:cubicBezTo>
                <a:cubicBezTo>
                  <a:pt x="43940" y="404564"/>
                  <a:pt x="90024" y="544084"/>
                  <a:pt x="128772" y="684757"/>
                </a:cubicBezTo>
                <a:cubicBezTo>
                  <a:pt x="166036" y="820038"/>
                  <a:pt x="202099" y="955643"/>
                  <a:pt x="236957" y="1091572"/>
                </a:cubicBezTo>
                <a:cubicBezTo>
                  <a:pt x="252616" y="1152628"/>
                  <a:pt x="281531" y="1400183"/>
                  <a:pt x="388193" y="1271824"/>
                </a:cubicBezTo>
                <a:cubicBezTo>
                  <a:pt x="462849" y="1181987"/>
                  <a:pt x="485276" y="1020568"/>
                  <a:pt x="504863" y="909402"/>
                </a:cubicBezTo>
                <a:cubicBezTo>
                  <a:pt x="529163" y="771484"/>
                  <a:pt x="540778" y="631070"/>
                  <a:pt x="574004" y="494803"/>
                </a:cubicBezTo>
                <a:cubicBezTo>
                  <a:pt x="575241" y="655256"/>
                  <a:pt x="582170" y="816046"/>
                  <a:pt x="604136" y="975125"/>
                </a:cubicBezTo>
                <a:cubicBezTo>
                  <a:pt x="613522" y="1043173"/>
                  <a:pt x="625027" y="1339795"/>
                  <a:pt x="745391" y="1256853"/>
                </a:cubicBezTo>
                <a:cubicBezTo>
                  <a:pt x="794464" y="1223043"/>
                  <a:pt x="818465" y="1123043"/>
                  <a:pt x="843860" y="1068779"/>
                </a:cubicBezTo>
                <a:cubicBezTo>
                  <a:pt x="878736" y="994262"/>
                  <a:pt x="913612" y="919746"/>
                  <a:pt x="948488" y="845229"/>
                </a:cubicBezTo>
                <a:cubicBezTo>
                  <a:pt x="1018243" y="696170"/>
                  <a:pt x="1087996" y="547134"/>
                  <a:pt x="1157748" y="398122"/>
                </a:cubicBezTo>
                <a:cubicBezTo>
                  <a:pt x="1180978" y="586423"/>
                  <a:pt x="1206639" y="774517"/>
                  <a:pt x="1240610" y="961223"/>
                </a:cubicBezTo>
                <a:cubicBezTo>
                  <a:pt x="1257080" y="1051741"/>
                  <a:pt x="1275481" y="1141916"/>
                  <a:pt x="1296488" y="1231474"/>
                </a:cubicBezTo>
                <a:cubicBezTo>
                  <a:pt x="1309192" y="1285680"/>
                  <a:pt x="1339526" y="1397462"/>
                  <a:pt x="1413974" y="1319763"/>
                </a:cubicBezTo>
                <a:cubicBezTo>
                  <a:pt x="1458277" y="1273529"/>
                  <a:pt x="1452573" y="1149479"/>
                  <a:pt x="1464648" y="1088092"/>
                </a:cubicBezTo>
                <a:cubicBezTo>
                  <a:pt x="1481578" y="1002001"/>
                  <a:pt x="1502116" y="916717"/>
                  <a:pt x="1526262" y="832241"/>
                </a:cubicBezTo>
                <a:cubicBezTo>
                  <a:pt x="1577535" y="652900"/>
                  <a:pt x="1644666" y="478475"/>
                  <a:pt x="1726863" y="311033"/>
                </a:cubicBezTo>
                <a:cubicBezTo>
                  <a:pt x="1780566" y="478649"/>
                  <a:pt x="1834269" y="646261"/>
                  <a:pt x="1887972" y="813868"/>
                </a:cubicBezTo>
                <a:cubicBezTo>
                  <a:pt x="1906483" y="871638"/>
                  <a:pt x="1954500" y="1194715"/>
                  <a:pt x="2067072" y="1089466"/>
                </a:cubicBezTo>
                <a:cubicBezTo>
                  <a:pt x="2107505" y="1051663"/>
                  <a:pt x="2094354" y="971930"/>
                  <a:pt x="2100077" y="920070"/>
                </a:cubicBezTo>
                <a:cubicBezTo>
                  <a:pt x="2109631" y="833719"/>
                  <a:pt x="2124428" y="748029"/>
                  <a:pt x="2144386" y="663474"/>
                </a:cubicBezTo>
                <a:cubicBezTo>
                  <a:pt x="2181645" y="504832"/>
                  <a:pt x="2237334" y="351093"/>
                  <a:pt x="2310317" y="205388"/>
                </a:cubicBezTo>
                <a:cubicBezTo>
                  <a:pt x="2376062" y="406506"/>
                  <a:pt x="2447122" y="605783"/>
                  <a:pt x="2523499" y="803220"/>
                </a:cubicBezTo>
                <a:cubicBezTo>
                  <a:pt x="2540467" y="847078"/>
                  <a:pt x="2557696" y="890835"/>
                  <a:pt x="2575183" y="934490"/>
                </a:cubicBezTo>
                <a:cubicBezTo>
                  <a:pt x="2586772" y="963420"/>
                  <a:pt x="2601525" y="1035053"/>
                  <a:pt x="2630783" y="1052519"/>
                </a:cubicBezTo>
                <a:cubicBezTo>
                  <a:pt x="2676789" y="1079978"/>
                  <a:pt x="2749669" y="1024878"/>
                  <a:pt x="2727858" y="97186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4"/>
          <p:cNvSpPr/>
          <p:nvPr/>
        </p:nvSpPr>
        <p:spPr>
          <a:xfrm rot="2087446">
            <a:off x="-347111" y="4074972"/>
            <a:ext cx="1577102" cy="1380404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4"/>
          <p:cNvSpPr/>
          <p:nvPr/>
        </p:nvSpPr>
        <p:spPr>
          <a:xfrm>
            <a:off x="6000753" y="-218972"/>
            <a:ext cx="3409660" cy="862777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5"/>
          <p:cNvSpPr/>
          <p:nvPr/>
        </p:nvSpPr>
        <p:spPr>
          <a:xfrm>
            <a:off x="-258525" y="-549627"/>
            <a:ext cx="2337836" cy="230489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5"/>
          <p:cNvSpPr/>
          <p:nvPr/>
        </p:nvSpPr>
        <p:spPr>
          <a:xfrm rot="1832534">
            <a:off x="8091114" y="518904"/>
            <a:ext cx="1576304" cy="1379706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5"/>
          <p:cNvSpPr/>
          <p:nvPr/>
        </p:nvSpPr>
        <p:spPr>
          <a:xfrm rot="-2178819">
            <a:off x="7229719" y="2940743"/>
            <a:ext cx="2971008" cy="1464977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5"/>
          <p:cNvSpPr/>
          <p:nvPr/>
        </p:nvSpPr>
        <p:spPr>
          <a:xfrm>
            <a:off x="6757725" y="3704750"/>
            <a:ext cx="1568804" cy="1615431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5"/>
          <p:cNvSpPr/>
          <p:nvPr/>
        </p:nvSpPr>
        <p:spPr>
          <a:xfrm>
            <a:off x="-608751" y="1003175"/>
            <a:ext cx="1262060" cy="1124021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5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9pPr>
          </a:lstStyle>
          <a:p/>
        </p:txBody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1216025" y="1863126"/>
            <a:ext cx="6711900" cy="2494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✘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5" name="Google Shape;45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6"/>
          <p:cNvSpPr/>
          <p:nvPr/>
        </p:nvSpPr>
        <p:spPr>
          <a:xfrm>
            <a:off x="-544275" y="3228500"/>
            <a:ext cx="1568804" cy="1615431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6"/>
          <p:cNvSpPr/>
          <p:nvPr/>
        </p:nvSpPr>
        <p:spPr>
          <a:xfrm rot="5400000">
            <a:off x="7272240" y="3378547"/>
            <a:ext cx="1825737" cy="2198998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6"/>
          <p:cNvSpPr/>
          <p:nvPr/>
        </p:nvSpPr>
        <p:spPr>
          <a:xfrm>
            <a:off x="685804" y="-380379"/>
            <a:ext cx="2346749" cy="2090071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6"/>
          <p:cNvSpPr/>
          <p:nvPr/>
        </p:nvSpPr>
        <p:spPr>
          <a:xfrm>
            <a:off x="8237775" y="436811"/>
            <a:ext cx="1780932" cy="1755838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rgbClr val="1D1D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6"/>
          <p:cNvSpPr/>
          <p:nvPr/>
        </p:nvSpPr>
        <p:spPr>
          <a:xfrm>
            <a:off x="602736" y="4310518"/>
            <a:ext cx="2574272" cy="1045975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6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9pPr>
          </a:lstStyle>
          <a:p/>
        </p:txBody>
      </p:sp>
      <p:sp>
        <p:nvSpPr>
          <p:cNvPr id="53" name="Google Shape;53;p6"/>
          <p:cNvSpPr txBox="1"/>
          <p:nvPr>
            <p:ph idx="1" type="body"/>
          </p:nvPr>
        </p:nvSpPr>
        <p:spPr>
          <a:xfrm>
            <a:off x="1216025" y="1863125"/>
            <a:ext cx="29880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✘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✗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54" name="Google Shape;54;p6"/>
          <p:cNvSpPr txBox="1"/>
          <p:nvPr>
            <p:ph idx="2" type="body"/>
          </p:nvPr>
        </p:nvSpPr>
        <p:spPr>
          <a:xfrm>
            <a:off x="4939920" y="1863125"/>
            <a:ext cx="29880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✘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✗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55" name="Google Shape;55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7"/>
          <p:cNvSpPr/>
          <p:nvPr/>
        </p:nvSpPr>
        <p:spPr>
          <a:xfrm>
            <a:off x="7685537" y="1390705"/>
            <a:ext cx="2138785" cy="2202352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7"/>
          <p:cNvSpPr/>
          <p:nvPr/>
        </p:nvSpPr>
        <p:spPr>
          <a:xfrm>
            <a:off x="-628647" y="-96447"/>
            <a:ext cx="3409660" cy="862777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7"/>
          <p:cNvSpPr/>
          <p:nvPr/>
        </p:nvSpPr>
        <p:spPr>
          <a:xfrm>
            <a:off x="1183975" y="-519363"/>
            <a:ext cx="1832056" cy="1708609"/>
          </a:xfrm>
          <a:custGeom>
            <a:rect b="b" l="l" r="r" t="t"/>
            <a:pathLst>
              <a:path extrusionOk="0" h="1348015" w="1445409">
                <a:moveTo>
                  <a:pt x="492691" y="421259"/>
                </a:moveTo>
                <a:cubicBezTo>
                  <a:pt x="546736" y="374376"/>
                  <a:pt x="506550" y="328822"/>
                  <a:pt x="452240" y="325297"/>
                </a:cubicBezTo>
                <a:cubicBezTo>
                  <a:pt x="437703" y="338522"/>
                  <a:pt x="422750" y="340218"/>
                  <a:pt x="407380" y="330384"/>
                </a:cubicBezTo>
                <a:cubicBezTo>
                  <a:pt x="394322" y="328376"/>
                  <a:pt x="380960" y="330411"/>
                  <a:pt x="369093" y="336217"/>
                </a:cubicBezTo>
                <a:cubicBezTo>
                  <a:pt x="343775" y="347837"/>
                  <a:pt x="325854" y="378907"/>
                  <a:pt x="318620" y="404493"/>
                </a:cubicBezTo>
                <a:cubicBezTo>
                  <a:pt x="300510" y="468556"/>
                  <a:pt x="338610" y="526138"/>
                  <a:pt x="406304" y="529061"/>
                </a:cubicBezTo>
                <a:cubicBezTo>
                  <a:pt x="452084" y="531070"/>
                  <a:pt x="546853" y="474829"/>
                  <a:pt x="492691" y="421259"/>
                </a:cubicBezTo>
                <a:close/>
                <a:moveTo>
                  <a:pt x="806093" y="553403"/>
                </a:moveTo>
                <a:cubicBezTo>
                  <a:pt x="864032" y="564265"/>
                  <a:pt x="924124" y="521524"/>
                  <a:pt x="930392" y="462341"/>
                </a:cubicBezTo>
                <a:cubicBezTo>
                  <a:pt x="934747" y="421194"/>
                  <a:pt x="911524" y="390637"/>
                  <a:pt x="888008" y="360229"/>
                </a:cubicBezTo>
                <a:cubicBezTo>
                  <a:pt x="878512" y="347947"/>
                  <a:pt x="852689" y="315763"/>
                  <a:pt x="837541" y="307306"/>
                </a:cubicBezTo>
                <a:cubicBezTo>
                  <a:pt x="745236" y="255777"/>
                  <a:pt x="651032" y="524324"/>
                  <a:pt x="806093" y="553403"/>
                </a:cubicBezTo>
                <a:close/>
                <a:moveTo>
                  <a:pt x="1083826" y="830258"/>
                </a:moveTo>
                <a:cubicBezTo>
                  <a:pt x="1079801" y="791969"/>
                  <a:pt x="1070117" y="727213"/>
                  <a:pt x="1030106" y="713603"/>
                </a:cubicBezTo>
                <a:cubicBezTo>
                  <a:pt x="977941" y="695852"/>
                  <a:pt x="917837" y="748911"/>
                  <a:pt x="900705" y="794225"/>
                </a:cubicBezTo>
                <a:cubicBezTo>
                  <a:pt x="846674" y="937153"/>
                  <a:pt x="1095414" y="940497"/>
                  <a:pt x="1083826" y="830258"/>
                </a:cubicBezTo>
                <a:close/>
                <a:moveTo>
                  <a:pt x="1153723" y="365685"/>
                </a:moveTo>
                <a:cubicBezTo>
                  <a:pt x="1227757" y="443844"/>
                  <a:pt x="1373575" y="337889"/>
                  <a:pt x="1313756" y="244001"/>
                </a:cubicBezTo>
                <a:cubicBezTo>
                  <a:pt x="1284024" y="197339"/>
                  <a:pt x="1207625" y="187534"/>
                  <a:pt x="1172242" y="234928"/>
                </a:cubicBezTo>
                <a:cubicBezTo>
                  <a:pt x="1156005" y="256658"/>
                  <a:pt x="1134000" y="344869"/>
                  <a:pt x="1153698" y="365685"/>
                </a:cubicBezTo>
                <a:close/>
                <a:moveTo>
                  <a:pt x="879329" y="119990"/>
                </a:moveTo>
                <a:cubicBezTo>
                  <a:pt x="929335" y="186030"/>
                  <a:pt x="1042129" y="103270"/>
                  <a:pt x="1010012" y="32615"/>
                </a:cubicBezTo>
                <a:cubicBezTo>
                  <a:pt x="971816" y="-51422"/>
                  <a:pt x="822401" y="44832"/>
                  <a:pt x="879329" y="119990"/>
                </a:cubicBezTo>
                <a:close/>
                <a:moveTo>
                  <a:pt x="523622" y="127566"/>
                </a:moveTo>
                <a:cubicBezTo>
                  <a:pt x="522857" y="127800"/>
                  <a:pt x="557437" y="154870"/>
                  <a:pt x="565559" y="156471"/>
                </a:cubicBezTo>
                <a:cubicBezTo>
                  <a:pt x="587395" y="160774"/>
                  <a:pt x="606490" y="152505"/>
                  <a:pt x="622597" y="138039"/>
                </a:cubicBezTo>
                <a:cubicBezTo>
                  <a:pt x="666672" y="98383"/>
                  <a:pt x="639345" y="41475"/>
                  <a:pt x="595666" y="13140"/>
                </a:cubicBezTo>
                <a:cubicBezTo>
                  <a:pt x="560846" y="-9439"/>
                  <a:pt x="521859" y="-469"/>
                  <a:pt x="490417" y="26446"/>
                </a:cubicBezTo>
                <a:cubicBezTo>
                  <a:pt x="450398" y="60671"/>
                  <a:pt x="448746" y="150612"/>
                  <a:pt x="523622" y="127566"/>
                </a:cubicBezTo>
                <a:close/>
                <a:moveTo>
                  <a:pt x="1427224" y="708794"/>
                </a:moveTo>
                <a:cubicBezTo>
                  <a:pt x="1434178" y="634064"/>
                  <a:pt x="1341050" y="658957"/>
                  <a:pt x="1307585" y="686759"/>
                </a:cubicBezTo>
                <a:cubicBezTo>
                  <a:pt x="1271567" y="716669"/>
                  <a:pt x="1247578" y="769125"/>
                  <a:pt x="1256166" y="816000"/>
                </a:cubicBezTo>
                <a:cubicBezTo>
                  <a:pt x="1289651" y="998565"/>
                  <a:pt x="1512373" y="774315"/>
                  <a:pt x="1427224" y="708794"/>
                </a:cubicBezTo>
                <a:close/>
                <a:moveTo>
                  <a:pt x="1181737" y="1055117"/>
                </a:moveTo>
                <a:cubicBezTo>
                  <a:pt x="1114776" y="1051559"/>
                  <a:pt x="1076540" y="1066018"/>
                  <a:pt x="1070292" y="1134780"/>
                </a:cubicBezTo>
                <a:cubicBezTo>
                  <a:pt x="1065670" y="1185693"/>
                  <a:pt x="1064543" y="1219899"/>
                  <a:pt x="1124971" y="1237274"/>
                </a:cubicBezTo>
                <a:cubicBezTo>
                  <a:pt x="1250274" y="1273295"/>
                  <a:pt x="1271132" y="1059868"/>
                  <a:pt x="1181763" y="1055117"/>
                </a:cubicBezTo>
                <a:close/>
                <a:moveTo>
                  <a:pt x="732396" y="1179401"/>
                </a:moveTo>
                <a:cubicBezTo>
                  <a:pt x="721326" y="1189770"/>
                  <a:pt x="679246" y="1175058"/>
                  <a:pt x="656710" y="1194683"/>
                </a:cubicBezTo>
                <a:cubicBezTo>
                  <a:pt x="638768" y="1211590"/>
                  <a:pt x="628956" y="1235391"/>
                  <a:pt x="629772" y="1260029"/>
                </a:cubicBezTo>
                <a:cubicBezTo>
                  <a:pt x="631860" y="1326295"/>
                  <a:pt x="702678" y="1364435"/>
                  <a:pt x="761467" y="1341577"/>
                </a:cubicBezTo>
                <a:cubicBezTo>
                  <a:pt x="880171" y="1295421"/>
                  <a:pt x="820541" y="1096925"/>
                  <a:pt x="732423" y="1179401"/>
                </a:cubicBezTo>
                <a:close/>
                <a:moveTo>
                  <a:pt x="666147" y="797511"/>
                </a:moveTo>
                <a:cubicBezTo>
                  <a:pt x="619045" y="714984"/>
                  <a:pt x="442154" y="856720"/>
                  <a:pt x="477628" y="933744"/>
                </a:cubicBezTo>
                <a:cubicBezTo>
                  <a:pt x="526973" y="1040905"/>
                  <a:pt x="725468" y="901457"/>
                  <a:pt x="666147" y="797511"/>
                </a:cubicBezTo>
                <a:close/>
                <a:moveTo>
                  <a:pt x="224876" y="726668"/>
                </a:moveTo>
                <a:cubicBezTo>
                  <a:pt x="153539" y="650557"/>
                  <a:pt x="11694" y="902481"/>
                  <a:pt x="177748" y="925099"/>
                </a:cubicBezTo>
                <a:cubicBezTo>
                  <a:pt x="298255" y="941515"/>
                  <a:pt x="318212" y="719377"/>
                  <a:pt x="224876" y="726668"/>
                </a:cubicBezTo>
                <a:close/>
                <a:moveTo>
                  <a:pt x="389620" y="1116932"/>
                </a:moveTo>
                <a:cubicBezTo>
                  <a:pt x="327863" y="1101682"/>
                  <a:pt x="237470" y="1169608"/>
                  <a:pt x="295092" y="1232129"/>
                </a:cubicBezTo>
                <a:cubicBezTo>
                  <a:pt x="371640" y="1315187"/>
                  <a:pt x="485089" y="1140515"/>
                  <a:pt x="389627" y="1116932"/>
                </a:cubicBezTo>
                <a:close/>
                <a:moveTo>
                  <a:pt x="161057" y="487078"/>
                </a:moveTo>
                <a:cubicBezTo>
                  <a:pt x="183374" y="457480"/>
                  <a:pt x="208373" y="385089"/>
                  <a:pt x="166748" y="360118"/>
                </a:cubicBezTo>
                <a:cubicBezTo>
                  <a:pt x="135896" y="341603"/>
                  <a:pt x="54616" y="373333"/>
                  <a:pt x="32487" y="391738"/>
                </a:cubicBezTo>
                <a:cubicBezTo>
                  <a:pt x="-65321" y="473164"/>
                  <a:pt x="81391" y="592716"/>
                  <a:pt x="161057" y="487078"/>
                </a:cubicBezTo>
                <a:close/>
                <a:moveTo>
                  <a:pt x="76699" y="484486"/>
                </a:moveTo>
                <a:cubicBezTo>
                  <a:pt x="84953" y="481244"/>
                  <a:pt x="92788" y="477021"/>
                  <a:pt x="100032" y="471906"/>
                </a:cubicBezTo>
                <a:cubicBezTo>
                  <a:pt x="93565" y="478172"/>
                  <a:pt x="85489" y="482526"/>
                  <a:pt x="76699" y="484486"/>
                </a:cubicBezTo>
                <a:close/>
                <a:moveTo>
                  <a:pt x="254484" y="173049"/>
                </a:moveTo>
                <a:cubicBezTo>
                  <a:pt x="323242" y="173049"/>
                  <a:pt x="356337" y="56199"/>
                  <a:pt x="274351" y="56199"/>
                </a:cubicBezTo>
                <a:cubicBezTo>
                  <a:pt x="205587" y="56173"/>
                  <a:pt x="172491" y="173023"/>
                  <a:pt x="254484" y="17302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7"/>
          <p:cNvSpPr/>
          <p:nvPr/>
        </p:nvSpPr>
        <p:spPr>
          <a:xfrm>
            <a:off x="133349" y="3953347"/>
            <a:ext cx="1543088" cy="15213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7"/>
          <p:cNvSpPr/>
          <p:nvPr/>
        </p:nvSpPr>
        <p:spPr>
          <a:xfrm rot="4213030">
            <a:off x="-435731" y="3147919"/>
            <a:ext cx="1834203" cy="901739"/>
          </a:xfrm>
          <a:custGeom>
            <a:rect b="b" l="l" r="r" t="t"/>
            <a:pathLst>
              <a:path extrusionOk="0" h="1341534" w="2728778">
                <a:moveTo>
                  <a:pt x="2727858" y="971865"/>
                </a:moveTo>
                <a:cubicBezTo>
                  <a:pt x="2662022" y="811650"/>
                  <a:pt x="2599698" y="650061"/>
                  <a:pt x="2540889" y="487098"/>
                </a:cubicBezTo>
                <a:cubicBezTo>
                  <a:pt x="2509539" y="400203"/>
                  <a:pt x="2479196" y="312951"/>
                  <a:pt x="2449860" y="225343"/>
                </a:cubicBezTo>
                <a:cubicBezTo>
                  <a:pt x="2433572" y="176691"/>
                  <a:pt x="2413699" y="33711"/>
                  <a:pt x="2369261" y="7263"/>
                </a:cubicBezTo>
                <a:cubicBezTo>
                  <a:pt x="2220183" y="-81480"/>
                  <a:pt x="2022959" y="670486"/>
                  <a:pt x="2005088" y="766409"/>
                </a:cubicBezTo>
                <a:lnTo>
                  <a:pt x="1865337" y="330248"/>
                </a:lnTo>
                <a:cubicBezTo>
                  <a:pt x="1847733" y="275297"/>
                  <a:pt x="1832638" y="161377"/>
                  <a:pt x="1794493" y="120269"/>
                </a:cubicBezTo>
                <a:cubicBezTo>
                  <a:pt x="1743936" y="65765"/>
                  <a:pt x="1696730" y="134449"/>
                  <a:pt x="1673636" y="175317"/>
                </a:cubicBezTo>
                <a:cubicBezTo>
                  <a:pt x="1532725" y="424648"/>
                  <a:pt x="1433672" y="703337"/>
                  <a:pt x="1369342" y="981741"/>
                </a:cubicBezTo>
                <a:cubicBezTo>
                  <a:pt x="1335812" y="807258"/>
                  <a:pt x="1310689" y="631297"/>
                  <a:pt x="1288321" y="455076"/>
                </a:cubicBezTo>
                <a:cubicBezTo>
                  <a:pt x="1277775" y="371868"/>
                  <a:pt x="1286240" y="249841"/>
                  <a:pt x="1254234" y="172978"/>
                </a:cubicBezTo>
                <a:cubicBezTo>
                  <a:pt x="1238347" y="134825"/>
                  <a:pt x="1212978" y="119984"/>
                  <a:pt x="1171917" y="143412"/>
                </a:cubicBezTo>
                <a:cubicBezTo>
                  <a:pt x="1121936" y="171928"/>
                  <a:pt x="1103360" y="253710"/>
                  <a:pt x="1079994" y="303625"/>
                </a:cubicBezTo>
                <a:lnTo>
                  <a:pt x="960796" y="558322"/>
                </a:lnTo>
                <a:cubicBezTo>
                  <a:pt x="886287" y="717505"/>
                  <a:pt x="811785" y="876689"/>
                  <a:pt x="737289" y="1035876"/>
                </a:cubicBezTo>
                <a:cubicBezTo>
                  <a:pt x="703260" y="851023"/>
                  <a:pt x="694251" y="662703"/>
                  <a:pt x="693045" y="475089"/>
                </a:cubicBezTo>
                <a:cubicBezTo>
                  <a:pt x="692644" y="412762"/>
                  <a:pt x="744004" y="92719"/>
                  <a:pt x="611649" y="163840"/>
                </a:cubicBezTo>
                <a:cubicBezTo>
                  <a:pt x="556749" y="193334"/>
                  <a:pt x="524198" y="292679"/>
                  <a:pt x="502867" y="347332"/>
                </a:cubicBezTo>
                <a:cubicBezTo>
                  <a:pt x="477349" y="414675"/>
                  <a:pt x="457547" y="484047"/>
                  <a:pt x="443669" y="554712"/>
                </a:cubicBezTo>
                <a:cubicBezTo>
                  <a:pt x="409499" y="720246"/>
                  <a:pt x="400346" y="890485"/>
                  <a:pt x="355630" y="1053919"/>
                </a:cubicBezTo>
                <a:cubicBezTo>
                  <a:pt x="285715" y="780155"/>
                  <a:pt x="210959" y="507689"/>
                  <a:pt x="131364" y="236523"/>
                </a:cubicBezTo>
                <a:cubicBezTo>
                  <a:pt x="118161" y="191558"/>
                  <a:pt x="113027" y="129290"/>
                  <a:pt x="50577" y="143198"/>
                </a:cubicBezTo>
                <a:cubicBezTo>
                  <a:pt x="-12470" y="157242"/>
                  <a:pt x="-3279" y="216354"/>
                  <a:pt x="8446" y="263094"/>
                </a:cubicBezTo>
                <a:cubicBezTo>
                  <a:pt x="43940" y="404564"/>
                  <a:pt x="90024" y="544084"/>
                  <a:pt x="128772" y="684757"/>
                </a:cubicBezTo>
                <a:cubicBezTo>
                  <a:pt x="166036" y="820038"/>
                  <a:pt x="202099" y="955643"/>
                  <a:pt x="236957" y="1091572"/>
                </a:cubicBezTo>
                <a:cubicBezTo>
                  <a:pt x="252616" y="1152628"/>
                  <a:pt x="281531" y="1400183"/>
                  <a:pt x="388193" y="1271824"/>
                </a:cubicBezTo>
                <a:cubicBezTo>
                  <a:pt x="462849" y="1181987"/>
                  <a:pt x="485276" y="1020568"/>
                  <a:pt x="504863" y="909402"/>
                </a:cubicBezTo>
                <a:cubicBezTo>
                  <a:pt x="529163" y="771484"/>
                  <a:pt x="540778" y="631070"/>
                  <a:pt x="574004" y="494803"/>
                </a:cubicBezTo>
                <a:cubicBezTo>
                  <a:pt x="575241" y="655256"/>
                  <a:pt x="582170" y="816046"/>
                  <a:pt x="604136" y="975125"/>
                </a:cubicBezTo>
                <a:cubicBezTo>
                  <a:pt x="613522" y="1043173"/>
                  <a:pt x="625027" y="1339795"/>
                  <a:pt x="745391" y="1256853"/>
                </a:cubicBezTo>
                <a:cubicBezTo>
                  <a:pt x="794464" y="1223043"/>
                  <a:pt x="818465" y="1123043"/>
                  <a:pt x="843860" y="1068779"/>
                </a:cubicBezTo>
                <a:cubicBezTo>
                  <a:pt x="878736" y="994262"/>
                  <a:pt x="913612" y="919746"/>
                  <a:pt x="948488" y="845229"/>
                </a:cubicBezTo>
                <a:cubicBezTo>
                  <a:pt x="1018243" y="696170"/>
                  <a:pt x="1087996" y="547134"/>
                  <a:pt x="1157748" y="398122"/>
                </a:cubicBezTo>
                <a:cubicBezTo>
                  <a:pt x="1180978" y="586423"/>
                  <a:pt x="1206639" y="774517"/>
                  <a:pt x="1240610" y="961223"/>
                </a:cubicBezTo>
                <a:cubicBezTo>
                  <a:pt x="1257080" y="1051741"/>
                  <a:pt x="1275481" y="1141916"/>
                  <a:pt x="1296488" y="1231474"/>
                </a:cubicBezTo>
                <a:cubicBezTo>
                  <a:pt x="1309192" y="1285680"/>
                  <a:pt x="1339526" y="1397462"/>
                  <a:pt x="1413974" y="1319763"/>
                </a:cubicBezTo>
                <a:cubicBezTo>
                  <a:pt x="1458277" y="1273529"/>
                  <a:pt x="1452573" y="1149479"/>
                  <a:pt x="1464648" y="1088092"/>
                </a:cubicBezTo>
                <a:cubicBezTo>
                  <a:pt x="1481578" y="1002001"/>
                  <a:pt x="1502116" y="916717"/>
                  <a:pt x="1526262" y="832241"/>
                </a:cubicBezTo>
                <a:cubicBezTo>
                  <a:pt x="1577535" y="652900"/>
                  <a:pt x="1644666" y="478475"/>
                  <a:pt x="1726863" y="311033"/>
                </a:cubicBezTo>
                <a:cubicBezTo>
                  <a:pt x="1780566" y="478649"/>
                  <a:pt x="1834269" y="646261"/>
                  <a:pt x="1887972" y="813868"/>
                </a:cubicBezTo>
                <a:cubicBezTo>
                  <a:pt x="1906483" y="871638"/>
                  <a:pt x="1954500" y="1194715"/>
                  <a:pt x="2067072" y="1089466"/>
                </a:cubicBezTo>
                <a:cubicBezTo>
                  <a:pt x="2107505" y="1051663"/>
                  <a:pt x="2094354" y="971930"/>
                  <a:pt x="2100077" y="920070"/>
                </a:cubicBezTo>
                <a:cubicBezTo>
                  <a:pt x="2109631" y="833719"/>
                  <a:pt x="2124428" y="748029"/>
                  <a:pt x="2144386" y="663474"/>
                </a:cubicBezTo>
                <a:cubicBezTo>
                  <a:pt x="2181645" y="504832"/>
                  <a:pt x="2237334" y="351093"/>
                  <a:pt x="2310317" y="205388"/>
                </a:cubicBezTo>
                <a:cubicBezTo>
                  <a:pt x="2376062" y="406506"/>
                  <a:pt x="2447122" y="605783"/>
                  <a:pt x="2523499" y="803220"/>
                </a:cubicBezTo>
                <a:cubicBezTo>
                  <a:pt x="2540467" y="847078"/>
                  <a:pt x="2557696" y="890835"/>
                  <a:pt x="2575183" y="934490"/>
                </a:cubicBezTo>
                <a:cubicBezTo>
                  <a:pt x="2586772" y="963420"/>
                  <a:pt x="2601525" y="1035053"/>
                  <a:pt x="2630783" y="1052519"/>
                </a:cubicBezTo>
                <a:cubicBezTo>
                  <a:pt x="2676789" y="1079978"/>
                  <a:pt x="2749669" y="1024878"/>
                  <a:pt x="2727858" y="97186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7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9pPr>
          </a:lstStyle>
          <a:p/>
        </p:txBody>
      </p:sp>
      <p:sp>
        <p:nvSpPr>
          <p:cNvPr id="63" name="Google Shape;63;p7"/>
          <p:cNvSpPr txBox="1"/>
          <p:nvPr>
            <p:ph idx="1" type="body"/>
          </p:nvPr>
        </p:nvSpPr>
        <p:spPr>
          <a:xfrm>
            <a:off x="1183975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64" name="Google Shape;64;p7"/>
          <p:cNvSpPr txBox="1"/>
          <p:nvPr>
            <p:ph idx="2" type="body"/>
          </p:nvPr>
        </p:nvSpPr>
        <p:spPr>
          <a:xfrm>
            <a:off x="3542027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65" name="Google Shape;65;p7"/>
          <p:cNvSpPr txBox="1"/>
          <p:nvPr>
            <p:ph idx="3" type="body"/>
          </p:nvPr>
        </p:nvSpPr>
        <p:spPr>
          <a:xfrm>
            <a:off x="5900079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66" name="Google Shape;66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8"/>
          <p:cNvSpPr/>
          <p:nvPr/>
        </p:nvSpPr>
        <p:spPr>
          <a:xfrm rot="3886626">
            <a:off x="-462593" y="-88356"/>
            <a:ext cx="2184896" cy="1912394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8"/>
          <p:cNvSpPr/>
          <p:nvPr/>
        </p:nvSpPr>
        <p:spPr>
          <a:xfrm rot="-1859020">
            <a:off x="564045" y="369917"/>
            <a:ext cx="1439126" cy="1790687"/>
          </a:xfrm>
          <a:custGeom>
            <a:rect b="b" l="l" r="r" t="t"/>
            <a:pathLst>
              <a:path extrusionOk="0" h="1451708" w="1166698">
                <a:moveTo>
                  <a:pt x="1104371" y="837588"/>
                </a:moveTo>
                <a:cubicBezTo>
                  <a:pt x="1157339" y="839253"/>
                  <a:pt x="1194466" y="769072"/>
                  <a:pt x="1156120" y="730764"/>
                </a:cubicBezTo>
                <a:cubicBezTo>
                  <a:pt x="1131024" y="705703"/>
                  <a:pt x="1056796" y="697790"/>
                  <a:pt x="1025113" y="689689"/>
                </a:cubicBezTo>
                <a:cubicBezTo>
                  <a:pt x="976107" y="677159"/>
                  <a:pt x="926719" y="666291"/>
                  <a:pt x="876948" y="657083"/>
                </a:cubicBezTo>
                <a:cubicBezTo>
                  <a:pt x="677677" y="619877"/>
                  <a:pt x="474788" y="606805"/>
                  <a:pt x="272508" y="599333"/>
                </a:cubicBezTo>
                <a:cubicBezTo>
                  <a:pt x="414956" y="553740"/>
                  <a:pt x="571313" y="560979"/>
                  <a:pt x="717526" y="532275"/>
                </a:cubicBezTo>
                <a:cubicBezTo>
                  <a:pt x="794658" y="517136"/>
                  <a:pt x="1076999" y="472088"/>
                  <a:pt x="1093897" y="375770"/>
                </a:cubicBezTo>
                <a:cubicBezTo>
                  <a:pt x="1113789" y="262426"/>
                  <a:pt x="822127" y="319425"/>
                  <a:pt x="765977" y="325964"/>
                </a:cubicBezTo>
                <a:cubicBezTo>
                  <a:pt x="606897" y="344506"/>
                  <a:pt x="447882" y="374454"/>
                  <a:pt x="287053" y="368537"/>
                </a:cubicBezTo>
                <a:cubicBezTo>
                  <a:pt x="439431" y="292342"/>
                  <a:pt x="597233" y="251823"/>
                  <a:pt x="756649" y="195920"/>
                </a:cubicBezTo>
                <a:cubicBezTo>
                  <a:pt x="814693" y="175563"/>
                  <a:pt x="895694" y="138493"/>
                  <a:pt x="910718" y="70515"/>
                </a:cubicBezTo>
                <a:cubicBezTo>
                  <a:pt x="930876" y="-20754"/>
                  <a:pt x="835343" y="1047"/>
                  <a:pt x="776717" y="5383"/>
                </a:cubicBezTo>
                <a:cubicBezTo>
                  <a:pt x="687594" y="11976"/>
                  <a:pt x="598499" y="18960"/>
                  <a:pt x="509432" y="26335"/>
                </a:cubicBezTo>
                <a:cubicBezTo>
                  <a:pt x="431931" y="32752"/>
                  <a:pt x="306479" y="19855"/>
                  <a:pt x="236334" y="53937"/>
                </a:cubicBezTo>
                <a:cubicBezTo>
                  <a:pt x="208463" y="67482"/>
                  <a:pt x="182471" y="96160"/>
                  <a:pt x="192129" y="129919"/>
                </a:cubicBezTo>
                <a:cubicBezTo>
                  <a:pt x="204289" y="172414"/>
                  <a:pt x="242686" y="162822"/>
                  <a:pt x="276281" y="161610"/>
                </a:cubicBezTo>
                <a:cubicBezTo>
                  <a:pt x="372209" y="158143"/>
                  <a:pt x="468786" y="144812"/>
                  <a:pt x="564475" y="137119"/>
                </a:cubicBezTo>
                <a:cubicBezTo>
                  <a:pt x="412228" y="187543"/>
                  <a:pt x="265424" y="253112"/>
                  <a:pt x="126269" y="332840"/>
                </a:cubicBezTo>
                <a:cubicBezTo>
                  <a:pt x="90944" y="353093"/>
                  <a:pt x="24111" y="392030"/>
                  <a:pt x="52047" y="444674"/>
                </a:cubicBezTo>
                <a:cubicBezTo>
                  <a:pt x="77365" y="492392"/>
                  <a:pt x="227551" y="483676"/>
                  <a:pt x="273435" y="484376"/>
                </a:cubicBezTo>
                <a:cubicBezTo>
                  <a:pt x="220065" y="499314"/>
                  <a:pt x="-60435" y="618289"/>
                  <a:pt x="47225" y="703305"/>
                </a:cubicBezTo>
                <a:cubicBezTo>
                  <a:pt x="88559" y="735949"/>
                  <a:pt x="224823" y="715074"/>
                  <a:pt x="277084" y="717213"/>
                </a:cubicBezTo>
                <a:cubicBezTo>
                  <a:pt x="367380" y="720900"/>
                  <a:pt x="457637" y="725897"/>
                  <a:pt x="547655" y="733998"/>
                </a:cubicBezTo>
                <a:cubicBezTo>
                  <a:pt x="432420" y="747080"/>
                  <a:pt x="319072" y="773366"/>
                  <a:pt x="209844" y="812339"/>
                </a:cubicBezTo>
                <a:cubicBezTo>
                  <a:pt x="152455" y="833395"/>
                  <a:pt x="3869" y="871742"/>
                  <a:pt x="78" y="949979"/>
                </a:cubicBezTo>
                <a:cubicBezTo>
                  <a:pt x="-4226" y="1038941"/>
                  <a:pt x="171193" y="998229"/>
                  <a:pt x="226618" y="998585"/>
                </a:cubicBezTo>
                <a:cubicBezTo>
                  <a:pt x="358205" y="999423"/>
                  <a:pt x="489566" y="1006593"/>
                  <a:pt x="620703" y="1020095"/>
                </a:cubicBezTo>
                <a:lnTo>
                  <a:pt x="343859" y="1065701"/>
                </a:lnTo>
                <a:cubicBezTo>
                  <a:pt x="293567" y="1073983"/>
                  <a:pt x="218970" y="1068449"/>
                  <a:pt x="193776" y="1122952"/>
                </a:cubicBezTo>
                <a:cubicBezTo>
                  <a:pt x="159896" y="1196238"/>
                  <a:pt x="239990" y="1199050"/>
                  <a:pt x="288304" y="1207126"/>
                </a:cubicBezTo>
                <a:lnTo>
                  <a:pt x="693829" y="1274915"/>
                </a:lnTo>
                <a:cubicBezTo>
                  <a:pt x="633090" y="1284831"/>
                  <a:pt x="504240" y="1280385"/>
                  <a:pt x="458545" y="1324364"/>
                </a:cubicBezTo>
                <a:cubicBezTo>
                  <a:pt x="416096" y="1365193"/>
                  <a:pt x="436721" y="1406761"/>
                  <a:pt x="481807" y="1429710"/>
                </a:cubicBezTo>
                <a:cubicBezTo>
                  <a:pt x="540629" y="1459645"/>
                  <a:pt x="629803" y="1468154"/>
                  <a:pt x="683076" y="1426418"/>
                </a:cubicBezTo>
                <a:lnTo>
                  <a:pt x="693220" y="1408239"/>
                </a:lnTo>
                <a:cubicBezTo>
                  <a:pt x="691327" y="1385228"/>
                  <a:pt x="703536" y="1376803"/>
                  <a:pt x="729848" y="1382964"/>
                </a:cubicBezTo>
                <a:cubicBezTo>
                  <a:pt x="766793" y="1367650"/>
                  <a:pt x="820934" y="1368097"/>
                  <a:pt x="860544" y="1361635"/>
                </a:cubicBezTo>
                <a:cubicBezTo>
                  <a:pt x="920823" y="1351797"/>
                  <a:pt x="1017030" y="1355505"/>
                  <a:pt x="1070673" y="1324837"/>
                </a:cubicBezTo>
                <a:cubicBezTo>
                  <a:pt x="1105855" y="1304746"/>
                  <a:pt x="1127621" y="1251267"/>
                  <a:pt x="1092185" y="1222155"/>
                </a:cubicBezTo>
                <a:cubicBezTo>
                  <a:pt x="1051435" y="1188675"/>
                  <a:pt x="922048" y="1190891"/>
                  <a:pt x="872393" y="1182622"/>
                </a:cubicBezTo>
                <a:lnTo>
                  <a:pt x="601180" y="1137256"/>
                </a:lnTo>
                <a:lnTo>
                  <a:pt x="936334" y="1082045"/>
                </a:lnTo>
                <a:cubicBezTo>
                  <a:pt x="979858" y="1074878"/>
                  <a:pt x="1108889" y="1042376"/>
                  <a:pt x="1044312" y="968747"/>
                </a:cubicBezTo>
                <a:cubicBezTo>
                  <a:pt x="1020517" y="941618"/>
                  <a:pt x="933320" y="941716"/>
                  <a:pt x="899997" y="936343"/>
                </a:cubicBezTo>
                <a:cubicBezTo>
                  <a:pt x="841490" y="926881"/>
                  <a:pt x="782803" y="918642"/>
                  <a:pt x="723936" y="911625"/>
                </a:cubicBezTo>
                <a:cubicBezTo>
                  <a:pt x="600353" y="896901"/>
                  <a:pt x="476300" y="887594"/>
                  <a:pt x="351779" y="883706"/>
                </a:cubicBezTo>
                <a:cubicBezTo>
                  <a:pt x="597012" y="821094"/>
                  <a:pt x="853485" y="829701"/>
                  <a:pt x="1104371" y="83758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8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200"/>
              <a:buNone/>
              <a:defRPr/>
            </a:lvl9pPr>
          </a:lstStyle>
          <a:p/>
        </p:txBody>
      </p:sp>
      <p:sp>
        <p:nvSpPr>
          <p:cNvPr id="71" name="Google Shape;71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2" name="Google Shape;72;p8"/>
          <p:cNvSpPr/>
          <p:nvPr/>
        </p:nvSpPr>
        <p:spPr>
          <a:xfrm>
            <a:off x="630174" y="4286374"/>
            <a:ext cx="2080693" cy="1853115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8"/>
          <p:cNvSpPr/>
          <p:nvPr/>
        </p:nvSpPr>
        <p:spPr>
          <a:xfrm>
            <a:off x="-327075" y="4286376"/>
            <a:ext cx="1543088" cy="15213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8"/>
          <p:cNvSpPr/>
          <p:nvPr/>
        </p:nvSpPr>
        <p:spPr>
          <a:xfrm rot="10039177">
            <a:off x="6208704" y="4295609"/>
            <a:ext cx="2660802" cy="1303235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8"/>
          <p:cNvSpPr/>
          <p:nvPr/>
        </p:nvSpPr>
        <p:spPr>
          <a:xfrm>
            <a:off x="7826250" y="448624"/>
            <a:ext cx="1857351" cy="1732199"/>
          </a:xfrm>
          <a:custGeom>
            <a:rect b="b" l="l" r="r" t="t"/>
            <a:pathLst>
              <a:path extrusionOk="0" h="1348015" w="1445409">
                <a:moveTo>
                  <a:pt x="492691" y="421259"/>
                </a:moveTo>
                <a:cubicBezTo>
                  <a:pt x="546736" y="374376"/>
                  <a:pt x="506550" y="328822"/>
                  <a:pt x="452240" y="325297"/>
                </a:cubicBezTo>
                <a:cubicBezTo>
                  <a:pt x="437703" y="338522"/>
                  <a:pt x="422750" y="340218"/>
                  <a:pt x="407380" y="330384"/>
                </a:cubicBezTo>
                <a:cubicBezTo>
                  <a:pt x="394322" y="328376"/>
                  <a:pt x="380960" y="330411"/>
                  <a:pt x="369093" y="336217"/>
                </a:cubicBezTo>
                <a:cubicBezTo>
                  <a:pt x="343775" y="347837"/>
                  <a:pt x="325854" y="378907"/>
                  <a:pt x="318620" y="404493"/>
                </a:cubicBezTo>
                <a:cubicBezTo>
                  <a:pt x="300510" y="468556"/>
                  <a:pt x="338610" y="526138"/>
                  <a:pt x="406304" y="529061"/>
                </a:cubicBezTo>
                <a:cubicBezTo>
                  <a:pt x="452084" y="531070"/>
                  <a:pt x="546853" y="474829"/>
                  <a:pt x="492691" y="421259"/>
                </a:cubicBezTo>
                <a:close/>
                <a:moveTo>
                  <a:pt x="806093" y="553403"/>
                </a:moveTo>
                <a:cubicBezTo>
                  <a:pt x="864032" y="564265"/>
                  <a:pt x="924124" y="521524"/>
                  <a:pt x="930392" y="462341"/>
                </a:cubicBezTo>
                <a:cubicBezTo>
                  <a:pt x="934747" y="421194"/>
                  <a:pt x="911524" y="390637"/>
                  <a:pt x="888008" y="360229"/>
                </a:cubicBezTo>
                <a:cubicBezTo>
                  <a:pt x="878512" y="347947"/>
                  <a:pt x="852689" y="315763"/>
                  <a:pt x="837541" y="307306"/>
                </a:cubicBezTo>
                <a:cubicBezTo>
                  <a:pt x="745236" y="255777"/>
                  <a:pt x="651032" y="524324"/>
                  <a:pt x="806093" y="553403"/>
                </a:cubicBezTo>
                <a:close/>
                <a:moveTo>
                  <a:pt x="1083826" y="830258"/>
                </a:moveTo>
                <a:cubicBezTo>
                  <a:pt x="1079801" y="791969"/>
                  <a:pt x="1070117" y="727213"/>
                  <a:pt x="1030106" y="713603"/>
                </a:cubicBezTo>
                <a:cubicBezTo>
                  <a:pt x="977941" y="695852"/>
                  <a:pt x="917837" y="748911"/>
                  <a:pt x="900705" y="794225"/>
                </a:cubicBezTo>
                <a:cubicBezTo>
                  <a:pt x="846674" y="937153"/>
                  <a:pt x="1095414" y="940497"/>
                  <a:pt x="1083826" y="830258"/>
                </a:cubicBezTo>
                <a:close/>
                <a:moveTo>
                  <a:pt x="1153723" y="365685"/>
                </a:moveTo>
                <a:cubicBezTo>
                  <a:pt x="1227757" y="443844"/>
                  <a:pt x="1373575" y="337889"/>
                  <a:pt x="1313756" y="244001"/>
                </a:cubicBezTo>
                <a:cubicBezTo>
                  <a:pt x="1284024" y="197339"/>
                  <a:pt x="1207625" y="187534"/>
                  <a:pt x="1172242" y="234928"/>
                </a:cubicBezTo>
                <a:cubicBezTo>
                  <a:pt x="1156005" y="256658"/>
                  <a:pt x="1134000" y="344869"/>
                  <a:pt x="1153698" y="365685"/>
                </a:cubicBezTo>
                <a:close/>
                <a:moveTo>
                  <a:pt x="879329" y="119990"/>
                </a:moveTo>
                <a:cubicBezTo>
                  <a:pt x="929335" y="186030"/>
                  <a:pt x="1042129" y="103270"/>
                  <a:pt x="1010012" y="32615"/>
                </a:cubicBezTo>
                <a:cubicBezTo>
                  <a:pt x="971816" y="-51422"/>
                  <a:pt x="822401" y="44832"/>
                  <a:pt x="879329" y="119990"/>
                </a:cubicBezTo>
                <a:close/>
                <a:moveTo>
                  <a:pt x="523622" y="127566"/>
                </a:moveTo>
                <a:cubicBezTo>
                  <a:pt x="522857" y="127800"/>
                  <a:pt x="557437" y="154870"/>
                  <a:pt x="565559" y="156471"/>
                </a:cubicBezTo>
                <a:cubicBezTo>
                  <a:pt x="587395" y="160774"/>
                  <a:pt x="606490" y="152505"/>
                  <a:pt x="622597" y="138039"/>
                </a:cubicBezTo>
                <a:cubicBezTo>
                  <a:pt x="666672" y="98383"/>
                  <a:pt x="639345" y="41475"/>
                  <a:pt x="595666" y="13140"/>
                </a:cubicBezTo>
                <a:cubicBezTo>
                  <a:pt x="560846" y="-9439"/>
                  <a:pt x="521859" y="-469"/>
                  <a:pt x="490417" y="26446"/>
                </a:cubicBezTo>
                <a:cubicBezTo>
                  <a:pt x="450398" y="60671"/>
                  <a:pt x="448746" y="150612"/>
                  <a:pt x="523622" y="127566"/>
                </a:cubicBezTo>
                <a:close/>
                <a:moveTo>
                  <a:pt x="1427224" y="708794"/>
                </a:moveTo>
                <a:cubicBezTo>
                  <a:pt x="1434178" y="634064"/>
                  <a:pt x="1341050" y="658957"/>
                  <a:pt x="1307585" y="686759"/>
                </a:cubicBezTo>
                <a:cubicBezTo>
                  <a:pt x="1271567" y="716669"/>
                  <a:pt x="1247578" y="769125"/>
                  <a:pt x="1256166" y="816000"/>
                </a:cubicBezTo>
                <a:cubicBezTo>
                  <a:pt x="1289651" y="998565"/>
                  <a:pt x="1512373" y="774315"/>
                  <a:pt x="1427224" y="708794"/>
                </a:cubicBezTo>
                <a:close/>
                <a:moveTo>
                  <a:pt x="1181737" y="1055117"/>
                </a:moveTo>
                <a:cubicBezTo>
                  <a:pt x="1114776" y="1051559"/>
                  <a:pt x="1076540" y="1066018"/>
                  <a:pt x="1070292" y="1134780"/>
                </a:cubicBezTo>
                <a:cubicBezTo>
                  <a:pt x="1065670" y="1185693"/>
                  <a:pt x="1064543" y="1219899"/>
                  <a:pt x="1124971" y="1237274"/>
                </a:cubicBezTo>
                <a:cubicBezTo>
                  <a:pt x="1250274" y="1273295"/>
                  <a:pt x="1271132" y="1059868"/>
                  <a:pt x="1181763" y="1055117"/>
                </a:cubicBezTo>
                <a:close/>
                <a:moveTo>
                  <a:pt x="732396" y="1179401"/>
                </a:moveTo>
                <a:cubicBezTo>
                  <a:pt x="721326" y="1189770"/>
                  <a:pt x="679246" y="1175058"/>
                  <a:pt x="656710" y="1194683"/>
                </a:cubicBezTo>
                <a:cubicBezTo>
                  <a:pt x="638768" y="1211590"/>
                  <a:pt x="628956" y="1235391"/>
                  <a:pt x="629772" y="1260029"/>
                </a:cubicBezTo>
                <a:cubicBezTo>
                  <a:pt x="631860" y="1326295"/>
                  <a:pt x="702678" y="1364435"/>
                  <a:pt x="761467" y="1341577"/>
                </a:cubicBezTo>
                <a:cubicBezTo>
                  <a:pt x="880171" y="1295421"/>
                  <a:pt x="820541" y="1096925"/>
                  <a:pt x="732423" y="1179401"/>
                </a:cubicBezTo>
                <a:close/>
                <a:moveTo>
                  <a:pt x="666147" y="797511"/>
                </a:moveTo>
                <a:cubicBezTo>
                  <a:pt x="619045" y="714984"/>
                  <a:pt x="442154" y="856720"/>
                  <a:pt x="477628" y="933744"/>
                </a:cubicBezTo>
                <a:cubicBezTo>
                  <a:pt x="526973" y="1040905"/>
                  <a:pt x="725468" y="901457"/>
                  <a:pt x="666147" y="797511"/>
                </a:cubicBezTo>
                <a:close/>
                <a:moveTo>
                  <a:pt x="224876" y="726668"/>
                </a:moveTo>
                <a:cubicBezTo>
                  <a:pt x="153539" y="650557"/>
                  <a:pt x="11694" y="902481"/>
                  <a:pt x="177748" y="925099"/>
                </a:cubicBezTo>
                <a:cubicBezTo>
                  <a:pt x="298255" y="941515"/>
                  <a:pt x="318212" y="719377"/>
                  <a:pt x="224876" y="726668"/>
                </a:cubicBezTo>
                <a:close/>
                <a:moveTo>
                  <a:pt x="389620" y="1116932"/>
                </a:moveTo>
                <a:cubicBezTo>
                  <a:pt x="327863" y="1101682"/>
                  <a:pt x="237470" y="1169608"/>
                  <a:pt x="295092" y="1232129"/>
                </a:cubicBezTo>
                <a:cubicBezTo>
                  <a:pt x="371640" y="1315187"/>
                  <a:pt x="485089" y="1140515"/>
                  <a:pt x="389627" y="1116932"/>
                </a:cubicBezTo>
                <a:close/>
                <a:moveTo>
                  <a:pt x="161057" y="487078"/>
                </a:moveTo>
                <a:cubicBezTo>
                  <a:pt x="183374" y="457480"/>
                  <a:pt x="208373" y="385089"/>
                  <a:pt x="166748" y="360118"/>
                </a:cubicBezTo>
                <a:cubicBezTo>
                  <a:pt x="135896" y="341603"/>
                  <a:pt x="54616" y="373333"/>
                  <a:pt x="32487" y="391738"/>
                </a:cubicBezTo>
                <a:cubicBezTo>
                  <a:pt x="-65321" y="473164"/>
                  <a:pt x="81391" y="592716"/>
                  <a:pt x="161057" y="487078"/>
                </a:cubicBezTo>
                <a:close/>
                <a:moveTo>
                  <a:pt x="76699" y="484486"/>
                </a:moveTo>
                <a:cubicBezTo>
                  <a:pt x="84953" y="481244"/>
                  <a:pt x="92788" y="477021"/>
                  <a:pt x="100032" y="471906"/>
                </a:cubicBezTo>
                <a:cubicBezTo>
                  <a:pt x="93565" y="478172"/>
                  <a:pt x="85489" y="482526"/>
                  <a:pt x="76699" y="484486"/>
                </a:cubicBezTo>
                <a:close/>
                <a:moveTo>
                  <a:pt x="254484" y="173049"/>
                </a:moveTo>
                <a:cubicBezTo>
                  <a:pt x="323242" y="173049"/>
                  <a:pt x="356337" y="56199"/>
                  <a:pt x="274351" y="56199"/>
                </a:cubicBezTo>
                <a:cubicBezTo>
                  <a:pt x="205587" y="56173"/>
                  <a:pt x="172491" y="173023"/>
                  <a:pt x="254484" y="17302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9"/>
          <p:cNvSpPr/>
          <p:nvPr/>
        </p:nvSpPr>
        <p:spPr>
          <a:xfrm>
            <a:off x="-628647" y="-96447"/>
            <a:ext cx="3409660" cy="862777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9"/>
          <p:cNvSpPr/>
          <p:nvPr/>
        </p:nvSpPr>
        <p:spPr>
          <a:xfrm>
            <a:off x="991200" y="-435573"/>
            <a:ext cx="1542974" cy="1439006"/>
          </a:xfrm>
          <a:custGeom>
            <a:rect b="b" l="l" r="r" t="t"/>
            <a:pathLst>
              <a:path extrusionOk="0" h="1348015" w="1445409">
                <a:moveTo>
                  <a:pt x="492691" y="421259"/>
                </a:moveTo>
                <a:cubicBezTo>
                  <a:pt x="546736" y="374376"/>
                  <a:pt x="506550" y="328822"/>
                  <a:pt x="452240" y="325297"/>
                </a:cubicBezTo>
                <a:cubicBezTo>
                  <a:pt x="437703" y="338522"/>
                  <a:pt x="422750" y="340218"/>
                  <a:pt x="407380" y="330384"/>
                </a:cubicBezTo>
                <a:cubicBezTo>
                  <a:pt x="394322" y="328376"/>
                  <a:pt x="380960" y="330411"/>
                  <a:pt x="369093" y="336217"/>
                </a:cubicBezTo>
                <a:cubicBezTo>
                  <a:pt x="343775" y="347837"/>
                  <a:pt x="325854" y="378907"/>
                  <a:pt x="318620" y="404493"/>
                </a:cubicBezTo>
                <a:cubicBezTo>
                  <a:pt x="300510" y="468556"/>
                  <a:pt x="338610" y="526138"/>
                  <a:pt x="406304" y="529061"/>
                </a:cubicBezTo>
                <a:cubicBezTo>
                  <a:pt x="452084" y="531070"/>
                  <a:pt x="546853" y="474829"/>
                  <a:pt x="492691" y="421259"/>
                </a:cubicBezTo>
                <a:close/>
                <a:moveTo>
                  <a:pt x="806093" y="553403"/>
                </a:moveTo>
                <a:cubicBezTo>
                  <a:pt x="864032" y="564265"/>
                  <a:pt x="924124" y="521524"/>
                  <a:pt x="930392" y="462341"/>
                </a:cubicBezTo>
                <a:cubicBezTo>
                  <a:pt x="934747" y="421194"/>
                  <a:pt x="911524" y="390637"/>
                  <a:pt x="888008" y="360229"/>
                </a:cubicBezTo>
                <a:cubicBezTo>
                  <a:pt x="878512" y="347947"/>
                  <a:pt x="852689" y="315763"/>
                  <a:pt x="837541" y="307306"/>
                </a:cubicBezTo>
                <a:cubicBezTo>
                  <a:pt x="745236" y="255777"/>
                  <a:pt x="651032" y="524324"/>
                  <a:pt x="806093" y="553403"/>
                </a:cubicBezTo>
                <a:close/>
                <a:moveTo>
                  <a:pt x="1083826" y="830258"/>
                </a:moveTo>
                <a:cubicBezTo>
                  <a:pt x="1079801" y="791969"/>
                  <a:pt x="1070117" y="727213"/>
                  <a:pt x="1030106" y="713603"/>
                </a:cubicBezTo>
                <a:cubicBezTo>
                  <a:pt x="977941" y="695852"/>
                  <a:pt x="917837" y="748911"/>
                  <a:pt x="900705" y="794225"/>
                </a:cubicBezTo>
                <a:cubicBezTo>
                  <a:pt x="846674" y="937153"/>
                  <a:pt x="1095414" y="940497"/>
                  <a:pt x="1083826" y="830258"/>
                </a:cubicBezTo>
                <a:close/>
                <a:moveTo>
                  <a:pt x="1153723" y="365685"/>
                </a:moveTo>
                <a:cubicBezTo>
                  <a:pt x="1227757" y="443844"/>
                  <a:pt x="1373575" y="337889"/>
                  <a:pt x="1313756" y="244001"/>
                </a:cubicBezTo>
                <a:cubicBezTo>
                  <a:pt x="1284024" y="197339"/>
                  <a:pt x="1207625" y="187534"/>
                  <a:pt x="1172242" y="234928"/>
                </a:cubicBezTo>
                <a:cubicBezTo>
                  <a:pt x="1156005" y="256658"/>
                  <a:pt x="1134000" y="344869"/>
                  <a:pt x="1153698" y="365685"/>
                </a:cubicBezTo>
                <a:close/>
                <a:moveTo>
                  <a:pt x="879329" y="119990"/>
                </a:moveTo>
                <a:cubicBezTo>
                  <a:pt x="929335" y="186030"/>
                  <a:pt x="1042129" y="103270"/>
                  <a:pt x="1010012" y="32615"/>
                </a:cubicBezTo>
                <a:cubicBezTo>
                  <a:pt x="971816" y="-51422"/>
                  <a:pt x="822401" y="44832"/>
                  <a:pt x="879329" y="119990"/>
                </a:cubicBezTo>
                <a:close/>
                <a:moveTo>
                  <a:pt x="523622" y="127566"/>
                </a:moveTo>
                <a:cubicBezTo>
                  <a:pt x="522857" y="127800"/>
                  <a:pt x="557437" y="154870"/>
                  <a:pt x="565559" y="156471"/>
                </a:cubicBezTo>
                <a:cubicBezTo>
                  <a:pt x="587395" y="160774"/>
                  <a:pt x="606490" y="152505"/>
                  <a:pt x="622597" y="138039"/>
                </a:cubicBezTo>
                <a:cubicBezTo>
                  <a:pt x="666672" y="98383"/>
                  <a:pt x="639345" y="41475"/>
                  <a:pt x="595666" y="13140"/>
                </a:cubicBezTo>
                <a:cubicBezTo>
                  <a:pt x="560846" y="-9439"/>
                  <a:pt x="521859" y="-469"/>
                  <a:pt x="490417" y="26446"/>
                </a:cubicBezTo>
                <a:cubicBezTo>
                  <a:pt x="450398" y="60671"/>
                  <a:pt x="448746" y="150612"/>
                  <a:pt x="523622" y="127566"/>
                </a:cubicBezTo>
                <a:close/>
                <a:moveTo>
                  <a:pt x="1427224" y="708794"/>
                </a:moveTo>
                <a:cubicBezTo>
                  <a:pt x="1434178" y="634064"/>
                  <a:pt x="1341050" y="658957"/>
                  <a:pt x="1307585" y="686759"/>
                </a:cubicBezTo>
                <a:cubicBezTo>
                  <a:pt x="1271567" y="716669"/>
                  <a:pt x="1247578" y="769125"/>
                  <a:pt x="1256166" y="816000"/>
                </a:cubicBezTo>
                <a:cubicBezTo>
                  <a:pt x="1289651" y="998565"/>
                  <a:pt x="1512373" y="774315"/>
                  <a:pt x="1427224" y="708794"/>
                </a:cubicBezTo>
                <a:close/>
                <a:moveTo>
                  <a:pt x="1181737" y="1055117"/>
                </a:moveTo>
                <a:cubicBezTo>
                  <a:pt x="1114776" y="1051559"/>
                  <a:pt x="1076540" y="1066018"/>
                  <a:pt x="1070292" y="1134780"/>
                </a:cubicBezTo>
                <a:cubicBezTo>
                  <a:pt x="1065670" y="1185693"/>
                  <a:pt x="1064543" y="1219899"/>
                  <a:pt x="1124971" y="1237274"/>
                </a:cubicBezTo>
                <a:cubicBezTo>
                  <a:pt x="1250274" y="1273295"/>
                  <a:pt x="1271132" y="1059868"/>
                  <a:pt x="1181763" y="1055117"/>
                </a:cubicBezTo>
                <a:close/>
                <a:moveTo>
                  <a:pt x="732396" y="1179401"/>
                </a:moveTo>
                <a:cubicBezTo>
                  <a:pt x="721326" y="1189770"/>
                  <a:pt x="679246" y="1175058"/>
                  <a:pt x="656710" y="1194683"/>
                </a:cubicBezTo>
                <a:cubicBezTo>
                  <a:pt x="638768" y="1211590"/>
                  <a:pt x="628956" y="1235391"/>
                  <a:pt x="629772" y="1260029"/>
                </a:cubicBezTo>
                <a:cubicBezTo>
                  <a:pt x="631860" y="1326295"/>
                  <a:pt x="702678" y="1364435"/>
                  <a:pt x="761467" y="1341577"/>
                </a:cubicBezTo>
                <a:cubicBezTo>
                  <a:pt x="880171" y="1295421"/>
                  <a:pt x="820541" y="1096925"/>
                  <a:pt x="732423" y="1179401"/>
                </a:cubicBezTo>
                <a:close/>
                <a:moveTo>
                  <a:pt x="666147" y="797511"/>
                </a:moveTo>
                <a:cubicBezTo>
                  <a:pt x="619045" y="714984"/>
                  <a:pt x="442154" y="856720"/>
                  <a:pt x="477628" y="933744"/>
                </a:cubicBezTo>
                <a:cubicBezTo>
                  <a:pt x="526973" y="1040905"/>
                  <a:pt x="725468" y="901457"/>
                  <a:pt x="666147" y="797511"/>
                </a:cubicBezTo>
                <a:close/>
                <a:moveTo>
                  <a:pt x="224876" y="726668"/>
                </a:moveTo>
                <a:cubicBezTo>
                  <a:pt x="153539" y="650557"/>
                  <a:pt x="11694" y="902481"/>
                  <a:pt x="177748" y="925099"/>
                </a:cubicBezTo>
                <a:cubicBezTo>
                  <a:pt x="298255" y="941515"/>
                  <a:pt x="318212" y="719377"/>
                  <a:pt x="224876" y="726668"/>
                </a:cubicBezTo>
                <a:close/>
                <a:moveTo>
                  <a:pt x="389620" y="1116932"/>
                </a:moveTo>
                <a:cubicBezTo>
                  <a:pt x="327863" y="1101682"/>
                  <a:pt x="237470" y="1169608"/>
                  <a:pt x="295092" y="1232129"/>
                </a:cubicBezTo>
                <a:cubicBezTo>
                  <a:pt x="371640" y="1315187"/>
                  <a:pt x="485089" y="1140515"/>
                  <a:pt x="389627" y="1116932"/>
                </a:cubicBezTo>
                <a:close/>
                <a:moveTo>
                  <a:pt x="161057" y="487078"/>
                </a:moveTo>
                <a:cubicBezTo>
                  <a:pt x="183374" y="457480"/>
                  <a:pt x="208373" y="385089"/>
                  <a:pt x="166748" y="360118"/>
                </a:cubicBezTo>
                <a:cubicBezTo>
                  <a:pt x="135896" y="341603"/>
                  <a:pt x="54616" y="373333"/>
                  <a:pt x="32487" y="391738"/>
                </a:cubicBezTo>
                <a:cubicBezTo>
                  <a:pt x="-65321" y="473164"/>
                  <a:pt x="81391" y="592716"/>
                  <a:pt x="161057" y="487078"/>
                </a:cubicBezTo>
                <a:close/>
                <a:moveTo>
                  <a:pt x="76699" y="484486"/>
                </a:moveTo>
                <a:cubicBezTo>
                  <a:pt x="84953" y="481244"/>
                  <a:pt x="92788" y="477021"/>
                  <a:pt x="100032" y="471906"/>
                </a:cubicBezTo>
                <a:cubicBezTo>
                  <a:pt x="93565" y="478172"/>
                  <a:pt x="85489" y="482526"/>
                  <a:pt x="76699" y="484486"/>
                </a:cubicBezTo>
                <a:close/>
                <a:moveTo>
                  <a:pt x="254484" y="173049"/>
                </a:moveTo>
                <a:cubicBezTo>
                  <a:pt x="323242" y="173049"/>
                  <a:pt x="356337" y="56199"/>
                  <a:pt x="274351" y="56199"/>
                </a:cubicBezTo>
                <a:cubicBezTo>
                  <a:pt x="205587" y="56173"/>
                  <a:pt x="172491" y="173023"/>
                  <a:pt x="254484" y="17302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9"/>
          <p:cNvSpPr/>
          <p:nvPr/>
        </p:nvSpPr>
        <p:spPr>
          <a:xfrm>
            <a:off x="133349" y="3953347"/>
            <a:ext cx="1543088" cy="15213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9"/>
          <p:cNvSpPr/>
          <p:nvPr/>
        </p:nvSpPr>
        <p:spPr>
          <a:xfrm rot="4213030">
            <a:off x="-435731" y="3147919"/>
            <a:ext cx="1834203" cy="901739"/>
          </a:xfrm>
          <a:custGeom>
            <a:rect b="b" l="l" r="r" t="t"/>
            <a:pathLst>
              <a:path extrusionOk="0" h="1341534" w="2728778">
                <a:moveTo>
                  <a:pt x="2727858" y="971865"/>
                </a:moveTo>
                <a:cubicBezTo>
                  <a:pt x="2662022" y="811650"/>
                  <a:pt x="2599698" y="650061"/>
                  <a:pt x="2540889" y="487098"/>
                </a:cubicBezTo>
                <a:cubicBezTo>
                  <a:pt x="2509539" y="400203"/>
                  <a:pt x="2479196" y="312951"/>
                  <a:pt x="2449860" y="225343"/>
                </a:cubicBezTo>
                <a:cubicBezTo>
                  <a:pt x="2433572" y="176691"/>
                  <a:pt x="2413699" y="33711"/>
                  <a:pt x="2369261" y="7263"/>
                </a:cubicBezTo>
                <a:cubicBezTo>
                  <a:pt x="2220183" y="-81480"/>
                  <a:pt x="2022959" y="670486"/>
                  <a:pt x="2005088" y="766409"/>
                </a:cubicBezTo>
                <a:lnTo>
                  <a:pt x="1865337" y="330248"/>
                </a:lnTo>
                <a:cubicBezTo>
                  <a:pt x="1847733" y="275297"/>
                  <a:pt x="1832638" y="161377"/>
                  <a:pt x="1794493" y="120269"/>
                </a:cubicBezTo>
                <a:cubicBezTo>
                  <a:pt x="1743936" y="65765"/>
                  <a:pt x="1696730" y="134449"/>
                  <a:pt x="1673636" y="175317"/>
                </a:cubicBezTo>
                <a:cubicBezTo>
                  <a:pt x="1532725" y="424648"/>
                  <a:pt x="1433672" y="703337"/>
                  <a:pt x="1369342" y="981741"/>
                </a:cubicBezTo>
                <a:cubicBezTo>
                  <a:pt x="1335812" y="807258"/>
                  <a:pt x="1310689" y="631297"/>
                  <a:pt x="1288321" y="455076"/>
                </a:cubicBezTo>
                <a:cubicBezTo>
                  <a:pt x="1277775" y="371868"/>
                  <a:pt x="1286240" y="249841"/>
                  <a:pt x="1254234" y="172978"/>
                </a:cubicBezTo>
                <a:cubicBezTo>
                  <a:pt x="1238347" y="134825"/>
                  <a:pt x="1212978" y="119984"/>
                  <a:pt x="1171917" y="143412"/>
                </a:cubicBezTo>
                <a:cubicBezTo>
                  <a:pt x="1121936" y="171928"/>
                  <a:pt x="1103360" y="253710"/>
                  <a:pt x="1079994" y="303625"/>
                </a:cubicBezTo>
                <a:lnTo>
                  <a:pt x="960796" y="558322"/>
                </a:lnTo>
                <a:cubicBezTo>
                  <a:pt x="886287" y="717505"/>
                  <a:pt x="811785" y="876689"/>
                  <a:pt x="737289" y="1035876"/>
                </a:cubicBezTo>
                <a:cubicBezTo>
                  <a:pt x="703260" y="851023"/>
                  <a:pt x="694251" y="662703"/>
                  <a:pt x="693045" y="475089"/>
                </a:cubicBezTo>
                <a:cubicBezTo>
                  <a:pt x="692644" y="412762"/>
                  <a:pt x="744004" y="92719"/>
                  <a:pt x="611649" y="163840"/>
                </a:cubicBezTo>
                <a:cubicBezTo>
                  <a:pt x="556749" y="193334"/>
                  <a:pt x="524198" y="292679"/>
                  <a:pt x="502867" y="347332"/>
                </a:cubicBezTo>
                <a:cubicBezTo>
                  <a:pt x="477349" y="414675"/>
                  <a:pt x="457547" y="484047"/>
                  <a:pt x="443669" y="554712"/>
                </a:cubicBezTo>
                <a:cubicBezTo>
                  <a:pt x="409499" y="720246"/>
                  <a:pt x="400346" y="890485"/>
                  <a:pt x="355630" y="1053919"/>
                </a:cubicBezTo>
                <a:cubicBezTo>
                  <a:pt x="285715" y="780155"/>
                  <a:pt x="210959" y="507689"/>
                  <a:pt x="131364" y="236523"/>
                </a:cubicBezTo>
                <a:cubicBezTo>
                  <a:pt x="118161" y="191558"/>
                  <a:pt x="113027" y="129290"/>
                  <a:pt x="50577" y="143198"/>
                </a:cubicBezTo>
                <a:cubicBezTo>
                  <a:pt x="-12470" y="157242"/>
                  <a:pt x="-3279" y="216354"/>
                  <a:pt x="8446" y="263094"/>
                </a:cubicBezTo>
                <a:cubicBezTo>
                  <a:pt x="43940" y="404564"/>
                  <a:pt x="90024" y="544084"/>
                  <a:pt x="128772" y="684757"/>
                </a:cubicBezTo>
                <a:cubicBezTo>
                  <a:pt x="166036" y="820038"/>
                  <a:pt x="202099" y="955643"/>
                  <a:pt x="236957" y="1091572"/>
                </a:cubicBezTo>
                <a:cubicBezTo>
                  <a:pt x="252616" y="1152628"/>
                  <a:pt x="281531" y="1400183"/>
                  <a:pt x="388193" y="1271824"/>
                </a:cubicBezTo>
                <a:cubicBezTo>
                  <a:pt x="462849" y="1181987"/>
                  <a:pt x="485276" y="1020568"/>
                  <a:pt x="504863" y="909402"/>
                </a:cubicBezTo>
                <a:cubicBezTo>
                  <a:pt x="529163" y="771484"/>
                  <a:pt x="540778" y="631070"/>
                  <a:pt x="574004" y="494803"/>
                </a:cubicBezTo>
                <a:cubicBezTo>
                  <a:pt x="575241" y="655256"/>
                  <a:pt x="582170" y="816046"/>
                  <a:pt x="604136" y="975125"/>
                </a:cubicBezTo>
                <a:cubicBezTo>
                  <a:pt x="613522" y="1043173"/>
                  <a:pt x="625027" y="1339795"/>
                  <a:pt x="745391" y="1256853"/>
                </a:cubicBezTo>
                <a:cubicBezTo>
                  <a:pt x="794464" y="1223043"/>
                  <a:pt x="818465" y="1123043"/>
                  <a:pt x="843860" y="1068779"/>
                </a:cubicBezTo>
                <a:cubicBezTo>
                  <a:pt x="878736" y="994262"/>
                  <a:pt x="913612" y="919746"/>
                  <a:pt x="948488" y="845229"/>
                </a:cubicBezTo>
                <a:cubicBezTo>
                  <a:pt x="1018243" y="696170"/>
                  <a:pt x="1087996" y="547134"/>
                  <a:pt x="1157748" y="398122"/>
                </a:cubicBezTo>
                <a:cubicBezTo>
                  <a:pt x="1180978" y="586423"/>
                  <a:pt x="1206639" y="774517"/>
                  <a:pt x="1240610" y="961223"/>
                </a:cubicBezTo>
                <a:cubicBezTo>
                  <a:pt x="1257080" y="1051741"/>
                  <a:pt x="1275481" y="1141916"/>
                  <a:pt x="1296488" y="1231474"/>
                </a:cubicBezTo>
                <a:cubicBezTo>
                  <a:pt x="1309192" y="1285680"/>
                  <a:pt x="1339526" y="1397462"/>
                  <a:pt x="1413974" y="1319763"/>
                </a:cubicBezTo>
                <a:cubicBezTo>
                  <a:pt x="1458277" y="1273529"/>
                  <a:pt x="1452573" y="1149479"/>
                  <a:pt x="1464648" y="1088092"/>
                </a:cubicBezTo>
                <a:cubicBezTo>
                  <a:pt x="1481578" y="1002001"/>
                  <a:pt x="1502116" y="916717"/>
                  <a:pt x="1526262" y="832241"/>
                </a:cubicBezTo>
                <a:cubicBezTo>
                  <a:pt x="1577535" y="652900"/>
                  <a:pt x="1644666" y="478475"/>
                  <a:pt x="1726863" y="311033"/>
                </a:cubicBezTo>
                <a:cubicBezTo>
                  <a:pt x="1780566" y="478649"/>
                  <a:pt x="1834269" y="646261"/>
                  <a:pt x="1887972" y="813868"/>
                </a:cubicBezTo>
                <a:cubicBezTo>
                  <a:pt x="1906483" y="871638"/>
                  <a:pt x="1954500" y="1194715"/>
                  <a:pt x="2067072" y="1089466"/>
                </a:cubicBezTo>
                <a:cubicBezTo>
                  <a:pt x="2107505" y="1051663"/>
                  <a:pt x="2094354" y="971930"/>
                  <a:pt x="2100077" y="920070"/>
                </a:cubicBezTo>
                <a:cubicBezTo>
                  <a:pt x="2109631" y="833719"/>
                  <a:pt x="2124428" y="748029"/>
                  <a:pt x="2144386" y="663474"/>
                </a:cubicBezTo>
                <a:cubicBezTo>
                  <a:pt x="2181645" y="504832"/>
                  <a:pt x="2237334" y="351093"/>
                  <a:pt x="2310317" y="205388"/>
                </a:cubicBezTo>
                <a:cubicBezTo>
                  <a:pt x="2376062" y="406506"/>
                  <a:pt x="2447122" y="605783"/>
                  <a:pt x="2523499" y="803220"/>
                </a:cubicBezTo>
                <a:cubicBezTo>
                  <a:pt x="2540467" y="847078"/>
                  <a:pt x="2557696" y="890835"/>
                  <a:pt x="2575183" y="934490"/>
                </a:cubicBezTo>
                <a:cubicBezTo>
                  <a:pt x="2586772" y="963420"/>
                  <a:pt x="2601525" y="1035053"/>
                  <a:pt x="2630783" y="1052519"/>
                </a:cubicBezTo>
                <a:cubicBezTo>
                  <a:pt x="2676789" y="1079978"/>
                  <a:pt x="2749669" y="1024878"/>
                  <a:pt x="2727858" y="97186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9"/>
          <p:cNvSpPr txBox="1"/>
          <p:nvPr>
            <p:ph idx="1" type="body"/>
          </p:nvPr>
        </p:nvSpPr>
        <p:spPr>
          <a:xfrm>
            <a:off x="1216025" y="0"/>
            <a:ext cx="14157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82" name="Google Shape;82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3" name="Google Shape;83;p9"/>
          <p:cNvSpPr/>
          <p:nvPr/>
        </p:nvSpPr>
        <p:spPr>
          <a:xfrm rot="-5400000">
            <a:off x="7814124" y="1453499"/>
            <a:ext cx="2080693" cy="1853115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scribbles 1">
  <p:cSld name="BLANK_1"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8" name="Google Shape;88;p11"/>
          <p:cNvSpPr/>
          <p:nvPr/>
        </p:nvSpPr>
        <p:spPr>
          <a:xfrm>
            <a:off x="-296625" y="-263875"/>
            <a:ext cx="2030379" cy="2001770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11"/>
          <p:cNvSpPr/>
          <p:nvPr/>
        </p:nvSpPr>
        <p:spPr>
          <a:xfrm rot="1832534">
            <a:off x="8091114" y="518904"/>
            <a:ext cx="1576304" cy="1379706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11"/>
          <p:cNvSpPr/>
          <p:nvPr/>
        </p:nvSpPr>
        <p:spPr>
          <a:xfrm rot="-2178819">
            <a:off x="7229719" y="2940743"/>
            <a:ext cx="2971008" cy="1464977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11"/>
          <p:cNvSpPr/>
          <p:nvPr/>
        </p:nvSpPr>
        <p:spPr>
          <a:xfrm>
            <a:off x="6757725" y="3704750"/>
            <a:ext cx="1568804" cy="1615431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11"/>
          <p:cNvSpPr/>
          <p:nvPr/>
        </p:nvSpPr>
        <p:spPr>
          <a:xfrm>
            <a:off x="-494451" y="1212725"/>
            <a:ext cx="1262060" cy="1124021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scribbles 2">
  <p:cSld name="BLANK_1_1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5" name="Google Shape;95;p12"/>
          <p:cNvSpPr/>
          <p:nvPr/>
        </p:nvSpPr>
        <p:spPr>
          <a:xfrm>
            <a:off x="-363975" y="-139378"/>
            <a:ext cx="1725952" cy="1537174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12"/>
          <p:cNvSpPr/>
          <p:nvPr/>
        </p:nvSpPr>
        <p:spPr>
          <a:xfrm>
            <a:off x="-833250" y="989836"/>
            <a:ext cx="1722922" cy="1698645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12"/>
          <p:cNvSpPr/>
          <p:nvPr/>
        </p:nvSpPr>
        <p:spPr>
          <a:xfrm rot="3883627">
            <a:off x="5783707" y="3854784"/>
            <a:ext cx="1547313" cy="1912394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12"/>
          <p:cNvSpPr/>
          <p:nvPr/>
        </p:nvSpPr>
        <p:spPr>
          <a:xfrm rot="-10111965">
            <a:off x="7102246" y="-359891"/>
            <a:ext cx="2575201" cy="1264627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2"/>
          <p:cNvSpPr/>
          <p:nvPr/>
        </p:nvSpPr>
        <p:spPr>
          <a:xfrm>
            <a:off x="4738425" y="4133800"/>
            <a:ext cx="1416809" cy="1458918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2"/>
          <p:cNvSpPr/>
          <p:nvPr/>
        </p:nvSpPr>
        <p:spPr>
          <a:xfrm rot="-1859643">
            <a:off x="7847841" y="325734"/>
            <a:ext cx="945912" cy="1176986"/>
          </a:xfrm>
          <a:custGeom>
            <a:rect b="b" l="l" r="r" t="t"/>
            <a:pathLst>
              <a:path extrusionOk="0" h="1451708" w="1166698">
                <a:moveTo>
                  <a:pt x="1104371" y="837588"/>
                </a:moveTo>
                <a:cubicBezTo>
                  <a:pt x="1157339" y="839253"/>
                  <a:pt x="1194466" y="769072"/>
                  <a:pt x="1156120" y="730764"/>
                </a:cubicBezTo>
                <a:cubicBezTo>
                  <a:pt x="1131024" y="705703"/>
                  <a:pt x="1056796" y="697790"/>
                  <a:pt x="1025113" y="689689"/>
                </a:cubicBezTo>
                <a:cubicBezTo>
                  <a:pt x="976107" y="677159"/>
                  <a:pt x="926719" y="666291"/>
                  <a:pt x="876948" y="657083"/>
                </a:cubicBezTo>
                <a:cubicBezTo>
                  <a:pt x="677677" y="619877"/>
                  <a:pt x="474788" y="606805"/>
                  <a:pt x="272508" y="599333"/>
                </a:cubicBezTo>
                <a:cubicBezTo>
                  <a:pt x="414956" y="553740"/>
                  <a:pt x="571313" y="560979"/>
                  <a:pt x="717526" y="532275"/>
                </a:cubicBezTo>
                <a:cubicBezTo>
                  <a:pt x="794658" y="517136"/>
                  <a:pt x="1076999" y="472088"/>
                  <a:pt x="1093897" y="375770"/>
                </a:cubicBezTo>
                <a:cubicBezTo>
                  <a:pt x="1113789" y="262426"/>
                  <a:pt x="822127" y="319425"/>
                  <a:pt x="765977" y="325964"/>
                </a:cubicBezTo>
                <a:cubicBezTo>
                  <a:pt x="606897" y="344506"/>
                  <a:pt x="447882" y="374454"/>
                  <a:pt x="287053" y="368537"/>
                </a:cubicBezTo>
                <a:cubicBezTo>
                  <a:pt x="439431" y="292342"/>
                  <a:pt x="597233" y="251823"/>
                  <a:pt x="756649" y="195920"/>
                </a:cubicBezTo>
                <a:cubicBezTo>
                  <a:pt x="814693" y="175563"/>
                  <a:pt x="895694" y="138493"/>
                  <a:pt x="910718" y="70515"/>
                </a:cubicBezTo>
                <a:cubicBezTo>
                  <a:pt x="930876" y="-20754"/>
                  <a:pt x="835343" y="1047"/>
                  <a:pt x="776717" y="5383"/>
                </a:cubicBezTo>
                <a:cubicBezTo>
                  <a:pt x="687594" y="11976"/>
                  <a:pt x="598499" y="18960"/>
                  <a:pt x="509432" y="26335"/>
                </a:cubicBezTo>
                <a:cubicBezTo>
                  <a:pt x="431931" y="32752"/>
                  <a:pt x="306479" y="19855"/>
                  <a:pt x="236334" y="53937"/>
                </a:cubicBezTo>
                <a:cubicBezTo>
                  <a:pt x="208463" y="67482"/>
                  <a:pt x="182471" y="96160"/>
                  <a:pt x="192129" y="129919"/>
                </a:cubicBezTo>
                <a:cubicBezTo>
                  <a:pt x="204289" y="172414"/>
                  <a:pt x="242686" y="162822"/>
                  <a:pt x="276281" y="161610"/>
                </a:cubicBezTo>
                <a:cubicBezTo>
                  <a:pt x="372209" y="158143"/>
                  <a:pt x="468786" y="144812"/>
                  <a:pt x="564475" y="137119"/>
                </a:cubicBezTo>
                <a:cubicBezTo>
                  <a:pt x="412228" y="187543"/>
                  <a:pt x="265424" y="253112"/>
                  <a:pt x="126269" y="332840"/>
                </a:cubicBezTo>
                <a:cubicBezTo>
                  <a:pt x="90944" y="353093"/>
                  <a:pt x="24111" y="392030"/>
                  <a:pt x="52047" y="444674"/>
                </a:cubicBezTo>
                <a:cubicBezTo>
                  <a:pt x="77365" y="492392"/>
                  <a:pt x="227551" y="483676"/>
                  <a:pt x="273435" y="484376"/>
                </a:cubicBezTo>
                <a:cubicBezTo>
                  <a:pt x="220065" y="499314"/>
                  <a:pt x="-60435" y="618289"/>
                  <a:pt x="47225" y="703305"/>
                </a:cubicBezTo>
                <a:cubicBezTo>
                  <a:pt x="88559" y="735949"/>
                  <a:pt x="224823" y="715074"/>
                  <a:pt x="277084" y="717213"/>
                </a:cubicBezTo>
                <a:cubicBezTo>
                  <a:pt x="367380" y="720900"/>
                  <a:pt x="457637" y="725897"/>
                  <a:pt x="547655" y="733998"/>
                </a:cubicBezTo>
                <a:cubicBezTo>
                  <a:pt x="432420" y="747080"/>
                  <a:pt x="319072" y="773366"/>
                  <a:pt x="209844" y="812339"/>
                </a:cubicBezTo>
                <a:cubicBezTo>
                  <a:pt x="152455" y="833395"/>
                  <a:pt x="3869" y="871742"/>
                  <a:pt x="78" y="949979"/>
                </a:cubicBezTo>
                <a:cubicBezTo>
                  <a:pt x="-4226" y="1038941"/>
                  <a:pt x="171193" y="998229"/>
                  <a:pt x="226618" y="998585"/>
                </a:cubicBezTo>
                <a:cubicBezTo>
                  <a:pt x="358205" y="999423"/>
                  <a:pt x="489566" y="1006593"/>
                  <a:pt x="620703" y="1020095"/>
                </a:cubicBezTo>
                <a:lnTo>
                  <a:pt x="343859" y="1065701"/>
                </a:lnTo>
                <a:cubicBezTo>
                  <a:pt x="293567" y="1073983"/>
                  <a:pt x="218970" y="1068449"/>
                  <a:pt x="193776" y="1122952"/>
                </a:cubicBezTo>
                <a:cubicBezTo>
                  <a:pt x="159896" y="1196238"/>
                  <a:pt x="239990" y="1199050"/>
                  <a:pt x="288304" y="1207126"/>
                </a:cubicBezTo>
                <a:lnTo>
                  <a:pt x="693829" y="1274915"/>
                </a:lnTo>
                <a:cubicBezTo>
                  <a:pt x="633090" y="1284831"/>
                  <a:pt x="504240" y="1280385"/>
                  <a:pt x="458545" y="1324364"/>
                </a:cubicBezTo>
                <a:cubicBezTo>
                  <a:pt x="416096" y="1365193"/>
                  <a:pt x="436721" y="1406761"/>
                  <a:pt x="481807" y="1429710"/>
                </a:cubicBezTo>
                <a:cubicBezTo>
                  <a:pt x="540629" y="1459645"/>
                  <a:pt x="629803" y="1468154"/>
                  <a:pt x="683076" y="1426418"/>
                </a:cubicBezTo>
                <a:lnTo>
                  <a:pt x="693220" y="1408239"/>
                </a:lnTo>
                <a:cubicBezTo>
                  <a:pt x="691327" y="1385228"/>
                  <a:pt x="703536" y="1376803"/>
                  <a:pt x="729848" y="1382964"/>
                </a:cubicBezTo>
                <a:cubicBezTo>
                  <a:pt x="766793" y="1367650"/>
                  <a:pt x="820934" y="1368097"/>
                  <a:pt x="860544" y="1361635"/>
                </a:cubicBezTo>
                <a:cubicBezTo>
                  <a:pt x="920823" y="1351797"/>
                  <a:pt x="1017030" y="1355505"/>
                  <a:pt x="1070673" y="1324837"/>
                </a:cubicBezTo>
                <a:cubicBezTo>
                  <a:pt x="1105855" y="1304746"/>
                  <a:pt x="1127621" y="1251267"/>
                  <a:pt x="1092185" y="1222155"/>
                </a:cubicBezTo>
                <a:cubicBezTo>
                  <a:pt x="1051435" y="1188675"/>
                  <a:pt x="922048" y="1190891"/>
                  <a:pt x="872393" y="1182622"/>
                </a:cubicBezTo>
                <a:lnTo>
                  <a:pt x="601180" y="1137256"/>
                </a:lnTo>
                <a:lnTo>
                  <a:pt x="936334" y="1082045"/>
                </a:lnTo>
                <a:cubicBezTo>
                  <a:pt x="979858" y="1074878"/>
                  <a:pt x="1108889" y="1042376"/>
                  <a:pt x="1044312" y="968747"/>
                </a:cubicBezTo>
                <a:cubicBezTo>
                  <a:pt x="1020517" y="941618"/>
                  <a:pt x="933320" y="941716"/>
                  <a:pt x="899997" y="936343"/>
                </a:cubicBezTo>
                <a:cubicBezTo>
                  <a:pt x="841490" y="926881"/>
                  <a:pt x="782803" y="918642"/>
                  <a:pt x="723936" y="911625"/>
                </a:cubicBezTo>
                <a:cubicBezTo>
                  <a:pt x="600353" y="896901"/>
                  <a:pt x="476300" y="887594"/>
                  <a:pt x="351779" y="883706"/>
                </a:cubicBezTo>
                <a:cubicBezTo>
                  <a:pt x="597012" y="821094"/>
                  <a:pt x="853485" y="829701"/>
                  <a:pt x="1104371" y="83758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scribbles 3">
  <p:cSld name="BLANK_1_1_1"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3" name="Google Shape;103;p13"/>
          <p:cNvSpPr/>
          <p:nvPr/>
        </p:nvSpPr>
        <p:spPr>
          <a:xfrm flipH="1">
            <a:off x="7835213" y="3361850"/>
            <a:ext cx="1568804" cy="1615431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13"/>
          <p:cNvSpPr/>
          <p:nvPr/>
        </p:nvSpPr>
        <p:spPr>
          <a:xfrm flipH="1" rot="-5400000">
            <a:off x="161815" y="3378547"/>
            <a:ext cx="1825737" cy="2198998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13"/>
          <p:cNvSpPr/>
          <p:nvPr/>
        </p:nvSpPr>
        <p:spPr>
          <a:xfrm flipH="1">
            <a:off x="6793464" y="-380376"/>
            <a:ext cx="1780528" cy="1585781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13"/>
          <p:cNvSpPr/>
          <p:nvPr/>
        </p:nvSpPr>
        <p:spPr>
          <a:xfrm flipH="1">
            <a:off x="-544275" y="645938"/>
            <a:ext cx="1566292" cy="1544222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rgbClr val="1D1D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13"/>
          <p:cNvSpPr/>
          <p:nvPr/>
        </p:nvSpPr>
        <p:spPr>
          <a:xfrm flipH="1">
            <a:off x="6244184" y="4423655"/>
            <a:ext cx="2574272" cy="1045975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Raleway Thin"/>
              <a:buNone/>
              <a:defRPr sz="42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216025" y="1863126"/>
            <a:ext cx="6711900" cy="24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Work Sans Regular"/>
              <a:buChar char="✘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Work Sans Regular"/>
              <a:buChar char="✗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■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●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○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■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●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○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Work Sans Regular"/>
              <a:buChar char="■"/>
              <a:defRPr sz="24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1pPr>
            <a:lvl2pPr lvl="1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2pPr>
            <a:lvl3pPr lvl="2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3pPr>
            <a:lvl4pPr lvl="3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4pPr>
            <a:lvl5pPr lvl="4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5pPr>
            <a:lvl6pPr lvl="5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6pPr>
            <a:lvl7pPr lvl="6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7pPr>
            <a:lvl8pPr lvl="7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8pPr>
            <a:lvl9pPr lvl="8" algn="r">
              <a:buNone/>
              <a:defRPr sz="13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raleway" TargetMode="External"/><Relationship Id="rId4" Type="http://schemas.openxmlformats.org/officeDocument/2006/relationships/hyperlink" Target="https://www.fontsquirrel.com/fonts/work-sans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4"/>
          <p:cNvSpPr txBox="1"/>
          <p:nvPr>
            <p:ph type="ctrTitle"/>
          </p:nvPr>
        </p:nvSpPr>
        <p:spPr>
          <a:xfrm>
            <a:off x="1216025" y="1991825"/>
            <a:ext cx="67119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15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18" name="Google Shape;118;p15"/>
          <p:cNvSpPr txBox="1"/>
          <p:nvPr>
            <p:ph idx="2" type="body"/>
          </p:nvPr>
        </p:nvSpPr>
        <p:spPr>
          <a:xfrm>
            <a:off x="4939923" y="1863125"/>
            <a:ext cx="2988000" cy="192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EDIT IN POWERPOINT®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"Download as PowerPoint template"</a:t>
            </a:r>
            <a:r>
              <a:rPr lang="en" sz="1100"/>
              <a:t>. You will get a .pptx file that you can edit in PowerPoint.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100"/>
              <a:t>)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100"/>
          </a:p>
        </p:txBody>
      </p:sp>
      <p:sp>
        <p:nvSpPr>
          <p:cNvPr id="119" name="Google Shape;119;p15"/>
          <p:cNvSpPr txBox="1"/>
          <p:nvPr>
            <p:ph idx="1" type="body"/>
          </p:nvPr>
        </p:nvSpPr>
        <p:spPr>
          <a:xfrm>
            <a:off x="1216025" y="1863125"/>
            <a:ext cx="2988000" cy="1927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EDIT IN GOOGLE SLIDES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"Use as Google Slides Theme"</a:t>
            </a:r>
            <a:r>
              <a:rPr lang="en" sz="1100"/>
              <a:t>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You will get a copy of this document on your Google Drive and will be able to edit, add or delete slides.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You have to be signed in to your Google account.</a:t>
            </a:r>
            <a:endParaRPr sz="1100"/>
          </a:p>
        </p:txBody>
      </p:sp>
      <p:sp>
        <p:nvSpPr>
          <p:cNvPr id="120" name="Google Shape;120;p15"/>
          <p:cNvSpPr txBox="1"/>
          <p:nvPr>
            <p:ph idx="2" type="body"/>
          </p:nvPr>
        </p:nvSpPr>
        <p:spPr>
          <a:xfrm>
            <a:off x="1216025" y="3996475"/>
            <a:ext cx="6711900" cy="7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More info on how to use this template at </a:t>
            </a:r>
            <a:r>
              <a:rPr b="1" lang="en" sz="1100" u="sng">
                <a:solidFill>
                  <a:schemeClr val="hlink"/>
                </a:solidFill>
                <a:hlinkClick r:id="rId4"/>
              </a:rPr>
              <a:t>www.slidescarnival.com/help-use-presentation-template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This template is free to use under </a:t>
            </a:r>
            <a:r>
              <a:rPr lang="en" sz="1100" u="sng">
                <a:solidFill>
                  <a:schemeClr val="hlink"/>
                </a:solidFill>
                <a:hlinkClick r:id="rId5"/>
              </a:rPr>
              <a:t>Creative Commons Attribution license</a:t>
            </a:r>
            <a:r>
              <a:rPr lang="en" sz="1100"/>
              <a:t>. You can keep the Credits slide or mention SlidesCarnival and other resources used in a slide footer.</a:t>
            </a:r>
            <a:endParaRPr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121" name="Google Shape;121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6"/>
          <p:cNvSpPr txBox="1"/>
          <p:nvPr>
            <p:ph idx="4294967295" type="ctrTitle"/>
          </p:nvPr>
        </p:nvSpPr>
        <p:spPr>
          <a:xfrm>
            <a:off x="1114400" y="884775"/>
            <a:ext cx="29916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127" name="Google Shape;127;p16"/>
          <p:cNvSpPr txBox="1"/>
          <p:nvPr>
            <p:ph idx="4294967295" type="subTitle"/>
          </p:nvPr>
        </p:nvSpPr>
        <p:spPr>
          <a:xfrm>
            <a:off x="1114400" y="2084399"/>
            <a:ext cx="2991600" cy="218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latin typeface="Work Sans"/>
                <a:ea typeface="Work Sans"/>
                <a:cs typeface="Work Sans"/>
                <a:sym typeface="Work Sans"/>
              </a:rPr>
              <a:t>I am Jayden Smith</a:t>
            </a:r>
            <a:endParaRPr b="1" sz="20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/>
              <a:t>I am here because I love to give presentations. </a:t>
            </a:r>
            <a:endParaRPr sz="2000"/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/>
              <a:t>You can find me at @username</a:t>
            </a:r>
            <a:endParaRPr b="1" sz="2000"/>
          </a:p>
        </p:txBody>
      </p:sp>
      <p:pic>
        <p:nvPicPr>
          <p:cNvPr descr="photo-1434030216411-0b793f4b4173.jpg" id="128" name="Google Shape;128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875250" y="1173450"/>
            <a:ext cx="2796600" cy="2796600"/>
          </a:xfrm>
          <a:prstGeom prst="wedgeRectCallout">
            <a:avLst>
              <a:gd fmla="val -69878" name="adj1"/>
              <a:gd fmla="val -33138" name="adj2"/>
            </a:avLst>
          </a:prstGeom>
          <a:noFill/>
          <a:ln>
            <a:noFill/>
          </a:ln>
        </p:spPr>
      </p:pic>
      <p:sp>
        <p:nvSpPr>
          <p:cNvPr id="129" name="Google Shape;129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17"/>
          <p:cNvSpPr txBox="1"/>
          <p:nvPr>
            <p:ph type="ctrTitle"/>
          </p:nvPr>
        </p:nvSpPr>
        <p:spPr>
          <a:xfrm>
            <a:off x="1216025" y="1888150"/>
            <a:ext cx="6711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35" name="Google Shape;135;p17"/>
          <p:cNvSpPr txBox="1"/>
          <p:nvPr>
            <p:ph idx="1" type="subTitle"/>
          </p:nvPr>
        </p:nvSpPr>
        <p:spPr>
          <a:xfrm>
            <a:off x="1216025" y="3144854"/>
            <a:ext cx="6711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18"/>
          <p:cNvSpPr txBox="1"/>
          <p:nvPr>
            <p:ph idx="1" type="body"/>
          </p:nvPr>
        </p:nvSpPr>
        <p:spPr>
          <a:xfrm>
            <a:off x="1216025" y="1552200"/>
            <a:ext cx="5456700" cy="2304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highlight>
                  <a:srgbClr val="FFFFFF"/>
                </a:highlight>
              </a:rPr>
              <a:t>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141" name="Google Shape;141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19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47" name="Google Shape;147;p19"/>
          <p:cNvSpPr txBox="1"/>
          <p:nvPr>
            <p:ph idx="1" type="body"/>
          </p:nvPr>
        </p:nvSpPr>
        <p:spPr>
          <a:xfrm>
            <a:off x="1216025" y="1863126"/>
            <a:ext cx="6711900" cy="2494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48" name="Google Shape;148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0"/>
          <p:cNvSpPr/>
          <p:nvPr/>
        </p:nvSpPr>
        <p:spPr>
          <a:xfrm>
            <a:off x="3145251" y="226299"/>
            <a:ext cx="2938896" cy="2788091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20"/>
          <p:cNvSpPr/>
          <p:nvPr/>
        </p:nvSpPr>
        <p:spPr>
          <a:xfrm>
            <a:off x="2125050" y="2646262"/>
            <a:ext cx="4979291" cy="1159826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20"/>
          <p:cNvSpPr txBox="1"/>
          <p:nvPr>
            <p:ph idx="4294967295" type="ctrTitle"/>
          </p:nvPr>
        </p:nvSpPr>
        <p:spPr>
          <a:xfrm>
            <a:off x="1532500" y="2421550"/>
            <a:ext cx="6078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56" name="Google Shape;156;p20"/>
          <p:cNvSpPr txBox="1"/>
          <p:nvPr>
            <p:ph idx="4294967295" type="subTitle"/>
          </p:nvPr>
        </p:nvSpPr>
        <p:spPr>
          <a:xfrm>
            <a:off x="1532500" y="3563952"/>
            <a:ext cx="6078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57" name="Google Shape;157;p20"/>
          <p:cNvSpPr/>
          <p:nvPr/>
        </p:nvSpPr>
        <p:spPr>
          <a:xfrm>
            <a:off x="4572818" y="775376"/>
            <a:ext cx="1455284" cy="1474660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58" name="Google Shape;158;p20"/>
          <p:cNvSpPr/>
          <p:nvPr/>
        </p:nvSpPr>
        <p:spPr>
          <a:xfrm rot="1473012">
            <a:off x="3249604" y="1511667"/>
            <a:ext cx="850851" cy="828815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59" name="Google Shape;159;p20"/>
          <p:cNvSpPr/>
          <p:nvPr/>
        </p:nvSpPr>
        <p:spPr>
          <a:xfrm>
            <a:off x="4291348" y="634450"/>
            <a:ext cx="372489" cy="36196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60" name="Google Shape;160;p20"/>
          <p:cNvSpPr/>
          <p:nvPr/>
        </p:nvSpPr>
        <p:spPr>
          <a:xfrm rot="2487327">
            <a:off x="4051770" y="2276952"/>
            <a:ext cx="265047" cy="25755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61" name="Google Shape;161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1"/>
          <p:cNvSpPr txBox="1"/>
          <p:nvPr>
            <p:ph idx="1" type="body"/>
          </p:nvPr>
        </p:nvSpPr>
        <p:spPr>
          <a:xfrm>
            <a:off x="1216025" y="1863125"/>
            <a:ext cx="29880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Work Sans"/>
                <a:ea typeface="Work Sans"/>
                <a:cs typeface="Work Sans"/>
                <a:sym typeface="Work Sans"/>
              </a:rPr>
              <a:t>White</a:t>
            </a:r>
            <a:endParaRPr b="1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67" name="Google Shape;167;p21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Split your content</a:t>
            </a:r>
            <a:endParaRPr/>
          </a:p>
        </p:txBody>
      </p:sp>
      <p:sp>
        <p:nvSpPr>
          <p:cNvPr id="168" name="Google Shape;168;p21"/>
          <p:cNvSpPr txBox="1"/>
          <p:nvPr>
            <p:ph idx="2" type="body"/>
          </p:nvPr>
        </p:nvSpPr>
        <p:spPr>
          <a:xfrm>
            <a:off x="4939920" y="1863125"/>
            <a:ext cx="29880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Work Sans"/>
                <a:ea typeface="Work Sans"/>
                <a:cs typeface="Work Sans"/>
                <a:sym typeface="Work Sans"/>
              </a:rPr>
              <a:t>Black</a:t>
            </a:r>
            <a:endParaRPr b="1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69" name="Google Shape;169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22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75" name="Google Shape;175;p22"/>
          <p:cNvSpPr txBox="1"/>
          <p:nvPr>
            <p:ph idx="1" type="body"/>
          </p:nvPr>
        </p:nvSpPr>
        <p:spPr>
          <a:xfrm>
            <a:off x="1183975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Work Sans"/>
                <a:ea typeface="Work Sans"/>
                <a:cs typeface="Work Sans"/>
                <a:sym typeface="Work Sans"/>
              </a:rPr>
              <a:t>Yellow</a:t>
            </a:r>
            <a:endParaRPr b="1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76" name="Google Shape;176;p22"/>
          <p:cNvSpPr txBox="1"/>
          <p:nvPr>
            <p:ph idx="2" type="body"/>
          </p:nvPr>
        </p:nvSpPr>
        <p:spPr>
          <a:xfrm>
            <a:off x="3542027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Work Sans"/>
                <a:ea typeface="Work Sans"/>
                <a:cs typeface="Work Sans"/>
                <a:sym typeface="Work Sans"/>
              </a:rPr>
              <a:t>Blue</a:t>
            </a:r>
            <a:endParaRPr b="1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77" name="Google Shape;177;p22"/>
          <p:cNvSpPr txBox="1"/>
          <p:nvPr>
            <p:ph idx="3" type="body"/>
          </p:nvPr>
        </p:nvSpPr>
        <p:spPr>
          <a:xfrm>
            <a:off x="5900079" y="1863125"/>
            <a:ext cx="2031300" cy="306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Work Sans"/>
                <a:ea typeface="Work Sans"/>
                <a:cs typeface="Work Sans"/>
                <a:sym typeface="Work Sans"/>
              </a:rPr>
              <a:t>Red</a:t>
            </a:r>
            <a:endParaRPr b="1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3"/>
          <p:cNvSpPr txBox="1"/>
          <p:nvPr>
            <p:ph type="title"/>
          </p:nvPr>
        </p:nvSpPr>
        <p:spPr>
          <a:xfrm>
            <a:off x="1216025" y="1536575"/>
            <a:ext cx="37410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400"/>
              <a:t>A picture is worth a thousand words</a:t>
            </a:r>
            <a:endParaRPr sz="3400"/>
          </a:p>
        </p:txBody>
      </p:sp>
      <p:sp>
        <p:nvSpPr>
          <p:cNvPr id="184" name="Google Shape;184;p23"/>
          <p:cNvSpPr txBox="1"/>
          <p:nvPr>
            <p:ph idx="1" type="body"/>
          </p:nvPr>
        </p:nvSpPr>
        <p:spPr>
          <a:xfrm>
            <a:off x="1216025" y="2396525"/>
            <a:ext cx="3741000" cy="187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85" name="Google Shape;185;p2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222825" y="902025"/>
            <a:ext cx="3339600" cy="33396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86" name="Google Shape;186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4"/>
          <p:cNvSpPr txBox="1"/>
          <p:nvPr>
            <p:ph idx="4294967295" type="title"/>
          </p:nvPr>
        </p:nvSpPr>
        <p:spPr>
          <a:xfrm>
            <a:off x="1131700" y="0"/>
            <a:ext cx="27126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rgbClr val="FFFFFF"/>
                </a:solidFill>
              </a:rPr>
              <a:t>Want big impact?</a:t>
            </a:r>
            <a:endParaRPr b="0" sz="24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Use big image.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192" name="Google Shape;192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25"/>
          <p:cNvSpPr txBox="1"/>
          <p:nvPr>
            <p:ph type="title"/>
          </p:nvPr>
        </p:nvSpPr>
        <p:spPr>
          <a:xfrm>
            <a:off x="1216025" y="14603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98" name="Google Shape;198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99" name="Google Shape;199;p25"/>
          <p:cNvCxnSpPr>
            <a:stCxn id="200" idx="6"/>
            <a:endCxn id="201" idx="2"/>
          </p:cNvCxnSpPr>
          <p:nvPr/>
        </p:nvCxnSpPr>
        <p:spPr>
          <a:xfrm>
            <a:off x="2566825" y="3333750"/>
            <a:ext cx="702300" cy="9360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02" name="Google Shape;202;p25"/>
          <p:cNvCxnSpPr>
            <a:stCxn id="200" idx="6"/>
            <a:endCxn id="203" idx="2"/>
          </p:cNvCxnSpPr>
          <p:nvPr/>
        </p:nvCxnSpPr>
        <p:spPr>
          <a:xfrm flipH="1" rot="10800000">
            <a:off x="2566825" y="2397750"/>
            <a:ext cx="702300" cy="9360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04" name="Google Shape;204;p25"/>
          <p:cNvCxnSpPr>
            <a:stCxn id="205" idx="3"/>
            <a:endCxn id="206" idx="2"/>
          </p:cNvCxnSpPr>
          <p:nvPr/>
        </p:nvCxnSpPr>
        <p:spPr>
          <a:xfrm flipH="1" rot="10800000">
            <a:off x="4625350" y="19405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07" name="Google Shape;207;p25"/>
          <p:cNvCxnSpPr>
            <a:stCxn id="205" idx="3"/>
            <a:endCxn id="208" idx="2"/>
          </p:cNvCxnSpPr>
          <p:nvPr/>
        </p:nvCxnSpPr>
        <p:spPr>
          <a:xfrm>
            <a:off x="4625350" y="2397750"/>
            <a:ext cx="586200" cy="4425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09" name="Google Shape;209;p25"/>
          <p:cNvCxnSpPr>
            <a:stCxn id="210" idx="3"/>
            <a:endCxn id="211" idx="2"/>
          </p:cNvCxnSpPr>
          <p:nvPr/>
        </p:nvCxnSpPr>
        <p:spPr>
          <a:xfrm flipH="1" rot="10800000">
            <a:off x="4625350" y="38125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12" name="Google Shape;212;p25"/>
          <p:cNvCxnSpPr>
            <a:stCxn id="210" idx="3"/>
            <a:endCxn id="213" idx="2"/>
          </p:cNvCxnSpPr>
          <p:nvPr/>
        </p:nvCxnSpPr>
        <p:spPr>
          <a:xfrm>
            <a:off x="4625350" y="42697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214" name="Google Shape;214;p25"/>
          <p:cNvGrpSpPr/>
          <p:nvPr/>
        </p:nvGrpSpPr>
        <p:grpSpPr>
          <a:xfrm>
            <a:off x="5211550" y="1780950"/>
            <a:ext cx="1356300" cy="319200"/>
            <a:chOff x="5592550" y="1018950"/>
            <a:chExt cx="1356300" cy="319200"/>
          </a:xfrm>
        </p:grpSpPr>
        <p:sp>
          <p:nvSpPr>
            <p:cNvPr id="215" name="Google Shape;215;p25"/>
            <p:cNvSpPr/>
            <p:nvPr/>
          </p:nvSpPr>
          <p:spPr>
            <a:xfrm>
              <a:off x="5766550" y="10189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06" name="Google Shape;206;p25"/>
            <p:cNvSpPr/>
            <p:nvPr/>
          </p:nvSpPr>
          <p:spPr>
            <a:xfrm>
              <a:off x="5592550" y="10915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16" name="Google Shape;216;p25"/>
          <p:cNvGrpSpPr/>
          <p:nvPr/>
        </p:nvGrpSpPr>
        <p:grpSpPr>
          <a:xfrm>
            <a:off x="3269050" y="2238150"/>
            <a:ext cx="1356300" cy="319200"/>
            <a:chOff x="3650050" y="1476150"/>
            <a:chExt cx="1356300" cy="319200"/>
          </a:xfrm>
        </p:grpSpPr>
        <p:sp>
          <p:nvSpPr>
            <p:cNvPr id="205" name="Google Shape;205;p25"/>
            <p:cNvSpPr/>
            <p:nvPr/>
          </p:nvSpPr>
          <p:spPr>
            <a:xfrm>
              <a:off x="3824050" y="1476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03" name="Google Shape;203;p25"/>
            <p:cNvSpPr/>
            <p:nvPr/>
          </p:nvSpPr>
          <p:spPr>
            <a:xfrm>
              <a:off x="3650050" y="15487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17" name="Google Shape;217;p25"/>
          <p:cNvGrpSpPr/>
          <p:nvPr/>
        </p:nvGrpSpPr>
        <p:grpSpPr>
          <a:xfrm>
            <a:off x="1204550" y="3174150"/>
            <a:ext cx="1362275" cy="319200"/>
            <a:chOff x="1596750" y="2412150"/>
            <a:chExt cx="1362275" cy="319200"/>
          </a:xfrm>
        </p:grpSpPr>
        <p:sp>
          <p:nvSpPr>
            <p:cNvPr id="218" name="Google Shape;218;p25"/>
            <p:cNvSpPr/>
            <p:nvPr/>
          </p:nvSpPr>
          <p:spPr>
            <a:xfrm>
              <a:off x="1596750" y="2412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00" name="Google Shape;200;p25"/>
            <p:cNvSpPr/>
            <p:nvPr/>
          </p:nvSpPr>
          <p:spPr>
            <a:xfrm>
              <a:off x="2785025" y="24847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19" name="Google Shape;219;p25"/>
          <p:cNvGrpSpPr/>
          <p:nvPr/>
        </p:nvGrpSpPr>
        <p:grpSpPr>
          <a:xfrm>
            <a:off x="3269050" y="4110150"/>
            <a:ext cx="1356300" cy="319200"/>
            <a:chOff x="3650050" y="3348150"/>
            <a:chExt cx="1356300" cy="319200"/>
          </a:xfrm>
        </p:grpSpPr>
        <p:sp>
          <p:nvSpPr>
            <p:cNvPr id="210" name="Google Shape;210;p25"/>
            <p:cNvSpPr/>
            <p:nvPr/>
          </p:nvSpPr>
          <p:spPr>
            <a:xfrm>
              <a:off x="3824050" y="3348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01" name="Google Shape;201;p25"/>
            <p:cNvSpPr/>
            <p:nvPr/>
          </p:nvSpPr>
          <p:spPr>
            <a:xfrm>
              <a:off x="3650050" y="34207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20" name="Google Shape;220;p25"/>
          <p:cNvGrpSpPr/>
          <p:nvPr/>
        </p:nvGrpSpPr>
        <p:grpSpPr>
          <a:xfrm>
            <a:off x="5211550" y="2695350"/>
            <a:ext cx="1356300" cy="319200"/>
            <a:chOff x="5592550" y="1933350"/>
            <a:chExt cx="1356300" cy="319200"/>
          </a:xfrm>
        </p:grpSpPr>
        <p:sp>
          <p:nvSpPr>
            <p:cNvPr id="221" name="Google Shape;221;p25"/>
            <p:cNvSpPr/>
            <p:nvPr/>
          </p:nvSpPr>
          <p:spPr>
            <a:xfrm>
              <a:off x="5766550" y="19333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08" name="Google Shape;208;p25"/>
            <p:cNvSpPr/>
            <p:nvPr/>
          </p:nvSpPr>
          <p:spPr>
            <a:xfrm>
              <a:off x="5592550" y="19912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22" name="Google Shape;222;p25"/>
          <p:cNvGrpSpPr/>
          <p:nvPr/>
        </p:nvGrpSpPr>
        <p:grpSpPr>
          <a:xfrm>
            <a:off x="5211550" y="3652950"/>
            <a:ext cx="1356300" cy="319200"/>
            <a:chOff x="5592550" y="2890950"/>
            <a:chExt cx="1356300" cy="319200"/>
          </a:xfrm>
        </p:grpSpPr>
        <p:sp>
          <p:nvSpPr>
            <p:cNvPr id="223" name="Google Shape;223;p25"/>
            <p:cNvSpPr/>
            <p:nvPr/>
          </p:nvSpPr>
          <p:spPr>
            <a:xfrm>
              <a:off x="5766550" y="28909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11" name="Google Shape;211;p25"/>
            <p:cNvSpPr/>
            <p:nvPr/>
          </p:nvSpPr>
          <p:spPr>
            <a:xfrm>
              <a:off x="5592550" y="29635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24" name="Google Shape;224;p25"/>
          <p:cNvGrpSpPr/>
          <p:nvPr/>
        </p:nvGrpSpPr>
        <p:grpSpPr>
          <a:xfrm>
            <a:off x="5211550" y="4567350"/>
            <a:ext cx="1356300" cy="319200"/>
            <a:chOff x="5592550" y="3805350"/>
            <a:chExt cx="1356300" cy="319200"/>
          </a:xfrm>
        </p:grpSpPr>
        <p:sp>
          <p:nvSpPr>
            <p:cNvPr id="225" name="Google Shape;225;p25"/>
            <p:cNvSpPr/>
            <p:nvPr/>
          </p:nvSpPr>
          <p:spPr>
            <a:xfrm>
              <a:off x="5766550" y="38053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</a:t>
              </a:r>
              <a:endParaRPr sz="11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13" name="Google Shape;213;p25"/>
            <p:cNvSpPr/>
            <p:nvPr/>
          </p:nvSpPr>
          <p:spPr>
            <a:xfrm>
              <a:off x="5592550" y="3877950"/>
              <a:ext cx="174000" cy="174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6"/>
          <p:cNvSpPr txBox="1"/>
          <p:nvPr>
            <p:ph type="title"/>
          </p:nvPr>
        </p:nvSpPr>
        <p:spPr>
          <a:xfrm>
            <a:off x="1216025" y="14603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31" name="Google Shape;231;p26"/>
          <p:cNvGraphicFramePr/>
          <p:nvPr/>
        </p:nvGraphicFramePr>
        <p:xfrm>
          <a:off x="1216000" y="2326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{D964D836-F7DB-4C58-9286-09BA2598D2FC}</a:tableStyleId>
              </a:tblPr>
              <a:tblGrid>
                <a:gridCol w="1466950"/>
                <a:gridCol w="1466950"/>
                <a:gridCol w="1466950"/>
                <a:gridCol w="1466950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A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B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C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Yellow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Blue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Work Sans Regular"/>
                          <a:ea typeface="Work Sans Regular"/>
                          <a:cs typeface="Work Sans Regular"/>
                          <a:sym typeface="Work Sans Regular"/>
                        </a:rPr>
                        <a:t>Orange</a:t>
                      </a:r>
                      <a:endParaRPr sz="1100">
                        <a:solidFill>
                          <a:schemeClr val="dk1"/>
                        </a:solidFill>
                        <a:latin typeface="Work Sans Regular"/>
                        <a:ea typeface="Work Sans Regular"/>
                        <a:cs typeface="Work Sans Regular"/>
                        <a:sym typeface="Work Sans Regular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Work Sans"/>
                          <a:ea typeface="Work Sans"/>
                          <a:cs typeface="Work Sans"/>
                          <a:sym typeface="Work Sans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Work Sans"/>
                        <a:ea typeface="Work Sans"/>
                        <a:cs typeface="Work Sans"/>
                        <a:sym typeface="Work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32" name="Google Shape;232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7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19050">
              <a:srgbClr val="783F04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27"/>
          <p:cNvSpPr txBox="1"/>
          <p:nvPr>
            <p:ph idx="4294967295" type="title"/>
          </p:nvPr>
        </p:nvSpPr>
        <p:spPr>
          <a:xfrm>
            <a:off x="1216025" y="241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39" name="Google Shape;239;p27"/>
          <p:cNvSpPr/>
          <p:nvPr/>
        </p:nvSpPr>
        <p:spPr>
          <a:xfrm>
            <a:off x="1941350" y="1904950"/>
            <a:ext cx="7563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our office</a:t>
            </a:r>
            <a:endParaRPr sz="1000">
              <a:solidFill>
                <a:schemeClr val="lt1"/>
              </a:solidFill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240" name="Google Shape;240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1" name="Google Shape;241;p27"/>
          <p:cNvSpPr/>
          <p:nvPr/>
        </p:nvSpPr>
        <p:spPr>
          <a:xfrm>
            <a:off x="1156533" y="2232580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27"/>
          <p:cNvSpPr/>
          <p:nvPr/>
        </p:nvSpPr>
        <p:spPr>
          <a:xfrm>
            <a:off x="2921533" y="3811730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27"/>
          <p:cNvSpPr/>
          <p:nvPr/>
        </p:nvSpPr>
        <p:spPr>
          <a:xfrm>
            <a:off x="3895208" y="1981330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27"/>
          <p:cNvSpPr/>
          <p:nvPr/>
        </p:nvSpPr>
        <p:spPr>
          <a:xfrm>
            <a:off x="4617108" y="4152505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27"/>
          <p:cNvSpPr/>
          <p:nvPr/>
        </p:nvSpPr>
        <p:spPr>
          <a:xfrm>
            <a:off x="6741783" y="2542455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27"/>
          <p:cNvSpPr/>
          <p:nvPr/>
        </p:nvSpPr>
        <p:spPr>
          <a:xfrm>
            <a:off x="7385733" y="4152505"/>
            <a:ext cx="132939" cy="126117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28"/>
          <p:cNvSpPr/>
          <p:nvPr/>
        </p:nvSpPr>
        <p:spPr>
          <a:xfrm>
            <a:off x="1234925" y="1463525"/>
            <a:ext cx="6911652" cy="1551998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28"/>
          <p:cNvSpPr txBox="1"/>
          <p:nvPr>
            <p:ph idx="4294967295" type="ctrTitle"/>
          </p:nvPr>
        </p:nvSpPr>
        <p:spPr>
          <a:xfrm>
            <a:off x="685800" y="16595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53" name="Google Shape;253;p28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54" name="Google Shape;254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29"/>
          <p:cNvSpPr txBox="1"/>
          <p:nvPr>
            <p:ph idx="4294967295" type="ctrTitle"/>
          </p:nvPr>
        </p:nvSpPr>
        <p:spPr>
          <a:xfrm>
            <a:off x="1695200" y="724200"/>
            <a:ext cx="5753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89,526,124$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260" name="Google Shape;260;p29"/>
          <p:cNvSpPr txBox="1"/>
          <p:nvPr>
            <p:ph idx="4294967295" type="subTitle"/>
          </p:nvPr>
        </p:nvSpPr>
        <p:spPr>
          <a:xfrm>
            <a:off x="1695200" y="1487508"/>
            <a:ext cx="5753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61" name="Google Shape;261;p29"/>
          <p:cNvSpPr txBox="1"/>
          <p:nvPr>
            <p:ph idx="4294967295" type="ctrTitle"/>
          </p:nvPr>
        </p:nvSpPr>
        <p:spPr>
          <a:xfrm>
            <a:off x="1695200" y="3353093"/>
            <a:ext cx="5753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100%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262" name="Google Shape;262;p29"/>
          <p:cNvSpPr txBox="1"/>
          <p:nvPr>
            <p:ph idx="4294967295" type="subTitle"/>
          </p:nvPr>
        </p:nvSpPr>
        <p:spPr>
          <a:xfrm>
            <a:off x="1695200" y="4116401"/>
            <a:ext cx="5753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63" name="Google Shape;263;p29"/>
          <p:cNvSpPr txBox="1"/>
          <p:nvPr>
            <p:ph idx="4294967295" type="ctrTitle"/>
          </p:nvPr>
        </p:nvSpPr>
        <p:spPr>
          <a:xfrm>
            <a:off x="1695200" y="2038647"/>
            <a:ext cx="5753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185,244 users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264" name="Google Shape;264;p29"/>
          <p:cNvSpPr txBox="1"/>
          <p:nvPr>
            <p:ph idx="4294967295" type="subTitle"/>
          </p:nvPr>
        </p:nvSpPr>
        <p:spPr>
          <a:xfrm>
            <a:off x="1695200" y="2801955"/>
            <a:ext cx="5753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65" name="Google Shape;265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30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71" name="Google Shape;271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2" name="Google Shape;272;p30"/>
          <p:cNvGrpSpPr/>
          <p:nvPr/>
        </p:nvGrpSpPr>
        <p:grpSpPr>
          <a:xfrm>
            <a:off x="994162" y="1932764"/>
            <a:ext cx="6346360" cy="731700"/>
            <a:chOff x="1665225" y="1323164"/>
            <a:chExt cx="6346360" cy="731700"/>
          </a:xfrm>
        </p:grpSpPr>
        <p:sp>
          <p:nvSpPr>
            <p:cNvPr id="273" name="Google Shape;273;p30"/>
            <p:cNvSpPr txBox="1"/>
            <p:nvPr/>
          </p:nvSpPr>
          <p:spPr>
            <a:xfrm>
              <a:off x="1665225" y="1373350"/>
              <a:ext cx="10497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1"/>
                  </a:solidFill>
                  <a:latin typeface="Work Sans"/>
                  <a:ea typeface="Work Sans"/>
                  <a:cs typeface="Work Sans"/>
                  <a:sym typeface="Work Sans"/>
                </a:rPr>
                <a:t>Lorem </a:t>
              </a:r>
              <a:endParaRPr b="1" sz="1800">
                <a:solidFill>
                  <a:schemeClr val="dk1"/>
                </a:solidFill>
                <a:latin typeface="Work Sans"/>
                <a:ea typeface="Work Sans"/>
                <a:cs typeface="Work Sans"/>
                <a:sym typeface="Work Sans"/>
              </a:endParaRPr>
            </a:p>
          </p:txBody>
        </p:sp>
        <p:sp>
          <p:nvSpPr>
            <p:cNvPr id="274" name="Google Shape;274;p30"/>
            <p:cNvSpPr/>
            <p:nvPr/>
          </p:nvSpPr>
          <p:spPr>
            <a:xfrm>
              <a:off x="2789785" y="1323164"/>
              <a:ext cx="5221800" cy="7317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75" name="Google Shape;275;p30"/>
            <p:cNvSpPr txBox="1"/>
            <p:nvPr/>
          </p:nvSpPr>
          <p:spPr>
            <a:xfrm>
              <a:off x="2914389" y="1407440"/>
              <a:ext cx="4765800" cy="575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FFFFFF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 dolor sit amet, consectetur adipiscing elit. Duis sit amet odio vel purus bibendum luctus.</a:t>
              </a:r>
              <a:endParaRPr sz="1100">
                <a:solidFill>
                  <a:srgbClr val="FFFFFF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76" name="Google Shape;276;p30"/>
          <p:cNvGrpSpPr/>
          <p:nvPr/>
        </p:nvGrpSpPr>
        <p:grpSpPr>
          <a:xfrm>
            <a:off x="994162" y="2817125"/>
            <a:ext cx="5984861" cy="731700"/>
            <a:chOff x="1665226" y="2207525"/>
            <a:chExt cx="5984861" cy="731700"/>
          </a:xfrm>
        </p:grpSpPr>
        <p:sp>
          <p:nvSpPr>
            <p:cNvPr id="277" name="Google Shape;277;p30"/>
            <p:cNvSpPr txBox="1"/>
            <p:nvPr/>
          </p:nvSpPr>
          <p:spPr>
            <a:xfrm>
              <a:off x="1665226" y="2257725"/>
              <a:ext cx="10500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434343"/>
                  </a:solidFill>
                  <a:latin typeface="Work Sans"/>
                  <a:ea typeface="Work Sans"/>
                  <a:cs typeface="Work Sans"/>
                  <a:sym typeface="Work Sans"/>
                </a:rPr>
                <a:t>Ipsum</a:t>
              </a:r>
              <a:endParaRPr b="1" sz="1800">
                <a:solidFill>
                  <a:srgbClr val="434343"/>
                </a:solidFill>
                <a:latin typeface="Work Sans"/>
                <a:ea typeface="Work Sans"/>
                <a:cs typeface="Work Sans"/>
                <a:sym typeface="Work Sans"/>
              </a:endParaRPr>
            </a:p>
          </p:txBody>
        </p:sp>
        <p:sp>
          <p:nvSpPr>
            <p:cNvPr id="278" name="Google Shape;278;p30"/>
            <p:cNvSpPr/>
            <p:nvPr/>
          </p:nvSpPr>
          <p:spPr>
            <a:xfrm>
              <a:off x="2789787" y="2207525"/>
              <a:ext cx="4860300" cy="7317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79" name="Google Shape;279;p30"/>
            <p:cNvSpPr txBox="1"/>
            <p:nvPr/>
          </p:nvSpPr>
          <p:spPr>
            <a:xfrm>
              <a:off x="2914387" y="2414096"/>
              <a:ext cx="4373100" cy="330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FFFFFF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 dolor sit amet, consectetur adipiscing elit. Duis sit amet odio vel purus bibendum luctus.</a:t>
              </a:r>
              <a:endParaRPr sz="1100">
                <a:solidFill>
                  <a:srgbClr val="FFFFFF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  <p:grpSp>
        <p:nvGrpSpPr>
          <p:cNvPr id="280" name="Google Shape;280;p30"/>
          <p:cNvGrpSpPr/>
          <p:nvPr/>
        </p:nvGrpSpPr>
        <p:grpSpPr>
          <a:xfrm>
            <a:off x="994164" y="3698225"/>
            <a:ext cx="5622160" cy="731700"/>
            <a:chOff x="1665227" y="3088625"/>
            <a:chExt cx="5622160" cy="731700"/>
          </a:xfrm>
        </p:grpSpPr>
        <p:sp>
          <p:nvSpPr>
            <p:cNvPr id="281" name="Google Shape;281;p30"/>
            <p:cNvSpPr txBox="1"/>
            <p:nvPr/>
          </p:nvSpPr>
          <p:spPr>
            <a:xfrm>
              <a:off x="1665227" y="3138825"/>
              <a:ext cx="10497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66666"/>
                  </a:solidFill>
                  <a:latin typeface="Work Sans"/>
                  <a:ea typeface="Work Sans"/>
                  <a:cs typeface="Work Sans"/>
                  <a:sym typeface="Work Sans"/>
                </a:rPr>
                <a:t>Dolor</a:t>
              </a:r>
              <a:endParaRPr b="1" sz="1800">
                <a:solidFill>
                  <a:srgbClr val="666666"/>
                </a:solidFill>
                <a:latin typeface="Work Sans"/>
                <a:ea typeface="Work Sans"/>
                <a:cs typeface="Work Sans"/>
                <a:sym typeface="Work Sans"/>
              </a:endParaRPr>
            </a:p>
          </p:txBody>
        </p:sp>
        <p:sp>
          <p:nvSpPr>
            <p:cNvPr id="282" name="Google Shape;282;p30"/>
            <p:cNvSpPr/>
            <p:nvPr/>
          </p:nvSpPr>
          <p:spPr>
            <a:xfrm>
              <a:off x="2789787" y="3088625"/>
              <a:ext cx="4497600" cy="7317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  <p:sp>
          <p:nvSpPr>
            <p:cNvPr id="283" name="Google Shape;283;p30"/>
            <p:cNvSpPr txBox="1"/>
            <p:nvPr/>
          </p:nvSpPr>
          <p:spPr>
            <a:xfrm>
              <a:off x="2914388" y="3295180"/>
              <a:ext cx="3849900" cy="330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FFFFFF"/>
                  </a:solidFill>
                  <a:latin typeface="Work Sans Regular"/>
                  <a:ea typeface="Work Sans Regular"/>
                  <a:cs typeface="Work Sans Regular"/>
                  <a:sym typeface="Work Sans Regular"/>
                </a:rPr>
                <a:t>Lorem ipsum dolor sit amet, consectetur adipiscing elit. Duis sit amet odio vel purus bibendum luctus.</a:t>
              </a:r>
              <a:endParaRPr sz="1100">
                <a:solidFill>
                  <a:srgbClr val="FFFFFF"/>
                </a:solidFill>
                <a:latin typeface="Work Sans Regular"/>
                <a:ea typeface="Work Sans Regular"/>
                <a:cs typeface="Work Sans Regular"/>
                <a:sym typeface="Work Sans Regular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p31"/>
          <p:cNvSpPr txBox="1"/>
          <p:nvPr>
            <p:ph type="title"/>
          </p:nvPr>
        </p:nvSpPr>
        <p:spPr>
          <a:xfrm>
            <a:off x="1216025" y="8507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Let’s review some concepts</a:t>
            </a:r>
            <a:endParaRPr sz="3600"/>
          </a:p>
        </p:txBody>
      </p:sp>
      <p:sp>
        <p:nvSpPr>
          <p:cNvPr id="289" name="Google Shape;289;p31"/>
          <p:cNvSpPr txBox="1"/>
          <p:nvPr>
            <p:ph idx="1" type="body"/>
          </p:nvPr>
        </p:nvSpPr>
        <p:spPr>
          <a:xfrm>
            <a:off x="1183975" y="1710725"/>
            <a:ext cx="2031300" cy="121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Yellow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290" name="Google Shape;290;p31"/>
          <p:cNvSpPr txBox="1"/>
          <p:nvPr>
            <p:ph idx="2" type="body"/>
          </p:nvPr>
        </p:nvSpPr>
        <p:spPr>
          <a:xfrm>
            <a:off x="3542025" y="1710725"/>
            <a:ext cx="2031300" cy="121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Blue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291" name="Google Shape;291;p31"/>
          <p:cNvSpPr txBox="1"/>
          <p:nvPr>
            <p:ph idx="3" type="body"/>
          </p:nvPr>
        </p:nvSpPr>
        <p:spPr>
          <a:xfrm>
            <a:off x="5900075" y="1710725"/>
            <a:ext cx="2031300" cy="121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Red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292" name="Google Shape;292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3" name="Google Shape;293;p31"/>
          <p:cNvSpPr txBox="1"/>
          <p:nvPr>
            <p:ph idx="1" type="body"/>
          </p:nvPr>
        </p:nvSpPr>
        <p:spPr>
          <a:xfrm>
            <a:off x="1183975" y="3006125"/>
            <a:ext cx="2031300" cy="126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Yellow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294" name="Google Shape;294;p31"/>
          <p:cNvSpPr txBox="1"/>
          <p:nvPr>
            <p:ph idx="2" type="body"/>
          </p:nvPr>
        </p:nvSpPr>
        <p:spPr>
          <a:xfrm>
            <a:off x="3542025" y="3006125"/>
            <a:ext cx="2031300" cy="126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Blue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295" name="Google Shape;295;p31"/>
          <p:cNvSpPr txBox="1"/>
          <p:nvPr>
            <p:ph idx="3" type="body"/>
          </p:nvPr>
        </p:nvSpPr>
        <p:spPr>
          <a:xfrm>
            <a:off x="5900075" y="3006125"/>
            <a:ext cx="2031300" cy="126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Work Sans"/>
                <a:ea typeface="Work Sans"/>
                <a:cs typeface="Work Sans"/>
                <a:sym typeface="Work Sans"/>
              </a:rPr>
              <a:t>Red</a:t>
            </a:r>
            <a:endParaRPr b="1" sz="11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32"/>
          <p:cNvSpPr txBox="1"/>
          <p:nvPr>
            <p:ph idx="1" type="body"/>
          </p:nvPr>
        </p:nvSpPr>
        <p:spPr>
          <a:xfrm>
            <a:off x="1216025" y="0"/>
            <a:ext cx="14157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301" name="Google Shape;301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02" name="Google Shape;302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751913" y="425025"/>
            <a:ext cx="4686421" cy="41014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33"/>
          <p:cNvSpPr txBox="1"/>
          <p:nvPr>
            <p:ph idx="4294967295" type="body"/>
          </p:nvPr>
        </p:nvSpPr>
        <p:spPr>
          <a:xfrm>
            <a:off x="4559063" y="0"/>
            <a:ext cx="26910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Mobile</a:t>
            </a: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 project</a:t>
            </a:r>
            <a:endParaRPr b="1" sz="1800"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08" name="Google Shape;308;p33"/>
          <p:cNvSpPr/>
          <p:nvPr/>
        </p:nvSpPr>
        <p:spPr>
          <a:xfrm>
            <a:off x="1953063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Place your screenshot here</a:t>
            </a:r>
            <a:endParaRPr sz="1000">
              <a:solidFill>
                <a:schemeClr val="lt1"/>
              </a:solidFill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309" name="Google Shape;309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0" name="Google Shape;310;p33"/>
          <p:cNvGrpSpPr/>
          <p:nvPr/>
        </p:nvGrpSpPr>
        <p:grpSpPr>
          <a:xfrm>
            <a:off x="1893938" y="373572"/>
            <a:ext cx="2119546" cy="4396359"/>
            <a:chOff x="2547150" y="238125"/>
            <a:chExt cx="2525675" cy="5238750"/>
          </a:xfrm>
        </p:grpSpPr>
        <p:sp>
          <p:nvSpPr>
            <p:cNvPr id="311" name="Google Shape;311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34"/>
          <p:cNvSpPr/>
          <p:nvPr/>
        </p:nvSpPr>
        <p:spPr>
          <a:xfrm>
            <a:off x="1671763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Place your screenshot here</a:t>
            </a:r>
            <a:endParaRPr sz="1000">
              <a:solidFill>
                <a:srgbClr val="FFFFFF"/>
              </a:solidFill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320" name="Google Shape;320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21" name="Google Shape;321;p34"/>
          <p:cNvGrpSpPr/>
          <p:nvPr/>
        </p:nvGrpSpPr>
        <p:grpSpPr>
          <a:xfrm>
            <a:off x="1607064" y="465959"/>
            <a:ext cx="2736410" cy="4222433"/>
            <a:chOff x="2112475" y="238125"/>
            <a:chExt cx="3395050" cy="5238750"/>
          </a:xfrm>
        </p:grpSpPr>
        <p:sp>
          <p:nvSpPr>
            <p:cNvPr id="322" name="Google Shape;322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6" name="Google Shape;326;p34"/>
          <p:cNvSpPr txBox="1"/>
          <p:nvPr>
            <p:ph idx="4294967295" type="body"/>
          </p:nvPr>
        </p:nvSpPr>
        <p:spPr>
          <a:xfrm>
            <a:off x="4845925" y="0"/>
            <a:ext cx="26910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Tablet</a:t>
            </a: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 project</a:t>
            </a:r>
            <a:endParaRPr b="1" sz="1800"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p35"/>
          <p:cNvSpPr/>
          <p:nvPr/>
        </p:nvSpPr>
        <p:spPr>
          <a:xfrm>
            <a:off x="858750" y="828351"/>
            <a:ext cx="4478727" cy="348674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5"/>
          <p:cNvSpPr/>
          <p:nvPr/>
        </p:nvSpPr>
        <p:spPr>
          <a:xfrm>
            <a:off x="1046173" y="1013515"/>
            <a:ext cx="4104000" cy="2620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Place your screenshot here</a:t>
            </a:r>
            <a:endParaRPr sz="1000">
              <a:solidFill>
                <a:schemeClr val="lt1"/>
              </a:solidFill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333" name="Google Shape;333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4" name="Google Shape;334;p35"/>
          <p:cNvSpPr txBox="1"/>
          <p:nvPr>
            <p:ph idx="4294967295" type="body"/>
          </p:nvPr>
        </p:nvSpPr>
        <p:spPr>
          <a:xfrm>
            <a:off x="5836525" y="0"/>
            <a:ext cx="2691000" cy="5143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Desktop</a:t>
            </a: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 project</a:t>
            </a:r>
            <a:endParaRPr b="1" sz="1800"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36"/>
          <p:cNvSpPr/>
          <p:nvPr/>
        </p:nvSpPr>
        <p:spPr>
          <a:xfrm>
            <a:off x="4235751" y="1177699"/>
            <a:ext cx="2938896" cy="2788091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rgbClr val="D03900">
              <a:alpha val="2845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1" name="Google Shape;341;p36"/>
          <p:cNvSpPr txBox="1"/>
          <p:nvPr>
            <p:ph idx="4294967295" type="ctrTitle"/>
          </p:nvPr>
        </p:nvSpPr>
        <p:spPr>
          <a:xfrm>
            <a:off x="1049175" y="1265775"/>
            <a:ext cx="3590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</a:t>
            </a:r>
            <a:r>
              <a:rPr lang="en" sz="6000"/>
              <a:t>!</a:t>
            </a:r>
            <a:endParaRPr sz="6000"/>
          </a:p>
        </p:txBody>
      </p:sp>
      <p:sp>
        <p:nvSpPr>
          <p:cNvPr id="342" name="Google Shape;342;p36"/>
          <p:cNvSpPr txBox="1"/>
          <p:nvPr>
            <p:ph idx="4294967295" type="subTitle"/>
          </p:nvPr>
        </p:nvSpPr>
        <p:spPr>
          <a:xfrm>
            <a:off x="1049175" y="2465400"/>
            <a:ext cx="3590100" cy="121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latin typeface="Work Sans"/>
                <a:ea typeface="Work Sans"/>
                <a:cs typeface="Work Sans"/>
                <a:sym typeface="Work Sans"/>
              </a:rPr>
              <a:t>Any questions?</a:t>
            </a:r>
            <a:endParaRPr b="1" sz="20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/>
              <a:t>You can find me at @username &amp; user@mail.me</a:t>
            </a:r>
            <a:endParaRPr b="1" sz="2000"/>
          </a:p>
        </p:txBody>
      </p:sp>
      <p:sp>
        <p:nvSpPr>
          <p:cNvPr id="343" name="Google Shape;343;p36"/>
          <p:cNvSpPr/>
          <p:nvPr/>
        </p:nvSpPr>
        <p:spPr>
          <a:xfrm>
            <a:off x="5107580" y="2019766"/>
            <a:ext cx="1195248" cy="1103958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37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9" name="Google Shape;349;p37"/>
          <p:cNvSpPr txBox="1"/>
          <p:nvPr>
            <p:ph idx="1" type="body"/>
          </p:nvPr>
        </p:nvSpPr>
        <p:spPr>
          <a:xfrm>
            <a:off x="1216025" y="1863126"/>
            <a:ext cx="6711900" cy="2494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50" name="Google Shape;350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4" name="Shape 3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5" name="Google Shape;355;p38"/>
          <p:cNvSpPr txBox="1"/>
          <p:nvPr>
            <p:ph type="title"/>
          </p:nvPr>
        </p:nvSpPr>
        <p:spPr>
          <a:xfrm>
            <a:off x="1216025" y="10031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56" name="Google Shape;356;p38"/>
          <p:cNvSpPr txBox="1"/>
          <p:nvPr>
            <p:ph idx="1" type="body"/>
          </p:nvPr>
        </p:nvSpPr>
        <p:spPr>
          <a:xfrm>
            <a:off x="1216025" y="1863126"/>
            <a:ext cx="6711900" cy="2494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✘"/>
            </a:pPr>
            <a:r>
              <a:rPr lang="en" sz="1400"/>
              <a:t>Titles: </a:t>
            </a:r>
            <a:r>
              <a:rPr b="1" lang="en" sz="1400">
                <a:latin typeface="Work Sans"/>
                <a:ea typeface="Work Sans"/>
                <a:cs typeface="Work Sans"/>
                <a:sym typeface="Work Sans"/>
              </a:rPr>
              <a:t>Raleway Bold</a:t>
            </a:r>
            <a:endParaRPr b="1" sz="1400">
              <a:latin typeface="Work Sans"/>
              <a:ea typeface="Work Sans"/>
              <a:cs typeface="Work Sans"/>
              <a:sym typeface="Work Sans"/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✘"/>
            </a:pPr>
            <a:r>
              <a:rPr lang="en" sz="1400"/>
              <a:t>Body copy: </a:t>
            </a:r>
            <a:r>
              <a:rPr b="1" lang="en" sz="1400">
                <a:latin typeface="Work Sans"/>
                <a:ea typeface="Work Sans"/>
                <a:cs typeface="Work Sans"/>
                <a:sym typeface="Work Sans"/>
              </a:rPr>
              <a:t>Work Sans Light</a:t>
            </a:r>
            <a:endParaRPr b="1" sz="1400"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 u="sng">
                <a:solidFill>
                  <a:schemeClr val="hlink"/>
                </a:solidFill>
                <a:hlinkClick r:id="rId3"/>
              </a:rPr>
              <a:t>https://www.fontsquirrel.com/fonts/raleway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 u="sng">
                <a:solidFill>
                  <a:schemeClr val="hlink"/>
                </a:solidFill>
                <a:hlinkClick r:id="rId4"/>
              </a:rPr>
              <a:t>https://www.fontsquirrel.com/fonts/work-sans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✘"/>
            </a:pPr>
            <a:r>
              <a:rPr lang="en" sz="1400"/>
              <a:t>Yellow </a:t>
            </a:r>
            <a:r>
              <a:rPr lang="en" sz="1400">
                <a:solidFill>
                  <a:srgbClr val="FFBC00"/>
                </a:solidFill>
                <a:highlight>
                  <a:schemeClr val="dk1"/>
                </a:highlight>
              </a:rPr>
              <a:t>#ffbc00</a:t>
            </a:r>
            <a:endParaRPr sz="1400">
              <a:solidFill>
                <a:srgbClr val="FFBC00"/>
              </a:solidFill>
              <a:highlight>
                <a:schemeClr val="dk1"/>
              </a:highlight>
            </a:endParaRPr>
          </a:p>
        </p:txBody>
      </p:sp>
      <p:sp>
        <p:nvSpPr>
          <p:cNvPr id="357" name="Google Shape;357;p38"/>
          <p:cNvSpPr txBox="1"/>
          <p:nvPr/>
        </p:nvSpPr>
        <p:spPr>
          <a:xfrm>
            <a:off x="1216025" y="4476450"/>
            <a:ext cx="7080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latin typeface="Work Sans Regular"/>
              <a:ea typeface="Work Sans Regular"/>
              <a:cs typeface="Work Sans Regular"/>
              <a:sym typeface="Work Sans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latin typeface="Work Sans Regular"/>
              <a:ea typeface="Work Sans Regular"/>
              <a:cs typeface="Work Sans Regular"/>
              <a:sym typeface="Work Sans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358" name="Google Shape;358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39"/>
          <p:cNvSpPr txBox="1"/>
          <p:nvPr>
            <p:ph idx="4294967295" type="title"/>
          </p:nvPr>
        </p:nvSpPr>
        <p:spPr>
          <a:xfrm>
            <a:off x="1216025" y="469775"/>
            <a:ext cx="6711900" cy="623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</a:t>
            </a:r>
            <a:endParaRPr/>
          </a:p>
        </p:txBody>
      </p:sp>
      <p:sp>
        <p:nvSpPr>
          <p:cNvPr id="364" name="Google Shape;364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5" name="Google Shape;365;p39"/>
          <p:cNvSpPr/>
          <p:nvPr/>
        </p:nvSpPr>
        <p:spPr>
          <a:xfrm>
            <a:off x="4190882" y="1545641"/>
            <a:ext cx="552043" cy="576325"/>
          </a:xfrm>
          <a:custGeom>
            <a:rect b="b" l="l" r="r" t="t"/>
            <a:pathLst>
              <a:path extrusionOk="0" h="1380419" w="1322258">
                <a:moveTo>
                  <a:pt x="1276346" y="642194"/>
                </a:moveTo>
                <a:cubicBezTo>
                  <a:pt x="1062640" y="635771"/>
                  <a:pt x="848693" y="629012"/>
                  <a:pt x="635874" y="607437"/>
                </a:cubicBezTo>
                <a:cubicBezTo>
                  <a:pt x="724609" y="605123"/>
                  <a:pt x="823842" y="616005"/>
                  <a:pt x="910995" y="600256"/>
                </a:cubicBezTo>
                <a:cubicBezTo>
                  <a:pt x="941562" y="594735"/>
                  <a:pt x="973050" y="581565"/>
                  <a:pt x="981398" y="547476"/>
                </a:cubicBezTo>
                <a:cubicBezTo>
                  <a:pt x="995704" y="489032"/>
                  <a:pt x="941860" y="483368"/>
                  <a:pt x="899367" y="476057"/>
                </a:cubicBezTo>
                <a:cubicBezTo>
                  <a:pt x="772439" y="454243"/>
                  <a:pt x="644889" y="436546"/>
                  <a:pt x="516716" y="422966"/>
                </a:cubicBezTo>
                <a:cubicBezTo>
                  <a:pt x="642376" y="406641"/>
                  <a:pt x="768774" y="396959"/>
                  <a:pt x="895205" y="389007"/>
                </a:cubicBezTo>
                <a:cubicBezTo>
                  <a:pt x="949944" y="385565"/>
                  <a:pt x="1096092" y="405701"/>
                  <a:pt x="1100441" y="317108"/>
                </a:cubicBezTo>
                <a:cubicBezTo>
                  <a:pt x="1104557" y="233207"/>
                  <a:pt x="928858" y="252060"/>
                  <a:pt x="874691" y="246830"/>
                </a:cubicBezTo>
                <a:lnTo>
                  <a:pt x="482363" y="208949"/>
                </a:lnTo>
                <a:cubicBezTo>
                  <a:pt x="579925" y="199176"/>
                  <a:pt x="685239" y="183026"/>
                  <a:pt x="766985" y="124498"/>
                </a:cubicBezTo>
                <a:cubicBezTo>
                  <a:pt x="796639" y="103273"/>
                  <a:pt x="832774" y="69184"/>
                  <a:pt x="807010" y="30188"/>
                </a:cubicBezTo>
                <a:cubicBezTo>
                  <a:pt x="781569" y="-8314"/>
                  <a:pt x="704736" y="4103"/>
                  <a:pt x="664834" y="2807"/>
                </a:cubicBezTo>
                <a:cubicBezTo>
                  <a:pt x="541683" y="-1211"/>
                  <a:pt x="414785" y="-2728"/>
                  <a:pt x="292139" y="10979"/>
                </a:cubicBezTo>
                <a:cubicBezTo>
                  <a:pt x="180207" y="23481"/>
                  <a:pt x="151118" y="136779"/>
                  <a:pt x="283065" y="127142"/>
                </a:cubicBezTo>
                <a:cubicBezTo>
                  <a:pt x="234258" y="141873"/>
                  <a:pt x="77784" y="198872"/>
                  <a:pt x="127790" y="274186"/>
                </a:cubicBezTo>
                <a:cubicBezTo>
                  <a:pt x="164463" y="329415"/>
                  <a:pt x="359185" y="315819"/>
                  <a:pt x="422135" y="321898"/>
                </a:cubicBezTo>
                <a:cubicBezTo>
                  <a:pt x="322480" y="337827"/>
                  <a:pt x="221729" y="357082"/>
                  <a:pt x="125023" y="386421"/>
                </a:cubicBezTo>
                <a:cubicBezTo>
                  <a:pt x="89153" y="397302"/>
                  <a:pt x="-18002" y="473530"/>
                  <a:pt x="65793" y="506180"/>
                </a:cubicBezTo>
                <a:cubicBezTo>
                  <a:pt x="33255" y="509421"/>
                  <a:pt x="-3885" y="546867"/>
                  <a:pt x="328" y="581358"/>
                </a:cubicBezTo>
                <a:cubicBezTo>
                  <a:pt x="6609" y="632447"/>
                  <a:pt x="94111" y="637547"/>
                  <a:pt x="132865" y="646886"/>
                </a:cubicBezTo>
                <a:cubicBezTo>
                  <a:pt x="274663" y="680336"/>
                  <a:pt x="418456" y="704679"/>
                  <a:pt x="563364" y="719763"/>
                </a:cubicBezTo>
                <a:lnTo>
                  <a:pt x="400150" y="729776"/>
                </a:lnTo>
                <a:cubicBezTo>
                  <a:pt x="358608" y="732323"/>
                  <a:pt x="295737" y="723943"/>
                  <a:pt x="260470" y="751752"/>
                </a:cubicBezTo>
                <a:cubicBezTo>
                  <a:pt x="147041" y="841136"/>
                  <a:pt x="355238" y="866373"/>
                  <a:pt x="401070" y="872478"/>
                </a:cubicBezTo>
                <a:cubicBezTo>
                  <a:pt x="328692" y="890373"/>
                  <a:pt x="256585" y="909328"/>
                  <a:pt x="184751" y="929340"/>
                </a:cubicBezTo>
                <a:cubicBezTo>
                  <a:pt x="141012" y="941537"/>
                  <a:pt x="77233" y="945996"/>
                  <a:pt x="56362" y="994253"/>
                </a:cubicBezTo>
                <a:cubicBezTo>
                  <a:pt x="7608" y="1107019"/>
                  <a:pt x="250164" y="1069981"/>
                  <a:pt x="301369" y="1070837"/>
                </a:cubicBezTo>
                <a:cubicBezTo>
                  <a:pt x="180921" y="1178522"/>
                  <a:pt x="431229" y="1189793"/>
                  <a:pt x="485118" y="1198393"/>
                </a:cubicBezTo>
                <a:cubicBezTo>
                  <a:pt x="348854" y="1316467"/>
                  <a:pt x="526004" y="1346512"/>
                  <a:pt x="622348" y="1374023"/>
                </a:cubicBezTo>
                <a:cubicBezTo>
                  <a:pt x="660958" y="1385041"/>
                  <a:pt x="695383" y="1396058"/>
                  <a:pt x="724369" y="1357031"/>
                </a:cubicBezTo>
                <a:cubicBezTo>
                  <a:pt x="784603" y="1275910"/>
                  <a:pt x="660556" y="1256681"/>
                  <a:pt x="608418" y="1240538"/>
                </a:cubicBezTo>
                <a:cubicBezTo>
                  <a:pt x="644715" y="1222132"/>
                  <a:pt x="707659" y="1213798"/>
                  <a:pt x="712656" y="1162644"/>
                </a:cubicBezTo>
                <a:cubicBezTo>
                  <a:pt x="718166" y="1106183"/>
                  <a:pt x="665100" y="1105328"/>
                  <a:pt x="623825" y="1098743"/>
                </a:cubicBezTo>
                <a:cubicBezTo>
                  <a:pt x="666649" y="1086488"/>
                  <a:pt x="800600" y="1056456"/>
                  <a:pt x="749524" y="981991"/>
                </a:cubicBezTo>
                <a:cubicBezTo>
                  <a:pt x="717485" y="935277"/>
                  <a:pt x="576853" y="958239"/>
                  <a:pt x="526173" y="957364"/>
                </a:cubicBezTo>
                <a:cubicBezTo>
                  <a:pt x="621900" y="935290"/>
                  <a:pt x="718710" y="918304"/>
                  <a:pt x="814483" y="896703"/>
                </a:cubicBezTo>
                <a:cubicBezTo>
                  <a:pt x="875806" y="882873"/>
                  <a:pt x="862882" y="873476"/>
                  <a:pt x="898252" y="833839"/>
                </a:cubicBezTo>
                <a:cubicBezTo>
                  <a:pt x="914878" y="815206"/>
                  <a:pt x="897260" y="823735"/>
                  <a:pt x="929442" y="812906"/>
                </a:cubicBezTo>
                <a:cubicBezTo>
                  <a:pt x="951181" y="805595"/>
                  <a:pt x="982345" y="809665"/>
                  <a:pt x="1004985" y="808278"/>
                </a:cubicBezTo>
                <a:cubicBezTo>
                  <a:pt x="1090543" y="803029"/>
                  <a:pt x="1186640" y="807539"/>
                  <a:pt x="1264090" y="765505"/>
                </a:cubicBezTo>
                <a:cubicBezTo>
                  <a:pt x="1305741" y="742925"/>
                  <a:pt x="1368580" y="644961"/>
                  <a:pt x="1276346" y="64219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39"/>
          <p:cNvSpPr/>
          <p:nvPr/>
        </p:nvSpPr>
        <p:spPr>
          <a:xfrm>
            <a:off x="3467466" y="1530759"/>
            <a:ext cx="487096" cy="606088"/>
          </a:xfrm>
          <a:custGeom>
            <a:rect b="b" l="l" r="r" t="t"/>
            <a:pathLst>
              <a:path extrusionOk="0" h="1451708" w="1166698">
                <a:moveTo>
                  <a:pt x="1104371" y="837588"/>
                </a:moveTo>
                <a:cubicBezTo>
                  <a:pt x="1157339" y="839253"/>
                  <a:pt x="1194466" y="769072"/>
                  <a:pt x="1156120" y="730764"/>
                </a:cubicBezTo>
                <a:cubicBezTo>
                  <a:pt x="1131024" y="705703"/>
                  <a:pt x="1056796" y="697790"/>
                  <a:pt x="1025113" y="689689"/>
                </a:cubicBezTo>
                <a:cubicBezTo>
                  <a:pt x="976107" y="677159"/>
                  <a:pt x="926719" y="666291"/>
                  <a:pt x="876948" y="657083"/>
                </a:cubicBezTo>
                <a:cubicBezTo>
                  <a:pt x="677677" y="619877"/>
                  <a:pt x="474788" y="606805"/>
                  <a:pt x="272508" y="599333"/>
                </a:cubicBezTo>
                <a:cubicBezTo>
                  <a:pt x="414956" y="553740"/>
                  <a:pt x="571313" y="560979"/>
                  <a:pt x="717526" y="532275"/>
                </a:cubicBezTo>
                <a:cubicBezTo>
                  <a:pt x="794658" y="517136"/>
                  <a:pt x="1076999" y="472088"/>
                  <a:pt x="1093897" y="375770"/>
                </a:cubicBezTo>
                <a:cubicBezTo>
                  <a:pt x="1113789" y="262426"/>
                  <a:pt x="822127" y="319425"/>
                  <a:pt x="765977" y="325964"/>
                </a:cubicBezTo>
                <a:cubicBezTo>
                  <a:pt x="606897" y="344506"/>
                  <a:pt x="447882" y="374454"/>
                  <a:pt x="287053" y="368537"/>
                </a:cubicBezTo>
                <a:cubicBezTo>
                  <a:pt x="439431" y="292342"/>
                  <a:pt x="597233" y="251823"/>
                  <a:pt x="756649" y="195920"/>
                </a:cubicBezTo>
                <a:cubicBezTo>
                  <a:pt x="814693" y="175563"/>
                  <a:pt x="895694" y="138493"/>
                  <a:pt x="910718" y="70515"/>
                </a:cubicBezTo>
                <a:cubicBezTo>
                  <a:pt x="930876" y="-20754"/>
                  <a:pt x="835343" y="1047"/>
                  <a:pt x="776717" y="5383"/>
                </a:cubicBezTo>
                <a:cubicBezTo>
                  <a:pt x="687594" y="11976"/>
                  <a:pt x="598499" y="18960"/>
                  <a:pt x="509432" y="26335"/>
                </a:cubicBezTo>
                <a:cubicBezTo>
                  <a:pt x="431931" y="32752"/>
                  <a:pt x="306479" y="19855"/>
                  <a:pt x="236334" y="53937"/>
                </a:cubicBezTo>
                <a:cubicBezTo>
                  <a:pt x="208463" y="67482"/>
                  <a:pt x="182471" y="96160"/>
                  <a:pt x="192129" y="129919"/>
                </a:cubicBezTo>
                <a:cubicBezTo>
                  <a:pt x="204289" y="172414"/>
                  <a:pt x="242686" y="162822"/>
                  <a:pt x="276281" y="161610"/>
                </a:cubicBezTo>
                <a:cubicBezTo>
                  <a:pt x="372209" y="158143"/>
                  <a:pt x="468786" y="144812"/>
                  <a:pt x="564475" y="137119"/>
                </a:cubicBezTo>
                <a:cubicBezTo>
                  <a:pt x="412228" y="187543"/>
                  <a:pt x="265424" y="253112"/>
                  <a:pt x="126269" y="332840"/>
                </a:cubicBezTo>
                <a:cubicBezTo>
                  <a:pt x="90944" y="353093"/>
                  <a:pt x="24111" y="392030"/>
                  <a:pt x="52047" y="444674"/>
                </a:cubicBezTo>
                <a:cubicBezTo>
                  <a:pt x="77365" y="492392"/>
                  <a:pt x="227551" y="483676"/>
                  <a:pt x="273435" y="484376"/>
                </a:cubicBezTo>
                <a:cubicBezTo>
                  <a:pt x="220065" y="499314"/>
                  <a:pt x="-60435" y="618289"/>
                  <a:pt x="47225" y="703305"/>
                </a:cubicBezTo>
                <a:cubicBezTo>
                  <a:pt x="88559" y="735949"/>
                  <a:pt x="224823" y="715074"/>
                  <a:pt x="277084" y="717213"/>
                </a:cubicBezTo>
                <a:cubicBezTo>
                  <a:pt x="367380" y="720900"/>
                  <a:pt x="457637" y="725897"/>
                  <a:pt x="547655" y="733998"/>
                </a:cubicBezTo>
                <a:cubicBezTo>
                  <a:pt x="432420" y="747080"/>
                  <a:pt x="319072" y="773366"/>
                  <a:pt x="209844" y="812339"/>
                </a:cubicBezTo>
                <a:cubicBezTo>
                  <a:pt x="152455" y="833395"/>
                  <a:pt x="3869" y="871742"/>
                  <a:pt x="78" y="949979"/>
                </a:cubicBezTo>
                <a:cubicBezTo>
                  <a:pt x="-4226" y="1038941"/>
                  <a:pt x="171193" y="998229"/>
                  <a:pt x="226618" y="998585"/>
                </a:cubicBezTo>
                <a:cubicBezTo>
                  <a:pt x="358205" y="999423"/>
                  <a:pt x="489566" y="1006593"/>
                  <a:pt x="620703" y="1020095"/>
                </a:cubicBezTo>
                <a:lnTo>
                  <a:pt x="343859" y="1065701"/>
                </a:lnTo>
                <a:cubicBezTo>
                  <a:pt x="293567" y="1073983"/>
                  <a:pt x="218970" y="1068449"/>
                  <a:pt x="193776" y="1122952"/>
                </a:cubicBezTo>
                <a:cubicBezTo>
                  <a:pt x="159896" y="1196238"/>
                  <a:pt x="239990" y="1199050"/>
                  <a:pt x="288304" y="1207126"/>
                </a:cubicBezTo>
                <a:lnTo>
                  <a:pt x="693829" y="1274915"/>
                </a:lnTo>
                <a:cubicBezTo>
                  <a:pt x="633090" y="1284831"/>
                  <a:pt x="504240" y="1280385"/>
                  <a:pt x="458545" y="1324364"/>
                </a:cubicBezTo>
                <a:cubicBezTo>
                  <a:pt x="416096" y="1365193"/>
                  <a:pt x="436721" y="1406761"/>
                  <a:pt x="481807" y="1429710"/>
                </a:cubicBezTo>
                <a:cubicBezTo>
                  <a:pt x="540629" y="1459645"/>
                  <a:pt x="629803" y="1468154"/>
                  <a:pt x="683076" y="1426418"/>
                </a:cubicBezTo>
                <a:lnTo>
                  <a:pt x="693220" y="1408239"/>
                </a:lnTo>
                <a:cubicBezTo>
                  <a:pt x="691327" y="1385228"/>
                  <a:pt x="703536" y="1376803"/>
                  <a:pt x="729848" y="1382964"/>
                </a:cubicBezTo>
                <a:cubicBezTo>
                  <a:pt x="766793" y="1367650"/>
                  <a:pt x="820934" y="1368097"/>
                  <a:pt x="860544" y="1361635"/>
                </a:cubicBezTo>
                <a:cubicBezTo>
                  <a:pt x="920823" y="1351797"/>
                  <a:pt x="1017030" y="1355505"/>
                  <a:pt x="1070673" y="1324837"/>
                </a:cubicBezTo>
                <a:cubicBezTo>
                  <a:pt x="1105855" y="1304746"/>
                  <a:pt x="1127621" y="1251267"/>
                  <a:pt x="1092185" y="1222155"/>
                </a:cubicBezTo>
                <a:cubicBezTo>
                  <a:pt x="1051435" y="1188675"/>
                  <a:pt x="922048" y="1190891"/>
                  <a:pt x="872393" y="1182622"/>
                </a:cubicBezTo>
                <a:lnTo>
                  <a:pt x="601180" y="1137256"/>
                </a:lnTo>
                <a:lnTo>
                  <a:pt x="936334" y="1082045"/>
                </a:lnTo>
                <a:cubicBezTo>
                  <a:pt x="979858" y="1074878"/>
                  <a:pt x="1108889" y="1042376"/>
                  <a:pt x="1044312" y="968747"/>
                </a:cubicBezTo>
                <a:cubicBezTo>
                  <a:pt x="1020517" y="941618"/>
                  <a:pt x="933320" y="941716"/>
                  <a:pt x="899997" y="936343"/>
                </a:cubicBezTo>
                <a:cubicBezTo>
                  <a:pt x="841490" y="926881"/>
                  <a:pt x="782803" y="918642"/>
                  <a:pt x="723936" y="911625"/>
                </a:cubicBezTo>
                <a:cubicBezTo>
                  <a:pt x="600353" y="896901"/>
                  <a:pt x="476300" y="887594"/>
                  <a:pt x="351779" y="883706"/>
                </a:cubicBezTo>
                <a:cubicBezTo>
                  <a:pt x="597012" y="821094"/>
                  <a:pt x="853485" y="829701"/>
                  <a:pt x="1104371" y="83758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39"/>
          <p:cNvSpPr/>
          <p:nvPr/>
        </p:nvSpPr>
        <p:spPr>
          <a:xfrm>
            <a:off x="2478853" y="1522642"/>
            <a:ext cx="752294" cy="622323"/>
          </a:xfrm>
          <a:custGeom>
            <a:rect b="b" l="l" r="r" t="t"/>
            <a:pathLst>
              <a:path extrusionOk="0" h="1490593" w="1801901">
                <a:moveTo>
                  <a:pt x="1771207" y="678500"/>
                </a:moveTo>
                <a:lnTo>
                  <a:pt x="679793" y="516654"/>
                </a:lnTo>
                <a:lnTo>
                  <a:pt x="1275379" y="490212"/>
                </a:lnTo>
                <a:cubicBezTo>
                  <a:pt x="1377621" y="485676"/>
                  <a:pt x="1480025" y="482494"/>
                  <a:pt x="1582202" y="476603"/>
                </a:cubicBezTo>
                <a:cubicBezTo>
                  <a:pt x="1624786" y="474140"/>
                  <a:pt x="1698943" y="460070"/>
                  <a:pt x="1685675" y="397031"/>
                </a:cubicBezTo>
                <a:cubicBezTo>
                  <a:pt x="1672712" y="335463"/>
                  <a:pt x="1558984" y="352520"/>
                  <a:pt x="1512783" y="349235"/>
                </a:cubicBezTo>
                <a:lnTo>
                  <a:pt x="1208294" y="327582"/>
                </a:lnTo>
                <a:cubicBezTo>
                  <a:pt x="1008880" y="313402"/>
                  <a:pt x="808687" y="303817"/>
                  <a:pt x="609784" y="283558"/>
                </a:cubicBezTo>
                <a:cubicBezTo>
                  <a:pt x="784854" y="252897"/>
                  <a:pt x="963754" y="250745"/>
                  <a:pt x="1137884" y="213565"/>
                </a:cubicBezTo>
                <a:cubicBezTo>
                  <a:pt x="1223384" y="195308"/>
                  <a:pt x="1307444" y="169074"/>
                  <a:pt x="1385360" y="128990"/>
                </a:cubicBezTo>
                <a:cubicBezTo>
                  <a:pt x="1466076" y="87467"/>
                  <a:pt x="1502283" y="-2649"/>
                  <a:pt x="1380493" y="60"/>
                </a:cubicBezTo>
                <a:cubicBezTo>
                  <a:pt x="1187002" y="4357"/>
                  <a:pt x="992889" y="21946"/>
                  <a:pt x="799645" y="32859"/>
                </a:cubicBezTo>
                <a:cubicBezTo>
                  <a:pt x="738154" y="36333"/>
                  <a:pt x="581920" y="14771"/>
                  <a:pt x="545350" y="80921"/>
                </a:cubicBezTo>
                <a:cubicBezTo>
                  <a:pt x="485816" y="188613"/>
                  <a:pt x="683215" y="155166"/>
                  <a:pt x="729747" y="152535"/>
                </a:cubicBezTo>
                <a:cubicBezTo>
                  <a:pt x="644585" y="163157"/>
                  <a:pt x="559370" y="176967"/>
                  <a:pt x="476709" y="200493"/>
                </a:cubicBezTo>
                <a:cubicBezTo>
                  <a:pt x="424208" y="215399"/>
                  <a:pt x="330794" y="231601"/>
                  <a:pt x="299883" y="279293"/>
                </a:cubicBezTo>
                <a:cubicBezTo>
                  <a:pt x="219349" y="403654"/>
                  <a:pt x="556803" y="397893"/>
                  <a:pt x="618133" y="403460"/>
                </a:cubicBezTo>
                <a:cubicBezTo>
                  <a:pt x="448546" y="410991"/>
                  <a:pt x="277379" y="412319"/>
                  <a:pt x="108182" y="426097"/>
                </a:cubicBezTo>
                <a:cubicBezTo>
                  <a:pt x="62447" y="429824"/>
                  <a:pt x="-45187" y="471645"/>
                  <a:pt x="20919" y="534788"/>
                </a:cubicBezTo>
                <a:cubicBezTo>
                  <a:pt x="60140" y="572253"/>
                  <a:pt x="201077" y="566926"/>
                  <a:pt x="254188" y="574800"/>
                </a:cubicBezTo>
                <a:lnTo>
                  <a:pt x="1327064" y="733879"/>
                </a:lnTo>
                <a:cubicBezTo>
                  <a:pt x="1138078" y="752084"/>
                  <a:pt x="948412" y="762285"/>
                  <a:pt x="758688" y="768720"/>
                </a:cubicBezTo>
                <a:cubicBezTo>
                  <a:pt x="663783" y="771961"/>
                  <a:pt x="568846" y="774170"/>
                  <a:pt x="473903" y="775998"/>
                </a:cubicBezTo>
                <a:cubicBezTo>
                  <a:pt x="398793" y="777443"/>
                  <a:pt x="271831" y="754572"/>
                  <a:pt x="202885" y="784533"/>
                </a:cubicBezTo>
                <a:cubicBezTo>
                  <a:pt x="177393" y="795616"/>
                  <a:pt x="152173" y="822051"/>
                  <a:pt x="155932" y="852310"/>
                </a:cubicBezTo>
                <a:cubicBezTo>
                  <a:pt x="161273" y="895271"/>
                  <a:pt x="189112" y="893204"/>
                  <a:pt x="225020" y="899996"/>
                </a:cubicBezTo>
                <a:cubicBezTo>
                  <a:pt x="316133" y="917235"/>
                  <a:pt x="410577" y="924072"/>
                  <a:pt x="502552" y="936010"/>
                </a:cubicBezTo>
                <a:lnTo>
                  <a:pt x="1057615" y="1008032"/>
                </a:lnTo>
                <a:cubicBezTo>
                  <a:pt x="941810" y="1018479"/>
                  <a:pt x="825706" y="1024582"/>
                  <a:pt x="709304" y="1026340"/>
                </a:cubicBezTo>
                <a:cubicBezTo>
                  <a:pt x="656962" y="1027135"/>
                  <a:pt x="604621" y="1027046"/>
                  <a:pt x="552279" y="1026074"/>
                </a:cubicBezTo>
                <a:cubicBezTo>
                  <a:pt x="506810" y="1025245"/>
                  <a:pt x="430469" y="1009166"/>
                  <a:pt x="386789" y="1021622"/>
                </a:cubicBezTo>
                <a:cubicBezTo>
                  <a:pt x="326854" y="1038712"/>
                  <a:pt x="305192" y="1101492"/>
                  <a:pt x="360733" y="1136015"/>
                </a:cubicBezTo>
                <a:cubicBezTo>
                  <a:pt x="401567" y="1161401"/>
                  <a:pt x="477928" y="1167480"/>
                  <a:pt x="525270" y="1179106"/>
                </a:cubicBezTo>
                <a:cubicBezTo>
                  <a:pt x="580304" y="1192613"/>
                  <a:pt x="635543" y="1205278"/>
                  <a:pt x="690987" y="1217104"/>
                </a:cubicBezTo>
                <a:cubicBezTo>
                  <a:pt x="634110" y="1229223"/>
                  <a:pt x="514569" y="1239566"/>
                  <a:pt x="475465" y="1287369"/>
                </a:cubicBezTo>
                <a:cubicBezTo>
                  <a:pt x="416002" y="1360052"/>
                  <a:pt x="503848" y="1381821"/>
                  <a:pt x="559895" y="1395100"/>
                </a:cubicBezTo>
                <a:lnTo>
                  <a:pt x="834808" y="1460207"/>
                </a:lnTo>
                <a:cubicBezTo>
                  <a:pt x="889124" y="1473071"/>
                  <a:pt x="973581" y="1515494"/>
                  <a:pt x="1024552" y="1479059"/>
                </a:cubicBezTo>
                <a:cubicBezTo>
                  <a:pt x="1108127" y="1419319"/>
                  <a:pt x="1022167" y="1379002"/>
                  <a:pt x="967118" y="1365962"/>
                </a:cubicBezTo>
                <a:lnTo>
                  <a:pt x="763536" y="1317745"/>
                </a:lnTo>
                <a:cubicBezTo>
                  <a:pt x="855627" y="1301854"/>
                  <a:pt x="948899" y="1293804"/>
                  <a:pt x="1042351" y="1293681"/>
                </a:cubicBezTo>
                <a:cubicBezTo>
                  <a:pt x="1106804" y="1293642"/>
                  <a:pt x="1249116" y="1334569"/>
                  <a:pt x="1290138" y="1269851"/>
                </a:cubicBezTo>
                <a:cubicBezTo>
                  <a:pt x="1340352" y="1190584"/>
                  <a:pt x="1232931" y="1185522"/>
                  <a:pt x="1183100" y="1179055"/>
                </a:cubicBezTo>
                <a:cubicBezTo>
                  <a:pt x="1088442" y="1166754"/>
                  <a:pt x="994140" y="1152023"/>
                  <a:pt x="900195" y="1134862"/>
                </a:cubicBezTo>
                <a:cubicBezTo>
                  <a:pt x="1030260" y="1126981"/>
                  <a:pt x="1159868" y="1113829"/>
                  <a:pt x="1289017" y="1095406"/>
                </a:cubicBezTo>
                <a:cubicBezTo>
                  <a:pt x="1357074" y="1085724"/>
                  <a:pt x="1522143" y="1093618"/>
                  <a:pt x="1548484" y="1011726"/>
                </a:cubicBezTo>
                <a:cubicBezTo>
                  <a:pt x="1578870" y="917248"/>
                  <a:pt x="1401415" y="932335"/>
                  <a:pt x="1344526" y="924954"/>
                </a:cubicBezTo>
                <a:lnTo>
                  <a:pt x="961077" y="875200"/>
                </a:lnTo>
                <a:cubicBezTo>
                  <a:pt x="1150990" y="864967"/>
                  <a:pt x="1340721" y="849465"/>
                  <a:pt x="1529370" y="824948"/>
                </a:cubicBezTo>
                <a:cubicBezTo>
                  <a:pt x="1594783" y="816445"/>
                  <a:pt x="1718258" y="821234"/>
                  <a:pt x="1772277" y="782116"/>
                </a:cubicBezTo>
                <a:cubicBezTo>
                  <a:pt x="1803978" y="759115"/>
                  <a:pt x="1828382" y="686925"/>
                  <a:pt x="1771207" y="67850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39"/>
          <p:cNvSpPr/>
          <p:nvPr/>
        </p:nvSpPr>
        <p:spPr>
          <a:xfrm>
            <a:off x="1373878" y="1453645"/>
            <a:ext cx="868656" cy="760316"/>
          </a:xfrm>
          <a:custGeom>
            <a:rect b="b" l="l" r="r" t="t"/>
            <a:pathLst>
              <a:path extrusionOk="0" h="1821116" w="2080612">
                <a:moveTo>
                  <a:pt x="2048960" y="809683"/>
                </a:moveTo>
                <a:lnTo>
                  <a:pt x="538228" y="597170"/>
                </a:lnTo>
                <a:cubicBezTo>
                  <a:pt x="816109" y="572197"/>
                  <a:pt x="1094535" y="554865"/>
                  <a:pt x="1373506" y="545174"/>
                </a:cubicBezTo>
                <a:cubicBezTo>
                  <a:pt x="1506678" y="540573"/>
                  <a:pt x="1639896" y="537765"/>
                  <a:pt x="1773159" y="536749"/>
                </a:cubicBezTo>
                <a:cubicBezTo>
                  <a:pt x="1822951" y="536354"/>
                  <a:pt x="2018561" y="567177"/>
                  <a:pt x="1996484" y="459828"/>
                </a:cubicBezTo>
                <a:cubicBezTo>
                  <a:pt x="1981045" y="384773"/>
                  <a:pt x="1760396" y="401565"/>
                  <a:pt x="1700428" y="395545"/>
                </a:cubicBezTo>
                <a:cubicBezTo>
                  <a:pt x="1558350" y="381287"/>
                  <a:pt x="1416382" y="365968"/>
                  <a:pt x="1274525" y="349589"/>
                </a:cubicBezTo>
                <a:cubicBezTo>
                  <a:pt x="1000960" y="317997"/>
                  <a:pt x="727896" y="282510"/>
                  <a:pt x="455334" y="243128"/>
                </a:cubicBezTo>
                <a:cubicBezTo>
                  <a:pt x="701507" y="210499"/>
                  <a:pt x="948396" y="184083"/>
                  <a:pt x="1195999" y="163880"/>
                </a:cubicBezTo>
                <a:cubicBezTo>
                  <a:pt x="1313858" y="154246"/>
                  <a:pt x="1431824" y="145998"/>
                  <a:pt x="1549898" y="139136"/>
                </a:cubicBezTo>
                <a:cubicBezTo>
                  <a:pt x="1590622" y="136771"/>
                  <a:pt x="1726770" y="127516"/>
                  <a:pt x="1684632" y="44678"/>
                </a:cubicBezTo>
                <a:cubicBezTo>
                  <a:pt x="1654577" y="-14421"/>
                  <a:pt x="1465189" y="7199"/>
                  <a:pt x="1407515" y="4931"/>
                </a:cubicBezTo>
                <a:cubicBezTo>
                  <a:pt x="1281940" y="1"/>
                  <a:pt x="1156295" y="-1232"/>
                  <a:pt x="1030581" y="1231"/>
                </a:cubicBezTo>
                <a:cubicBezTo>
                  <a:pt x="910925" y="3572"/>
                  <a:pt x="791388" y="9299"/>
                  <a:pt x="671970" y="18411"/>
                </a:cubicBezTo>
                <a:cubicBezTo>
                  <a:pt x="629587" y="21652"/>
                  <a:pt x="354667" y="20680"/>
                  <a:pt x="432577" y="132267"/>
                </a:cubicBezTo>
                <a:cubicBezTo>
                  <a:pt x="357934" y="142334"/>
                  <a:pt x="283367" y="152945"/>
                  <a:pt x="208875" y="164101"/>
                </a:cubicBezTo>
                <a:cubicBezTo>
                  <a:pt x="162557" y="171029"/>
                  <a:pt x="73272" y="169285"/>
                  <a:pt x="33831" y="197322"/>
                </a:cubicBezTo>
                <a:cubicBezTo>
                  <a:pt x="8281" y="215468"/>
                  <a:pt x="-11501" y="256842"/>
                  <a:pt x="7671" y="286193"/>
                </a:cubicBezTo>
                <a:cubicBezTo>
                  <a:pt x="28452" y="318008"/>
                  <a:pt x="142646" y="317833"/>
                  <a:pt x="175974" y="322901"/>
                </a:cubicBezTo>
                <a:cubicBezTo>
                  <a:pt x="469693" y="367606"/>
                  <a:pt x="764042" y="407850"/>
                  <a:pt x="1059022" y="443632"/>
                </a:cubicBezTo>
                <a:cubicBezTo>
                  <a:pt x="879213" y="453768"/>
                  <a:pt x="699623" y="467097"/>
                  <a:pt x="520254" y="483619"/>
                </a:cubicBezTo>
                <a:cubicBezTo>
                  <a:pt x="439194" y="491120"/>
                  <a:pt x="358200" y="499270"/>
                  <a:pt x="277270" y="508071"/>
                </a:cubicBezTo>
                <a:cubicBezTo>
                  <a:pt x="210269" y="515356"/>
                  <a:pt x="108960" y="509283"/>
                  <a:pt x="48383" y="537423"/>
                </a:cubicBezTo>
                <a:cubicBezTo>
                  <a:pt x="-5415" y="562420"/>
                  <a:pt x="-13841" y="617695"/>
                  <a:pt x="35880" y="647345"/>
                </a:cubicBezTo>
                <a:cubicBezTo>
                  <a:pt x="66590" y="665660"/>
                  <a:pt x="139839" y="661965"/>
                  <a:pt x="175747" y="667021"/>
                </a:cubicBezTo>
                <a:lnTo>
                  <a:pt x="280640" y="681777"/>
                </a:lnTo>
                <a:lnTo>
                  <a:pt x="805129" y="755555"/>
                </a:lnTo>
                <a:cubicBezTo>
                  <a:pt x="639309" y="756735"/>
                  <a:pt x="472957" y="770630"/>
                  <a:pt x="311039" y="807558"/>
                </a:cubicBezTo>
                <a:cubicBezTo>
                  <a:pt x="252224" y="820973"/>
                  <a:pt x="129715" y="833935"/>
                  <a:pt x="89204" y="883383"/>
                </a:cubicBezTo>
                <a:cubicBezTo>
                  <a:pt x="34557" y="950091"/>
                  <a:pt x="101409" y="974323"/>
                  <a:pt x="158688" y="980959"/>
                </a:cubicBezTo>
                <a:cubicBezTo>
                  <a:pt x="523527" y="1023240"/>
                  <a:pt x="887881" y="1069470"/>
                  <a:pt x="1251748" y="1119649"/>
                </a:cubicBezTo>
                <a:lnTo>
                  <a:pt x="614283" y="1156843"/>
                </a:lnTo>
                <a:cubicBezTo>
                  <a:pt x="547561" y="1160731"/>
                  <a:pt x="446810" y="1147121"/>
                  <a:pt x="383323" y="1173868"/>
                </a:cubicBezTo>
                <a:cubicBezTo>
                  <a:pt x="345210" y="1189934"/>
                  <a:pt x="317035" y="1242163"/>
                  <a:pt x="352100" y="1276265"/>
                </a:cubicBezTo>
                <a:cubicBezTo>
                  <a:pt x="381151" y="1304515"/>
                  <a:pt x="493472" y="1301975"/>
                  <a:pt x="530540" y="1307276"/>
                </a:cubicBezTo>
                <a:lnTo>
                  <a:pt x="974268" y="1370788"/>
                </a:lnTo>
                <a:cubicBezTo>
                  <a:pt x="913866" y="1373653"/>
                  <a:pt x="472912" y="1350847"/>
                  <a:pt x="537644" y="1479984"/>
                </a:cubicBezTo>
                <a:cubicBezTo>
                  <a:pt x="562741" y="1530061"/>
                  <a:pt x="718359" y="1530029"/>
                  <a:pt x="769176" y="1538862"/>
                </a:cubicBezTo>
                <a:lnTo>
                  <a:pt x="1071461" y="1591441"/>
                </a:lnTo>
                <a:cubicBezTo>
                  <a:pt x="981184" y="1610016"/>
                  <a:pt x="883752" y="1620793"/>
                  <a:pt x="795712" y="1648175"/>
                </a:cubicBezTo>
                <a:cubicBezTo>
                  <a:pt x="744273" y="1664176"/>
                  <a:pt x="694915" y="1716781"/>
                  <a:pt x="751578" y="1760559"/>
                </a:cubicBezTo>
                <a:cubicBezTo>
                  <a:pt x="778308" y="1781207"/>
                  <a:pt x="836916" y="1785465"/>
                  <a:pt x="869512" y="1794357"/>
                </a:cubicBezTo>
                <a:cubicBezTo>
                  <a:pt x="906736" y="1804512"/>
                  <a:pt x="958511" y="1831356"/>
                  <a:pt x="997200" y="1825880"/>
                </a:cubicBezTo>
                <a:cubicBezTo>
                  <a:pt x="1043752" y="1819295"/>
                  <a:pt x="1097439" y="1738874"/>
                  <a:pt x="1036220" y="1713113"/>
                </a:cubicBezTo>
                <a:lnTo>
                  <a:pt x="1283068" y="1662329"/>
                </a:lnTo>
                <a:cubicBezTo>
                  <a:pt x="1333372" y="1651960"/>
                  <a:pt x="1409291" y="1654630"/>
                  <a:pt x="1434881" y="1599841"/>
                </a:cubicBezTo>
                <a:cubicBezTo>
                  <a:pt x="1484842" y="1492874"/>
                  <a:pt x="1189991" y="1489582"/>
                  <a:pt x="1130774" y="1479297"/>
                </a:cubicBezTo>
                <a:lnTo>
                  <a:pt x="1480875" y="1462661"/>
                </a:lnTo>
                <a:cubicBezTo>
                  <a:pt x="1524995" y="1460567"/>
                  <a:pt x="1714940" y="1456316"/>
                  <a:pt x="1644861" y="1358241"/>
                </a:cubicBezTo>
                <a:cubicBezTo>
                  <a:pt x="1622635" y="1327133"/>
                  <a:pt x="1550228" y="1332234"/>
                  <a:pt x="1514216" y="1327088"/>
                </a:cubicBezTo>
                <a:lnTo>
                  <a:pt x="1337073" y="1301735"/>
                </a:lnTo>
                <a:lnTo>
                  <a:pt x="982779" y="1251035"/>
                </a:lnTo>
                <a:lnTo>
                  <a:pt x="1776296" y="1204723"/>
                </a:lnTo>
                <a:cubicBezTo>
                  <a:pt x="1820650" y="1202131"/>
                  <a:pt x="1880754" y="1204930"/>
                  <a:pt x="1894677" y="1149033"/>
                </a:cubicBezTo>
                <a:cubicBezTo>
                  <a:pt x="1915917" y="1063719"/>
                  <a:pt x="1773411" y="1073130"/>
                  <a:pt x="1722362" y="1065651"/>
                </a:cubicBezTo>
                <a:cubicBezTo>
                  <a:pt x="1640719" y="1053691"/>
                  <a:pt x="1559050" y="1041931"/>
                  <a:pt x="1477355" y="1030369"/>
                </a:cubicBezTo>
                <a:cubicBezTo>
                  <a:pt x="1136251" y="982100"/>
                  <a:pt x="794668" y="937336"/>
                  <a:pt x="452605" y="896079"/>
                </a:cubicBezTo>
                <a:cubicBezTo>
                  <a:pt x="756770" y="851420"/>
                  <a:pt x="1065297" y="879229"/>
                  <a:pt x="1369967" y="903098"/>
                </a:cubicBezTo>
                <a:cubicBezTo>
                  <a:pt x="1520283" y="914867"/>
                  <a:pt x="1670716" y="925781"/>
                  <a:pt x="1821551" y="927797"/>
                </a:cubicBezTo>
                <a:cubicBezTo>
                  <a:pt x="1879750" y="928568"/>
                  <a:pt x="1981051" y="944770"/>
                  <a:pt x="2036379" y="920370"/>
                </a:cubicBezTo>
                <a:cubicBezTo>
                  <a:pt x="2073078" y="904193"/>
                  <a:pt x="2116317" y="819158"/>
                  <a:pt x="2048960" y="80968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39"/>
          <p:cNvSpPr/>
          <p:nvPr/>
        </p:nvSpPr>
        <p:spPr>
          <a:xfrm>
            <a:off x="3897282" y="2550761"/>
            <a:ext cx="952544" cy="892898"/>
          </a:xfrm>
          <a:custGeom>
            <a:rect b="b" l="l" r="r" t="t"/>
            <a:pathLst>
              <a:path extrusionOk="0" h="2138677" w="2281543">
                <a:moveTo>
                  <a:pt x="2228185" y="857487"/>
                </a:moveTo>
                <a:cubicBezTo>
                  <a:pt x="2305634" y="633898"/>
                  <a:pt x="2204540" y="348598"/>
                  <a:pt x="2024953" y="201477"/>
                </a:cubicBezTo>
                <a:cubicBezTo>
                  <a:pt x="1926665" y="120952"/>
                  <a:pt x="1797447" y="82009"/>
                  <a:pt x="1672350" y="114031"/>
                </a:cubicBezTo>
                <a:cubicBezTo>
                  <a:pt x="1643397" y="121445"/>
                  <a:pt x="1617632" y="137530"/>
                  <a:pt x="1589469" y="145521"/>
                </a:cubicBezTo>
                <a:cubicBezTo>
                  <a:pt x="1549069" y="156979"/>
                  <a:pt x="1559654" y="149695"/>
                  <a:pt x="1529644" y="116889"/>
                </a:cubicBezTo>
                <a:cubicBezTo>
                  <a:pt x="1488142" y="72964"/>
                  <a:pt x="1436184" y="40272"/>
                  <a:pt x="1378621" y="21867"/>
                </a:cubicBezTo>
                <a:cubicBezTo>
                  <a:pt x="1262418" y="-16902"/>
                  <a:pt x="1132895" y="-2113"/>
                  <a:pt x="1023426" y="50382"/>
                </a:cubicBezTo>
                <a:cubicBezTo>
                  <a:pt x="997050" y="63058"/>
                  <a:pt x="971730" y="77823"/>
                  <a:pt x="947708" y="94536"/>
                </a:cubicBezTo>
                <a:cubicBezTo>
                  <a:pt x="913186" y="118515"/>
                  <a:pt x="914981" y="123700"/>
                  <a:pt x="878762" y="117926"/>
                </a:cubicBezTo>
                <a:cubicBezTo>
                  <a:pt x="818269" y="108295"/>
                  <a:pt x="770395" y="77829"/>
                  <a:pt x="704976" y="79371"/>
                </a:cubicBezTo>
                <a:cubicBezTo>
                  <a:pt x="448951" y="85418"/>
                  <a:pt x="293047" y="334898"/>
                  <a:pt x="251713" y="561403"/>
                </a:cubicBezTo>
                <a:cubicBezTo>
                  <a:pt x="227349" y="694909"/>
                  <a:pt x="203017" y="835199"/>
                  <a:pt x="214295" y="971206"/>
                </a:cubicBezTo>
                <a:cubicBezTo>
                  <a:pt x="218443" y="1021148"/>
                  <a:pt x="240287" y="1111257"/>
                  <a:pt x="208889" y="1147362"/>
                </a:cubicBezTo>
                <a:cubicBezTo>
                  <a:pt x="177310" y="1183687"/>
                  <a:pt x="116448" y="1199475"/>
                  <a:pt x="81939" y="1240595"/>
                </a:cubicBezTo>
                <a:cubicBezTo>
                  <a:pt x="-80186" y="1433783"/>
                  <a:pt x="17382" y="1725110"/>
                  <a:pt x="208047" y="1855666"/>
                </a:cubicBezTo>
                <a:cubicBezTo>
                  <a:pt x="315700" y="1929386"/>
                  <a:pt x="446176" y="1963896"/>
                  <a:pt x="574092" y="1981032"/>
                </a:cubicBezTo>
                <a:cubicBezTo>
                  <a:pt x="640507" y="1989745"/>
                  <a:pt x="707353" y="1994788"/>
                  <a:pt x="774323" y="1996138"/>
                </a:cubicBezTo>
                <a:cubicBezTo>
                  <a:pt x="847332" y="1997804"/>
                  <a:pt x="921515" y="1981809"/>
                  <a:pt x="993403" y="1983981"/>
                </a:cubicBezTo>
                <a:cubicBezTo>
                  <a:pt x="1120703" y="1987811"/>
                  <a:pt x="1220021" y="2089923"/>
                  <a:pt x="1340587" y="2122178"/>
                </a:cubicBezTo>
                <a:cubicBezTo>
                  <a:pt x="1453562" y="2152398"/>
                  <a:pt x="1574173" y="2144861"/>
                  <a:pt x="1686410" y="2114978"/>
                </a:cubicBezTo>
                <a:cubicBezTo>
                  <a:pt x="1888456" y="2061141"/>
                  <a:pt x="2108968" y="1924713"/>
                  <a:pt x="2162091" y="1708759"/>
                </a:cubicBezTo>
                <a:cubicBezTo>
                  <a:pt x="2175846" y="1652848"/>
                  <a:pt x="2160413" y="1588092"/>
                  <a:pt x="2177207" y="1537664"/>
                </a:cubicBezTo>
                <a:cubicBezTo>
                  <a:pt x="2200541" y="1467516"/>
                  <a:pt x="2244545" y="1408047"/>
                  <a:pt x="2262305" y="1333518"/>
                </a:cubicBezTo>
                <a:cubicBezTo>
                  <a:pt x="2299769" y="1176448"/>
                  <a:pt x="2280493" y="1008880"/>
                  <a:pt x="2228185" y="857487"/>
                </a:cubicBezTo>
                <a:close/>
                <a:moveTo>
                  <a:pt x="1152599" y="1828551"/>
                </a:moveTo>
                <a:cubicBezTo>
                  <a:pt x="1138240" y="1810348"/>
                  <a:pt x="1148049" y="1806028"/>
                  <a:pt x="1182026" y="1815589"/>
                </a:cubicBezTo>
                <a:close/>
                <a:moveTo>
                  <a:pt x="856556" y="389155"/>
                </a:moveTo>
                <a:cubicBezTo>
                  <a:pt x="879240" y="366382"/>
                  <a:pt x="903219" y="344936"/>
                  <a:pt x="928373" y="324924"/>
                </a:cubicBezTo>
                <a:cubicBezTo>
                  <a:pt x="953675" y="358077"/>
                  <a:pt x="974725" y="394269"/>
                  <a:pt x="991031" y="432655"/>
                </a:cubicBezTo>
                <a:cubicBezTo>
                  <a:pt x="943718" y="426520"/>
                  <a:pt x="896125" y="422772"/>
                  <a:pt x="848434" y="421423"/>
                </a:cubicBezTo>
                <a:close/>
                <a:moveTo>
                  <a:pt x="1644279" y="485519"/>
                </a:moveTo>
                <a:cubicBezTo>
                  <a:pt x="1817656" y="519219"/>
                  <a:pt x="1828357" y="740806"/>
                  <a:pt x="1830814" y="880338"/>
                </a:cubicBezTo>
                <a:cubicBezTo>
                  <a:pt x="1786441" y="858090"/>
                  <a:pt x="1718033" y="846145"/>
                  <a:pt x="1685728" y="813657"/>
                </a:cubicBezTo>
                <a:cubicBezTo>
                  <a:pt x="1648050" y="775776"/>
                  <a:pt x="1622591" y="712925"/>
                  <a:pt x="1589282" y="669646"/>
                </a:cubicBezTo>
                <a:cubicBezTo>
                  <a:pt x="1573265" y="648830"/>
                  <a:pt x="1556511" y="628603"/>
                  <a:pt x="1539237" y="608824"/>
                </a:cubicBezTo>
                <a:cubicBezTo>
                  <a:pt x="1512759" y="578506"/>
                  <a:pt x="1511158" y="583898"/>
                  <a:pt x="1521736" y="551487"/>
                </a:cubicBezTo>
                <a:cubicBezTo>
                  <a:pt x="1537960" y="501967"/>
                  <a:pt x="1596982" y="476323"/>
                  <a:pt x="1644279" y="485513"/>
                </a:cubicBezTo>
                <a:close/>
                <a:moveTo>
                  <a:pt x="810283" y="1177602"/>
                </a:moveTo>
                <a:cubicBezTo>
                  <a:pt x="810867" y="1163016"/>
                  <a:pt x="811644" y="1148442"/>
                  <a:pt x="812617" y="1133882"/>
                </a:cubicBezTo>
                <a:cubicBezTo>
                  <a:pt x="824355" y="1157518"/>
                  <a:pt x="832250" y="1156228"/>
                  <a:pt x="810283" y="1177602"/>
                </a:cubicBezTo>
                <a:close/>
                <a:moveTo>
                  <a:pt x="1684348" y="1276059"/>
                </a:moveTo>
                <a:cubicBezTo>
                  <a:pt x="1692275" y="1322196"/>
                  <a:pt x="1678515" y="1318618"/>
                  <a:pt x="1633998" y="1328048"/>
                </a:cubicBezTo>
                <a:cubicBezTo>
                  <a:pt x="1650858" y="1316700"/>
                  <a:pt x="1681419" y="1258878"/>
                  <a:pt x="1684355" y="1276059"/>
                </a:cubicBezTo>
                <a:close/>
                <a:moveTo>
                  <a:pt x="1371284" y="805407"/>
                </a:moveTo>
                <a:cubicBezTo>
                  <a:pt x="1377025" y="826404"/>
                  <a:pt x="1384762" y="846804"/>
                  <a:pt x="1394391" y="866327"/>
                </a:cubicBezTo>
                <a:cubicBezTo>
                  <a:pt x="1375918" y="878284"/>
                  <a:pt x="1358538" y="891849"/>
                  <a:pt x="1342454" y="906864"/>
                </a:cubicBezTo>
                <a:cubicBezTo>
                  <a:pt x="1350633" y="873035"/>
                  <a:pt x="1356519" y="837215"/>
                  <a:pt x="1371304" y="805407"/>
                </a:cubicBezTo>
                <a:close/>
                <a:moveTo>
                  <a:pt x="1374641" y="1326305"/>
                </a:moveTo>
                <a:cubicBezTo>
                  <a:pt x="1285370" y="1303064"/>
                  <a:pt x="1297646" y="1263382"/>
                  <a:pt x="1317097" y="1181244"/>
                </a:cubicBezTo>
                <a:cubicBezTo>
                  <a:pt x="1336620" y="1098775"/>
                  <a:pt x="1352014" y="1021958"/>
                  <a:pt x="1451915" y="1023811"/>
                </a:cubicBezTo>
                <a:cubicBezTo>
                  <a:pt x="1485748" y="1023972"/>
                  <a:pt x="1518125" y="1037592"/>
                  <a:pt x="1541894" y="1061666"/>
                </a:cubicBezTo>
                <a:cubicBezTo>
                  <a:pt x="1553749" y="1073247"/>
                  <a:pt x="1572766" y="1095535"/>
                  <a:pt x="1575346" y="1111925"/>
                </a:cubicBezTo>
                <a:cubicBezTo>
                  <a:pt x="1580434" y="1144245"/>
                  <a:pt x="1578820" y="1126630"/>
                  <a:pt x="1559453" y="1150713"/>
                </a:cubicBezTo>
                <a:cubicBezTo>
                  <a:pt x="1537882" y="1177543"/>
                  <a:pt x="1496795" y="1197906"/>
                  <a:pt x="1470855" y="1221788"/>
                </a:cubicBezTo>
                <a:cubicBezTo>
                  <a:pt x="1436007" y="1253960"/>
                  <a:pt x="1403836" y="1288914"/>
                  <a:pt x="1374661" y="1326305"/>
                </a:cubicBezTo>
                <a:close/>
                <a:moveTo>
                  <a:pt x="1536437" y="1341269"/>
                </a:moveTo>
                <a:lnTo>
                  <a:pt x="1500962" y="1342209"/>
                </a:lnTo>
                <a:cubicBezTo>
                  <a:pt x="1515879" y="1325989"/>
                  <a:pt x="1531508" y="1310489"/>
                  <a:pt x="1547851" y="1295709"/>
                </a:cubicBezTo>
                <a:cubicBezTo>
                  <a:pt x="1548928" y="1313935"/>
                  <a:pt x="1560056" y="1330050"/>
                  <a:pt x="1576720" y="1337516"/>
                </a:cubicBezTo>
                <a:cubicBezTo>
                  <a:pt x="1563342" y="1339171"/>
                  <a:pt x="1549920" y="1340422"/>
                  <a:pt x="1536456" y="1341269"/>
                </a:cubicBezTo>
                <a:close/>
                <a:moveTo>
                  <a:pt x="1212853" y="959742"/>
                </a:moveTo>
                <a:cubicBezTo>
                  <a:pt x="1206591" y="990292"/>
                  <a:pt x="1209612" y="1050305"/>
                  <a:pt x="1193032" y="1076481"/>
                </a:cubicBezTo>
                <a:cubicBezTo>
                  <a:pt x="1177988" y="1054265"/>
                  <a:pt x="1100863" y="979016"/>
                  <a:pt x="1105069" y="957383"/>
                </a:cubicBezTo>
                <a:cubicBezTo>
                  <a:pt x="1106696" y="949029"/>
                  <a:pt x="1208024" y="914667"/>
                  <a:pt x="1224760" y="901084"/>
                </a:cubicBezTo>
                <a:cubicBezTo>
                  <a:pt x="1220737" y="920626"/>
                  <a:pt x="1216774" y="940178"/>
                  <a:pt x="1212873" y="959742"/>
                </a:cubicBezTo>
                <a:close/>
                <a:moveTo>
                  <a:pt x="883176" y="976002"/>
                </a:moveTo>
                <a:cubicBezTo>
                  <a:pt x="906381" y="975925"/>
                  <a:pt x="929063" y="982895"/>
                  <a:pt x="948220" y="995989"/>
                </a:cubicBezTo>
                <a:cubicBezTo>
                  <a:pt x="937918" y="1015038"/>
                  <a:pt x="926821" y="1033617"/>
                  <a:pt x="914930" y="1051724"/>
                </a:cubicBezTo>
                <a:cubicBezTo>
                  <a:pt x="903431" y="1026903"/>
                  <a:pt x="892821" y="1001595"/>
                  <a:pt x="883196" y="976002"/>
                </a:cubicBezTo>
                <a:close/>
                <a:moveTo>
                  <a:pt x="1152405" y="708991"/>
                </a:moveTo>
                <a:cubicBezTo>
                  <a:pt x="1154237" y="690845"/>
                  <a:pt x="1155414" y="672653"/>
                  <a:pt x="1155937" y="654416"/>
                </a:cubicBezTo>
                <a:cubicBezTo>
                  <a:pt x="1175894" y="683703"/>
                  <a:pt x="1182201" y="687326"/>
                  <a:pt x="1152424" y="708991"/>
                </a:cubicBezTo>
                <a:close/>
                <a:moveTo>
                  <a:pt x="1017806" y="815102"/>
                </a:moveTo>
                <a:cubicBezTo>
                  <a:pt x="993962" y="803158"/>
                  <a:pt x="971893" y="787960"/>
                  <a:pt x="952232" y="769944"/>
                </a:cubicBezTo>
                <a:cubicBezTo>
                  <a:pt x="979044" y="751408"/>
                  <a:pt x="1006373" y="733616"/>
                  <a:pt x="1034218" y="716568"/>
                </a:cubicBezTo>
                <a:cubicBezTo>
                  <a:pt x="1031117" y="749762"/>
                  <a:pt x="1025639" y="782691"/>
                  <a:pt x="1017825" y="815102"/>
                </a:cubicBezTo>
                <a:close/>
                <a:moveTo>
                  <a:pt x="985599" y="1179488"/>
                </a:moveTo>
                <a:cubicBezTo>
                  <a:pt x="965441" y="1148639"/>
                  <a:pt x="976901" y="1149967"/>
                  <a:pt x="995892" y="1122832"/>
                </a:cubicBezTo>
                <a:cubicBezTo>
                  <a:pt x="1008082" y="1169659"/>
                  <a:pt x="1028058" y="1214104"/>
                  <a:pt x="1054985" y="1254309"/>
                </a:cubicBezTo>
                <a:cubicBezTo>
                  <a:pt x="1071319" y="1278619"/>
                  <a:pt x="1126932" y="1319850"/>
                  <a:pt x="1127048" y="1345041"/>
                </a:cubicBezTo>
                <a:cubicBezTo>
                  <a:pt x="1069971" y="1323233"/>
                  <a:pt x="1018202" y="1229351"/>
                  <a:pt x="985619" y="1179488"/>
                </a:cubicBezTo>
                <a:close/>
                <a:moveTo>
                  <a:pt x="1159418" y="1554975"/>
                </a:moveTo>
                <a:cubicBezTo>
                  <a:pt x="1167150" y="1571402"/>
                  <a:pt x="1177759" y="1586314"/>
                  <a:pt x="1190744" y="1599006"/>
                </a:cubicBezTo>
                <a:cubicBezTo>
                  <a:pt x="1172213" y="1605221"/>
                  <a:pt x="1150343" y="1605085"/>
                  <a:pt x="1131028" y="1604475"/>
                </a:cubicBezTo>
                <a:cubicBezTo>
                  <a:pt x="1131242" y="1603944"/>
                  <a:pt x="1153448" y="1550419"/>
                  <a:pt x="1159438" y="1554975"/>
                </a:cubicBezTo>
                <a:close/>
                <a:moveTo>
                  <a:pt x="1375587" y="1643548"/>
                </a:moveTo>
                <a:cubicBezTo>
                  <a:pt x="1383761" y="1624566"/>
                  <a:pt x="1358781" y="1673937"/>
                  <a:pt x="1358087" y="1674851"/>
                </a:cubicBezTo>
                <a:cubicBezTo>
                  <a:pt x="1364967" y="1665034"/>
                  <a:pt x="1370837" y="1654546"/>
                  <a:pt x="1375607" y="1643548"/>
                </a:cubicBezTo>
                <a:close/>
                <a:moveTo>
                  <a:pt x="1340645" y="589433"/>
                </a:moveTo>
                <a:cubicBezTo>
                  <a:pt x="1322985" y="601721"/>
                  <a:pt x="1304883" y="613321"/>
                  <a:pt x="1286342" y="624235"/>
                </a:cubicBezTo>
                <a:cubicBezTo>
                  <a:pt x="1281260" y="612912"/>
                  <a:pt x="1275380" y="601964"/>
                  <a:pt x="1268744" y="591474"/>
                </a:cubicBezTo>
                <a:cubicBezTo>
                  <a:pt x="1303738" y="575181"/>
                  <a:pt x="1310019" y="561559"/>
                  <a:pt x="1340665" y="589433"/>
                </a:cubicBezTo>
                <a:close/>
                <a:moveTo>
                  <a:pt x="1192526" y="510185"/>
                </a:moveTo>
                <a:lnTo>
                  <a:pt x="1175979" y="498520"/>
                </a:lnTo>
                <a:cubicBezTo>
                  <a:pt x="1212160" y="497314"/>
                  <a:pt x="1217682" y="501203"/>
                  <a:pt x="1192545" y="510185"/>
                </a:cubicBezTo>
                <a:close/>
                <a:moveTo>
                  <a:pt x="1030271" y="567599"/>
                </a:moveTo>
                <a:cubicBezTo>
                  <a:pt x="1036934" y="609212"/>
                  <a:pt x="1002723" y="611908"/>
                  <a:pt x="969803" y="630943"/>
                </a:cubicBezTo>
                <a:cubicBezTo>
                  <a:pt x="987742" y="607816"/>
                  <a:pt x="1008011" y="586594"/>
                  <a:pt x="1030290" y="567612"/>
                </a:cubicBezTo>
                <a:close/>
                <a:moveTo>
                  <a:pt x="689770" y="1189442"/>
                </a:moveTo>
                <a:cubicBezTo>
                  <a:pt x="675942" y="1184448"/>
                  <a:pt x="662102" y="1179514"/>
                  <a:pt x="648248" y="1174640"/>
                </a:cubicBezTo>
                <a:cubicBezTo>
                  <a:pt x="663126" y="1155024"/>
                  <a:pt x="678634" y="1135891"/>
                  <a:pt x="694773" y="1117239"/>
                </a:cubicBezTo>
                <a:cubicBezTo>
                  <a:pt x="692510" y="1141266"/>
                  <a:pt x="690848" y="1165334"/>
                  <a:pt x="689790" y="1189442"/>
                </a:cubicBezTo>
                <a:close/>
                <a:moveTo>
                  <a:pt x="1033363" y="1444496"/>
                </a:moveTo>
                <a:cubicBezTo>
                  <a:pt x="1040356" y="1451560"/>
                  <a:pt x="1074106" y="1475636"/>
                  <a:pt x="1075111" y="1484586"/>
                </a:cubicBezTo>
                <a:cubicBezTo>
                  <a:pt x="1076038" y="1492875"/>
                  <a:pt x="1048582" y="1524009"/>
                  <a:pt x="1043818" y="1532545"/>
                </a:cubicBezTo>
                <a:cubicBezTo>
                  <a:pt x="1039345" y="1540555"/>
                  <a:pt x="1026453" y="1581261"/>
                  <a:pt x="1019466" y="1584242"/>
                </a:cubicBezTo>
                <a:cubicBezTo>
                  <a:pt x="1006224" y="1589894"/>
                  <a:pt x="958318" y="1558863"/>
                  <a:pt x="947746" y="1553315"/>
                </a:cubicBezTo>
                <a:cubicBezTo>
                  <a:pt x="918579" y="1538021"/>
                  <a:pt x="875768" y="1518358"/>
                  <a:pt x="854255" y="1492785"/>
                </a:cubicBezTo>
                <a:cubicBezTo>
                  <a:pt x="827680" y="1461177"/>
                  <a:pt x="822242" y="1408242"/>
                  <a:pt x="816726" y="1366700"/>
                </a:cubicBezTo>
                <a:close/>
                <a:moveTo>
                  <a:pt x="1513615" y="1610541"/>
                </a:moveTo>
                <a:cubicBezTo>
                  <a:pt x="1546386" y="1601825"/>
                  <a:pt x="1578918" y="1591747"/>
                  <a:pt x="1610839" y="1580354"/>
                </a:cubicBezTo>
                <a:cubicBezTo>
                  <a:pt x="1579254" y="1611313"/>
                  <a:pt x="1538893" y="1632771"/>
                  <a:pt x="1498058" y="1648908"/>
                </a:cubicBezTo>
                <a:cubicBezTo>
                  <a:pt x="1503866" y="1636361"/>
                  <a:pt x="1509058" y="1623572"/>
                  <a:pt x="1513634" y="1610541"/>
                </a:cubicBezTo>
                <a:close/>
                <a:moveTo>
                  <a:pt x="1902313" y="1290563"/>
                </a:moveTo>
                <a:cubicBezTo>
                  <a:pt x="1906358" y="1295022"/>
                  <a:pt x="1904228" y="1298601"/>
                  <a:pt x="1895922" y="1301301"/>
                </a:cubicBezTo>
                <a:close/>
                <a:moveTo>
                  <a:pt x="1385291" y="422519"/>
                </a:moveTo>
                <a:cubicBezTo>
                  <a:pt x="1327222" y="446051"/>
                  <a:pt x="1241754" y="374282"/>
                  <a:pt x="1165660" y="384509"/>
                </a:cubicBezTo>
                <a:cubicBezTo>
                  <a:pt x="1107247" y="392363"/>
                  <a:pt x="1117579" y="399415"/>
                  <a:pt x="1090220" y="344723"/>
                </a:cubicBezTo>
                <a:cubicBezTo>
                  <a:pt x="1074935" y="314168"/>
                  <a:pt x="1057133" y="284937"/>
                  <a:pt x="1036998" y="257335"/>
                </a:cubicBezTo>
                <a:cubicBezTo>
                  <a:pt x="1112757" y="222708"/>
                  <a:pt x="1199041" y="210187"/>
                  <a:pt x="1279251" y="236817"/>
                </a:cubicBezTo>
                <a:cubicBezTo>
                  <a:pt x="1315725" y="248343"/>
                  <a:pt x="1349034" y="268158"/>
                  <a:pt x="1376567" y="294710"/>
                </a:cubicBezTo>
                <a:cubicBezTo>
                  <a:pt x="1420784" y="338663"/>
                  <a:pt x="1390969" y="366803"/>
                  <a:pt x="1385310" y="422519"/>
                </a:cubicBezTo>
                <a:close/>
                <a:moveTo>
                  <a:pt x="863737" y="539893"/>
                </a:moveTo>
                <a:cubicBezTo>
                  <a:pt x="877383" y="540619"/>
                  <a:pt x="891011" y="541559"/>
                  <a:pt x="904617" y="542712"/>
                </a:cubicBezTo>
                <a:cubicBezTo>
                  <a:pt x="886665" y="562944"/>
                  <a:pt x="870047" y="584322"/>
                  <a:pt x="854870" y="606711"/>
                </a:cubicBezTo>
                <a:cubicBezTo>
                  <a:pt x="848578" y="584515"/>
                  <a:pt x="844292" y="561799"/>
                  <a:pt x="842063" y="538837"/>
                </a:cubicBezTo>
                <a:close/>
                <a:moveTo>
                  <a:pt x="778458" y="751668"/>
                </a:moveTo>
                <a:cubicBezTo>
                  <a:pt x="753783" y="812672"/>
                  <a:pt x="747010" y="894421"/>
                  <a:pt x="712858" y="947286"/>
                </a:cubicBezTo>
                <a:cubicBezTo>
                  <a:pt x="675854" y="1004557"/>
                  <a:pt x="608114" y="1052418"/>
                  <a:pt x="564882" y="1107051"/>
                </a:cubicBezTo>
                <a:cubicBezTo>
                  <a:pt x="482817" y="890669"/>
                  <a:pt x="583717" y="706043"/>
                  <a:pt x="721277" y="541274"/>
                </a:cubicBezTo>
                <a:cubicBezTo>
                  <a:pt x="725291" y="614651"/>
                  <a:pt x="744777" y="686351"/>
                  <a:pt x="778458" y="751668"/>
                </a:cubicBezTo>
                <a:close/>
                <a:moveTo>
                  <a:pt x="456806" y="1288470"/>
                </a:moveTo>
                <a:cubicBezTo>
                  <a:pt x="442274" y="1273547"/>
                  <a:pt x="429743" y="1256798"/>
                  <a:pt x="419530" y="1238645"/>
                </a:cubicBezTo>
                <a:cubicBezTo>
                  <a:pt x="437709" y="1241483"/>
                  <a:pt x="455739" y="1245070"/>
                  <a:pt x="473619" y="1249403"/>
                </a:cubicBezTo>
                <a:cubicBezTo>
                  <a:pt x="467466" y="1262187"/>
                  <a:pt x="461862" y="1275205"/>
                  <a:pt x="456806" y="1288456"/>
                </a:cubicBezTo>
                <a:close/>
                <a:moveTo>
                  <a:pt x="1777697" y="1525390"/>
                </a:moveTo>
                <a:cubicBezTo>
                  <a:pt x="1801588" y="1469959"/>
                  <a:pt x="1902994" y="1432953"/>
                  <a:pt x="1951276" y="1392578"/>
                </a:cubicBezTo>
                <a:cubicBezTo>
                  <a:pt x="1967519" y="1435915"/>
                  <a:pt x="2016449" y="1551844"/>
                  <a:pt x="1995182" y="1598189"/>
                </a:cubicBezTo>
                <a:cubicBezTo>
                  <a:pt x="1973534" y="1645363"/>
                  <a:pt x="1884346" y="1689906"/>
                  <a:pt x="1842215" y="1712582"/>
                </a:cubicBezTo>
                <a:cubicBezTo>
                  <a:pt x="1725546" y="1775356"/>
                  <a:pt x="1576843" y="1810657"/>
                  <a:pt x="1445538" y="1780534"/>
                </a:cubicBezTo>
                <a:cubicBezTo>
                  <a:pt x="1584907" y="1743716"/>
                  <a:pt x="1718747" y="1662181"/>
                  <a:pt x="1777697" y="1525377"/>
                </a:cubicBezTo>
                <a:close/>
                <a:moveTo>
                  <a:pt x="1940470" y="1131134"/>
                </a:moveTo>
                <a:lnTo>
                  <a:pt x="1942596" y="1105943"/>
                </a:lnTo>
                <a:cubicBezTo>
                  <a:pt x="1957859" y="1121825"/>
                  <a:pt x="1967673" y="1142151"/>
                  <a:pt x="1970617" y="1163979"/>
                </a:cubicBezTo>
                <a:cubicBezTo>
                  <a:pt x="1961288" y="1152387"/>
                  <a:pt x="1951218" y="1141411"/>
                  <a:pt x="1940470" y="1131121"/>
                </a:cubicBezTo>
                <a:close/>
                <a:moveTo>
                  <a:pt x="419381" y="874901"/>
                </a:moveTo>
                <a:cubicBezTo>
                  <a:pt x="405035" y="956576"/>
                  <a:pt x="410745" y="1040514"/>
                  <a:pt x="436020" y="1119495"/>
                </a:cubicBezTo>
                <a:cubicBezTo>
                  <a:pt x="377147" y="1112184"/>
                  <a:pt x="368422" y="1124297"/>
                  <a:pt x="353592" y="1063655"/>
                </a:cubicBezTo>
                <a:cubicBezTo>
                  <a:pt x="347230" y="1037079"/>
                  <a:pt x="343843" y="1009879"/>
                  <a:pt x="343494" y="982554"/>
                </a:cubicBezTo>
                <a:cubicBezTo>
                  <a:pt x="341180" y="901012"/>
                  <a:pt x="346352" y="817293"/>
                  <a:pt x="350772" y="735861"/>
                </a:cubicBezTo>
                <a:cubicBezTo>
                  <a:pt x="359620" y="573062"/>
                  <a:pt x="438924" y="516452"/>
                  <a:pt x="596226" y="527528"/>
                </a:cubicBezTo>
                <a:cubicBezTo>
                  <a:pt x="516016" y="630411"/>
                  <a:pt x="444011" y="744856"/>
                  <a:pt x="419381" y="874888"/>
                </a:cubicBezTo>
                <a:close/>
                <a:moveTo>
                  <a:pt x="389358" y="1401521"/>
                </a:moveTo>
                <a:cubicBezTo>
                  <a:pt x="411000" y="1418508"/>
                  <a:pt x="428928" y="1416349"/>
                  <a:pt x="430594" y="1444042"/>
                </a:cubicBezTo>
                <a:cubicBezTo>
                  <a:pt x="427989" y="1441878"/>
                  <a:pt x="381846" y="1395585"/>
                  <a:pt x="389358" y="1401508"/>
                </a:cubicBezTo>
                <a:close/>
                <a:moveTo>
                  <a:pt x="552884" y="1441450"/>
                </a:moveTo>
                <a:cubicBezTo>
                  <a:pt x="565095" y="1439719"/>
                  <a:pt x="597322" y="1425416"/>
                  <a:pt x="607978" y="1428773"/>
                </a:cubicBezTo>
                <a:cubicBezTo>
                  <a:pt x="624182" y="1433874"/>
                  <a:pt x="647620" y="1476083"/>
                  <a:pt x="658969" y="1488397"/>
                </a:cubicBezTo>
                <a:cubicBezTo>
                  <a:pt x="692791" y="1525176"/>
                  <a:pt x="730624" y="1552266"/>
                  <a:pt x="751657" y="1597522"/>
                </a:cubicBezTo>
                <a:cubicBezTo>
                  <a:pt x="656020" y="1568818"/>
                  <a:pt x="571940" y="1550496"/>
                  <a:pt x="552884" y="1441437"/>
                </a:cubicBezTo>
                <a:close/>
                <a:moveTo>
                  <a:pt x="870005" y="1748687"/>
                </a:moveTo>
                <a:cubicBezTo>
                  <a:pt x="895150" y="1767488"/>
                  <a:pt x="923004" y="1782362"/>
                  <a:pt x="952614" y="1792802"/>
                </a:cubicBezTo>
                <a:cubicBezTo>
                  <a:pt x="1001298" y="1810300"/>
                  <a:pt x="1003042" y="1803819"/>
                  <a:pt x="1022513" y="1851499"/>
                </a:cubicBezTo>
                <a:cubicBezTo>
                  <a:pt x="948902" y="1819560"/>
                  <a:pt x="878111" y="1781485"/>
                  <a:pt x="810886" y="1737676"/>
                </a:cubicBezTo>
                <a:cubicBezTo>
                  <a:pt x="830512" y="1741772"/>
                  <a:pt x="850219" y="1745438"/>
                  <a:pt x="870005" y="1748674"/>
                </a:cubicBezTo>
                <a:close/>
                <a:moveTo>
                  <a:pt x="1222394" y="1915569"/>
                </a:moveTo>
                <a:cubicBezTo>
                  <a:pt x="1245793" y="1904286"/>
                  <a:pt x="1287068" y="1867047"/>
                  <a:pt x="1311257" y="1864111"/>
                </a:cubicBezTo>
                <a:cubicBezTo>
                  <a:pt x="1320001" y="1863054"/>
                  <a:pt x="1360563" y="1883696"/>
                  <a:pt x="1366948" y="1885575"/>
                </a:cubicBezTo>
                <a:cubicBezTo>
                  <a:pt x="1429373" y="1904000"/>
                  <a:pt x="1498007" y="1907403"/>
                  <a:pt x="1562694" y="1904098"/>
                </a:cubicBezTo>
                <a:cubicBezTo>
                  <a:pt x="1705199" y="1896807"/>
                  <a:pt x="1844049" y="1845407"/>
                  <a:pt x="1960719" y="1764001"/>
                </a:cubicBezTo>
                <a:cubicBezTo>
                  <a:pt x="1901736" y="1881681"/>
                  <a:pt x="1767080" y="1935485"/>
                  <a:pt x="1644194" y="1954609"/>
                </a:cubicBezTo>
                <a:cubicBezTo>
                  <a:pt x="1573920" y="1964887"/>
                  <a:pt x="1502651" y="1966504"/>
                  <a:pt x="1431985" y="1959425"/>
                </a:cubicBezTo>
                <a:cubicBezTo>
                  <a:pt x="1378958" y="1954564"/>
                  <a:pt x="1261524" y="1951602"/>
                  <a:pt x="1222394" y="1915556"/>
                </a:cubicBezTo>
                <a:close/>
                <a:moveTo>
                  <a:pt x="1991190" y="975043"/>
                </a:moveTo>
                <a:cubicBezTo>
                  <a:pt x="1950913" y="945439"/>
                  <a:pt x="1950018" y="946631"/>
                  <a:pt x="1950472" y="895543"/>
                </a:cubicBezTo>
                <a:cubicBezTo>
                  <a:pt x="1950783" y="861013"/>
                  <a:pt x="1950854" y="826496"/>
                  <a:pt x="1949474" y="791985"/>
                </a:cubicBezTo>
                <a:cubicBezTo>
                  <a:pt x="1946511" y="717851"/>
                  <a:pt x="1938001" y="642926"/>
                  <a:pt x="1911647" y="573082"/>
                </a:cubicBezTo>
                <a:cubicBezTo>
                  <a:pt x="1975880" y="635142"/>
                  <a:pt x="2024311" y="713470"/>
                  <a:pt x="2063279" y="793320"/>
                </a:cubicBezTo>
                <a:cubicBezTo>
                  <a:pt x="2081117" y="829879"/>
                  <a:pt x="2101838" y="858932"/>
                  <a:pt x="2086386" y="895426"/>
                </a:cubicBezTo>
                <a:cubicBezTo>
                  <a:pt x="2071679" y="930150"/>
                  <a:pt x="2024220" y="960565"/>
                  <a:pt x="1991190" y="975030"/>
                </a:cubicBezTo>
                <a:close/>
                <a:moveTo>
                  <a:pt x="1971375" y="327853"/>
                </a:moveTo>
                <a:cubicBezTo>
                  <a:pt x="2053406" y="413629"/>
                  <a:pt x="2107361" y="522352"/>
                  <a:pt x="2126060" y="639549"/>
                </a:cubicBezTo>
                <a:cubicBezTo>
                  <a:pt x="2017537" y="458980"/>
                  <a:pt x="1825311" y="302468"/>
                  <a:pt x="1601649" y="366200"/>
                </a:cubicBezTo>
                <a:cubicBezTo>
                  <a:pt x="1605862" y="342927"/>
                  <a:pt x="1603328" y="320011"/>
                  <a:pt x="1605842" y="296855"/>
                </a:cubicBezTo>
                <a:cubicBezTo>
                  <a:pt x="1611280" y="246745"/>
                  <a:pt x="1600126" y="265799"/>
                  <a:pt x="1637654" y="241120"/>
                </a:cubicBezTo>
                <a:cubicBezTo>
                  <a:pt x="1669894" y="219921"/>
                  <a:pt x="1720205" y="215728"/>
                  <a:pt x="1757345" y="218437"/>
                </a:cubicBezTo>
                <a:cubicBezTo>
                  <a:pt x="1838851" y="224464"/>
                  <a:pt x="1915354" y="270355"/>
                  <a:pt x="1971375" y="327821"/>
                </a:cubicBezTo>
                <a:close/>
                <a:moveTo>
                  <a:pt x="500590" y="281275"/>
                </a:moveTo>
                <a:cubicBezTo>
                  <a:pt x="586219" y="198210"/>
                  <a:pt x="705844" y="169610"/>
                  <a:pt x="814030" y="226240"/>
                </a:cubicBezTo>
                <a:cubicBezTo>
                  <a:pt x="771180" y="286129"/>
                  <a:pt x="745597" y="395455"/>
                  <a:pt x="670908" y="414372"/>
                </a:cubicBezTo>
                <a:cubicBezTo>
                  <a:pt x="581403" y="437055"/>
                  <a:pt x="492708" y="392337"/>
                  <a:pt x="402191" y="437768"/>
                </a:cubicBezTo>
                <a:cubicBezTo>
                  <a:pt x="423977" y="379667"/>
                  <a:pt x="455821" y="324684"/>
                  <a:pt x="500590" y="281262"/>
                </a:cubicBezTo>
                <a:close/>
                <a:moveTo>
                  <a:pt x="647075" y="1870144"/>
                </a:moveTo>
                <a:cubicBezTo>
                  <a:pt x="499722" y="1853942"/>
                  <a:pt x="338548" y="1814928"/>
                  <a:pt x="229468" y="1707936"/>
                </a:cubicBezTo>
                <a:cubicBezTo>
                  <a:pt x="121374" y="1601909"/>
                  <a:pt x="54548" y="1352824"/>
                  <a:pt x="217335" y="1261367"/>
                </a:cubicBezTo>
                <a:cubicBezTo>
                  <a:pt x="218482" y="1427101"/>
                  <a:pt x="310703" y="1533420"/>
                  <a:pt x="451854" y="1609057"/>
                </a:cubicBezTo>
                <a:cubicBezTo>
                  <a:pt x="515116" y="1642959"/>
                  <a:pt x="546940" y="1696160"/>
                  <a:pt x="600744" y="1744306"/>
                </a:cubicBezTo>
                <a:cubicBezTo>
                  <a:pt x="661263" y="1796950"/>
                  <a:pt x="727395" y="1842774"/>
                  <a:pt x="797942" y="1880948"/>
                </a:cubicBezTo>
                <a:cubicBezTo>
                  <a:pt x="747560" y="1879561"/>
                  <a:pt x="697218" y="1875640"/>
                  <a:pt x="647101" y="1870131"/>
                </a:cubicBezTo>
                <a:close/>
                <a:moveTo>
                  <a:pt x="2058651" y="1270822"/>
                </a:moveTo>
                <a:cubicBezTo>
                  <a:pt x="2084539" y="1227829"/>
                  <a:pt x="2095705" y="1177569"/>
                  <a:pt x="2090456" y="1127660"/>
                </a:cubicBezTo>
                <a:cubicBezTo>
                  <a:pt x="2088784" y="1113552"/>
                  <a:pt x="2066299" y="1062988"/>
                  <a:pt x="2068062" y="1055931"/>
                </a:cubicBezTo>
                <a:cubicBezTo>
                  <a:pt x="2071180" y="1043416"/>
                  <a:pt x="2128342" y="1011977"/>
                  <a:pt x="2138317" y="1002217"/>
                </a:cubicBezTo>
                <a:cubicBezTo>
                  <a:pt x="2168496" y="1131802"/>
                  <a:pt x="2169527" y="1270569"/>
                  <a:pt x="2123338" y="1396615"/>
                </a:cubicBezTo>
                <a:cubicBezTo>
                  <a:pt x="2104292" y="1353437"/>
                  <a:pt x="2082692" y="1311432"/>
                  <a:pt x="2058651" y="127082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39"/>
          <p:cNvSpPr/>
          <p:nvPr/>
        </p:nvSpPr>
        <p:spPr>
          <a:xfrm>
            <a:off x="5356595" y="1460751"/>
            <a:ext cx="1204211" cy="457272"/>
          </a:xfrm>
          <a:custGeom>
            <a:rect b="b" l="l" r="r" t="t"/>
            <a:pathLst>
              <a:path extrusionOk="0" h="1095262" w="2884338">
                <a:moveTo>
                  <a:pt x="2886374" y="595499"/>
                </a:moveTo>
                <a:cubicBezTo>
                  <a:pt x="2877559" y="509388"/>
                  <a:pt x="2497157" y="610606"/>
                  <a:pt x="2431265" y="621150"/>
                </a:cubicBezTo>
                <a:cubicBezTo>
                  <a:pt x="2253853" y="649536"/>
                  <a:pt x="2076173" y="676188"/>
                  <a:pt x="1898226" y="701104"/>
                </a:cubicBezTo>
                <a:cubicBezTo>
                  <a:pt x="2078615" y="667637"/>
                  <a:pt x="2257925" y="628938"/>
                  <a:pt x="2436158" y="585007"/>
                </a:cubicBezTo>
                <a:cubicBezTo>
                  <a:pt x="2496380" y="570133"/>
                  <a:pt x="2827780" y="532713"/>
                  <a:pt x="2785021" y="422875"/>
                </a:cubicBezTo>
                <a:cubicBezTo>
                  <a:pt x="2761343" y="362040"/>
                  <a:pt x="2662361" y="406356"/>
                  <a:pt x="2618695" y="415208"/>
                </a:cubicBezTo>
                <a:lnTo>
                  <a:pt x="2336425" y="472402"/>
                </a:lnTo>
                <a:lnTo>
                  <a:pt x="1771872" y="586782"/>
                </a:lnTo>
                <a:cubicBezTo>
                  <a:pt x="2000565" y="531274"/>
                  <a:pt x="2227073" y="466498"/>
                  <a:pt x="2449148" y="388469"/>
                </a:cubicBezTo>
                <a:cubicBezTo>
                  <a:pt x="2510775" y="366823"/>
                  <a:pt x="2698173" y="330789"/>
                  <a:pt x="2719672" y="258638"/>
                </a:cubicBezTo>
                <a:cubicBezTo>
                  <a:pt x="2758012" y="129993"/>
                  <a:pt x="2505589" y="246726"/>
                  <a:pt x="2467446" y="259163"/>
                </a:cubicBezTo>
                <a:cubicBezTo>
                  <a:pt x="2520465" y="236998"/>
                  <a:pt x="2573550" y="214775"/>
                  <a:pt x="2627465" y="194840"/>
                </a:cubicBezTo>
                <a:cubicBezTo>
                  <a:pt x="2667100" y="180174"/>
                  <a:pt x="2727450" y="171613"/>
                  <a:pt x="2748574" y="130330"/>
                </a:cubicBezTo>
                <a:cubicBezTo>
                  <a:pt x="2813922" y="2619"/>
                  <a:pt x="2593798" y="90687"/>
                  <a:pt x="2557754" y="103072"/>
                </a:cubicBezTo>
                <a:cubicBezTo>
                  <a:pt x="2589974" y="78749"/>
                  <a:pt x="2595717" y="27531"/>
                  <a:pt x="2557060" y="6339"/>
                </a:cubicBezTo>
                <a:cubicBezTo>
                  <a:pt x="2522429" y="-12650"/>
                  <a:pt x="2430020" y="16624"/>
                  <a:pt x="2393762" y="21355"/>
                </a:cubicBezTo>
                <a:cubicBezTo>
                  <a:pt x="2275925" y="36727"/>
                  <a:pt x="2158175" y="52735"/>
                  <a:pt x="2040511" y="69378"/>
                </a:cubicBezTo>
                <a:cubicBezTo>
                  <a:pt x="1805171" y="102646"/>
                  <a:pt x="1570210" y="138477"/>
                  <a:pt x="1335631" y="176869"/>
                </a:cubicBezTo>
                <a:cubicBezTo>
                  <a:pt x="1108220" y="214082"/>
                  <a:pt x="881219" y="253706"/>
                  <a:pt x="654629" y="295741"/>
                </a:cubicBezTo>
                <a:cubicBezTo>
                  <a:pt x="542890" y="316479"/>
                  <a:pt x="431262" y="337801"/>
                  <a:pt x="319747" y="359707"/>
                </a:cubicBezTo>
                <a:cubicBezTo>
                  <a:pt x="281273" y="367263"/>
                  <a:pt x="221570" y="367257"/>
                  <a:pt x="196402" y="402888"/>
                </a:cubicBezTo>
                <a:cubicBezTo>
                  <a:pt x="179186" y="427256"/>
                  <a:pt x="177605" y="470244"/>
                  <a:pt x="209021" y="485279"/>
                </a:cubicBezTo>
                <a:cubicBezTo>
                  <a:pt x="168310" y="502531"/>
                  <a:pt x="92027" y="527645"/>
                  <a:pt x="72446" y="571533"/>
                </a:cubicBezTo>
                <a:cubicBezTo>
                  <a:pt x="64522" y="585533"/>
                  <a:pt x="63290" y="602347"/>
                  <a:pt x="69089" y="617353"/>
                </a:cubicBezTo>
                <a:lnTo>
                  <a:pt x="45281" y="623114"/>
                </a:lnTo>
                <a:cubicBezTo>
                  <a:pt x="25117" y="644598"/>
                  <a:pt x="-3901" y="651215"/>
                  <a:pt x="435" y="688707"/>
                </a:cubicBezTo>
                <a:cubicBezTo>
                  <a:pt x="10481" y="775608"/>
                  <a:pt x="292525" y="734947"/>
                  <a:pt x="357574" y="733424"/>
                </a:cubicBezTo>
                <a:cubicBezTo>
                  <a:pt x="309980" y="740735"/>
                  <a:pt x="212988" y="744928"/>
                  <a:pt x="228706" y="820916"/>
                </a:cubicBezTo>
                <a:cubicBezTo>
                  <a:pt x="243179" y="890844"/>
                  <a:pt x="391396" y="857856"/>
                  <a:pt x="441142" y="856418"/>
                </a:cubicBezTo>
                <a:cubicBezTo>
                  <a:pt x="397994" y="865160"/>
                  <a:pt x="338940" y="864195"/>
                  <a:pt x="312760" y="905063"/>
                </a:cubicBezTo>
                <a:cubicBezTo>
                  <a:pt x="296906" y="929807"/>
                  <a:pt x="292667" y="977065"/>
                  <a:pt x="328466" y="987084"/>
                </a:cubicBezTo>
                <a:cubicBezTo>
                  <a:pt x="269968" y="1003734"/>
                  <a:pt x="266527" y="1085490"/>
                  <a:pt x="326702" y="1099255"/>
                </a:cubicBezTo>
                <a:cubicBezTo>
                  <a:pt x="373156" y="1109877"/>
                  <a:pt x="454080" y="1077752"/>
                  <a:pt x="500961" y="1069774"/>
                </a:cubicBezTo>
                <a:cubicBezTo>
                  <a:pt x="564529" y="1058972"/>
                  <a:pt x="628201" y="1048819"/>
                  <a:pt x="691977" y="1039314"/>
                </a:cubicBezTo>
                <a:cubicBezTo>
                  <a:pt x="947113" y="1001141"/>
                  <a:pt x="1203457" y="971809"/>
                  <a:pt x="1459404" y="939573"/>
                </a:cubicBezTo>
                <a:cubicBezTo>
                  <a:pt x="1715352" y="907338"/>
                  <a:pt x="1970982" y="872322"/>
                  <a:pt x="2224163" y="822847"/>
                </a:cubicBezTo>
                <a:cubicBezTo>
                  <a:pt x="2344034" y="799425"/>
                  <a:pt x="2463258" y="772705"/>
                  <a:pt x="2581367" y="741558"/>
                </a:cubicBezTo>
                <a:cubicBezTo>
                  <a:pt x="2646520" y="724390"/>
                  <a:pt x="2896486" y="693956"/>
                  <a:pt x="2886374" y="595499"/>
                </a:cubicBezTo>
                <a:close/>
                <a:moveTo>
                  <a:pt x="1690249" y="349622"/>
                </a:moveTo>
                <a:cubicBezTo>
                  <a:pt x="1627798" y="355313"/>
                  <a:pt x="1565198" y="359344"/>
                  <a:pt x="1502566" y="362441"/>
                </a:cubicBezTo>
                <a:cubicBezTo>
                  <a:pt x="1834252" y="276318"/>
                  <a:pt x="2162243" y="167828"/>
                  <a:pt x="2502913" y="121782"/>
                </a:cubicBezTo>
                <a:cubicBezTo>
                  <a:pt x="2368202" y="167226"/>
                  <a:pt x="2232582" y="209820"/>
                  <a:pt x="2096052" y="249565"/>
                </a:cubicBezTo>
                <a:cubicBezTo>
                  <a:pt x="1964364" y="287905"/>
                  <a:pt x="1827148" y="337153"/>
                  <a:pt x="1690249" y="349622"/>
                </a:cubicBezTo>
                <a:close/>
                <a:moveTo>
                  <a:pt x="1068042" y="342934"/>
                </a:moveTo>
                <a:cubicBezTo>
                  <a:pt x="1018982" y="350757"/>
                  <a:pt x="969624" y="356706"/>
                  <a:pt x="920202" y="361761"/>
                </a:cubicBezTo>
                <a:cubicBezTo>
                  <a:pt x="1051792" y="338430"/>
                  <a:pt x="1183528" y="315916"/>
                  <a:pt x="1315408" y="294218"/>
                </a:cubicBezTo>
                <a:cubicBezTo>
                  <a:pt x="1233512" y="313006"/>
                  <a:pt x="1151078" y="329694"/>
                  <a:pt x="1068068" y="342934"/>
                </a:cubicBezTo>
                <a:close/>
                <a:moveTo>
                  <a:pt x="1057302" y="492642"/>
                </a:moveTo>
                <a:cubicBezTo>
                  <a:pt x="787302" y="540682"/>
                  <a:pt x="515627" y="577344"/>
                  <a:pt x="242279" y="602628"/>
                </a:cubicBezTo>
                <a:cubicBezTo>
                  <a:pt x="504754" y="516997"/>
                  <a:pt x="783303" y="500944"/>
                  <a:pt x="1057328" y="4926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39"/>
          <p:cNvSpPr/>
          <p:nvPr/>
        </p:nvSpPr>
        <p:spPr>
          <a:xfrm>
            <a:off x="5295823" y="2350831"/>
            <a:ext cx="1325985" cy="424803"/>
          </a:xfrm>
          <a:custGeom>
            <a:rect b="b" l="l" r="r" t="t"/>
            <a:pathLst>
              <a:path extrusionOk="0" h="1017492" w="3176012">
                <a:moveTo>
                  <a:pt x="3132430" y="666969"/>
                </a:moveTo>
                <a:cubicBezTo>
                  <a:pt x="3048872" y="666537"/>
                  <a:pt x="2965324" y="665692"/>
                  <a:pt x="2881784" y="664435"/>
                </a:cubicBezTo>
                <a:cubicBezTo>
                  <a:pt x="2911457" y="560567"/>
                  <a:pt x="2629330" y="585051"/>
                  <a:pt x="2573160" y="581778"/>
                </a:cubicBezTo>
                <a:cubicBezTo>
                  <a:pt x="2431445" y="573528"/>
                  <a:pt x="2289782" y="566179"/>
                  <a:pt x="2148177" y="556069"/>
                </a:cubicBezTo>
                <a:cubicBezTo>
                  <a:pt x="2240727" y="555874"/>
                  <a:pt x="2333276" y="556663"/>
                  <a:pt x="2425825" y="558434"/>
                </a:cubicBezTo>
                <a:cubicBezTo>
                  <a:pt x="2478456" y="559458"/>
                  <a:pt x="2566166" y="581688"/>
                  <a:pt x="2608316" y="544824"/>
                </a:cubicBezTo>
                <a:cubicBezTo>
                  <a:pt x="2634593" y="521856"/>
                  <a:pt x="2642475" y="479653"/>
                  <a:pt x="2616256" y="454663"/>
                </a:cubicBezTo>
                <a:cubicBezTo>
                  <a:pt x="2579265" y="419407"/>
                  <a:pt x="2438011" y="441313"/>
                  <a:pt x="2389146" y="440574"/>
                </a:cubicBezTo>
                <a:lnTo>
                  <a:pt x="2590602" y="434326"/>
                </a:lnTo>
                <a:cubicBezTo>
                  <a:pt x="2632162" y="433030"/>
                  <a:pt x="2693051" y="443302"/>
                  <a:pt x="2728454" y="417158"/>
                </a:cubicBezTo>
                <a:cubicBezTo>
                  <a:pt x="2747899" y="402816"/>
                  <a:pt x="2767078" y="370360"/>
                  <a:pt x="2757894" y="345130"/>
                </a:cubicBezTo>
                <a:cubicBezTo>
                  <a:pt x="2742714" y="303452"/>
                  <a:pt x="2686115" y="313698"/>
                  <a:pt x="2651477" y="312804"/>
                </a:cubicBezTo>
                <a:cubicBezTo>
                  <a:pt x="2660837" y="294068"/>
                  <a:pt x="2663839" y="264911"/>
                  <a:pt x="2646986" y="248728"/>
                </a:cubicBezTo>
                <a:cubicBezTo>
                  <a:pt x="2680120" y="248423"/>
                  <a:pt x="3024562" y="270607"/>
                  <a:pt x="2933268" y="147860"/>
                </a:cubicBezTo>
                <a:cubicBezTo>
                  <a:pt x="2897146" y="99292"/>
                  <a:pt x="2784741" y="141185"/>
                  <a:pt x="2733730" y="129746"/>
                </a:cubicBezTo>
                <a:cubicBezTo>
                  <a:pt x="2687191" y="119318"/>
                  <a:pt x="2712340" y="113978"/>
                  <a:pt x="2674228" y="92714"/>
                </a:cubicBezTo>
                <a:cubicBezTo>
                  <a:pt x="2645243" y="76512"/>
                  <a:pt x="2577937" y="90329"/>
                  <a:pt x="2545541" y="90608"/>
                </a:cubicBezTo>
                <a:cubicBezTo>
                  <a:pt x="2178679" y="93790"/>
                  <a:pt x="1798168" y="126162"/>
                  <a:pt x="1433755" y="84322"/>
                </a:cubicBezTo>
                <a:cubicBezTo>
                  <a:pt x="1250435" y="63272"/>
                  <a:pt x="1068009" y="35204"/>
                  <a:pt x="884694" y="14329"/>
                </a:cubicBezTo>
                <a:cubicBezTo>
                  <a:pt x="735538" y="-2670"/>
                  <a:pt x="577346" y="-17628"/>
                  <a:pt x="437822" y="50816"/>
                </a:cubicBezTo>
                <a:cubicBezTo>
                  <a:pt x="408273" y="65313"/>
                  <a:pt x="379241" y="98372"/>
                  <a:pt x="350878" y="109668"/>
                </a:cubicBezTo>
                <a:cubicBezTo>
                  <a:pt x="319765" y="122060"/>
                  <a:pt x="256894" y="110485"/>
                  <a:pt x="223021" y="110776"/>
                </a:cubicBezTo>
                <a:cubicBezTo>
                  <a:pt x="169871" y="111243"/>
                  <a:pt x="91482" y="94445"/>
                  <a:pt x="65516" y="156032"/>
                </a:cubicBezTo>
                <a:cubicBezTo>
                  <a:pt x="14771" y="276459"/>
                  <a:pt x="346820" y="226382"/>
                  <a:pt x="407333" y="225857"/>
                </a:cubicBezTo>
                <a:cubicBezTo>
                  <a:pt x="382988" y="261223"/>
                  <a:pt x="391356" y="241942"/>
                  <a:pt x="371547" y="263673"/>
                </a:cubicBezTo>
                <a:cubicBezTo>
                  <a:pt x="362285" y="273835"/>
                  <a:pt x="349860" y="279920"/>
                  <a:pt x="342859" y="293031"/>
                </a:cubicBezTo>
                <a:cubicBezTo>
                  <a:pt x="330422" y="316362"/>
                  <a:pt x="329650" y="341741"/>
                  <a:pt x="348609" y="360995"/>
                </a:cubicBezTo>
                <a:cubicBezTo>
                  <a:pt x="372423" y="385175"/>
                  <a:pt x="435347" y="372596"/>
                  <a:pt x="466199" y="373400"/>
                </a:cubicBezTo>
                <a:lnTo>
                  <a:pt x="651867" y="378221"/>
                </a:lnTo>
                <a:cubicBezTo>
                  <a:pt x="573879" y="380645"/>
                  <a:pt x="441213" y="359583"/>
                  <a:pt x="368747" y="390892"/>
                </a:cubicBezTo>
                <a:cubicBezTo>
                  <a:pt x="343385" y="401851"/>
                  <a:pt x="318806" y="428856"/>
                  <a:pt x="321827" y="458480"/>
                </a:cubicBezTo>
                <a:cubicBezTo>
                  <a:pt x="326746" y="506685"/>
                  <a:pt x="371898" y="503503"/>
                  <a:pt x="409582" y="508026"/>
                </a:cubicBezTo>
                <a:cubicBezTo>
                  <a:pt x="386553" y="531241"/>
                  <a:pt x="371943" y="584630"/>
                  <a:pt x="411339" y="600884"/>
                </a:cubicBezTo>
                <a:cubicBezTo>
                  <a:pt x="343405" y="598350"/>
                  <a:pt x="166928" y="556814"/>
                  <a:pt x="131772" y="635880"/>
                </a:cubicBezTo>
                <a:cubicBezTo>
                  <a:pt x="90289" y="729204"/>
                  <a:pt x="255649" y="721246"/>
                  <a:pt x="307801" y="727908"/>
                </a:cubicBezTo>
                <a:cubicBezTo>
                  <a:pt x="246264" y="741738"/>
                  <a:pt x="233864" y="812043"/>
                  <a:pt x="286249" y="840461"/>
                </a:cubicBezTo>
                <a:cubicBezTo>
                  <a:pt x="316266" y="856741"/>
                  <a:pt x="382177" y="852127"/>
                  <a:pt x="416433" y="856054"/>
                </a:cubicBezTo>
                <a:cubicBezTo>
                  <a:pt x="459851" y="861049"/>
                  <a:pt x="503294" y="865849"/>
                  <a:pt x="546760" y="870455"/>
                </a:cubicBezTo>
                <a:lnTo>
                  <a:pt x="307074" y="867571"/>
                </a:lnTo>
                <a:cubicBezTo>
                  <a:pt x="234078" y="866696"/>
                  <a:pt x="137690" y="848886"/>
                  <a:pt x="67396" y="864693"/>
                </a:cubicBezTo>
                <a:cubicBezTo>
                  <a:pt x="34339" y="872127"/>
                  <a:pt x="1522" y="890137"/>
                  <a:pt x="64" y="929676"/>
                </a:cubicBezTo>
                <a:cubicBezTo>
                  <a:pt x="-1912" y="983266"/>
                  <a:pt x="42072" y="980823"/>
                  <a:pt x="83198" y="981970"/>
                </a:cubicBezTo>
                <a:cubicBezTo>
                  <a:pt x="403995" y="990907"/>
                  <a:pt x="725407" y="989695"/>
                  <a:pt x="1046308" y="993552"/>
                </a:cubicBezTo>
                <a:lnTo>
                  <a:pt x="2007104" y="1005107"/>
                </a:lnTo>
                <a:lnTo>
                  <a:pt x="2216500" y="1007628"/>
                </a:lnTo>
                <a:cubicBezTo>
                  <a:pt x="2281116" y="1008406"/>
                  <a:pt x="2380661" y="1029870"/>
                  <a:pt x="2442301" y="1008062"/>
                </a:cubicBezTo>
                <a:cubicBezTo>
                  <a:pt x="2472610" y="997343"/>
                  <a:pt x="2504525" y="959819"/>
                  <a:pt x="2492366" y="924777"/>
                </a:cubicBezTo>
                <a:cubicBezTo>
                  <a:pt x="2474159" y="872366"/>
                  <a:pt x="2381750" y="891530"/>
                  <a:pt x="2340339" y="890376"/>
                </a:cubicBezTo>
                <a:cubicBezTo>
                  <a:pt x="2462000" y="767804"/>
                  <a:pt x="2123203" y="781913"/>
                  <a:pt x="2079834" y="779146"/>
                </a:cubicBezTo>
                <a:cubicBezTo>
                  <a:pt x="2324102" y="782416"/>
                  <a:pt x="2568385" y="784145"/>
                  <a:pt x="2812683" y="784331"/>
                </a:cubicBezTo>
                <a:cubicBezTo>
                  <a:pt x="2871480" y="784361"/>
                  <a:pt x="2930277" y="784307"/>
                  <a:pt x="2989075" y="784168"/>
                </a:cubicBezTo>
                <a:cubicBezTo>
                  <a:pt x="3032100" y="784065"/>
                  <a:pt x="3097105" y="797474"/>
                  <a:pt x="3136247" y="778206"/>
                </a:cubicBezTo>
                <a:cubicBezTo>
                  <a:pt x="3182345" y="755575"/>
                  <a:pt x="3205465" y="667332"/>
                  <a:pt x="3132430" y="666969"/>
                </a:cubicBezTo>
                <a:close/>
                <a:moveTo>
                  <a:pt x="587432" y="607728"/>
                </a:moveTo>
                <a:cubicBezTo>
                  <a:pt x="565083" y="606864"/>
                  <a:pt x="542732" y="605999"/>
                  <a:pt x="520380" y="605135"/>
                </a:cubicBezTo>
                <a:lnTo>
                  <a:pt x="750245" y="605135"/>
                </a:lnTo>
                <a:cubicBezTo>
                  <a:pt x="745967" y="625232"/>
                  <a:pt x="610922" y="608687"/>
                  <a:pt x="587432" y="60772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39"/>
          <p:cNvSpPr/>
          <p:nvPr/>
        </p:nvSpPr>
        <p:spPr>
          <a:xfrm>
            <a:off x="5389184" y="3208443"/>
            <a:ext cx="1139265" cy="560090"/>
          </a:xfrm>
          <a:custGeom>
            <a:rect b="b" l="l" r="r" t="t"/>
            <a:pathLst>
              <a:path extrusionOk="0" h="1341534" w="2728778">
                <a:moveTo>
                  <a:pt x="2727858" y="971865"/>
                </a:moveTo>
                <a:cubicBezTo>
                  <a:pt x="2662022" y="811650"/>
                  <a:pt x="2599698" y="650061"/>
                  <a:pt x="2540889" y="487098"/>
                </a:cubicBezTo>
                <a:cubicBezTo>
                  <a:pt x="2509539" y="400203"/>
                  <a:pt x="2479196" y="312951"/>
                  <a:pt x="2449860" y="225343"/>
                </a:cubicBezTo>
                <a:cubicBezTo>
                  <a:pt x="2433572" y="176691"/>
                  <a:pt x="2413699" y="33711"/>
                  <a:pt x="2369261" y="7263"/>
                </a:cubicBezTo>
                <a:cubicBezTo>
                  <a:pt x="2220183" y="-81480"/>
                  <a:pt x="2022959" y="670486"/>
                  <a:pt x="2005088" y="766409"/>
                </a:cubicBezTo>
                <a:lnTo>
                  <a:pt x="1865337" y="330248"/>
                </a:lnTo>
                <a:cubicBezTo>
                  <a:pt x="1847733" y="275297"/>
                  <a:pt x="1832638" y="161377"/>
                  <a:pt x="1794493" y="120269"/>
                </a:cubicBezTo>
                <a:cubicBezTo>
                  <a:pt x="1743936" y="65765"/>
                  <a:pt x="1696730" y="134449"/>
                  <a:pt x="1673636" y="175317"/>
                </a:cubicBezTo>
                <a:cubicBezTo>
                  <a:pt x="1532725" y="424648"/>
                  <a:pt x="1433672" y="703337"/>
                  <a:pt x="1369342" y="981741"/>
                </a:cubicBezTo>
                <a:cubicBezTo>
                  <a:pt x="1335812" y="807258"/>
                  <a:pt x="1310689" y="631297"/>
                  <a:pt x="1288321" y="455076"/>
                </a:cubicBezTo>
                <a:cubicBezTo>
                  <a:pt x="1277775" y="371868"/>
                  <a:pt x="1286240" y="249841"/>
                  <a:pt x="1254234" y="172978"/>
                </a:cubicBezTo>
                <a:cubicBezTo>
                  <a:pt x="1238347" y="134825"/>
                  <a:pt x="1212978" y="119984"/>
                  <a:pt x="1171917" y="143412"/>
                </a:cubicBezTo>
                <a:cubicBezTo>
                  <a:pt x="1121936" y="171928"/>
                  <a:pt x="1103360" y="253710"/>
                  <a:pt x="1079994" y="303625"/>
                </a:cubicBezTo>
                <a:lnTo>
                  <a:pt x="960796" y="558322"/>
                </a:lnTo>
                <a:cubicBezTo>
                  <a:pt x="886287" y="717505"/>
                  <a:pt x="811785" y="876689"/>
                  <a:pt x="737289" y="1035876"/>
                </a:cubicBezTo>
                <a:cubicBezTo>
                  <a:pt x="703260" y="851023"/>
                  <a:pt x="694251" y="662703"/>
                  <a:pt x="693045" y="475089"/>
                </a:cubicBezTo>
                <a:cubicBezTo>
                  <a:pt x="692644" y="412762"/>
                  <a:pt x="744004" y="92719"/>
                  <a:pt x="611649" y="163840"/>
                </a:cubicBezTo>
                <a:cubicBezTo>
                  <a:pt x="556749" y="193334"/>
                  <a:pt x="524198" y="292679"/>
                  <a:pt x="502867" y="347332"/>
                </a:cubicBezTo>
                <a:cubicBezTo>
                  <a:pt x="477349" y="414675"/>
                  <a:pt x="457547" y="484047"/>
                  <a:pt x="443669" y="554712"/>
                </a:cubicBezTo>
                <a:cubicBezTo>
                  <a:pt x="409499" y="720246"/>
                  <a:pt x="400346" y="890485"/>
                  <a:pt x="355630" y="1053919"/>
                </a:cubicBezTo>
                <a:cubicBezTo>
                  <a:pt x="285715" y="780155"/>
                  <a:pt x="210959" y="507689"/>
                  <a:pt x="131364" y="236523"/>
                </a:cubicBezTo>
                <a:cubicBezTo>
                  <a:pt x="118161" y="191558"/>
                  <a:pt x="113027" y="129290"/>
                  <a:pt x="50577" y="143198"/>
                </a:cubicBezTo>
                <a:cubicBezTo>
                  <a:pt x="-12470" y="157242"/>
                  <a:pt x="-3279" y="216354"/>
                  <a:pt x="8446" y="263094"/>
                </a:cubicBezTo>
                <a:cubicBezTo>
                  <a:pt x="43940" y="404564"/>
                  <a:pt x="90024" y="544084"/>
                  <a:pt x="128772" y="684757"/>
                </a:cubicBezTo>
                <a:cubicBezTo>
                  <a:pt x="166036" y="820038"/>
                  <a:pt x="202099" y="955643"/>
                  <a:pt x="236957" y="1091572"/>
                </a:cubicBezTo>
                <a:cubicBezTo>
                  <a:pt x="252616" y="1152628"/>
                  <a:pt x="281531" y="1400183"/>
                  <a:pt x="388193" y="1271824"/>
                </a:cubicBezTo>
                <a:cubicBezTo>
                  <a:pt x="462849" y="1181987"/>
                  <a:pt x="485276" y="1020568"/>
                  <a:pt x="504863" y="909402"/>
                </a:cubicBezTo>
                <a:cubicBezTo>
                  <a:pt x="529163" y="771484"/>
                  <a:pt x="540778" y="631070"/>
                  <a:pt x="574004" y="494803"/>
                </a:cubicBezTo>
                <a:cubicBezTo>
                  <a:pt x="575241" y="655256"/>
                  <a:pt x="582170" y="816046"/>
                  <a:pt x="604136" y="975125"/>
                </a:cubicBezTo>
                <a:cubicBezTo>
                  <a:pt x="613522" y="1043173"/>
                  <a:pt x="625027" y="1339795"/>
                  <a:pt x="745391" y="1256853"/>
                </a:cubicBezTo>
                <a:cubicBezTo>
                  <a:pt x="794464" y="1223043"/>
                  <a:pt x="818465" y="1123043"/>
                  <a:pt x="843860" y="1068779"/>
                </a:cubicBezTo>
                <a:cubicBezTo>
                  <a:pt x="878736" y="994262"/>
                  <a:pt x="913612" y="919746"/>
                  <a:pt x="948488" y="845229"/>
                </a:cubicBezTo>
                <a:cubicBezTo>
                  <a:pt x="1018243" y="696170"/>
                  <a:pt x="1087996" y="547134"/>
                  <a:pt x="1157748" y="398122"/>
                </a:cubicBezTo>
                <a:cubicBezTo>
                  <a:pt x="1180978" y="586423"/>
                  <a:pt x="1206639" y="774517"/>
                  <a:pt x="1240610" y="961223"/>
                </a:cubicBezTo>
                <a:cubicBezTo>
                  <a:pt x="1257080" y="1051741"/>
                  <a:pt x="1275481" y="1141916"/>
                  <a:pt x="1296488" y="1231474"/>
                </a:cubicBezTo>
                <a:cubicBezTo>
                  <a:pt x="1309192" y="1285680"/>
                  <a:pt x="1339526" y="1397462"/>
                  <a:pt x="1413974" y="1319763"/>
                </a:cubicBezTo>
                <a:cubicBezTo>
                  <a:pt x="1458277" y="1273529"/>
                  <a:pt x="1452573" y="1149479"/>
                  <a:pt x="1464648" y="1088092"/>
                </a:cubicBezTo>
                <a:cubicBezTo>
                  <a:pt x="1481578" y="1002001"/>
                  <a:pt x="1502116" y="916717"/>
                  <a:pt x="1526262" y="832241"/>
                </a:cubicBezTo>
                <a:cubicBezTo>
                  <a:pt x="1577535" y="652900"/>
                  <a:pt x="1644666" y="478475"/>
                  <a:pt x="1726863" y="311033"/>
                </a:cubicBezTo>
                <a:cubicBezTo>
                  <a:pt x="1780566" y="478649"/>
                  <a:pt x="1834269" y="646261"/>
                  <a:pt x="1887972" y="813868"/>
                </a:cubicBezTo>
                <a:cubicBezTo>
                  <a:pt x="1906483" y="871638"/>
                  <a:pt x="1954500" y="1194715"/>
                  <a:pt x="2067072" y="1089466"/>
                </a:cubicBezTo>
                <a:cubicBezTo>
                  <a:pt x="2107505" y="1051663"/>
                  <a:pt x="2094354" y="971930"/>
                  <a:pt x="2100077" y="920070"/>
                </a:cubicBezTo>
                <a:cubicBezTo>
                  <a:pt x="2109631" y="833719"/>
                  <a:pt x="2124428" y="748029"/>
                  <a:pt x="2144386" y="663474"/>
                </a:cubicBezTo>
                <a:cubicBezTo>
                  <a:pt x="2181645" y="504832"/>
                  <a:pt x="2237334" y="351093"/>
                  <a:pt x="2310317" y="205388"/>
                </a:cubicBezTo>
                <a:cubicBezTo>
                  <a:pt x="2376062" y="406506"/>
                  <a:pt x="2447122" y="605783"/>
                  <a:pt x="2523499" y="803220"/>
                </a:cubicBezTo>
                <a:cubicBezTo>
                  <a:pt x="2540467" y="847078"/>
                  <a:pt x="2557696" y="890835"/>
                  <a:pt x="2575183" y="934490"/>
                </a:cubicBezTo>
                <a:cubicBezTo>
                  <a:pt x="2586772" y="963420"/>
                  <a:pt x="2601525" y="1035053"/>
                  <a:pt x="2630783" y="1052519"/>
                </a:cubicBezTo>
                <a:cubicBezTo>
                  <a:pt x="2676789" y="1079978"/>
                  <a:pt x="2749669" y="1024878"/>
                  <a:pt x="2727858" y="97186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3" name="Google Shape;373;p39"/>
          <p:cNvSpPr/>
          <p:nvPr/>
        </p:nvSpPr>
        <p:spPr>
          <a:xfrm>
            <a:off x="5408126" y="4201342"/>
            <a:ext cx="1101380" cy="278692"/>
          </a:xfrm>
          <a:custGeom>
            <a:rect b="b" l="l" r="r" t="t"/>
            <a:pathLst>
              <a:path extrusionOk="0" h="667526" w="2638035">
                <a:moveTo>
                  <a:pt x="2614056" y="386173"/>
                </a:moveTo>
                <a:cubicBezTo>
                  <a:pt x="2582330" y="367859"/>
                  <a:pt x="2547380" y="355809"/>
                  <a:pt x="2511108" y="350678"/>
                </a:cubicBezTo>
                <a:cubicBezTo>
                  <a:pt x="2532912" y="324404"/>
                  <a:pt x="2525140" y="291132"/>
                  <a:pt x="2535271" y="268099"/>
                </a:cubicBezTo>
                <a:cubicBezTo>
                  <a:pt x="2546231" y="243173"/>
                  <a:pt x="2566966" y="212876"/>
                  <a:pt x="2577557" y="192273"/>
                </a:cubicBezTo>
                <a:cubicBezTo>
                  <a:pt x="2607425" y="134179"/>
                  <a:pt x="2605040" y="100005"/>
                  <a:pt x="2530948" y="82747"/>
                </a:cubicBezTo>
                <a:cubicBezTo>
                  <a:pt x="2625295" y="-34453"/>
                  <a:pt x="2357434" y="6215"/>
                  <a:pt x="2316521" y="9280"/>
                </a:cubicBezTo>
                <a:cubicBezTo>
                  <a:pt x="2196974" y="18245"/>
                  <a:pt x="2077344" y="26022"/>
                  <a:pt x="1957632" y="32611"/>
                </a:cubicBezTo>
                <a:cubicBezTo>
                  <a:pt x="1700276" y="46752"/>
                  <a:pt x="1442701" y="55413"/>
                  <a:pt x="1184908" y="58593"/>
                </a:cubicBezTo>
                <a:cubicBezTo>
                  <a:pt x="935792" y="61639"/>
                  <a:pt x="686680" y="59500"/>
                  <a:pt x="437573" y="52177"/>
                </a:cubicBezTo>
                <a:cubicBezTo>
                  <a:pt x="373888" y="50306"/>
                  <a:pt x="310213" y="48100"/>
                  <a:pt x="246545" y="45560"/>
                </a:cubicBezTo>
                <a:cubicBezTo>
                  <a:pt x="207137" y="43991"/>
                  <a:pt x="146670" y="27835"/>
                  <a:pt x="111299" y="48424"/>
                </a:cubicBezTo>
                <a:cubicBezTo>
                  <a:pt x="49237" y="84574"/>
                  <a:pt x="71333" y="155650"/>
                  <a:pt x="138418" y="158637"/>
                </a:cubicBezTo>
                <a:cubicBezTo>
                  <a:pt x="99716" y="164742"/>
                  <a:pt x="46158" y="162228"/>
                  <a:pt x="23233" y="200439"/>
                </a:cubicBezTo>
                <a:cubicBezTo>
                  <a:pt x="9829" y="222772"/>
                  <a:pt x="11177" y="257529"/>
                  <a:pt x="33189" y="274081"/>
                </a:cubicBezTo>
                <a:cubicBezTo>
                  <a:pt x="8053" y="287639"/>
                  <a:pt x="-8294" y="323478"/>
                  <a:pt x="4404" y="350503"/>
                </a:cubicBezTo>
                <a:cubicBezTo>
                  <a:pt x="22649" y="389343"/>
                  <a:pt x="69654" y="380405"/>
                  <a:pt x="105893" y="381131"/>
                </a:cubicBezTo>
                <a:cubicBezTo>
                  <a:pt x="78554" y="411630"/>
                  <a:pt x="85431" y="461008"/>
                  <a:pt x="129493" y="470100"/>
                </a:cubicBezTo>
                <a:cubicBezTo>
                  <a:pt x="30324" y="574221"/>
                  <a:pt x="252722" y="571545"/>
                  <a:pt x="300291" y="574662"/>
                </a:cubicBezTo>
                <a:cubicBezTo>
                  <a:pt x="419601" y="582478"/>
                  <a:pt x="538942" y="589806"/>
                  <a:pt x="658312" y="596645"/>
                </a:cubicBezTo>
                <a:cubicBezTo>
                  <a:pt x="914956" y="611335"/>
                  <a:pt x="1171711" y="623813"/>
                  <a:pt x="1428580" y="634079"/>
                </a:cubicBezTo>
                <a:cubicBezTo>
                  <a:pt x="1676698" y="643964"/>
                  <a:pt x="1924882" y="651741"/>
                  <a:pt x="2173134" y="657409"/>
                </a:cubicBezTo>
                <a:cubicBezTo>
                  <a:pt x="2236097" y="658844"/>
                  <a:pt x="2299066" y="660140"/>
                  <a:pt x="2362042" y="661298"/>
                </a:cubicBezTo>
                <a:cubicBezTo>
                  <a:pt x="2407880" y="662147"/>
                  <a:pt x="2474480" y="677060"/>
                  <a:pt x="2517388" y="661298"/>
                </a:cubicBezTo>
                <a:cubicBezTo>
                  <a:pt x="2542524" y="652043"/>
                  <a:pt x="2566299" y="628136"/>
                  <a:pt x="2567206" y="599620"/>
                </a:cubicBezTo>
                <a:cubicBezTo>
                  <a:pt x="2567939" y="576639"/>
                  <a:pt x="2558184" y="577792"/>
                  <a:pt x="2552357" y="558829"/>
                </a:cubicBezTo>
                <a:lnTo>
                  <a:pt x="2537818" y="550625"/>
                </a:lnTo>
                <a:cubicBezTo>
                  <a:pt x="2546054" y="533870"/>
                  <a:pt x="2545541" y="514141"/>
                  <a:pt x="2536444" y="497838"/>
                </a:cubicBezTo>
                <a:cubicBezTo>
                  <a:pt x="2581900" y="495376"/>
                  <a:pt x="2691492" y="432621"/>
                  <a:pt x="2614056" y="38617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39"/>
          <p:cNvSpPr/>
          <p:nvPr/>
        </p:nvSpPr>
        <p:spPr>
          <a:xfrm>
            <a:off x="1243626" y="2519644"/>
            <a:ext cx="968781" cy="955130"/>
          </a:xfrm>
          <a:custGeom>
            <a:rect b="b" l="l" r="r" t="t"/>
            <a:pathLst>
              <a:path extrusionOk="0" h="2287737" w="2320433">
                <a:moveTo>
                  <a:pt x="2153387" y="834165"/>
                </a:moveTo>
                <a:cubicBezTo>
                  <a:pt x="2172723" y="714143"/>
                  <a:pt x="2145915" y="591250"/>
                  <a:pt x="2078348" y="490181"/>
                </a:cubicBezTo>
                <a:cubicBezTo>
                  <a:pt x="2044378" y="439566"/>
                  <a:pt x="2005158" y="399832"/>
                  <a:pt x="1975173" y="346708"/>
                </a:cubicBezTo>
                <a:cubicBezTo>
                  <a:pt x="1941700" y="287459"/>
                  <a:pt x="1899270" y="233738"/>
                  <a:pt x="1849384" y="187448"/>
                </a:cubicBezTo>
                <a:cubicBezTo>
                  <a:pt x="1767537" y="111597"/>
                  <a:pt x="1668889" y="56203"/>
                  <a:pt x="1561514" y="25803"/>
                </a:cubicBezTo>
                <a:cubicBezTo>
                  <a:pt x="1506158" y="9971"/>
                  <a:pt x="1448997" y="1315"/>
                  <a:pt x="1391435" y="48"/>
                </a:cubicBezTo>
                <a:cubicBezTo>
                  <a:pt x="1319139" y="-1248"/>
                  <a:pt x="1249979" y="24027"/>
                  <a:pt x="1180230" y="23703"/>
                </a:cubicBezTo>
                <a:cubicBezTo>
                  <a:pt x="1056560" y="23107"/>
                  <a:pt x="951920" y="27592"/>
                  <a:pt x="835147" y="76088"/>
                </a:cubicBezTo>
                <a:cubicBezTo>
                  <a:pt x="714432" y="126211"/>
                  <a:pt x="602676" y="200364"/>
                  <a:pt x="498340" y="278381"/>
                </a:cubicBezTo>
                <a:cubicBezTo>
                  <a:pt x="316549" y="414323"/>
                  <a:pt x="139756" y="600427"/>
                  <a:pt x="91415" y="829829"/>
                </a:cubicBezTo>
                <a:cubicBezTo>
                  <a:pt x="79003" y="888708"/>
                  <a:pt x="86878" y="939427"/>
                  <a:pt x="88045" y="997586"/>
                </a:cubicBezTo>
                <a:cubicBezTo>
                  <a:pt x="89082" y="1050832"/>
                  <a:pt x="55131" y="1103677"/>
                  <a:pt x="38078" y="1157429"/>
                </a:cubicBezTo>
                <a:cubicBezTo>
                  <a:pt x="11" y="1277448"/>
                  <a:pt x="-14534" y="1408633"/>
                  <a:pt x="17946" y="1531711"/>
                </a:cubicBezTo>
                <a:cubicBezTo>
                  <a:pt x="48089" y="1641594"/>
                  <a:pt x="113118" y="1738713"/>
                  <a:pt x="203243" y="1808443"/>
                </a:cubicBezTo>
                <a:cubicBezTo>
                  <a:pt x="245350" y="1841298"/>
                  <a:pt x="291705" y="1868311"/>
                  <a:pt x="341050" y="1888747"/>
                </a:cubicBezTo>
                <a:cubicBezTo>
                  <a:pt x="363567" y="1898144"/>
                  <a:pt x="396319" y="1902454"/>
                  <a:pt x="416736" y="1914833"/>
                </a:cubicBezTo>
                <a:cubicBezTo>
                  <a:pt x="446785" y="1933044"/>
                  <a:pt x="473775" y="1971922"/>
                  <a:pt x="501270" y="1994994"/>
                </a:cubicBezTo>
                <a:cubicBezTo>
                  <a:pt x="857113" y="2293314"/>
                  <a:pt x="1489723" y="2410721"/>
                  <a:pt x="1891093" y="2139141"/>
                </a:cubicBezTo>
                <a:cubicBezTo>
                  <a:pt x="2280518" y="1875630"/>
                  <a:pt x="2487814" y="1215731"/>
                  <a:pt x="2153387" y="834165"/>
                </a:cubicBezTo>
                <a:close/>
                <a:moveTo>
                  <a:pt x="2071932" y="1234085"/>
                </a:moveTo>
                <a:cubicBezTo>
                  <a:pt x="2062060" y="1212367"/>
                  <a:pt x="2028122" y="1172348"/>
                  <a:pt x="2026437" y="1149931"/>
                </a:cubicBezTo>
                <a:cubicBezTo>
                  <a:pt x="2024382" y="1122523"/>
                  <a:pt x="2046368" y="1102167"/>
                  <a:pt x="2063434" y="1074105"/>
                </a:cubicBezTo>
                <a:cubicBezTo>
                  <a:pt x="2074382" y="1126690"/>
                  <a:pt x="2077247" y="1180636"/>
                  <a:pt x="2071932" y="1234085"/>
                </a:cubicBezTo>
                <a:close/>
                <a:moveTo>
                  <a:pt x="1092968" y="196910"/>
                </a:moveTo>
                <a:cubicBezTo>
                  <a:pt x="1119970" y="180248"/>
                  <a:pt x="1163326" y="150157"/>
                  <a:pt x="1195741" y="147455"/>
                </a:cubicBezTo>
                <a:cubicBezTo>
                  <a:pt x="1226970" y="144862"/>
                  <a:pt x="1272814" y="165601"/>
                  <a:pt x="1302423" y="174817"/>
                </a:cubicBezTo>
                <a:cubicBezTo>
                  <a:pt x="1391072" y="202386"/>
                  <a:pt x="1476462" y="239911"/>
                  <a:pt x="1561041" y="277862"/>
                </a:cubicBezTo>
                <a:cubicBezTo>
                  <a:pt x="1643300" y="314803"/>
                  <a:pt x="1725675" y="353241"/>
                  <a:pt x="1800972" y="403260"/>
                </a:cubicBezTo>
                <a:cubicBezTo>
                  <a:pt x="1885603" y="459494"/>
                  <a:pt x="1917707" y="508716"/>
                  <a:pt x="1937217" y="609280"/>
                </a:cubicBezTo>
                <a:cubicBezTo>
                  <a:pt x="1807996" y="485965"/>
                  <a:pt x="1646365" y="401939"/>
                  <a:pt x="1471186" y="367006"/>
                </a:cubicBezTo>
                <a:cubicBezTo>
                  <a:pt x="1386789" y="350228"/>
                  <a:pt x="1300403" y="345799"/>
                  <a:pt x="1214732" y="353857"/>
                </a:cubicBezTo>
                <a:cubicBezTo>
                  <a:pt x="1115116" y="363403"/>
                  <a:pt x="1018098" y="341880"/>
                  <a:pt x="917302" y="351861"/>
                </a:cubicBezTo>
                <a:cubicBezTo>
                  <a:pt x="967425" y="291374"/>
                  <a:pt x="1026695" y="239093"/>
                  <a:pt x="1092968" y="196910"/>
                </a:cubicBezTo>
                <a:close/>
                <a:moveTo>
                  <a:pt x="1028767" y="1972661"/>
                </a:moveTo>
                <a:cubicBezTo>
                  <a:pt x="1015164" y="1961047"/>
                  <a:pt x="1002039" y="1948915"/>
                  <a:pt x="989391" y="1936265"/>
                </a:cubicBezTo>
                <a:cubicBezTo>
                  <a:pt x="1075597" y="1924029"/>
                  <a:pt x="1163326" y="1891281"/>
                  <a:pt x="1245028" y="1918001"/>
                </a:cubicBezTo>
                <a:cubicBezTo>
                  <a:pt x="1177832" y="1950736"/>
                  <a:pt x="1103053" y="1967398"/>
                  <a:pt x="1028767" y="1972661"/>
                </a:cubicBezTo>
                <a:close/>
                <a:moveTo>
                  <a:pt x="508154" y="1734121"/>
                </a:moveTo>
                <a:cubicBezTo>
                  <a:pt x="416710" y="1643992"/>
                  <a:pt x="338386" y="1495211"/>
                  <a:pt x="358110" y="1365821"/>
                </a:cubicBezTo>
                <a:cubicBezTo>
                  <a:pt x="409756" y="1449893"/>
                  <a:pt x="477297" y="1523094"/>
                  <a:pt x="556954" y="1581328"/>
                </a:cubicBezTo>
                <a:cubicBezTo>
                  <a:pt x="591501" y="1606915"/>
                  <a:pt x="647185" y="1625553"/>
                  <a:pt x="676158" y="1655210"/>
                </a:cubicBezTo>
                <a:cubicBezTo>
                  <a:pt x="708178" y="1688003"/>
                  <a:pt x="721932" y="1765333"/>
                  <a:pt x="743567" y="1809940"/>
                </a:cubicBezTo>
                <a:cubicBezTo>
                  <a:pt x="652727" y="1828696"/>
                  <a:pt x="574636" y="1799648"/>
                  <a:pt x="508154" y="1734121"/>
                </a:cubicBezTo>
                <a:close/>
                <a:moveTo>
                  <a:pt x="1945786" y="824320"/>
                </a:moveTo>
                <a:cubicBezTo>
                  <a:pt x="1939190" y="886486"/>
                  <a:pt x="1924643" y="947548"/>
                  <a:pt x="1902501" y="1006011"/>
                </a:cubicBezTo>
                <a:cubicBezTo>
                  <a:pt x="1886854" y="992641"/>
                  <a:pt x="1840627" y="968927"/>
                  <a:pt x="1829667" y="952797"/>
                </a:cubicBezTo>
                <a:cubicBezTo>
                  <a:pt x="1819251" y="937463"/>
                  <a:pt x="1821675" y="898934"/>
                  <a:pt x="1816120" y="880425"/>
                </a:cubicBezTo>
                <a:cubicBezTo>
                  <a:pt x="1802398" y="833749"/>
                  <a:pt x="1777628" y="791066"/>
                  <a:pt x="1743908" y="755993"/>
                </a:cubicBezTo>
                <a:cubicBezTo>
                  <a:pt x="1815745" y="762071"/>
                  <a:pt x="1885027" y="785520"/>
                  <a:pt x="1945786" y="824320"/>
                </a:cubicBezTo>
                <a:close/>
                <a:moveTo>
                  <a:pt x="865630" y="1769026"/>
                </a:moveTo>
                <a:cubicBezTo>
                  <a:pt x="857684" y="1754194"/>
                  <a:pt x="850269" y="1739098"/>
                  <a:pt x="843385" y="1723738"/>
                </a:cubicBezTo>
                <a:cubicBezTo>
                  <a:pt x="866101" y="1730859"/>
                  <a:pt x="889003" y="1737365"/>
                  <a:pt x="912091" y="1743259"/>
                </a:cubicBezTo>
                <a:cubicBezTo>
                  <a:pt x="897164" y="1752821"/>
                  <a:pt x="881646" y="1761427"/>
                  <a:pt x="865630" y="1769027"/>
                </a:cubicBezTo>
                <a:close/>
                <a:moveTo>
                  <a:pt x="1092488" y="489397"/>
                </a:moveTo>
                <a:cubicBezTo>
                  <a:pt x="1156646" y="518081"/>
                  <a:pt x="1208200" y="569090"/>
                  <a:pt x="1237561" y="632935"/>
                </a:cubicBezTo>
                <a:cubicBezTo>
                  <a:pt x="1263909" y="689545"/>
                  <a:pt x="1248041" y="682772"/>
                  <a:pt x="1196383" y="703712"/>
                </a:cubicBezTo>
                <a:cubicBezTo>
                  <a:pt x="1162240" y="717649"/>
                  <a:pt x="1129084" y="733889"/>
                  <a:pt x="1097142" y="752318"/>
                </a:cubicBezTo>
                <a:cubicBezTo>
                  <a:pt x="1067151" y="769525"/>
                  <a:pt x="1035871" y="801352"/>
                  <a:pt x="1004454" y="813640"/>
                </a:cubicBezTo>
                <a:cubicBezTo>
                  <a:pt x="958752" y="831521"/>
                  <a:pt x="977925" y="829045"/>
                  <a:pt x="925449" y="805863"/>
                </a:cubicBezTo>
                <a:cubicBezTo>
                  <a:pt x="853575" y="773600"/>
                  <a:pt x="778485" y="749039"/>
                  <a:pt x="701437" y="732590"/>
                </a:cubicBezTo>
                <a:cubicBezTo>
                  <a:pt x="801462" y="614730"/>
                  <a:pt x="943624" y="529196"/>
                  <a:pt x="1092488" y="489397"/>
                </a:cubicBezTo>
                <a:close/>
                <a:moveTo>
                  <a:pt x="1641122" y="1285044"/>
                </a:moveTo>
                <a:cubicBezTo>
                  <a:pt x="1622973" y="1291726"/>
                  <a:pt x="1552187" y="1325134"/>
                  <a:pt x="1534583" y="1316800"/>
                </a:cubicBezTo>
                <a:cubicBezTo>
                  <a:pt x="1521697" y="1310688"/>
                  <a:pt x="1500230" y="1245413"/>
                  <a:pt x="1491091" y="1230371"/>
                </a:cubicBezTo>
                <a:cubicBezTo>
                  <a:pt x="1450904" y="1165084"/>
                  <a:pt x="1398699" y="1108010"/>
                  <a:pt x="1337242" y="1062174"/>
                </a:cubicBezTo>
                <a:cubicBezTo>
                  <a:pt x="1424848" y="990178"/>
                  <a:pt x="1531044" y="969893"/>
                  <a:pt x="1639430" y="1002783"/>
                </a:cubicBezTo>
                <a:cubicBezTo>
                  <a:pt x="1652063" y="1006620"/>
                  <a:pt x="1702153" y="1016750"/>
                  <a:pt x="1708913" y="1030366"/>
                </a:cubicBezTo>
                <a:cubicBezTo>
                  <a:pt x="1715933" y="1044488"/>
                  <a:pt x="1698264" y="1104526"/>
                  <a:pt x="1694900" y="1118829"/>
                </a:cubicBezTo>
                <a:cubicBezTo>
                  <a:pt x="1681632" y="1175407"/>
                  <a:pt x="1660865" y="1230449"/>
                  <a:pt x="1641148" y="1285044"/>
                </a:cubicBezTo>
                <a:close/>
                <a:moveTo>
                  <a:pt x="435248" y="1176399"/>
                </a:moveTo>
                <a:cubicBezTo>
                  <a:pt x="444433" y="1164230"/>
                  <a:pt x="454379" y="1152654"/>
                  <a:pt x="465025" y="1141739"/>
                </a:cubicBezTo>
                <a:cubicBezTo>
                  <a:pt x="468011" y="1159250"/>
                  <a:pt x="472248" y="1176524"/>
                  <a:pt x="477703" y="1193430"/>
                </a:cubicBezTo>
                <a:cubicBezTo>
                  <a:pt x="463357" y="1188284"/>
                  <a:pt x="449205" y="1182607"/>
                  <a:pt x="435248" y="1176399"/>
                </a:cubicBezTo>
                <a:close/>
                <a:moveTo>
                  <a:pt x="1612816" y="873795"/>
                </a:moveTo>
                <a:cubicBezTo>
                  <a:pt x="1521101" y="862385"/>
                  <a:pt x="1428166" y="881190"/>
                  <a:pt x="1348105" y="927360"/>
                </a:cubicBezTo>
                <a:cubicBezTo>
                  <a:pt x="1374823" y="861080"/>
                  <a:pt x="1408268" y="839771"/>
                  <a:pt x="1475178" y="808112"/>
                </a:cubicBezTo>
                <a:cubicBezTo>
                  <a:pt x="1559816" y="768119"/>
                  <a:pt x="1574114" y="791722"/>
                  <a:pt x="1612842" y="873795"/>
                </a:cubicBezTo>
                <a:close/>
                <a:moveTo>
                  <a:pt x="934984" y="1028850"/>
                </a:moveTo>
                <a:cubicBezTo>
                  <a:pt x="1009614" y="1040612"/>
                  <a:pt x="1107772" y="1066335"/>
                  <a:pt x="1022486" y="1147727"/>
                </a:cubicBezTo>
                <a:cubicBezTo>
                  <a:pt x="977659" y="1190501"/>
                  <a:pt x="883597" y="1209853"/>
                  <a:pt x="824938" y="1220961"/>
                </a:cubicBezTo>
                <a:cubicBezTo>
                  <a:pt x="851643" y="1151704"/>
                  <a:pt x="888751" y="1086923"/>
                  <a:pt x="934984" y="1028850"/>
                </a:cubicBezTo>
                <a:close/>
                <a:moveTo>
                  <a:pt x="974042" y="1291414"/>
                </a:moveTo>
                <a:cubicBezTo>
                  <a:pt x="965007" y="1318310"/>
                  <a:pt x="967386" y="1321731"/>
                  <a:pt x="944674" y="1330779"/>
                </a:cubicBezTo>
                <a:cubicBezTo>
                  <a:pt x="932391" y="1335672"/>
                  <a:pt x="888141" y="1325037"/>
                  <a:pt x="876441" y="1323650"/>
                </a:cubicBezTo>
                <a:cubicBezTo>
                  <a:pt x="909646" y="1315069"/>
                  <a:pt x="942247" y="1304300"/>
                  <a:pt x="974029" y="1291414"/>
                </a:cubicBezTo>
                <a:close/>
                <a:moveTo>
                  <a:pt x="701061" y="1232594"/>
                </a:moveTo>
                <a:cubicBezTo>
                  <a:pt x="666708" y="1232549"/>
                  <a:pt x="628032" y="1118369"/>
                  <a:pt x="628505" y="1089063"/>
                </a:cubicBezTo>
                <a:cubicBezTo>
                  <a:pt x="629341" y="1037864"/>
                  <a:pt x="626042" y="1043626"/>
                  <a:pt x="682847" y="1032271"/>
                </a:cubicBezTo>
                <a:cubicBezTo>
                  <a:pt x="724041" y="1024151"/>
                  <a:pt x="765900" y="1019873"/>
                  <a:pt x="807885" y="1019491"/>
                </a:cubicBezTo>
                <a:cubicBezTo>
                  <a:pt x="762362" y="1085110"/>
                  <a:pt x="726391" y="1156861"/>
                  <a:pt x="701048" y="1232595"/>
                </a:cubicBezTo>
                <a:close/>
                <a:moveTo>
                  <a:pt x="1150726" y="944262"/>
                </a:moveTo>
                <a:cubicBezTo>
                  <a:pt x="1130821" y="970185"/>
                  <a:pt x="1087335" y="914125"/>
                  <a:pt x="1068597" y="897599"/>
                </a:cubicBezTo>
                <a:cubicBezTo>
                  <a:pt x="1127862" y="851996"/>
                  <a:pt x="1194466" y="816825"/>
                  <a:pt x="1265548" y="793595"/>
                </a:cubicBezTo>
                <a:cubicBezTo>
                  <a:pt x="1260921" y="849641"/>
                  <a:pt x="1185014" y="899608"/>
                  <a:pt x="1150726" y="944262"/>
                </a:cubicBezTo>
                <a:close/>
                <a:moveTo>
                  <a:pt x="821458" y="903024"/>
                </a:moveTo>
                <a:cubicBezTo>
                  <a:pt x="755314" y="903649"/>
                  <a:pt x="689538" y="912937"/>
                  <a:pt x="625809" y="930652"/>
                </a:cubicBezTo>
                <a:cubicBezTo>
                  <a:pt x="634235" y="869972"/>
                  <a:pt x="649460" y="871268"/>
                  <a:pt x="712468" y="875941"/>
                </a:cubicBezTo>
                <a:cubicBezTo>
                  <a:pt x="750180" y="878071"/>
                  <a:pt x="787156" y="887260"/>
                  <a:pt x="821477" y="903030"/>
                </a:cubicBezTo>
                <a:close/>
                <a:moveTo>
                  <a:pt x="1321193" y="1221291"/>
                </a:moveTo>
                <a:cubicBezTo>
                  <a:pt x="1354510" y="1256363"/>
                  <a:pt x="1382693" y="1295973"/>
                  <a:pt x="1404904" y="1338945"/>
                </a:cubicBezTo>
                <a:cubicBezTo>
                  <a:pt x="1370895" y="1342788"/>
                  <a:pt x="1336646" y="1345257"/>
                  <a:pt x="1302449" y="1346586"/>
                </a:cubicBezTo>
                <a:cubicBezTo>
                  <a:pt x="1321177" y="1307665"/>
                  <a:pt x="1327728" y="1264000"/>
                  <a:pt x="1321245" y="1221298"/>
                </a:cubicBezTo>
                <a:close/>
                <a:moveTo>
                  <a:pt x="477178" y="936193"/>
                </a:moveTo>
                <a:cubicBezTo>
                  <a:pt x="470599" y="961520"/>
                  <a:pt x="469717" y="989536"/>
                  <a:pt x="456145" y="1009290"/>
                </a:cubicBezTo>
                <a:cubicBezTo>
                  <a:pt x="443266" y="1028039"/>
                  <a:pt x="411765" y="1043321"/>
                  <a:pt x="395217" y="1059394"/>
                </a:cubicBezTo>
                <a:cubicBezTo>
                  <a:pt x="394569" y="996342"/>
                  <a:pt x="425986" y="969841"/>
                  <a:pt x="477178" y="936193"/>
                </a:cubicBezTo>
                <a:close/>
                <a:moveTo>
                  <a:pt x="577047" y="1342542"/>
                </a:moveTo>
                <a:cubicBezTo>
                  <a:pt x="594677" y="1357136"/>
                  <a:pt x="656979" y="1379346"/>
                  <a:pt x="666319" y="1395879"/>
                </a:cubicBezTo>
                <a:cubicBezTo>
                  <a:pt x="676560" y="1414025"/>
                  <a:pt x="662845" y="1480344"/>
                  <a:pt x="664012" y="1503221"/>
                </a:cubicBezTo>
                <a:cubicBezTo>
                  <a:pt x="592393" y="1456296"/>
                  <a:pt x="530904" y="1395500"/>
                  <a:pt x="483173" y="1324421"/>
                </a:cubicBezTo>
                <a:cubicBezTo>
                  <a:pt x="514059" y="1332400"/>
                  <a:pt x="545411" y="1338452"/>
                  <a:pt x="577047" y="1342542"/>
                </a:cubicBezTo>
                <a:close/>
                <a:moveTo>
                  <a:pt x="795667" y="1573318"/>
                </a:moveTo>
                <a:cubicBezTo>
                  <a:pt x="787932" y="1534199"/>
                  <a:pt x="783743" y="1494461"/>
                  <a:pt x="783151" y="1454589"/>
                </a:cubicBezTo>
                <a:cubicBezTo>
                  <a:pt x="814531" y="1468185"/>
                  <a:pt x="847039" y="1479012"/>
                  <a:pt x="880305" y="1486947"/>
                </a:cubicBezTo>
                <a:cubicBezTo>
                  <a:pt x="894564" y="1490350"/>
                  <a:pt x="936695" y="1490039"/>
                  <a:pt x="947027" y="1498879"/>
                </a:cubicBezTo>
                <a:cubicBezTo>
                  <a:pt x="954267" y="1505055"/>
                  <a:pt x="967217" y="1560324"/>
                  <a:pt x="975073" y="1572028"/>
                </a:cubicBezTo>
                <a:cubicBezTo>
                  <a:pt x="985113" y="1586993"/>
                  <a:pt x="1006930" y="1598528"/>
                  <a:pt x="1014656" y="1612566"/>
                </a:cubicBezTo>
                <a:cubicBezTo>
                  <a:pt x="1042197" y="1662624"/>
                  <a:pt x="988315" y="1635599"/>
                  <a:pt x="950877" y="1625677"/>
                </a:cubicBezTo>
                <a:cubicBezTo>
                  <a:pt x="897958" y="1611945"/>
                  <a:pt x="846090" y="1594447"/>
                  <a:pt x="795667" y="1573318"/>
                </a:cubicBezTo>
                <a:close/>
                <a:moveTo>
                  <a:pt x="1233652" y="1463623"/>
                </a:moveTo>
                <a:cubicBezTo>
                  <a:pt x="1280858" y="1463208"/>
                  <a:pt x="1328096" y="1461141"/>
                  <a:pt x="1375102" y="1456676"/>
                </a:cubicBezTo>
                <a:cubicBezTo>
                  <a:pt x="1414944" y="1452891"/>
                  <a:pt x="1480104" y="1434550"/>
                  <a:pt x="1421880" y="1477725"/>
                </a:cubicBezTo>
                <a:cubicBezTo>
                  <a:pt x="1371653" y="1514965"/>
                  <a:pt x="1271200" y="1532022"/>
                  <a:pt x="1209644" y="1537732"/>
                </a:cubicBezTo>
                <a:cubicBezTo>
                  <a:pt x="1219140" y="1513538"/>
                  <a:pt x="1227157" y="1488789"/>
                  <a:pt x="1233652" y="1463623"/>
                </a:cubicBezTo>
                <a:close/>
                <a:moveTo>
                  <a:pt x="1817650" y="1103068"/>
                </a:moveTo>
                <a:cubicBezTo>
                  <a:pt x="1859067" y="1139121"/>
                  <a:pt x="1819724" y="1165478"/>
                  <a:pt x="1790828" y="1202303"/>
                </a:cubicBezTo>
                <a:cubicBezTo>
                  <a:pt x="1801481" y="1169704"/>
                  <a:pt x="1810427" y="1136572"/>
                  <a:pt x="1817630" y="1103042"/>
                </a:cubicBezTo>
                <a:close/>
                <a:moveTo>
                  <a:pt x="1376651" y="655559"/>
                </a:moveTo>
                <a:cubicBezTo>
                  <a:pt x="1371813" y="631020"/>
                  <a:pt x="1364778" y="606966"/>
                  <a:pt x="1355630" y="583687"/>
                </a:cubicBezTo>
                <a:cubicBezTo>
                  <a:pt x="1386675" y="603799"/>
                  <a:pt x="1416181" y="626192"/>
                  <a:pt x="1443904" y="650679"/>
                </a:cubicBezTo>
                <a:cubicBezTo>
                  <a:pt x="1421408" y="651100"/>
                  <a:pt x="1398952" y="652729"/>
                  <a:pt x="1376631" y="655559"/>
                </a:cubicBezTo>
                <a:close/>
                <a:moveTo>
                  <a:pt x="810283" y="498632"/>
                </a:moveTo>
                <a:cubicBezTo>
                  <a:pt x="813565" y="488309"/>
                  <a:pt x="823797" y="481841"/>
                  <a:pt x="834531" y="483305"/>
                </a:cubicBezTo>
                <a:close/>
                <a:moveTo>
                  <a:pt x="1049489" y="1772086"/>
                </a:moveTo>
                <a:cubicBezTo>
                  <a:pt x="1077768" y="1776862"/>
                  <a:pt x="1074391" y="1784853"/>
                  <a:pt x="1089234" y="1806913"/>
                </a:cubicBezTo>
                <a:cubicBezTo>
                  <a:pt x="1055413" y="1812487"/>
                  <a:pt x="1021436" y="1817199"/>
                  <a:pt x="987472" y="1821709"/>
                </a:cubicBezTo>
                <a:cubicBezTo>
                  <a:pt x="1009214" y="1806559"/>
                  <a:pt x="1029925" y="1789981"/>
                  <a:pt x="1049469" y="1772086"/>
                </a:cubicBezTo>
                <a:close/>
                <a:moveTo>
                  <a:pt x="1450392" y="1646603"/>
                </a:moveTo>
                <a:cubicBezTo>
                  <a:pt x="1405248" y="1695009"/>
                  <a:pt x="1381609" y="1691710"/>
                  <a:pt x="1316125" y="1685275"/>
                </a:cubicBezTo>
                <a:cubicBezTo>
                  <a:pt x="1280793" y="1681807"/>
                  <a:pt x="1167183" y="1684905"/>
                  <a:pt x="1156780" y="1651730"/>
                </a:cubicBezTo>
                <a:cubicBezTo>
                  <a:pt x="1260784" y="1652702"/>
                  <a:pt x="1364977" y="1620460"/>
                  <a:pt x="1459525" y="1579507"/>
                </a:cubicBezTo>
                <a:cubicBezTo>
                  <a:pt x="1459214" y="1590758"/>
                  <a:pt x="1460471" y="1635768"/>
                  <a:pt x="1450373" y="1646603"/>
                </a:cubicBezTo>
                <a:close/>
                <a:moveTo>
                  <a:pt x="1648167" y="643550"/>
                </a:moveTo>
                <a:cubicBezTo>
                  <a:pt x="1603398" y="649752"/>
                  <a:pt x="1577200" y="598301"/>
                  <a:pt x="1544299" y="568165"/>
                </a:cubicBezTo>
                <a:cubicBezTo>
                  <a:pt x="1509324" y="536089"/>
                  <a:pt x="1471701" y="507027"/>
                  <a:pt x="1431829" y="481290"/>
                </a:cubicBezTo>
                <a:cubicBezTo>
                  <a:pt x="1556597" y="507721"/>
                  <a:pt x="1673763" y="562046"/>
                  <a:pt x="1774547" y="640193"/>
                </a:cubicBezTo>
                <a:cubicBezTo>
                  <a:pt x="1732426" y="636617"/>
                  <a:pt x="1690038" y="637743"/>
                  <a:pt x="1648167" y="643551"/>
                </a:cubicBezTo>
                <a:close/>
                <a:moveTo>
                  <a:pt x="581396" y="610433"/>
                </a:moveTo>
                <a:cubicBezTo>
                  <a:pt x="600608" y="597039"/>
                  <a:pt x="620196" y="584214"/>
                  <a:pt x="640159" y="571956"/>
                </a:cubicBezTo>
                <a:cubicBezTo>
                  <a:pt x="623495" y="603285"/>
                  <a:pt x="607582" y="635164"/>
                  <a:pt x="592843" y="667445"/>
                </a:cubicBezTo>
                <a:cubicBezTo>
                  <a:pt x="573320" y="710219"/>
                  <a:pt x="580119" y="708923"/>
                  <a:pt x="542934" y="726077"/>
                </a:cubicBezTo>
                <a:cubicBezTo>
                  <a:pt x="492455" y="749370"/>
                  <a:pt x="446357" y="751048"/>
                  <a:pt x="400940" y="789259"/>
                </a:cubicBezTo>
                <a:cubicBezTo>
                  <a:pt x="447913" y="714911"/>
                  <a:pt x="509644" y="660401"/>
                  <a:pt x="581396" y="610433"/>
                </a:cubicBezTo>
                <a:close/>
                <a:moveTo>
                  <a:pt x="1545122" y="1736933"/>
                </a:moveTo>
                <a:cubicBezTo>
                  <a:pt x="1564120" y="1684899"/>
                  <a:pt x="1587078" y="1648483"/>
                  <a:pt x="1616621" y="1601749"/>
                </a:cubicBezTo>
                <a:cubicBezTo>
                  <a:pt x="1646942" y="1553791"/>
                  <a:pt x="1665110" y="1497188"/>
                  <a:pt x="1695781" y="1450338"/>
                </a:cubicBezTo>
                <a:cubicBezTo>
                  <a:pt x="1749942" y="1367623"/>
                  <a:pt x="1853623" y="1302794"/>
                  <a:pt x="1928065" y="1236204"/>
                </a:cubicBezTo>
                <a:cubicBezTo>
                  <a:pt x="1957044" y="1284272"/>
                  <a:pt x="2015567" y="1382671"/>
                  <a:pt x="2006441" y="1441705"/>
                </a:cubicBezTo>
                <a:cubicBezTo>
                  <a:pt x="1997496" y="1499546"/>
                  <a:pt x="1919010" y="1575735"/>
                  <a:pt x="1880049" y="1616040"/>
                </a:cubicBezTo>
                <a:cubicBezTo>
                  <a:pt x="1779920" y="1719694"/>
                  <a:pt x="1648653" y="1798404"/>
                  <a:pt x="1504761" y="1820387"/>
                </a:cubicBezTo>
                <a:cubicBezTo>
                  <a:pt x="1520921" y="1793962"/>
                  <a:pt x="1534441" y="1766009"/>
                  <a:pt x="1545122" y="1736933"/>
                </a:cubicBezTo>
                <a:close/>
                <a:moveTo>
                  <a:pt x="799245" y="1953134"/>
                </a:moveTo>
                <a:cubicBezTo>
                  <a:pt x="816745" y="1952810"/>
                  <a:pt x="827408" y="1947178"/>
                  <a:pt x="838854" y="1961559"/>
                </a:cubicBezTo>
                <a:cubicBezTo>
                  <a:pt x="825593" y="1959096"/>
                  <a:pt x="812390" y="1956288"/>
                  <a:pt x="799245" y="1953134"/>
                </a:cubicBezTo>
                <a:close/>
                <a:moveTo>
                  <a:pt x="1913274" y="1881631"/>
                </a:moveTo>
                <a:cubicBezTo>
                  <a:pt x="1746604" y="2103613"/>
                  <a:pt x="1417252" y="2183755"/>
                  <a:pt x="1167157" y="2063308"/>
                </a:cubicBezTo>
                <a:cubicBezTo>
                  <a:pt x="1246233" y="2041351"/>
                  <a:pt x="1307939" y="2001423"/>
                  <a:pt x="1377266" y="1960263"/>
                </a:cubicBezTo>
                <a:cubicBezTo>
                  <a:pt x="1440074" y="1922992"/>
                  <a:pt x="1540604" y="1931974"/>
                  <a:pt x="1614949" y="1907490"/>
                </a:cubicBezTo>
                <a:cubicBezTo>
                  <a:pt x="1771591" y="1855908"/>
                  <a:pt x="1909916" y="1753097"/>
                  <a:pt x="2013454" y="1625683"/>
                </a:cubicBezTo>
                <a:cubicBezTo>
                  <a:pt x="2003170" y="1718328"/>
                  <a:pt x="1968613" y="1806617"/>
                  <a:pt x="1913274" y="1881631"/>
                </a:cubicBezTo>
                <a:close/>
                <a:moveTo>
                  <a:pt x="239813" y="737976"/>
                </a:moveTo>
                <a:cubicBezTo>
                  <a:pt x="303547" y="587446"/>
                  <a:pt x="423821" y="465975"/>
                  <a:pt x="552229" y="368419"/>
                </a:cubicBezTo>
                <a:cubicBezTo>
                  <a:pt x="677519" y="273209"/>
                  <a:pt x="826403" y="173851"/>
                  <a:pt x="983408" y="143903"/>
                </a:cubicBezTo>
                <a:cubicBezTo>
                  <a:pt x="915508" y="196888"/>
                  <a:pt x="854237" y="257856"/>
                  <a:pt x="800917" y="325490"/>
                </a:cubicBezTo>
                <a:cubicBezTo>
                  <a:pt x="771069" y="362664"/>
                  <a:pt x="757257" y="384388"/>
                  <a:pt x="712624" y="401964"/>
                </a:cubicBezTo>
                <a:cubicBezTo>
                  <a:pt x="671108" y="418285"/>
                  <a:pt x="630981" y="437938"/>
                  <a:pt x="592636" y="460732"/>
                </a:cubicBezTo>
                <a:cubicBezTo>
                  <a:pt x="443739" y="549254"/>
                  <a:pt x="311260" y="689778"/>
                  <a:pt x="209569" y="828540"/>
                </a:cubicBezTo>
                <a:cubicBezTo>
                  <a:pt x="217050" y="797545"/>
                  <a:pt x="227168" y="767247"/>
                  <a:pt x="239813" y="737976"/>
                </a:cubicBezTo>
                <a:close/>
                <a:moveTo>
                  <a:pt x="130655" y="1472580"/>
                </a:moveTo>
                <a:cubicBezTo>
                  <a:pt x="104288" y="1361051"/>
                  <a:pt x="123357" y="1243683"/>
                  <a:pt x="162927" y="1137708"/>
                </a:cubicBezTo>
                <a:cubicBezTo>
                  <a:pt x="198978" y="1178537"/>
                  <a:pt x="147728" y="1283793"/>
                  <a:pt x="143774" y="1336903"/>
                </a:cubicBezTo>
                <a:cubicBezTo>
                  <a:pt x="137166" y="1421486"/>
                  <a:pt x="148132" y="1506521"/>
                  <a:pt x="175982" y="1586662"/>
                </a:cubicBezTo>
                <a:cubicBezTo>
                  <a:pt x="155362" y="1551062"/>
                  <a:pt x="140090" y="1512623"/>
                  <a:pt x="130655" y="1472580"/>
                </a:cubicBezTo>
                <a:close/>
                <a:moveTo>
                  <a:pt x="924749" y="2090347"/>
                </a:moveTo>
                <a:cubicBezTo>
                  <a:pt x="962622" y="2091714"/>
                  <a:pt x="972811" y="2094494"/>
                  <a:pt x="1003981" y="2115797"/>
                </a:cubicBezTo>
                <a:cubicBezTo>
                  <a:pt x="977322" y="2108169"/>
                  <a:pt x="950851" y="2099692"/>
                  <a:pt x="924749" y="2090347"/>
                </a:cubicBezTo>
                <a:close/>
                <a:moveTo>
                  <a:pt x="2121944" y="1683440"/>
                </a:moveTo>
                <a:cubicBezTo>
                  <a:pt x="2139775" y="1600738"/>
                  <a:pt x="2118444" y="1517926"/>
                  <a:pt x="2130675" y="1438290"/>
                </a:cubicBezTo>
                <a:cubicBezTo>
                  <a:pt x="2142154" y="1363565"/>
                  <a:pt x="2184868" y="1295134"/>
                  <a:pt x="2192653" y="1216386"/>
                </a:cubicBezTo>
                <a:cubicBezTo>
                  <a:pt x="2218242" y="1374706"/>
                  <a:pt x="2185296" y="1537764"/>
                  <a:pt x="2121944" y="168344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39"/>
          <p:cNvSpPr/>
          <p:nvPr/>
        </p:nvSpPr>
        <p:spPr>
          <a:xfrm>
            <a:off x="2658402" y="2621110"/>
            <a:ext cx="792885" cy="752199"/>
          </a:xfrm>
          <a:custGeom>
            <a:rect b="b" l="l" r="r" t="t"/>
            <a:pathLst>
              <a:path extrusionOk="0" h="1801674" w="1899125">
                <a:moveTo>
                  <a:pt x="1818538" y="707752"/>
                </a:moveTo>
                <a:cubicBezTo>
                  <a:pt x="1831074" y="497125"/>
                  <a:pt x="1753858" y="325519"/>
                  <a:pt x="1578309" y="205746"/>
                </a:cubicBezTo>
                <a:cubicBezTo>
                  <a:pt x="1408528" y="89914"/>
                  <a:pt x="1198250" y="22552"/>
                  <a:pt x="994519" y="4769"/>
                </a:cubicBezTo>
                <a:cubicBezTo>
                  <a:pt x="827085" y="-9839"/>
                  <a:pt x="652527" y="8307"/>
                  <a:pt x="495522" y="70381"/>
                </a:cubicBezTo>
                <a:cubicBezTo>
                  <a:pt x="429934" y="95571"/>
                  <a:pt x="368486" y="130433"/>
                  <a:pt x="313219" y="173809"/>
                </a:cubicBezTo>
                <a:cubicBezTo>
                  <a:pt x="239976" y="232551"/>
                  <a:pt x="210471" y="301682"/>
                  <a:pt x="158916" y="375104"/>
                </a:cubicBezTo>
                <a:cubicBezTo>
                  <a:pt x="103122" y="454565"/>
                  <a:pt x="46440" y="506438"/>
                  <a:pt x="18368" y="605174"/>
                </a:cubicBezTo>
                <a:cubicBezTo>
                  <a:pt x="-14565" y="720999"/>
                  <a:pt x="5923" y="819242"/>
                  <a:pt x="10454" y="934958"/>
                </a:cubicBezTo>
                <a:cubicBezTo>
                  <a:pt x="14758" y="1044814"/>
                  <a:pt x="-1278" y="1145825"/>
                  <a:pt x="25122" y="1255759"/>
                </a:cubicBezTo>
                <a:cubicBezTo>
                  <a:pt x="47323" y="1350745"/>
                  <a:pt x="90532" y="1439548"/>
                  <a:pt x="151572" y="1515641"/>
                </a:cubicBezTo>
                <a:cubicBezTo>
                  <a:pt x="422033" y="1849229"/>
                  <a:pt x="943761" y="1837532"/>
                  <a:pt x="1324630" y="1747856"/>
                </a:cubicBezTo>
                <a:cubicBezTo>
                  <a:pt x="1538265" y="1697565"/>
                  <a:pt x="1682812" y="1551189"/>
                  <a:pt x="1774457" y="1356692"/>
                </a:cubicBezTo>
                <a:cubicBezTo>
                  <a:pt x="1865783" y="1162882"/>
                  <a:pt x="1991560" y="890940"/>
                  <a:pt x="1818538" y="707752"/>
                </a:cubicBezTo>
                <a:close/>
                <a:moveTo>
                  <a:pt x="1780057" y="1013000"/>
                </a:moveTo>
                <a:cubicBezTo>
                  <a:pt x="1773893" y="989902"/>
                  <a:pt x="1783298" y="964666"/>
                  <a:pt x="1787413" y="941387"/>
                </a:cubicBezTo>
                <a:cubicBezTo>
                  <a:pt x="1787430" y="965448"/>
                  <a:pt x="1784958" y="989447"/>
                  <a:pt x="1780037" y="1013000"/>
                </a:cubicBezTo>
                <a:close/>
                <a:moveTo>
                  <a:pt x="1240206" y="1350652"/>
                </a:moveTo>
                <a:cubicBezTo>
                  <a:pt x="1199929" y="1367787"/>
                  <a:pt x="1164079" y="1357269"/>
                  <a:pt x="1121896" y="1347528"/>
                </a:cubicBezTo>
                <a:cubicBezTo>
                  <a:pt x="1185325" y="1323272"/>
                  <a:pt x="1246595" y="1293709"/>
                  <a:pt x="1305055" y="1259156"/>
                </a:cubicBezTo>
                <a:cubicBezTo>
                  <a:pt x="1286530" y="1291734"/>
                  <a:pt x="1264799" y="1322383"/>
                  <a:pt x="1240186" y="1350646"/>
                </a:cubicBezTo>
                <a:close/>
                <a:moveTo>
                  <a:pt x="1291243" y="1489342"/>
                </a:moveTo>
                <a:cubicBezTo>
                  <a:pt x="1273962" y="1493315"/>
                  <a:pt x="1256501" y="1496665"/>
                  <a:pt x="1238987" y="1499452"/>
                </a:cubicBezTo>
                <a:cubicBezTo>
                  <a:pt x="1256980" y="1483982"/>
                  <a:pt x="1267701" y="1489167"/>
                  <a:pt x="1291223" y="1489348"/>
                </a:cubicBezTo>
                <a:close/>
                <a:moveTo>
                  <a:pt x="1066251" y="829391"/>
                </a:moveTo>
                <a:cubicBezTo>
                  <a:pt x="1043961" y="799579"/>
                  <a:pt x="1027361" y="796436"/>
                  <a:pt x="1043676" y="759852"/>
                </a:cubicBezTo>
                <a:cubicBezTo>
                  <a:pt x="1056548" y="779930"/>
                  <a:pt x="1068915" y="804660"/>
                  <a:pt x="1066251" y="829391"/>
                </a:cubicBezTo>
                <a:close/>
                <a:moveTo>
                  <a:pt x="131680" y="905133"/>
                </a:moveTo>
                <a:cubicBezTo>
                  <a:pt x="135569" y="877323"/>
                  <a:pt x="140671" y="849592"/>
                  <a:pt x="146822" y="822178"/>
                </a:cubicBezTo>
                <a:cubicBezTo>
                  <a:pt x="168547" y="893395"/>
                  <a:pt x="196336" y="962619"/>
                  <a:pt x="229884" y="1029092"/>
                </a:cubicBezTo>
                <a:cubicBezTo>
                  <a:pt x="262843" y="1095845"/>
                  <a:pt x="272015" y="1165598"/>
                  <a:pt x="298810" y="1235112"/>
                </a:cubicBezTo>
                <a:cubicBezTo>
                  <a:pt x="217288" y="1140213"/>
                  <a:pt x="159946" y="1026998"/>
                  <a:pt x="131680" y="905133"/>
                </a:cubicBezTo>
                <a:close/>
                <a:moveTo>
                  <a:pt x="263413" y="518227"/>
                </a:moveTo>
                <a:cubicBezTo>
                  <a:pt x="267756" y="601097"/>
                  <a:pt x="263265" y="667409"/>
                  <a:pt x="254417" y="750351"/>
                </a:cubicBezTo>
                <a:cubicBezTo>
                  <a:pt x="242890" y="706980"/>
                  <a:pt x="235842" y="662542"/>
                  <a:pt x="233384" y="617733"/>
                </a:cubicBezTo>
                <a:cubicBezTo>
                  <a:pt x="231686" y="584111"/>
                  <a:pt x="263660" y="522899"/>
                  <a:pt x="263413" y="518207"/>
                </a:cubicBezTo>
                <a:close/>
                <a:moveTo>
                  <a:pt x="454798" y="739444"/>
                </a:moveTo>
                <a:cubicBezTo>
                  <a:pt x="460884" y="691751"/>
                  <a:pt x="468441" y="598388"/>
                  <a:pt x="506592" y="564461"/>
                </a:cubicBezTo>
                <a:cubicBezTo>
                  <a:pt x="560559" y="516503"/>
                  <a:pt x="618427" y="559464"/>
                  <a:pt x="661686" y="596690"/>
                </a:cubicBezTo>
                <a:cubicBezTo>
                  <a:pt x="571591" y="647105"/>
                  <a:pt x="494711" y="685938"/>
                  <a:pt x="463872" y="794233"/>
                </a:cubicBezTo>
                <a:cubicBezTo>
                  <a:pt x="451181" y="778945"/>
                  <a:pt x="447713" y="758006"/>
                  <a:pt x="454797" y="739444"/>
                </a:cubicBezTo>
                <a:close/>
                <a:moveTo>
                  <a:pt x="731461" y="908134"/>
                </a:moveTo>
                <a:cubicBezTo>
                  <a:pt x="722308" y="910395"/>
                  <a:pt x="744800" y="779767"/>
                  <a:pt x="748890" y="771388"/>
                </a:cubicBezTo>
                <a:cubicBezTo>
                  <a:pt x="760771" y="795114"/>
                  <a:pt x="730521" y="879935"/>
                  <a:pt x="731435" y="908134"/>
                </a:cubicBezTo>
                <a:close/>
                <a:moveTo>
                  <a:pt x="845227" y="1379142"/>
                </a:moveTo>
                <a:cubicBezTo>
                  <a:pt x="857758" y="1385458"/>
                  <a:pt x="870425" y="1391522"/>
                  <a:pt x="883229" y="1397334"/>
                </a:cubicBezTo>
                <a:cubicBezTo>
                  <a:pt x="752707" y="1462829"/>
                  <a:pt x="626011" y="1370055"/>
                  <a:pt x="553798" y="1260257"/>
                </a:cubicBezTo>
                <a:cubicBezTo>
                  <a:pt x="638530" y="1325267"/>
                  <a:pt x="739171" y="1366326"/>
                  <a:pt x="845201" y="1379142"/>
                </a:cubicBezTo>
                <a:close/>
                <a:moveTo>
                  <a:pt x="900431" y="1221080"/>
                </a:moveTo>
                <a:cubicBezTo>
                  <a:pt x="851903" y="1224269"/>
                  <a:pt x="735408" y="1064244"/>
                  <a:pt x="764601" y="1038036"/>
                </a:cubicBezTo>
                <a:cubicBezTo>
                  <a:pt x="801100" y="1107529"/>
                  <a:pt x="838959" y="1170361"/>
                  <a:pt x="900405" y="1221080"/>
                </a:cubicBezTo>
                <a:close/>
                <a:moveTo>
                  <a:pt x="868554" y="883856"/>
                </a:moveTo>
                <a:cubicBezTo>
                  <a:pt x="876831" y="858244"/>
                  <a:pt x="875101" y="846987"/>
                  <a:pt x="894416" y="825528"/>
                </a:cubicBezTo>
                <a:cubicBezTo>
                  <a:pt x="912798" y="846164"/>
                  <a:pt x="891065" y="881406"/>
                  <a:pt x="868528" y="883856"/>
                </a:cubicBezTo>
                <a:close/>
                <a:moveTo>
                  <a:pt x="728486" y="1608635"/>
                </a:moveTo>
                <a:cubicBezTo>
                  <a:pt x="649811" y="1617598"/>
                  <a:pt x="547608" y="1627157"/>
                  <a:pt x="504071" y="1545122"/>
                </a:cubicBezTo>
                <a:cubicBezTo>
                  <a:pt x="575905" y="1575650"/>
                  <a:pt x="651306" y="1596990"/>
                  <a:pt x="728486" y="1608635"/>
                </a:cubicBezTo>
                <a:close/>
                <a:moveTo>
                  <a:pt x="613968" y="944705"/>
                </a:moveTo>
                <a:cubicBezTo>
                  <a:pt x="601558" y="949388"/>
                  <a:pt x="589242" y="954311"/>
                  <a:pt x="577022" y="959475"/>
                </a:cubicBezTo>
                <a:cubicBezTo>
                  <a:pt x="563190" y="872093"/>
                  <a:pt x="576374" y="816384"/>
                  <a:pt x="638384" y="749956"/>
                </a:cubicBezTo>
                <a:cubicBezTo>
                  <a:pt x="611193" y="810726"/>
                  <a:pt x="608452" y="879287"/>
                  <a:pt x="613968" y="944705"/>
                </a:cubicBezTo>
                <a:close/>
                <a:moveTo>
                  <a:pt x="591846" y="303276"/>
                </a:moveTo>
                <a:cubicBezTo>
                  <a:pt x="628408" y="288330"/>
                  <a:pt x="667749" y="281390"/>
                  <a:pt x="707219" y="282926"/>
                </a:cubicBezTo>
                <a:cubicBezTo>
                  <a:pt x="663312" y="299699"/>
                  <a:pt x="637373" y="298999"/>
                  <a:pt x="591846" y="303276"/>
                </a:cubicBezTo>
                <a:close/>
                <a:moveTo>
                  <a:pt x="1317850" y="417689"/>
                </a:moveTo>
                <a:lnTo>
                  <a:pt x="1307285" y="402472"/>
                </a:lnTo>
                <a:cubicBezTo>
                  <a:pt x="1317340" y="410681"/>
                  <a:pt x="1327462" y="418817"/>
                  <a:pt x="1337651" y="426879"/>
                </a:cubicBezTo>
                <a:cubicBezTo>
                  <a:pt x="1330187" y="426198"/>
                  <a:pt x="1323189" y="422950"/>
                  <a:pt x="1317850" y="417689"/>
                </a:cubicBezTo>
                <a:close/>
                <a:moveTo>
                  <a:pt x="1632061" y="731809"/>
                </a:moveTo>
                <a:cubicBezTo>
                  <a:pt x="1624353" y="721440"/>
                  <a:pt x="1616512" y="711161"/>
                  <a:pt x="1608539" y="700973"/>
                </a:cubicBezTo>
                <a:cubicBezTo>
                  <a:pt x="1627021" y="705221"/>
                  <a:pt x="1634861" y="715499"/>
                  <a:pt x="1632061" y="731809"/>
                </a:cubicBezTo>
                <a:close/>
                <a:moveTo>
                  <a:pt x="1164124" y="1111237"/>
                </a:moveTo>
                <a:cubicBezTo>
                  <a:pt x="1193935" y="1064028"/>
                  <a:pt x="1216052" y="1012382"/>
                  <a:pt x="1229647" y="958230"/>
                </a:cubicBezTo>
                <a:cubicBezTo>
                  <a:pt x="1274209" y="1032391"/>
                  <a:pt x="1272861" y="1190594"/>
                  <a:pt x="1155108" y="1191904"/>
                </a:cubicBezTo>
                <a:cubicBezTo>
                  <a:pt x="1160632" y="1165356"/>
                  <a:pt x="1163651" y="1138349"/>
                  <a:pt x="1164124" y="1111237"/>
                </a:cubicBezTo>
                <a:close/>
                <a:moveTo>
                  <a:pt x="1241023" y="537578"/>
                </a:moveTo>
                <a:lnTo>
                  <a:pt x="1217041" y="518933"/>
                </a:lnTo>
                <a:cubicBezTo>
                  <a:pt x="1228622" y="518119"/>
                  <a:pt x="1238958" y="526155"/>
                  <a:pt x="1241023" y="537578"/>
                </a:cubicBezTo>
                <a:close/>
                <a:moveTo>
                  <a:pt x="1601403" y="917090"/>
                </a:moveTo>
                <a:cubicBezTo>
                  <a:pt x="1587347" y="952543"/>
                  <a:pt x="1569018" y="986148"/>
                  <a:pt x="1546821" y="1017161"/>
                </a:cubicBezTo>
                <a:cubicBezTo>
                  <a:pt x="1537578" y="966383"/>
                  <a:pt x="1516869" y="922009"/>
                  <a:pt x="1501184" y="873403"/>
                </a:cubicBezTo>
                <a:cubicBezTo>
                  <a:pt x="1486723" y="828600"/>
                  <a:pt x="1481836" y="780448"/>
                  <a:pt x="1468853" y="734622"/>
                </a:cubicBezTo>
                <a:cubicBezTo>
                  <a:pt x="1518813" y="791032"/>
                  <a:pt x="1563203" y="852139"/>
                  <a:pt x="1601403" y="917090"/>
                </a:cubicBezTo>
                <a:close/>
                <a:moveTo>
                  <a:pt x="1506499" y="1277230"/>
                </a:moveTo>
                <a:cubicBezTo>
                  <a:pt x="1528504" y="1241119"/>
                  <a:pt x="1535426" y="1195876"/>
                  <a:pt x="1557892" y="1163168"/>
                </a:cubicBezTo>
                <a:cubicBezTo>
                  <a:pt x="1581226" y="1129254"/>
                  <a:pt x="1618521" y="1102410"/>
                  <a:pt x="1643080" y="1067996"/>
                </a:cubicBezTo>
                <a:cubicBezTo>
                  <a:pt x="1627336" y="1135145"/>
                  <a:pt x="1607386" y="1202526"/>
                  <a:pt x="1575930" y="1264204"/>
                </a:cubicBezTo>
                <a:cubicBezTo>
                  <a:pt x="1539633" y="1335351"/>
                  <a:pt x="1511412" y="1355584"/>
                  <a:pt x="1428460" y="1365590"/>
                </a:cubicBezTo>
                <a:cubicBezTo>
                  <a:pt x="1459219" y="1340695"/>
                  <a:pt x="1485597" y="1310830"/>
                  <a:pt x="1506499" y="1277231"/>
                </a:cubicBezTo>
                <a:close/>
                <a:moveTo>
                  <a:pt x="1533521" y="332875"/>
                </a:moveTo>
                <a:cubicBezTo>
                  <a:pt x="1592389" y="376330"/>
                  <a:pt x="1638930" y="434359"/>
                  <a:pt x="1668566" y="501253"/>
                </a:cubicBezTo>
                <a:cubicBezTo>
                  <a:pt x="1556693" y="420243"/>
                  <a:pt x="1442466" y="350191"/>
                  <a:pt x="1337301" y="259356"/>
                </a:cubicBezTo>
                <a:cubicBezTo>
                  <a:pt x="1295598" y="223329"/>
                  <a:pt x="1253688" y="183977"/>
                  <a:pt x="1199974" y="166680"/>
                </a:cubicBezTo>
                <a:cubicBezTo>
                  <a:pt x="1173730" y="158255"/>
                  <a:pt x="1150189" y="159985"/>
                  <a:pt x="1123763" y="157555"/>
                </a:cubicBezTo>
                <a:cubicBezTo>
                  <a:pt x="1079629" y="153498"/>
                  <a:pt x="1075922" y="156051"/>
                  <a:pt x="1034964" y="129201"/>
                </a:cubicBezTo>
                <a:cubicBezTo>
                  <a:pt x="1213839" y="155578"/>
                  <a:pt x="1388941" y="223361"/>
                  <a:pt x="1533521" y="332875"/>
                </a:cubicBezTo>
                <a:close/>
                <a:moveTo>
                  <a:pt x="982366" y="363652"/>
                </a:moveTo>
                <a:cubicBezTo>
                  <a:pt x="945492" y="365499"/>
                  <a:pt x="954592" y="374177"/>
                  <a:pt x="913563" y="371507"/>
                </a:cubicBezTo>
                <a:cubicBezTo>
                  <a:pt x="884920" y="369640"/>
                  <a:pt x="855455" y="358389"/>
                  <a:pt x="826709" y="354657"/>
                </a:cubicBezTo>
                <a:cubicBezTo>
                  <a:pt x="894008" y="332557"/>
                  <a:pt x="916603" y="332751"/>
                  <a:pt x="982366" y="363652"/>
                </a:cubicBezTo>
                <a:close/>
                <a:moveTo>
                  <a:pt x="881751" y="188974"/>
                </a:moveTo>
                <a:lnTo>
                  <a:pt x="896899" y="196440"/>
                </a:lnTo>
                <a:cubicBezTo>
                  <a:pt x="837460" y="176929"/>
                  <a:pt x="775327" y="166870"/>
                  <a:pt x="712768" y="166628"/>
                </a:cubicBezTo>
                <a:cubicBezTo>
                  <a:pt x="682225" y="166870"/>
                  <a:pt x="651806" y="170526"/>
                  <a:pt x="622076" y="177529"/>
                </a:cubicBezTo>
                <a:lnTo>
                  <a:pt x="592449" y="185876"/>
                </a:lnTo>
                <a:cubicBezTo>
                  <a:pt x="573172" y="201637"/>
                  <a:pt x="555272" y="200598"/>
                  <a:pt x="538748" y="182759"/>
                </a:cubicBezTo>
                <a:cubicBezTo>
                  <a:pt x="644580" y="132072"/>
                  <a:pt x="776936" y="139758"/>
                  <a:pt x="881751" y="188974"/>
                </a:cubicBezTo>
                <a:close/>
                <a:moveTo>
                  <a:pt x="214866" y="1384255"/>
                </a:moveTo>
                <a:cubicBezTo>
                  <a:pt x="191487" y="1347181"/>
                  <a:pt x="172644" y="1307435"/>
                  <a:pt x="158741" y="1265869"/>
                </a:cubicBezTo>
                <a:cubicBezTo>
                  <a:pt x="193513" y="1313954"/>
                  <a:pt x="233150" y="1358325"/>
                  <a:pt x="277025" y="1398280"/>
                </a:cubicBezTo>
                <a:cubicBezTo>
                  <a:pt x="297559" y="1416945"/>
                  <a:pt x="339489" y="1436944"/>
                  <a:pt x="352465" y="1459115"/>
                </a:cubicBezTo>
                <a:cubicBezTo>
                  <a:pt x="364450" y="1479582"/>
                  <a:pt x="363024" y="1519795"/>
                  <a:pt x="369155" y="1542718"/>
                </a:cubicBezTo>
                <a:cubicBezTo>
                  <a:pt x="307803" y="1500558"/>
                  <a:pt x="255371" y="1446708"/>
                  <a:pt x="214866" y="1384255"/>
                </a:cubicBezTo>
                <a:close/>
                <a:moveTo>
                  <a:pt x="1479256" y="1570216"/>
                </a:moveTo>
                <a:cubicBezTo>
                  <a:pt x="1327449" y="1670760"/>
                  <a:pt x="1099366" y="1675297"/>
                  <a:pt x="923778" y="1679872"/>
                </a:cubicBezTo>
                <a:cubicBezTo>
                  <a:pt x="988666" y="1657403"/>
                  <a:pt x="1038030" y="1628207"/>
                  <a:pt x="1106904" y="1625329"/>
                </a:cubicBezTo>
                <a:cubicBezTo>
                  <a:pt x="1170621" y="1623535"/>
                  <a:pt x="1234050" y="1616067"/>
                  <a:pt x="1296441" y="1603016"/>
                </a:cubicBezTo>
                <a:cubicBezTo>
                  <a:pt x="1353688" y="1590948"/>
                  <a:pt x="1408748" y="1570185"/>
                  <a:pt x="1459708" y="1541448"/>
                </a:cubicBezTo>
                <a:cubicBezTo>
                  <a:pt x="1518269" y="1507573"/>
                  <a:pt x="1559791" y="1451805"/>
                  <a:pt x="1617257" y="1420042"/>
                </a:cubicBezTo>
                <a:cubicBezTo>
                  <a:pt x="1581556" y="1478325"/>
                  <a:pt x="1536658" y="1532193"/>
                  <a:pt x="1479256" y="15702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39"/>
          <p:cNvSpPr/>
          <p:nvPr/>
        </p:nvSpPr>
        <p:spPr>
          <a:xfrm>
            <a:off x="1274747" y="3660682"/>
            <a:ext cx="906541" cy="933484"/>
          </a:xfrm>
          <a:custGeom>
            <a:rect b="b" l="l" r="r" t="t"/>
            <a:pathLst>
              <a:path extrusionOk="0" h="2235890" w="2171355">
                <a:moveTo>
                  <a:pt x="521783" y="906652"/>
                </a:moveTo>
                <a:cubicBezTo>
                  <a:pt x="579807" y="973404"/>
                  <a:pt x="695621" y="906418"/>
                  <a:pt x="718612" y="840988"/>
                </a:cubicBezTo>
                <a:cubicBezTo>
                  <a:pt x="735976" y="791591"/>
                  <a:pt x="742160" y="618993"/>
                  <a:pt x="642776" y="689407"/>
                </a:cubicBezTo>
                <a:cubicBezTo>
                  <a:pt x="635646" y="596615"/>
                  <a:pt x="535012" y="675759"/>
                  <a:pt x="515613" y="714268"/>
                </a:cubicBezTo>
                <a:cubicBezTo>
                  <a:pt x="488623" y="767819"/>
                  <a:pt x="478862" y="857280"/>
                  <a:pt x="521783" y="906652"/>
                </a:cubicBezTo>
                <a:close/>
                <a:moveTo>
                  <a:pt x="1112088" y="737126"/>
                </a:moveTo>
                <a:cubicBezTo>
                  <a:pt x="1219281" y="749757"/>
                  <a:pt x="1322093" y="648649"/>
                  <a:pt x="1292115" y="540108"/>
                </a:cubicBezTo>
                <a:cubicBezTo>
                  <a:pt x="1254055" y="402416"/>
                  <a:pt x="1119250" y="455410"/>
                  <a:pt x="1105379" y="575578"/>
                </a:cubicBezTo>
                <a:cubicBezTo>
                  <a:pt x="1097983" y="512636"/>
                  <a:pt x="1183936" y="477069"/>
                  <a:pt x="1169949" y="420180"/>
                </a:cubicBezTo>
                <a:cubicBezTo>
                  <a:pt x="1148054" y="331140"/>
                  <a:pt x="1053733" y="420031"/>
                  <a:pt x="1029945" y="454315"/>
                </a:cubicBezTo>
                <a:cubicBezTo>
                  <a:pt x="964979" y="548047"/>
                  <a:pt x="968097" y="720152"/>
                  <a:pt x="1112088" y="737126"/>
                </a:cubicBezTo>
                <a:close/>
                <a:moveTo>
                  <a:pt x="1602224" y="925777"/>
                </a:moveTo>
                <a:cubicBezTo>
                  <a:pt x="1719801" y="909873"/>
                  <a:pt x="1761504" y="744481"/>
                  <a:pt x="1611460" y="766192"/>
                </a:cubicBezTo>
                <a:cubicBezTo>
                  <a:pt x="1575733" y="771377"/>
                  <a:pt x="1539851" y="786218"/>
                  <a:pt x="1533998" y="827708"/>
                </a:cubicBezTo>
                <a:cubicBezTo>
                  <a:pt x="1529351" y="860650"/>
                  <a:pt x="1561150" y="931337"/>
                  <a:pt x="1602224" y="925777"/>
                </a:cubicBezTo>
                <a:close/>
                <a:moveTo>
                  <a:pt x="1276592" y="992218"/>
                </a:moveTo>
                <a:cubicBezTo>
                  <a:pt x="1097763" y="948641"/>
                  <a:pt x="1023807" y="1258736"/>
                  <a:pt x="1225289" y="1268704"/>
                </a:cubicBezTo>
                <a:cubicBezTo>
                  <a:pt x="1297599" y="1272275"/>
                  <a:pt x="1364645" y="1216280"/>
                  <a:pt x="1375703" y="1144790"/>
                </a:cubicBezTo>
                <a:cubicBezTo>
                  <a:pt x="1382787" y="1098906"/>
                  <a:pt x="1368275" y="1073968"/>
                  <a:pt x="1337993" y="1044039"/>
                </a:cubicBezTo>
                <a:cubicBezTo>
                  <a:pt x="1332269" y="1038381"/>
                  <a:pt x="1317900" y="1040384"/>
                  <a:pt x="1311904" y="1035614"/>
                </a:cubicBezTo>
                <a:cubicBezTo>
                  <a:pt x="1290372" y="1018362"/>
                  <a:pt x="1317038" y="1002076"/>
                  <a:pt x="1276592" y="992218"/>
                </a:cubicBezTo>
                <a:close/>
                <a:moveTo>
                  <a:pt x="1256991" y="1150798"/>
                </a:moveTo>
                <a:cubicBezTo>
                  <a:pt x="1255047" y="1160713"/>
                  <a:pt x="1248319" y="1152509"/>
                  <a:pt x="1239491" y="1148795"/>
                </a:cubicBezTo>
                <a:cubicBezTo>
                  <a:pt x="1252795" y="1143274"/>
                  <a:pt x="1258629" y="1143941"/>
                  <a:pt x="1256991" y="1150798"/>
                </a:cubicBezTo>
                <a:close/>
                <a:moveTo>
                  <a:pt x="874962" y="976042"/>
                </a:moveTo>
                <a:cubicBezTo>
                  <a:pt x="829344" y="966185"/>
                  <a:pt x="775527" y="1015491"/>
                  <a:pt x="794279" y="1062587"/>
                </a:cubicBezTo>
                <a:cubicBezTo>
                  <a:pt x="808084" y="1097279"/>
                  <a:pt x="879097" y="1109586"/>
                  <a:pt x="912135" y="1101271"/>
                </a:cubicBezTo>
                <a:cubicBezTo>
                  <a:pt x="951569" y="1091356"/>
                  <a:pt x="985410" y="1040766"/>
                  <a:pt x="965680" y="1001174"/>
                </a:cubicBezTo>
                <a:cubicBezTo>
                  <a:pt x="942527" y="954733"/>
                  <a:pt x="910579" y="983735"/>
                  <a:pt x="874962" y="976042"/>
                </a:cubicBezTo>
                <a:close/>
                <a:moveTo>
                  <a:pt x="501307" y="1366267"/>
                </a:moveTo>
                <a:cubicBezTo>
                  <a:pt x="580792" y="1337906"/>
                  <a:pt x="649459" y="1248963"/>
                  <a:pt x="630461" y="1161770"/>
                </a:cubicBezTo>
                <a:cubicBezTo>
                  <a:pt x="612811" y="1080721"/>
                  <a:pt x="535991" y="1053650"/>
                  <a:pt x="468050" y="1097921"/>
                </a:cubicBezTo>
                <a:cubicBezTo>
                  <a:pt x="461569" y="1057383"/>
                  <a:pt x="418355" y="1053300"/>
                  <a:pt x="387678" y="1066631"/>
                </a:cubicBezTo>
                <a:cubicBezTo>
                  <a:pt x="337185" y="1088550"/>
                  <a:pt x="306605" y="1162010"/>
                  <a:pt x="304797" y="1211919"/>
                </a:cubicBezTo>
                <a:cubicBezTo>
                  <a:pt x="300940" y="1317550"/>
                  <a:pt x="396434" y="1403681"/>
                  <a:pt x="501307" y="1366267"/>
                </a:cubicBezTo>
                <a:close/>
                <a:moveTo>
                  <a:pt x="512138" y="1224284"/>
                </a:moveTo>
                <a:cubicBezTo>
                  <a:pt x="506059" y="1245412"/>
                  <a:pt x="484397" y="1264057"/>
                  <a:pt x="461582" y="1257492"/>
                </a:cubicBezTo>
                <a:cubicBezTo>
                  <a:pt x="480341" y="1249640"/>
                  <a:pt x="497482" y="1238381"/>
                  <a:pt x="512138" y="1224284"/>
                </a:cubicBezTo>
                <a:close/>
                <a:moveTo>
                  <a:pt x="924716" y="1292216"/>
                </a:moveTo>
                <a:cubicBezTo>
                  <a:pt x="895179" y="1274666"/>
                  <a:pt x="859977" y="1247382"/>
                  <a:pt x="822850" y="1263953"/>
                </a:cubicBezTo>
                <a:cubicBezTo>
                  <a:pt x="779578" y="1283273"/>
                  <a:pt x="769746" y="1335191"/>
                  <a:pt x="789294" y="1375690"/>
                </a:cubicBezTo>
                <a:cubicBezTo>
                  <a:pt x="847597" y="1496460"/>
                  <a:pt x="1007208" y="1341218"/>
                  <a:pt x="924716" y="1292216"/>
                </a:cubicBezTo>
                <a:close/>
                <a:moveTo>
                  <a:pt x="1570930" y="1379993"/>
                </a:moveTo>
                <a:cubicBezTo>
                  <a:pt x="1672783" y="1556654"/>
                  <a:pt x="1967472" y="1327498"/>
                  <a:pt x="1885939" y="1167421"/>
                </a:cubicBezTo>
                <a:cubicBezTo>
                  <a:pt x="1863901" y="1124097"/>
                  <a:pt x="1831908" y="1119217"/>
                  <a:pt x="1789874" y="1105309"/>
                </a:cubicBezTo>
                <a:cubicBezTo>
                  <a:pt x="1749999" y="1092114"/>
                  <a:pt x="1721765" y="1065452"/>
                  <a:pt x="1675667" y="1095244"/>
                </a:cubicBezTo>
                <a:cubicBezTo>
                  <a:pt x="1590265" y="1150506"/>
                  <a:pt x="1515279" y="1283500"/>
                  <a:pt x="1570930" y="1379993"/>
                </a:cubicBezTo>
                <a:close/>
                <a:moveTo>
                  <a:pt x="1764570" y="1221731"/>
                </a:moveTo>
                <a:cubicBezTo>
                  <a:pt x="1804594" y="1233481"/>
                  <a:pt x="1759787" y="1291536"/>
                  <a:pt x="1746279" y="1305684"/>
                </a:cubicBezTo>
                <a:cubicBezTo>
                  <a:pt x="1747024" y="1290791"/>
                  <a:pt x="1725304" y="1210227"/>
                  <a:pt x="1764570" y="1221757"/>
                </a:cubicBezTo>
                <a:close/>
                <a:moveTo>
                  <a:pt x="1451467" y="1581152"/>
                </a:moveTo>
                <a:cubicBezTo>
                  <a:pt x="1402673" y="1552156"/>
                  <a:pt x="1323422" y="1544814"/>
                  <a:pt x="1275879" y="1578884"/>
                </a:cubicBezTo>
                <a:cubicBezTo>
                  <a:pt x="1220202" y="1618792"/>
                  <a:pt x="1197166" y="1700211"/>
                  <a:pt x="1246186" y="1754333"/>
                </a:cubicBezTo>
                <a:cubicBezTo>
                  <a:pt x="1365455" y="1886030"/>
                  <a:pt x="1560586" y="1646012"/>
                  <a:pt x="1451467" y="1581178"/>
                </a:cubicBezTo>
                <a:close/>
                <a:moveTo>
                  <a:pt x="879901" y="1594664"/>
                </a:moveTo>
                <a:cubicBezTo>
                  <a:pt x="825695" y="1596906"/>
                  <a:pt x="754540" y="1653562"/>
                  <a:pt x="740935" y="1706971"/>
                </a:cubicBezTo>
                <a:cubicBezTo>
                  <a:pt x="725411" y="1767891"/>
                  <a:pt x="796372" y="1820910"/>
                  <a:pt x="849042" y="1823957"/>
                </a:cubicBezTo>
                <a:cubicBezTo>
                  <a:pt x="993771" y="1832356"/>
                  <a:pt x="1036356" y="1588203"/>
                  <a:pt x="879901" y="1594690"/>
                </a:cubicBezTo>
                <a:close/>
                <a:moveTo>
                  <a:pt x="601838" y="1494477"/>
                </a:moveTo>
                <a:cubicBezTo>
                  <a:pt x="546303" y="1429429"/>
                  <a:pt x="343512" y="1604547"/>
                  <a:pt x="483224" y="1665228"/>
                </a:cubicBezTo>
                <a:cubicBezTo>
                  <a:pt x="585783" y="1709790"/>
                  <a:pt x="673577" y="1578566"/>
                  <a:pt x="601812" y="1494503"/>
                </a:cubicBezTo>
                <a:close/>
                <a:moveTo>
                  <a:pt x="1938356" y="1635571"/>
                </a:moveTo>
                <a:cubicBezTo>
                  <a:pt x="1900114" y="1552831"/>
                  <a:pt x="1802844" y="1664573"/>
                  <a:pt x="1789862" y="1706815"/>
                </a:cubicBezTo>
                <a:cubicBezTo>
                  <a:pt x="1769278" y="1769489"/>
                  <a:pt x="1803405" y="1836979"/>
                  <a:pt x="1866087" y="1857560"/>
                </a:cubicBezTo>
                <a:cubicBezTo>
                  <a:pt x="1872124" y="1859542"/>
                  <a:pt x="1878309" y="1861040"/>
                  <a:pt x="1884585" y="1862038"/>
                </a:cubicBezTo>
                <a:cubicBezTo>
                  <a:pt x="2053522" y="1891267"/>
                  <a:pt x="2105959" y="1610711"/>
                  <a:pt x="1938311" y="1635597"/>
                </a:cubicBezTo>
                <a:close/>
                <a:moveTo>
                  <a:pt x="1645865" y="1846847"/>
                </a:moveTo>
                <a:cubicBezTo>
                  <a:pt x="1626653" y="1832356"/>
                  <a:pt x="1573082" y="1845434"/>
                  <a:pt x="1554603" y="1852129"/>
                </a:cubicBezTo>
                <a:cubicBezTo>
                  <a:pt x="1524697" y="1862958"/>
                  <a:pt x="1493792" y="1880677"/>
                  <a:pt x="1490733" y="1917183"/>
                </a:cubicBezTo>
                <a:cubicBezTo>
                  <a:pt x="1490169" y="1923937"/>
                  <a:pt x="1502108" y="1988090"/>
                  <a:pt x="1506827" y="1998511"/>
                </a:cubicBezTo>
                <a:cubicBezTo>
                  <a:pt x="1566581" y="2130714"/>
                  <a:pt x="1777845" y="1946477"/>
                  <a:pt x="1645826" y="1846892"/>
                </a:cubicBezTo>
                <a:close/>
                <a:moveTo>
                  <a:pt x="1231039" y="1960177"/>
                </a:moveTo>
                <a:cubicBezTo>
                  <a:pt x="1206765" y="1957339"/>
                  <a:pt x="1186834" y="1968978"/>
                  <a:pt x="1164815" y="1968039"/>
                </a:cubicBezTo>
                <a:cubicBezTo>
                  <a:pt x="1145299" y="1967209"/>
                  <a:pt x="1129536" y="1957514"/>
                  <a:pt x="1107284" y="1958408"/>
                </a:cubicBezTo>
                <a:cubicBezTo>
                  <a:pt x="1066923" y="1960035"/>
                  <a:pt x="1022628" y="2003158"/>
                  <a:pt x="1003837" y="2036340"/>
                </a:cubicBezTo>
                <a:cubicBezTo>
                  <a:pt x="957098" y="2118841"/>
                  <a:pt x="1061660" y="2208270"/>
                  <a:pt x="1137865" y="2229638"/>
                </a:cubicBezTo>
                <a:cubicBezTo>
                  <a:pt x="1331465" y="2283979"/>
                  <a:pt x="1438543" y="1984500"/>
                  <a:pt x="1231000" y="1960223"/>
                </a:cubicBezTo>
                <a:close/>
                <a:moveTo>
                  <a:pt x="711482" y="1954636"/>
                </a:moveTo>
                <a:cubicBezTo>
                  <a:pt x="623610" y="1894144"/>
                  <a:pt x="514984" y="2078706"/>
                  <a:pt x="624531" y="2123786"/>
                </a:cubicBezTo>
                <a:cubicBezTo>
                  <a:pt x="725729" y="2165503"/>
                  <a:pt x="819414" y="1978550"/>
                  <a:pt x="711411" y="1954681"/>
                </a:cubicBezTo>
                <a:close/>
                <a:moveTo>
                  <a:pt x="304122" y="1795467"/>
                </a:moveTo>
                <a:cubicBezTo>
                  <a:pt x="239792" y="1737372"/>
                  <a:pt x="139489" y="1764197"/>
                  <a:pt x="92522" y="1831682"/>
                </a:cubicBezTo>
                <a:cubicBezTo>
                  <a:pt x="70686" y="1863049"/>
                  <a:pt x="75145" y="1901065"/>
                  <a:pt x="77297" y="1934954"/>
                </a:cubicBezTo>
                <a:cubicBezTo>
                  <a:pt x="79961" y="1976976"/>
                  <a:pt x="80823" y="2013858"/>
                  <a:pt x="119732" y="2038919"/>
                </a:cubicBezTo>
                <a:cubicBezTo>
                  <a:pt x="251880" y="2124059"/>
                  <a:pt x="423385" y="1903159"/>
                  <a:pt x="304122" y="1795467"/>
                </a:cubicBezTo>
                <a:close/>
                <a:moveTo>
                  <a:pt x="216121" y="1933995"/>
                </a:moveTo>
                <a:lnTo>
                  <a:pt x="204454" y="1937533"/>
                </a:lnTo>
                <a:cubicBezTo>
                  <a:pt x="213038" y="1931226"/>
                  <a:pt x="220262" y="1923254"/>
                  <a:pt x="225695" y="1914092"/>
                </a:cubicBezTo>
                <a:close/>
                <a:moveTo>
                  <a:pt x="165272" y="1555695"/>
                </a:moveTo>
                <a:cubicBezTo>
                  <a:pt x="191011" y="1516363"/>
                  <a:pt x="190972" y="1454270"/>
                  <a:pt x="149431" y="1424924"/>
                </a:cubicBezTo>
                <a:cubicBezTo>
                  <a:pt x="102076" y="1391470"/>
                  <a:pt x="55733" y="1431652"/>
                  <a:pt x="28289" y="1472267"/>
                </a:cubicBezTo>
                <a:cubicBezTo>
                  <a:pt x="5085" y="1506616"/>
                  <a:pt x="-18184" y="1564431"/>
                  <a:pt x="21250" y="1594658"/>
                </a:cubicBezTo>
                <a:cubicBezTo>
                  <a:pt x="65247" y="1628384"/>
                  <a:pt x="139268" y="1595403"/>
                  <a:pt x="165260" y="1555695"/>
                </a:cubicBezTo>
                <a:close/>
                <a:moveTo>
                  <a:pt x="1627625" y="553945"/>
                </a:moveTo>
                <a:cubicBezTo>
                  <a:pt x="1764479" y="512338"/>
                  <a:pt x="1744691" y="280337"/>
                  <a:pt x="1613969" y="247252"/>
                </a:cubicBezTo>
                <a:cubicBezTo>
                  <a:pt x="1540538" y="228671"/>
                  <a:pt x="1449088" y="247835"/>
                  <a:pt x="1406277" y="314542"/>
                </a:cubicBezTo>
                <a:cubicBezTo>
                  <a:pt x="1368631" y="373187"/>
                  <a:pt x="1384926" y="486544"/>
                  <a:pt x="1477996" y="446104"/>
                </a:cubicBezTo>
                <a:cubicBezTo>
                  <a:pt x="1484089" y="518579"/>
                  <a:pt x="1554856" y="576064"/>
                  <a:pt x="1627625" y="553945"/>
                </a:cubicBezTo>
                <a:close/>
                <a:moveTo>
                  <a:pt x="1596805" y="406473"/>
                </a:moveTo>
                <a:cubicBezTo>
                  <a:pt x="1598206" y="412285"/>
                  <a:pt x="1599257" y="418176"/>
                  <a:pt x="1599955" y="424114"/>
                </a:cubicBezTo>
                <a:cubicBezTo>
                  <a:pt x="1596720" y="418841"/>
                  <a:pt x="1595595" y="412540"/>
                  <a:pt x="1596805" y="406473"/>
                </a:cubicBezTo>
                <a:close/>
                <a:moveTo>
                  <a:pt x="1861257" y="850132"/>
                </a:moveTo>
                <a:cubicBezTo>
                  <a:pt x="1866358" y="968900"/>
                  <a:pt x="2092963" y="894351"/>
                  <a:pt x="2075515" y="773133"/>
                </a:cubicBezTo>
                <a:cubicBezTo>
                  <a:pt x="2066110" y="707793"/>
                  <a:pt x="1991253" y="665486"/>
                  <a:pt x="1930099" y="688921"/>
                </a:cubicBezTo>
                <a:cubicBezTo>
                  <a:pt x="1874985" y="710029"/>
                  <a:pt x="1858943" y="796782"/>
                  <a:pt x="1861231" y="850132"/>
                </a:cubicBezTo>
                <a:close/>
                <a:moveTo>
                  <a:pt x="2172629" y="1284595"/>
                </a:moveTo>
                <a:cubicBezTo>
                  <a:pt x="2154351" y="1248036"/>
                  <a:pt x="2138737" y="1191660"/>
                  <a:pt x="2087220" y="1197752"/>
                </a:cubicBezTo>
                <a:cubicBezTo>
                  <a:pt x="2043689" y="1202936"/>
                  <a:pt x="2022404" y="1248205"/>
                  <a:pt x="2029961" y="1285697"/>
                </a:cubicBezTo>
                <a:cubicBezTo>
                  <a:pt x="2036845" y="1319935"/>
                  <a:pt x="2067244" y="1370259"/>
                  <a:pt x="2104442" y="1372151"/>
                </a:cubicBezTo>
                <a:cubicBezTo>
                  <a:pt x="2143080" y="1374115"/>
                  <a:pt x="2193060" y="1325502"/>
                  <a:pt x="2172603" y="1284595"/>
                </a:cubicBezTo>
                <a:close/>
                <a:moveTo>
                  <a:pt x="803165" y="507775"/>
                </a:moveTo>
                <a:cubicBezTo>
                  <a:pt x="943221" y="476427"/>
                  <a:pt x="945308" y="252255"/>
                  <a:pt x="788497" y="262923"/>
                </a:cubicBezTo>
                <a:cubicBezTo>
                  <a:pt x="808065" y="198393"/>
                  <a:pt x="733059" y="191925"/>
                  <a:pt x="696270" y="218600"/>
                </a:cubicBezTo>
                <a:cubicBezTo>
                  <a:pt x="657859" y="246468"/>
                  <a:pt x="631382" y="305806"/>
                  <a:pt x="626734" y="351716"/>
                </a:cubicBezTo>
                <a:cubicBezTo>
                  <a:pt x="616474" y="452973"/>
                  <a:pt x="703691" y="530043"/>
                  <a:pt x="803165" y="507775"/>
                </a:cubicBezTo>
                <a:close/>
                <a:moveTo>
                  <a:pt x="776396" y="376959"/>
                </a:moveTo>
                <a:cubicBezTo>
                  <a:pt x="780550" y="379124"/>
                  <a:pt x="787635" y="393304"/>
                  <a:pt x="788925" y="395332"/>
                </a:cubicBezTo>
                <a:cubicBezTo>
                  <a:pt x="777255" y="394238"/>
                  <a:pt x="766330" y="389114"/>
                  <a:pt x="758026" y="380841"/>
                </a:cubicBezTo>
                <a:close/>
                <a:moveTo>
                  <a:pt x="280905" y="653491"/>
                </a:moveTo>
                <a:cubicBezTo>
                  <a:pt x="335280" y="646821"/>
                  <a:pt x="402287" y="617846"/>
                  <a:pt x="422445" y="562454"/>
                </a:cubicBezTo>
                <a:cubicBezTo>
                  <a:pt x="447613" y="493323"/>
                  <a:pt x="387846" y="437374"/>
                  <a:pt x="322822" y="428741"/>
                </a:cubicBezTo>
                <a:cubicBezTo>
                  <a:pt x="161461" y="407277"/>
                  <a:pt x="95932" y="676174"/>
                  <a:pt x="280905" y="653491"/>
                </a:cubicBezTo>
                <a:close/>
                <a:moveTo>
                  <a:pt x="188179" y="1073721"/>
                </a:moveTo>
                <a:cubicBezTo>
                  <a:pt x="343570" y="1061725"/>
                  <a:pt x="249664" y="844299"/>
                  <a:pt x="112311" y="875511"/>
                </a:cubicBezTo>
                <a:cubicBezTo>
                  <a:pt x="60458" y="887306"/>
                  <a:pt x="30642" y="948952"/>
                  <a:pt x="43975" y="998647"/>
                </a:cubicBezTo>
                <a:cubicBezTo>
                  <a:pt x="61242" y="1062983"/>
                  <a:pt x="129922" y="1078187"/>
                  <a:pt x="188179" y="1073689"/>
                </a:cubicBezTo>
                <a:close/>
                <a:moveTo>
                  <a:pt x="1216092" y="188859"/>
                </a:moveTo>
                <a:cubicBezTo>
                  <a:pt x="1255533" y="170635"/>
                  <a:pt x="1312170" y="115879"/>
                  <a:pt x="1309597" y="68180"/>
                </a:cubicBezTo>
                <a:cubicBezTo>
                  <a:pt x="1306563" y="11880"/>
                  <a:pt x="1243594" y="6093"/>
                  <a:pt x="1209461" y="42185"/>
                </a:cubicBezTo>
                <a:cubicBezTo>
                  <a:pt x="1199091" y="-50452"/>
                  <a:pt x="1077449" y="30344"/>
                  <a:pt x="1066748" y="86041"/>
                </a:cubicBezTo>
                <a:cubicBezTo>
                  <a:pt x="1049449" y="175904"/>
                  <a:pt x="1139842" y="224076"/>
                  <a:pt x="1216092" y="18885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7" name="Google Shape;377;p39"/>
          <p:cNvSpPr/>
          <p:nvPr/>
        </p:nvSpPr>
        <p:spPr>
          <a:xfrm>
            <a:off x="2585781" y="3704484"/>
            <a:ext cx="906994" cy="845879"/>
          </a:xfrm>
          <a:custGeom>
            <a:rect b="b" l="l" r="r" t="t"/>
            <a:pathLst>
              <a:path extrusionOk="0" h="1348015" w="1445409">
                <a:moveTo>
                  <a:pt x="492691" y="421259"/>
                </a:moveTo>
                <a:cubicBezTo>
                  <a:pt x="546736" y="374376"/>
                  <a:pt x="506550" y="328822"/>
                  <a:pt x="452240" y="325297"/>
                </a:cubicBezTo>
                <a:cubicBezTo>
                  <a:pt x="437703" y="338522"/>
                  <a:pt x="422750" y="340218"/>
                  <a:pt x="407380" y="330384"/>
                </a:cubicBezTo>
                <a:cubicBezTo>
                  <a:pt x="394322" y="328376"/>
                  <a:pt x="380960" y="330411"/>
                  <a:pt x="369093" y="336217"/>
                </a:cubicBezTo>
                <a:cubicBezTo>
                  <a:pt x="343775" y="347837"/>
                  <a:pt x="325854" y="378907"/>
                  <a:pt x="318620" y="404493"/>
                </a:cubicBezTo>
                <a:cubicBezTo>
                  <a:pt x="300510" y="468556"/>
                  <a:pt x="338610" y="526138"/>
                  <a:pt x="406304" y="529061"/>
                </a:cubicBezTo>
                <a:cubicBezTo>
                  <a:pt x="452084" y="531070"/>
                  <a:pt x="546853" y="474829"/>
                  <a:pt x="492691" y="421259"/>
                </a:cubicBezTo>
                <a:close/>
                <a:moveTo>
                  <a:pt x="806093" y="553403"/>
                </a:moveTo>
                <a:cubicBezTo>
                  <a:pt x="864032" y="564265"/>
                  <a:pt x="924124" y="521524"/>
                  <a:pt x="930392" y="462341"/>
                </a:cubicBezTo>
                <a:cubicBezTo>
                  <a:pt x="934747" y="421194"/>
                  <a:pt x="911524" y="390637"/>
                  <a:pt x="888008" y="360229"/>
                </a:cubicBezTo>
                <a:cubicBezTo>
                  <a:pt x="878512" y="347947"/>
                  <a:pt x="852689" y="315763"/>
                  <a:pt x="837541" y="307306"/>
                </a:cubicBezTo>
                <a:cubicBezTo>
                  <a:pt x="745236" y="255777"/>
                  <a:pt x="651032" y="524324"/>
                  <a:pt x="806093" y="553403"/>
                </a:cubicBezTo>
                <a:close/>
                <a:moveTo>
                  <a:pt x="1083826" y="830258"/>
                </a:moveTo>
                <a:cubicBezTo>
                  <a:pt x="1079801" y="791969"/>
                  <a:pt x="1070117" y="727213"/>
                  <a:pt x="1030106" y="713603"/>
                </a:cubicBezTo>
                <a:cubicBezTo>
                  <a:pt x="977941" y="695852"/>
                  <a:pt x="917837" y="748911"/>
                  <a:pt x="900705" y="794225"/>
                </a:cubicBezTo>
                <a:cubicBezTo>
                  <a:pt x="846674" y="937153"/>
                  <a:pt x="1095414" y="940497"/>
                  <a:pt x="1083826" y="830258"/>
                </a:cubicBezTo>
                <a:close/>
                <a:moveTo>
                  <a:pt x="1153723" y="365685"/>
                </a:moveTo>
                <a:cubicBezTo>
                  <a:pt x="1227757" y="443844"/>
                  <a:pt x="1373575" y="337889"/>
                  <a:pt x="1313756" y="244001"/>
                </a:cubicBezTo>
                <a:cubicBezTo>
                  <a:pt x="1284024" y="197339"/>
                  <a:pt x="1207625" y="187534"/>
                  <a:pt x="1172242" y="234928"/>
                </a:cubicBezTo>
                <a:cubicBezTo>
                  <a:pt x="1156005" y="256658"/>
                  <a:pt x="1134000" y="344869"/>
                  <a:pt x="1153698" y="365685"/>
                </a:cubicBezTo>
                <a:close/>
                <a:moveTo>
                  <a:pt x="879329" y="119990"/>
                </a:moveTo>
                <a:cubicBezTo>
                  <a:pt x="929335" y="186030"/>
                  <a:pt x="1042129" y="103270"/>
                  <a:pt x="1010012" y="32615"/>
                </a:cubicBezTo>
                <a:cubicBezTo>
                  <a:pt x="971816" y="-51422"/>
                  <a:pt x="822401" y="44832"/>
                  <a:pt x="879329" y="119990"/>
                </a:cubicBezTo>
                <a:close/>
                <a:moveTo>
                  <a:pt x="523622" y="127566"/>
                </a:moveTo>
                <a:cubicBezTo>
                  <a:pt x="522857" y="127800"/>
                  <a:pt x="557437" y="154870"/>
                  <a:pt x="565559" y="156471"/>
                </a:cubicBezTo>
                <a:cubicBezTo>
                  <a:pt x="587395" y="160774"/>
                  <a:pt x="606490" y="152505"/>
                  <a:pt x="622597" y="138039"/>
                </a:cubicBezTo>
                <a:cubicBezTo>
                  <a:pt x="666672" y="98383"/>
                  <a:pt x="639345" y="41475"/>
                  <a:pt x="595666" y="13140"/>
                </a:cubicBezTo>
                <a:cubicBezTo>
                  <a:pt x="560846" y="-9439"/>
                  <a:pt x="521859" y="-469"/>
                  <a:pt x="490417" y="26446"/>
                </a:cubicBezTo>
                <a:cubicBezTo>
                  <a:pt x="450398" y="60671"/>
                  <a:pt x="448746" y="150612"/>
                  <a:pt x="523622" y="127566"/>
                </a:cubicBezTo>
                <a:close/>
                <a:moveTo>
                  <a:pt x="1427224" y="708794"/>
                </a:moveTo>
                <a:cubicBezTo>
                  <a:pt x="1434178" y="634064"/>
                  <a:pt x="1341050" y="658957"/>
                  <a:pt x="1307585" y="686759"/>
                </a:cubicBezTo>
                <a:cubicBezTo>
                  <a:pt x="1271567" y="716669"/>
                  <a:pt x="1247578" y="769125"/>
                  <a:pt x="1256166" y="816000"/>
                </a:cubicBezTo>
                <a:cubicBezTo>
                  <a:pt x="1289651" y="998565"/>
                  <a:pt x="1512373" y="774315"/>
                  <a:pt x="1427224" y="708794"/>
                </a:cubicBezTo>
                <a:close/>
                <a:moveTo>
                  <a:pt x="1181737" y="1055117"/>
                </a:moveTo>
                <a:cubicBezTo>
                  <a:pt x="1114776" y="1051559"/>
                  <a:pt x="1076540" y="1066018"/>
                  <a:pt x="1070292" y="1134780"/>
                </a:cubicBezTo>
                <a:cubicBezTo>
                  <a:pt x="1065670" y="1185693"/>
                  <a:pt x="1064543" y="1219899"/>
                  <a:pt x="1124971" y="1237274"/>
                </a:cubicBezTo>
                <a:cubicBezTo>
                  <a:pt x="1250274" y="1273295"/>
                  <a:pt x="1271132" y="1059868"/>
                  <a:pt x="1181763" y="1055117"/>
                </a:cubicBezTo>
                <a:close/>
                <a:moveTo>
                  <a:pt x="732396" y="1179401"/>
                </a:moveTo>
                <a:cubicBezTo>
                  <a:pt x="721326" y="1189770"/>
                  <a:pt x="679246" y="1175058"/>
                  <a:pt x="656710" y="1194683"/>
                </a:cubicBezTo>
                <a:cubicBezTo>
                  <a:pt x="638768" y="1211590"/>
                  <a:pt x="628956" y="1235391"/>
                  <a:pt x="629772" y="1260029"/>
                </a:cubicBezTo>
                <a:cubicBezTo>
                  <a:pt x="631860" y="1326295"/>
                  <a:pt x="702678" y="1364435"/>
                  <a:pt x="761467" y="1341577"/>
                </a:cubicBezTo>
                <a:cubicBezTo>
                  <a:pt x="880171" y="1295421"/>
                  <a:pt x="820541" y="1096925"/>
                  <a:pt x="732423" y="1179401"/>
                </a:cubicBezTo>
                <a:close/>
                <a:moveTo>
                  <a:pt x="666147" y="797511"/>
                </a:moveTo>
                <a:cubicBezTo>
                  <a:pt x="619045" y="714984"/>
                  <a:pt x="442154" y="856720"/>
                  <a:pt x="477628" y="933744"/>
                </a:cubicBezTo>
                <a:cubicBezTo>
                  <a:pt x="526973" y="1040905"/>
                  <a:pt x="725468" y="901457"/>
                  <a:pt x="666147" y="797511"/>
                </a:cubicBezTo>
                <a:close/>
                <a:moveTo>
                  <a:pt x="224876" y="726668"/>
                </a:moveTo>
                <a:cubicBezTo>
                  <a:pt x="153539" y="650557"/>
                  <a:pt x="11694" y="902481"/>
                  <a:pt x="177748" y="925099"/>
                </a:cubicBezTo>
                <a:cubicBezTo>
                  <a:pt x="298255" y="941515"/>
                  <a:pt x="318212" y="719377"/>
                  <a:pt x="224876" y="726668"/>
                </a:cubicBezTo>
                <a:close/>
                <a:moveTo>
                  <a:pt x="389620" y="1116932"/>
                </a:moveTo>
                <a:cubicBezTo>
                  <a:pt x="327863" y="1101682"/>
                  <a:pt x="237470" y="1169608"/>
                  <a:pt x="295092" y="1232129"/>
                </a:cubicBezTo>
                <a:cubicBezTo>
                  <a:pt x="371640" y="1315187"/>
                  <a:pt x="485089" y="1140515"/>
                  <a:pt x="389627" y="1116932"/>
                </a:cubicBezTo>
                <a:close/>
                <a:moveTo>
                  <a:pt x="161057" y="487078"/>
                </a:moveTo>
                <a:cubicBezTo>
                  <a:pt x="183374" y="457480"/>
                  <a:pt x="208373" y="385089"/>
                  <a:pt x="166748" y="360118"/>
                </a:cubicBezTo>
                <a:cubicBezTo>
                  <a:pt x="135896" y="341603"/>
                  <a:pt x="54616" y="373333"/>
                  <a:pt x="32487" y="391738"/>
                </a:cubicBezTo>
                <a:cubicBezTo>
                  <a:pt x="-65321" y="473164"/>
                  <a:pt x="81391" y="592716"/>
                  <a:pt x="161057" y="487078"/>
                </a:cubicBezTo>
                <a:close/>
                <a:moveTo>
                  <a:pt x="76699" y="484486"/>
                </a:moveTo>
                <a:cubicBezTo>
                  <a:pt x="84953" y="481244"/>
                  <a:pt x="92788" y="477021"/>
                  <a:pt x="100032" y="471906"/>
                </a:cubicBezTo>
                <a:cubicBezTo>
                  <a:pt x="93565" y="478172"/>
                  <a:pt x="85489" y="482526"/>
                  <a:pt x="76699" y="484486"/>
                </a:cubicBezTo>
                <a:close/>
                <a:moveTo>
                  <a:pt x="254484" y="173049"/>
                </a:moveTo>
                <a:cubicBezTo>
                  <a:pt x="323242" y="173049"/>
                  <a:pt x="356337" y="56199"/>
                  <a:pt x="274351" y="56199"/>
                </a:cubicBezTo>
                <a:cubicBezTo>
                  <a:pt x="205587" y="56173"/>
                  <a:pt x="172491" y="173023"/>
                  <a:pt x="254484" y="17302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8" name="Google Shape;378;p39"/>
          <p:cNvSpPr/>
          <p:nvPr/>
        </p:nvSpPr>
        <p:spPr>
          <a:xfrm>
            <a:off x="3897268" y="3620096"/>
            <a:ext cx="1139265" cy="1014657"/>
          </a:xfrm>
          <a:custGeom>
            <a:rect b="b" l="l" r="r" t="t"/>
            <a:pathLst>
              <a:path extrusionOk="0" h="2430315" w="2728778">
                <a:moveTo>
                  <a:pt x="1643749" y="1553993"/>
                </a:moveTo>
                <a:cubicBezTo>
                  <a:pt x="1750586" y="1525081"/>
                  <a:pt x="1702550" y="1183094"/>
                  <a:pt x="1592421" y="1239568"/>
                </a:cubicBezTo>
                <a:cubicBezTo>
                  <a:pt x="1524551" y="1274377"/>
                  <a:pt x="1562397" y="1343261"/>
                  <a:pt x="1571536" y="1399580"/>
                </a:cubicBezTo>
                <a:cubicBezTo>
                  <a:pt x="1579185" y="1446754"/>
                  <a:pt x="1556396" y="1577609"/>
                  <a:pt x="1643749" y="1553993"/>
                </a:cubicBezTo>
                <a:close/>
                <a:moveTo>
                  <a:pt x="2242057" y="1551627"/>
                </a:moveTo>
                <a:cubicBezTo>
                  <a:pt x="2275205" y="1530111"/>
                  <a:pt x="2300392" y="1479463"/>
                  <a:pt x="2260206" y="1451939"/>
                </a:cubicBezTo>
                <a:cubicBezTo>
                  <a:pt x="2222483" y="1426126"/>
                  <a:pt x="2181836" y="1464544"/>
                  <a:pt x="2150018" y="1482127"/>
                </a:cubicBezTo>
                <a:cubicBezTo>
                  <a:pt x="2107096" y="1505944"/>
                  <a:pt x="2061981" y="1525576"/>
                  <a:pt x="2015297" y="1540752"/>
                </a:cubicBezTo>
                <a:cubicBezTo>
                  <a:pt x="1965654" y="1556786"/>
                  <a:pt x="1906781" y="1556306"/>
                  <a:pt x="1859361" y="1575010"/>
                </a:cubicBezTo>
                <a:cubicBezTo>
                  <a:pt x="1824049" y="1588963"/>
                  <a:pt x="1785963" y="1620700"/>
                  <a:pt x="1808123" y="1663201"/>
                </a:cubicBezTo>
                <a:cubicBezTo>
                  <a:pt x="1831652" y="1708327"/>
                  <a:pt x="1901051" y="1682774"/>
                  <a:pt x="1940038" y="1674724"/>
                </a:cubicBezTo>
                <a:cubicBezTo>
                  <a:pt x="2047477" y="1652779"/>
                  <a:pt x="2149893" y="1611036"/>
                  <a:pt x="2242057" y="1551627"/>
                </a:cubicBezTo>
                <a:close/>
                <a:moveTo>
                  <a:pt x="2000881" y="1216944"/>
                </a:moveTo>
                <a:cubicBezTo>
                  <a:pt x="1983589" y="1251421"/>
                  <a:pt x="1918740" y="1337137"/>
                  <a:pt x="1939772" y="1378517"/>
                </a:cubicBezTo>
                <a:cubicBezTo>
                  <a:pt x="1967825" y="1433715"/>
                  <a:pt x="2025116" y="1398387"/>
                  <a:pt x="2050765" y="1362354"/>
                </a:cubicBezTo>
                <a:cubicBezTo>
                  <a:pt x="2072342" y="1332030"/>
                  <a:pt x="2130379" y="1239951"/>
                  <a:pt x="2111874" y="1200780"/>
                </a:cubicBezTo>
                <a:cubicBezTo>
                  <a:pt x="2087204" y="1148577"/>
                  <a:pt x="2021228" y="1176373"/>
                  <a:pt x="2000881" y="1216944"/>
                </a:cubicBezTo>
                <a:close/>
                <a:moveTo>
                  <a:pt x="1290278" y="1526196"/>
                </a:moveTo>
                <a:cubicBezTo>
                  <a:pt x="1309003" y="1553455"/>
                  <a:pt x="1353552" y="1541485"/>
                  <a:pt x="1374067" y="1523792"/>
                </a:cubicBezTo>
                <a:cubicBezTo>
                  <a:pt x="1411601" y="1491388"/>
                  <a:pt x="1397348" y="1452853"/>
                  <a:pt x="1371746" y="1419450"/>
                </a:cubicBezTo>
                <a:cubicBezTo>
                  <a:pt x="1325447" y="1359055"/>
                  <a:pt x="1221080" y="1296120"/>
                  <a:pt x="1141783" y="1303599"/>
                </a:cubicBezTo>
                <a:cubicBezTo>
                  <a:pt x="1095115" y="1308006"/>
                  <a:pt x="1051117" y="1358453"/>
                  <a:pt x="1085704" y="1403404"/>
                </a:cubicBezTo>
                <a:cubicBezTo>
                  <a:pt x="1105382" y="1429003"/>
                  <a:pt x="1155453" y="1424590"/>
                  <a:pt x="1183900" y="1436812"/>
                </a:cubicBezTo>
                <a:cubicBezTo>
                  <a:pt x="1227053" y="1456024"/>
                  <a:pt x="1263920" y="1487002"/>
                  <a:pt x="1290277" y="1526196"/>
                </a:cubicBezTo>
                <a:close/>
                <a:moveTo>
                  <a:pt x="719379" y="1694601"/>
                </a:moveTo>
                <a:cubicBezTo>
                  <a:pt x="770540" y="1816765"/>
                  <a:pt x="1010192" y="1522178"/>
                  <a:pt x="867758" y="1486164"/>
                </a:cubicBezTo>
                <a:cubicBezTo>
                  <a:pt x="793627" y="1467422"/>
                  <a:pt x="796460" y="1555885"/>
                  <a:pt x="773417" y="1594835"/>
                </a:cubicBezTo>
                <a:cubicBezTo>
                  <a:pt x="754407" y="1626909"/>
                  <a:pt x="697971" y="1643519"/>
                  <a:pt x="719360" y="1694601"/>
                </a:cubicBezTo>
                <a:close/>
                <a:moveTo>
                  <a:pt x="1087680" y="1842196"/>
                </a:moveTo>
                <a:cubicBezTo>
                  <a:pt x="1076234" y="1888067"/>
                  <a:pt x="1018372" y="2015500"/>
                  <a:pt x="1107268" y="2018066"/>
                </a:cubicBezTo>
                <a:cubicBezTo>
                  <a:pt x="1159199" y="2019570"/>
                  <a:pt x="1172551" y="1967995"/>
                  <a:pt x="1183628" y="1929155"/>
                </a:cubicBezTo>
                <a:cubicBezTo>
                  <a:pt x="1190707" y="1904347"/>
                  <a:pt x="1208078" y="1864607"/>
                  <a:pt x="1206172" y="1838787"/>
                </a:cubicBezTo>
                <a:cubicBezTo>
                  <a:pt x="1200241" y="1758865"/>
                  <a:pt x="1104974" y="1772779"/>
                  <a:pt x="1087661" y="1842196"/>
                </a:cubicBezTo>
                <a:close/>
                <a:moveTo>
                  <a:pt x="1662428" y="1950594"/>
                </a:moveTo>
                <a:cubicBezTo>
                  <a:pt x="1620794" y="1922577"/>
                  <a:pt x="1581544" y="1891170"/>
                  <a:pt x="1545078" y="1856693"/>
                </a:cubicBezTo>
                <a:cubicBezTo>
                  <a:pt x="1516637" y="1829791"/>
                  <a:pt x="1484889" y="1773013"/>
                  <a:pt x="1449610" y="1757284"/>
                </a:cubicBezTo>
                <a:cubicBezTo>
                  <a:pt x="1378228" y="1725456"/>
                  <a:pt x="1339914" y="1814114"/>
                  <a:pt x="1374798" y="1865151"/>
                </a:cubicBezTo>
                <a:cubicBezTo>
                  <a:pt x="1414466" y="1923187"/>
                  <a:pt x="1524051" y="2039401"/>
                  <a:pt x="1594527" y="2057437"/>
                </a:cubicBezTo>
                <a:cubicBezTo>
                  <a:pt x="1649505" y="2071507"/>
                  <a:pt x="1724446" y="1992383"/>
                  <a:pt x="1662409" y="1950594"/>
                </a:cubicBezTo>
                <a:close/>
                <a:moveTo>
                  <a:pt x="2318269" y="1856447"/>
                </a:moveTo>
                <a:cubicBezTo>
                  <a:pt x="2249784" y="1856447"/>
                  <a:pt x="2177870" y="1849655"/>
                  <a:pt x="2109806" y="1856447"/>
                </a:cubicBezTo>
                <a:cubicBezTo>
                  <a:pt x="2042559" y="1863155"/>
                  <a:pt x="1981962" y="1952876"/>
                  <a:pt x="2074992" y="1973297"/>
                </a:cubicBezTo>
                <a:cubicBezTo>
                  <a:pt x="2131137" y="1985610"/>
                  <a:pt x="2215405" y="1977736"/>
                  <a:pt x="2272865" y="1973297"/>
                </a:cubicBezTo>
                <a:cubicBezTo>
                  <a:pt x="2304774" y="1970827"/>
                  <a:pt x="2330772" y="1973297"/>
                  <a:pt x="2352330" y="1942999"/>
                </a:cubicBezTo>
                <a:cubicBezTo>
                  <a:pt x="2377349" y="1907808"/>
                  <a:pt x="2368372" y="1856447"/>
                  <a:pt x="2318269" y="1856447"/>
                </a:cubicBezTo>
                <a:close/>
                <a:moveTo>
                  <a:pt x="1047494" y="1688878"/>
                </a:moveTo>
                <a:cubicBezTo>
                  <a:pt x="1089495" y="1699378"/>
                  <a:pt x="1139462" y="1719987"/>
                  <a:pt x="1173731" y="1680350"/>
                </a:cubicBezTo>
                <a:cubicBezTo>
                  <a:pt x="1203806" y="1645541"/>
                  <a:pt x="1191634" y="1609760"/>
                  <a:pt x="1156347" y="1589857"/>
                </a:cubicBezTo>
                <a:cubicBezTo>
                  <a:pt x="1124218" y="1571711"/>
                  <a:pt x="1068883" y="1566721"/>
                  <a:pt x="1039846" y="1590642"/>
                </a:cubicBezTo>
                <a:cubicBezTo>
                  <a:pt x="1010316" y="1614945"/>
                  <a:pt x="996879" y="1676228"/>
                  <a:pt x="1047481" y="1688878"/>
                </a:cubicBezTo>
                <a:close/>
                <a:moveTo>
                  <a:pt x="931389" y="1237630"/>
                </a:moveTo>
                <a:cubicBezTo>
                  <a:pt x="859961" y="1185783"/>
                  <a:pt x="754867" y="1109070"/>
                  <a:pt x="665822" y="1095817"/>
                </a:cubicBezTo>
                <a:cubicBezTo>
                  <a:pt x="598289" y="1085758"/>
                  <a:pt x="559931" y="1157780"/>
                  <a:pt x="608194" y="1205006"/>
                </a:cubicBezTo>
                <a:cubicBezTo>
                  <a:pt x="636927" y="1233113"/>
                  <a:pt x="704122" y="1247527"/>
                  <a:pt x="740335" y="1267527"/>
                </a:cubicBezTo>
                <a:cubicBezTo>
                  <a:pt x="777767" y="1288207"/>
                  <a:pt x="823061" y="1334156"/>
                  <a:pt x="863292" y="1344707"/>
                </a:cubicBezTo>
                <a:cubicBezTo>
                  <a:pt x="918749" y="1359250"/>
                  <a:pt x="991422" y="1281240"/>
                  <a:pt x="931375" y="1237630"/>
                </a:cubicBezTo>
                <a:close/>
                <a:moveTo>
                  <a:pt x="1072260" y="1139705"/>
                </a:moveTo>
                <a:cubicBezTo>
                  <a:pt x="1057120" y="1264610"/>
                  <a:pt x="1243376" y="1146646"/>
                  <a:pt x="1268072" y="1094864"/>
                </a:cubicBezTo>
                <a:cubicBezTo>
                  <a:pt x="1286908" y="1055331"/>
                  <a:pt x="1292054" y="995318"/>
                  <a:pt x="1232980" y="992972"/>
                </a:cubicBezTo>
                <a:cubicBezTo>
                  <a:pt x="1188607" y="991216"/>
                  <a:pt x="1172331" y="1038882"/>
                  <a:pt x="1163373" y="1057664"/>
                </a:cubicBezTo>
                <a:cubicBezTo>
                  <a:pt x="1157864" y="1066573"/>
                  <a:pt x="1150354" y="1074075"/>
                  <a:pt x="1141439" y="1079575"/>
                </a:cubicBezTo>
                <a:cubicBezTo>
                  <a:pt x="1109569" y="1083056"/>
                  <a:pt x="1076383" y="1105765"/>
                  <a:pt x="1072248" y="1139705"/>
                </a:cubicBezTo>
                <a:close/>
                <a:moveTo>
                  <a:pt x="1419029" y="1234746"/>
                </a:moveTo>
                <a:cubicBezTo>
                  <a:pt x="1485985" y="1269911"/>
                  <a:pt x="1646179" y="1091403"/>
                  <a:pt x="1570137" y="1042777"/>
                </a:cubicBezTo>
                <a:cubicBezTo>
                  <a:pt x="1504212" y="1000632"/>
                  <a:pt x="1342028" y="1194312"/>
                  <a:pt x="1419023" y="1234772"/>
                </a:cubicBezTo>
                <a:close/>
                <a:moveTo>
                  <a:pt x="1816926" y="1150197"/>
                </a:moveTo>
                <a:cubicBezTo>
                  <a:pt x="1846891" y="1193198"/>
                  <a:pt x="1917501" y="1149316"/>
                  <a:pt x="1924158" y="1108720"/>
                </a:cubicBezTo>
                <a:cubicBezTo>
                  <a:pt x="1930556" y="1069653"/>
                  <a:pt x="1852951" y="954411"/>
                  <a:pt x="1822675" y="933037"/>
                </a:cubicBezTo>
                <a:cubicBezTo>
                  <a:pt x="1784893" y="906381"/>
                  <a:pt x="1724348" y="920173"/>
                  <a:pt x="1715436" y="974514"/>
                </a:cubicBezTo>
                <a:cubicBezTo>
                  <a:pt x="1706258" y="1030515"/>
                  <a:pt x="1787025" y="1107314"/>
                  <a:pt x="1816919" y="1150197"/>
                </a:cubicBezTo>
                <a:close/>
                <a:moveTo>
                  <a:pt x="2499872" y="1127903"/>
                </a:moveTo>
                <a:cubicBezTo>
                  <a:pt x="2466816" y="1170113"/>
                  <a:pt x="2383753" y="1185330"/>
                  <a:pt x="2370486" y="1238078"/>
                </a:cubicBezTo>
                <a:cubicBezTo>
                  <a:pt x="2356680" y="1292989"/>
                  <a:pt x="2403658" y="1307902"/>
                  <a:pt x="2448220" y="1295005"/>
                </a:cubicBezTo>
                <a:cubicBezTo>
                  <a:pt x="2496372" y="1281065"/>
                  <a:pt x="2568345" y="1228207"/>
                  <a:pt x="2593124" y="1182627"/>
                </a:cubicBezTo>
                <a:cubicBezTo>
                  <a:pt x="2632688" y="1109854"/>
                  <a:pt x="2548063" y="1066348"/>
                  <a:pt x="2499866" y="1127903"/>
                </a:cubicBezTo>
                <a:close/>
                <a:moveTo>
                  <a:pt x="2715860" y="1603124"/>
                </a:moveTo>
                <a:cubicBezTo>
                  <a:pt x="2672096" y="1559890"/>
                  <a:pt x="2583939" y="1434052"/>
                  <a:pt x="2520296" y="1425756"/>
                </a:cubicBezTo>
                <a:cubicBezTo>
                  <a:pt x="2462421" y="1418206"/>
                  <a:pt x="2427089" y="1480377"/>
                  <a:pt x="2453211" y="1525334"/>
                </a:cubicBezTo>
                <a:cubicBezTo>
                  <a:pt x="2472863" y="1559151"/>
                  <a:pt x="2519408" y="1590732"/>
                  <a:pt x="2547389" y="1618380"/>
                </a:cubicBezTo>
                <a:cubicBezTo>
                  <a:pt x="2571015" y="1641711"/>
                  <a:pt x="2606275" y="1692909"/>
                  <a:pt x="2640725" y="1700544"/>
                </a:cubicBezTo>
                <a:cubicBezTo>
                  <a:pt x="2687724" y="1711004"/>
                  <a:pt x="2761861" y="1648581"/>
                  <a:pt x="2715854" y="1603124"/>
                </a:cubicBezTo>
                <a:close/>
                <a:moveTo>
                  <a:pt x="2407625" y="1662851"/>
                </a:moveTo>
                <a:cubicBezTo>
                  <a:pt x="2376682" y="1662851"/>
                  <a:pt x="2341162" y="1657667"/>
                  <a:pt x="2313771" y="1674413"/>
                </a:cubicBezTo>
                <a:cubicBezTo>
                  <a:pt x="2258599" y="1708178"/>
                  <a:pt x="2273429" y="1765145"/>
                  <a:pt x="2328179" y="1779701"/>
                </a:cubicBezTo>
                <a:cubicBezTo>
                  <a:pt x="2349536" y="1785372"/>
                  <a:pt x="2390676" y="1783369"/>
                  <a:pt x="2411333" y="1774756"/>
                </a:cubicBezTo>
                <a:cubicBezTo>
                  <a:pt x="2460866" y="1754108"/>
                  <a:pt x="2480680" y="1662851"/>
                  <a:pt x="2407619" y="1662851"/>
                </a:cubicBezTo>
                <a:close/>
                <a:moveTo>
                  <a:pt x="1643917" y="1818969"/>
                </a:moveTo>
                <a:cubicBezTo>
                  <a:pt x="1682703" y="1846486"/>
                  <a:pt x="1742439" y="1911482"/>
                  <a:pt x="1794415" y="1896790"/>
                </a:cubicBezTo>
                <a:cubicBezTo>
                  <a:pt x="1846981" y="1881923"/>
                  <a:pt x="1855809" y="1826376"/>
                  <a:pt x="1824230" y="1789772"/>
                </a:cubicBezTo>
                <a:cubicBezTo>
                  <a:pt x="1796573" y="1757744"/>
                  <a:pt x="1718054" y="1699416"/>
                  <a:pt x="1673733" y="1711957"/>
                </a:cubicBezTo>
                <a:cubicBezTo>
                  <a:pt x="1630221" y="1724251"/>
                  <a:pt x="1600322" y="1788048"/>
                  <a:pt x="1643911" y="1818969"/>
                </a:cubicBezTo>
                <a:close/>
                <a:moveTo>
                  <a:pt x="282814" y="1619475"/>
                </a:moveTo>
                <a:cubicBezTo>
                  <a:pt x="292083" y="1710084"/>
                  <a:pt x="431892" y="1624770"/>
                  <a:pt x="468980" y="1607336"/>
                </a:cubicBezTo>
                <a:cubicBezTo>
                  <a:pt x="512978" y="1586656"/>
                  <a:pt x="654615" y="1539936"/>
                  <a:pt x="621630" y="1466631"/>
                </a:cubicBezTo>
                <a:cubicBezTo>
                  <a:pt x="590784" y="1398050"/>
                  <a:pt x="494693" y="1474978"/>
                  <a:pt x="457475" y="1493455"/>
                </a:cubicBezTo>
                <a:cubicBezTo>
                  <a:pt x="408299" y="1517868"/>
                  <a:pt x="275160" y="1544712"/>
                  <a:pt x="282814" y="1619475"/>
                </a:cubicBezTo>
                <a:close/>
                <a:moveTo>
                  <a:pt x="575655" y="1781988"/>
                </a:moveTo>
                <a:cubicBezTo>
                  <a:pt x="499405" y="1776545"/>
                  <a:pt x="426052" y="1876849"/>
                  <a:pt x="525999" y="1898838"/>
                </a:cubicBezTo>
                <a:cubicBezTo>
                  <a:pt x="609704" y="1917250"/>
                  <a:pt x="669290" y="1781988"/>
                  <a:pt x="575655" y="1781988"/>
                </a:cubicBezTo>
                <a:close/>
                <a:moveTo>
                  <a:pt x="894922" y="1808269"/>
                </a:moveTo>
                <a:cubicBezTo>
                  <a:pt x="875477" y="1757990"/>
                  <a:pt x="807420" y="1782060"/>
                  <a:pt x="787755" y="1819357"/>
                </a:cubicBezTo>
                <a:cubicBezTo>
                  <a:pt x="764142" y="1864075"/>
                  <a:pt x="811005" y="1981670"/>
                  <a:pt x="839906" y="2018527"/>
                </a:cubicBezTo>
                <a:cubicBezTo>
                  <a:pt x="869436" y="2056180"/>
                  <a:pt x="921614" y="2055675"/>
                  <a:pt x="947074" y="2007438"/>
                </a:cubicBezTo>
                <a:cubicBezTo>
                  <a:pt x="976112" y="1952415"/>
                  <a:pt x="915100" y="1860420"/>
                  <a:pt x="894897" y="1808269"/>
                </a:cubicBezTo>
                <a:close/>
                <a:moveTo>
                  <a:pt x="882730" y="844794"/>
                </a:moveTo>
                <a:cubicBezTo>
                  <a:pt x="839472" y="801541"/>
                  <a:pt x="764693" y="855260"/>
                  <a:pt x="774065" y="909428"/>
                </a:cubicBezTo>
                <a:cubicBezTo>
                  <a:pt x="781928" y="954865"/>
                  <a:pt x="875666" y="1034119"/>
                  <a:pt x="923591" y="1014553"/>
                </a:cubicBezTo>
                <a:cubicBezTo>
                  <a:pt x="1027589" y="972084"/>
                  <a:pt x="922308" y="884366"/>
                  <a:pt x="882730" y="844794"/>
                </a:cubicBezTo>
                <a:close/>
                <a:moveTo>
                  <a:pt x="244041" y="1312866"/>
                </a:moveTo>
                <a:cubicBezTo>
                  <a:pt x="287766" y="1334739"/>
                  <a:pt x="351889" y="1385724"/>
                  <a:pt x="401189" y="1350384"/>
                </a:cubicBezTo>
                <a:cubicBezTo>
                  <a:pt x="437940" y="1324046"/>
                  <a:pt x="436131" y="1283443"/>
                  <a:pt x="409200" y="1254234"/>
                </a:cubicBezTo>
                <a:cubicBezTo>
                  <a:pt x="379183" y="1221675"/>
                  <a:pt x="292692" y="1187145"/>
                  <a:pt x="252052" y="1216717"/>
                </a:cubicBezTo>
                <a:cubicBezTo>
                  <a:pt x="224848" y="1236515"/>
                  <a:pt x="205009" y="1293346"/>
                  <a:pt x="244041" y="1312866"/>
                </a:cubicBezTo>
                <a:close/>
                <a:moveTo>
                  <a:pt x="575072" y="836693"/>
                </a:moveTo>
                <a:cubicBezTo>
                  <a:pt x="510061" y="798061"/>
                  <a:pt x="440902" y="919978"/>
                  <a:pt x="408708" y="958241"/>
                </a:cubicBezTo>
                <a:cubicBezTo>
                  <a:pt x="383176" y="988578"/>
                  <a:pt x="319656" y="1050153"/>
                  <a:pt x="376513" y="1085914"/>
                </a:cubicBezTo>
                <a:cubicBezTo>
                  <a:pt x="434375" y="1122297"/>
                  <a:pt x="493604" y="1022927"/>
                  <a:pt x="522422" y="988701"/>
                </a:cubicBezTo>
                <a:cubicBezTo>
                  <a:pt x="547745" y="958572"/>
                  <a:pt x="641373" y="876090"/>
                  <a:pt x="575072" y="836693"/>
                </a:cubicBezTo>
                <a:close/>
                <a:moveTo>
                  <a:pt x="1052038" y="679150"/>
                </a:moveTo>
                <a:cubicBezTo>
                  <a:pt x="1025003" y="619527"/>
                  <a:pt x="953128" y="542657"/>
                  <a:pt x="881142" y="542443"/>
                </a:cubicBezTo>
                <a:cubicBezTo>
                  <a:pt x="837242" y="542314"/>
                  <a:pt x="782265" y="595735"/>
                  <a:pt x="812780" y="640984"/>
                </a:cubicBezTo>
                <a:cubicBezTo>
                  <a:pt x="827844" y="663317"/>
                  <a:pt x="868348" y="665061"/>
                  <a:pt x="890146" y="680615"/>
                </a:cubicBezTo>
                <a:cubicBezTo>
                  <a:pt x="916539" y="699461"/>
                  <a:pt x="925322" y="738677"/>
                  <a:pt x="949277" y="754931"/>
                </a:cubicBezTo>
                <a:cubicBezTo>
                  <a:pt x="995219" y="786097"/>
                  <a:pt x="1078827" y="738230"/>
                  <a:pt x="1052038" y="679150"/>
                </a:cubicBezTo>
                <a:close/>
                <a:moveTo>
                  <a:pt x="1159575" y="883083"/>
                </a:moveTo>
                <a:cubicBezTo>
                  <a:pt x="1226985" y="923154"/>
                  <a:pt x="1282642" y="799784"/>
                  <a:pt x="1319627" y="764341"/>
                </a:cubicBezTo>
                <a:cubicBezTo>
                  <a:pt x="1352852" y="732501"/>
                  <a:pt x="1508243" y="661613"/>
                  <a:pt x="1443070" y="598204"/>
                </a:cubicBezTo>
                <a:cubicBezTo>
                  <a:pt x="1359483" y="516902"/>
                  <a:pt x="1067536" y="828423"/>
                  <a:pt x="1159575" y="883083"/>
                </a:cubicBezTo>
                <a:close/>
                <a:moveTo>
                  <a:pt x="1503965" y="829940"/>
                </a:moveTo>
                <a:cubicBezTo>
                  <a:pt x="1514141" y="929369"/>
                  <a:pt x="1779014" y="806401"/>
                  <a:pt x="1756653" y="716486"/>
                </a:cubicBezTo>
                <a:cubicBezTo>
                  <a:pt x="1737072" y="637744"/>
                  <a:pt x="1656725" y="707011"/>
                  <a:pt x="1624271" y="727504"/>
                </a:cubicBezTo>
                <a:cubicBezTo>
                  <a:pt x="1582419" y="753933"/>
                  <a:pt x="1497095" y="762863"/>
                  <a:pt x="1503965" y="829972"/>
                </a:cubicBezTo>
                <a:close/>
                <a:moveTo>
                  <a:pt x="1975233" y="518458"/>
                </a:moveTo>
                <a:cubicBezTo>
                  <a:pt x="1897032" y="539618"/>
                  <a:pt x="1920788" y="666435"/>
                  <a:pt x="1920788" y="726635"/>
                </a:cubicBezTo>
                <a:cubicBezTo>
                  <a:pt x="1920788" y="775092"/>
                  <a:pt x="1896805" y="904211"/>
                  <a:pt x="1986045" y="883809"/>
                </a:cubicBezTo>
                <a:cubicBezTo>
                  <a:pt x="2064525" y="865850"/>
                  <a:pt x="2040491" y="731703"/>
                  <a:pt x="2040491" y="675625"/>
                </a:cubicBezTo>
                <a:cubicBezTo>
                  <a:pt x="2040491" y="628438"/>
                  <a:pt x="2063449" y="494615"/>
                  <a:pt x="1975233" y="518490"/>
                </a:cubicBezTo>
                <a:close/>
                <a:moveTo>
                  <a:pt x="2268367" y="784736"/>
                </a:moveTo>
                <a:cubicBezTo>
                  <a:pt x="2242732" y="843809"/>
                  <a:pt x="2175679" y="909058"/>
                  <a:pt x="2162405" y="969440"/>
                </a:cubicBezTo>
                <a:cubicBezTo>
                  <a:pt x="2142506" y="1059692"/>
                  <a:pt x="2238790" y="1033600"/>
                  <a:pt x="2275186" y="991216"/>
                </a:cubicBezTo>
                <a:cubicBezTo>
                  <a:pt x="2310186" y="950471"/>
                  <a:pt x="2378892" y="855481"/>
                  <a:pt x="2380389" y="800284"/>
                </a:cubicBezTo>
                <a:cubicBezTo>
                  <a:pt x="2382334" y="727491"/>
                  <a:pt x="2296140" y="720764"/>
                  <a:pt x="2268360" y="784769"/>
                </a:cubicBezTo>
                <a:close/>
                <a:moveTo>
                  <a:pt x="2380681" y="987405"/>
                </a:moveTo>
                <a:cubicBezTo>
                  <a:pt x="2389801" y="1076510"/>
                  <a:pt x="2678980" y="987573"/>
                  <a:pt x="2666088" y="900750"/>
                </a:cubicBezTo>
                <a:cubicBezTo>
                  <a:pt x="2652599" y="809940"/>
                  <a:pt x="2372131" y="903938"/>
                  <a:pt x="2380681" y="987437"/>
                </a:cubicBezTo>
                <a:close/>
                <a:moveTo>
                  <a:pt x="2133302" y="653901"/>
                </a:moveTo>
                <a:cubicBezTo>
                  <a:pt x="2207056" y="692630"/>
                  <a:pt x="2341739" y="507116"/>
                  <a:pt x="2269637" y="461874"/>
                </a:cubicBezTo>
                <a:cubicBezTo>
                  <a:pt x="2196485" y="416009"/>
                  <a:pt x="2061531" y="616241"/>
                  <a:pt x="2133302" y="653933"/>
                </a:cubicBezTo>
                <a:close/>
                <a:moveTo>
                  <a:pt x="1659175" y="588178"/>
                </a:moveTo>
                <a:cubicBezTo>
                  <a:pt x="1692270" y="644828"/>
                  <a:pt x="1777595" y="602987"/>
                  <a:pt x="1777005" y="545580"/>
                </a:cubicBezTo>
                <a:cubicBezTo>
                  <a:pt x="1776765" y="522567"/>
                  <a:pt x="1750962" y="489676"/>
                  <a:pt x="1741609" y="470551"/>
                </a:cubicBezTo>
                <a:cubicBezTo>
                  <a:pt x="1725573" y="437745"/>
                  <a:pt x="1716427" y="377726"/>
                  <a:pt x="1694195" y="350714"/>
                </a:cubicBezTo>
                <a:cubicBezTo>
                  <a:pt x="1663823" y="313832"/>
                  <a:pt x="1606842" y="314557"/>
                  <a:pt x="1584538" y="365102"/>
                </a:cubicBezTo>
                <a:cubicBezTo>
                  <a:pt x="1557322" y="426858"/>
                  <a:pt x="1628945" y="536448"/>
                  <a:pt x="1659175" y="588211"/>
                </a:cubicBezTo>
                <a:close/>
                <a:moveTo>
                  <a:pt x="1169583" y="508010"/>
                </a:moveTo>
                <a:cubicBezTo>
                  <a:pt x="1242735" y="551478"/>
                  <a:pt x="1389927" y="345698"/>
                  <a:pt x="1319750" y="300371"/>
                </a:cubicBezTo>
                <a:cubicBezTo>
                  <a:pt x="1247882" y="253987"/>
                  <a:pt x="1099360" y="466319"/>
                  <a:pt x="1169583" y="508043"/>
                </a:cubicBezTo>
                <a:close/>
                <a:moveTo>
                  <a:pt x="957905" y="439962"/>
                </a:moveTo>
                <a:cubicBezTo>
                  <a:pt x="1027012" y="444725"/>
                  <a:pt x="1058896" y="328699"/>
                  <a:pt x="977771" y="323112"/>
                </a:cubicBezTo>
                <a:cubicBezTo>
                  <a:pt x="989101" y="323890"/>
                  <a:pt x="970590" y="319405"/>
                  <a:pt x="968049" y="319768"/>
                </a:cubicBezTo>
                <a:cubicBezTo>
                  <a:pt x="949770" y="322399"/>
                  <a:pt x="933962" y="267669"/>
                  <a:pt x="884740" y="281777"/>
                </a:cubicBezTo>
                <a:cubicBezTo>
                  <a:pt x="762923" y="316754"/>
                  <a:pt x="886036" y="435036"/>
                  <a:pt x="957905" y="440007"/>
                </a:cubicBezTo>
                <a:close/>
                <a:moveTo>
                  <a:pt x="971516" y="320973"/>
                </a:moveTo>
                <a:cubicBezTo>
                  <a:pt x="970648" y="320552"/>
                  <a:pt x="971380" y="320973"/>
                  <a:pt x="971542" y="321019"/>
                </a:cubicBezTo>
                <a:close/>
                <a:moveTo>
                  <a:pt x="453580" y="476844"/>
                </a:moveTo>
                <a:cubicBezTo>
                  <a:pt x="484771" y="495440"/>
                  <a:pt x="512886" y="518763"/>
                  <a:pt x="536921" y="545982"/>
                </a:cubicBezTo>
                <a:cubicBezTo>
                  <a:pt x="560326" y="572890"/>
                  <a:pt x="573821" y="613584"/>
                  <a:pt x="613463" y="616565"/>
                </a:cubicBezTo>
                <a:cubicBezTo>
                  <a:pt x="702774" y="623279"/>
                  <a:pt x="684301" y="527129"/>
                  <a:pt x="650881" y="483280"/>
                </a:cubicBezTo>
                <a:cubicBezTo>
                  <a:pt x="619770" y="442496"/>
                  <a:pt x="554091" y="362042"/>
                  <a:pt x="496462" y="366663"/>
                </a:cubicBezTo>
                <a:cubicBezTo>
                  <a:pt x="448849" y="370526"/>
                  <a:pt x="402083" y="445820"/>
                  <a:pt x="453606" y="476889"/>
                </a:cubicBezTo>
                <a:close/>
                <a:moveTo>
                  <a:pt x="271056" y="801845"/>
                </a:moveTo>
                <a:cubicBezTo>
                  <a:pt x="334090" y="839298"/>
                  <a:pt x="541342" y="622721"/>
                  <a:pt x="457676" y="570155"/>
                </a:cubicBezTo>
                <a:cubicBezTo>
                  <a:pt x="398045" y="532709"/>
                  <a:pt x="335348" y="638204"/>
                  <a:pt x="306654" y="671464"/>
                </a:cubicBezTo>
                <a:cubicBezTo>
                  <a:pt x="281343" y="700867"/>
                  <a:pt x="211568" y="766531"/>
                  <a:pt x="271082" y="801891"/>
                </a:cubicBezTo>
                <a:close/>
                <a:moveTo>
                  <a:pt x="30120" y="1157060"/>
                </a:moveTo>
                <a:cubicBezTo>
                  <a:pt x="26192" y="1205181"/>
                  <a:pt x="75492" y="1224137"/>
                  <a:pt x="113915" y="1203256"/>
                </a:cubicBezTo>
                <a:cubicBezTo>
                  <a:pt x="173851" y="1170703"/>
                  <a:pt x="150329" y="1069141"/>
                  <a:pt x="133217" y="1018656"/>
                </a:cubicBezTo>
                <a:cubicBezTo>
                  <a:pt x="115451" y="966271"/>
                  <a:pt x="72815" y="921352"/>
                  <a:pt x="20469" y="970010"/>
                </a:cubicBezTo>
                <a:cubicBezTo>
                  <a:pt x="-32758" y="1019556"/>
                  <a:pt x="35234" y="1094728"/>
                  <a:pt x="30146" y="1157106"/>
                </a:cubicBezTo>
                <a:close/>
                <a:moveTo>
                  <a:pt x="195143" y="1540020"/>
                </a:moveTo>
                <a:cubicBezTo>
                  <a:pt x="217829" y="1505898"/>
                  <a:pt x="209105" y="1460422"/>
                  <a:pt x="164031" y="1454764"/>
                </a:cubicBezTo>
                <a:cubicBezTo>
                  <a:pt x="143711" y="1452217"/>
                  <a:pt x="80917" y="1483241"/>
                  <a:pt x="64628" y="1495594"/>
                </a:cubicBezTo>
                <a:cubicBezTo>
                  <a:pt x="31176" y="1520966"/>
                  <a:pt x="10423" y="1572502"/>
                  <a:pt x="57953" y="1596559"/>
                </a:cubicBezTo>
                <a:cubicBezTo>
                  <a:pt x="103804" y="1619793"/>
                  <a:pt x="170850" y="1576630"/>
                  <a:pt x="195169" y="1540065"/>
                </a:cubicBezTo>
                <a:close/>
                <a:moveTo>
                  <a:pt x="271964" y="1783051"/>
                </a:moveTo>
                <a:cubicBezTo>
                  <a:pt x="232309" y="1732702"/>
                  <a:pt x="160162" y="1795365"/>
                  <a:pt x="164466" y="1844257"/>
                </a:cubicBezTo>
                <a:cubicBezTo>
                  <a:pt x="167778" y="1881897"/>
                  <a:pt x="217492" y="1923135"/>
                  <a:pt x="240508" y="1952363"/>
                </a:cubicBezTo>
                <a:cubicBezTo>
                  <a:pt x="272268" y="1992668"/>
                  <a:pt x="309460" y="2062415"/>
                  <a:pt x="351137" y="2092823"/>
                </a:cubicBezTo>
                <a:cubicBezTo>
                  <a:pt x="391972" y="2122635"/>
                  <a:pt x="459952" y="2099304"/>
                  <a:pt x="459816" y="2039797"/>
                </a:cubicBezTo>
                <a:cubicBezTo>
                  <a:pt x="459718" y="1999065"/>
                  <a:pt x="405603" y="1952726"/>
                  <a:pt x="382593" y="1923511"/>
                </a:cubicBezTo>
                <a:cubicBezTo>
                  <a:pt x="345734" y="1876706"/>
                  <a:pt x="308873" y="1829886"/>
                  <a:pt x="272009" y="1783051"/>
                </a:cubicBezTo>
                <a:close/>
                <a:moveTo>
                  <a:pt x="741171" y="2048364"/>
                </a:moveTo>
                <a:cubicBezTo>
                  <a:pt x="722024" y="1981774"/>
                  <a:pt x="632027" y="2040348"/>
                  <a:pt x="625797" y="2085117"/>
                </a:cubicBezTo>
                <a:cubicBezTo>
                  <a:pt x="620820" y="2120853"/>
                  <a:pt x="645930" y="2170366"/>
                  <a:pt x="655671" y="2204242"/>
                </a:cubicBezTo>
                <a:cubicBezTo>
                  <a:pt x="665193" y="2237346"/>
                  <a:pt x="671227" y="2304410"/>
                  <a:pt x="692169" y="2331182"/>
                </a:cubicBezTo>
                <a:cubicBezTo>
                  <a:pt x="729213" y="2378492"/>
                  <a:pt x="798891" y="2356612"/>
                  <a:pt x="807543" y="2294429"/>
                </a:cubicBezTo>
                <a:cubicBezTo>
                  <a:pt x="817117" y="2225693"/>
                  <a:pt x="760324" y="2114916"/>
                  <a:pt x="741197" y="2048384"/>
                </a:cubicBezTo>
                <a:close/>
                <a:moveTo>
                  <a:pt x="1275831" y="2199128"/>
                </a:moveTo>
                <a:cubicBezTo>
                  <a:pt x="1220956" y="2182764"/>
                  <a:pt x="1129636" y="2098481"/>
                  <a:pt x="1074899" y="2114735"/>
                </a:cubicBezTo>
                <a:cubicBezTo>
                  <a:pt x="1002142" y="2136348"/>
                  <a:pt x="1025146" y="2208882"/>
                  <a:pt x="1069713" y="2240502"/>
                </a:cubicBezTo>
                <a:cubicBezTo>
                  <a:pt x="1114697" y="2272426"/>
                  <a:pt x="1209004" y="2332400"/>
                  <a:pt x="1264890" y="2309659"/>
                </a:cubicBezTo>
                <a:cubicBezTo>
                  <a:pt x="1308796" y="2291830"/>
                  <a:pt x="1333750" y="2216406"/>
                  <a:pt x="1275856" y="2199122"/>
                </a:cubicBezTo>
                <a:close/>
                <a:moveTo>
                  <a:pt x="1528291" y="2067735"/>
                </a:moveTo>
                <a:cubicBezTo>
                  <a:pt x="1477268" y="2053905"/>
                  <a:pt x="1419043" y="2027185"/>
                  <a:pt x="1366483" y="2023867"/>
                </a:cubicBezTo>
                <a:cubicBezTo>
                  <a:pt x="1300824" y="2019726"/>
                  <a:pt x="1242683" y="2099388"/>
                  <a:pt x="1315109" y="2137217"/>
                </a:cubicBezTo>
                <a:cubicBezTo>
                  <a:pt x="1353999" y="2157528"/>
                  <a:pt x="1427650" y="2175402"/>
                  <a:pt x="1471045" y="2179491"/>
                </a:cubicBezTo>
                <a:cubicBezTo>
                  <a:pt x="1531227" y="2185168"/>
                  <a:pt x="1614782" y="2091196"/>
                  <a:pt x="1528317" y="2067755"/>
                </a:cubicBezTo>
                <a:close/>
                <a:moveTo>
                  <a:pt x="1871559" y="2036770"/>
                </a:moveTo>
                <a:cubicBezTo>
                  <a:pt x="1800365" y="2019233"/>
                  <a:pt x="1760471" y="2139277"/>
                  <a:pt x="1725722" y="2181604"/>
                </a:cubicBezTo>
                <a:cubicBezTo>
                  <a:pt x="1700586" y="2212232"/>
                  <a:pt x="1571057" y="2324494"/>
                  <a:pt x="1679210" y="2344001"/>
                </a:cubicBezTo>
                <a:cubicBezTo>
                  <a:pt x="1764683" y="2359438"/>
                  <a:pt x="1974327" y="2062104"/>
                  <a:pt x="1871585" y="2036790"/>
                </a:cubicBezTo>
                <a:close/>
                <a:moveTo>
                  <a:pt x="2227863" y="2145000"/>
                </a:moveTo>
                <a:cubicBezTo>
                  <a:pt x="2183204" y="2113536"/>
                  <a:pt x="2072874" y="2018319"/>
                  <a:pt x="2045514" y="2128150"/>
                </a:cubicBezTo>
                <a:cubicBezTo>
                  <a:pt x="2031903" y="2182699"/>
                  <a:pt x="2127870" y="2253055"/>
                  <a:pt x="2174123" y="2255687"/>
                </a:cubicBezTo>
                <a:cubicBezTo>
                  <a:pt x="2227390" y="2258745"/>
                  <a:pt x="2281207" y="2182563"/>
                  <a:pt x="2227889" y="2145000"/>
                </a:cubicBezTo>
                <a:close/>
                <a:moveTo>
                  <a:pt x="1945418" y="2245978"/>
                </a:moveTo>
                <a:cubicBezTo>
                  <a:pt x="1874256" y="2268188"/>
                  <a:pt x="1858220" y="2455413"/>
                  <a:pt x="1956255" y="2432626"/>
                </a:cubicBezTo>
                <a:cubicBezTo>
                  <a:pt x="2032719" y="2414850"/>
                  <a:pt x="2037918" y="2217106"/>
                  <a:pt x="1945444" y="2245978"/>
                </a:cubicBezTo>
                <a:close/>
                <a:moveTo>
                  <a:pt x="2541082" y="1887587"/>
                </a:moveTo>
                <a:cubicBezTo>
                  <a:pt x="2429598" y="1860122"/>
                  <a:pt x="2390708" y="2138552"/>
                  <a:pt x="2494602" y="2135868"/>
                </a:cubicBezTo>
                <a:cubicBezTo>
                  <a:pt x="2538542" y="2134734"/>
                  <a:pt x="2557177" y="2098163"/>
                  <a:pt x="2562245" y="2062149"/>
                </a:cubicBezTo>
                <a:cubicBezTo>
                  <a:pt x="2567943" y="2022020"/>
                  <a:pt x="2596189" y="1901133"/>
                  <a:pt x="2541141" y="1887575"/>
                </a:cubicBezTo>
                <a:close/>
                <a:moveTo>
                  <a:pt x="898429" y="157851"/>
                </a:moveTo>
                <a:cubicBezTo>
                  <a:pt x="941108" y="153833"/>
                  <a:pt x="984019" y="152854"/>
                  <a:pt x="1026837" y="154921"/>
                </a:cubicBezTo>
                <a:cubicBezTo>
                  <a:pt x="1063134" y="156755"/>
                  <a:pt x="1111637" y="173469"/>
                  <a:pt x="1147085" y="165083"/>
                </a:cubicBezTo>
                <a:cubicBezTo>
                  <a:pt x="1208330" y="150592"/>
                  <a:pt x="1227827" y="81876"/>
                  <a:pt x="1171981" y="51358"/>
                </a:cubicBezTo>
                <a:cubicBezTo>
                  <a:pt x="1119784" y="22842"/>
                  <a:pt x="974899" y="26853"/>
                  <a:pt x="918296" y="40988"/>
                </a:cubicBezTo>
                <a:cubicBezTo>
                  <a:pt x="861102" y="55304"/>
                  <a:pt x="810843" y="165926"/>
                  <a:pt x="898487" y="157844"/>
                </a:cubicBezTo>
                <a:close/>
                <a:moveTo>
                  <a:pt x="1383257" y="100262"/>
                </a:moveTo>
                <a:cubicBezTo>
                  <a:pt x="1395721" y="131085"/>
                  <a:pt x="1369062" y="162633"/>
                  <a:pt x="1412120" y="182167"/>
                </a:cubicBezTo>
                <a:cubicBezTo>
                  <a:pt x="1473897" y="210190"/>
                  <a:pt x="1509572" y="127358"/>
                  <a:pt x="1504807" y="80418"/>
                </a:cubicBezTo>
                <a:cubicBezTo>
                  <a:pt x="1490522" y="-60826"/>
                  <a:pt x="1346299" y="8798"/>
                  <a:pt x="1383329" y="100255"/>
                </a:cubicBezTo>
                <a:close/>
                <a:moveTo>
                  <a:pt x="1731173" y="248880"/>
                </a:moveTo>
                <a:cubicBezTo>
                  <a:pt x="1789171" y="266288"/>
                  <a:pt x="1912083" y="331836"/>
                  <a:pt x="1970605" y="300643"/>
                </a:cubicBezTo>
                <a:cubicBezTo>
                  <a:pt x="2020093" y="274246"/>
                  <a:pt x="2018239" y="218388"/>
                  <a:pt x="1974495" y="193210"/>
                </a:cubicBezTo>
                <a:cubicBezTo>
                  <a:pt x="1928786" y="166911"/>
                  <a:pt x="1790921" y="118188"/>
                  <a:pt x="1742153" y="138285"/>
                </a:cubicBezTo>
                <a:cubicBezTo>
                  <a:pt x="1698460" y="156295"/>
                  <a:pt x="1673259" y="231467"/>
                  <a:pt x="1731245" y="248874"/>
                </a:cubicBezTo>
                <a:close/>
                <a:moveTo>
                  <a:pt x="630361" y="236075"/>
                </a:moveTo>
                <a:cubicBezTo>
                  <a:pt x="681566" y="207079"/>
                  <a:pt x="779899" y="37190"/>
                  <a:pt x="661064" y="40839"/>
                </a:cubicBezTo>
                <a:cubicBezTo>
                  <a:pt x="610346" y="42401"/>
                  <a:pt x="610507" y="84721"/>
                  <a:pt x="595866" y="117676"/>
                </a:cubicBezTo>
                <a:cubicBezTo>
                  <a:pt x="595055" y="119497"/>
                  <a:pt x="587737" y="141441"/>
                  <a:pt x="594530" y="127825"/>
                </a:cubicBezTo>
                <a:cubicBezTo>
                  <a:pt x="583971" y="148998"/>
                  <a:pt x="558933" y="154856"/>
                  <a:pt x="552665" y="181778"/>
                </a:cubicBezTo>
                <a:cubicBezTo>
                  <a:pt x="541970" y="227746"/>
                  <a:pt x="587861" y="260164"/>
                  <a:pt x="630361" y="23607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BC00"/>
        </a:solidFill>
      </p:bgPr>
    </p:bg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p40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40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40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40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40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40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40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40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40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40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40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40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40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40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40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40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40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40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40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40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40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40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40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40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40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40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40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40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40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40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40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40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40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40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40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40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40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40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40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40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40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40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40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40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40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40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40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40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40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40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40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p40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40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40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40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40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40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40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40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40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40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40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40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40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40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40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40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40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40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40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40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40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40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p40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40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40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40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40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40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40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40"/>
          <p:cNvSpPr/>
          <p:nvPr/>
        </p:nvSpPr>
        <p:spPr>
          <a:xfrm>
            <a:off x="6350992" y="1877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40"/>
          <p:cNvSpPr/>
          <p:nvPr/>
        </p:nvSpPr>
        <p:spPr>
          <a:xfrm>
            <a:off x="7244612" y="18775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40"/>
          <p:cNvSpPr/>
          <p:nvPr/>
        </p:nvSpPr>
        <p:spPr>
          <a:xfrm>
            <a:off x="6535708" y="2088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40"/>
          <p:cNvSpPr/>
          <p:nvPr/>
        </p:nvSpPr>
        <p:spPr>
          <a:xfrm>
            <a:off x="7689847" y="23858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8" name="Google Shape;468;p40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latin typeface="Work Sans"/>
                <a:ea typeface="Work Sans"/>
                <a:cs typeface="Work Sans"/>
                <a:sym typeface="Work Sans"/>
              </a:rPr>
              <a:t>SlidesCarnival icons are editable shapes.</a:t>
            </a:r>
            <a:r>
              <a:rPr b="1" lang="en" sz="900"/>
              <a:t>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endParaRPr sz="900"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3" name="Google Shape;473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74" name="Google Shape;474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0" name="Google Shape;480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81" name="Google Shape;481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5" name="Google Shape;485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86" name="Google Shape;486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9" name="Google Shape;489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90" name="Google Shape;490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5" name="Google Shape;495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96" name="Google Shape;496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9" name="Google Shape;499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500" name="Google Shape;500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4" name="Google Shape;504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505" name="Google Shape;505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0" name="Google Shape;510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511" name="Google Shape;511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7" name="Google Shape;517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518" name="Google Shape;518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0" name="Google Shape;520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521" name="Google Shape;521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4" name="Google Shape;524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525" name="Google Shape;525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1" name="Google Shape;531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532" name="Google Shape;532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7" name="Google Shape;537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538" name="Google Shape;538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1" name="Google Shape;541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542" name="Google Shape;542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543" name="Google Shape;543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3" name="Google Shape;553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60" name="Google Shape;560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4" name="Google Shape;564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65" name="Google Shape;565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0" name="Google Shape;570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71" name="Google Shape;571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7" name="Google Shape;577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78" name="Google Shape;578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83" name="Google Shape;583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7" name="Google Shape;587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88" name="Google Shape;588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93" name="Google Shape;593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94" name="Google Shape;594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5" name="Google Shape;595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6" name="Google Shape;596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7" name="Google Shape;597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8" name="Google Shape;598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9" name="Google Shape;599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0" name="Google Shape;600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1" name="Google Shape;601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2" name="Google Shape;602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3" name="Google Shape;603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04" name="Google Shape;604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605" name="Google Shape;605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08" name="Google Shape;608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609" name="Google Shape;609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0" name="Google Shape;610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1" name="Google Shape;611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2" name="Google Shape;612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3" name="Google Shape;613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5" name="Google Shape;615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8" name="Google Shape;618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19" name="Google Shape;619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620" name="Google Shape;620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4" name="Google Shape;624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625" name="Google Shape;625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6" name="Google Shape;626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7" name="Google Shape;627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3" name="Google Shape;633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35" name="Google Shape;635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636" name="Google Shape;636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3" name="Google Shape;643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644" name="Google Shape;644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649" name="Google Shape;649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654" name="Google Shape;654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9" name="Google Shape;659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60" name="Google Shape;660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67" name="Google Shape;667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0" name="Google Shape;670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71" name="Google Shape;671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77" name="Google Shape;677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84" name="Google Shape;684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88" name="Google Shape;688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93" name="Google Shape;693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700" name="Google Shape;700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7" name="Google Shape;707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708" name="Google Shape;708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713" name="Google Shape;713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6" name="Google Shape;716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717" name="Google Shape;717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0" name="Google Shape;720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721" name="Google Shape;721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726" name="Google Shape;726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0" name="Google Shape;730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731" name="Google Shape;731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737" name="Google Shape;737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744" name="Google Shape;744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1" name="Google Shape;751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752" name="Google Shape;752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4" name="Google Shape;764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65" name="Google Shape;765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70" name="Google Shape;770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3" name="Google Shape;773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74" name="Google Shape;774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0" name="Google Shape;780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81" name="Google Shape;781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90" name="Google Shape;790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803" name="Google Shape;803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816" name="Google Shape;816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829" name="Google Shape;829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5" name="Google Shape;835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836" name="Google Shape;836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852" name="Google Shape;852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858" name="Google Shape;858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59" name="Google Shape;859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2" name="Google Shape;862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63" name="Google Shape;863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6" name="Google Shape;866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67" name="Google Shape;867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0" name="Google Shape;870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71" name="Google Shape;871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4" name="Google Shape;874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75" name="Google Shape;875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3" name="Google Shape;883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84" name="Google Shape;884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909" name="Google Shape;909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910" name="Google Shape;910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2" name="Google Shape;912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913" name="Google Shape;913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5" name="Google Shape;915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916" name="Google Shape;916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18" name="Google Shape;918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919" name="Google Shape;919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BC00"/>
        </a:solidFill>
      </p:bgPr>
    </p:bg>
    <p:spTree>
      <p:nvGrpSpPr>
        <p:cNvPr id="923" name="Shape 9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4" name="Google Shape;924;p42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Work Sans Regular"/>
                <a:ea typeface="Work Sans Regular"/>
                <a:cs typeface="Work Sans Regular"/>
                <a:sym typeface="Work Sans Regula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Work Sans Regular"/>
                <a:ea typeface="Work Sans Regular"/>
                <a:cs typeface="Work Sans Regular"/>
                <a:sym typeface="Work Sans Regular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Work Sans Regular"/>
              <a:ea typeface="Work Sans Regular"/>
              <a:cs typeface="Work Sans Regular"/>
              <a:sym typeface="Work Sans Regular"/>
            </a:endParaRPr>
          </a:p>
        </p:txBody>
      </p:sp>
      <p:sp>
        <p:nvSpPr>
          <p:cNvPr id="925" name="Google Shape;925;p42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926" name="Google Shape;926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27" name="Google Shape;927;p42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31" name="Shape 9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32" name="Google Shape;932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933" name="Google Shape;933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934" name="Google Shape;934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935" name="Google Shape;935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936" name="Google Shape;936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37" name="Google Shape;937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38" name="Google Shape;938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939" name="Google Shape;939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0" name="Google Shape;940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41" name="Google Shape;941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42" name="Google Shape;942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3" name="Google Shape;943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44" name="Google Shape;944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45" name="Google Shape;945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6" name="Google Shape;946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Pisanio template">
  <a:themeElements>
    <a:clrScheme name="Custom 347">
      <a:dk1>
        <a:srgbClr val="111111"/>
      </a:dk1>
      <a:lt1>
        <a:srgbClr val="FFFFFF"/>
      </a:lt1>
      <a:dk2>
        <a:srgbClr val="434343"/>
      </a:dk2>
      <a:lt2>
        <a:srgbClr val="F3F3F3"/>
      </a:lt2>
      <a:accent1>
        <a:srgbClr val="FFBC00"/>
      </a:accent1>
      <a:accent2>
        <a:srgbClr val="FF8100"/>
      </a:accent2>
      <a:accent3>
        <a:srgbClr val="8BAB42"/>
      </a:accent3>
      <a:accent4>
        <a:srgbClr val="57A7B5"/>
      </a:accent4>
      <a:accent5>
        <a:srgbClr val="8B81D2"/>
      </a:accent5>
      <a:accent6>
        <a:srgbClr val="963334"/>
      </a:accent6>
      <a:hlink>
        <a:srgbClr val="B45F0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