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64" r:id="rId1"/>
  </p:sldMasterIdLst>
  <p:notesMasterIdLst>
    <p:notesMasterId r:id="rId21"/>
  </p:notesMasterIdLst>
  <p:handoutMasterIdLst>
    <p:handoutMasterId r:id="rId22"/>
  </p:handoutMasterIdLst>
  <p:sldIdLst>
    <p:sldId id="256" r:id="rId2"/>
    <p:sldId id="281" r:id="rId3"/>
    <p:sldId id="258" r:id="rId4"/>
    <p:sldId id="282" r:id="rId5"/>
    <p:sldId id="290" r:id="rId6"/>
    <p:sldId id="261" r:id="rId7"/>
    <p:sldId id="280" r:id="rId8"/>
    <p:sldId id="284" r:id="rId9"/>
    <p:sldId id="285" r:id="rId10"/>
    <p:sldId id="268" r:id="rId11"/>
    <p:sldId id="264" r:id="rId12"/>
    <p:sldId id="265" r:id="rId13"/>
    <p:sldId id="269" r:id="rId14"/>
    <p:sldId id="270" r:id="rId15"/>
    <p:sldId id="289" r:id="rId16"/>
    <p:sldId id="288" r:id="rId17"/>
    <p:sldId id="286" r:id="rId18"/>
    <p:sldId id="287" r:id="rId19"/>
    <p:sldId id="291"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 uri="{2D200454-40CA-4A62-9FC3-DE9A4176ACB9}">
      <p15:notes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3957" autoAdjust="0"/>
  </p:normalViewPr>
  <p:slideViewPr>
    <p:cSldViewPr snapToGrid="0">
      <p:cViewPr varScale="1">
        <p:scale>
          <a:sx n="65" d="100"/>
          <a:sy n="65" d="100"/>
        </p:scale>
        <p:origin x="858" y="66"/>
      </p:cViewPr>
      <p:guideLst/>
    </p:cSldViewPr>
  </p:slideViewPr>
  <p:notesTextViewPr>
    <p:cViewPr>
      <p:scale>
        <a:sx n="1" d="1"/>
        <a:sy n="1" d="1"/>
      </p:scale>
      <p:origin x="0" y="0"/>
    </p:cViewPr>
  </p:notesTextViewPr>
  <p:notesViewPr>
    <p:cSldViewPr snapToGrid="0">
      <p:cViewPr varScale="1">
        <p:scale>
          <a:sx n="50" d="100"/>
          <a:sy n="50" d="100"/>
        </p:scale>
        <p:origin x="2010" y="36"/>
      </p:cViewPr>
      <p:guideLst/>
    </p:cSldViewPr>
  </p:notes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tableStyles" Target="tableStyles.xml"/><Relationship Id="rId3" Type="http://schemas.openxmlformats.org/officeDocument/2006/relationships/slide" Target="slides/slide2.xml"/><Relationship Id="rId21" Type="http://schemas.openxmlformats.org/officeDocument/2006/relationships/notesMaster" Target="notesMasters/notesMaster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theme" Target="theme/theme1.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viewProps" Target="viewProp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presProps" Target="presProp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handoutMaster" Target="handoutMasters/handoutMaster1.xml"/><Relationship Id="rId27" Type="http://schemas.microsoft.com/office/2015/10/relationships/revisionInfo" Target="revisionInfo.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pieChart>
        <c:varyColors val="1"/>
        <c:ser>
          <c:idx val="0"/>
          <c:order val="0"/>
          <c:tx>
            <c:strRef>
              <c:f>Sheet1!$B$1</c:f>
              <c:strCache>
                <c:ptCount val="1"/>
                <c:pt idx="0">
                  <c:v>Sales</c:v>
                </c:pt>
              </c:strCache>
            </c:strRef>
          </c:tx>
          <c:explosion val="10"/>
          <c:dPt>
            <c:idx val="0"/>
            <c:bubble3D val="0"/>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67E8-4FAB-BD04-D4B6A1FE715F}"/>
              </c:ext>
            </c:extLst>
          </c:dPt>
          <c:dPt>
            <c:idx val="1"/>
            <c:bubble3D val="0"/>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67E8-4FAB-BD04-D4B6A1FE715F}"/>
              </c:ext>
            </c:extLst>
          </c:dPt>
          <c:dPt>
            <c:idx val="2"/>
            <c:bubble3D val="0"/>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67E8-4FAB-BD04-D4B6A1FE715F}"/>
              </c:ext>
            </c:extLst>
          </c:dPt>
          <c:dPt>
            <c:idx val="3"/>
            <c:bubble3D val="0"/>
            <c:spPr>
              <a:gradFill rotWithShape="1">
                <a:gsLst>
                  <a:gs pos="0">
                    <a:schemeClr val="accent4">
                      <a:satMod val="103000"/>
                      <a:lumMod val="102000"/>
                      <a:tint val="94000"/>
                    </a:schemeClr>
                  </a:gs>
                  <a:gs pos="50000">
                    <a:schemeClr val="accent4">
                      <a:satMod val="110000"/>
                      <a:lumMod val="100000"/>
                      <a:shade val="100000"/>
                    </a:schemeClr>
                  </a:gs>
                  <a:gs pos="100000">
                    <a:schemeClr val="accent4">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67E8-4FAB-BD04-D4B6A1FE715F}"/>
              </c:ext>
            </c:extLst>
          </c:dPt>
          <c:dLbls>
            <c:spPr>
              <a:noFill/>
              <a:ln>
                <a:noFill/>
              </a:ln>
              <a:effectLst/>
            </c:spPr>
            <c:txPr>
              <a:bodyPr rot="0" spcFirstLastPara="1" vertOverflow="ellipsis" vert="horz" wrap="square" lIns="38100" tIns="19050" rIns="38100" bIns="19050" anchor="ctr" anchorCtr="1">
                <a:spAutoFit/>
              </a:bodyPr>
              <a:lstStyle/>
              <a:p>
                <a:pPr>
                  <a:defRPr sz="1800" b="0" i="0" u="none" strike="noStrike" kern="1200" baseline="0">
                    <a:solidFill>
                      <a:schemeClr val="bg1"/>
                    </a:solidFill>
                    <a:latin typeface="+mn-lt"/>
                    <a:ea typeface="+mn-ea"/>
                    <a:cs typeface="+mn-cs"/>
                  </a:defRPr>
                </a:pPr>
                <a:endParaRPr lang="en-US"/>
              </a:p>
            </c:txPr>
            <c:dLblPos val="bestFit"/>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15:layout/>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2270-45B5-9295-4C1E3448F2E0}"/>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4">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tx1"/>
    </cs:fontRef>
  </cs:dataPoint>
  <cs:dataPoint3D>
    <cs:lnRef idx="0"/>
    <cs:fillRef idx="3">
      <cs:styleClr val="auto"/>
    </cs:fillRef>
    <cs:effectRef idx="3"/>
    <cs:fontRef idx="minor">
      <a:schemeClr val="tx1"/>
    </cs:fontRef>
  </cs:dataPoint3D>
  <cs:dataPointLine>
    <cs:lnRef idx="0">
      <cs:styleClr val="auto"/>
    </cs:lnRef>
    <cs:fillRef idx="3"/>
    <cs:effectRef idx="3"/>
    <cs:fontRef idx="minor">
      <a:schemeClr val="tx1"/>
    </cs:fontRef>
    <cs:spPr>
      <a:ln w="34925" cap="rnd">
        <a:solidFill>
          <a:schemeClr val="phClr"/>
        </a:solidFill>
        <a:round/>
      </a:ln>
    </cs:spPr>
  </cs:dataPointLine>
  <cs:dataPointMarker>
    <cs:lnRef idx="0">
      <cs:styleClr val="auto"/>
    </cs:lnRef>
    <cs:fillRef idx="3">
      <cs:styleClr val="auto"/>
    </cs:fillRef>
    <cs:effectRef idx="3"/>
    <cs:fontRef idx="minor">
      <a:schemeClr val="tx1"/>
    </cs:fontRef>
    <cs:spPr>
      <a:ln w="9525">
        <a:solidFill>
          <a:schemeClr val="phClr"/>
        </a:solidFill>
        <a:round/>
      </a:ln>
    </cs:spPr>
  </cs:dataPointMarker>
  <cs:dataPointMarkerLayout symbol="circle" size="6"/>
  <cs:dataPointWireframe>
    <cs:lnRef idx="0">
      <cs:styleClr val="auto"/>
    </cs:lnRef>
    <cs:fillRef idx="3"/>
    <cs:effectRef idx="3"/>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handoutMasters/_rels/handoutMaster1.xml.rels><?xml version="1.0" encoding="UTF-8" standalone="yes"?>
<Relationships xmlns="http://schemas.openxmlformats.org/package/2006/relationships"><Relationship Id="rId1" Type="http://schemas.openxmlformats.org/officeDocument/2006/relationships/theme" Target="../theme/theme3.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70B07516-6B0E-4A53-BCF4-7D7350D9E9FB}" type="datetimeFigureOut">
              <a:rPr lang="en-US" smtClean="0"/>
              <a:t>4/21/2018</a:t>
            </a:fld>
            <a:endParaRPr lang="en-US"/>
          </a:p>
        </p:txBody>
      </p:sp>
      <p:sp>
        <p:nvSpPr>
          <p:cNvPr id="4" name="Footer Placeholder 3"/>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5" name="Slide Number Placeholder 4"/>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5B26E7DB-9967-4179-BF43-D74E73A16A7E}" type="slidenum">
              <a:rPr lang="en-US" smtClean="0"/>
              <a:t>‹#›</a:t>
            </a:fld>
            <a:endParaRPr lang="en-US"/>
          </a:p>
        </p:txBody>
      </p:sp>
    </p:spTree>
    <p:extLst>
      <p:ext uri="{BB962C8B-B14F-4D97-AF65-F5344CB8AC3E}">
        <p14:creationId xmlns:p14="http://schemas.microsoft.com/office/powerpoint/2010/main" val="1171223810"/>
      </p:ext>
    </p:extLst>
  </p:cSld>
  <p:clrMap bg1="lt1" tx1="dk1" bg2="lt2" tx2="dk2" accent1="accent1" accent2="accent2" accent3="accent3" accent4="accent4" accent5="accent5" accent6="accent6" hlink="hlink" folHlink="folHlink"/>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DC8DC2A6-097A-4FCF-93A7-C9A32393923D}" type="datetimeFigureOut">
              <a:rPr lang="en-US" smtClean="0"/>
              <a:t>4/21/2018</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B2B27390-E881-4598-8FC7-471D07C4E162}" type="slidenum">
              <a:rPr lang="en-US" smtClean="0"/>
              <a:t>‹#›</a:t>
            </a:fld>
            <a:endParaRPr lang="en-US"/>
          </a:p>
        </p:txBody>
      </p:sp>
    </p:spTree>
    <p:extLst>
      <p:ext uri="{BB962C8B-B14F-4D97-AF65-F5344CB8AC3E}">
        <p14:creationId xmlns:p14="http://schemas.microsoft.com/office/powerpoint/2010/main" val="3435905949"/>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slideLayouts/_rels/slideLayout1.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
    <p:spTree>
      <p:nvGrpSpPr>
        <p:cNvPr id="1" name=""/>
        <p:cNvGrpSpPr/>
        <p:nvPr/>
      </p:nvGrpSpPr>
      <p:grpSpPr>
        <a:xfrm>
          <a:off x="0" y="0"/>
          <a:ext cx="0" cy="0"/>
          <a:chOff x="0" y="0"/>
          <a:chExt cx="0" cy="0"/>
        </a:xfrm>
      </p:grpSpPr>
      <p:sp>
        <p:nvSpPr>
          <p:cNvPr id="6" name="Rectangle 5"/>
          <p:cNvSpPr/>
          <p:nvPr userDrawn="1"/>
        </p:nvSpPr>
        <p:spPr>
          <a:xfrm>
            <a:off x="0" y="0"/>
            <a:ext cx="12192000" cy="6858000"/>
          </a:xfrm>
          <a:prstGeom prst="rect">
            <a:avLst/>
          </a:prstGeom>
          <a:blipFill dpi="0" rotWithShape="1">
            <a:blip r:embed="rId2">
              <a:alphaModFix amt="40000"/>
              <a:grayscl/>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Oval 8"/>
          <p:cNvSpPr/>
          <p:nvPr userDrawn="1"/>
        </p:nvSpPr>
        <p:spPr>
          <a:xfrm>
            <a:off x="3961268" y="1366427"/>
            <a:ext cx="4269465" cy="4125147"/>
          </a:xfrm>
          <a:prstGeom prst="ellipse">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p:cNvSpPr/>
          <p:nvPr/>
        </p:nvSpPr>
        <p:spPr>
          <a:xfrm>
            <a:off x="0" y="0"/>
            <a:ext cx="12192000" cy="6858000"/>
          </a:xfrm>
          <a:prstGeom prst="rect">
            <a:avLst/>
          </a:prstGeom>
          <a:blipFill dpi="0" rotWithShape="1">
            <a:blip r:embed="rId2">
              <a:alphaModFix amt="40000"/>
              <a:grayscl/>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Oval 7"/>
          <p:cNvSpPr/>
          <p:nvPr/>
        </p:nvSpPr>
        <p:spPr>
          <a:xfrm>
            <a:off x="3961268" y="1366427"/>
            <a:ext cx="4269465" cy="4125147"/>
          </a:xfrm>
          <a:prstGeom prst="ellipse">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p:cNvSpPr>
            <a:spLocks noGrp="1"/>
          </p:cNvSpPr>
          <p:nvPr>
            <p:ph type="ctrTitle" hasCustomPrompt="1"/>
          </p:nvPr>
        </p:nvSpPr>
        <p:spPr>
          <a:xfrm>
            <a:off x="4066042" y="2225265"/>
            <a:ext cx="4096883" cy="1844264"/>
          </a:xfrm>
        </p:spPr>
        <p:txBody>
          <a:bodyPr anchor="b">
            <a:normAutofit/>
          </a:bodyPr>
          <a:lstStyle>
            <a:lvl1pPr marL="0" marR="0" indent="0" algn="ctr" defTabSz="914400" rtl="0" eaLnBrk="1" fontAlgn="auto" latinLnBrk="0" hangingPunct="1">
              <a:lnSpc>
                <a:spcPct val="100000"/>
              </a:lnSpc>
              <a:spcBef>
                <a:spcPts val="0"/>
              </a:spcBef>
              <a:spcAft>
                <a:spcPts val="0"/>
              </a:spcAft>
              <a:buClrTx/>
              <a:buSzTx/>
              <a:buFontTx/>
              <a:buNone/>
              <a:tabLst/>
              <a:defRPr sz="3000">
                <a:solidFill>
                  <a:schemeClr val="bg1"/>
                </a:solidFill>
              </a:defRPr>
            </a:lvl1pP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 sz="3200" b="1" i="0" u="none" strike="noStrike" kern="0" cap="none" spc="0" normalizeH="0" baseline="0" noProof="0" dirty="0">
                <a:ln>
                  <a:noFill/>
                </a:ln>
                <a:solidFill>
                  <a:srgbClr val="FFFFFF"/>
                </a:solidFill>
                <a:effectLst/>
                <a:uLnTx/>
                <a:uFillTx/>
                <a:latin typeface="Muli"/>
                <a:sym typeface="Muli"/>
              </a:rPr>
              <a:t>THIS IS YOUR</a:t>
            </a:r>
            <a:br>
              <a:rPr kumimoji="0" lang="en" sz="3200" b="1" i="0" u="none" strike="noStrike" kern="0" cap="none" spc="0" normalizeH="0" baseline="0" noProof="0" dirty="0">
                <a:ln>
                  <a:noFill/>
                </a:ln>
                <a:solidFill>
                  <a:srgbClr val="FFFFFF"/>
                </a:solidFill>
                <a:effectLst/>
                <a:uLnTx/>
                <a:uFillTx/>
                <a:latin typeface="Muli"/>
                <a:sym typeface="Muli"/>
              </a:rPr>
            </a:br>
            <a:r>
              <a:rPr kumimoji="0" lang="en" sz="3200" b="1" i="0" u="none" strike="noStrike" kern="0" cap="none" spc="0" normalizeH="0" baseline="0" noProof="0" dirty="0">
                <a:ln>
                  <a:noFill/>
                </a:ln>
                <a:solidFill>
                  <a:srgbClr val="FFFFFF"/>
                </a:solidFill>
                <a:effectLst/>
                <a:uLnTx/>
                <a:uFillTx/>
                <a:latin typeface="Muli"/>
                <a:sym typeface="Muli"/>
              </a:rPr>
              <a:t>PRESENTATION</a:t>
            </a:r>
            <a:br>
              <a:rPr kumimoji="0" lang="en" sz="3200" b="1" i="0" u="none" strike="noStrike" kern="0" cap="none" spc="0" normalizeH="0" baseline="0" noProof="0" dirty="0">
                <a:ln>
                  <a:noFill/>
                </a:ln>
                <a:solidFill>
                  <a:srgbClr val="FFFFFF"/>
                </a:solidFill>
                <a:effectLst/>
                <a:uLnTx/>
                <a:uFillTx/>
                <a:latin typeface="Muli"/>
                <a:sym typeface="Muli"/>
              </a:rPr>
            </a:br>
            <a:r>
              <a:rPr kumimoji="0" lang="en" sz="3200" b="1" i="0" u="none" strike="noStrike" kern="0" cap="none" spc="0" normalizeH="0" baseline="0" noProof="0" dirty="0">
                <a:ln>
                  <a:noFill/>
                </a:ln>
                <a:solidFill>
                  <a:srgbClr val="FFFFFF"/>
                </a:solidFill>
                <a:effectLst/>
                <a:uLnTx/>
                <a:uFillTx/>
                <a:latin typeface="Muli"/>
                <a:sym typeface="Muli"/>
              </a:rPr>
              <a:t>TITLE</a:t>
            </a:r>
          </a:p>
        </p:txBody>
      </p:sp>
      <p:sp>
        <p:nvSpPr>
          <p:cNvPr id="3" name="Subtitle 2"/>
          <p:cNvSpPr>
            <a:spLocks noGrp="1"/>
          </p:cNvSpPr>
          <p:nvPr>
            <p:ph type="subTitle" idx="1"/>
          </p:nvPr>
        </p:nvSpPr>
        <p:spPr>
          <a:xfrm>
            <a:off x="4219574" y="4088579"/>
            <a:ext cx="3752850" cy="646112"/>
          </a:xfrm>
        </p:spPr>
        <p:txBody>
          <a:bodyPr/>
          <a:lstStyle>
            <a:lvl1pPr marL="0" indent="0" algn="ctr">
              <a:buNone/>
              <a:defRPr sz="24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endParaRPr lang="en-US" dirty="0"/>
          </a:p>
        </p:txBody>
      </p:sp>
    </p:spTree>
    <p:extLst>
      <p:ext uri="{BB962C8B-B14F-4D97-AF65-F5344CB8AC3E}">
        <p14:creationId xmlns:p14="http://schemas.microsoft.com/office/powerpoint/2010/main" val="1844064859"/>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Picture and Text">
    <p:spTree>
      <p:nvGrpSpPr>
        <p:cNvPr id="1" name=""/>
        <p:cNvGrpSpPr/>
        <p:nvPr/>
      </p:nvGrpSpPr>
      <p:grpSpPr>
        <a:xfrm>
          <a:off x="0" y="0"/>
          <a:ext cx="0" cy="0"/>
          <a:chOff x="0" y="0"/>
          <a:chExt cx="0" cy="0"/>
        </a:xfrm>
      </p:grpSpPr>
      <p:sp>
        <p:nvSpPr>
          <p:cNvPr id="9" name="Rectangle 8"/>
          <p:cNvSpPr/>
          <p:nvPr userDrawn="1"/>
        </p:nvSpPr>
        <p:spPr>
          <a:xfrm flipH="1">
            <a:off x="0" y="0"/>
            <a:ext cx="12192000" cy="6858000"/>
          </a:xfrm>
          <a:prstGeom prst="rect">
            <a:avLst/>
          </a:prstGeom>
          <a:blipFill>
            <a:blip r:embed="rId2">
              <a:alphaModFix amt="40000"/>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p:cNvSpPr/>
          <p:nvPr userDrawn="1"/>
        </p:nvSpPr>
        <p:spPr>
          <a:xfrm>
            <a:off x="5648632" y="0"/>
            <a:ext cx="6543368" cy="6858000"/>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p:cNvSpPr/>
          <p:nvPr/>
        </p:nvSpPr>
        <p:spPr>
          <a:xfrm flipH="1">
            <a:off x="0" y="0"/>
            <a:ext cx="12192000" cy="6858000"/>
          </a:xfrm>
          <a:prstGeom prst="rect">
            <a:avLst/>
          </a:prstGeom>
          <a:blipFill>
            <a:blip r:embed="rId2">
              <a:alphaModFix amt="40000"/>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p:cNvSpPr/>
          <p:nvPr/>
        </p:nvSpPr>
        <p:spPr>
          <a:xfrm>
            <a:off x="5648632" y="0"/>
            <a:ext cx="6543368" cy="6858000"/>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Title 7"/>
          <p:cNvSpPr>
            <a:spLocks noGrp="1"/>
          </p:cNvSpPr>
          <p:nvPr>
            <p:ph type="title" hasCustomPrompt="1"/>
          </p:nvPr>
        </p:nvSpPr>
        <p:spPr>
          <a:xfrm>
            <a:off x="6096000" y="498475"/>
            <a:ext cx="5257800" cy="1325563"/>
          </a:xfrm>
        </p:spPr>
        <p:txBody>
          <a:bodyPr/>
          <a:lstStyle>
            <a:lvl1pPr>
              <a:defRPr>
                <a:solidFill>
                  <a:schemeClr val="bg1"/>
                </a:solidFill>
              </a:defRPr>
            </a:lvl1pPr>
          </a:lstStyle>
          <a:p>
            <a:r>
              <a:rPr lang="en-US" dirty="0"/>
              <a:t>Add Text</a:t>
            </a:r>
          </a:p>
        </p:txBody>
      </p:sp>
      <p:sp>
        <p:nvSpPr>
          <p:cNvPr id="10" name="Text Placeholder 9"/>
          <p:cNvSpPr>
            <a:spLocks noGrp="1"/>
          </p:cNvSpPr>
          <p:nvPr>
            <p:ph type="body" sz="quarter" idx="10" hasCustomPrompt="1"/>
          </p:nvPr>
        </p:nvSpPr>
        <p:spPr>
          <a:xfrm>
            <a:off x="6096000" y="2533650"/>
            <a:ext cx="5295900" cy="3657600"/>
          </a:xfrm>
        </p:spPr>
        <p:txBody>
          <a:bodyPr/>
          <a:lstStyle>
            <a:lvl1pPr marL="0" indent="0">
              <a:buNone/>
              <a:defRPr baseline="0">
                <a:solidFill>
                  <a:schemeClr val="bg1"/>
                </a:solidFill>
              </a:defRPr>
            </a:lvl1pPr>
            <a:lvl2pPr marL="457200" indent="0">
              <a:buNone/>
              <a:defRPr/>
            </a:lvl2pPr>
            <a:lvl3pPr marL="914400" indent="0">
              <a:buNone/>
              <a:defRPr/>
            </a:lvl3pPr>
            <a:lvl4pPr marL="1371600" indent="0">
              <a:buNone/>
              <a:defRPr/>
            </a:lvl4pPr>
            <a:lvl5pPr marL="1828800" indent="0">
              <a:buNone/>
              <a:defRPr/>
            </a:lvl5pPr>
          </a:lstStyle>
          <a:p>
            <a:pPr lvl="0"/>
            <a:r>
              <a:rPr lang="en-US" dirty="0"/>
              <a:t>Add text Here</a:t>
            </a:r>
          </a:p>
        </p:txBody>
      </p:sp>
    </p:spTree>
    <p:extLst>
      <p:ext uri="{BB962C8B-B14F-4D97-AF65-F5344CB8AC3E}">
        <p14:creationId xmlns:p14="http://schemas.microsoft.com/office/powerpoint/2010/main" val="365912727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Slide Headline">
    <p:spTree>
      <p:nvGrpSpPr>
        <p:cNvPr id="1" name=""/>
        <p:cNvGrpSpPr/>
        <p:nvPr/>
      </p:nvGrpSpPr>
      <p:grpSpPr>
        <a:xfrm>
          <a:off x="0" y="0"/>
          <a:ext cx="0" cy="0"/>
          <a:chOff x="0" y="0"/>
          <a:chExt cx="0" cy="0"/>
        </a:xfrm>
      </p:grpSpPr>
      <p:sp>
        <p:nvSpPr>
          <p:cNvPr id="11" name="Rectangle 10"/>
          <p:cNvSpPr/>
          <p:nvPr userDrawn="1"/>
        </p:nvSpPr>
        <p:spPr>
          <a:xfrm>
            <a:off x="0" y="0"/>
            <a:ext cx="12192000" cy="6858000"/>
          </a:xfrm>
          <a:prstGeom prst="rect">
            <a:avLst/>
          </a:prstGeom>
          <a:blipFill dpi="0" rotWithShape="1">
            <a:blip r:embed="rId2">
              <a:alphaModFix amt="40000"/>
              <a:grayscl/>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p:cNvSpPr/>
          <p:nvPr/>
        </p:nvSpPr>
        <p:spPr>
          <a:xfrm>
            <a:off x="0" y="0"/>
            <a:ext cx="12192000" cy="6858000"/>
          </a:xfrm>
          <a:prstGeom prst="rect">
            <a:avLst/>
          </a:prstGeom>
          <a:blipFill dpi="0" rotWithShape="1">
            <a:blip r:embed="rId2">
              <a:alphaModFix amt="40000"/>
              <a:grayscl/>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Text Placeholder 1">
            <a:extLst>
              <a:ext uri="{FF2B5EF4-FFF2-40B4-BE49-F238E27FC236}">
                <a16:creationId xmlns:a16="http://schemas.microsoft.com/office/drawing/2014/main" id="{43BE66CA-A1CD-46CD-A657-5CA143290DC7}"/>
              </a:ext>
            </a:extLst>
          </p:cNvPr>
          <p:cNvSpPr>
            <a:spLocks noGrp="1"/>
          </p:cNvSpPr>
          <p:nvPr>
            <p:ph type="body" idx="1"/>
          </p:nvPr>
        </p:nvSpPr>
        <p:spPr>
          <a:xfrm>
            <a:off x="3701845" y="3239115"/>
            <a:ext cx="4409768" cy="1096912"/>
          </a:xfrm>
        </p:spPr>
        <p:txBody>
          <a:bodyPr>
            <a:normAutofit/>
          </a:bodyPr>
          <a:lstStyle>
            <a:lvl1pPr algn="ctr">
              <a:defRPr sz="5400" i="0">
                <a:solidFill>
                  <a:schemeClr val="bg1"/>
                </a:solidFill>
              </a:defRPr>
            </a:lvl1pPr>
          </a:lstStyle>
          <a:p>
            <a:pPr marL="0" indent="0">
              <a:buNone/>
            </a:pPr>
            <a:endParaRPr lang="en-US" dirty="0"/>
          </a:p>
        </p:txBody>
      </p:sp>
    </p:spTree>
    <p:extLst>
      <p:ext uri="{BB962C8B-B14F-4D97-AF65-F5344CB8AC3E}">
        <p14:creationId xmlns:p14="http://schemas.microsoft.com/office/powerpoint/2010/main" val="2731425898"/>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
        <p:cNvGrpSpPr/>
        <p:nvPr/>
      </p:nvGrpSpPr>
      <p:grpSpPr>
        <a:xfrm>
          <a:off x="0" y="0"/>
          <a:ext cx="0" cy="0"/>
          <a:chOff x="0" y="0"/>
          <a:chExt cx="0" cy="0"/>
        </a:xfrm>
      </p:grpSpPr>
      <p:sp>
        <p:nvSpPr>
          <p:cNvPr id="7" name="Rectangle 6"/>
          <p:cNvSpPr/>
          <p:nvPr userDrawn="1"/>
        </p:nvSpPr>
        <p:spPr>
          <a:xfrm>
            <a:off x="0" y="0"/>
            <a:ext cx="12192000" cy="6858000"/>
          </a:xfrm>
          <a:prstGeom prst="rect">
            <a:avLst/>
          </a:prstGeom>
          <a:blipFill dpi="0" rotWithShape="1">
            <a:blip r:embed="rId2">
              <a:alphaModFix amt="40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2" name="Rectangle 11"/>
          <p:cNvSpPr/>
          <p:nvPr/>
        </p:nvSpPr>
        <p:spPr>
          <a:xfrm>
            <a:off x="0" y="2352368"/>
            <a:ext cx="12192000" cy="2153265"/>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Shape 129"/>
          <p:cNvSpPr txBox="1">
            <a:spLocks/>
          </p:cNvSpPr>
          <p:nvPr/>
        </p:nvSpPr>
        <p:spPr>
          <a:xfrm>
            <a:off x="301097" y="1745720"/>
            <a:ext cx="1216512" cy="2322872"/>
          </a:xfrm>
          <a:prstGeom prst="rect">
            <a:avLst/>
          </a:prstGeom>
        </p:spPr>
        <p:txBody>
          <a:bodyPr lIns="91425" tIns="91425" rIns="91425" bIns="91425" anchor="ctr"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 sz="15000" i="1" spc="300" dirty="0">
                <a:solidFill>
                  <a:schemeClr val="bg1"/>
                </a:solidFill>
                <a:effectLst>
                  <a:outerShdw blurRad="38100" dist="38100" dir="2700000" algn="tl">
                    <a:srgbClr val="000000">
                      <a:alpha val="43137"/>
                    </a:srgbClr>
                  </a:outerShdw>
                </a:effectLst>
              </a:rPr>
              <a:t>“</a:t>
            </a:r>
          </a:p>
        </p:txBody>
      </p:sp>
      <p:sp>
        <p:nvSpPr>
          <p:cNvPr id="15" name="Shape 129"/>
          <p:cNvSpPr txBox="1">
            <a:spLocks/>
          </p:cNvSpPr>
          <p:nvPr/>
        </p:nvSpPr>
        <p:spPr>
          <a:xfrm rot="10800000">
            <a:off x="10677685" y="2789409"/>
            <a:ext cx="1216512" cy="2322872"/>
          </a:xfrm>
          <a:prstGeom prst="rect">
            <a:avLst/>
          </a:prstGeom>
        </p:spPr>
        <p:txBody>
          <a:bodyPr lIns="91425" tIns="91425" rIns="91425" bIns="91425" anchor="ctr"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 sz="15000" i="1" spc="300" dirty="0">
                <a:solidFill>
                  <a:schemeClr val="bg1"/>
                </a:solidFill>
                <a:effectLst>
                  <a:outerShdw blurRad="38100" dist="38100" dir="2700000" algn="tl">
                    <a:srgbClr val="000000">
                      <a:alpha val="43137"/>
                    </a:srgbClr>
                  </a:outerShdw>
                </a:effectLst>
              </a:rPr>
              <a:t>“</a:t>
            </a:r>
          </a:p>
        </p:txBody>
      </p:sp>
      <p:sp>
        <p:nvSpPr>
          <p:cNvPr id="9" name="Shape 129"/>
          <p:cNvSpPr txBox="1">
            <a:spLocks/>
          </p:cNvSpPr>
          <p:nvPr userDrawn="1"/>
        </p:nvSpPr>
        <p:spPr>
          <a:xfrm>
            <a:off x="2495166" y="3019050"/>
            <a:ext cx="7740214" cy="1302227"/>
          </a:xfrm>
          <a:prstGeom prst="rect">
            <a:avLst/>
          </a:prstGeom>
        </p:spPr>
        <p:txBody>
          <a:bodyPr lIns="91425" tIns="91425" rIns="91425" bIns="91425" anchor="ctr"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i="1" spc="300" dirty="0">
              <a:solidFill>
                <a:schemeClr val="bg1"/>
              </a:solidFill>
            </a:endParaRPr>
          </a:p>
        </p:txBody>
      </p:sp>
      <p:sp>
        <p:nvSpPr>
          <p:cNvPr id="10" name="Shape 129"/>
          <p:cNvSpPr txBox="1">
            <a:spLocks/>
          </p:cNvSpPr>
          <p:nvPr userDrawn="1"/>
        </p:nvSpPr>
        <p:spPr>
          <a:xfrm>
            <a:off x="301097" y="1745720"/>
            <a:ext cx="1216512" cy="2322872"/>
          </a:xfrm>
          <a:prstGeom prst="rect">
            <a:avLst/>
          </a:prstGeom>
        </p:spPr>
        <p:txBody>
          <a:bodyPr lIns="91425" tIns="91425" rIns="91425" bIns="91425" anchor="ctr"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 sz="15000" i="1" spc="300" dirty="0">
                <a:solidFill>
                  <a:schemeClr val="bg1"/>
                </a:solidFill>
                <a:effectLst>
                  <a:outerShdw blurRad="38100" dist="38100" dir="2700000" algn="tl">
                    <a:srgbClr val="000000">
                      <a:alpha val="43137"/>
                    </a:srgbClr>
                  </a:outerShdw>
                </a:effectLst>
              </a:rPr>
              <a:t>“</a:t>
            </a:r>
          </a:p>
        </p:txBody>
      </p:sp>
      <p:sp>
        <p:nvSpPr>
          <p:cNvPr id="16" name="Shape 129"/>
          <p:cNvSpPr txBox="1">
            <a:spLocks/>
          </p:cNvSpPr>
          <p:nvPr userDrawn="1"/>
        </p:nvSpPr>
        <p:spPr>
          <a:xfrm rot="10800000">
            <a:off x="10677685" y="2789409"/>
            <a:ext cx="1216512" cy="2322872"/>
          </a:xfrm>
          <a:prstGeom prst="rect">
            <a:avLst/>
          </a:prstGeom>
        </p:spPr>
        <p:txBody>
          <a:bodyPr lIns="91425" tIns="91425" rIns="91425" bIns="91425" anchor="ctr"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 sz="15000" i="1" spc="300" dirty="0">
                <a:solidFill>
                  <a:schemeClr val="bg1"/>
                </a:solidFill>
                <a:effectLst>
                  <a:outerShdw blurRad="38100" dist="38100" dir="2700000" algn="tl">
                    <a:srgbClr val="000000">
                      <a:alpha val="43137"/>
                    </a:srgbClr>
                  </a:outerShdw>
                </a:effectLst>
              </a:rPr>
              <a:t>“</a:t>
            </a:r>
          </a:p>
        </p:txBody>
      </p:sp>
      <p:sp>
        <p:nvSpPr>
          <p:cNvPr id="17" name="Text Placeholder 1">
            <a:extLst>
              <a:ext uri="{FF2B5EF4-FFF2-40B4-BE49-F238E27FC236}">
                <a16:creationId xmlns:a16="http://schemas.microsoft.com/office/drawing/2014/main" id="{E0D7B27B-BE02-4DDC-AA8B-1E495497D033}"/>
              </a:ext>
            </a:extLst>
          </p:cNvPr>
          <p:cNvSpPr>
            <a:spLocks noGrp="1"/>
          </p:cNvSpPr>
          <p:nvPr>
            <p:ph type="body" idx="1"/>
          </p:nvPr>
        </p:nvSpPr>
        <p:spPr>
          <a:xfrm>
            <a:off x="1676400" y="2457450"/>
            <a:ext cx="8934450" cy="1822951"/>
          </a:xfrm>
        </p:spPr>
        <p:txBody>
          <a:bodyPr>
            <a:normAutofit/>
          </a:bodyPr>
          <a:lstStyle>
            <a:lvl1pPr algn="ctr">
              <a:defRPr i="1">
                <a:solidFill>
                  <a:schemeClr val="bg1"/>
                </a:solidFill>
              </a:defRPr>
            </a:lvl1pPr>
          </a:lstStyle>
          <a:p>
            <a:pPr marL="0" indent="0">
              <a:buNone/>
            </a:pPr>
            <a:endParaRPr lang="en-US" dirty="0"/>
          </a:p>
        </p:txBody>
      </p:sp>
    </p:spTree>
    <p:extLst>
      <p:ext uri="{BB962C8B-B14F-4D97-AF65-F5344CB8AC3E}">
        <p14:creationId xmlns:p14="http://schemas.microsoft.com/office/powerpoint/2010/main" val="954398147"/>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
        <p:cNvGrpSpPr/>
        <p:nvPr/>
      </p:nvGrpSpPr>
      <p:grpSpPr>
        <a:xfrm>
          <a:off x="0" y="0"/>
          <a:ext cx="0" cy="0"/>
          <a:chOff x="0" y="0"/>
          <a:chExt cx="0" cy="0"/>
        </a:xfrm>
      </p:grpSpPr>
      <p:sp>
        <p:nvSpPr>
          <p:cNvPr id="3" name="Slide Number Placeholder 2"/>
          <p:cNvSpPr>
            <a:spLocks noGrp="1"/>
          </p:cNvSpPr>
          <p:nvPr>
            <p:ph type="sldNum" sz="quarter" idx="10"/>
          </p:nvPr>
        </p:nvSpPr>
        <p:spPr/>
        <p:txBody>
          <a:bodyPr/>
          <a:lstStyle/>
          <a:p>
            <a:fld id="{A73EB468-466A-4EC1-BB7D-0D7BBAA46BDD}" type="slidenum">
              <a:rPr lang="en-US" smtClean="0"/>
              <a:t>‹#›</a:t>
            </a:fld>
            <a:endParaRPr lang="en-US"/>
          </a:p>
        </p:txBody>
      </p:sp>
      <p:sp>
        <p:nvSpPr>
          <p:cNvPr id="4" name="Rectangle 3"/>
          <p:cNvSpPr/>
          <p:nvPr/>
        </p:nvSpPr>
        <p:spPr>
          <a:xfrm>
            <a:off x="0" y="0"/>
            <a:ext cx="12192000" cy="6858000"/>
          </a:xfrm>
          <a:prstGeom prst="rect">
            <a:avLst/>
          </a:prstGeom>
          <a:blipFill>
            <a:blip r:embed="rId2">
              <a:alphaModFix amt="40000"/>
              <a:grayscl/>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p:cNvSpPr/>
          <p:nvPr/>
        </p:nvSpPr>
        <p:spPr>
          <a:xfrm>
            <a:off x="3539613" y="0"/>
            <a:ext cx="8652387" cy="6858000"/>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3" name="Shape 78">
            <a:extLst>
              <a:ext uri="{FF2B5EF4-FFF2-40B4-BE49-F238E27FC236}">
                <a16:creationId xmlns:a16="http://schemas.microsoft.com/office/drawing/2014/main" id="{C45BD36E-7212-4700-A554-CCB40C2D24C7}"/>
              </a:ext>
            </a:extLst>
          </p:cNvPr>
          <p:cNvSpPr txBox="1">
            <a:spLocks noGrp="1"/>
          </p:cNvSpPr>
          <p:nvPr>
            <p:ph type="title"/>
          </p:nvPr>
        </p:nvSpPr>
        <p:spPr>
          <a:xfrm>
            <a:off x="4303634" y="1147839"/>
            <a:ext cx="7372873" cy="847999"/>
          </a:xfrm>
          <a:prstGeom prst="rect">
            <a:avLst/>
          </a:prstGeom>
        </p:spPr>
        <p:txBody>
          <a:bodyPr lIns="91425" tIns="91425" rIns="91425" bIns="91425" anchor="b" anchorCtr="0">
            <a:normAutofit/>
          </a:bodyPr>
          <a:lstStyle>
            <a:lvl1pPr lvl="0" rtl="0">
              <a:spcBef>
                <a:spcPts val="0"/>
              </a:spcBef>
              <a:defRPr sz="40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14" name="Shape 79">
            <a:extLst>
              <a:ext uri="{FF2B5EF4-FFF2-40B4-BE49-F238E27FC236}">
                <a16:creationId xmlns:a16="http://schemas.microsoft.com/office/drawing/2014/main" id="{25F5E8EA-1ABE-42C7-A65A-D0F73A7ADDAF}"/>
              </a:ext>
            </a:extLst>
          </p:cNvPr>
          <p:cNvSpPr txBox="1">
            <a:spLocks noGrp="1"/>
          </p:cNvSpPr>
          <p:nvPr>
            <p:ph type="body" idx="1"/>
          </p:nvPr>
        </p:nvSpPr>
        <p:spPr>
          <a:xfrm>
            <a:off x="4303652" y="2166439"/>
            <a:ext cx="2308589" cy="4331999"/>
          </a:xfrm>
          <a:prstGeom prst="rect">
            <a:avLst/>
          </a:prstGeom>
        </p:spPr>
        <p:txBody>
          <a:bodyPr lIns="91425" tIns="91425" rIns="91425" bIns="91425" anchor="t" anchorCtr="0">
            <a:normAutofit/>
          </a:bodyPr>
          <a:lstStyle>
            <a:lvl1pPr lvl="0" rtl="0">
              <a:spcBef>
                <a:spcPts val="0"/>
              </a:spcBef>
              <a:buSzPct val="100000"/>
              <a:defRPr sz="20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15" name="Shape 80">
            <a:extLst>
              <a:ext uri="{FF2B5EF4-FFF2-40B4-BE49-F238E27FC236}">
                <a16:creationId xmlns:a16="http://schemas.microsoft.com/office/drawing/2014/main" id="{3F91DA72-E988-4BCE-A2F3-BD81D38E450A}"/>
              </a:ext>
            </a:extLst>
          </p:cNvPr>
          <p:cNvSpPr txBox="1">
            <a:spLocks noGrp="1"/>
          </p:cNvSpPr>
          <p:nvPr>
            <p:ph type="body" idx="2"/>
          </p:nvPr>
        </p:nvSpPr>
        <p:spPr>
          <a:xfrm>
            <a:off x="6835785" y="2166439"/>
            <a:ext cx="2308589" cy="4331999"/>
          </a:xfrm>
          <a:prstGeom prst="rect">
            <a:avLst/>
          </a:prstGeom>
        </p:spPr>
        <p:txBody>
          <a:bodyPr lIns="91425" tIns="91425" rIns="91425" bIns="91425" anchor="t" anchorCtr="0">
            <a:normAutofit/>
          </a:bodyPr>
          <a:lstStyle>
            <a:lvl1pPr lvl="0" rtl="0">
              <a:spcBef>
                <a:spcPts val="0"/>
              </a:spcBef>
              <a:buSzPct val="100000"/>
              <a:defRPr sz="20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6" name="Shape 81">
            <a:extLst>
              <a:ext uri="{FF2B5EF4-FFF2-40B4-BE49-F238E27FC236}">
                <a16:creationId xmlns:a16="http://schemas.microsoft.com/office/drawing/2014/main" id="{86C425C4-569B-43C2-9D60-4ECD292F95BD}"/>
              </a:ext>
            </a:extLst>
          </p:cNvPr>
          <p:cNvSpPr txBox="1">
            <a:spLocks noGrp="1"/>
          </p:cNvSpPr>
          <p:nvPr>
            <p:ph type="body" idx="3"/>
          </p:nvPr>
        </p:nvSpPr>
        <p:spPr>
          <a:xfrm>
            <a:off x="9367918" y="2181487"/>
            <a:ext cx="2308589" cy="4331999"/>
          </a:xfrm>
          <a:prstGeom prst="rect">
            <a:avLst/>
          </a:prstGeom>
        </p:spPr>
        <p:txBody>
          <a:bodyPr lIns="91425" tIns="91425" rIns="91425" bIns="91425" anchor="t" anchorCtr="0">
            <a:normAutofit/>
          </a:bodyPr>
          <a:lstStyle>
            <a:lvl1pPr lvl="0" rtl="0">
              <a:spcBef>
                <a:spcPts val="0"/>
              </a:spcBef>
              <a:buSzPct val="100000"/>
              <a:defRPr sz="20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24401762"/>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
        <p:cNvGrpSpPr/>
        <p:nvPr/>
      </p:nvGrpSpPr>
      <p:grpSpPr>
        <a:xfrm>
          <a:off x="0" y="0"/>
          <a:ext cx="0" cy="0"/>
          <a:chOff x="0" y="0"/>
          <a:chExt cx="0" cy="0"/>
        </a:xfrm>
      </p:grpSpPr>
      <p:sp>
        <p:nvSpPr>
          <p:cNvPr id="3" name="Slide Number Placeholder 2"/>
          <p:cNvSpPr>
            <a:spLocks noGrp="1"/>
          </p:cNvSpPr>
          <p:nvPr>
            <p:ph type="sldNum" sz="quarter" idx="10"/>
          </p:nvPr>
        </p:nvSpPr>
        <p:spPr/>
        <p:txBody>
          <a:bodyPr/>
          <a:lstStyle/>
          <a:p>
            <a:fld id="{A73EB468-466A-4EC1-BB7D-0D7BBAA46BDD}" type="slidenum">
              <a:rPr lang="en-US" smtClean="0"/>
              <a:t>‹#›</a:t>
            </a:fld>
            <a:endParaRPr lang="en-US"/>
          </a:p>
        </p:txBody>
      </p:sp>
      <p:sp>
        <p:nvSpPr>
          <p:cNvPr id="4" name="Slide Number Placeholder 2"/>
          <p:cNvSpPr txBox="1">
            <a:spLocks/>
          </p:cNvSpPr>
          <p:nvPr/>
        </p:nvSpPr>
        <p:spPr>
          <a:xfrm>
            <a:off x="8610600" y="6356350"/>
            <a:ext cx="2743200" cy="365125"/>
          </a:xfrm>
          <a:prstGeom prst="rect">
            <a:avLst/>
          </a:prstGeom>
        </p:spPr>
        <p:txBody>
          <a:bodyPr vert="horz" lIns="91440" tIns="45720" rIns="91440" bIns="45720" rtlCol="0" anchor="ctr"/>
          <a:lstStyle>
            <a:defPPr>
              <a:defRPr lang="en-US"/>
            </a:defPPr>
            <a:lvl1pPr marL="0" algn="r" defTabSz="914400" rtl="0" eaLnBrk="1" latinLnBrk="0" hangingPunct="1">
              <a:defRPr sz="1200" kern="1200">
                <a:solidFill>
                  <a:schemeClr val="tx1">
                    <a:tint val="75000"/>
                  </a:schemeClr>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fld id="{A73EB468-466A-4EC1-BB7D-0D7BBAA46BDD}" type="slidenum">
              <a:rPr lang="en-US" smtClean="0"/>
              <a:pPr/>
              <a:t>‹#›</a:t>
            </a:fld>
            <a:endParaRPr lang="en-US"/>
          </a:p>
        </p:txBody>
      </p:sp>
      <p:sp>
        <p:nvSpPr>
          <p:cNvPr id="5" name="Rectangle 4"/>
          <p:cNvSpPr/>
          <p:nvPr/>
        </p:nvSpPr>
        <p:spPr>
          <a:xfrm>
            <a:off x="0" y="0"/>
            <a:ext cx="12192000" cy="6858000"/>
          </a:xfrm>
          <a:prstGeom prst="rect">
            <a:avLst/>
          </a:prstGeom>
          <a:blipFill>
            <a:blip r:embed="rId2">
              <a:alphaModFix amt="40000"/>
              <a:grayscl/>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p:cNvSpPr/>
          <p:nvPr/>
        </p:nvSpPr>
        <p:spPr>
          <a:xfrm>
            <a:off x="0" y="0"/>
            <a:ext cx="6769510" cy="6858000"/>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Slide Number Placeholder 2"/>
          <p:cNvSpPr txBox="1">
            <a:spLocks/>
          </p:cNvSpPr>
          <p:nvPr userDrawn="1"/>
        </p:nvSpPr>
        <p:spPr>
          <a:xfrm>
            <a:off x="8610600" y="6356350"/>
            <a:ext cx="2743200" cy="365125"/>
          </a:xfrm>
          <a:prstGeom prst="rect">
            <a:avLst/>
          </a:prstGeom>
        </p:spPr>
        <p:txBody>
          <a:bodyPr vert="horz" lIns="91440" tIns="45720" rIns="91440" bIns="45720" rtlCol="0" anchor="ctr"/>
          <a:lstStyle>
            <a:defPPr>
              <a:defRPr lang="en-US"/>
            </a:defPPr>
            <a:lvl1pPr marL="0" algn="r" defTabSz="914400" rtl="0" eaLnBrk="1" latinLnBrk="0" hangingPunct="1">
              <a:defRPr sz="1200" kern="1200">
                <a:solidFill>
                  <a:schemeClr val="tx1">
                    <a:tint val="75000"/>
                  </a:schemeClr>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fld id="{A73EB468-466A-4EC1-BB7D-0D7BBAA46BDD}" type="slidenum">
              <a:rPr lang="en-US" smtClean="0"/>
              <a:pPr/>
              <a:t>‹#›</a:t>
            </a:fld>
            <a:endParaRPr lang="en-US"/>
          </a:p>
        </p:txBody>
      </p:sp>
      <p:sp>
        <p:nvSpPr>
          <p:cNvPr id="11" name="Shape 62">
            <a:extLst>
              <a:ext uri="{FF2B5EF4-FFF2-40B4-BE49-F238E27FC236}">
                <a16:creationId xmlns:a16="http://schemas.microsoft.com/office/drawing/2014/main" id="{9D762D67-3E87-4158-8B81-9E5CF6B32B57}"/>
              </a:ext>
            </a:extLst>
          </p:cNvPr>
          <p:cNvSpPr txBox="1">
            <a:spLocks noGrp="1"/>
          </p:cNvSpPr>
          <p:nvPr>
            <p:ph type="title"/>
          </p:nvPr>
        </p:nvSpPr>
        <p:spPr>
          <a:xfrm>
            <a:off x="444380" y="986756"/>
            <a:ext cx="6024250" cy="847999"/>
          </a:xfrm>
          <a:prstGeom prst="rect">
            <a:avLst/>
          </a:prstGeom>
        </p:spPr>
        <p:txBody>
          <a:bodyPr lIns="91425" tIns="91425" rIns="91425" bIns="91425" anchor="b" anchorCtr="0">
            <a:normAutofit/>
          </a:bodyPr>
          <a:lstStyle>
            <a:lvl1pPr lvl="0">
              <a:spcBef>
                <a:spcPts val="0"/>
              </a:spcBef>
              <a:defRPr sz="40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2" name="Shape 63">
            <a:extLst>
              <a:ext uri="{FF2B5EF4-FFF2-40B4-BE49-F238E27FC236}">
                <a16:creationId xmlns:a16="http://schemas.microsoft.com/office/drawing/2014/main" id="{47CC544A-13D3-4D4C-801F-3D60D5BDCD73}"/>
              </a:ext>
            </a:extLst>
          </p:cNvPr>
          <p:cNvSpPr txBox="1">
            <a:spLocks noGrp="1"/>
          </p:cNvSpPr>
          <p:nvPr>
            <p:ph type="body" idx="1"/>
          </p:nvPr>
        </p:nvSpPr>
        <p:spPr>
          <a:xfrm>
            <a:off x="444396" y="2045555"/>
            <a:ext cx="2831345" cy="4291600"/>
          </a:xfrm>
          <a:prstGeom prst="rect">
            <a:avLst/>
          </a:prstGeom>
        </p:spPr>
        <p:txBody>
          <a:bodyPr lIns="91425" tIns="91425" rIns="91425" bIns="91425" anchor="t" anchorCtr="0">
            <a:normAutofit/>
          </a:bodyPr>
          <a:lstStyle>
            <a:lvl1pPr lvl="0">
              <a:spcBef>
                <a:spcPts val="0"/>
              </a:spcBef>
              <a:buSzPct val="100000"/>
              <a:defRPr sz="20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13" name="Shape 64">
            <a:extLst>
              <a:ext uri="{FF2B5EF4-FFF2-40B4-BE49-F238E27FC236}">
                <a16:creationId xmlns:a16="http://schemas.microsoft.com/office/drawing/2014/main" id="{2EA9BD04-0B90-4CF2-8433-6C85B6FEBF88}"/>
              </a:ext>
            </a:extLst>
          </p:cNvPr>
          <p:cNvSpPr txBox="1">
            <a:spLocks noGrp="1"/>
          </p:cNvSpPr>
          <p:nvPr>
            <p:ph type="body" idx="2"/>
          </p:nvPr>
        </p:nvSpPr>
        <p:spPr>
          <a:xfrm>
            <a:off x="3637285" y="2064750"/>
            <a:ext cx="2831345" cy="4291600"/>
          </a:xfrm>
          <a:prstGeom prst="rect">
            <a:avLst/>
          </a:prstGeom>
        </p:spPr>
        <p:txBody>
          <a:bodyPr lIns="91425" tIns="91425" rIns="91425" bIns="91425" anchor="t" anchorCtr="0">
            <a:normAutofit/>
          </a:bodyPr>
          <a:lstStyle>
            <a:lvl1pPr lvl="0">
              <a:spcBef>
                <a:spcPts val="0"/>
              </a:spcBef>
              <a:buSzPct val="100000"/>
              <a:defRPr sz="20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Tree>
    <p:extLst>
      <p:ext uri="{BB962C8B-B14F-4D97-AF65-F5344CB8AC3E}">
        <p14:creationId xmlns:p14="http://schemas.microsoft.com/office/powerpoint/2010/main" val="1692714365"/>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header">
    <p:spTree>
      <p:nvGrpSpPr>
        <p:cNvPr id="1" name=""/>
        <p:cNvGrpSpPr/>
        <p:nvPr/>
      </p:nvGrpSpPr>
      <p:grpSpPr>
        <a:xfrm>
          <a:off x="0" y="0"/>
          <a:ext cx="0" cy="0"/>
          <a:chOff x="0" y="0"/>
          <a:chExt cx="0" cy="0"/>
        </a:xfrm>
      </p:grpSpPr>
      <p:sp>
        <p:nvSpPr>
          <p:cNvPr id="6" name="Rectangle 5"/>
          <p:cNvSpPr/>
          <p:nvPr userDrawn="1"/>
        </p:nvSpPr>
        <p:spPr>
          <a:xfrm>
            <a:off x="0" y="0"/>
            <a:ext cx="12192000" cy="6858000"/>
          </a:xfrm>
          <a:prstGeom prst="rect">
            <a:avLst/>
          </a:prstGeom>
          <a:blipFill>
            <a:blip r:embed="rId2">
              <a:alphaModFix amt="40000"/>
              <a:grayscl/>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p:cNvSpPr/>
          <p:nvPr userDrawn="1"/>
        </p:nvSpPr>
        <p:spPr>
          <a:xfrm>
            <a:off x="1721041" y="0"/>
            <a:ext cx="9104275" cy="870155"/>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p:nvSpPr>
        <p:spPr>
          <a:xfrm>
            <a:off x="0" y="0"/>
            <a:ext cx="12192000" cy="6858000"/>
          </a:xfrm>
          <a:prstGeom prst="rect">
            <a:avLst/>
          </a:prstGeom>
          <a:blipFill>
            <a:blip r:embed="rId2">
              <a:alphaModFix amt="40000"/>
              <a:grayscl/>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Slide Number Placeholder 2"/>
          <p:cNvSpPr>
            <a:spLocks noGrp="1"/>
          </p:cNvSpPr>
          <p:nvPr>
            <p:ph type="sldNum" sz="quarter" idx="10"/>
          </p:nvPr>
        </p:nvSpPr>
        <p:spPr/>
        <p:txBody>
          <a:bodyPr/>
          <a:lstStyle/>
          <a:p>
            <a:fld id="{A73EB468-466A-4EC1-BB7D-0D7BBAA46BDD}" type="slidenum">
              <a:rPr lang="en-US" smtClean="0"/>
              <a:t>‹#›</a:t>
            </a:fld>
            <a:endParaRPr lang="en-US"/>
          </a:p>
        </p:txBody>
      </p:sp>
      <p:sp>
        <p:nvSpPr>
          <p:cNvPr id="5" name="Rectangle 4"/>
          <p:cNvSpPr/>
          <p:nvPr/>
        </p:nvSpPr>
        <p:spPr>
          <a:xfrm>
            <a:off x="1721041" y="0"/>
            <a:ext cx="9104275" cy="870155"/>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p:cNvSpPr>
            <a:spLocks noGrp="1"/>
          </p:cNvSpPr>
          <p:nvPr>
            <p:ph type="title" hasCustomPrompt="1"/>
          </p:nvPr>
        </p:nvSpPr>
        <p:spPr>
          <a:xfrm>
            <a:off x="2072653" y="0"/>
            <a:ext cx="8401050" cy="870155"/>
          </a:xfrm>
        </p:spPr>
        <p:txBody>
          <a:bodyPr/>
          <a:lstStyle>
            <a:lvl1pPr algn="ctr">
              <a:defRPr/>
            </a:lvl1pPr>
          </a:lstStyle>
          <a:p>
            <a:r>
              <a:rPr lang="en-US" dirty="0"/>
              <a:t>Click to title</a:t>
            </a:r>
          </a:p>
        </p:txBody>
      </p:sp>
    </p:spTree>
    <p:extLst>
      <p:ext uri="{BB962C8B-B14F-4D97-AF65-F5344CB8AC3E}">
        <p14:creationId xmlns:p14="http://schemas.microsoft.com/office/powerpoint/2010/main" val="2204622781"/>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1_footer">
    <p:spTree>
      <p:nvGrpSpPr>
        <p:cNvPr id="1" name=""/>
        <p:cNvGrpSpPr/>
        <p:nvPr/>
      </p:nvGrpSpPr>
      <p:grpSpPr>
        <a:xfrm>
          <a:off x="0" y="0"/>
          <a:ext cx="0" cy="0"/>
          <a:chOff x="0" y="0"/>
          <a:chExt cx="0" cy="0"/>
        </a:xfrm>
      </p:grpSpPr>
      <p:sp>
        <p:nvSpPr>
          <p:cNvPr id="4" name="Rectangle 3"/>
          <p:cNvSpPr/>
          <p:nvPr userDrawn="1"/>
        </p:nvSpPr>
        <p:spPr>
          <a:xfrm>
            <a:off x="0" y="0"/>
            <a:ext cx="12192000" cy="6858000"/>
          </a:xfrm>
          <a:prstGeom prst="rect">
            <a:avLst/>
          </a:prstGeom>
          <a:blipFill>
            <a:blip r:embed="rId2">
              <a:alphaModFix amt="40000"/>
              <a:grayscl/>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p:cNvSpPr/>
          <p:nvPr userDrawn="1"/>
        </p:nvSpPr>
        <p:spPr>
          <a:xfrm>
            <a:off x="1930591" y="5987845"/>
            <a:ext cx="9104275" cy="870155"/>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Title 1"/>
          <p:cNvSpPr txBox="1">
            <a:spLocks/>
          </p:cNvSpPr>
          <p:nvPr userDrawn="1"/>
        </p:nvSpPr>
        <p:spPr>
          <a:xfrm>
            <a:off x="2282203" y="5987845"/>
            <a:ext cx="8401050" cy="870155"/>
          </a:xfrm>
          <a:prstGeom prst="rect">
            <a:avLst/>
          </a:prstGeom>
        </p:spPr>
        <p:txBody>
          <a:bodyPr vert="horz" lIns="91440" tIns="45720" rIns="91440" bIns="45720" rtlCol="0" anchor="ctr">
            <a:normAutofit/>
          </a:bodyPr>
          <a:lstStyle>
            <a:lvl1pPr algn="ctr" defTabSz="914400" rtl="0" eaLnBrk="1" latinLnBrk="0" hangingPunct="1">
              <a:lnSpc>
                <a:spcPct val="90000"/>
              </a:lnSpc>
              <a:spcBef>
                <a:spcPct val="0"/>
              </a:spcBef>
              <a:buNone/>
              <a:defRPr sz="4400" kern="1200">
                <a:solidFill>
                  <a:schemeClr val="bg1"/>
                </a:solidFill>
                <a:latin typeface="+mj-lt"/>
                <a:ea typeface="+mj-ea"/>
                <a:cs typeface="+mj-cs"/>
              </a:defRPr>
            </a:lvl1pPr>
          </a:lstStyle>
          <a:p>
            <a:r>
              <a:rPr lang="en-US" dirty="0"/>
              <a:t>Click to add title</a:t>
            </a:r>
          </a:p>
        </p:txBody>
      </p:sp>
    </p:spTree>
    <p:extLst>
      <p:ext uri="{BB962C8B-B14F-4D97-AF65-F5344CB8AC3E}">
        <p14:creationId xmlns:p14="http://schemas.microsoft.com/office/powerpoint/2010/main" val="3616267333"/>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Plain BG">
    <p:spTree>
      <p:nvGrpSpPr>
        <p:cNvPr id="1" name=""/>
        <p:cNvGrpSpPr/>
        <p:nvPr/>
      </p:nvGrpSpPr>
      <p:grpSpPr>
        <a:xfrm>
          <a:off x="0" y="0"/>
          <a:ext cx="0" cy="0"/>
          <a:chOff x="0" y="0"/>
          <a:chExt cx="0" cy="0"/>
        </a:xfrm>
      </p:grpSpPr>
      <p:sp>
        <p:nvSpPr>
          <p:cNvPr id="4" name="Rectangle 3"/>
          <p:cNvSpPr/>
          <p:nvPr/>
        </p:nvSpPr>
        <p:spPr>
          <a:xfrm>
            <a:off x="0" y="0"/>
            <a:ext cx="12192000" cy="6858000"/>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p:cNvSpPr/>
          <p:nvPr/>
        </p:nvSpPr>
        <p:spPr>
          <a:xfrm>
            <a:off x="48368" y="103239"/>
            <a:ext cx="1578077" cy="1283109"/>
          </a:xfrm>
          <a:prstGeom prst="rect">
            <a:avLst/>
          </a:prstGeom>
          <a:solidFill>
            <a:schemeClr val="bg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p:cNvSpPr/>
          <p:nvPr/>
        </p:nvSpPr>
        <p:spPr>
          <a:xfrm>
            <a:off x="0" y="0"/>
            <a:ext cx="1445342" cy="1209368"/>
          </a:xfrm>
          <a:prstGeom prst="rect">
            <a:avLst/>
          </a:prstGeom>
          <a:solidFill>
            <a:srgbClr val="7030A0">
              <a:alpha val="97000"/>
            </a:srgb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8" name="Group 7"/>
          <p:cNvGrpSpPr/>
          <p:nvPr/>
        </p:nvGrpSpPr>
        <p:grpSpPr>
          <a:xfrm rot="10800000">
            <a:off x="11369039" y="6096492"/>
            <a:ext cx="822959" cy="761508"/>
            <a:chOff x="2526890" y="604684"/>
            <a:chExt cx="1626445" cy="1386348"/>
          </a:xfrm>
        </p:grpSpPr>
        <p:sp>
          <p:nvSpPr>
            <p:cNvPr id="9" name="Rectangle 8"/>
            <p:cNvSpPr/>
            <p:nvPr/>
          </p:nvSpPr>
          <p:spPr>
            <a:xfrm>
              <a:off x="2575258" y="707923"/>
              <a:ext cx="1578077" cy="1283109"/>
            </a:xfrm>
            <a:prstGeom prst="rect">
              <a:avLst/>
            </a:prstGeom>
            <a:solidFill>
              <a:schemeClr val="bg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p:cNvSpPr/>
            <p:nvPr/>
          </p:nvSpPr>
          <p:spPr>
            <a:xfrm>
              <a:off x="2526890" y="604684"/>
              <a:ext cx="1445342" cy="1209368"/>
            </a:xfrm>
            <a:prstGeom prst="rect">
              <a:avLst/>
            </a:prstGeom>
            <a:solidFill>
              <a:srgbClr val="7030A0">
                <a:alpha val="97000"/>
              </a:srgb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1" name="Rectangle 10"/>
          <p:cNvSpPr/>
          <p:nvPr userDrawn="1"/>
        </p:nvSpPr>
        <p:spPr>
          <a:xfrm>
            <a:off x="0" y="0"/>
            <a:ext cx="12192000" cy="6858000"/>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p:cNvSpPr/>
          <p:nvPr userDrawn="1"/>
        </p:nvSpPr>
        <p:spPr>
          <a:xfrm>
            <a:off x="48368" y="103239"/>
            <a:ext cx="1578077" cy="1283109"/>
          </a:xfrm>
          <a:prstGeom prst="rect">
            <a:avLst/>
          </a:prstGeom>
          <a:solidFill>
            <a:schemeClr val="bg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p:cNvSpPr/>
          <p:nvPr userDrawn="1"/>
        </p:nvSpPr>
        <p:spPr>
          <a:xfrm>
            <a:off x="0" y="0"/>
            <a:ext cx="1445342" cy="1209368"/>
          </a:xfrm>
          <a:prstGeom prst="rect">
            <a:avLst/>
          </a:prstGeom>
          <a:solidFill>
            <a:srgbClr val="7030A0">
              <a:alpha val="97000"/>
            </a:srgb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375482463"/>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10" name="Shape 108"/>
          <p:cNvSpPr txBox="1">
            <a:spLocks/>
          </p:cNvSpPr>
          <p:nvPr/>
        </p:nvSpPr>
        <p:spPr>
          <a:xfrm>
            <a:off x="6176917" y="1143033"/>
            <a:ext cx="5718600" cy="503099"/>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lvl="0" rtl="0">
              <a:spcBef>
                <a:spcPts val="600"/>
              </a:spcBef>
              <a:buNone/>
            </a:pPr>
            <a:r>
              <a:rPr lang="en-US" sz="2400" dirty="0">
                <a:solidFill>
                  <a:srgbClr val="FFFFFF"/>
                </a:solidFill>
                <a:latin typeface="Muli"/>
                <a:ea typeface="Muli"/>
                <a:cs typeface="Muli"/>
                <a:sym typeface="Muli"/>
              </a:rPr>
              <a:t>Click to add text</a:t>
            </a:r>
          </a:p>
        </p:txBody>
      </p:sp>
      <p:sp>
        <p:nvSpPr>
          <p:cNvPr id="11" name="Shape 109"/>
          <p:cNvSpPr txBox="1"/>
          <p:nvPr/>
        </p:nvSpPr>
        <p:spPr>
          <a:xfrm>
            <a:off x="6176917" y="1954532"/>
            <a:ext cx="2654400" cy="2747699"/>
          </a:xfrm>
          <a:prstGeom prst="rect">
            <a:avLst/>
          </a:prstGeom>
          <a:noFill/>
          <a:ln>
            <a:noFill/>
          </a:ln>
        </p:spPr>
        <p:txBody>
          <a:bodyPr lIns="91425" tIns="91425" rIns="91425" bIns="91425" anchor="t" anchorCtr="0">
            <a:noAutofit/>
          </a:bodyPr>
          <a:lstStyle/>
          <a:p>
            <a:pPr lvl="0" rtl="0">
              <a:spcBef>
                <a:spcPts val="600"/>
              </a:spcBef>
              <a:buClr>
                <a:schemeClr val="dk1"/>
              </a:buClr>
              <a:buFont typeface="Arial"/>
              <a:buNone/>
            </a:pPr>
            <a:endParaRPr sz="1200" dirty="0">
              <a:solidFill>
                <a:srgbClr val="FFFFFF"/>
              </a:solidFill>
              <a:latin typeface="Muli"/>
              <a:ea typeface="Muli"/>
              <a:cs typeface="Muli"/>
              <a:sym typeface="Muli"/>
            </a:endParaRPr>
          </a:p>
          <a:p>
            <a:pPr lvl="0" rtl="0">
              <a:spcBef>
                <a:spcPts val="600"/>
              </a:spcBef>
              <a:buNone/>
            </a:pPr>
            <a:r>
              <a:rPr lang="en-US" sz="1200" dirty="0">
                <a:solidFill>
                  <a:srgbClr val="FFFFFF"/>
                </a:solidFill>
                <a:latin typeface="Muli"/>
                <a:ea typeface="Muli"/>
                <a:cs typeface="Muli"/>
                <a:sym typeface="Muli"/>
              </a:rPr>
              <a:t>Click to add text</a:t>
            </a:r>
            <a:endParaRPr sz="1200" dirty="0">
              <a:solidFill>
                <a:srgbClr val="FFFFFF"/>
              </a:solidFill>
              <a:latin typeface="Muli"/>
              <a:ea typeface="Muli"/>
              <a:cs typeface="Muli"/>
              <a:sym typeface="Muli"/>
            </a:endParaRPr>
          </a:p>
        </p:txBody>
      </p:sp>
      <p:sp>
        <p:nvSpPr>
          <p:cNvPr id="12" name="Shape 110"/>
          <p:cNvSpPr txBox="1"/>
          <p:nvPr/>
        </p:nvSpPr>
        <p:spPr>
          <a:xfrm>
            <a:off x="9126559" y="2240282"/>
            <a:ext cx="2770199" cy="2747699"/>
          </a:xfrm>
          <a:prstGeom prst="rect">
            <a:avLst/>
          </a:prstGeom>
          <a:noFill/>
          <a:ln>
            <a:noFill/>
          </a:ln>
        </p:spPr>
        <p:txBody>
          <a:bodyPr lIns="91425" tIns="91425" rIns="91425" bIns="91425" anchor="t" anchorCtr="0">
            <a:noAutofit/>
          </a:bodyPr>
          <a:lstStyle/>
          <a:p>
            <a:pPr lvl="0" rtl="0">
              <a:spcBef>
                <a:spcPts val="600"/>
              </a:spcBef>
              <a:buNone/>
            </a:pPr>
            <a:r>
              <a:rPr lang="en-US" sz="1200" dirty="0">
                <a:solidFill>
                  <a:srgbClr val="FFFFFF"/>
                </a:solidFill>
                <a:latin typeface="Muli"/>
                <a:ea typeface="Muli"/>
                <a:cs typeface="Muli"/>
                <a:sym typeface="Muli"/>
              </a:rPr>
              <a:t>Click to add text</a:t>
            </a:r>
          </a:p>
        </p:txBody>
      </p:sp>
      <p:sp>
        <p:nvSpPr>
          <p:cNvPr id="8" name="Shape 108"/>
          <p:cNvSpPr txBox="1">
            <a:spLocks/>
          </p:cNvSpPr>
          <p:nvPr userDrawn="1"/>
        </p:nvSpPr>
        <p:spPr>
          <a:xfrm>
            <a:off x="6176917" y="1143033"/>
            <a:ext cx="5718600" cy="503099"/>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lvl="0" rtl="0">
              <a:spcBef>
                <a:spcPts val="600"/>
              </a:spcBef>
              <a:buNone/>
            </a:pPr>
            <a:r>
              <a:rPr lang="en-US" sz="2400" dirty="0">
                <a:solidFill>
                  <a:srgbClr val="FFFFFF"/>
                </a:solidFill>
                <a:latin typeface="Muli"/>
                <a:ea typeface="Muli"/>
                <a:cs typeface="Muli"/>
                <a:sym typeface="Muli"/>
              </a:rPr>
              <a:t>Click to add text</a:t>
            </a:r>
          </a:p>
        </p:txBody>
      </p:sp>
      <p:sp>
        <p:nvSpPr>
          <p:cNvPr id="9" name="Shape 109"/>
          <p:cNvSpPr txBox="1"/>
          <p:nvPr userDrawn="1"/>
        </p:nvSpPr>
        <p:spPr>
          <a:xfrm>
            <a:off x="6176917" y="1954532"/>
            <a:ext cx="2654400" cy="2747699"/>
          </a:xfrm>
          <a:prstGeom prst="rect">
            <a:avLst/>
          </a:prstGeom>
          <a:noFill/>
          <a:ln>
            <a:noFill/>
          </a:ln>
        </p:spPr>
        <p:txBody>
          <a:bodyPr lIns="91425" tIns="91425" rIns="91425" bIns="91425" anchor="t" anchorCtr="0">
            <a:noAutofit/>
          </a:bodyPr>
          <a:lstStyle/>
          <a:p>
            <a:pPr lvl="0" rtl="0">
              <a:spcBef>
                <a:spcPts val="600"/>
              </a:spcBef>
              <a:buClr>
                <a:schemeClr val="dk1"/>
              </a:buClr>
              <a:buFont typeface="Arial"/>
              <a:buNone/>
            </a:pPr>
            <a:endParaRPr sz="1200" dirty="0">
              <a:solidFill>
                <a:srgbClr val="FFFFFF"/>
              </a:solidFill>
              <a:latin typeface="Muli"/>
              <a:ea typeface="Muli"/>
              <a:cs typeface="Muli"/>
              <a:sym typeface="Muli"/>
            </a:endParaRPr>
          </a:p>
          <a:p>
            <a:pPr lvl="0" rtl="0">
              <a:spcBef>
                <a:spcPts val="600"/>
              </a:spcBef>
              <a:buNone/>
            </a:pPr>
            <a:r>
              <a:rPr lang="en-US" sz="1200" dirty="0">
                <a:solidFill>
                  <a:srgbClr val="FFFFFF"/>
                </a:solidFill>
                <a:latin typeface="Muli"/>
                <a:ea typeface="Muli"/>
                <a:cs typeface="Muli"/>
                <a:sym typeface="Muli"/>
              </a:rPr>
              <a:t>Click to add text</a:t>
            </a:r>
            <a:endParaRPr sz="1200" dirty="0">
              <a:solidFill>
                <a:srgbClr val="FFFFFF"/>
              </a:solidFill>
              <a:latin typeface="Muli"/>
              <a:ea typeface="Muli"/>
              <a:cs typeface="Muli"/>
              <a:sym typeface="Muli"/>
            </a:endParaRPr>
          </a:p>
        </p:txBody>
      </p:sp>
      <p:sp>
        <p:nvSpPr>
          <p:cNvPr id="13" name="Shape 110"/>
          <p:cNvSpPr txBox="1"/>
          <p:nvPr userDrawn="1"/>
        </p:nvSpPr>
        <p:spPr>
          <a:xfrm>
            <a:off x="9126559" y="2240282"/>
            <a:ext cx="2770199" cy="2747699"/>
          </a:xfrm>
          <a:prstGeom prst="rect">
            <a:avLst/>
          </a:prstGeom>
          <a:noFill/>
          <a:ln>
            <a:noFill/>
          </a:ln>
        </p:spPr>
        <p:txBody>
          <a:bodyPr lIns="91425" tIns="91425" rIns="91425" bIns="91425" anchor="t" anchorCtr="0">
            <a:noAutofit/>
          </a:bodyPr>
          <a:lstStyle/>
          <a:p>
            <a:pPr lvl="0" rtl="0">
              <a:spcBef>
                <a:spcPts val="600"/>
              </a:spcBef>
              <a:buNone/>
            </a:pPr>
            <a:r>
              <a:rPr lang="en-US" sz="1200" dirty="0">
                <a:solidFill>
                  <a:srgbClr val="FFFFFF"/>
                </a:solidFill>
                <a:latin typeface="Muli"/>
                <a:ea typeface="Muli"/>
                <a:cs typeface="Muli"/>
                <a:sym typeface="Muli"/>
              </a:rPr>
              <a:t>Click to add text</a:t>
            </a:r>
          </a:p>
        </p:txBody>
      </p:sp>
    </p:spTree>
    <p:extLst>
      <p:ext uri="{BB962C8B-B14F-4D97-AF65-F5344CB8AC3E}">
        <p14:creationId xmlns:p14="http://schemas.microsoft.com/office/powerpoint/2010/main" val="3921875410"/>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Plain BG">
    <p:spTree>
      <p:nvGrpSpPr>
        <p:cNvPr id="1" name=""/>
        <p:cNvGrpSpPr/>
        <p:nvPr/>
      </p:nvGrpSpPr>
      <p:grpSpPr>
        <a:xfrm>
          <a:off x="0" y="0"/>
          <a:ext cx="0" cy="0"/>
          <a:chOff x="0" y="0"/>
          <a:chExt cx="0" cy="0"/>
        </a:xfrm>
      </p:grpSpPr>
      <p:sp>
        <p:nvSpPr>
          <p:cNvPr id="4" name="Rectangle 3"/>
          <p:cNvSpPr/>
          <p:nvPr userDrawn="1"/>
        </p:nvSpPr>
        <p:spPr>
          <a:xfrm>
            <a:off x="0" y="0"/>
            <a:ext cx="12192000" cy="6858000"/>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p:cNvSpPr/>
          <p:nvPr userDrawn="1"/>
        </p:nvSpPr>
        <p:spPr>
          <a:xfrm>
            <a:off x="48368" y="103239"/>
            <a:ext cx="1578077" cy="1283109"/>
          </a:xfrm>
          <a:prstGeom prst="rect">
            <a:avLst/>
          </a:prstGeom>
          <a:solidFill>
            <a:schemeClr val="bg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p:cNvSpPr/>
          <p:nvPr userDrawn="1"/>
        </p:nvSpPr>
        <p:spPr>
          <a:xfrm>
            <a:off x="0" y="0"/>
            <a:ext cx="1445342" cy="1209368"/>
          </a:xfrm>
          <a:prstGeom prst="rect">
            <a:avLst/>
          </a:prstGeom>
          <a:solidFill>
            <a:srgbClr val="7030A0">
              <a:alpha val="97000"/>
            </a:srgb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8" name="Group 7"/>
          <p:cNvGrpSpPr/>
          <p:nvPr userDrawn="1"/>
        </p:nvGrpSpPr>
        <p:grpSpPr>
          <a:xfrm rot="10800000">
            <a:off x="11369039" y="6096492"/>
            <a:ext cx="822959" cy="761508"/>
            <a:chOff x="2526890" y="604684"/>
            <a:chExt cx="1626445" cy="1386348"/>
          </a:xfrm>
        </p:grpSpPr>
        <p:sp>
          <p:nvSpPr>
            <p:cNvPr id="9" name="Rectangle 8"/>
            <p:cNvSpPr/>
            <p:nvPr/>
          </p:nvSpPr>
          <p:spPr>
            <a:xfrm>
              <a:off x="2575258" y="707923"/>
              <a:ext cx="1578077" cy="1283109"/>
            </a:xfrm>
            <a:prstGeom prst="rect">
              <a:avLst/>
            </a:prstGeom>
            <a:solidFill>
              <a:schemeClr val="bg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p:cNvSpPr/>
            <p:nvPr/>
          </p:nvSpPr>
          <p:spPr>
            <a:xfrm>
              <a:off x="2526890" y="604684"/>
              <a:ext cx="1445342" cy="1209368"/>
            </a:xfrm>
            <a:prstGeom prst="rect">
              <a:avLst/>
            </a:prstGeom>
            <a:solidFill>
              <a:srgbClr val="7030A0">
                <a:alpha val="97000"/>
              </a:srgb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1512189631"/>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Slide Number Placeholder 5"/>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A73EB468-466A-4EC1-BB7D-0D7BBAA46BDD}" type="slidenum">
              <a:rPr lang="en-US" smtClean="0"/>
              <a:t>‹#›</a:t>
            </a:fld>
            <a:endParaRPr lang="en-US"/>
          </a:p>
        </p:txBody>
      </p:sp>
    </p:spTree>
    <p:extLst>
      <p:ext uri="{BB962C8B-B14F-4D97-AF65-F5344CB8AC3E}">
        <p14:creationId xmlns:p14="http://schemas.microsoft.com/office/powerpoint/2010/main" val="3138846913"/>
      </p:ext>
    </p:extLst>
  </p:cSld>
  <p:clrMap bg1="lt1" tx1="dk1" bg2="lt2" tx2="dk2" accent1="accent1" accent2="accent2" accent3="accent3" accent4="accent4" accent5="accent5" accent6="accent6" hlink="hlink" folHlink="folHlink"/>
  <p:sldLayoutIdLst>
    <p:sldLayoutId id="2147483665" r:id="rId1"/>
    <p:sldLayoutId id="2147483666" r:id="rId2"/>
    <p:sldLayoutId id="2147483667" r:id="rId3"/>
    <p:sldLayoutId id="2147483668" r:id="rId4"/>
    <p:sldLayoutId id="2147483669" r:id="rId5"/>
    <p:sldLayoutId id="2147483670" r:id="rId6"/>
    <p:sldLayoutId id="2147483671" r:id="rId7"/>
    <p:sldLayoutId id="2147483662" r:id="rId8"/>
    <p:sldLayoutId id="2147483673" r:id="rId9"/>
    <p:sldLayoutId id="2147483674" r:id="rId10"/>
    <p:sldLayoutId id="2147483663" r:id="rId11"/>
  </p:sldLayoutIdLst>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Layout" Target="../slideLayouts/slideLayout10.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Layout" Target="../slideLayouts/slideLayout10.xml"/></Relationships>
</file>

<file path=ppt/slides/_rels/slide7.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Layout" Target="../slideLayouts/slideLayout10.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10.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Layout" Target="../slideLayouts/slideLayout10.xml"/></Relationships>
</file>

<file path=ppt/slides/_rels/slide11.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Layout" Target="../slideLayouts/slideLayout10.xml"/></Relationships>
</file>

<file path=ppt/slides/_rels/slide12.xml.rels><?xml version="1.0" encoding="UTF-8" standalone="yes"?>
<Relationships xmlns="http://schemas.openxmlformats.org/package/2006/relationships"><Relationship Id="rId3" Type="http://schemas.openxmlformats.org/officeDocument/2006/relationships/chart" Target="../charts/chart1.xml"/><Relationship Id="rId2" Type="http://schemas.openxmlformats.org/officeDocument/2006/relationships/image" Target="../media/image3.jpg"/><Relationship Id="rId1" Type="http://schemas.openxmlformats.org/officeDocument/2006/relationships/slideLayout" Target="../slideLayouts/slideLayout10.xml"/></Relationships>
</file>

<file path=ppt/slides/_rels/slide13.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Layout" Target="../slideLayouts/slideLayout10.xml"/></Relationships>
</file>

<file path=ppt/slides/_rels/slide14.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7.jpg"/><Relationship Id="rId1" Type="http://schemas.openxmlformats.org/officeDocument/2006/relationships/slideLayout" Target="../slideLayouts/slideLayout10.xml"/><Relationship Id="rId4" Type="http://schemas.microsoft.com/office/2007/relationships/hdphoto" Target="../media/hdphoto1.wdp"/></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Rectangle 7"/>
          <p:cNvSpPr/>
          <p:nvPr/>
        </p:nvSpPr>
        <p:spPr>
          <a:xfrm>
            <a:off x="0" y="0"/>
            <a:ext cx="12192000" cy="6858000"/>
          </a:xfrm>
          <a:prstGeom prst="rect">
            <a:avLst/>
          </a:prstGeom>
          <a:blipFill dpi="0" rotWithShape="1">
            <a:blip r:embed="rId2">
              <a:alphaModFix amt="22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Oval 5"/>
          <p:cNvSpPr/>
          <p:nvPr/>
        </p:nvSpPr>
        <p:spPr>
          <a:xfrm>
            <a:off x="3961268" y="1366427"/>
            <a:ext cx="4269465" cy="4125147"/>
          </a:xfrm>
          <a:prstGeom prst="ellipse">
            <a:avLst/>
          </a:prstGeom>
          <a:solidFill>
            <a:srgbClr val="7030A0">
              <a:alpha val="80000"/>
            </a:srgb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Shape 103"/>
          <p:cNvSpPr txBox="1">
            <a:spLocks/>
          </p:cNvSpPr>
          <p:nvPr/>
        </p:nvSpPr>
        <p:spPr>
          <a:xfrm>
            <a:off x="4207141" y="1605000"/>
            <a:ext cx="3777717" cy="3647999"/>
          </a:xfrm>
          <a:prstGeom prst="rect">
            <a:avLst/>
          </a:prstGeom>
          <a:noFill/>
          <a:ln>
            <a:noFill/>
          </a:ln>
        </p:spPr>
        <p:txBody>
          <a:bodyPr lIns="91425" tIns="91425" rIns="91425" bIns="91425" anchor="ctr" anchorCtr="0">
            <a:noAutofit/>
          </a:bodyPr>
          <a:lstStyle>
            <a:defPPr marR="0" lvl="0" algn="l" rtl="0">
              <a:lnSpc>
                <a:spcPct val="100000"/>
              </a:lnSpc>
              <a:spcBef>
                <a:spcPts val="0"/>
              </a:spcBef>
              <a:spcAft>
                <a:spcPts val="0"/>
              </a:spcAft>
            </a:defPPr>
            <a:lvl1pPr marR="0" lvl="0" algn="ctr" rtl="0">
              <a:lnSpc>
                <a:spcPct val="100000"/>
              </a:lnSpc>
              <a:spcBef>
                <a:spcPts val="0"/>
              </a:spcBef>
              <a:spcAft>
                <a:spcPts val="0"/>
              </a:spcAft>
              <a:buNone/>
              <a:defRPr sz="2400" b="1" i="0" u="none" strike="noStrike" cap="none">
                <a:solidFill>
                  <a:srgbClr val="FFFFFF"/>
                </a:solidFill>
                <a:latin typeface="Muli"/>
                <a:ea typeface="Muli"/>
                <a:cs typeface="Muli"/>
                <a:sym typeface="Muli"/>
              </a:defRPr>
            </a:lvl1pPr>
            <a:lvl2pPr lvl="1" rtl="0">
              <a:spcBef>
                <a:spcPts val="0"/>
              </a:spcBef>
              <a:buNone/>
              <a:defRPr sz="2400" b="1">
                <a:solidFill>
                  <a:srgbClr val="FFFFFF"/>
                </a:solidFill>
                <a:latin typeface="Muli"/>
                <a:ea typeface="Muli"/>
                <a:cs typeface="Muli"/>
                <a:sym typeface="Muli"/>
              </a:defRPr>
            </a:lvl2pPr>
            <a:lvl3pPr lvl="2" rtl="0">
              <a:spcBef>
                <a:spcPts val="0"/>
              </a:spcBef>
              <a:buNone/>
              <a:defRPr sz="2400" b="1">
                <a:solidFill>
                  <a:srgbClr val="FFFFFF"/>
                </a:solidFill>
                <a:latin typeface="Muli"/>
                <a:ea typeface="Muli"/>
                <a:cs typeface="Muli"/>
                <a:sym typeface="Muli"/>
              </a:defRPr>
            </a:lvl3pPr>
            <a:lvl4pPr lvl="3" rtl="0">
              <a:spcBef>
                <a:spcPts val="0"/>
              </a:spcBef>
              <a:buNone/>
              <a:defRPr sz="2400" b="1">
                <a:solidFill>
                  <a:srgbClr val="FFFFFF"/>
                </a:solidFill>
                <a:latin typeface="Muli"/>
                <a:ea typeface="Muli"/>
                <a:cs typeface="Muli"/>
                <a:sym typeface="Muli"/>
              </a:defRPr>
            </a:lvl4pPr>
            <a:lvl5pPr lvl="4" rtl="0">
              <a:spcBef>
                <a:spcPts val="0"/>
              </a:spcBef>
              <a:buNone/>
              <a:defRPr sz="2400" b="1">
                <a:solidFill>
                  <a:srgbClr val="FFFFFF"/>
                </a:solidFill>
                <a:latin typeface="Muli"/>
                <a:ea typeface="Muli"/>
                <a:cs typeface="Muli"/>
                <a:sym typeface="Muli"/>
              </a:defRPr>
            </a:lvl5pPr>
            <a:lvl6pPr lvl="5" rtl="0">
              <a:spcBef>
                <a:spcPts val="0"/>
              </a:spcBef>
              <a:buNone/>
              <a:defRPr sz="2400" b="1">
                <a:solidFill>
                  <a:srgbClr val="FFFFFF"/>
                </a:solidFill>
                <a:latin typeface="Muli"/>
                <a:ea typeface="Muli"/>
                <a:cs typeface="Muli"/>
                <a:sym typeface="Muli"/>
              </a:defRPr>
            </a:lvl6pPr>
            <a:lvl7pPr lvl="6" rtl="0">
              <a:spcBef>
                <a:spcPts val="0"/>
              </a:spcBef>
              <a:buNone/>
              <a:defRPr sz="2400" b="1">
                <a:solidFill>
                  <a:srgbClr val="FFFFFF"/>
                </a:solidFill>
                <a:latin typeface="Muli"/>
                <a:ea typeface="Muli"/>
                <a:cs typeface="Muli"/>
                <a:sym typeface="Muli"/>
              </a:defRPr>
            </a:lvl7pPr>
            <a:lvl8pPr lvl="7" rtl="0">
              <a:spcBef>
                <a:spcPts val="0"/>
              </a:spcBef>
              <a:buNone/>
              <a:defRPr sz="2400" b="1">
                <a:solidFill>
                  <a:srgbClr val="FFFFFF"/>
                </a:solidFill>
                <a:latin typeface="Muli"/>
                <a:ea typeface="Muli"/>
                <a:cs typeface="Muli"/>
                <a:sym typeface="Muli"/>
              </a:defRPr>
            </a:lvl8pPr>
            <a:lvl9pPr lvl="8" rtl="0">
              <a:spcBef>
                <a:spcPts val="0"/>
              </a:spcBef>
              <a:buNone/>
              <a:defRPr sz="2400" b="1">
                <a:solidFill>
                  <a:srgbClr val="FFFFFF"/>
                </a:solidFill>
                <a:latin typeface="Muli"/>
                <a:ea typeface="Muli"/>
                <a:cs typeface="Muli"/>
                <a:sym typeface="Muli"/>
              </a:defRPr>
            </a:lvl9pP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 sz="5400" b="0" i="0" u="none" strike="noStrike" kern="0" cap="none" spc="0" normalizeH="0" baseline="0" noProof="0" dirty="0" smtClean="0">
                <a:ln>
                  <a:noFill/>
                </a:ln>
                <a:solidFill>
                  <a:srgbClr val="FFFFFF"/>
                </a:solidFill>
                <a:effectLst/>
                <a:uLnTx/>
                <a:uFillTx/>
                <a:latin typeface="+mj-lt"/>
                <a:sym typeface="Muli"/>
              </a:rPr>
              <a:t>M</a:t>
            </a:r>
            <a:r>
              <a:rPr kumimoji="0" lang="en-US" sz="5400" b="0" i="0" u="none" strike="noStrike" kern="0" cap="none" spc="0" normalizeH="0" baseline="0" noProof="0" dirty="0" smtClean="0">
                <a:ln>
                  <a:noFill/>
                </a:ln>
                <a:solidFill>
                  <a:srgbClr val="FFFFFF"/>
                </a:solidFill>
                <a:effectLst/>
                <a:uLnTx/>
                <a:uFillTx/>
                <a:latin typeface="+mj-lt"/>
                <a:sym typeface="Muli"/>
              </a:rPr>
              <a:t>A</a:t>
            </a:r>
            <a:r>
              <a:rPr kumimoji="0" lang="en" sz="5400" b="0" i="0" u="none" strike="noStrike" kern="0" cap="none" spc="0" normalizeH="0" baseline="0" noProof="0" dirty="0" smtClean="0">
                <a:ln>
                  <a:noFill/>
                </a:ln>
                <a:solidFill>
                  <a:srgbClr val="FFFFFF"/>
                </a:solidFill>
                <a:effectLst/>
                <a:uLnTx/>
                <a:uFillTx/>
                <a:latin typeface="+mj-lt"/>
                <a:sym typeface="Muli"/>
              </a:rPr>
              <a:t>GENTO CORPORATE</a:t>
            </a:r>
            <a:endParaRPr kumimoji="0" lang="en" sz="5400" b="0" i="0" u="none" strike="noStrike" kern="0" cap="none" spc="0" normalizeH="0" baseline="0" noProof="0" dirty="0">
              <a:ln>
                <a:noFill/>
              </a:ln>
              <a:solidFill>
                <a:srgbClr val="FFFFFF"/>
              </a:solidFill>
              <a:effectLst/>
              <a:uLnTx/>
              <a:uFillTx/>
              <a:latin typeface="+mj-lt"/>
              <a:sym typeface="Muli"/>
            </a:endParaRPr>
          </a:p>
        </p:txBody>
      </p:sp>
      <p:sp>
        <p:nvSpPr>
          <p:cNvPr id="7" name="Rectangle 6">
            <a:extLst>
              <a:ext uri="{FF2B5EF4-FFF2-40B4-BE49-F238E27FC236}">
                <a16:creationId xmlns:a16="http://schemas.microsoft.com/office/drawing/2014/main" id="{8043581E-3C11-4D1E-A2A5-DAC60A32EDB2}"/>
              </a:ext>
            </a:extLst>
          </p:cNvPr>
          <p:cNvSpPr/>
          <p:nvPr/>
        </p:nvSpPr>
        <p:spPr>
          <a:xfrm>
            <a:off x="4662745" y="4230677"/>
            <a:ext cx="2858933" cy="338554"/>
          </a:xfrm>
          <a:prstGeom prst="rect">
            <a:avLst/>
          </a:prstGeom>
        </p:spPr>
        <p:txBody>
          <a:bodyPr wrap="square">
            <a:spAutoFit/>
          </a:bodyPr>
          <a:lstStyle/>
          <a:p>
            <a:pPr algn="ctr"/>
            <a:r>
              <a:rPr lang="en-US" sz="1600" dirty="0">
                <a:solidFill>
                  <a:schemeClr val="bg1"/>
                </a:solidFill>
              </a:rPr>
              <a:t>PowerPoint &amp; Google Slides </a:t>
            </a:r>
            <a:r>
              <a:rPr lang="en-US" sz="1600" dirty="0" smtClean="0">
                <a:solidFill>
                  <a:schemeClr val="bg1"/>
                </a:solidFill>
              </a:rPr>
              <a:t>Template</a:t>
            </a:r>
            <a:endParaRPr lang="en-US" sz="1600" dirty="0">
              <a:solidFill>
                <a:schemeClr val="bg1"/>
              </a:solidFill>
            </a:endParaRPr>
          </a:p>
        </p:txBody>
      </p:sp>
    </p:spTree>
    <p:extLst>
      <p:ext uri="{BB962C8B-B14F-4D97-AF65-F5344CB8AC3E}">
        <p14:creationId xmlns:p14="http://schemas.microsoft.com/office/powerpoint/2010/main" val="1870681247"/>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08"/>
          <p:cNvSpPr txBox="1">
            <a:spLocks/>
          </p:cNvSpPr>
          <p:nvPr/>
        </p:nvSpPr>
        <p:spPr>
          <a:xfrm>
            <a:off x="5892061" y="1697045"/>
            <a:ext cx="5718600" cy="503099"/>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b="1" dirty="0">
                <a:solidFill>
                  <a:schemeClr val="bg1"/>
                </a:solidFill>
              </a:rPr>
              <a:t>INSTRUCTIONS FOR USE</a:t>
            </a:r>
          </a:p>
        </p:txBody>
      </p:sp>
      <p:sp>
        <p:nvSpPr>
          <p:cNvPr id="9" name="Rectangle 8">
            <a:extLst>
              <a:ext uri="{FF2B5EF4-FFF2-40B4-BE49-F238E27FC236}">
                <a16:creationId xmlns:a16="http://schemas.microsoft.com/office/drawing/2014/main" id="{66B1003D-36B0-4536-8F1B-36AE4D2DA1DA}"/>
              </a:ext>
            </a:extLst>
          </p:cNvPr>
          <p:cNvSpPr/>
          <p:nvPr/>
        </p:nvSpPr>
        <p:spPr>
          <a:xfrm>
            <a:off x="5892061" y="2529747"/>
            <a:ext cx="2999006" cy="2677656"/>
          </a:xfrm>
          <a:prstGeom prst="rect">
            <a:avLst/>
          </a:prstGeom>
        </p:spPr>
        <p:txBody>
          <a:bodyPr wrap="square">
            <a:spAutoFit/>
          </a:bodyPr>
          <a:lstStyle/>
          <a:p>
            <a:r>
              <a:rPr lang="en-US" sz="1400" dirty="0">
                <a:solidFill>
                  <a:srgbClr val="FF9900"/>
                </a:solidFill>
                <a:latin typeface="Roboto" pitchFamily="2" charset="0"/>
              </a:rPr>
              <a:t>DOWNLOAD AS POWERPOINT TEMPLATE</a:t>
            </a:r>
          </a:p>
          <a:p>
            <a:r>
              <a:rPr lang="en-US" sz="1400" dirty="0"/>
              <a:t/>
            </a:r>
            <a:br>
              <a:rPr lang="en-US" sz="1400" dirty="0"/>
            </a:br>
            <a:r>
              <a:rPr lang="en-US" sz="1400" dirty="0">
                <a:solidFill>
                  <a:srgbClr val="FFFFFF"/>
                </a:solidFill>
                <a:latin typeface="Roboto" pitchFamily="2" charset="0"/>
              </a:rPr>
              <a:t>Click on the button under the presentation preview that says "Download as PowerPoint template". You will get a .pptx file that you can edit in PowerPoint.  </a:t>
            </a:r>
            <a:endParaRPr lang="en-US" sz="1400" dirty="0"/>
          </a:p>
          <a:p>
            <a:pPr algn="just"/>
            <a:r>
              <a:rPr lang="en-US" sz="1400" dirty="0">
                <a:solidFill>
                  <a:srgbClr val="FFFFFF"/>
                </a:solidFill>
                <a:latin typeface="Roboto" pitchFamily="2" charset="0"/>
              </a:rPr>
              <a:t>Remember to download and install the fonts used in this presentation.</a:t>
            </a:r>
            <a:endParaRPr lang="en-US" sz="1400" dirty="0"/>
          </a:p>
          <a:p>
            <a:r>
              <a:rPr lang="en-US" sz="1400" dirty="0"/>
              <a:t/>
            </a:r>
            <a:br>
              <a:rPr lang="en-US" sz="1400" dirty="0"/>
            </a:br>
            <a:r>
              <a:rPr lang="en-US" sz="1400" dirty="0">
                <a:solidFill>
                  <a:srgbClr val="FFFFFF"/>
                </a:solidFill>
                <a:latin typeface="Roboto" pitchFamily="2" charset="0"/>
              </a:rPr>
              <a:t>Font: Myriad Pro</a:t>
            </a:r>
            <a:endParaRPr lang="en-US" sz="1400" dirty="0"/>
          </a:p>
        </p:txBody>
      </p:sp>
      <p:sp>
        <p:nvSpPr>
          <p:cNvPr id="10" name="Rectangle 9">
            <a:extLst>
              <a:ext uri="{FF2B5EF4-FFF2-40B4-BE49-F238E27FC236}">
                <a16:creationId xmlns:a16="http://schemas.microsoft.com/office/drawing/2014/main" id="{EE519176-5C55-44DB-A1BF-EA9BCEB06676}"/>
              </a:ext>
            </a:extLst>
          </p:cNvPr>
          <p:cNvSpPr/>
          <p:nvPr/>
        </p:nvSpPr>
        <p:spPr>
          <a:xfrm>
            <a:off x="9052151" y="2529747"/>
            <a:ext cx="2976409" cy="2554545"/>
          </a:xfrm>
          <a:prstGeom prst="rect">
            <a:avLst/>
          </a:prstGeom>
        </p:spPr>
        <p:txBody>
          <a:bodyPr wrap="square">
            <a:spAutoFit/>
          </a:bodyPr>
          <a:lstStyle/>
          <a:p>
            <a:r>
              <a:rPr lang="en-US" sz="1600" dirty="0">
                <a:solidFill>
                  <a:srgbClr val="FF9900"/>
                </a:solidFill>
                <a:latin typeface="Roboto" pitchFamily="2" charset="0"/>
              </a:rPr>
              <a:t>USE AS GOOGLE SLIDES </a:t>
            </a:r>
            <a:endParaRPr lang="en-US" sz="1600" dirty="0"/>
          </a:p>
          <a:p>
            <a:r>
              <a:rPr lang="en-US" sz="1600" dirty="0">
                <a:solidFill>
                  <a:srgbClr val="FF9900"/>
                </a:solidFill>
                <a:latin typeface="Roboto" pitchFamily="2" charset="0"/>
              </a:rPr>
              <a:t>THEME</a:t>
            </a:r>
          </a:p>
          <a:p>
            <a:r>
              <a:rPr lang="en-US" sz="1600" dirty="0"/>
              <a:t/>
            </a:r>
            <a:br>
              <a:rPr lang="en-US" sz="1600" dirty="0"/>
            </a:br>
            <a:r>
              <a:rPr lang="en-US" sz="1400" dirty="0">
                <a:solidFill>
                  <a:srgbClr val="FFFFFF"/>
                </a:solidFill>
                <a:latin typeface="Roboto" pitchFamily="2" charset="0"/>
              </a:rPr>
              <a:t>Click on the button that says "Use as Google Slides Theme".</a:t>
            </a:r>
            <a:endParaRPr lang="en-US" sz="1400" dirty="0"/>
          </a:p>
          <a:p>
            <a:pPr algn="just"/>
            <a:r>
              <a:rPr lang="en-US" sz="1400" dirty="0">
                <a:solidFill>
                  <a:srgbClr val="FFFFFF"/>
                </a:solidFill>
                <a:latin typeface="Roboto" pitchFamily="2" charset="0"/>
              </a:rPr>
              <a:t>You will get a copy of this document on your Google Drive and will be able to edit, add or delete slides.</a:t>
            </a:r>
            <a:endParaRPr lang="en-US" sz="1400" dirty="0"/>
          </a:p>
          <a:p>
            <a:r>
              <a:rPr lang="en-US" sz="1400" dirty="0">
                <a:solidFill>
                  <a:srgbClr val="FFFFFF"/>
                </a:solidFill>
                <a:latin typeface="Roboto" pitchFamily="2" charset="0"/>
              </a:rPr>
              <a:t>Remember you must be signed in to your Google account.</a:t>
            </a:r>
            <a:endParaRPr lang="en-US" sz="1400" dirty="0"/>
          </a:p>
        </p:txBody>
      </p:sp>
      <p:sp>
        <p:nvSpPr>
          <p:cNvPr id="11" name="Shape 111">
            <a:extLst>
              <a:ext uri="{FF2B5EF4-FFF2-40B4-BE49-F238E27FC236}">
                <a16:creationId xmlns:a16="http://schemas.microsoft.com/office/drawing/2014/main" id="{10032D71-0199-43DE-B42A-E40A1021BEF7}"/>
              </a:ext>
            </a:extLst>
          </p:cNvPr>
          <p:cNvSpPr txBox="1"/>
          <p:nvPr/>
        </p:nvSpPr>
        <p:spPr>
          <a:xfrm>
            <a:off x="5892061" y="5866609"/>
            <a:ext cx="6136499" cy="826499"/>
          </a:xfrm>
          <a:prstGeom prst="rect">
            <a:avLst/>
          </a:prstGeom>
          <a:noFill/>
          <a:ln>
            <a:noFill/>
          </a:ln>
        </p:spPr>
        <p:txBody>
          <a:bodyPr lIns="91425" tIns="91425" rIns="91425" bIns="91425" anchor="t" anchorCtr="0">
            <a:noAutofit/>
          </a:bodyPr>
          <a:lstStyle/>
          <a:p>
            <a:pPr lvl="0" algn="just" rtl="0">
              <a:spcBef>
                <a:spcPts val="1000"/>
              </a:spcBef>
              <a:spcAft>
                <a:spcPts val="1000"/>
              </a:spcAft>
              <a:buNone/>
            </a:pPr>
            <a:r>
              <a:rPr lang="en" sz="1200" dirty="0">
                <a:solidFill>
                  <a:srgbClr val="FFFFFF"/>
                </a:solidFill>
                <a:latin typeface="Roboto" pitchFamily="2" charset="0"/>
                <a:ea typeface="Roboto" pitchFamily="2" charset="0"/>
                <a:cs typeface="Muli"/>
                <a:sym typeface="Muli"/>
              </a:rPr>
              <a:t>This template is free to use under Creative Commons Attribution license. </a:t>
            </a:r>
            <a:r>
              <a:rPr lang="en-US" sz="1200" dirty="0">
                <a:solidFill>
                  <a:srgbClr val="FFFFFF"/>
                </a:solidFill>
                <a:latin typeface="Roboto" pitchFamily="2" charset="0"/>
                <a:ea typeface="Roboto" pitchFamily="2" charset="0"/>
                <a:cs typeface="Muli"/>
                <a:sym typeface="Muli"/>
              </a:rPr>
              <a:t>Please </a:t>
            </a:r>
            <a:r>
              <a:rPr lang="en" sz="1200" dirty="0">
                <a:solidFill>
                  <a:srgbClr val="FFFFFF"/>
                </a:solidFill>
                <a:latin typeface="Roboto" pitchFamily="2" charset="0"/>
                <a:ea typeface="Roboto" pitchFamily="2" charset="0"/>
                <a:cs typeface="Muli"/>
                <a:sym typeface="Muli"/>
              </a:rPr>
              <a:t>mention </a:t>
            </a:r>
            <a:r>
              <a:rPr lang="en-US" sz="1200" dirty="0">
                <a:solidFill>
                  <a:srgbClr val="FFFFFF"/>
                </a:solidFill>
                <a:latin typeface="Roboto" pitchFamily="2" charset="0"/>
                <a:ea typeface="Roboto" pitchFamily="2" charset="0"/>
                <a:cs typeface="Muli"/>
                <a:sym typeface="Muli"/>
              </a:rPr>
              <a:t>Slidehood.com</a:t>
            </a:r>
            <a:r>
              <a:rPr lang="en" sz="1200" dirty="0">
                <a:solidFill>
                  <a:srgbClr val="FFFFFF"/>
                </a:solidFill>
                <a:latin typeface="Roboto" pitchFamily="2" charset="0"/>
                <a:ea typeface="Roboto" pitchFamily="2" charset="0"/>
                <a:cs typeface="Muli"/>
                <a:sym typeface="Muli"/>
              </a:rPr>
              <a:t> and other resources used in a slide footer.</a:t>
            </a:r>
          </a:p>
          <a:p>
            <a:pPr lvl="0" algn="just" rtl="0">
              <a:spcBef>
                <a:spcPts val="1000"/>
              </a:spcBef>
              <a:spcAft>
                <a:spcPts val="1000"/>
              </a:spcAft>
              <a:buNone/>
            </a:pPr>
            <a:endParaRPr sz="1200" dirty="0">
              <a:solidFill>
                <a:srgbClr val="FFFFFF"/>
              </a:solidFill>
              <a:latin typeface="Roboto" pitchFamily="2" charset="0"/>
              <a:ea typeface="Roboto" pitchFamily="2" charset="0"/>
              <a:cs typeface="Muli"/>
              <a:sym typeface="Muli"/>
            </a:endParaRPr>
          </a:p>
          <a:p>
            <a:pPr lvl="0" algn="just" rtl="0">
              <a:spcBef>
                <a:spcPts val="1000"/>
              </a:spcBef>
              <a:spcAft>
                <a:spcPts val="1000"/>
              </a:spcAft>
              <a:buNone/>
            </a:pPr>
            <a:endParaRPr sz="1200" dirty="0">
              <a:solidFill>
                <a:srgbClr val="FFFFFF"/>
              </a:solidFill>
              <a:latin typeface="Roboto" pitchFamily="2" charset="0"/>
              <a:ea typeface="Roboto" pitchFamily="2" charset="0"/>
              <a:cs typeface="Muli"/>
              <a:sym typeface="Muli"/>
            </a:endParaRPr>
          </a:p>
        </p:txBody>
      </p:sp>
      <p:sp>
        <p:nvSpPr>
          <p:cNvPr id="6" name="Rectangle 5"/>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2149455910"/>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p:cNvSpPr/>
          <p:nvPr/>
        </p:nvSpPr>
        <p:spPr>
          <a:xfrm>
            <a:off x="0" y="0"/>
            <a:ext cx="12192000" cy="6858000"/>
          </a:xfrm>
          <a:prstGeom prst="rect">
            <a:avLst/>
          </a:prstGeom>
          <a:blipFill dpi="0" rotWithShape="1">
            <a:blip r:embed="rId2">
              <a:alphaModFix amt="40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p:cNvSpPr/>
          <p:nvPr/>
        </p:nvSpPr>
        <p:spPr>
          <a:xfrm>
            <a:off x="501445" y="2743200"/>
            <a:ext cx="4232787" cy="4114800"/>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117"/>
          <p:cNvSpPr txBox="1">
            <a:spLocks/>
          </p:cNvSpPr>
          <p:nvPr/>
        </p:nvSpPr>
        <p:spPr>
          <a:xfrm>
            <a:off x="685800" y="560498"/>
            <a:ext cx="7392875" cy="2182702"/>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13800" dirty="0">
                <a:solidFill>
                  <a:schemeClr val="accent1">
                    <a:lumMod val="75000"/>
                  </a:schemeClr>
                </a:solidFill>
              </a:rPr>
              <a:t>Hey!</a:t>
            </a:r>
          </a:p>
        </p:txBody>
      </p:sp>
      <p:sp>
        <p:nvSpPr>
          <p:cNvPr id="6" name="Rectangle 5"/>
          <p:cNvSpPr/>
          <p:nvPr/>
        </p:nvSpPr>
        <p:spPr>
          <a:xfrm>
            <a:off x="1059735" y="4633514"/>
            <a:ext cx="3116205" cy="584775"/>
          </a:xfrm>
          <a:prstGeom prst="rect">
            <a:avLst/>
          </a:prstGeom>
        </p:spPr>
        <p:txBody>
          <a:bodyPr wrap="square">
            <a:spAutoFit/>
          </a:bodyPr>
          <a:lstStyle/>
          <a:p>
            <a:pPr>
              <a:spcBef>
                <a:spcPts val="0"/>
              </a:spcBef>
              <a:buFont typeface="Arial" panose="020B0604020202020204" pitchFamily="34" charset="0"/>
              <a:buNone/>
            </a:pPr>
            <a:r>
              <a:rPr lang="en-US" sz="3200" b="1" dirty="0">
                <a:solidFill>
                  <a:srgbClr val="FFFFFF"/>
                </a:solidFill>
                <a:ea typeface="Muli"/>
                <a:cs typeface="Muli"/>
                <a:sym typeface="Muli"/>
              </a:rPr>
              <a:t>Introduce Your Self</a:t>
            </a:r>
            <a:endParaRPr lang="en-US" sz="2400" dirty="0">
              <a:solidFill>
                <a:srgbClr val="FFFFFF"/>
              </a:solidFill>
              <a:ea typeface="Muli"/>
              <a:cs typeface="Muli"/>
              <a:sym typeface="Muli"/>
            </a:endParaRPr>
          </a:p>
        </p:txBody>
      </p:sp>
      <p:sp>
        <p:nvSpPr>
          <p:cNvPr id="7" name="Rectangle 6"/>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2116785126"/>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a:extLst>
              <a:ext uri="{FF2B5EF4-FFF2-40B4-BE49-F238E27FC236}">
                <a16:creationId xmlns:a16="http://schemas.microsoft.com/office/drawing/2014/main" id="{81CC09D6-B545-4578-A356-2341C78B1C60}"/>
              </a:ext>
            </a:extLst>
          </p:cNvPr>
          <p:cNvGrpSpPr/>
          <p:nvPr/>
        </p:nvGrpSpPr>
        <p:grpSpPr>
          <a:xfrm>
            <a:off x="3172277" y="810302"/>
            <a:ext cx="5867399" cy="5250124"/>
            <a:chOff x="3847953" y="729638"/>
            <a:chExt cx="4480855" cy="5454973"/>
          </a:xfrm>
        </p:grpSpPr>
        <p:sp>
          <p:nvSpPr>
            <p:cNvPr id="4" name="Isosceles Triangle 3">
              <a:extLst>
                <a:ext uri="{FF2B5EF4-FFF2-40B4-BE49-F238E27FC236}">
                  <a16:creationId xmlns:a16="http://schemas.microsoft.com/office/drawing/2014/main" id="{BF7696BD-FC09-4F39-8A9B-852AD48BD074}"/>
                </a:ext>
              </a:extLst>
            </p:cNvPr>
            <p:cNvSpPr/>
            <p:nvPr/>
          </p:nvSpPr>
          <p:spPr>
            <a:xfrm>
              <a:off x="3863193" y="729638"/>
              <a:ext cx="4465615" cy="2734099"/>
            </a:xfrm>
            <a:prstGeom prst="triangle">
              <a:avLst/>
            </a:prstGeom>
            <a:solidFill>
              <a:srgbClr val="7030A0">
                <a:alpha val="9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Isosceles Triangle 4">
              <a:extLst>
                <a:ext uri="{FF2B5EF4-FFF2-40B4-BE49-F238E27FC236}">
                  <a16:creationId xmlns:a16="http://schemas.microsoft.com/office/drawing/2014/main" id="{A15A949C-2939-4828-BE7E-4ACC66DDAF9A}"/>
                </a:ext>
              </a:extLst>
            </p:cNvPr>
            <p:cNvSpPr/>
            <p:nvPr/>
          </p:nvSpPr>
          <p:spPr>
            <a:xfrm rot="10800000">
              <a:off x="3847953" y="3450512"/>
              <a:ext cx="4465615" cy="2734099"/>
            </a:xfrm>
            <a:prstGeom prst="triangle">
              <a:avLst/>
            </a:prstGeom>
            <a:solidFill>
              <a:schemeClr val="accent1">
                <a:alpha val="9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 name="Shape 98">
            <a:extLst>
              <a:ext uri="{FF2B5EF4-FFF2-40B4-BE49-F238E27FC236}">
                <a16:creationId xmlns:a16="http://schemas.microsoft.com/office/drawing/2014/main" id="{70635203-7575-4C30-8E1F-3A1C54D8EFFF}"/>
              </a:ext>
            </a:extLst>
          </p:cNvPr>
          <p:cNvSpPr txBox="1">
            <a:spLocks/>
          </p:cNvSpPr>
          <p:nvPr/>
        </p:nvSpPr>
        <p:spPr>
          <a:xfrm>
            <a:off x="3601878" y="1280793"/>
            <a:ext cx="5008199" cy="215457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bg1"/>
                </a:solidFill>
                <a:latin typeface="+mj-lt"/>
                <a:ea typeface="+mj-ea"/>
                <a:cs typeface="+mj-cs"/>
              </a:defRPr>
            </a:lvl1pPr>
          </a:lstStyle>
          <a:p>
            <a:pPr algn="ctr">
              <a:spcBef>
                <a:spcPts val="0"/>
              </a:spcBef>
            </a:pPr>
            <a:r>
              <a:rPr lang="en" sz="3600" dirty="0"/>
              <a:t>1.</a:t>
            </a:r>
          </a:p>
          <a:p>
            <a:pPr algn="ctr">
              <a:spcBef>
                <a:spcPts val="0"/>
              </a:spcBef>
            </a:pPr>
            <a:r>
              <a:rPr lang="en" sz="3600" dirty="0"/>
              <a:t>YOUR FIRST HEADLINE</a:t>
            </a:r>
          </a:p>
        </p:txBody>
      </p:sp>
      <p:sp>
        <p:nvSpPr>
          <p:cNvPr id="7" name="Shape 99">
            <a:extLst>
              <a:ext uri="{FF2B5EF4-FFF2-40B4-BE49-F238E27FC236}">
                <a16:creationId xmlns:a16="http://schemas.microsoft.com/office/drawing/2014/main" id="{A5CD5E48-0855-47CD-9915-D1A600E3948E}"/>
              </a:ext>
            </a:extLst>
          </p:cNvPr>
          <p:cNvSpPr txBox="1">
            <a:spLocks/>
          </p:cNvSpPr>
          <p:nvPr/>
        </p:nvSpPr>
        <p:spPr>
          <a:xfrm>
            <a:off x="4279295" y="3515902"/>
            <a:ext cx="3633405" cy="823450"/>
          </a:xfrm>
          <a:prstGeom prst="rect">
            <a:avLst/>
          </a:prstGeom>
        </p:spPr>
        <p:txBody>
          <a:bodyPr vert="horz" lIns="91425" tIns="91425" rIns="91425" bIns="91425" rtlCol="0" anchor="ctr" anchorCtr="0">
            <a:noAutofit/>
          </a:bodyPr>
          <a:lstStyle>
            <a:lvl1pPr marL="228600" indent="-228600" algn="ctr" defTabSz="914400" rtl="0" eaLnBrk="1" latinLnBrk="0" hangingPunct="1">
              <a:lnSpc>
                <a:spcPct val="90000"/>
              </a:lnSpc>
              <a:spcBef>
                <a:spcPts val="1000"/>
              </a:spcBef>
              <a:buFont typeface="Arial" panose="020B0604020202020204" pitchFamily="34" charset="0"/>
              <a:buChar char="•"/>
              <a:defRPr sz="5400" i="0" kern="1200">
                <a:solidFill>
                  <a:schemeClr val="bg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 sz="2400" dirty="0"/>
              <a:t>First things first let’s start with the first set of slides</a:t>
            </a:r>
          </a:p>
        </p:txBody>
      </p:sp>
      <p:sp>
        <p:nvSpPr>
          <p:cNvPr id="8" name="Rectangle 7"/>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1869942704"/>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 Placeholder 1">
            <a:extLst>
              <a:ext uri="{FF2B5EF4-FFF2-40B4-BE49-F238E27FC236}">
                <a16:creationId xmlns:a16="http://schemas.microsoft.com/office/drawing/2014/main" id="{3044A379-E8E5-4BC1-B80E-4B2B992DED18}"/>
              </a:ext>
            </a:extLst>
          </p:cNvPr>
          <p:cNvSpPr>
            <a:spLocks noGrp="1"/>
          </p:cNvSpPr>
          <p:nvPr>
            <p:ph type="body" idx="1"/>
          </p:nvPr>
        </p:nvSpPr>
        <p:spPr/>
        <p:txBody>
          <a:bodyPr>
            <a:normAutofit/>
          </a:bodyPr>
          <a:lstStyle/>
          <a:p>
            <a:pPr marL="0" indent="0">
              <a:buNone/>
            </a:pPr>
            <a:r>
              <a:rPr lang="en-US" sz="4000" dirty="0">
                <a:solidFill>
                  <a:schemeClr val="bg1"/>
                </a:solidFill>
              </a:rPr>
              <a:t>Quotations are commonly printed as a means of motivation and to invoke philosophical thoughts from the reader</a:t>
            </a:r>
          </a:p>
          <a:p>
            <a:pPr marL="0" indent="0">
              <a:buNone/>
            </a:pPr>
            <a:endParaRPr lang="en-US" sz="4000" dirty="0">
              <a:solidFill>
                <a:schemeClr val="bg1"/>
              </a:solidFill>
            </a:endParaRPr>
          </a:p>
        </p:txBody>
      </p:sp>
      <p:sp>
        <p:nvSpPr>
          <p:cNvPr id="4" name="Rectangle 3"/>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201887563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p:cNvSpPr/>
          <p:nvPr/>
        </p:nvSpPr>
        <p:spPr>
          <a:xfrm>
            <a:off x="0" y="0"/>
            <a:ext cx="12192000" cy="6858000"/>
          </a:xfrm>
          <a:prstGeom prst="rect">
            <a:avLst/>
          </a:prstGeom>
          <a:blipFill>
            <a:blip r:embed="rId2">
              <a:alphaModFix amt="40000"/>
              <a:grayscl/>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p:cNvSpPr/>
          <p:nvPr/>
        </p:nvSpPr>
        <p:spPr>
          <a:xfrm>
            <a:off x="4031087" y="0"/>
            <a:ext cx="8160913" cy="6858000"/>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134"/>
          <p:cNvSpPr txBox="1">
            <a:spLocks/>
          </p:cNvSpPr>
          <p:nvPr/>
        </p:nvSpPr>
        <p:spPr>
          <a:xfrm>
            <a:off x="4667805" y="2453373"/>
            <a:ext cx="5718600" cy="2148607"/>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457200">
              <a:spcBef>
                <a:spcPts val="0"/>
              </a:spcBef>
            </a:pPr>
            <a:r>
              <a:rPr lang="en-US" sz="3200" dirty="0">
                <a:solidFill>
                  <a:schemeClr val="bg1"/>
                </a:solidFill>
              </a:rPr>
              <a:t>Here you have a list of items</a:t>
            </a:r>
          </a:p>
          <a:p>
            <a:pPr marL="457200">
              <a:spcBef>
                <a:spcPts val="0"/>
              </a:spcBef>
            </a:pPr>
            <a:r>
              <a:rPr lang="en-US" sz="3200" dirty="0">
                <a:solidFill>
                  <a:schemeClr val="bg1"/>
                </a:solidFill>
              </a:rPr>
              <a:t>And some text</a:t>
            </a:r>
          </a:p>
          <a:p>
            <a:pPr marL="457200">
              <a:spcBef>
                <a:spcPts val="0"/>
              </a:spcBef>
            </a:pPr>
            <a:r>
              <a:rPr lang="en-US" sz="3200" dirty="0">
                <a:solidFill>
                  <a:schemeClr val="bg1"/>
                </a:solidFill>
              </a:rPr>
              <a:t>But remember not to overload your slides with content</a:t>
            </a:r>
          </a:p>
          <a:p>
            <a:pPr>
              <a:spcBef>
                <a:spcPts val="0"/>
              </a:spcBef>
              <a:buClr>
                <a:schemeClr val="dk1"/>
              </a:buClr>
              <a:buSzPct val="45833"/>
              <a:buFont typeface="Arial"/>
              <a:buNone/>
            </a:pPr>
            <a:endParaRPr lang="en-US" sz="3200" dirty="0">
              <a:solidFill>
                <a:schemeClr val="bg1"/>
              </a:solidFill>
            </a:endParaRPr>
          </a:p>
        </p:txBody>
      </p:sp>
      <p:sp>
        <p:nvSpPr>
          <p:cNvPr id="3" name="Shape 135"/>
          <p:cNvSpPr txBox="1">
            <a:spLocks/>
          </p:cNvSpPr>
          <p:nvPr/>
        </p:nvSpPr>
        <p:spPr>
          <a:xfrm>
            <a:off x="4318620" y="977510"/>
            <a:ext cx="7022889" cy="690082"/>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5400" dirty="0">
                <a:solidFill>
                  <a:schemeClr val="bg1"/>
                </a:solidFill>
              </a:rPr>
              <a:t>THIS IS A SLIDE TITLE</a:t>
            </a:r>
          </a:p>
        </p:txBody>
      </p:sp>
      <p:sp>
        <p:nvSpPr>
          <p:cNvPr id="6" name="Rectangle 5"/>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2739304589"/>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Rectangle 13"/>
          <p:cNvSpPr/>
          <p:nvPr/>
        </p:nvSpPr>
        <p:spPr>
          <a:xfrm>
            <a:off x="0" y="0"/>
            <a:ext cx="12192000" cy="6858000"/>
          </a:xfrm>
          <a:prstGeom prst="rect">
            <a:avLst/>
          </a:prstGeom>
          <a:blipFill>
            <a:blip r:embed="rId2">
              <a:alphaModFix amt="40000"/>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p:cNvSpPr/>
          <p:nvPr/>
        </p:nvSpPr>
        <p:spPr>
          <a:xfrm>
            <a:off x="3979607" y="-1"/>
            <a:ext cx="4232787" cy="4925961"/>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Shape 141"/>
          <p:cNvSpPr txBox="1">
            <a:spLocks/>
          </p:cNvSpPr>
          <p:nvPr/>
        </p:nvSpPr>
        <p:spPr>
          <a:xfrm>
            <a:off x="4413301" y="2679051"/>
            <a:ext cx="3365399" cy="1453338"/>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4800" b="1" dirty="0">
                <a:solidFill>
                  <a:schemeClr val="bg1"/>
                </a:solidFill>
              </a:rPr>
              <a:t>BIG IDEA</a:t>
            </a:r>
          </a:p>
        </p:txBody>
      </p:sp>
      <p:sp>
        <p:nvSpPr>
          <p:cNvPr id="4" name="Shape 142"/>
          <p:cNvSpPr txBox="1">
            <a:spLocks/>
          </p:cNvSpPr>
          <p:nvPr/>
        </p:nvSpPr>
        <p:spPr>
          <a:xfrm>
            <a:off x="4413301" y="4162149"/>
            <a:ext cx="3365399" cy="784799"/>
          </a:xfrm>
          <a:prstGeom prst="rect">
            <a:avLst/>
          </a:prstGeom>
          <a:noFill/>
          <a:ln>
            <a:noFill/>
          </a:ln>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 sz="1200" dirty="0">
                <a:solidFill>
                  <a:srgbClr val="FFFF00"/>
                </a:solidFill>
                <a:latin typeface="Muli"/>
                <a:ea typeface="Muli"/>
                <a:cs typeface="Muli"/>
                <a:sym typeface="Muli"/>
              </a:rPr>
              <a:t>Icons and illustrations work great when you want to grab your audience</a:t>
            </a:r>
          </a:p>
        </p:txBody>
      </p:sp>
      <p:grpSp>
        <p:nvGrpSpPr>
          <p:cNvPr id="5" name="Shape 143"/>
          <p:cNvGrpSpPr/>
          <p:nvPr/>
        </p:nvGrpSpPr>
        <p:grpSpPr>
          <a:xfrm>
            <a:off x="5340227" y="697609"/>
            <a:ext cx="1511547" cy="2396444"/>
            <a:chOff x="6718575" y="2318625"/>
            <a:chExt cx="256950" cy="407375"/>
          </a:xfrm>
        </p:grpSpPr>
        <p:sp>
          <p:nvSpPr>
            <p:cNvPr id="6" name="Shape 144"/>
            <p:cNvSpPr/>
            <p:nvPr/>
          </p:nvSpPr>
          <p:spPr>
            <a:xfrm>
              <a:off x="6795900" y="2673600"/>
              <a:ext cx="102300" cy="22550"/>
            </a:xfrm>
            <a:custGeom>
              <a:avLst/>
              <a:gdLst/>
              <a:ahLst/>
              <a:cxnLst/>
              <a:rect l="0" t="0" r="0" b="0"/>
              <a:pathLst>
                <a:path w="4092" h="902" fill="none" extrusionOk="0">
                  <a:moveTo>
                    <a:pt x="4092" y="902"/>
                  </a:moveTo>
                  <a:lnTo>
                    <a:pt x="4092" y="1"/>
                  </a:lnTo>
                  <a:lnTo>
                    <a:pt x="0" y="1"/>
                  </a:lnTo>
                  <a:lnTo>
                    <a:pt x="0" y="902"/>
                  </a:lnTo>
                  <a:lnTo>
                    <a:pt x="4092" y="902"/>
                  </a:lnTo>
                  <a:close/>
                </a:path>
              </a:pathLst>
            </a:custGeom>
            <a:noFill/>
            <a:ln w="38100"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 name="Shape 145"/>
            <p:cNvSpPr/>
            <p:nvPr/>
          </p:nvSpPr>
          <p:spPr>
            <a:xfrm>
              <a:off x="6795900" y="2650475"/>
              <a:ext cx="102300" cy="22550"/>
            </a:xfrm>
            <a:custGeom>
              <a:avLst/>
              <a:gdLst/>
              <a:ahLst/>
              <a:cxnLst/>
              <a:rect l="0" t="0" r="0" b="0"/>
              <a:pathLst>
                <a:path w="4092" h="902" fill="none" extrusionOk="0">
                  <a:moveTo>
                    <a:pt x="4092" y="901"/>
                  </a:moveTo>
                  <a:lnTo>
                    <a:pt x="4092" y="0"/>
                  </a:lnTo>
                  <a:lnTo>
                    <a:pt x="0" y="0"/>
                  </a:lnTo>
                  <a:lnTo>
                    <a:pt x="0" y="901"/>
                  </a:lnTo>
                  <a:lnTo>
                    <a:pt x="4092" y="901"/>
                  </a:lnTo>
                  <a:close/>
                </a:path>
              </a:pathLst>
            </a:custGeom>
            <a:noFill/>
            <a:ln w="38100"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 name="Shape 146"/>
            <p:cNvSpPr/>
            <p:nvPr/>
          </p:nvSpPr>
          <p:spPr>
            <a:xfrm>
              <a:off x="6795900" y="2696125"/>
              <a:ext cx="102300" cy="29875"/>
            </a:xfrm>
            <a:custGeom>
              <a:avLst/>
              <a:gdLst/>
              <a:ahLst/>
              <a:cxnLst/>
              <a:rect l="0" t="0" r="0" b="0"/>
              <a:pathLst>
                <a:path w="4092" h="1195" fill="none" extrusionOk="0">
                  <a:moveTo>
                    <a:pt x="0" y="1"/>
                  </a:moveTo>
                  <a:lnTo>
                    <a:pt x="0" y="171"/>
                  </a:lnTo>
                  <a:lnTo>
                    <a:pt x="0" y="171"/>
                  </a:lnTo>
                  <a:lnTo>
                    <a:pt x="24" y="318"/>
                  </a:lnTo>
                  <a:lnTo>
                    <a:pt x="98" y="464"/>
                  </a:lnTo>
                  <a:lnTo>
                    <a:pt x="195" y="585"/>
                  </a:lnTo>
                  <a:lnTo>
                    <a:pt x="341" y="659"/>
                  </a:lnTo>
                  <a:lnTo>
                    <a:pt x="1875" y="1170"/>
                  </a:lnTo>
                  <a:lnTo>
                    <a:pt x="1875" y="1170"/>
                  </a:lnTo>
                  <a:lnTo>
                    <a:pt x="2046" y="1194"/>
                  </a:lnTo>
                  <a:lnTo>
                    <a:pt x="2046" y="1194"/>
                  </a:lnTo>
                  <a:lnTo>
                    <a:pt x="2216" y="1170"/>
                  </a:lnTo>
                  <a:lnTo>
                    <a:pt x="3751" y="659"/>
                  </a:lnTo>
                  <a:lnTo>
                    <a:pt x="3751" y="659"/>
                  </a:lnTo>
                  <a:lnTo>
                    <a:pt x="3897" y="585"/>
                  </a:lnTo>
                  <a:lnTo>
                    <a:pt x="3994" y="464"/>
                  </a:lnTo>
                  <a:lnTo>
                    <a:pt x="4067" y="318"/>
                  </a:lnTo>
                  <a:lnTo>
                    <a:pt x="4092" y="171"/>
                  </a:lnTo>
                  <a:lnTo>
                    <a:pt x="4092" y="1"/>
                  </a:lnTo>
                  <a:lnTo>
                    <a:pt x="0" y="1"/>
                  </a:lnTo>
                  <a:close/>
                </a:path>
              </a:pathLst>
            </a:custGeom>
            <a:noFill/>
            <a:ln w="38100"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 name="Shape 147"/>
            <p:cNvSpPr/>
            <p:nvPr/>
          </p:nvSpPr>
          <p:spPr>
            <a:xfrm>
              <a:off x="6784925" y="2459275"/>
              <a:ext cx="35350" cy="166875"/>
            </a:xfrm>
            <a:custGeom>
              <a:avLst/>
              <a:gdLst/>
              <a:ahLst/>
              <a:cxnLst/>
              <a:rect l="0" t="0" r="0" b="0"/>
              <a:pathLst>
                <a:path w="1414" h="6675" fill="none" extrusionOk="0">
                  <a:moveTo>
                    <a:pt x="1413" y="6674"/>
                  </a:moveTo>
                  <a:lnTo>
                    <a:pt x="1413" y="6674"/>
                  </a:lnTo>
                  <a:lnTo>
                    <a:pt x="585" y="2850"/>
                  </a:lnTo>
                  <a:lnTo>
                    <a:pt x="1" y="1"/>
                  </a:lnTo>
                </a:path>
              </a:pathLst>
            </a:custGeom>
            <a:noFill/>
            <a:ln w="38100"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 name="Shape 148"/>
            <p:cNvSpPr/>
            <p:nvPr/>
          </p:nvSpPr>
          <p:spPr>
            <a:xfrm>
              <a:off x="6718575" y="2318625"/>
              <a:ext cx="256950" cy="307525"/>
            </a:xfrm>
            <a:custGeom>
              <a:avLst/>
              <a:gdLst/>
              <a:ahLst/>
              <a:cxnLst/>
              <a:rect l="0" t="0" r="0" b="0"/>
              <a:pathLst>
                <a:path w="10278" h="12301" fill="none" extrusionOk="0">
                  <a:moveTo>
                    <a:pt x="7185" y="12300"/>
                  </a:moveTo>
                  <a:lnTo>
                    <a:pt x="7185" y="12300"/>
                  </a:lnTo>
                  <a:lnTo>
                    <a:pt x="7307" y="11764"/>
                  </a:lnTo>
                  <a:lnTo>
                    <a:pt x="7477" y="11253"/>
                  </a:lnTo>
                  <a:lnTo>
                    <a:pt x="7672" y="10766"/>
                  </a:lnTo>
                  <a:lnTo>
                    <a:pt x="7891" y="10327"/>
                  </a:lnTo>
                  <a:lnTo>
                    <a:pt x="8135" y="9913"/>
                  </a:lnTo>
                  <a:lnTo>
                    <a:pt x="8378" y="9499"/>
                  </a:lnTo>
                  <a:lnTo>
                    <a:pt x="8914" y="8720"/>
                  </a:lnTo>
                  <a:lnTo>
                    <a:pt x="9182" y="8330"/>
                  </a:lnTo>
                  <a:lnTo>
                    <a:pt x="9425" y="7941"/>
                  </a:lnTo>
                  <a:lnTo>
                    <a:pt x="9645" y="7551"/>
                  </a:lnTo>
                  <a:lnTo>
                    <a:pt x="9864" y="7113"/>
                  </a:lnTo>
                  <a:lnTo>
                    <a:pt x="10034" y="6674"/>
                  </a:lnTo>
                  <a:lnTo>
                    <a:pt x="10156" y="6187"/>
                  </a:lnTo>
                  <a:lnTo>
                    <a:pt x="10229" y="5676"/>
                  </a:lnTo>
                  <a:lnTo>
                    <a:pt x="10253" y="5408"/>
                  </a:lnTo>
                  <a:lnTo>
                    <a:pt x="10278" y="5140"/>
                  </a:lnTo>
                  <a:lnTo>
                    <a:pt x="10278" y="5140"/>
                  </a:lnTo>
                  <a:lnTo>
                    <a:pt x="10229" y="4604"/>
                  </a:lnTo>
                  <a:lnTo>
                    <a:pt x="10156" y="4093"/>
                  </a:lnTo>
                  <a:lnTo>
                    <a:pt x="10034" y="3605"/>
                  </a:lnTo>
                  <a:lnTo>
                    <a:pt x="9864" y="3143"/>
                  </a:lnTo>
                  <a:lnTo>
                    <a:pt x="9645" y="2680"/>
                  </a:lnTo>
                  <a:lnTo>
                    <a:pt x="9401" y="2266"/>
                  </a:lnTo>
                  <a:lnTo>
                    <a:pt x="9084" y="1876"/>
                  </a:lnTo>
                  <a:lnTo>
                    <a:pt x="8768" y="1511"/>
                  </a:lnTo>
                  <a:lnTo>
                    <a:pt x="8402" y="1170"/>
                  </a:lnTo>
                  <a:lnTo>
                    <a:pt x="8013" y="878"/>
                  </a:lnTo>
                  <a:lnTo>
                    <a:pt x="7574" y="634"/>
                  </a:lnTo>
                  <a:lnTo>
                    <a:pt x="7136" y="415"/>
                  </a:lnTo>
                  <a:lnTo>
                    <a:pt x="6673" y="244"/>
                  </a:lnTo>
                  <a:lnTo>
                    <a:pt x="6162" y="98"/>
                  </a:lnTo>
                  <a:lnTo>
                    <a:pt x="5675" y="25"/>
                  </a:lnTo>
                  <a:lnTo>
                    <a:pt x="5139" y="1"/>
                  </a:lnTo>
                  <a:lnTo>
                    <a:pt x="5139" y="1"/>
                  </a:lnTo>
                  <a:lnTo>
                    <a:pt x="4603" y="25"/>
                  </a:lnTo>
                  <a:lnTo>
                    <a:pt x="4116" y="98"/>
                  </a:lnTo>
                  <a:lnTo>
                    <a:pt x="3605" y="244"/>
                  </a:lnTo>
                  <a:lnTo>
                    <a:pt x="3142" y="415"/>
                  </a:lnTo>
                  <a:lnTo>
                    <a:pt x="2703" y="634"/>
                  </a:lnTo>
                  <a:lnTo>
                    <a:pt x="2265" y="878"/>
                  </a:lnTo>
                  <a:lnTo>
                    <a:pt x="1875" y="1170"/>
                  </a:lnTo>
                  <a:lnTo>
                    <a:pt x="1510" y="1511"/>
                  </a:lnTo>
                  <a:lnTo>
                    <a:pt x="1193" y="1876"/>
                  </a:lnTo>
                  <a:lnTo>
                    <a:pt x="877" y="2266"/>
                  </a:lnTo>
                  <a:lnTo>
                    <a:pt x="633" y="2680"/>
                  </a:lnTo>
                  <a:lnTo>
                    <a:pt x="414" y="3143"/>
                  </a:lnTo>
                  <a:lnTo>
                    <a:pt x="244" y="3605"/>
                  </a:lnTo>
                  <a:lnTo>
                    <a:pt x="122" y="4093"/>
                  </a:lnTo>
                  <a:lnTo>
                    <a:pt x="49" y="4604"/>
                  </a:lnTo>
                  <a:lnTo>
                    <a:pt x="0" y="5140"/>
                  </a:lnTo>
                  <a:lnTo>
                    <a:pt x="0" y="5140"/>
                  </a:lnTo>
                  <a:lnTo>
                    <a:pt x="24" y="5408"/>
                  </a:lnTo>
                  <a:lnTo>
                    <a:pt x="49" y="5676"/>
                  </a:lnTo>
                  <a:lnTo>
                    <a:pt x="122" y="6187"/>
                  </a:lnTo>
                  <a:lnTo>
                    <a:pt x="244" y="6674"/>
                  </a:lnTo>
                  <a:lnTo>
                    <a:pt x="414" y="7113"/>
                  </a:lnTo>
                  <a:lnTo>
                    <a:pt x="633" y="7551"/>
                  </a:lnTo>
                  <a:lnTo>
                    <a:pt x="852" y="7941"/>
                  </a:lnTo>
                  <a:lnTo>
                    <a:pt x="1096" y="8330"/>
                  </a:lnTo>
                  <a:lnTo>
                    <a:pt x="1364" y="8720"/>
                  </a:lnTo>
                  <a:lnTo>
                    <a:pt x="1900" y="9499"/>
                  </a:lnTo>
                  <a:lnTo>
                    <a:pt x="2143" y="9913"/>
                  </a:lnTo>
                  <a:lnTo>
                    <a:pt x="2387" y="10327"/>
                  </a:lnTo>
                  <a:lnTo>
                    <a:pt x="2606" y="10766"/>
                  </a:lnTo>
                  <a:lnTo>
                    <a:pt x="2801" y="11253"/>
                  </a:lnTo>
                  <a:lnTo>
                    <a:pt x="2971" y="11764"/>
                  </a:lnTo>
                  <a:lnTo>
                    <a:pt x="3093" y="12300"/>
                  </a:lnTo>
                </a:path>
              </a:pathLst>
            </a:custGeom>
            <a:noFill/>
            <a:ln w="38100"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 name="Shape 149"/>
            <p:cNvSpPr/>
            <p:nvPr/>
          </p:nvSpPr>
          <p:spPr>
            <a:xfrm>
              <a:off x="6873825" y="2459275"/>
              <a:ext cx="35350" cy="166875"/>
            </a:xfrm>
            <a:custGeom>
              <a:avLst/>
              <a:gdLst/>
              <a:ahLst/>
              <a:cxnLst/>
              <a:rect l="0" t="0" r="0" b="0"/>
              <a:pathLst>
                <a:path w="1414" h="6675" fill="none" extrusionOk="0">
                  <a:moveTo>
                    <a:pt x="1413" y="1"/>
                  </a:moveTo>
                  <a:lnTo>
                    <a:pt x="1413" y="1"/>
                  </a:lnTo>
                  <a:lnTo>
                    <a:pt x="829" y="2850"/>
                  </a:lnTo>
                  <a:lnTo>
                    <a:pt x="1" y="6674"/>
                  </a:lnTo>
                </a:path>
              </a:pathLst>
            </a:custGeom>
            <a:noFill/>
            <a:ln w="38100"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 name="Shape 150"/>
            <p:cNvSpPr/>
            <p:nvPr/>
          </p:nvSpPr>
          <p:spPr>
            <a:xfrm>
              <a:off x="6801975" y="2453200"/>
              <a:ext cx="90150" cy="19500"/>
            </a:xfrm>
            <a:custGeom>
              <a:avLst/>
              <a:gdLst/>
              <a:ahLst/>
              <a:cxnLst/>
              <a:rect l="0" t="0" r="0" b="0"/>
              <a:pathLst>
                <a:path w="3606" h="780" fill="none" extrusionOk="0">
                  <a:moveTo>
                    <a:pt x="1" y="73"/>
                  </a:moveTo>
                  <a:lnTo>
                    <a:pt x="829" y="780"/>
                  </a:lnTo>
                  <a:lnTo>
                    <a:pt x="1657" y="73"/>
                  </a:lnTo>
                  <a:lnTo>
                    <a:pt x="1657" y="73"/>
                  </a:lnTo>
                  <a:lnTo>
                    <a:pt x="1730" y="25"/>
                  </a:lnTo>
                  <a:lnTo>
                    <a:pt x="1803" y="0"/>
                  </a:lnTo>
                  <a:lnTo>
                    <a:pt x="1876" y="25"/>
                  </a:lnTo>
                  <a:lnTo>
                    <a:pt x="1949" y="73"/>
                  </a:lnTo>
                  <a:lnTo>
                    <a:pt x="2777" y="780"/>
                  </a:lnTo>
                  <a:lnTo>
                    <a:pt x="3605" y="73"/>
                  </a:lnTo>
                </a:path>
              </a:pathLst>
            </a:custGeom>
            <a:noFill/>
            <a:ln w="38100"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 name="Shape 151"/>
            <p:cNvSpPr/>
            <p:nvPr/>
          </p:nvSpPr>
          <p:spPr>
            <a:xfrm>
              <a:off x="6795900" y="2628550"/>
              <a:ext cx="102300" cy="25"/>
            </a:xfrm>
            <a:custGeom>
              <a:avLst/>
              <a:gdLst/>
              <a:ahLst/>
              <a:cxnLst/>
              <a:rect l="0" t="0" r="0" b="0"/>
              <a:pathLst>
                <a:path w="4092" h="1" fill="none" extrusionOk="0">
                  <a:moveTo>
                    <a:pt x="0" y="1"/>
                  </a:moveTo>
                  <a:lnTo>
                    <a:pt x="4092" y="1"/>
                  </a:lnTo>
                </a:path>
              </a:pathLst>
            </a:custGeom>
            <a:noFill/>
            <a:ln w="38100"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15" name="Rectangle 14"/>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240360903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180">
            <a:extLst>
              <a:ext uri="{FF2B5EF4-FFF2-40B4-BE49-F238E27FC236}">
                <a16:creationId xmlns:a16="http://schemas.microsoft.com/office/drawing/2014/main" id="{6759EED0-2969-4EEC-816D-9863B26D27E8}"/>
              </a:ext>
            </a:extLst>
          </p:cNvPr>
          <p:cNvSpPr txBox="1">
            <a:spLocks noGrp="1"/>
          </p:cNvSpPr>
          <p:nvPr>
            <p:ph type="title"/>
          </p:nvPr>
        </p:nvSpPr>
        <p:spPr>
          <a:xfrm>
            <a:off x="4402350" y="1933255"/>
            <a:ext cx="6532975" cy="721212"/>
          </a:xfrm>
          <a:prstGeom prst="rect">
            <a:avLst/>
          </a:prstGeom>
        </p:spPr>
        <p:txBody>
          <a:bodyPr lIns="91425" tIns="91425" rIns="91425" bIns="91425" anchor="b" anchorCtr="0">
            <a:noAutofit/>
          </a:bodyPr>
          <a:lstStyle/>
          <a:p>
            <a:pPr lvl="0">
              <a:spcBef>
                <a:spcPts val="0"/>
              </a:spcBef>
              <a:buNone/>
            </a:pPr>
            <a:r>
              <a:rPr lang="en" sz="3600" dirty="0"/>
              <a:t>IN TWO OR THREE COLUMNS</a:t>
            </a:r>
          </a:p>
        </p:txBody>
      </p:sp>
      <p:sp>
        <p:nvSpPr>
          <p:cNvPr id="4" name="Shape 181">
            <a:extLst>
              <a:ext uri="{FF2B5EF4-FFF2-40B4-BE49-F238E27FC236}">
                <a16:creationId xmlns:a16="http://schemas.microsoft.com/office/drawing/2014/main" id="{B1CD2BDB-2259-43A9-B019-FD368AC0F6D1}"/>
              </a:ext>
            </a:extLst>
          </p:cNvPr>
          <p:cNvSpPr txBox="1">
            <a:spLocks noGrp="1"/>
          </p:cNvSpPr>
          <p:nvPr>
            <p:ph type="body" idx="1"/>
          </p:nvPr>
        </p:nvSpPr>
        <p:spPr>
          <a:xfrm>
            <a:off x="4077325" y="2808398"/>
            <a:ext cx="2286000" cy="2743200"/>
          </a:xfrm>
          <a:prstGeom prst="rect">
            <a:avLst/>
          </a:prstGeom>
        </p:spPr>
        <p:txBody>
          <a:bodyPr lIns="91425" tIns="91425" rIns="91425" bIns="91425" anchor="t" anchorCtr="0">
            <a:noAutofit/>
          </a:bodyPr>
          <a:lstStyle/>
          <a:p>
            <a:pPr lvl="0" algn="just">
              <a:buNone/>
            </a:pPr>
            <a:r>
              <a:rPr lang="en-US" sz="1600" b="1" dirty="0"/>
              <a:t>	</a:t>
            </a:r>
            <a:r>
              <a:rPr lang="en-US" sz="1600" b="1" dirty="0">
                <a:solidFill>
                  <a:srgbClr val="FFFF00"/>
                </a:solidFill>
              </a:rPr>
              <a:t>Helen Keller </a:t>
            </a:r>
          </a:p>
          <a:p>
            <a:pPr lvl="0" algn="just">
              <a:buNone/>
            </a:pPr>
            <a:endParaRPr lang="en-US" sz="1600" dirty="0"/>
          </a:p>
          <a:p>
            <a:pPr lvl="0" algn="just">
              <a:buNone/>
            </a:pPr>
            <a:r>
              <a:rPr lang="en-US" sz="1600" dirty="0"/>
              <a:t>	Character cannot be developed in ease and quiet. Only through experience of trial and suffering can the soul be strengthened, ambition inspired, and success achieved.</a:t>
            </a:r>
            <a:endParaRPr lang="en" sz="1600" dirty="0"/>
          </a:p>
        </p:txBody>
      </p:sp>
      <p:sp>
        <p:nvSpPr>
          <p:cNvPr id="5" name="Shape 182">
            <a:extLst>
              <a:ext uri="{FF2B5EF4-FFF2-40B4-BE49-F238E27FC236}">
                <a16:creationId xmlns:a16="http://schemas.microsoft.com/office/drawing/2014/main" id="{4FF9D3FF-2627-4632-8DD8-C8535A5DC50B}"/>
              </a:ext>
            </a:extLst>
          </p:cNvPr>
          <p:cNvSpPr txBox="1">
            <a:spLocks noGrp="1"/>
          </p:cNvSpPr>
          <p:nvPr>
            <p:ph type="body" idx="2"/>
          </p:nvPr>
        </p:nvSpPr>
        <p:spPr>
          <a:xfrm>
            <a:off x="6363325" y="2799391"/>
            <a:ext cx="2286000" cy="2743200"/>
          </a:xfrm>
          <a:prstGeom prst="rect">
            <a:avLst/>
          </a:prstGeom>
        </p:spPr>
        <p:txBody>
          <a:bodyPr lIns="91425" tIns="91425" rIns="91425" bIns="91425" anchor="t" anchorCtr="0">
            <a:noAutofit/>
          </a:bodyPr>
          <a:lstStyle/>
          <a:p>
            <a:pPr algn="just">
              <a:buNone/>
            </a:pPr>
            <a:r>
              <a:rPr lang="en-US" sz="1600" dirty="0">
                <a:solidFill>
                  <a:srgbClr val="FFFF00"/>
                </a:solidFill>
              </a:rPr>
              <a:t>	</a:t>
            </a:r>
            <a:r>
              <a:rPr lang="en-US" sz="1600" b="1" dirty="0">
                <a:solidFill>
                  <a:srgbClr val="FFFF00"/>
                </a:solidFill>
              </a:rPr>
              <a:t>Mario Andretti</a:t>
            </a:r>
          </a:p>
          <a:p>
            <a:pPr algn="just">
              <a:buNone/>
            </a:pPr>
            <a:r>
              <a:rPr lang="en-US" sz="1600" dirty="0"/>
              <a:t>	</a:t>
            </a:r>
          </a:p>
          <a:p>
            <a:pPr lvl="0" algn="just">
              <a:buNone/>
            </a:pPr>
            <a:r>
              <a:rPr lang="en-US" sz="1600" dirty="0"/>
              <a:t>	Desire is the key to motivation, but it's determination and commitment to an unrelenting pursuit of your goal - a commitment to excellence - that will enable you to attain the success you seek. </a:t>
            </a:r>
            <a:endParaRPr lang="en" sz="1600" dirty="0"/>
          </a:p>
        </p:txBody>
      </p:sp>
      <p:sp>
        <p:nvSpPr>
          <p:cNvPr id="6" name="Shape 183">
            <a:extLst>
              <a:ext uri="{FF2B5EF4-FFF2-40B4-BE49-F238E27FC236}">
                <a16:creationId xmlns:a16="http://schemas.microsoft.com/office/drawing/2014/main" id="{AC784199-8CC3-4510-A78F-33C1096A925B}"/>
              </a:ext>
            </a:extLst>
          </p:cNvPr>
          <p:cNvSpPr txBox="1">
            <a:spLocks noGrp="1"/>
          </p:cNvSpPr>
          <p:nvPr>
            <p:ph type="body" idx="3"/>
          </p:nvPr>
        </p:nvSpPr>
        <p:spPr>
          <a:xfrm>
            <a:off x="8649325" y="2799391"/>
            <a:ext cx="2286000" cy="2743200"/>
          </a:xfrm>
          <a:prstGeom prst="rect">
            <a:avLst/>
          </a:prstGeom>
        </p:spPr>
        <p:txBody>
          <a:bodyPr lIns="91425" tIns="91425" rIns="91425" bIns="91425" anchor="t" anchorCtr="0">
            <a:noAutofit/>
          </a:bodyPr>
          <a:lstStyle/>
          <a:p>
            <a:pPr algn="just">
              <a:buNone/>
            </a:pPr>
            <a:r>
              <a:rPr lang="en-US" sz="1600" dirty="0">
                <a:solidFill>
                  <a:srgbClr val="FFFF00"/>
                </a:solidFill>
              </a:rPr>
              <a:t>	</a:t>
            </a:r>
            <a:r>
              <a:rPr lang="en-US" sz="1600" b="1" dirty="0">
                <a:solidFill>
                  <a:srgbClr val="FFFF00"/>
                </a:solidFill>
              </a:rPr>
              <a:t>Dwight D. Eisenhower</a:t>
            </a:r>
          </a:p>
          <a:p>
            <a:pPr algn="just">
              <a:buNone/>
            </a:pPr>
            <a:endParaRPr lang="en-US" sz="1600" dirty="0"/>
          </a:p>
          <a:p>
            <a:pPr lvl="0" algn="just">
              <a:buNone/>
            </a:pPr>
            <a:r>
              <a:rPr lang="en-US" sz="1600" dirty="0"/>
              <a:t>	The supreme quality for leadership is unquestionably integrity. Without it, no real success is possible, no matter whether it is on a section gang, a football field, in an army, or in an office. </a:t>
            </a:r>
            <a:endParaRPr sz="1600" dirty="0"/>
          </a:p>
        </p:txBody>
      </p:sp>
      <p:sp>
        <p:nvSpPr>
          <p:cNvPr id="7" name="Rectangle 6"/>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25430479"/>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164">
            <a:extLst>
              <a:ext uri="{FF2B5EF4-FFF2-40B4-BE49-F238E27FC236}">
                <a16:creationId xmlns:a16="http://schemas.microsoft.com/office/drawing/2014/main" id="{2E58C970-5539-47B7-A3E5-3EE7545E59D2}"/>
              </a:ext>
            </a:extLst>
          </p:cNvPr>
          <p:cNvSpPr txBox="1">
            <a:spLocks noGrp="1"/>
          </p:cNvSpPr>
          <p:nvPr>
            <p:ph type="body" idx="1"/>
          </p:nvPr>
        </p:nvSpPr>
        <p:spPr>
          <a:xfrm>
            <a:off x="143934" y="2649396"/>
            <a:ext cx="3264416" cy="3764489"/>
          </a:xfrm>
          <a:prstGeom prst="rect">
            <a:avLst/>
          </a:prstGeom>
        </p:spPr>
        <p:txBody>
          <a:bodyPr lIns="91425" tIns="91425" rIns="91425" bIns="91425" anchor="t" anchorCtr="0">
            <a:noAutofit/>
          </a:bodyPr>
          <a:lstStyle/>
          <a:p>
            <a:pPr algn="just">
              <a:buNone/>
            </a:pPr>
            <a:r>
              <a:rPr lang="en-US" sz="1800" b="1" dirty="0">
                <a:solidFill>
                  <a:srgbClr val="FFFF00"/>
                </a:solidFill>
              </a:rPr>
              <a:t>	Chris Hadfield</a:t>
            </a:r>
          </a:p>
          <a:p>
            <a:pPr algn="just">
              <a:buNone/>
            </a:pPr>
            <a:endParaRPr lang="en-US" sz="1800" dirty="0"/>
          </a:p>
          <a:p>
            <a:pPr lvl="0" algn="just">
              <a:buNone/>
            </a:pPr>
            <a:r>
              <a:rPr lang="en-US" sz="1800" dirty="0"/>
              <a:t>	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800" i="1" dirty="0"/>
          </a:p>
        </p:txBody>
      </p:sp>
      <p:sp>
        <p:nvSpPr>
          <p:cNvPr id="4" name="Shape 165">
            <a:extLst>
              <a:ext uri="{FF2B5EF4-FFF2-40B4-BE49-F238E27FC236}">
                <a16:creationId xmlns:a16="http://schemas.microsoft.com/office/drawing/2014/main" id="{AFFE5BD3-6DA8-4BE4-9C71-4B73FCB2FE1D}"/>
              </a:ext>
            </a:extLst>
          </p:cNvPr>
          <p:cNvSpPr txBox="1">
            <a:spLocks noGrp="1"/>
          </p:cNvSpPr>
          <p:nvPr>
            <p:ph type="title"/>
          </p:nvPr>
        </p:nvSpPr>
        <p:spPr>
          <a:xfrm>
            <a:off x="143934" y="1000059"/>
            <a:ext cx="6166925" cy="1464910"/>
          </a:xfrm>
          <a:prstGeom prst="rect">
            <a:avLst/>
          </a:prstGeom>
        </p:spPr>
        <p:txBody>
          <a:bodyPr lIns="91425" tIns="91425" rIns="91425" bIns="91425" anchor="b" anchorCtr="0">
            <a:noAutofit/>
          </a:bodyPr>
          <a:lstStyle/>
          <a:p>
            <a:pPr lvl="0">
              <a:spcBef>
                <a:spcPts val="0"/>
              </a:spcBef>
              <a:buNone/>
            </a:pPr>
            <a:r>
              <a:rPr lang="en" sz="3600" dirty="0"/>
              <a:t>YOU CAN ALSO SPLIT YOUR CONTENT</a:t>
            </a:r>
          </a:p>
        </p:txBody>
      </p:sp>
      <p:sp>
        <p:nvSpPr>
          <p:cNvPr id="5" name="Shape 166">
            <a:extLst>
              <a:ext uri="{FF2B5EF4-FFF2-40B4-BE49-F238E27FC236}">
                <a16:creationId xmlns:a16="http://schemas.microsoft.com/office/drawing/2014/main" id="{8F1040E1-4D8C-448F-9408-50AE1222B0DA}"/>
              </a:ext>
            </a:extLst>
          </p:cNvPr>
          <p:cNvSpPr txBox="1">
            <a:spLocks noGrp="1"/>
          </p:cNvSpPr>
          <p:nvPr>
            <p:ph type="body" idx="2"/>
          </p:nvPr>
        </p:nvSpPr>
        <p:spPr>
          <a:xfrm>
            <a:off x="3408350" y="2649395"/>
            <a:ext cx="3104759" cy="3764489"/>
          </a:xfrm>
          <a:prstGeom prst="rect">
            <a:avLst/>
          </a:prstGeom>
        </p:spPr>
        <p:txBody>
          <a:bodyPr lIns="91425" tIns="91425" rIns="91425" bIns="91425" anchor="t" anchorCtr="0">
            <a:noAutofit/>
          </a:bodyPr>
          <a:lstStyle/>
          <a:p>
            <a:pPr lvl="0" algn="just">
              <a:buNone/>
            </a:pPr>
            <a:r>
              <a:rPr lang="en-US" sz="1800" dirty="0">
                <a:solidFill>
                  <a:srgbClr val="FFFF00"/>
                </a:solidFill>
              </a:rPr>
              <a:t>	</a:t>
            </a:r>
            <a:r>
              <a:rPr lang="en-US" sz="1800" b="1" dirty="0">
                <a:solidFill>
                  <a:srgbClr val="FFFF00"/>
                </a:solidFill>
              </a:rPr>
              <a:t>Erin Cummings</a:t>
            </a:r>
          </a:p>
          <a:p>
            <a:pPr lvl="0" algn="just">
              <a:buNone/>
            </a:pPr>
            <a:endParaRPr lang="en-US" sz="1800" b="1" dirty="0"/>
          </a:p>
          <a:p>
            <a:pPr lvl="0" algn="just">
              <a:buNone/>
            </a:pPr>
            <a:r>
              <a:rPr lang="en-US" sz="1800" dirty="0"/>
              <a:t>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r>
              <a:rPr lang="en-US" sz="1800" i="1" dirty="0"/>
              <a:t/>
            </a:r>
            <a:br>
              <a:rPr lang="en-US" sz="1800" i="1" dirty="0"/>
            </a:br>
            <a:endParaRPr lang="en" sz="1800" i="1" dirty="0"/>
          </a:p>
        </p:txBody>
      </p:sp>
      <p:sp>
        <p:nvSpPr>
          <p:cNvPr id="6" name="Rectangle 5"/>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370736515"/>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Rectangle 6"/>
          <p:cNvSpPr/>
          <p:nvPr/>
        </p:nvSpPr>
        <p:spPr>
          <a:xfrm>
            <a:off x="0" y="0"/>
            <a:ext cx="12192000" cy="6858000"/>
          </a:xfrm>
          <a:prstGeom prst="rect">
            <a:avLst/>
          </a:prstGeom>
          <a:blipFill dpi="0" rotWithShape="1">
            <a:blip r:embed="rId2">
              <a:alphaModFix amt="58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p:cNvSpPr/>
          <p:nvPr/>
        </p:nvSpPr>
        <p:spPr>
          <a:xfrm>
            <a:off x="7403690" y="0"/>
            <a:ext cx="4788310" cy="6858000"/>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Shape 171"/>
          <p:cNvSpPr txBox="1">
            <a:spLocks/>
          </p:cNvSpPr>
          <p:nvPr/>
        </p:nvSpPr>
        <p:spPr>
          <a:xfrm>
            <a:off x="7753693" y="494103"/>
            <a:ext cx="3493199" cy="2637694"/>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solidFill>
                  <a:schemeClr val="bg1"/>
                </a:solidFill>
              </a:rPr>
              <a:t>A PICTURE IS WORTH A THOUSAND WORDS</a:t>
            </a:r>
          </a:p>
        </p:txBody>
      </p:sp>
      <p:sp>
        <p:nvSpPr>
          <p:cNvPr id="5" name="Rectangle 4"/>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3468791165"/>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p:cNvSpPr/>
          <p:nvPr/>
        </p:nvSpPr>
        <p:spPr>
          <a:xfrm>
            <a:off x="0" y="0"/>
            <a:ext cx="12192000" cy="6858000"/>
          </a:xfrm>
          <a:prstGeom prst="rect">
            <a:avLst/>
          </a:prstGeom>
          <a:blipFill dpi="0" rotWithShape="1">
            <a:blip r:embed="rId2"/>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p:cNvSpPr/>
          <p:nvPr/>
        </p:nvSpPr>
        <p:spPr>
          <a:xfrm>
            <a:off x="-1" y="2080173"/>
            <a:ext cx="3402768" cy="1997152"/>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Shape 171"/>
          <p:cNvSpPr txBox="1">
            <a:spLocks/>
          </p:cNvSpPr>
          <p:nvPr/>
        </p:nvSpPr>
        <p:spPr>
          <a:xfrm>
            <a:off x="128905" y="2272440"/>
            <a:ext cx="3144956" cy="1672577"/>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3400" dirty="0">
                <a:solidFill>
                  <a:schemeClr val="bg1"/>
                </a:solidFill>
              </a:rPr>
              <a:t>BIG PICTURE CREATES BIG </a:t>
            </a:r>
            <a:r>
              <a:rPr lang="en-US" sz="3400" dirty="0">
                <a:solidFill>
                  <a:srgbClr val="FFFF00"/>
                </a:solidFill>
              </a:rPr>
              <a:t>IMPACT</a:t>
            </a:r>
            <a:endParaRPr lang="en" sz="3400" dirty="0">
              <a:solidFill>
                <a:srgbClr val="FFFF00"/>
              </a:solidFill>
            </a:endParaRPr>
          </a:p>
        </p:txBody>
      </p:sp>
      <p:sp>
        <p:nvSpPr>
          <p:cNvPr id="5" name="Rectangle 4"/>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1876287304"/>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Rectangle 6"/>
          <p:cNvSpPr/>
          <p:nvPr/>
        </p:nvSpPr>
        <p:spPr>
          <a:xfrm>
            <a:off x="0" y="0"/>
            <a:ext cx="12192000" cy="6858000"/>
          </a:xfrm>
          <a:prstGeom prst="rect">
            <a:avLst/>
          </a:prstGeom>
          <a:blipFill>
            <a:blip r:embed="rId2">
              <a:alphaModFix amt="40000"/>
              <a:grayscl/>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Rectangle 2"/>
          <p:cNvSpPr/>
          <p:nvPr/>
        </p:nvSpPr>
        <p:spPr>
          <a:xfrm>
            <a:off x="1721041" y="0"/>
            <a:ext cx="9104275" cy="870155"/>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182"/>
          <p:cNvSpPr txBox="1">
            <a:spLocks/>
          </p:cNvSpPr>
          <p:nvPr/>
        </p:nvSpPr>
        <p:spPr>
          <a:xfrm>
            <a:off x="2343864" y="58992"/>
            <a:ext cx="7504273" cy="503099"/>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CHARTS TO EXPLAIN YOUR IDEAS</a:t>
            </a:r>
          </a:p>
        </p:txBody>
      </p:sp>
      <p:graphicFrame>
        <p:nvGraphicFramePr>
          <p:cNvPr id="6" name="Chart 5"/>
          <p:cNvGraphicFramePr/>
          <p:nvPr>
            <p:extLst>
              <p:ext uri="{D42A27DB-BD31-4B8C-83A1-F6EECF244321}">
                <p14:modId xmlns:p14="http://schemas.microsoft.com/office/powerpoint/2010/main" val="461347250"/>
              </p:ext>
            </p:extLst>
          </p:nvPr>
        </p:nvGraphicFramePr>
        <p:xfrm>
          <a:off x="1928761" y="1162117"/>
          <a:ext cx="8128000" cy="5418667"/>
        </p:xfrm>
        <a:graphic>
          <a:graphicData uri="http://schemas.openxmlformats.org/drawingml/2006/chart">
            <c:chart xmlns:c="http://schemas.openxmlformats.org/drawingml/2006/chart" xmlns:r="http://schemas.openxmlformats.org/officeDocument/2006/relationships" r:id="rId3"/>
          </a:graphicData>
        </a:graphic>
      </p:graphicFrame>
      <p:sp>
        <p:nvSpPr>
          <p:cNvPr id="8" name="Rectangle 7"/>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2300935897"/>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p:cNvSpPr/>
          <p:nvPr/>
        </p:nvSpPr>
        <p:spPr>
          <a:xfrm>
            <a:off x="0" y="0"/>
            <a:ext cx="12192000" cy="6858000"/>
          </a:xfrm>
          <a:prstGeom prst="rect">
            <a:avLst/>
          </a:prstGeom>
          <a:blipFill>
            <a:blip r:embed="rId2">
              <a:alphaModFix amt="40000"/>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Rectangle 2"/>
          <p:cNvSpPr/>
          <p:nvPr/>
        </p:nvSpPr>
        <p:spPr>
          <a:xfrm>
            <a:off x="1721041" y="0"/>
            <a:ext cx="9104275" cy="663677"/>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182"/>
          <p:cNvSpPr txBox="1">
            <a:spLocks/>
          </p:cNvSpPr>
          <p:nvPr/>
        </p:nvSpPr>
        <p:spPr>
          <a:xfrm>
            <a:off x="2895035" y="19640"/>
            <a:ext cx="6401930" cy="503099"/>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rPr>
              <a:t>USE TABLES TO COMPARE DATA</a:t>
            </a:r>
          </a:p>
        </p:txBody>
      </p:sp>
      <p:graphicFrame>
        <p:nvGraphicFramePr>
          <p:cNvPr id="5" name="Table 4"/>
          <p:cNvGraphicFramePr>
            <a:graphicFrameLocks noGrp="1"/>
          </p:cNvGraphicFramePr>
          <p:nvPr>
            <p:extLst>
              <p:ext uri="{D42A27DB-BD31-4B8C-83A1-F6EECF244321}">
                <p14:modId xmlns:p14="http://schemas.microsoft.com/office/powerpoint/2010/main" val="3476716462"/>
              </p:ext>
            </p:extLst>
          </p:nvPr>
        </p:nvGraphicFramePr>
        <p:xfrm>
          <a:off x="1721040" y="1548576"/>
          <a:ext cx="9104276" cy="4911216"/>
        </p:xfrm>
        <a:graphic>
          <a:graphicData uri="http://schemas.openxmlformats.org/drawingml/2006/table">
            <a:tbl>
              <a:tblPr firstRow="1" bandRow="1">
                <a:tableStyleId>{5C22544A-7EE6-4342-B048-85BDC9FD1C3A}</a:tableStyleId>
              </a:tblPr>
              <a:tblGrid>
                <a:gridCol w="2276069">
                  <a:extLst>
                    <a:ext uri="{9D8B030D-6E8A-4147-A177-3AD203B41FA5}">
                      <a16:colId xmlns:a16="http://schemas.microsoft.com/office/drawing/2014/main" val="3278933589"/>
                    </a:ext>
                  </a:extLst>
                </a:gridCol>
                <a:gridCol w="2276069">
                  <a:extLst>
                    <a:ext uri="{9D8B030D-6E8A-4147-A177-3AD203B41FA5}">
                      <a16:colId xmlns:a16="http://schemas.microsoft.com/office/drawing/2014/main" val="2990976588"/>
                    </a:ext>
                  </a:extLst>
                </a:gridCol>
                <a:gridCol w="2276069">
                  <a:extLst>
                    <a:ext uri="{9D8B030D-6E8A-4147-A177-3AD203B41FA5}">
                      <a16:colId xmlns:a16="http://schemas.microsoft.com/office/drawing/2014/main" val="3550277437"/>
                    </a:ext>
                  </a:extLst>
                </a:gridCol>
                <a:gridCol w="2276069">
                  <a:extLst>
                    <a:ext uri="{9D8B030D-6E8A-4147-A177-3AD203B41FA5}">
                      <a16:colId xmlns:a16="http://schemas.microsoft.com/office/drawing/2014/main" val="1220897288"/>
                    </a:ext>
                  </a:extLst>
                </a:gridCol>
              </a:tblGrid>
              <a:tr h="613902">
                <a:tc>
                  <a:txBody>
                    <a:bodyPr/>
                    <a:lstStyle/>
                    <a:p>
                      <a:pPr algn="ctr"/>
                      <a:r>
                        <a:rPr lang="en-US" dirty="0"/>
                        <a:t>S.NO</a:t>
                      </a:r>
                    </a:p>
                  </a:txBody>
                  <a:tcPr/>
                </a:tc>
                <a:tc>
                  <a:txBody>
                    <a:bodyPr/>
                    <a:lstStyle/>
                    <a:p>
                      <a:pPr algn="ctr"/>
                      <a:r>
                        <a:rPr lang="en-US" dirty="0"/>
                        <a:t>DATE</a:t>
                      </a:r>
                    </a:p>
                  </a:txBody>
                  <a:tcPr/>
                </a:tc>
                <a:tc>
                  <a:txBody>
                    <a:bodyPr/>
                    <a:lstStyle/>
                    <a:p>
                      <a:pPr algn="ctr"/>
                      <a:r>
                        <a:rPr lang="en-US" dirty="0"/>
                        <a:t>NAME</a:t>
                      </a:r>
                    </a:p>
                  </a:txBody>
                  <a:tcPr/>
                </a:tc>
                <a:tc>
                  <a:txBody>
                    <a:bodyPr/>
                    <a:lstStyle/>
                    <a:p>
                      <a:pPr algn="ctr"/>
                      <a:r>
                        <a:rPr lang="en-US" dirty="0"/>
                        <a:t>AGE</a:t>
                      </a:r>
                    </a:p>
                  </a:txBody>
                  <a:tcPr/>
                </a:tc>
                <a:extLst>
                  <a:ext uri="{0D108BD9-81ED-4DB2-BD59-A6C34878D82A}">
                    <a16:rowId xmlns:a16="http://schemas.microsoft.com/office/drawing/2014/main" val="1860425942"/>
                  </a:ext>
                </a:extLst>
              </a:tr>
              <a:tr h="613902">
                <a:tc>
                  <a:txBody>
                    <a:bodyPr/>
                    <a:lstStyle/>
                    <a:p>
                      <a:endParaRPr lang="en-US" dirty="0"/>
                    </a:p>
                  </a:txBody>
                  <a:tcPr/>
                </a:tc>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4083107945"/>
                  </a:ext>
                </a:extLst>
              </a:tr>
              <a:tr h="61390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12272504"/>
                  </a:ext>
                </a:extLst>
              </a:tr>
              <a:tr h="61390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648657155"/>
                  </a:ext>
                </a:extLst>
              </a:tr>
              <a:tr h="61390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794440243"/>
                  </a:ext>
                </a:extLst>
              </a:tr>
              <a:tr h="61390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583272992"/>
                  </a:ext>
                </a:extLst>
              </a:tr>
              <a:tr h="61390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4976739"/>
                  </a:ext>
                </a:extLst>
              </a:tr>
              <a:tr h="61390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4125496683"/>
                  </a:ext>
                </a:extLst>
              </a:tr>
            </a:tbl>
          </a:graphicData>
        </a:graphic>
      </p:graphicFrame>
      <p:sp>
        <p:nvSpPr>
          <p:cNvPr id="6" name="Rectangle 5"/>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463407352"/>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p:cNvSpPr/>
          <p:nvPr/>
        </p:nvSpPr>
        <p:spPr>
          <a:xfrm>
            <a:off x="0" y="0"/>
            <a:ext cx="12192000" cy="6858000"/>
          </a:xfrm>
          <a:prstGeom prst="rect">
            <a:avLst/>
          </a:prstGeom>
          <a:blipFill>
            <a:blip r:embed="rId2">
              <a:alphaModFix amt="40000"/>
              <a:grayscl/>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 name="Shape 287" descr="mapa_solido_n-01.png"/>
          <p:cNvPicPr preferRelativeResize="0"/>
          <p:nvPr/>
        </p:nvPicPr>
        <p:blipFill>
          <a:blip r:embed="rId3">
            <a:alphaModFix/>
            <a:duotone>
              <a:prstClr val="black"/>
              <a:schemeClr val="accent4">
                <a:tint val="45000"/>
                <a:satMod val="400000"/>
              </a:schemeClr>
            </a:duotone>
            <a:extLst>
              <a:ext uri="{BEBA8EAE-BF5A-486C-A8C5-ECC9F3942E4B}">
                <a14:imgProps xmlns:a14="http://schemas.microsoft.com/office/drawing/2010/main">
                  <a14:imgLayer r:embed="rId4">
                    <a14:imgEffect>
                      <a14:colorTemperature colorTemp="3556"/>
                    </a14:imgEffect>
                    <a14:imgEffect>
                      <a14:saturation sat="346000"/>
                    </a14:imgEffect>
                  </a14:imgLayer>
                </a14:imgProps>
              </a:ext>
            </a:extLst>
          </a:blip>
          <a:stretch>
            <a:fillRect/>
          </a:stretch>
        </p:blipFill>
        <p:spPr>
          <a:xfrm>
            <a:off x="1165122" y="1111361"/>
            <a:ext cx="10711270" cy="5412752"/>
          </a:xfrm>
          <a:prstGeom prst="rect">
            <a:avLst/>
          </a:prstGeom>
          <a:ln>
            <a:noFill/>
          </a:ln>
          <a:effectLst>
            <a:outerShdw blurRad="292100" dist="139700" dir="2700000" algn="tl" rotWithShape="0">
              <a:srgbClr val="333333">
                <a:alpha val="65000"/>
              </a:srgbClr>
            </a:outerShdw>
          </a:effectLst>
        </p:spPr>
      </p:pic>
      <p:sp>
        <p:nvSpPr>
          <p:cNvPr id="4" name="Rectangle 3"/>
          <p:cNvSpPr/>
          <p:nvPr/>
        </p:nvSpPr>
        <p:spPr>
          <a:xfrm>
            <a:off x="1721041" y="0"/>
            <a:ext cx="9104275" cy="663677"/>
          </a:xfrm>
          <a:prstGeom prst="rect">
            <a:avLst/>
          </a:prstGeom>
          <a:solidFill>
            <a:srgbClr val="7030A0">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Shape 182"/>
          <p:cNvSpPr txBox="1">
            <a:spLocks/>
          </p:cNvSpPr>
          <p:nvPr/>
        </p:nvSpPr>
        <p:spPr>
          <a:xfrm>
            <a:off x="2895035" y="19640"/>
            <a:ext cx="6401930" cy="503099"/>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rPr>
              <a:t>MAPS</a:t>
            </a:r>
          </a:p>
        </p:txBody>
      </p:sp>
      <p:sp>
        <p:nvSpPr>
          <p:cNvPr id="6" name="Shape 289"/>
          <p:cNvSpPr/>
          <p:nvPr/>
        </p:nvSpPr>
        <p:spPr>
          <a:xfrm>
            <a:off x="2408576" y="2073238"/>
            <a:ext cx="1121853" cy="323612"/>
          </a:xfrm>
          <a:prstGeom prst="wedgeRectCallout">
            <a:avLst>
              <a:gd name="adj1" fmla="val -21428"/>
              <a:gd name="adj2" fmla="val 84287"/>
            </a:avLst>
          </a:prstGeom>
          <a:solidFill>
            <a:srgbClr val="00B2FF">
              <a:alpha val="73330"/>
            </a:srgbClr>
          </a:solidFill>
          <a:ln>
            <a:noFill/>
          </a:ln>
        </p:spPr>
        <p:txBody>
          <a:bodyPr lIns="91425" tIns="91425" rIns="91425" bIns="91425" anchor="ctr" anchorCtr="0">
            <a:noAutofit/>
          </a:bodyPr>
          <a:lstStyle/>
          <a:p>
            <a:pPr lvl="0">
              <a:spcBef>
                <a:spcPts val="0"/>
              </a:spcBef>
              <a:buNone/>
            </a:pPr>
            <a:r>
              <a:rPr lang="en" sz="1100" b="1" dirty="0">
                <a:solidFill>
                  <a:srgbClr val="FFFFFF"/>
                </a:solidFill>
                <a:latin typeface="Muli"/>
                <a:ea typeface="Muli"/>
                <a:cs typeface="Muli"/>
                <a:sym typeface="Muli"/>
              </a:rPr>
              <a:t>our office</a:t>
            </a:r>
          </a:p>
        </p:txBody>
      </p:sp>
      <p:sp>
        <p:nvSpPr>
          <p:cNvPr id="7" name="Shape 290"/>
          <p:cNvSpPr/>
          <p:nvPr/>
        </p:nvSpPr>
        <p:spPr>
          <a:xfrm>
            <a:off x="2089162" y="2407125"/>
            <a:ext cx="362625" cy="362625"/>
          </a:xfrm>
          <a:prstGeom prst="donut">
            <a:avLst>
              <a:gd name="adj" fmla="val 33123"/>
            </a:avLst>
          </a:prstGeom>
          <a:solidFill>
            <a:srgbClr val="00B2FF">
              <a:alpha val="73330"/>
            </a:srgbClr>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lgn="ctr" rtl="0">
              <a:spcBef>
                <a:spcPts val="0"/>
              </a:spcBef>
              <a:buNone/>
            </a:pPr>
            <a:endParaRPr sz="1800" b="1">
              <a:solidFill>
                <a:srgbClr val="00B2FF"/>
              </a:solidFill>
              <a:latin typeface="Muli"/>
              <a:ea typeface="Muli"/>
              <a:cs typeface="Muli"/>
              <a:sym typeface="Muli"/>
            </a:endParaRPr>
          </a:p>
        </p:txBody>
      </p:sp>
      <p:sp>
        <p:nvSpPr>
          <p:cNvPr id="8" name="Shape 291"/>
          <p:cNvSpPr/>
          <p:nvPr/>
        </p:nvSpPr>
        <p:spPr>
          <a:xfrm>
            <a:off x="3633786" y="4885075"/>
            <a:ext cx="362625" cy="362625"/>
          </a:xfrm>
          <a:prstGeom prst="donut">
            <a:avLst>
              <a:gd name="adj" fmla="val 33123"/>
            </a:avLst>
          </a:prstGeom>
          <a:solidFill>
            <a:srgbClr val="00B2FF">
              <a:alpha val="73330"/>
            </a:srgbClr>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lgn="ctr" rtl="0">
              <a:spcBef>
                <a:spcPts val="0"/>
              </a:spcBef>
              <a:buNone/>
            </a:pPr>
            <a:endParaRPr sz="1800" b="1">
              <a:solidFill>
                <a:srgbClr val="00B2FF"/>
              </a:solidFill>
              <a:latin typeface="Muli"/>
              <a:ea typeface="Muli"/>
              <a:cs typeface="Muli"/>
              <a:sym typeface="Muli"/>
            </a:endParaRPr>
          </a:p>
        </p:txBody>
      </p:sp>
      <p:sp>
        <p:nvSpPr>
          <p:cNvPr id="10" name="Shape 295"/>
          <p:cNvSpPr/>
          <p:nvPr/>
        </p:nvSpPr>
        <p:spPr>
          <a:xfrm>
            <a:off x="6465075" y="4787462"/>
            <a:ext cx="362625" cy="362625"/>
          </a:xfrm>
          <a:prstGeom prst="donut">
            <a:avLst>
              <a:gd name="adj" fmla="val 33123"/>
            </a:avLst>
          </a:prstGeom>
          <a:solidFill>
            <a:srgbClr val="00B2FF">
              <a:alpha val="73330"/>
            </a:srgbClr>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lgn="ctr" rtl="0">
              <a:spcBef>
                <a:spcPts val="0"/>
              </a:spcBef>
              <a:buNone/>
            </a:pPr>
            <a:endParaRPr sz="1800" b="1">
              <a:solidFill>
                <a:srgbClr val="00B2FF"/>
              </a:solidFill>
              <a:latin typeface="Muli"/>
              <a:ea typeface="Muli"/>
              <a:cs typeface="Muli"/>
              <a:sym typeface="Muli"/>
            </a:endParaRPr>
          </a:p>
        </p:txBody>
      </p:sp>
      <p:sp>
        <p:nvSpPr>
          <p:cNvPr id="11" name="Rectangle 10"/>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2990623074"/>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4"/>
          <p:cNvSpPr/>
          <p:nvPr/>
        </p:nvSpPr>
        <p:spPr>
          <a:xfrm>
            <a:off x="7294871" y="462414"/>
            <a:ext cx="2956846" cy="59331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 name="Shape 396"/>
          <p:cNvSpPr/>
          <p:nvPr/>
        </p:nvSpPr>
        <p:spPr>
          <a:xfrm>
            <a:off x="7422699" y="978946"/>
            <a:ext cx="2701190" cy="478211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4" name="Shape 395"/>
          <p:cNvSpPr txBox="1">
            <a:spLocks/>
          </p:cNvSpPr>
          <p:nvPr/>
        </p:nvSpPr>
        <p:spPr>
          <a:xfrm>
            <a:off x="1596486" y="25232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spcBef>
                <a:spcPts val="0"/>
              </a:spcBef>
              <a:buFont typeface="Arial" panose="020B0604020202020204" pitchFamily="34" charset="0"/>
              <a:buNone/>
            </a:pPr>
            <a:r>
              <a:rPr lang="en-US" sz="2400" dirty="0">
                <a:solidFill>
                  <a:srgbClr val="FFFFFF"/>
                </a:solidFill>
                <a:latin typeface="+mj-lt"/>
                <a:ea typeface="Muli"/>
                <a:cs typeface="Muli"/>
                <a:sym typeface="Muli"/>
              </a:rPr>
              <a:t>	ANDROID PROJECT</a:t>
            </a:r>
          </a:p>
          <a:p>
            <a:pPr algn="just">
              <a:spcBef>
                <a:spcPts val="0"/>
              </a:spcBef>
              <a:buFont typeface="Arial" panose="020B0604020202020204" pitchFamily="34" charset="0"/>
              <a:buNone/>
            </a:pPr>
            <a:endParaRPr lang="en-US" sz="2000" b="1" dirty="0">
              <a:solidFill>
                <a:srgbClr val="FFFFFF"/>
              </a:solidFill>
              <a:latin typeface="Muli"/>
              <a:ea typeface="Muli"/>
              <a:cs typeface="Muli"/>
              <a:sym typeface="Muli"/>
            </a:endParaRPr>
          </a:p>
          <a:p>
            <a:pPr algn="just">
              <a:spcBef>
                <a:spcPts val="0"/>
              </a:spcBef>
              <a:buNone/>
            </a:pPr>
            <a:r>
              <a:rPr lang="en-US" sz="2000" dirty="0">
                <a:solidFill>
                  <a:srgbClr val="FFFFFF"/>
                </a:solidFill>
                <a:latin typeface="Muli"/>
                <a:ea typeface="Muli"/>
                <a:cs typeface="Muli"/>
                <a:sym typeface="Muli"/>
              </a:rPr>
              <a:t>	</a:t>
            </a:r>
            <a:r>
              <a:rPr lang="en-US" sz="2000" dirty="0">
                <a:solidFill>
                  <a:srgbClr val="FFFFFF"/>
                </a:solidFill>
                <a:ea typeface="Muli"/>
                <a:cs typeface="Muli"/>
                <a:sym typeface="Muli"/>
              </a:rPr>
              <a:t>Here you can showcase and explain your app, website or software. Here you can showcase and explain your app, website or software. Here you can showcase and explain your app, website or software.</a:t>
            </a:r>
          </a:p>
          <a:p>
            <a:pPr algn="just">
              <a:spcBef>
                <a:spcPts val="0"/>
              </a:spcBef>
              <a:buNone/>
            </a:pPr>
            <a:endParaRPr lang="en-US" sz="2000" dirty="0">
              <a:solidFill>
                <a:srgbClr val="FFFFFF"/>
              </a:solidFill>
              <a:ea typeface="Muli"/>
              <a:cs typeface="Muli"/>
              <a:sym typeface="Muli"/>
            </a:endParaRPr>
          </a:p>
          <a:p>
            <a:pPr algn="just">
              <a:spcBef>
                <a:spcPts val="0"/>
              </a:spcBef>
              <a:buFont typeface="Arial" panose="020B0604020202020204" pitchFamily="34" charset="0"/>
              <a:buNone/>
            </a:pPr>
            <a:endParaRPr lang="en-US" sz="2000" dirty="0">
              <a:solidFill>
                <a:srgbClr val="FFFFFF"/>
              </a:solidFill>
              <a:ea typeface="Muli"/>
              <a:cs typeface="Muli"/>
              <a:sym typeface="Muli"/>
            </a:endParaRPr>
          </a:p>
        </p:txBody>
      </p:sp>
      <p:sp>
        <p:nvSpPr>
          <p:cNvPr id="5" name="Rectangle 4"/>
          <p:cNvSpPr/>
          <p:nvPr/>
        </p:nvSpPr>
        <p:spPr>
          <a:xfrm>
            <a:off x="1252689" y="1840914"/>
            <a:ext cx="4739640" cy="3611880"/>
          </a:xfrm>
          <a:prstGeom prst="rect">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376518503"/>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p:cNvSpPr txBox="1">
            <a:spLocks/>
          </p:cNvSpPr>
          <p:nvPr/>
        </p:nvSpPr>
        <p:spPr>
          <a:xfrm>
            <a:off x="1596486" y="25232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FFFFF"/>
                </a:solidFill>
                <a:latin typeface="+mj-lt"/>
                <a:ea typeface="Muli"/>
                <a:cs typeface="Muli"/>
                <a:sym typeface="Muli"/>
              </a:rPr>
              <a:t>	iPhone PROJECT</a:t>
            </a:r>
          </a:p>
          <a:p>
            <a:pPr>
              <a:spcBef>
                <a:spcPts val="0"/>
              </a:spcBef>
              <a:buFont typeface="Arial" panose="020B0604020202020204" pitchFamily="34" charset="0"/>
              <a:buNone/>
            </a:pPr>
            <a:endParaRPr lang="en-US" sz="2000" b="1" dirty="0">
              <a:solidFill>
                <a:srgbClr val="FFFFFF"/>
              </a:solidFill>
              <a:latin typeface="Muli"/>
              <a:ea typeface="Muli"/>
              <a:cs typeface="Muli"/>
              <a:sym typeface="Muli"/>
            </a:endParaRPr>
          </a:p>
          <a:p>
            <a:pPr>
              <a:spcBef>
                <a:spcPts val="0"/>
              </a:spcBef>
              <a:buNone/>
            </a:pPr>
            <a:r>
              <a:rPr lang="en-US" sz="2000" dirty="0">
                <a:solidFill>
                  <a:srgbClr val="FFFFFF"/>
                </a:solidFill>
                <a:latin typeface="Muli"/>
                <a:ea typeface="Muli"/>
                <a:cs typeface="Muli"/>
                <a:sym typeface="Muli"/>
              </a:rPr>
              <a:t>	</a:t>
            </a:r>
            <a:r>
              <a:rPr lang="en-US" sz="2000" dirty="0">
                <a:solidFill>
                  <a:srgbClr val="FFFFFF"/>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
        <p:nvSpPr>
          <p:cNvPr id="3" name="Rectangle 2"/>
          <p:cNvSpPr/>
          <p:nvPr/>
        </p:nvSpPr>
        <p:spPr>
          <a:xfrm>
            <a:off x="1252689" y="1840914"/>
            <a:ext cx="4739640" cy="3611880"/>
          </a:xfrm>
          <a:prstGeom prst="rect">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401"/>
          <p:cNvSpPr/>
          <p:nvPr/>
        </p:nvSpPr>
        <p:spPr>
          <a:xfrm>
            <a:off x="7565805" y="675063"/>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03"/>
          <p:cNvSpPr/>
          <p:nvPr/>
        </p:nvSpPr>
        <p:spPr>
          <a:xfrm>
            <a:off x="7766621" y="1501147"/>
            <a:ext cx="2354010" cy="4146881"/>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3860311488"/>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p:cNvSpPr txBox="1">
            <a:spLocks/>
          </p:cNvSpPr>
          <p:nvPr/>
        </p:nvSpPr>
        <p:spPr>
          <a:xfrm>
            <a:off x="1596486" y="25232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FFFFF"/>
                </a:solidFill>
                <a:latin typeface="+mj-lt"/>
                <a:ea typeface="Muli"/>
                <a:cs typeface="Muli"/>
                <a:sym typeface="Muli"/>
              </a:rPr>
              <a:t>	WEBSITE PROJECT</a:t>
            </a:r>
          </a:p>
          <a:p>
            <a:pPr>
              <a:spcBef>
                <a:spcPts val="0"/>
              </a:spcBef>
              <a:buFont typeface="Arial" panose="020B0604020202020204" pitchFamily="34" charset="0"/>
              <a:buNone/>
            </a:pPr>
            <a:endParaRPr lang="en-US" sz="2000" b="1" dirty="0">
              <a:solidFill>
                <a:srgbClr val="FFFFFF"/>
              </a:solidFill>
              <a:latin typeface="Muli"/>
              <a:ea typeface="Muli"/>
              <a:cs typeface="Muli"/>
              <a:sym typeface="Muli"/>
            </a:endParaRPr>
          </a:p>
          <a:p>
            <a:pPr>
              <a:spcBef>
                <a:spcPts val="0"/>
              </a:spcBef>
              <a:buNone/>
            </a:pPr>
            <a:r>
              <a:rPr lang="en-US" sz="2000" dirty="0">
                <a:solidFill>
                  <a:srgbClr val="FFFFFF"/>
                </a:solidFill>
                <a:latin typeface="Muli"/>
                <a:ea typeface="Muli"/>
                <a:cs typeface="Muli"/>
                <a:sym typeface="Muli"/>
              </a:rPr>
              <a:t>	</a:t>
            </a:r>
            <a:r>
              <a:rPr lang="en-US" sz="2000" dirty="0">
                <a:solidFill>
                  <a:srgbClr val="FFFFFF"/>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
        <p:nvSpPr>
          <p:cNvPr id="3" name="Rectangle 2"/>
          <p:cNvSpPr/>
          <p:nvPr/>
        </p:nvSpPr>
        <p:spPr>
          <a:xfrm>
            <a:off x="1252689" y="1840914"/>
            <a:ext cx="4739640" cy="3611880"/>
          </a:xfrm>
          <a:prstGeom prst="rect">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415"/>
          <p:cNvSpPr/>
          <p:nvPr/>
        </p:nvSpPr>
        <p:spPr>
          <a:xfrm>
            <a:off x="6336126" y="1840914"/>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7"/>
          <p:cNvSpPr/>
          <p:nvPr/>
        </p:nvSpPr>
        <p:spPr>
          <a:xfrm>
            <a:off x="6549364" y="2073275"/>
            <a:ext cx="4908425" cy="311422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1605792889"/>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p:cNvSpPr txBox="1">
            <a:spLocks/>
          </p:cNvSpPr>
          <p:nvPr/>
        </p:nvSpPr>
        <p:spPr>
          <a:xfrm>
            <a:off x="1596486" y="25232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FFFFF"/>
                </a:solidFill>
                <a:latin typeface="+mj-lt"/>
                <a:ea typeface="Muli"/>
                <a:cs typeface="Muli"/>
                <a:sym typeface="Muli"/>
              </a:rPr>
              <a:t>	TABLET PROJECT</a:t>
            </a:r>
          </a:p>
          <a:p>
            <a:pPr>
              <a:spcBef>
                <a:spcPts val="0"/>
              </a:spcBef>
              <a:buFont typeface="Arial" panose="020B0604020202020204" pitchFamily="34" charset="0"/>
              <a:buNone/>
            </a:pPr>
            <a:endParaRPr lang="en-US" sz="2000" b="1" dirty="0">
              <a:solidFill>
                <a:srgbClr val="FFFFFF"/>
              </a:solidFill>
              <a:latin typeface="Muli"/>
              <a:ea typeface="Muli"/>
              <a:cs typeface="Muli"/>
              <a:sym typeface="Muli"/>
            </a:endParaRPr>
          </a:p>
          <a:p>
            <a:pPr>
              <a:spcBef>
                <a:spcPts val="0"/>
              </a:spcBef>
              <a:buNone/>
            </a:pPr>
            <a:r>
              <a:rPr lang="en-US" sz="2000" dirty="0">
                <a:solidFill>
                  <a:srgbClr val="FFFFFF"/>
                </a:solidFill>
                <a:latin typeface="Muli"/>
                <a:ea typeface="Muli"/>
                <a:cs typeface="Muli"/>
                <a:sym typeface="Muli"/>
              </a:rPr>
              <a:t>	</a:t>
            </a:r>
            <a:r>
              <a:rPr lang="en-US" sz="2000" dirty="0">
                <a:solidFill>
                  <a:srgbClr val="FFFFFF"/>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
        <p:nvSpPr>
          <p:cNvPr id="3" name="Rectangle 2"/>
          <p:cNvSpPr/>
          <p:nvPr/>
        </p:nvSpPr>
        <p:spPr>
          <a:xfrm>
            <a:off x="1252689" y="1840914"/>
            <a:ext cx="4739640" cy="3611880"/>
          </a:xfrm>
          <a:prstGeom prst="rect">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408"/>
          <p:cNvSpPr/>
          <p:nvPr/>
        </p:nvSpPr>
        <p:spPr>
          <a:xfrm>
            <a:off x="6982162" y="86226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0"/>
          <p:cNvSpPr/>
          <p:nvPr/>
        </p:nvSpPr>
        <p:spPr>
          <a:xfrm>
            <a:off x="7259951" y="1371600"/>
            <a:ext cx="3357035" cy="4494662"/>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p:cNvSpPr/>
          <p:nvPr/>
        </p:nvSpPr>
        <p:spPr>
          <a:xfrm rot="5400000">
            <a:off x="11576626" y="603828"/>
            <a:ext cx="1545377" cy="314632"/>
          </a:xfrm>
          <a:prstGeom prst="rect">
            <a:avLst/>
          </a:prstGeom>
        </p:spPr>
        <p:txBody>
          <a:bodyPr wrap="square">
            <a:spAutoFit/>
          </a:bodyPr>
          <a:lstStyle/>
          <a:p>
            <a:r>
              <a:rPr lang="en-US" sz="1400" dirty="0">
                <a:latin typeface="Calibri" panose="020F0502020204030204" pitchFamily="34" charset="0"/>
              </a:rPr>
              <a:t>Slidehood.com</a:t>
            </a:r>
          </a:p>
        </p:txBody>
      </p:sp>
    </p:spTree>
    <p:extLst>
      <p:ext uri="{BB962C8B-B14F-4D97-AF65-F5344CB8AC3E}">
        <p14:creationId xmlns:p14="http://schemas.microsoft.com/office/powerpoint/2010/main" val="1472951365"/>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Shape 427">
            <a:extLst>
              <a:ext uri="{FF2B5EF4-FFF2-40B4-BE49-F238E27FC236}">
                <a16:creationId xmlns:a16="http://schemas.microsoft.com/office/drawing/2014/main" id="{D0364638-5C63-49D4-90B1-BF89A44F5434}"/>
              </a:ext>
            </a:extLst>
          </p:cNvPr>
          <p:cNvGrpSpPr/>
          <p:nvPr/>
        </p:nvGrpSpPr>
        <p:grpSpPr>
          <a:xfrm>
            <a:off x="5041846" y="652175"/>
            <a:ext cx="419084" cy="534867"/>
            <a:chOff x="590250" y="244200"/>
            <a:chExt cx="407975" cy="532175"/>
          </a:xfrm>
        </p:grpSpPr>
        <p:sp>
          <p:nvSpPr>
            <p:cNvPr id="4" name="Shape 428">
              <a:extLst>
                <a:ext uri="{FF2B5EF4-FFF2-40B4-BE49-F238E27FC236}">
                  <a16:creationId xmlns:a16="http://schemas.microsoft.com/office/drawing/2014/main" id="{5D4462C4-DAE5-41C7-B687-473384C1DEDF}"/>
                </a:ext>
              </a:extLst>
            </p:cNvPr>
            <p:cNvSpPr/>
            <p:nvPr/>
          </p:nvSpPr>
          <p:spPr>
            <a:xfrm>
              <a:off x="623125" y="313625"/>
              <a:ext cx="375100" cy="462750"/>
            </a:xfrm>
            <a:custGeom>
              <a:avLst/>
              <a:gdLst/>
              <a:ahLst/>
              <a:cxnLst/>
              <a:rect l="0" t="0" r="0" b="0"/>
              <a:pathLst>
                <a:path w="15004" h="18510" fill="none" extrusionOk="0">
                  <a:moveTo>
                    <a:pt x="1" y="17536"/>
                  </a:moveTo>
                  <a:lnTo>
                    <a:pt x="1" y="17536"/>
                  </a:lnTo>
                  <a:lnTo>
                    <a:pt x="1" y="17536"/>
                  </a:lnTo>
                  <a:lnTo>
                    <a:pt x="25" y="17682"/>
                  </a:lnTo>
                  <a:lnTo>
                    <a:pt x="49" y="17852"/>
                  </a:lnTo>
                  <a:lnTo>
                    <a:pt x="123" y="18023"/>
                  </a:lnTo>
                  <a:lnTo>
                    <a:pt x="220" y="18193"/>
                  </a:lnTo>
                  <a:lnTo>
                    <a:pt x="293" y="18291"/>
                  </a:lnTo>
                  <a:lnTo>
                    <a:pt x="390" y="18364"/>
                  </a:lnTo>
                  <a:lnTo>
                    <a:pt x="488" y="18412"/>
                  </a:lnTo>
                  <a:lnTo>
                    <a:pt x="610" y="18461"/>
                  </a:lnTo>
                  <a:lnTo>
                    <a:pt x="756" y="18510"/>
                  </a:lnTo>
                  <a:lnTo>
                    <a:pt x="926" y="18510"/>
                  </a:lnTo>
                  <a:lnTo>
                    <a:pt x="14468" y="18510"/>
                  </a:lnTo>
                  <a:lnTo>
                    <a:pt x="14468" y="18510"/>
                  </a:lnTo>
                  <a:lnTo>
                    <a:pt x="14541" y="18510"/>
                  </a:lnTo>
                  <a:lnTo>
                    <a:pt x="14614" y="18485"/>
                  </a:lnTo>
                  <a:lnTo>
                    <a:pt x="14736" y="18412"/>
                  </a:lnTo>
                  <a:lnTo>
                    <a:pt x="14833" y="18291"/>
                  </a:lnTo>
                  <a:lnTo>
                    <a:pt x="14906" y="18144"/>
                  </a:lnTo>
                  <a:lnTo>
                    <a:pt x="14955" y="17974"/>
                  </a:lnTo>
                  <a:lnTo>
                    <a:pt x="14979" y="17779"/>
                  </a:lnTo>
                  <a:lnTo>
                    <a:pt x="15003" y="17438"/>
                  </a:lnTo>
                  <a:lnTo>
                    <a:pt x="15003" y="487"/>
                  </a:lnTo>
                  <a:lnTo>
                    <a:pt x="15003" y="487"/>
                  </a:lnTo>
                  <a:lnTo>
                    <a:pt x="15003" y="341"/>
                  </a:lnTo>
                  <a:lnTo>
                    <a:pt x="14979" y="219"/>
                  </a:lnTo>
                  <a:lnTo>
                    <a:pt x="14955" y="146"/>
                  </a:lnTo>
                  <a:lnTo>
                    <a:pt x="14906" y="73"/>
                  </a:lnTo>
                  <a:lnTo>
                    <a:pt x="14833" y="49"/>
                  </a:lnTo>
                  <a:lnTo>
                    <a:pt x="14736" y="24"/>
                  </a:lnTo>
                  <a:lnTo>
                    <a:pt x="1446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29">
              <a:extLst>
                <a:ext uri="{FF2B5EF4-FFF2-40B4-BE49-F238E27FC236}">
                  <a16:creationId xmlns:a16="http://schemas.microsoft.com/office/drawing/2014/main" id="{F16B7A5F-1508-49C3-8CC9-AA2062249349}"/>
                </a:ext>
              </a:extLst>
            </p:cNvPr>
            <p:cNvSpPr/>
            <p:nvPr/>
          </p:nvSpPr>
          <p:spPr>
            <a:xfrm>
              <a:off x="590250" y="269775"/>
              <a:ext cx="377525" cy="462775"/>
            </a:xfrm>
            <a:custGeom>
              <a:avLst/>
              <a:gdLst/>
              <a:ahLst/>
              <a:cxnLst/>
              <a:rect l="0" t="0" r="0" b="0"/>
              <a:pathLst>
                <a:path w="15101" h="18511" fill="none" extrusionOk="0">
                  <a:moveTo>
                    <a:pt x="14321" y="0"/>
                  </a:moveTo>
                  <a:lnTo>
                    <a:pt x="780" y="0"/>
                  </a:lnTo>
                  <a:lnTo>
                    <a:pt x="780" y="0"/>
                  </a:lnTo>
                  <a:lnTo>
                    <a:pt x="634" y="25"/>
                  </a:lnTo>
                  <a:lnTo>
                    <a:pt x="488" y="74"/>
                  </a:lnTo>
                  <a:lnTo>
                    <a:pt x="342" y="122"/>
                  </a:lnTo>
                  <a:lnTo>
                    <a:pt x="220" y="220"/>
                  </a:lnTo>
                  <a:lnTo>
                    <a:pt x="122" y="341"/>
                  </a:lnTo>
                  <a:lnTo>
                    <a:pt x="74" y="488"/>
                  </a:lnTo>
                  <a:lnTo>
                    <a:pt x="25" y="634"/>
                  </a:lnTo>
                  <a:lnTo>
                    <a:pt x="1" y="780"/>
                  </a:lnTo>
                  <a:lnTo>
                    <a:pt x="1" y="17731"/>
                  </a:lnTo>
                  <a:lnTo>
                    <a:pt x="1" y="17731"/>
                  </a:lnTo>
                  <a:lnTo>
                    <a:pt x="25" y="17877"/>
                  </a:lnTo>
                  <a:lnTo>
                    <a:pt x="74" y="18023"/>
                  </a:lnTo>
                  <a:lnTo>
                    <a:pt x="122" y="18169"/>
                  </a:lnTo>
                  <a:lnTo>
                    <a:pt x="220" y="18291"/>
                  </a:lnTo>
                  <a:lnTo>
                    <a:pt x="342" y="18388"/>
                  </a:lnTo>
                  <a:lnTo>
                    <a:pt x="488" y="18437"/>
                  </a:lnTo>
                  <a:lnTo>
                    <a:pt x="634" y="18486"/>
                  </a:lnTo>
                  <a:lnTo>
                    <a:pt x="780" y="18510"/>
                  </a:lnTo>
                  <a:lnTo>
                    <a:pt x="14321" y="18510"/>
                  </a:lnTo>
                  <a:lnTo>
                    <a:pt x="14321" y="18510"/>
                  </a:lnTo>
                  <a:lnTo>
                    <a:pt x="14467" y="18486"/>
                  </a:lnTo>
                  <a:lnTo>
                    <a:pt x="14614" y="18437"/>
                  </a:lnTo>
                  <a:lnTo>
                    <a:pt x="14760" y="18388"/>
                  </a:lnTo>
                  <a:lnTo>
                    <a:pt x="14881" y="18291"/>
                  </a:lnTo>
                  <a:lnTo>
                    <a:pt x="14979" y="18169"/>
                  </a:lnTo>
                  <a:lnTo>
                    <a:pt x="15028" y="18023"/>
                  </a:lnTo>
                  <a:lnTo>
                    <a:pt x="15076" y="17877"/>
                  </a:lnTo>
                  <a:lnTo>
                    <a:pt x="15101" y="17731"/>
                  </a:lnTo>
                  <a:lnTo>
                    <a:pt x="15101" y="780"/>
                  </a:lnTo>
                  <a:lnTo>
                    <a:pt x="15101" y="780"/>
                  </a:lnTo>
                  <a:lnTo>
                    <a:pt x="15076" y="634"/>
                  </a:lnTo>
                  <a:lnTo>
                    <a:pt x="15028" y="488"/>
                  </a:lnTo>
                  <a:lnTo>
                    <a:pt x="14979" y="341"/>
                  </a:lnTo>
                  <a:lnTo>
                    <a:pt x="14881" y="220"/>
                  </a:lnTo>
                  <a:lnTo>
                    <a:pt x="14760" y="122"/>
                  </a:lnTo>
                  <a:lnTo>
                    <a:pt x="14614" y="74"/>
                  </a:lnTo>
                  <a:lnTo>
                    <a:pt x="14467" y="25"/>
                  </a:lnTo>
                  <a:lnTo>
                    <a:pt x="14321" y="0"/>
                  </a:lnTo>
                  <a:lnTo>
                    <a:pt x="1432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 name="Shape 430">
              <a:extLst>
                <a:ext uri="{FF2B5EF4-FFF2-40B4-BE49-F238E27FC236}">
                  <a16:creationId xmlns:a16="http://schemas.microsoft.com/office/drawing/2014/main" id="{DBDAD2FD-47AE-4460-A266-611E48D23C2A}"/>
                </a:ext>
              </a:extLst>
            </p:cNvPr>
            <p:cNvSpPr/>
            <p:nvPr/>
          </p:nvSpPr>
          <p:spPr>
            <a:xfrm>
              <a:off x="796650" y="274025"/>
              <a:ext cx="45100" cy="45100"/>
            </a:xfrm>
            <a:custGeom>
              <a:avLst/>
              <a:gdLst/>
              <a:ahLst/>
              <a:cxnLst/>
              <a:rect l="0" t="0" r="0" b="0"/>
              <a:pathLst>
                <a:path w="1804" h="1804" fill="none" extrusionOk="0">
                  <a:moveTo>
                    <a:pt x="902" y="1"/>
                  </a:moveTo>
                  <a:lnTo>
                    <a:pt x="902" y="1"/>
                  </a:lnTo>
                  <a:lnTo>
                    <a:pt x="1073" y="25"/>
                  </a:lnTo>
                  <a:lnTo>
                    <a:pt x="1243" y="74"/>
                  </a:lnTo>
                  <a:lnTo>
                    <a:pt x="1414" y="147"/>
                  </a:lnTo>
                  <a:lnTo>
                    <a:pt x="1535" y="269"/>
                  </a:lnTo>
                  <a:lnTo>
                    <a:pt x="1657" y="391"/>
                  </a:lnTo>
                  <a:lnTo>
                    <a:pt x="1730" y="561"/>
                  </a:lnTo>
                  <a:lnTo>
                    <a:pt x="1779" y="732"/>
                  </a:lnTo>
                  <a:lnTo>
                    <a:pt x="1803" y="902"/>
                  </a:lnTo>
                  <a:lnTo>
                    <a:pt x="1803" y="902"/>
                  </a:lnTo>
                  <a:lnTo>
                    <a:pt x="1779" y="1073"/>
                  </a:lnTo>
                  <a:lnTo>
                    <a:pt x="1730" y="1243"/>
                  </a:lnTo>
                  <a:lnTo>
                    <a:pt x="1657" y="1414"/>
                  </a:lnTo>
                  <a:lnTo>
                    <a:pt x="1535" y="1535"/>
                  </a:lnTo>
                  <a:lnTo>
                    <a:pt x="1414" y="1657"/>
                  </a:lnTo>
                  <a:lnTo>
                    <a:pt x="1243" y="1730"/>
                  </a:lnTo>
                  <a:lnTo>
                    <a:pt x="1073" y="1779"/>
                  </a:lnTo>
                  <a:lnTo>
                    <a:pt x="902" y="1803"/>
                  </a:lnTo>
                  <a:lnTo>
                    <a:pt x="902" y="1803"/>
                  </a:lnTo>
                  <a:lnTo>
                    <a:pt x="732" y="1779"/>
                  </a:lnTo>
                  <a:lnTo>
                    <a:pt x="561" y="1730"/>
                  </a:lnTo>
                  <a:lnTo>
                    <a:pt x="391" y="1657"/>
                  </a:lnTo>
                  <a:lnTo>
                    <a:pt x="269" y="1535"/>
                  </a:lnTo>
                  <a:lnTo>
                    <a:pt x="147" y="1414"/>
                  </a:lnTo>
                  <a:lnTo>
                    <a:pt x="74" y="1243"/>
                  </a:lnTo>
                  <a:lnTo>
                    <a:pt x="25" y="1073"/>
                  </a:lnTo>
                  <a:lnTo>
                    <a:pt x="1" y="902"/>
                  </a:lnTo>
                  <a:lnTo>
                    <a:pt x="1" y="902"/>
                  </a:lnTo>
                  <a:lnTo>
                    <a:pt x="25" y="732"/>
                  </a:lnTo>
                  <a:lnTo>
                    <a:pt x="74" y="561"/>
                  </a:lnTo>
                  <a:lnTo>
                    <a:pt x="147" y="391"/>
                  </a:lnTo>
                  <a:lnTo>
                    <a:pt x="269" y="269"/>
                  </a:lnTo>
                  <a:lnTo>
                    <a:pt x="391" y="147"/>
                  </a:lnTo>
                  <a:lnTo>
                    <a:pt x="561" y="74"/>
                  </a:lnTo>
                  <a:lnTo>
                    <a:pt x="732" y="25"/>
                  </a:lnTo>
                  <a:lnTo>
                    <a:pt x="902" y="1"/>
                  </a:lnTo>
                  <a:lnTo>
                    <a:pt x="902"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 name="Shape 431">
              <a:extLst>
                <a:ext uri="{FF2B5EF4-FFF2-40B4-BE49-F238E27FC236}">
                  <a16:creationId xmlns:a16="http://schemas.microsoft.com/office/drawing/2014/main" id="{B85F5CD7-53AE-4206-B3A3-33B2B63AA533}"/>
                </a:ext>
              </a:extLst>
            </p:cNvPr>
            <p:cNvSpPr/>
            <p:nvPr/>
          </p:nvSpPr>
          <p:spPr>
            <a:xfrm>
              <a:off x="713850" y="274025"/>
              <a:ext cx="45075" cy="45100"/>
            </a:xfrm>
            <a:custGeom>
              <a:avLst/>
              <a:gdLst/>
              <a:ahLst/>
              <a:cxnLst/>
              <a:rect l="0" t="0" r="0" b="0"/>
              <a:pathLst>
                <a:path w="1803" h="1804" fill="none" extrusionOk="0">
                  <a:moveTo>
                    <a:pt x="902" y="1"/>
                  </a:moveTo>
                  <a:lnTo>
                    <a:pt x="902" y="1"/>
                  </a:lnTo>
                  <a:lnTo>
                    <a:pt x="1072" y="25"/>
                  </a:lnTo>
                  <a:lnTo>
                    <a:pt x="1243" y="74"/>
                  </a:lnTo>
                  <a:lnTo>
                    <a:pt x="1413" y="147"/>
                  </a:lnTo>
                  <a:lnTo>
                    <a:pt x="1535" y="269"/>
                  </a:lnTo>
                  <a:lnTo>
                    <a:pt x="1657" y="391"/>
                  </a:lnTo>
                  <a:lnTo>
                    <a:pt x="1730" y="561"/>
                  </a:lnTo>
                  <a:lnTo>
                    <a:pt x="1779" y="732"/>
                  </a:lnTo>
                  <a:lnTo>
                    <a:pt x="1803" y="902"/>
                  </a:lnTo>
                  <a:lnTo>
                    <a:pt x="1803" y="902"/>
                  </a:lnTo>
                  <a:lnTo>
                    <a:pt x="1779" y="1073"/>
                  </a:lnTo>
                  <a:lnTo>
                    <a:pt x="1730" y="1243"/>
                  </a:lnTo>
                  <a:lnTo>
                    <a:pt x="1657" y="1414"/>
                  </a:lnTo>
                  <a:lnTo>
                    <a:pt x="1535" y="1535"/>
                  </a:lnTo>
                  <a:lnTo>
                    <a:pt x="1413" y="1657"/>
                  </a:lnTo>
                  <a:lnTo>
                    <a:pt x="1243" y="1730"/>
                  </a:lnTo>
                  <a:lnTo>
                    <a:pt x="1072" y="1779"/>
                  </a:lnTo>
                  <a:lnTo>
                    <a:pt x="902" y="1803"/>
                  </a:lnTo>
                  <a:lnTo>
                    <a:pt x="902" y="1803"/>
                  </a:lnTo>
                  <a:lnTo>
                    <a:pt x="731" y="1779"/>
                  </a:lnTo>
                  <a:lnTo>
                    <a:pt x="561" y="1730"/>
                  </a:lnTo>
                  <a:lnTo>
                    <a:pt x="390" y="1657"/>
                  </a:lnTo>
                  <a:lnTo>
                    <a:pt x="269" y="1535"/>
                  </a:lnTo>
                  <a:lnTo>
                    <a:pt x="147" y="1414"/>
                  </a:lnTo>
                  <a:lnTo>
                    <a:pt x="74" y="1243"/>
                  </a:lnTo>
                  <a:lnTo>
                    <a:pt x="25" y="1073"/>
                  </a:lnTo>
                  <a:lnTo>
                    <a:pt x="1" y="902"/>
                  </a:lnTo>
                  <a:lnTo>
                    <a:pt x="1" y="902"/>
                  </a:lnTo>
                  <a:lnTo>
                    <a:pt x="25" y="732"/>
                  </a:lnTo>
                  <a:lnTo>
                    <a:pt x="74" y="561"/>
                  </a:lnTo>
                  <a:lnTo>
                    <a:pt x="147" y="391"/>
                  </a:lnTo>
                  <a:lnTo>
                    <a:pt x="269" y="269"/>
                  </a:lnTo>
                  <a:lnTo>
                    <a:pt x="390" y="147"/>
                  </a:lnTo>
                  <a:lnTo>
                    <a:pt x="561" y="74"/>
                  </a:lnTo>
                  <a:lnTo>
                    <a:pt x="731" y="25"/>
                  </a:lnTo>
                  <a:lnTo>
                    <a:pt x="902" y="1"/>
                  </a:lnTo>
                  <a:lnTo>
                    <a:pt x="902"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 name="Shape 432">
              <a:extLst>
                <a:ext uri="{FF2B5EF4-FFF2-40B4-BE49-F238E27FC236}">
                  <a16:creationId xmlns:a16="http://schemas.microsoft.com/office/drawing/2014/main" id="{0F23F1D6-8D2E-4964-8FB8-81F001F35523}"/>
                </a:ext>
              </a:extLst>
            </p:cNvPr>
            <p:cNvSpPr/>
            <p:nvPr/>
          </p:nvSpPr>
          <p:spPr>
            <a:xfrm>
              <a:off x="631050" y="274025"/>
              <a:ext cx="45075" cy="45100"/>
            </a:xfrm>
            <a:custGeom>
              <a:avLst/>
              <a:gdLst/>
              <a:ahLst/>
              <a:cxnLst/>
              <a:rect l="0" t="0" r="0" b="0"/>
              <a:pathLst>
                <a:path w="1803" h="1804" fill="none" extrusionOk="0">
                  <a:moveTo>
                    <a:pt x="0" y="902"/>
                  </a:moveTo>
                  <a:lnTo>
                    <a:pt x="0" y="902"/>
                  </a:lnTo>
                  <a:lnTo>
                    <a:pt x="25" y="732"/>
                  </a:lnTo>
                  <a:lnTo>
                    <a:pt x="73" y="561"/>
                  </a:lnTo>
                  <a:lnTo>
                    <a:pt x="147" y="391"/>
                  </a:lnTo>
                  <a:lnTo>
                    <a:pt x="268" y="269"/>
                  </a:lnTo>
                  <a:lnTo>
                    <a:pt x="390" y="147"/>
                  </a:lnTo>
                  <a:lnTo>
                    <a:pt x="561" y="74"/>
                  </a:lnTo>
                  <a:lnTo>
                    <a:pt x="731" y="25"/>
                  </a:lnTo>
                  <a:lnTo>
                    <a:pt x="902" y="1"/>
                  </a:lnTo>
                  <a:lnTo>
                    <a:pt x="902" y="1"/>
                  </a:lnTo>
                  <a:lnTo>
                    <a:pt x="1072" y="25"/>
                  </a:lnTo>
                  <a:lnTo>
                    <a:pt x="1243" y="74"/>
                  </a:lnTo>
                  <a:lnTo>
                    <a:pt x="1413" y="147"/>
                  </a:lnTo>
                  <a:lnTo>
                    <a:pt x="1535" y="269"/>
                  </a:lnTo>
                  <a:lnTo>
                    <a:pt x="1657" y="391"/>
                  </a:lnTo>
                  <a:lnTo>
                    <a:pt x="1730" y="561"/>
                  </a:lnTo>
                  <a:lnTo>
                    <a:pt x="1778" y="732"/>
                  </a:lnTo>
                  <a:lnTo>
                    <a:pt x="1803" y="902"/>
                  </a:lnTo>
                  <a:lnTo>
                    <a:pt x="1803" y="902"/>
                  </a:lnTo>
                  <a:lnTo>
                    <a:pt x="1778" y="1073"/>
                  </a:lnTo>
                  <a:lnTo>
                    <a:pt x="1730" y="1243"/>
                  </a:lnTo>
                  <a:lnTo>
                    <a:pt x="1657" y="1414"/>
                  </a:lnTo>
                  <a:lnTo>
                    <a:pt x="1535" y="1535"/>
                  </a:lnTo>
                  <a:lnTo>
                    <a:pt x="1413" y="1657"/>
                  </a:lnTo>
                  <a:lnTo>
                    <a:pt x="1243" y="1730"/>
                  </a:lnTo>
                  <a:lnTo>
                    <a:pt x="1072" y="1779"/>
                  </a:lnTo>
                  <a:lnTo>
                    <a:pt x="902" y="1803"/>
                  </a:lnTo>
                  <a:lnTo>
                    <a:pt x="902" y="1803"/>
                  </a:lnTo>
                  <a:lnTo>
                    <a:pt x="731" y="1779"/>
                  </a:lnTo>
                  <a:lnTo>
                    <a:pt x="561" y="1730"/>
                  </a:lnTo>
                  <a:lnTo>
                    <a:pt x="390" y="1657"/>
                  </a:lnTo>
                  <a:lnTo>
                    <a:pt x="268" y="1535"/>
                  </a:lnTo>
                  <a:lnTo>
                    <a:pt x="147" y="1414"/>
                  </a:lnTo>
                  <a:lnTo>
                    <a:pt x="73" y="1243"/>
                  </a:lnTo>
                  <a:lnTo>
                    <a:pt x="25" y="1073"/>
                  </a:lnTo>
                  <a:lnTo>
                    <a:pt x="0" y="902"/>
                  </a:lnTo>
                  <a:lnTo>
                    <a:pt x="0" y="90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 name="Shape 433">
              <a:extLst>
                <a:ext uri="{FF2B5EF4-FFF2-40B4-BE49-F238E27FC236}">
                  <a16:creationId xmlns:a16="http://schemas.microsoft.com/office/drawing/2014/main" id="{ECC1250B-7768-472D-9826-34FFCBF1B91A}"/>
                </a:ext>
              </a:extLst>
            </p:cNvPr>
            <p:cNvSpPr/>
            <p:nvPr/>
          </p:nvSpPr>
          <p:spPr>
            <a:xfrm>
              <a:off x="649925" y="590050"/>
              <a:ext cx="133975" cy="25"/>
            </a:xfrm>
            <a:custGeom>
              <a:avLst/>
              <a:gdLst/>
              <a:ahLst/>
              <a:cxnLst/>
              <a:rect l="0" t="0" r="0" b="0"/>
              <a:pathLst>
                <a:path w="5359" h="1" fill="none" extrusionOk="0">
                  <a:moveTo>
                    <a:pt x="5358"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 name="Shape 434">
              <a:extLst>
                <a:ext uri="{FF2B5EF4-FFF2-40B4-BE49-F238E27FC236}">
                  <a16:creationId xmlns:a16="http://schemas.microsoft.com/office/drawing/2014/main" id="{53164F62-5A70-4E29-BF2B-2F3BF061ADC2}"/>
                </a:ext>
              </a:extLst>
            </p:cNvPr>
            <p:cNvSpPr/>
            <p:nvPr/>
          </p:nvSpPr>
          <p:spPr>
            <a:xfrm>
              <a:off x="649925" y="534625"/>
              <a:ext cx="255750" cy="25"/>
            </a:xfrm>
            <a:custGeom>
              <a:avLst/>
              <a:gdLst/>
              <a:ahLst/>
              <a:cxnLst/>
              <a:rect l="0" t="0" r="0" b="0"/>
              <a:pathLst>
                <a:path w="10230" h="1" fill="none" extrusionOk="0">
                  <a:moveTo>
                    <a:pt x="10229"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 name="Shape 435">
              <a:extLst>
                <a:ext uri="{FF2B5EF4-FFF2-40B4-BE49-F238E27FC236}">
                  <a16:creationId xmlns:a16="http://schemas.microsoft.com/office/drawing/2014/main" id="{DBF72109-7D77-4089-A735-53E54AE97443}"/>
                </a:ext>
              </a:extLst>
            </p:cNvPr>
            <p:cNvSpPr/>
            <p:nvPr/>
          </p:nvSpPr>
          <p:spPr>
            <a:xfrm>
              <a:off x="649925" y="479825"/>
              <a:ext cx="255750" cy="25"/>
            </a:xfrm>
            <a:custGeom>
              <a:avLst/>
              <a:gdLst/>
              <a:ahLst/>
              <a:cxnLst/>
              <a:rect l="0" t="0" r="0" b="0"/>
              <a:pathLst>
                <a:path w="10230" h="1" fill="none" extrusionOk="0">
                  <a:moveTo>
                    <a:pt x="10229"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 name="Shape 436">
              <a:extLst>
                <a:ext uri="{FF2B5EF4-FFF2-40B4-BE49-F238E27FC236}">
                  <a16:creationId xmlns:a16="http://schemas.microsoft.com/office/drawing/2014/main" id="{295B97CE-81A2-41BC-870C-C34DAEC38FA5}"/>
                </a:ext>
              </a:extLst>
            </p:cNvPr>
            <p:cNvSpPr/>
            <p:nvPr/>
          </p:nvSpPr>
          <p:spPr>
            <a:xfrm>
              <a:off x="649925" y="424425"/>
              <a:ext cx="255750" cy="25"/>
            </a:xfrm>
            <a:custGeom>
              <a:avLst/>
              <a:gdLst/>
              <a:ahLst/>
              <a:cxnLst/>
              <a:rect l="0" t="0" r="0" b="0"/>
              <a:pathLst>
                <a:path w="10230" h="1" fill="none" extrusionOk="0">
                  <a:moveTo>
                    <a:pt x="10229"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 name="Shape 437">
              <a:extLst>
                <a:ext uri="{FF2B5EF4-FFF2-40B4-BE49-F238E27FC236}">
                  <a16:creationId xmlns:a16="http://schemas.microsoft.com/office/drawing/2014/main" id="{3A5D9E3B-6A88-4CA7-86EB-5C446EF78D96}"/>
                </a:ext>
              </a:extLst>
            </p:cNvPr>
            <p:cNvSpPr/>
            <p:nvPr/>
          </p:nvSpPr>
          <p:spPr>
            <a:xfrm>
              <a:off x="879475" y="274025"/>
              <a:ext cx="45075" cy="45100"/>
            </a:xfrm>
            <a:custGeom>
              <a:avLst/>
              <a:gdLst/>
              <a:ahLst/>
              <a:cxnLst/>
              <a:rect l="0" t="0" r="0" b="0"/>
              <a:pathLst>
                <a:path w="1803" h="1804" fill="none" extrusionOk="0">
                  <a:moveTo>
                    <a:pt x="901" y="1803"/>
                  </a:moveTo>
                  <a:lnTo>
                    <a:pt x="901" y="1803"/>
                  </a:lnTo>
                  <a:lnTo>
                    <a:pt x="731" y="1779"/>
                  </a:lnTo>
                  <a:lnTo>
                    <a:pt x="560" y="1730"/>
                  </a:lnTo>
                  <a:lnTo>
                    <a:pt x="390" y="1657"/>
                  </a:lnTo>
                  <a:lnTo>
                    <a:pt x="268" y="1535"/>
                  </a:lnTo>
                  <a:lnTo>
                    <a:pt x="146" y="1414"/>
                  </a:lnTo>
                  <a:lnTo>
                    <a:pt x="73" y="1243"/>
                  </a:lnTo>
                  <a:lnTo>
                    <a:pt x="25" y="1073"/>
                  </a:lnTo>
                  <a:lnTo>
                    <a:pt x="0" y="902"/>
                  </a:lnTo>
                  <a:lnTo>
                    <a:pt x="0" y="902"/>
                  </a:lnTo>
                  <a:lnTo>
                    <a:pt x="25" y="732"/>
                  </a:lnTo>
                  <a:lnTo>
                    <a:pt x="73" y="561"/>
                  </a:lnTo>
                  <a:lnTo>
                    <a:pt x="146" y="391"/>
                  </a:lnTo>
                  <a:lnTo>
                    <a:pt x="268" y="269"/>
                  </a:lnTo>
                  <a:lnTo>
                    <a:pt x="390" y="147"/>
                  </a:lnTo>
                  <a:lnTo>
                    <a:pt x="560" y="74"/>
                  </a:lnTo>
                  <a:lnTo>
                    <a:pt x="731" y="25"/>
                  </a:lnTo>
                  <a:lnTo>
                    <a:pt x="901" y="1"/>
                  </a:lnTo>
                  <a:lnTo>
                    <a:pt x="901" y="1"/>
                  </a:lnTo>
                  <a:lnTo>
                    <a:pt x="1072" y="25"/>
                  </a:lnTo>
                  <a:lnTo>
                    <a:pt x="1242" y="74"/>
                  </a:lnTo>
                  <a:lnTo>
                    <a:pt x="1413" y="147"/>
                  </a:lnTo>
                  <a:lnTo>
                    <a:pt x="1535" y="269"/>
                  </a:lnTo>
                  <a:lnTo>
                    <a:pt x="1656" y="391"/>
                  </a:lnTo>
                  <a:lnTo>
                    <a:pt x="1729" y="561"/>
                  </a:lnTo>
                  <a:lnTo>
                    <a:pt x="1778" y="732"/>
                  </a:lnTo>
                  <a:lnTo>
                    <a:pt x="1802" y="902"/>
                  </a:lnTo>
                  <a:lnTo>
                    <a:pt x="1802" y="902"/>
                  </a:lnTo>
                  <a:lnTo>
                    <a:pt x="1778" y="1073"/>
                  </a:lnTo>
                  <a:lnTo>
                    <a:pt x="1729" y="1243"/>
                  </a:lnTo>
                  <a:lnTo>
                    <a:pt x="1656" y="1414"/>
                  </a:lnTo>
                  <a:lnTo>
                    <a:pt x="1535" y="1535"/>
                  </a:lnTo>
                  <a:lnTo>
                    <a:pt x="1413" y="1657"/>
                  </a:lnTo>
                  <a:lnTo>
                    <a:pt x="1242" y="1730"/>
                  </a:lnTo>
                  <a:lnTo>
                    <a:pt x="1072" y="1779"/>
                  </a:lnTo>
                  <a:lnTo>
                    <a:pt x="901" y="1803"/>
                  </a:lnTo>
                  <a:lnTo>
                    <a:pt x="901" y="180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4" name="Shape 438">
              <a:extLst>
                <a:ext uri="{FF2B5EF4-FFF2-40B4-BE49-F238E27FC236}">
                  <a16:creationId xmlns:a16="http://schemas.microsoft.com/office/drawing/2014/main" id="{C956C49E-7EFC-4E4F-B728-6C26770A616D}"/>
                </a:ext>
              </a:extLst>
            </p:cNvPr>
            <p:cNvSpPr/>
            <p:nvPr/>
          </p:nvSpPr>
          <p:spPr>
            <a:xfrm>
              <a:off x="654800" y="244200"/>
              <a:ext cx="25" cy="51175"/>
            </a:xfrm>
            <a:custGeom>
              <a:avLst/>
              <a:gdLst/>
              <a:ahLst/>
              <a:cxnLst/>
              <a:rect l="0" t="0" r="0" b="0"/>
              <a:pathLst>
                <a:path w="1" h="2047" fill="none" extrusionOk="0">
                  <a:moveTo>
                    <a:pt x="0" y="1"/>
                  </a:moveTo>
                  <a:lnTo>
                    <a:pt x="0" y="204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 name="Shape 439">
              <a:extLst>
                <a:ext uri="{FF2B5EF4-FFF2-40B4-BE49-F238E27FC236}">
                  <a16:creationId xmlns:a16="http://schemas.microsoft.com/office/drawing/2014/main" id="{269BAD4A-E6E3-4C4C-9541-7E42F653862E}"/>
                </a:ext>
              </a:extLst>
            </p:cNvPr>
            <p:cNvSpPr/>
            <p:nvPr/>
          </p:nvSpPr>
          <p:spPr>
            <a:xfrm>
              <a:off x="737600" y="244200"/>
              <a:ext cx="25" cy="51175"/>
            </a:xfrm>
            <a:custGeom>
              <a:avLst/>
              <a:gdLst/>
              <a:ahLst/>
              <a:cxnLst/>
              <a:rect l="0" t="0" r="0" b="0"/>
              <a:pathLst>
                <a:path w="1" h="2047" fill="none" extrusionOk="0">
                  <a:moveTo>
                    <a:pt x="1" y="1"/>
                  </a:moveTo>
                  <a:lnTo>
                    <a:pt x="1" y="204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6" name="Shape 440">
              <a:extLst>
                <a:ext uri="{FF2B5EF4-FFF2-40B4-BE49-F238E27FC236}">
                  <a16:creationId xmlns:a16="http://schemas.microsoft.com/office/drawing/2014/main" id="{3E19416F-3A1B-439C-890E-C3034EBB21F8}"/>
                </a:ext>
              </a:extLst>
            </p:cNvPr>
            <p:cNvSpPr/>
            <p:nvPr/>
          </p:nvSpPr>
          <p:spPr>
            <a:xfrm>
              <a:off x="820400" y="244200"/>
              <a:ext cx="25" cy="51175"/>
            </a:xfrm>
            <a:custGeom>
              <a:avLst/>
              <a:gdLst/>
              <a:ahLst/>
              <a:cxnLst/>
              <a:rect l="0" t="0" r="0" b="0"/>
              <a:pathLst>
                <a:path w="1" h="2047" fill="none" extrusionOk="0">
                  <a:moveTo>
                    <a:pt x="1" y="1"/>
                  </a:moveTo>
                  <a:lnTo>
                    <a:pt x="1" y="204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7" name="Shape 441">
              <a:extLst>
                <a:ext uri="{FF2B5EF4-FFF2-40B4-BE49-F238E27FC236}">
                  <a16:creationId xmlns:a16="http://schemas.microsoft.com/office/drawing/2014/main" id="{75D6B245-04A1-4372-BB53-E7C9349ADC20}"/>
                </a:ext>
              </a:extLst>
            </p:cNvPr>
            <p:cNvSpPr/>
            <p:nvPr/>
          </p:nvSpPr>
          <p:spPr>
            <a:xfrm>
              <a:off x="903225" y="244200"/>
              <a:ext cx="25" cy="51175"/>
            </a:xfrm>
            <a:custGeom>
              <a:avLst/>
              <a:gdLst/>
              <a:ahLst/>
              <a:cxnLst/>
              <a:rect l="0" t="0" r="0" b="0"/>
              <a:pathLst>
                <a:path w="1" h="2047" fill="none" extrusionOk="0">
                  <a:moveTo>
                    <a:pt x="0" y="1"/>
                  </a:moveTo>
                  <a:lnTo>
                    <a:pt x="0" y="204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8" name="Shape 442">
            <a:extLst>
              <a:ext uri="{FF2B5EF4-FFF2-40B4-BE49-F238E27FC236}">
                <a16:creationId xmlns:a16="http://schemas.microsoft.com/office/drawing/2014/main" id="{A83F5500-1027-4C4F-A2E2-0B9C72DB9660}"/>
              </a:ext>
            </a:extLst>
          </p:cNvPr>
          <p:cNvGrpSpPr/>
          <p:nvPr/>
        </p:nvGrpSpPr>
        <p:grpSpPr>
          <a:xfrm>
            <a:off x="5717328" y="731122"/>
            <a:ext cx="455371" cy="370867"/>
            <a:chOff x="1247825" y="322750"/>
            <a:chExt cx="443300" cy="369000"/>
          </a:xfrm>
        </p:grpSpPr>
        <p:sp>
          <p:nvSpPr>
            <p:cNvPr id="19" name="Shape 443">
              <a:extLst>
                <a:ext uri="{FF2B5EF4-FFF2-40B4-BE49-F238E27FC236}">
                  <a16:creationId xmlns:a16="http://schemas.microsoft.com/office/drawing/2014/main" id="{DB40E093-67E6-4A09-8846-C6DE1A335B32}"/>
                </a:ext>
              </a:extLst>
            </p:cNvPr>
            <p:cNvSpPr/>
            <p:nvPr/>
          </p:nvSpPr>
          <p:spPr>
            <a:xfrm>
              <a:off x="1247825" y="322750"/>
              <a:ext cx="443300" cy="369000"/>
            </a:xfrm>
            <a:custGeom>
              <a:avLst/>
              <a:gdLst/>
              <a:ahLst/>
              <a:cxnLst/>
              <a:rect l="0" t="0" r="0" b="0"/>
              <a:pathLst>
                <a:path w="17732" h="14760" fill="none" extrusionOk="0">
                  <a:moveTo>
                    <a:pt x="16952" y="2558"/>
                  </a:moveTo>
                  <a:lnTo>
                    <a:pt x="13664" y="2558"/>
                  </a:lnTo>
                  <a:lnTo>
                    <a:pt x="13226" y="755"/>
                  </a:lnTo>
                  <a:lnTo>
                    <a:pt x="13226" y="755"/>
                  </a:lnTo>
                  <a:lnTo>
                    <a:pt x="13177" y="609"/>
                  </a:lnTo>
                  <a:lnTo>
                    <a:pt x="13104" y="463"/>
                  </a:lnTo>
                  <a:lnTo>
                    <a:pt x="13006" y="317"/>
                  </a:lnTo>
                  <a:lnTo>
                    <a:pt x="12885" y="220"/>
                  </a:lnTo>
                  <a:lnTo>
                    <a:pt x="12739" y="122"/>
                  </a:lnTo>
                  <a:lnTo>
                    <a:pt x="12592" y="49"/>
                  </a:lnTo>
                  <a:lnTo>
                    <a:pt x="12446" y="0"/>
                  </a:lnTo>
                  <a:lnTo>
                    <a:pt x="12276" y="0"/>
                  </a:lnTo>
                  <a:lnTo>
                    <a:pt x="5456" y="0"/>
                  </a:lnTo>
                  <a:lnTo>
                    <a:pt x="5456" y="0"/>
                  </a:lnTo>
                  <a:lnTo>
                    <a:pt x="5286" y="0"/>
                  </a:lnTo>
                  <a:lnTo>
                    <a:pt x="5140" y="49"/>
                  </a:lnTo>
                  <a:lnTo>
                    <a:pt x="4994" y="122"/>
                  </a:lnTo>
                  <a:lnTo>
                    <a:pt x="4848" y="220"/>
                  </a:lnTo>
                  <a:lnTo>
                    <a:pt x="4726" y="317"/>
                  </a:lnTo>
                  <a:lnTo>
                    <a:pt x="4628" y="463"/>
                  </a:lnTo>
                  <a:lnTo>
                    <a:pt x="4555" y="609"/>
                  </a:lnTo>
                  <a:lnTo>
                    <a:pt x="4507" y="755"/>
                  </a:lnTo>
                  <a:lnTo>
                    <a:pt x="4068" y="2558"/>
                  </a:lnTo>
                  <a:lnTo>
                    <a:pt x="3240" y="2558"/>
                  </a:lnTo>
                  <a:lnTo>
                    <a:pt x="3240" y="2558"/>
                  </a:lnTo>
                  <a:lnTo>
                    <a:pt x="3240" y="2558"/>
                  </a:lnTo>
                  <a:lnTo>
                    <a:pt x="3240" y="2460"/>
                  </a:lnTo>
                  <a:lnTo>
                    <a:pt x="3216" y="2363"/>
                  </a:lnTo>
                  <a:lnTo>
                    <a:pt x="3167" y="2290"/>
                  </a:lnTo>
                  <a:lnTo>
                    <a:pt x="3094" y="2217"/>
                  </a:lnTo>
                  <a:lnTo>
                    <a:pt x="3045" y="2144"/>
                  </a:lnTo>
                  <a:lnTo>
                    <a:pt x="2948" y="2119"/>
                  </a:lnTo>
                  <a:lnTo>
                    <a:pt x="2850" y="2071"/>
                  </a:lnTo>
                  <a:lnTo>
                    <a:pt x="2753" y="2071"/>
                  </a:lnTo>
                  <a:lnTo>
                    <a:pt x="2047" y="2071"/>
                  </a:lnTo>
                  <a:lnTo>
                    <a:pt x="2047" y="2071"/>
                  </a:lnTo>
                  <a:lnTo>
                    <a:pt x="1949" y="2071"/>
                  </a:lnTo>
                  <a:lnTo>
                    <a:pt x="1852" y="2119"/>
                  </a:lnTo>
                  <a:lnTo>
                    <a:pt x="1779" y="2144"/>
                  </a:lnTo>
                  <a:lnTo>
                    <a:pt x="1706" y="2217"/>
                  </a:lnTo>
                  <a:lnTo>
                    <a:pt x="1633" y="2290"/>
                  </a:lnTo>
                  <a:lnTo>
                    <a:pt x="1608" y="2363"/>
                  </a:lnTo>
                  <a:lnTo>
                    <a:pt x="1560" y="2460"/>
                  </a:lnTo>
                  <a:lnTo>
                    <a:pt x="1560" y="2558"/>
                  </a:lnTo>
                  <a:lnTo>
                    <a:pt x="1560" y="2558"/>
                  </a:lnTo>
                  <a:lnTo>
                    <a:pt x="780" y="2558"/>
                  </a:lnTo>
                  <a:lnTo>
                    <a:pt x="780" y="2558"/>
                  </a:lnTo>
                  <a:lnTo>
                    <a:pt x="634" y="2582"/>
                  </a:lnTo>
                  <a:lnTo>
                    <a:pt x="488" y="2631"/>
                  </a:lnTo>
                  <a:lnTo>
                    <a:pt x="342" y="2679"/>
                  </a:lnTo>
                  <a:lnTo>
                    <a:pt x="220" y="2777"/>
                  </a:lnTo>
                  <a:lnTo>
                    <a:pt x="123" y="2899"/>
                  </a:lnTo>
                  <a:lnTo>
                    <a:pt x="74" y="3045"/>
                  </a:lnTo>
                  <a:lnTo>
                    <a:pt x="25" y="3191"/>
                  </a:lnTo>
                  <a:lnTo>
                    <a:pt x="1" y="3337"/>
                  </a:lnTo>
                  <a:lnTo>
                    <a:pt x="1" y="13980"/>
                  </a:lnTo>
                  <a:lnTo>
                    <a:pt x="1" y="13980"/>
                  </a:lnTo>
                  <a:lnTo>
                    <a:pt x="25" y="14151"/>
                  </a:lnTo>
                  <a:lnTo>
                    <a:pt x="74" y="14297"/>
                  </a:lnTo>
                  <a:lnTo>
                    <a:pt x="123" y="14418"/>
                  </a:lnTo>
                  <a:lnTo>
                    <a:pt x="220" y="14540"/>
                  </a:lnTo>
                  <a:lnTo>
                    <a:pt x="342" y="14638"/>
                  </a:lnTo>
                  <a:lnTo>
                    <a:pt x="488" y="14711"/>
                  </a:lnTo>
                  <a:lnTo>
                    <a:pt x="634" y="14759"/>
                  </a:lnTo>
                  <a:lnTo>
                    <a:pt x="780" y="14759"/>
                  </a:lnTo>
                  <a:lnTo>
                    <a:pt x="16952" y="14759"/>
                  </a:lnTo>
                  <a:lnTo>
                    <a:pt x="16952" y="14759"/>
                  </a:lnTo>
                  <a:lnTo>
                    <a:pt x="17098" y="14759"/>
                  </a:lnTo>
                  <a:lnTo>
                    <a:pt x="17244" y="14711"/>
                  </a:lnTo>
                  <a:lnTo>
                    <a:pt x="17390" y="14638"/>
                  </a:lnTo>
                  <a:lnTo>
                    <a:pt x="17512" y="14540"/>
                  </a:lnTo>
                  <a:lnTo>
                    <a:pt x="17610" y="14418"/>
                  </a:lnTo>
                  <a:lnTo>
                    <a:pt x="17658" y="14297"/>
                  </a:lnTo>
                  <a:lnTo>
                    <a:pt x="17707" y="14151"/>
                  </a:lnTo>
                  <a:lnTo>
                    <a:pt x="17731" y="13980"/>
                  </a:lnTo>
                  <a:lnTo>
                    <a:pt x="17731" y="3337"/>
                  </a:lnTo>
                  <a:lnTo>
                    <a:pt x="17731" y="3337"/>
                  </a:lnTo>
                  <a:lnTo>
                    <a:pt x="17707" y="3191"/>
                  </a:lnTo>
                  <a:lnTo>
                    <a:pt x="17658" y="3045"/>
                  </a:lnTo>
                  <a:lnTo>
                    <a:pt x="17610" y="2899"/>
                  </a:lnTo>
                  <a:lnTo>
                    <a:pt x="17512" y="2777"/>
                  </a:lnTo>
                  <a:lnTo>
                    <a:pt x="17390" y="2679"/>
                  </a:lnTo>
                  <a:lnTo>
                    <a:pt x="17244" y="2631"/>
                  </a:lnTo>
                  <a:lnTo>
                    <a:pt x="17098" y="2582"/>
                  </a:lnTo>
                  <a:lnTo>
                    <a:pt x="16952" y="2558"/>
                  </a:lnTo>
                  <a:lnTo>
                    <a:pt x="16952" y="255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0" name="Shape 444">
              <a:extLst>
                <a:ext uri="{FF2B5EF4-FFF2-40B4-BE49-F238E27FC236}">
                  <a16:creationId xmlns:a16="http://schemas.microsoft.com/office/drawing/2014/main" id="{35192116-EF7F-492A-B38C-BBD057F6C5DB}"/>
                </a:ext>
              </a:extLst>
            </p:cNvPr>
            <p:cNvSpPr/>
            <p:nvPr/>
          </p:nvSpPr>
          <p:spPr>
            <a:xfrm>
              <a:off x="1398225" y="386675"/>
              <a:ext cx="142500" cy="25"/>
            </a:xfrm>
            <a:custGeom>
              <a:avLst/>
              <a:gdLst/>
              <a:ahLst/>
              <a:cxnLst/>
              <a:rect l="0" t="0" r="0" b="0"/>
              <a:pathLst>
                <a:path w="5700" h="1" fill="none" extrusionOk="0">
                  <a:moveTo>
                    <a:pt x="5700" y="1"/>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 name="Shape 445">
              <a:extLst>
                <a:ext uri="{FF2B5EF4-FFF2-40B4-BE49-F238E27FC236}">
                  <a16:creationId xmlns:a16="http://schemas.microsoft.com/office/drawing/2014/main" id="{92A3E797-7D21-4641-957C-C334AF4111D8}"/>
                </a:ext>
              </a:extLst>
            </p:cNvPr>
            <p:cNvSpPr/>
            <p:nvPr/>
          </p:nvSpPr>
          <p:spPr>
            <a:xfrm>
              <a:off x="1370225" y="450000"/>
              <a:ext cx="198500" cy="197900"/>
            </a:xfrm>
            <a:custGeom>
              <a:avLst/>
              <a:gdLst/>
              <a:ahLst/>
              <a:cxnLst/>
              <a:rect l="0" t="0" r="0" b="0"/>
              <a:pathLst>
                <a:path w="7940" h="7916" fill="none" extrusionOk="0">
                  <a:moveTo>
                    <a:pt x="3970" y="7916"/>
                  </a:moveTo>
                  <a:lnTo>
                    <a:pt x="3970" y="7916"/>
                  </a:lnTo>
                  <a:lnTo>
                    <a:pt x="3556" y="7892"/>
                  </a:lnTo>
                  <a:lnTo>
                    <a:pt x="3166" y="7843"/>
                  </a:lnTo>
                  <a:lnTo>
                    <a:pt x="2801" y="7745"/>
                  </a:lnTo>
                  <a:lnTo>
                    <a:pt x="2436" y="7624"/>
                  </a:lnTo>
                  <a:lnTo>
                    <a:pt x="2070" y="7453"/>
                  </a:lnTo>
                  <a:lnTo>
                    <a:pt x="1754" y="7258"/>
                  </a:lnTo>
                  <a:lnTo>
                    <a:pt x="1462" y="7015"/>
                  </a:lnTo>
                  <a:lnTo>
                    <a:pt x="1169" y="6771"/>
                  </a:lnTo>
                  <a:lnTo>
                    <a:pt x="901" y="6479"/>
                  </a:lnTo>
                  <a:lnTo>
                    <a:pt x="682" y="6187"/>
                  </a:lnTo>
                  <a:lnTo>
                    <a:pt x="487" y="5846"/>
                  </a:lnTo>
                  <a:lnTo>
                    <a:pt x="317" y="5505"/>
                  </a:lnTo>
                  <a:lnTo>
                    <a:pt x="195" y="5139"/>
                  </a:lnTo>
                  <a:lnTo>
                    <a:pt x="98" y="4750"/>
                  </a:lnTo>
                  <a:lnTo>
                    <a:pt x="25" y="4360"/>
                  </a:lnTo>
                  <a:lnTo>
                    <a:pt x="0" y="3970"/>
                  </a:lnTo>
                  <a:lnTo>
                    <a:pt x="0" y="3970"/>
                  </a:lnTo>
                  <a:lnTo>
                    <a:pt x="25" y="3556"/>
                  </a:lnTo>
                  <a:lnTo>
                    <a:pt x="98" y="3167"/>
                  </a:lnTo>
                  <a:lnTo>
                    <a:pt x="195" y="2777"/>
                  </a:lnTo>
                  <a:lnTo>
                    <a:pt x="317" y="2412"/>
                  </a:lnTo>
                  <a:lnTo>
                    <a:pt x="487" y="2071"/>
                  </a:lnTo>
                  <a:lnTo>
                    <a:pt x="682" y="1754"/>
                  </a:lnTo>
                  <a:lnTo>
                    <a:pt x="901" y="1437"/>
                  </a:lnTo>
                  <a:lnTo>
                    <a:pt x="1169" y="1170"/>
                  </a:lnTo>
                  <a:lnTo>
                    <a:pt x="1462" y="902"/>
                  </a:lnTo>
                  <a:lnTo>
                    <a:pt x="1754" y="682"/>
                  </a:lnTo>
                  <a:lnTo>
                    <a:pt x="2070" y="488"/>
                  </a:lnTo>
                  <a:lnTo>
                    <a:pt x="2436" y="317"/>
                  </a:lnTo>
                  <a:lnTo>
                    <a:pt x="2801" y="171"/>
                  </a:lnTo>
                  <a:lnTo>
                    <a:pt x="3166" y="74"/>
                  </a:lnTo>
                  <a:lnTo>
                    <a:pt x="3556" y="25"/>
                  </a:lnTo>
                  <a:lnTo>
                    <a:pt x="3970" y="1"/>
                  </a:lnTo>
                  <a:lnTo>
                    <a:pt x="3970" y="1"/>
                  </a:lnTo>
                  <a:lnTo>
                    <a:pt x="4384" y="25"/>
                  </a:lnTo>
                  <a:lnTo>
                    <a:pt x="4774" y="74"/>
                  </a:lnTo>
                  <a:lnTo>
                    <a:pt x="5139" y="171"/>
                  </a:lnTo>
                  <a:lnTo>
                    <a:pt x="5505" y="317"/>
                  </a:lnTo>
                  <a:lnTo>
                    <a:pt x="5870" y="488"/>
                  </a:lnTo>
                  <a:lnTo>
                    <a:pt x="6186" y="682"/>
                  </a:lnTo>
                  <a:lnTo>
                    <a:pt x="6479" y="902"/>
                  </a:lnTo>
                  <a:lnTo>
                    <a:pt x="6771" y="1170"/>
                  </a:lnTo>
                  <a:lnTo>
                    <a:pt x="7039" y="1437"/>
                  </a:lnTo>
                  <a:lnTo>
                    <a:pt x="7258" y="1754"/>
                  </a:lnTo>
                  <a:lnTo>
                    <a:pt x="7453" y="2071"/>
                  </a:lnTo>
                  <a:lnTo>
                    <a:pt x="7623" y="2412"/>
                  </a:lnTo>
                  <a:lnTo>
                    <a:pt x="7745" y="2777"/>
                  </a:lnTo>
                  <a:lnTo>
                    <a:pt x="7843" y="3167"/>
                  </a:lnTo>
                  <a:lnTo>
                    <a:pt x="7916" y="3556"/>
                  </a:lnTo>
                  <a:lnTo>
                    <a:pt x="7940" y="3970"/>
                  </a:lnTo>
                  <a:lnTo>
                    <a:pt x="7940" y="3970"/>
                  </a:lnTo>
                  <a:lnTo>
                    <a:pt x="7916" y="4360"/>
                  </a:lnTo>
                  <a:lnTo>
                    <a:pt x="7843" y="4750"/>
                  </a:lnTo>
                  <a:lnTo>
                    <a:pt x="7745" y="5139"/>
                  </a:lnTo>
                  <a:lnTo>
                    <a:pt x="7623" y="5505"/>
                  </a:lnTo>
                  <a:lnTo>
                    <a:pt x="7453" y="5846"/>
                  </a:lnTo>
                  <a:lnTo>
                    <a:pt x="7258" y="6187"/>
                  </a:lnTo>
                  <a:lnTo>
                    <a:pt x="7039" y="6479"/>
                  </a:lnTo>
                  <a:lnTo>
                    <a:pt x="6771" y="6771"/>
                  </a:lnTo>
                  <a:lnTo>
                    <a:pt x="6479" y="7015"/>
                  </a:lnTo>
                  <a:lnTo>
                    <a:pt x="6186" y="7258"/>
                  </a:lnTo>
                  <a:lnTo>
                    <a:pt x="5870" y="7453"/>
                  </a:lnTo>
                  <a:lnTo>
                    <a:pt x="5505" y="7624"/>
                  </a:lnTo>
                  <a:lnTo>
                    <a:pt x="5139" y="7745"/>
                  </a:lnTo>
                  <a:lnTo>
                    <a:pt x="4774" y="7843"/>
                  </a:lnTo>
                  <a:lnTo>
                    <a:pt x="4384" y="7892"/>
                  </a:lnTo>
                  <a:lnTo>
                    <a:pt x="3970" y="7916"/>
                  </a:lnTo>
                  <a:lnTo>
                    <a:pt x="3970" y="791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2" name="Shape 446">
              <a:extLst>
                <a:ext uri="{FF2B5EF4-FFF2-40B4-BE49-F238E27FC236}">
                  <a16:creationId xmlns:a16="http://schemas.microsoft.com/office/drawing/2014/main" id="{02B30661-EC77-4DD6-84FF-986FAA1DEB39}"/>
                </a:ext>
              </a:extLst>
            </p:cNvPr>
            <p:cNvSpPr/>
            <p:nvPr/>
          </p:nvSpPr>
          <p:spPr>
            <a:xfrm>
              <a:off x="1403100" y="482875"/>
              <a:ext cx="132750" cy="132150"/>
            </a:xfrm>
            <a:custGeom>
              <a:avLst/>
              <a:gdLst/>
              <a:ahLst/>
              <a:cxnLst/>
              <a:rect l="0" t="0" r="0" b="0"/>
              <a:pathLst>
                <a:path w="5310" h="5286" fill="none" extrusionOk="0">
                  <a:moveTo>
                    <a:pt x="2655" y="5286"/>
                  </a:moveTo>
                  <a:lnTo>
                    <a:pt x="2655" y="5286"/>
                  </a:lnTo>
                  <a:lnTo>
                    <a:pt x="2387" y="5286"/>
                  </a:lnTo>
                  <a:lnTo>
                    <a:pt x="2119" y="5237"/>
                  </a:lnTo>
                  <a:lnTo>
                    <a:pt x="1876" y="5164"/>
                  </a:lnTo>
                  <a:lnTo>
                    <a:pt x="1632" y="5091"/>
                  </a:lnTo>
                  <a:lnTo>
                    <a:pt x="1389" y="4969"/>
                  </a:lnTo>
                  <a:lnTo>
                    <a:pt x="1169" y="4847"/>
                  </a:lnTo>
                  <a:lnTo>
                    <a:pt x="975" y="4677"/>
                  </a:lnTo>
                  <a:lnTo>
                    <a:pt x="780" y="4506"/>
                  </a:lnTo>
                  <a:lnTo>
                    <a:pt x="609" y="4336"/>
                  </a:lnTo>
                  <a:lnTo>
                    <a:pt x="463" y="4117"/>
                  </a:lnTo>
                  <a:lnTo>
                    <a:pt x="317" y="3897"/>
                  </a:lnTo>
                  <a:lnTo>
                    <a:pt x="220" y="3678"/>
                  </a:lnTo>
                  <a:lnTo>
                    <a:pt x="122" y="3435"/>
                  </a:lnTo>
                  <a:lnTo>
                    <a:pt x="74" y="3191"/>
                  </a:lnTo>
                  <a:lnTo>
                    <a:pt x="25" y="2923"/>
                  </a:lnTo>
                  <a:lnTo>
                    <a:pt x="0" y="2655"/>
                  </a:lnTo>
                  <a:lnTo>
                    <a:pt x="0" y="2655"/>
                  </a:lnTo>
                  <a:lnTo>
                    <a:pt x="25" y="2387"/>
                  </a:lnTo>
                  <a:lnTo>
                    <a:pt x="74" y="2120"/>
                  </a:lnTo>
                  <a:lnTo>
                    <a:pt x="122" y="1852"/>
                  </a:lnTo>
                  <a:lnTo>
                    <a:pt x="220" y="1608"/>
                  </a:lnTo>
                  <a:lnTo>
                    <a:pt x="317" y="1389"/>
                  </a:lnTo>
                  <a:lnTo>
                    <a:pt x="463" y="1170"/>
                  </a:lnTo>
                  <a:lnTo>
                    <a:pt x="609" y="975"/>
                  </a:lnTo>
                  <a:lnTo>
                    <a:pt x="780" y="780"/>
                  </a:lnTo>
                  <a:lnTo>
                    <a:pt x="975" y="610"/>
                  </a:lnTo>
                  <a:lnTo>
                    <a:pt x="1169" y="463"/>
                  </a:lnTo>
                  <a:lnTo>
                    <a:pt x="1389" y="317"/>
                  </a:lnTo>
                  <a:lnTo>
                    <a:pt x="1632" y="220"/>
                  </a:lnTo>
                  <a:lnTo>
                    <a:pt x="1876" y="122"/>
                  </a:lnTo>
                  <a:lnTo>
                    <a:pt x="2119" y="49"/>
                  </a:lnTo>
                  <a:lnTo>
                    <a:pt x="2387" y="25"/>
                  </a:lnTo>
                  <a:lnTo>
                    <a:pt x="2655" y="1"/>
                  </a:lnTo>
                  <a:lnTo>
                    <a:pt x="2655" y="1"/>
                  </a:lnTo>
                  <a:lnTo>
                    <a:pt x="2923" y="25"/>
                  </a:lnTo>
                  <a:lnTo>
                    <a:pt x="3191" y="49"/>
                  </a:lnTo>
                  <a:lnTo>
                    <a:pt x="3435" y="122"/>
                  </a:lnTo>
                  <a:lnTo>
                    <a:pt x="3678" y="220"/>
                  </a:lnTo>
                  <a:lnTo>
                    <a:pt x="3922" y="317"/>
                  </a:lnTo>
                  <a:lnTo>
                    <a:pt x="4141" y="463"/>
                  </a:lnTo>
                  <a:lnTo>
                    <a:pt x="4336" y="610"/>
                  </a:lnTo>
                  <a:lnTo>
                    <a:pt x="4530" y="780"/>
                  </a:lnTo>
                  <a:lnTo>
                    <a:pt x="4701" y="975"/>
                  </a:lnTo>
                  <a:lnTo>
                    <a:pt x="4847" y="1170"/>
                  </a:lnTo>
                  <a:lnTo>
                    <a:pt x="4993" y="1389"/>
                  </a:lnTo>
                  <a:lnTo>
                    <a:pt x="5091" y="1608"/>
                  </a:lnTo>
                  <a:lnTo>
                    <a:pt x="5188" y="1852"/>
                  </a:lnTo>
                  <a:lnTo>
                    <a:pt x="5237" y="2120"/>
                  </a:lnTo>
                  <a:lnTo>
                    <a:pt x="5285" y="2387"/>
                  </a:lnTo>
                  <a:lnTo>
                    <a:pt x="5310" y="2655"/>
                  </a:lnTo>
                  <a:lnTo>
                    <a:pt x="5310" y="2655"/>
                  </a:lnTo>
                  <a:lnTo>
                    <a:pt x="5285" y="2923"/>
                  </a:lnTo>
                  <a:lnTo>
                    <a:pt x="5237" y="3191"/>
                  </a:lnTo>
                  <a:lnTo>
                    <a:pt x="5188" y="3435"/>
                  </a:lnTo>
                  <a:lnTo>
                    <a:pt x="5091" y="3678"/>
                  </a:lnTo>
                  <a:lnTo>
                    <a:pt x="4993" y="3897"/>
                  </a:lnTo>
                  <a:lnTo>
                    <a:pt x="4847" y="4117"/>
                  </a:lnTo>
                  <a:lnTo>
                    <a:pt x="4701" y="4336"/>
                  </a:lnTo>
                  <a:lnTo>
                    <a:pt x="4530" y="4506"/>
                  </a:lnTo>
                  <a:lnTo>
                    <a:pt x="4336" y="4677"/>
                  </a:lnTo>
                  <a:lnTo>
                    <a:pt x="4141" y="4847"/>
                  </a:lnTo>
                  <a:lnTo>
                    <a:pt x="3922" y="4969"/>
                  </a:lnTo>
                  <a:lnTo>
                    <a:pt x="3678" y="5091"/>
                  </a:lnTo>
                  <a:lnTo>
                    <a:pt x="3435" y="5164"/>
                  </a:lnTo>
                  <a:lnTo>
                    <a:pt x="3191" y="5237"/>
                  </a:lnTo>
                  <a:lnTo>
                    <a:pt x="2923" y="5286"/>
                  </a:lnTo>
                  <a:lnTo>
                    <a:pt x="2655" y="5286"/>
                  </a:lnTo>
                  <a:lnTo>
                    <a:pt x="2655" y="528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3" name="Shape 447">
              <a:extLst>
                <a:ext uri="{FF2B5EF4-FFF2-40B4-BE49-F238E27FC236}">
                  <a16:creationId xmlns:a16="http://schemas.microsoft.com/office/drawing/2014/main" id="{348BC6BC-514D-4FD2-9644-1BC32110F5FC}"/>
                </a:ext>
              </a:extLst>
            </p:cNvPr>
            <p:cNvSpPr/>
            <p:nvPr/>
          </p:nvSpPr>
          <p:spPr>
            <a:xfrm>
              <a:off x="1588800" y="435400"/>
              <a:ext cx="66400" cy="43850"/>
            </a:xfrm>
            <a:custGeom>
              <a:avLst/>
              <a:gdLst/>
              <a:ahLst/>
              <a:cxnLst/>
              <a:rect l="0" t="0" r="0" b="0"/>
              <a:pathLst>
                <a:path w="2656" h="1754" fill="none" extrusionOk="0">
                  <a:moveTo>
                    <a:pt x="2655" y="1266"/>
                  </a:moveTo>
                  <a:lnTo>
                    <a:pt x="2655" y="1266"/>
                  </a:lnTo>
                  <a:lnTo>
                    <a:pt x="2655" y="1364"/>
                  </a:lnTo>
                  <a:lnTo>
                    <a:pt x="2631" y="1461"/>
                  </a:lnTo>
                  <a:lnTo>
                    <a:pt x="2582" y="1534"/>
                  </a:lnTo>
                  <a:lnTo>
                    <a:pt x="2509" y="1607"/>
                  </a:lnTo>
                  <a:lnTo>
                    <a:pt x="2461" y="1680"/>
                  </a:lnTo>
                  <a:lnTo>
                    <a:pt x="2363" y="1705"/>
                  </a:lnTo>
                  <a:lnTo>
                    <a:pt x="2266" y="1754"/>
                  </a:lnTo>
                  <a:lnTo>
                    <a:pt x="2168" y="1754"/>
                  </a:lnTo>
                  <a:lnTo>
                    <a:pt x="488" y="1754"/>
                  </a:lnTo>
                  <a:lnTo>
                    <a:pt x="488" y="1754"/>
                  </a:lnTo>
                  <a:lnTo>
                    <a:pt x="390" y="1754"/>
                  </a:lnTo>
                  <a:lnTo>
                    <a:pt x="293" y="1705"/>
                  </a:lnTo>
                  <a:lnTo>
                    <a:pt x="220" y="1680"/>
                  </a:lnTo>
                  <a:lnTo>
                    <a:pt x="147" y="1607"/>
                  </a:lnTo>
                  <a:lnTo>
                    <a:pt x="74" y="1534"/>
                  </a:lnTo>
                  <a:lnTo>
                    <a:pt x="49" y="1461"/>
                  </a:lnTo>
                  <a:lnTo>
                    <a:pt x="1" y="1364"/>
                  </a:lnTo>
                  <a:lnTo>
                    <a:pt x="1" y="1266"/>
                  </a:lnTo>
                  <a:lnTo>
                    <a:pt x="1" y="487"/>
                  </a:lnTo>
                  <a:lnTo>
                    <a:pt x="1" y="487"/>
                  </a:lnTo>
                  <a:lnTo>
                    <a:pt x="1" y="390"/>
                  </a:lnTo>
                  <a:lnTo>
                    <a:pt x="49" y="292"/>
                  </a:lnTo>
                  <a:lnTo>
                    <a:pt x="74" y="219"/>
                  </a:lnTo>
                  <a:lnTo>
                    <a:pt x="147" y="146"/>
                  </a:lnTo>
                  <a:lnTo>
                    <a:pt x="220" y="73"/>
                  </a:lnTo>
                  <a:lnTo>
                    <a:pt x="293" y="49"/>
                  </a:lnTo>
                  <a:lnTo>
                    <a:pt x="390" y="0"/>
                  </a:lnTo>
                  <a:lnTo>
                    <a:pt x="488" y="0"/>
                  </a:lnTo>
                  <a:lnTo>
                    <a:pt x="2168" y="0"/>
                  </a:lnTo>
                  <a:lnTo>
                    <a:pt x="2168" y="0"/>
                  </a:lnTo>
                  <a:lnTo>
                    <a:pt x="2266" y="0"/>
                  </a:lnTo>
                  <a:lnTo>
                    <a:pt x="2363" y="49"/>
                  </a:lnTo>
                  <a:lnTo>
                    <a:pt x="2461" y="73"/>
                  </a:lnTo>
                  <a:lnTo>
                    <a:pt x="2509" y="146"/>
                  </a:lnTo>
                  <a:lnTo>
                    <a:pt x="2582" y="219"/>
                  </a:lnTo>
                  <a:lnTo>
                    <a:pt x="2631" y="292"/>
                  </a:lnTo>
                  <a:lnTo>
                    <a:pt x="2655" y="390"/>
                  </a:lnTo>
                  <a:lnTo>
                    <a:pt x="2655" y="487"/>
                  </a:lnTo>
                  <a:lnTo>
                    <a:pt x="2655" y="126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4" name="Shape 448">
            <a:extLst>
              <a:ext uri="{FF2B5EF4-FFF2-40B4-BE49-F238E27FC236}">
                <a16:creationId xmlns:a16="http://schemas.microsoft.com/office/drawing/2014/main" id="{77B4F5B1-7165-4144-ACBC-FDA3A36FC772}"/>
              </a:ext>
            </a:extLst>
          </p:cNvPr>
          <p:cNvGrpSpPr/>
          <p:nvPr/>
        </p:nvGrpSpPr>
        <p:grpSpPr>
          <a:xfrm>
            <a:off x="6417849" y="729288"/>
            <a:ext cx="435339" cy="374536"/>
            <a:chOff x="1929775" y="320925"/>
            <a:chExt cx="423800" cy="372650"/>
          </a:xfrm>
        </p:grpSpPr>
        <p:sp>
          <p:nvSpPr>
            <p:cNvPr id="25" name="Shape 449">
              <a:extLst>
                <a:ext uri="{FF2B5EF4-FFF2-40B4-BE49-F238E27FC236}">
                  <a16:creationId xmlns:a16="http://schemas.microsoft.com/office/drawing/2014/main" id="{2EAAE0ED-037C-4EE4-9232-B1A69D601F4B}"/>
                </a:ext>
              </a:extLst>
            </p:cNvPr>
            <p:cNvSpPr/>
            <p:nvPr/>
          </p:nvSpPr>
          <p:spPr>
            <a:xfrm>
              <a:off x="1929775" y="320925"/>
              <a:ext cx="423800" cy="372650"/>
            </a:xfrm>
            <a:custGeom>
              <a:avLst/>
              <a:gdLst/>
              <a:ahLst/>
              <a:cxnLst/>
              <a:rect l="0" t="0" r="0" b="0"/>
              <a:pathLst>
                <a:path w="16952" h="14906" fill="none" extrusionOk="0">
                  <a:moveTo>
                    <a:pt x="16172" y="0"/>
                  </a:moveTo>
                  <a:lnTo>
                    <a:pt x="780" y="0"/>
                  </a:lnTo>
                  <a:lnTo>
                    <a:pt x="780" y="0"/>
                  </a:lnTo>
                  <a:lnTo>
                    <a:pt x="634" y="25"/>
                  </a:lnTo>
                  <a:lnTo>
                    <a:pt x="488" y="73"/>
                  </a:lnTo>
                  <a:lnTo>
                    <a:pt x="341" y="146"/>
                  </a:lnTo>
                  <a:lnTo>
                    <a:pt x="220" y="244"/>
                  </a:lnTo>
                  <a:lnTo>
                    <a:pt x="122" y="341"/>
                  </a:lnTo>
                  <a:lnTo>
                    <a:pt x="74" y="487"/>
                  </a:lnTo>
                  <a:lnTo>
                    <a:pt x="25" y="634"/>
                  </a:lnTo>
                  <a:lnTo>
                    <a:pt x="0" y="780"/>
                  </a:lnTo>
                  <a:lnTo>
                    <a:pt x="0" y="14126"/>
                  </a:lnTo>
                  <a:lnTo>
                    <a:pt x="0" y="14126"/>
                  </a:lnTo>
                  <a:lnTo>
                    <a:pt x="25" y="14272"/>
                  </a:lnTo>
                  <a:lnTo>
                    <a:pt x="74" y="14418"/>
                  </a:lnTo>
                  <a:lnTo>
                    <a:pt x="122" y="14565"/>
                  </a:lnTo>
                  <a:lnTo>
                    <a:pt x="220" y="14662"/>
                  </a:lnTo>
                  <a:lnTo>
                    <a:pt x="341" y="14759"/>
                  </a:lnTo>
                  <a:lnTo>
                    <a:pt x="488" y="14832"/>
                  </a:lnTo>
                  <a:lnTo>
                    <a:pt x="634" y="14881"/>
                  </a:lnTo>
                  <a:lnTo>
                    <a:pt x="780" y="14906"/>
                  </a:lnTo>
                  <a:lnTo>
                    <a:pt x="16172" y="14906"/>
                  </a:lnTo>
                  <a:lnTo>
                    <a:pt x="16172" y="14906"/>
                  </a:lnTo>
                  <a:lnTo>
                    <a:pt x="16318" y="14881"/>
                  </a:lnTo>
                  <a:lnTo>
                    <a:pt x="16464" y="14832"/>
                  </a:lnTo>
                  <a:lnTo>
                    <a:pt x="16611" y="14759"/>
                  </a:lnTo>
                  <a:lnTo>
                    <a:pt x="16732" y="14662"/>
                  </a:lnTo>
                  <a:lnTo>
                    <a:pt x="16830" y="14565"/>
                  </a:lnTo>
                  <a:lnTo>
                    <a:pt x="16878" y="14418"/>
                  </a:lnTo>
                  <a:lnTo>
                    <a:pt x="16927" y="14272"/>
                  </a:lnTo>
                  <a:lnTo>
                    <a:pt x="16952" y="14126"/>
                  </a:lnTo>
                  <a:lnTo>
                    <a:pt x="16952" y="780"/>
                  </a:lnTo>
                  <a:lnTo>
                    <a:pt x="16952" y="780"/>
                  </a:lnTo>
                  <a:lnTo>
                    <a:pt x="16927" y="634"/>
                  </a:lnTo>
                  <a:lnTo>
                    <a:pt x="16878" y="487"/>
                  </a:lnTo>
                  <a:lnTo>
                    <a:pt x="16830" y="341"/>
                  </a:lnTo>
                  <a:lnTo>
                    <a:pt x="16732" y="244"/>
                  </a:lnTo>
                  <a:lnTo>
                    <a:pt x="16611" y="146"/>
                  </a:lnTo>
                  <a:lnTo>
                    <a:pt x="16464" y="73"/>
                  </a:lnTo>
                  <a:lnTo>
                    <a:pt x="16318" y="25"/>
                  </a:lnTo>
                  <a:lnTo>
                    <a:pt x="16172" y="0"/>
                  </a:lnTo>
                  <a:lnTo>
                    <a:pt x="16172"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 name="Shape 450">
              <a:extLst>
                <a:ext uri="{FF2B5EF4-FFF2-40B4-BE49-F238E27FC236}">
                  <a16:creationId xmlns:a16="http://schemas.microsoft.com/office/drawing/2014/main" id="{049675C2-E2BD-4DE1-8D5D-73E90DDED5C8}"/>
                </a:ext>
              </a:extLst>
            </p:cNvPr>
            <p:cNvSpPr/>
            <p:nvPr/>
          </p:nvSpPr>
          <p:spPr>
            <a:xfrm>
              <a:off x="1954125" y="345275"/>
              <a:ext cx="375100" cy="323950"/>
            </a:xfrm>
            <a:custGeom>
              <a:avLst/>
              <a:gdLst/>
              <a:ahLst/>
              <a:cxnLst/>
              <a:rect l="0" t="0" r="0" b="0"/>
              <a:pathLst>
                <a:path w="15004" h="12958" fill="none" extrusionOk="0">
                  <a:moveTo>
                    <a:pt x="15003" y="12957"/>
                  </a:moveTo>
                  <a:lnTo>
                    <a:pt x="1" y="12957"/>
                  </a:lnTo>
                  <a:lnTo>
                    <a:pt x="1" y="0"/>
                  </a:lnTo>
                  <a:lnTo>
                    <a:pt x="15003" y="0"/>
                  </a:lnTo>
                  <a:lnTo>
                    <a:pt x="15003" y="1295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 name="Shape 451">
              <a:extLst>
                <a:ext uri="{FF2B5EF4-FFF2-40B4-BE49-F238E27FC236}">
                  <a16:creationId xmlns:a16="http://schemas.microsoft.com/office/drawing/2014/main" id="{828E93CA-D02B-4466-8B92-05477944C42A}"/>
                </a:ext>
              </a:extLst>
            </p:cNvPr>
            <p:cNvSpPr/>
            <p:nvPr/>
          </p:nvSpPr>
          <p:spPr>
            <a:xfrm>
              <a:off x="2162375" y="534625"/>
              <a:ext cx="146750" cy="113275"/>
            </a:xfrm>
            <a:custGeom>
              <a:avLst/>
              <a:gdLst/>
              <a:ahLst/>
              <a:cxnLst/>
              <a:rect l="0" t="0" r="0" b="0"/>
              <a:pathLst>
                <a:path w="5870" h="4531" fill="none" extrusionOk="0">
                  <a:moveTo>
                    <a:pt x="0" y="2266"/>
                  </a:moveTo>
                  <a:lnTo>
                    <a:pt x="1534" y="244"/>
                  </a:lnTo>
                  <a:lnTo>
                    <a:pt x="1534" y="244"/>
                  </a:lnTo>
                  <a:lnTo>
                    <a:pt x="1632" y="147"/>
                  </a:lnTo>
                  <a:lnTo>
                    <a:pt x="1754" y="50"/>
                  </a:lnTo>
                  <a:lnTo>
                    <a:pt x="1875" y="1"/>
                  </a:lnTo>
                  <a:lnTo>
                    <a:pt x="2022" y="1"/>
                  </a:lnTo>
                  <a:lnTo>
                    <a:pt x="2143" y="1"/>
                  </a:lnTo>
                  <a:lnTo>
                    <a:pt x="2289" y="50"/>
                  </a:lnTo>
                  <a:lnTo>
                    <a:pt x="2411" y="147"/>
                  </a:lnTo>
                  <a:lnTo>
                    <a:pt x="2509" y="244"/>
                  </a:lnTo>
                  <a:lnTo>
                    <a:pt x="5870" y="453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 name="Shape 452">
              <a:extLst>
                <a:ext uri="{FF2B5EF4-FFF2-40B4-BE49-F238E27FC236}">
                  <a16:creationId xmlns:a16="http://schemas.microsoft.com/office/drawing/2014/main" id="{F467E8F1-C124-4747-9298-6ABD50FAB696}"/>
                </a:ext>
              </a:extLst>
            </p:cNvPr>
            <p:cNvSpPr/>
            <p:nvPr/>
          </p:nvSpPr>
          <p:spPr>
            <a:xfrm>
              <a:off x="1974225" y="468875"/>
              <a:ext cx="232600" cy="179025"/>
            </a:xfrm>
            <a:custGeom>
              <a:avLst/>
              <a:gdLst/>
              <a:ahLst/>
              <a:cxnLst/>
              <a:rect l="0" t="0" r="0" b="0"/>
              <a:pathLst>
                <a:path w="9304" h="7161" fill="none" extrusionOk="0">
                  <a:moveTo>
                    <a:pt x="0" y="3995"/>
                  </a:moveTo>
                  <a:lnTo>
                    <a:pt x="2923" y="244"/>
                  </a:lnTo>
                  <a:lnTo>
                    <a:pt x="2923" y="244"/>
                  </a:lnTo>
                  <a:lnTo>
                    <a:pt x="3020" y="147"/>
                  </a:lnTo>
                  <a:lnTo>
                    <a:pt x="3142" y="49"/>
                  </a:lnTo>
                  <a:lnTo>
                    <a:pt x="3264" y="1"/>
                  </a:lnTo>
                  <a:lnTo>
                    <a:pt x="3410" y="1"/>
                  </a:lnTo>
                  <a:lnTo>
                    <a:pt x="3532" y="1"/>
                  </a:lnTo>
                  <a:lnTo>
                    <a:pt x="3678" y="49"/>
                  </a:lnTo>
                  <a:lnTo>
                    <a:pt x="3800" y="147"/>
                  </a:lnTo>
                  <a:lnTo>
                    <a:pt x="3897" y="244"/>
                  </a:lnTo>
                  <a:lnTo>
                    <a:pt x="9304" y="716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 name="Shape 453">
              <a:extLst>
                <a:ext uri="{FF2B5EF4-FFF2-40B4-BE49-F238E27FC236}">
                  <a16:creationId xmlns:a16="http://schemas.microsoft.com/office/drawing/2014/main" id="{89EB893D-643E-422D-B045-81D000DA0427}"/>
                </a:ext>
              </a:extLst>
            </p:cNvPr>
            <p:cNvSpPr/>
            <p:nvPr/>
          </p:nvSpPr>
          <p:spPr>
            <a:xfrm>
              <a:off x="2169675" y="396425"/>
              <a:ext cx="97450" cy="97450"/>
            </a:xfrm>
            <a:custGeom>
              <a:avLst/>
              <a:gdLst/>
              <a:ahLst/>
              <a:cxnLst/>
              <a:rect l="0" t="0" r="0" b="0"/>
              <a:pathLst>
                <a:path w="3898" h="3898" fill="none" extrusionOk="0">
                  <a:moveTo>
                    <a:pt x="1949" y="3897"/>
                  </a:moveTo>
                  <a:lnTo>
                    <a:pt x="1949" y="3897"/>
                  </a:lnTo>
                  <a:lnTo>
                    <a:pt x="1754" y="3897"/>
                  </a:lnTo>
                  <a:lnTo>
                    <a:pt x="1559" y="3873"/>
                  </a:lnTo>
                  <a:lnTo>
                    <a:pt x="1364" y="3824"/>
                  </a:lnTo>
                  <a:lnTo>
                    <a:pt x="1194" y="3751"/>
                  </a:lnTo>
                  <a:lnTo>
                    <a:pt x="1023" y="3678"/>
                  </a:lnTo>
                  <a:lnTo>
                    <a:pt x="853" y="3580"/>
                  </a:lnTo>
                  <a:lnTo>
                    <a:pt x="707" y="3459"/>
                  </a:lnTo>
                  <a:lnTo>
                    <a:pt x="560" y="3337"/>
                  </a:lnTo>
                  <a:lnTo>
                    <a:pt x="439" y="3191"/>
                  </a:lnTo>
                  <a:lnTo>
                    <a:pt x="317" y="3045"/>
                  </a:lnTo>
                  <a:lnTo>
                    <a:pt x="220" y="2874"/>
                  </a:lnTo>
                  <a:lnTo>
                    <a:pt x="146" y="2704"/>
                  </a:lnTo>
                  <a:lnTo>
                    <a:pt x="73" y="2533"/>
                  </a:lnTo>
                  <a:lnTo>
                    <a:pt x="25" y="2338"/>
                  </a:lnTo>
                  <a:lnTo>
                    <a:pt x="0" y="2168"/>
                  </a:lnTo>
                  <a:lnTo>
                    <a:pt x="0" y="1949"/>
                  </a:lnTo>
                  <a:lnTo>
                    <a:pt x="0" y="1949"/>
                  </a:lnTo>
                  <a:lnTo>
                    <a:pt x="0" y="1754"/>
                  </a:lnTo>
                  <a:lnTo>
                    <a:pt x="25" y="1559"/>
                  </a:lnTo>
                  <a:lnTo>
                    <a:pt x="73" y="1389"/>
                  </a:lnTo>
                  <a:lnTo>
                    <a:pt x="146" y="1194"/>
                  </a:lnTo>
                  <a:lnTo>
                    <a:pt x="220" y="1023"/>
                  </a:lnTo>
                  <a:lnTo>
                    <a:pt x="317" y="877"/>
                  </a:lnTo>
                  <a:lnTo>
                    <a:pt x="439" y="707"/>
                  </a:lnTo>
                  <a:lnTo>
                    <a:pt x="560" y="585"/>
                  </a:lnTo>
                  <a:lnTo>
                    <a:pt x="707" y="463"/>
                  </a:lnTo>
                  <a:lnTo>
                    <a:pt x="853" y="341"/>
                  </a:lnTo>
                  <a:lnTo>
                    <a:pt x="1023" y="244"/>
                  </a:lnTo>
                  <a:lnTo>
                    <a:pt x="1194" y="171"/>
                  </a:lnTo>
                  <a:lnTo>
                    <a:pt x="1364" y="98"/>
                  </a:lnTo>
                  <a:lnTo>
                    <a:pt x="1559" y="49"/>
                  </a:lnTo>
                  <a:lnTo>
                    <a:pt x="1754" y="25"/>
                  </a:lnTo>
                  <a:lnTo>
                    <a:pt x="1949" y="0"/>
                  </a:lnTo>
                  <a:lnTo>
                    <a:pt x="1949" y="0"/>
                  </a:lnTo>
                  <a:lnTo>
                    <a:pt x="2144" y="25"/>
                  </a:lnTo>
                  <a:lnTo>
                    <a:pt x="2338" y="49"/>
                  </a:lnTo>
                  <a:lnTo>
                    <a:pt x="2533" y="98"/>
                  </a:lnTo>
                  <a:lnTo>
                    <a:pt x="2704" y="171"/>
                  </a:lnTo>
                  <a:lnTo>
                    <a:pt x="2874" y="244"/>
                  </a:lnTo>
                  <a:lnTo>
                    <a:pt x="3020" y="341"/>
                  </a:lnTo>
                  <a:lnTo>
                    <a:pt x="3191" y="463"/>
                  </a:lnTo>
                  <a:lnTo>
                    <a:pt x="3313" y="585"/>
                  </a:lnTo>
                  <a:lnTo>
                    <a:pt x="3459" y="707"/>
                  </a:lnTo>
                  <a:lnTo>
                    <a:pt x="3556" y="877"/>
                  </a:lnTo>
                  <a:lnTo>
                    <a:pt x="3654" y="1023"/>
                  </a:lnTo>
                  <a:lnTo>
                    <a:pt x="3727" y="1194"/>
                  </a:lnTo>
                  <a:lnTo>
                    <a:pt x="3800" y="1389"/>
                  </a:lnTo>
                  <a:lnTo>
                    <a:pt x="3848" y="1559"/>
                  </a:lnTo>
                  <a:lnTo>
                    <a:pt x="3873" y="1754"/>
                  </a:lnTo>
                  <a:lnTo>
                    <a:pt x="3897" y="1949"/>
                  </a:lnTo>
                  <a:lnTo>
                    <a:pt x="3897" y="1949"/>
                  </a:lnTo>
                  <a:lnTo>
                    <a:pt x="3873" y="2168"/>
                  </a:lnTo>
                  <a:lnTo>
                    <a:pt x="3848" y="2338"/>
                  </a:lnTo>
                  <a:lnTo>
                    <a:pt x="3800" y="2533"/>
                  </a:lnTo>
                  <a:lnTo>
                    <a:pt x="3727" y="2704"/>
                  </a:lnTo>
                  <a:lnTo>
                    <a:pt x="3654" y="2874"/>
                  </a:lnTo>
                  <a:lnTo>
                    <a:pt x="3556" y="3045"/>
                  </a:lnTo>
                  <a:lnTo>
                    <a:pt x="3459" y="3191"/>
                  </a:lnTo>
                  <a:lnTo>
                    <a:pt x="3313" y="3337"/>
                  </a:lnTo>
                  <a:lnTo>
                    <a:pt x="3191" y="3459"/>
                  </a:lnTo>
                  <a:lnTo>
                    <a:pt x="3020" y="3580"/>
                  </a:lnTo>
                  <a:lnTo>
                    <a:pt x="2874" y="3678"/>
                  </a:lnTo>
                  <a:lnTo>
                    <a:pt x="2704" y="3751"/>
                  </a:lnTo>
                  <a:lnTo>
                    <a:pt x="2533" y="3824"/>
                  </a:lnTo>
                  <a:lnTo>
                    <a:pt x="2338" y="3873"/>
                  </a:lnTo>
                  <a:lnTo>
                    <a:pt x="2144" y="3897"/>
                  </a:lnTo>
                  <a:lnTo>
                    <a:pt x="1949" y="3897"/>
                  </a:lnTo>
                  <a:lnTo>
                    <a:pt x="1949" y="389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30" name="Shape 454">
            <a:extLst>
              <a:ext uri="{FF2B5EF4-FFF2-40B4-BE49-F238E27FC236}">
                <a16:creationId xmlns:a16="http://schemas.microsoft.com/office/drawing/2014/main" id="{B5A57660-289A-47A4-AB1C-E112301783BB}"/>
              </a:ext>
            </a:extLst>
          </p:cNvPr>
          <p:cNvSpPr/>
          <p:nvPr/>
        </p:nvSpPr>
        <p:spPr>
          <a:xfrm>
            <a:off x="7147851" y="715831"/>
            <a:ext cx="356525" cy="401471"/>
          </a:xfrm>
          <a:custGeom>
            <a:avLst/>
            <a:gdLst/>
            <a:ahLst/>
            <a:cxnLst/>
            <a:rect l="0" t="0" r="0" b="0"/>
            <a:pathLst>
              <a:path w="13883" h="15978" fill="none" extrusionOk="0">
                <a:moveTo>
                  <a:pt x="3240" y="3240"/>
                </a:moveTo>
                <a:lnTo>
                  <a:pt x="3240" y="12616"/>
                </a:lnTo>
                <a:lnTo>
                  <a:pt x="3240" y="12616"/>
                </a:lnTo>
                <a:lnTo>
                  <a:pt x="2899" y="12592"/>
                </a:lnTo>
                <a:lnTo>
                  <a:pt x="2558" y="12592"/>
                </a:lnTo>
                <a:lnTo>
                  <a:pt x="2193" y="12641"/>
                </a:lnTo>
                <a:lnTo>
                  <a:pt x="1827" y="12738"/>
                </a:lnTo>
                <a:lnTo>
                  <a:pt x="1827" y="12738"/>
                </a:lnTo>
                <a:lnTo>
                  <a:pt x="1608" y="12811"/>
                </a:lnTo>
                <a:lnTo>
                  <a:pt x="1389" y="12909"/>
                </a:lnTo>
                <a:lnTo>
                  <a:pt x="1194" y="13030"/>
                </a:lnTo>
                <a:lnTo>
                  <a:pt x="999" y="13128"/>
                </a:lnTo>
                <a:lnTo>
                  <a:pt x="804" y="13274"/>
                </a:lnTo>
                <a:lnTo>
                  <a:pt x="658" y="13396"/>
                </a:lnTo>
                <a:lnTo>
                  <a:pt x="512" y="13542"/>
                </a:lnTo>
                <a:lnTo>
                  <a:pt x="390" y="13688"/>
                </a:lnTo>
                <a:lnTo>
                  <a:pt x="269" y="13858"/>
                </a:lnTo>
                <a:lnTo>
                  <a:pt x="171" y="14005"/>
                </a:lnTo>
                <a:lnTo>
                  <a:pt x="98" y="14175"/>
                </a:lnTo>
                <a:lnTo>
                  <a:pt x="49" y="14346"/>
                </a:lnTo>
                <a:lnTo>
                  <a:pt x="25" y="14492"/>
                </a:lnTo>
                <a:lnTo>
                  <a:pt x="1" y="14662"/>
                </a:lnTo>
                <a:lnTo>
                  <a:pt x="25" y="14833"/>
                </a:lnTo>
                <a:lnTo>
                  <a:pt x="49" y="14979"/>
                </a:lnTo>
                <a:lnTo>
                  <a:pt x="49" y="14979"/>
                </a:lnTo>
                <a:lnTo>
                  <a:pt x="122" y="15149"/>
                </a:lnTo>
                <a:lnTo>
                  <a:pt x="196" y="15295"/>
                </a:lnTo>
                <a:lnTo>
                  <a:pt x="293" y="15417"/>
                </a:lnTo>
                <a:lnTo>
                  <a:pt x="415" y="15539"/>
                </a:lnTo>
                <a:lnTo>
                  <a:pt x="561" y="15636"/>
                </a:lnTo>
                <a:lnTo>
                  <a:pt x="707" y="15734"/>
                </a:lnTo>
                <a:lnTo>
                  <a:pt x="877" y="15807"/>
                </a:lnTo>
                <a:lnTo>
                  <a:pt x="1072" y="15880"/>
                </a:lnTo>
                <a:lnTo>
                  <a:pt x="1243" y="15929"/>
                </a:lnTo>
                <a:lnTo>
                  <a:pt x="1462" y="15953"/>
                </a:lnTo>
                <a:lnTo>
                  <a:pt x="1657" y="15977"/>
                </a:lnTo>
                <a:lnTo>
                  <a:pt x="1876" y="15977"/>
                </a:lnTo>
                <a:lnTo>
                  <a:pt x="2095" y="15953"/>
                </a:lnTo>
                <a:lnTo>
                  <a:pt x="2339" y="15929"/>
                </a:lnTo>
                <a:lnTo>
                  <a:pt x="2558" y="15880"/>
                </a:lnTo>
                <a:lnTo>
                  <a:pt x="2801" y="15831"/>
                </a:lnTo>
                <a:lnTo>
                  <a:pt x="2801" y="15831"/>
                </a:lnTo>
                <a:lnTo>
                  <a:pt x="3216" y="15661"/>
                </a:lnTo>
                <a:lnTo>
                  <a:pt x="3581" y="15466"/>
                </a:lnTo>
                <a:lnTo>
                  <a:pt x="3897" y="15247"/>
                </a:lnTo>
                <a:lnTo>
                  <a:pt x="4165" y="14979"/>
                </a:lnTo>
                <a:lnTo>
                  <a:pt x="4360" y="14711"/>
                </a:lnTo>
                <a:lnTo>
                  <a:pt x="4458" y="14565"/>
                </a:lnTo>
                <a:lnTo>
                  <a:pt x="4531" y="14419"/>
                </a:lnTo>
                <a:lnTo>
                  <a:pt x="4579" y="14272"/>
                </a:lnTo>
                <a:lnTo>
                  <a:pt x="4604" y="14126"/>
                </a:lnTo>
                <a:lnTo>
                  <a:pt x="4628" y="13980"/>
                </a:lnTo>
                <a:lnTo>
                  <a:pt x="4628" y="13834"/>
                </a:lnTo>
                <a:lnTo>
                  <a:pt x="4628" y="6187"/>
                </a:lnTo>
                <a:lnTo>
                  <a:pt x="12470" y="3727"/>
                </a:lnTo>
                <a:lnTo>
                  <a:pt x="12470" y="10108"/>
                </a:lnTo>
                <a:lnTo>
                  <a:pt x="12470" y="10108"/>
                </a:lnTo>
                <a:lnTo>
                  <a:pt x="12154" y="10083"/>
                </a:lnTo>
                <a:lnTo>
                  <a:pt x="11813" y="10083"/>
                </a:lnTo>
                <a:lnTo>
                  <a:pt x="11447" y="10132"/>
                </a:lnTo>
                <a:lnTo>
                  <a:pt x="11082" y="10230"/>
                </a:lnTo>
                <a:lnTo>
                  <a:pt x="11082" y="10230"/>
                </a:lnTo>
                <a:lnTo>
                  <a:pt x="10863" y="10303"/>
                </a:lnTo>
                <a:lnTo>
                  <a:pt x="10644" y="10400"/>
                </a:lnTo>
                <a:lnTo>
                  <a:pt x="10425" y="10522"/>
                </a:lnTo>
                <a:lnTo>
                  <a:pt x="10254" y="10619"/>
                </a:lnTo>
                <a:lnTo>
                  <a:pt x="10059" y="10765"/>
                </a:lnTo>
                <a:lnTo>
                  <a:pt x="9913" y="10887"/>
                </a:lnTo>
                <a:lnTo>
                  <a:pt x="9767" y="11033"/>
                </a:lnTo>
                <a:lnTo>
                  <a:pt x="9621" y="11179"/>
                </a:lnTo>
                <a:lnTo>
                  <a:pt x="9523" y="11350"/>
                </a:lnTo>
                <a:lnTo>
                  <a:pt x="9426" y="11496"/>
                </a:lnTo>
                <a:lnTo>
                  <a:pt x="9353" y="11666"/>
                </a:lnTo>
                <a:lnTo>
                  <a:pt x="9304" y="11837"/>
                </a:lnTo>
                <a:lnTo>
                  <a:pt x="9280" y="11983"/>
                </a:lnTo>
                <a:lnTo>
                  <a:pt x="9256" y="12154"/>
                </a:lnTo>
                <a:lnTo>
                  <a:pt x="9280" y="12324"/>
                </a:lnTo>
                <a:lnTo>
                  <a:pt x="9304" y="12470"/>
                </a:lnTo>
                <a:lnTo>
                  <a:pt x="9304" y="12470"/>
                </a:lnTo>
                <a:lnTo>
                  <a:pt x="9377" y="12641"/>
                </a:lnTo>
                <a:lnTo>
                  <a:pt x="9450" y="12787"/>
                </a:lnTo>
                <a:lnTo>
                  <a:pt x="9548" y="12909"/>
                </a:lnTo>
                <a:lnTo>
                  <a:pt x="9670" y="13030"/>
                </a:lnTo>
                <a:lnTo>
                  <a:pt x="9816" y="13128"/>
                </a:lnTo>
                <a:lnTo>
                  <a:pt x="9962" y="13225"/>
                </a:lnTo>
                <a:lnTo>
                  <a:pt x="10132" y="13298"/>
                </a:lnTo>
                <a:lnTo>
                  <a:pt x="10303" y="13371"/>
                </a:lnTo>
                <a:lnTo>
                  <a:pt x="10498" y="13420"/>
                </a:lnTo>
                <a:lnTo>
                  <a:pt x="10717" y="13444"/>
                </a:lnTo>
                <a:lnTo>
                  <a:pt x="10912" y="13469"/>
                </a:lnTo>
                <a:lnTo>
                  <a:pt x="11131" y="13469"/>
                </a:lnTo>
                <a:lnTo>
                  <a:pt x="11350" y="13444"/>
                </a:lnTo>
                <a:lnTo>
                  <a:pt x="11594" y="13420"/>
                </a:lnTo>
                <a:lnTo>
                  <a:pt x="11813" y="13371"/>
                </a:lnTo>
                <a:lnTo>
                  <a:pt x="12056" y="13323"/>
                </a:lnTo>
                <a:lnTo>
                  <a:pt x="12056" y="13323"/>
                </a:lnTo>
                <a:lnTo>
                  <a:pt x="12422" y="13176"/>
                </a:lnTo>
                <a:lnTo>
                  <a:pt x="12763" y="13006"/>
                </a:lnTo>
                <a:lnTo>
                  <a:pt x="13055" y="12787"/>
                </a:lnTo>
                <a:lnTo>
                  <a:pt x="13323" y="12568"/>
                </a:lnTo>
                <a:lnTo>
                  <a:pt x="13542" y="12324"/>
                </a:lnTo>
                <a:lnTo>
                  <a:pt x="13713" y="12056"/>
                </a:lnTo>
                <a:lnTo>
                  <a:pt x="13810" y="11788"/>
                </a:lnTo>
                <a:lnTo>
                  <a:pt x="13859" y="11642"/>
                </a:lnTo>
                <a:lnTo>
                  <a:pt x="13883" y="11520"/>
                </a:lnTo>
                <a:lnTo>
                  <a:pt x="13883" y="0"/>
                </a:lnTo>
                <a:lnTo>
                  <a:pt x="3240" y="324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 name="Shape 455">
            <a:extLst>
              <a:ext uri="{FF2B5EF4-FFF2-40B4-BE49-F238E27FC236}">
                <a16:creationId xmlns:a16="http://schemas.microsoft.com/office/drawing/2014/main" id="{AED63101-5A15-482F-B7E8-7A66EDB6EF07}"/>
              </a:ext>
            </a:extLst>
          </p:cNvPr>
          <p:cNvSpPr/>
          <p:nvPr/>
        </p:nvSpPr>
        <p:spPr>
          <a:xfrm>
            <a:off x="7862780" y="717063"/>
            <a:ext cx="307732" cy="399008"/>
          </a:xfrm>
          <a:custGeom>
            <a:avLst/>
            <a:gdLst/>
            <a:ahLst/>
            <a:cxnLst/>
            <a:rect l="0" t="0" r="0" b="0"/>
            <a:pathLst>
              <a:path w="11983" h="15880" fill="none" extrusionOk="0">
                <a:moveTo>
                  <a:pt x="5992" y="0"/>
                </a:moveTo>
                <a:lnTo>
                  <a:pt x="5992" y="0"/>
                </a:lnTo>
                <a:lnTo>
                  <a:pt x="5675" y="0"/>
                </a:lnTo>
                <a:lnTo>
                  <a:pt x="5383" y="25"/>
                </a:lnTo>
                <a:lnTo>
                  <a:pt x="5091" y="73"/>
                </a:lnTo>
                <a:lnTo>
                  <a:pt x="4774" y="122"/>
                </a:lnTo>
                <a:lnTo>
                  <a:pt x="4506" y="195"/>
                </a:lnTo>
                <a:lnTo>
                  <a:pt x="4214" y="268"/>
                </a:lnTo>
                <a:lnTo>
                  <a:pt x="3654" y="463"/>
                </a:lnTo>
                <a:lnTo>
                  <a:pt x="3142" y="731"/>
                </a:lnTo>
                <a:lnTo>
                  <a:pt x="2631" y="1023"/>
                </a:lnTo>
                <a:lnTo>
                  <a:pt x="2192" y="1364"/>
                </a:lnTo>
                <a:lnTo>
                  <a:pt x="1754" y="1754"/>
                </a:lnTo>
                <a:lnTo>
                  <a:pt x="1364" y="2192"/>
                </a:lnTo>
                <a:lnTo>
                  <a:pt x="1023" y="2631"/>
                </a:lnTo>
                <a:lnTo>
                  <a:pt x="731" y="3142"/>
                </a:lnTo>
                <a:lnTo>
                  <a:pt x="463" y="3653"/>
                </a:lnTo>
                <a:lnTo>
                  <a:pt x="268" y="4214"/>
                </a:lnTo>
                <a:lnTo>
                  <a:pt x="195" y="4506"/>
                </a:lnTo>
                <a:lnTo>
                  <a:pt x="122" y="4774"/>
                </a:lnTo>
                <a:lnTo>
                  <a:pt x="73" y="5090"/>
                </a:lnTo>
                <a:lnTo>
                  <a:pt x="25" y="5383"/>
                </a:lnTo>
                <a:lnTo>
                  <a:pt x="0" y="5675"/>
                </a:lnTo>
                <a:lnTo>
                  <a:pt x="0" y="5991"/>
                </a:lnTo>
                <a:lnTo>
                  <a:pt x="0" y="5991"/>
                </a:lnTo>
                <a:lnTo>
                  <a:pt x="25" y="6430"/>
                </a:lnTo>
                <a:lnTo>
                  <a:pt x="73" y="6868"/>
                </a:lnTo>
                <a:lnTo>
                  <a:pt x="147" y="7331"/>
                </a:lnTo>
                <a:lnTo>
                  <a:pt x="268" y="7769"/>
                </a:lnTo>
                <a:lnTo>
                  <a:pt x="390" y="8208"/>
                </a:lnTo>
                <a:lnTo>
                  <a:pt x="561" y="8646"/>
                </a:lnTo>
                <a:lnTo>
                  <a:pt x="731" y="9085"/>
                </a:lnTo>
                <a:lnTo>
                  <a:pt x="926" y="9523"/>
                </a:lnTo>
                <a:lnTo>
                  <a:pt x="1145" y="9937"/>
                </a:lnTo>
                <a:lnTo>
                  <a:pt x="1389" y="10375"/>
                </a:lnTo>
                <a:lnTo>
                  <a:pt x="1900" y="11179"/>
                </a:lnTo>
                <a:lnTo>
                  <a:pt x="2436" y="11958"/>
                </a:lnTo>
                <a:lnTo>
                  <a:pt x="2996" y="12689"/>
                </a:lnTo>
                <a:lnTo>
                  <a:pt x="3556" y="13371"/>
                </a:lnTo>
                <a:lnTo>
                  <a:pt x="4092" y="13980"/>
                </a:lnTo>
                <a:lnTo>
                  <a:pt x="4603" y="14540"/>
                </a:lnTo>
                <a:lnTo>
                  <a:pt x="5066" y="15003"/>
                </a:lnTo>
                <a:lnTo>
                  <a:pt x="5724" y="15636"/>
                </a:lnTo>
                <a:lnTo>
                  <a:pt x="5992" y="15880"/>
                </a:lnTo>
                <a:lnTo>
                  <a:pt x="5992" y="15880"/>
                </a:lnTo>
                <a:lnTo>
                  <a:pt x="6260" y="15636"/>
                </a:lnTo>
                <a:lnTo>
                  <a:pt x="6917" y="15003"/>
                </a:lnTo>
                <a:lnTo>
                  <a:pt x="7380" y="14540"/>
                </a:lnTo>
                <a:lnTo>
                  <a:pt x="7891" y="13980"/>
                </a:lnTo>
                <a:lnTo>
                  <a:pt x="8427" y="13371"/>
                </a:lnTo>
                <a:lnTo>
                  <a:pt x="8987" y="12689"/>
                </a:lnTo>
                <a:lnTo>
                  <a:pt x="9548" y="11958"/>
                </a:lnTo>
                <a:lnTo>
                  <a:pt x="10083" y="11179"/>
                </a:lnTo>
                <a:lnTo>
                  <a:pt x="10595" y="10375"/>
                </a:lnTo>
                <a:lnTo>
                  <a:pt x="10838" y="9937"/>
                </a:lnTo>
                <a:lnTo>
                  <a:pt x="11058" y="9523"/>
                </a:lnTo>
                <a:lnTo>
                  <a:pt x="11252" y="9085"/>
                </a:lnTo>
                <a:lnTo>
                  <a:pt x="11423" y="8646"/>
                </a:lnTo>
                <a:lnTo>
                  <a:pt x="11593" y="8208"/>
                </a:lnTo>
                <a:lnTo>
                  <a:pt x="11715" y="7769"/>
                </a:lnTo>
                <a:lnTo>
                  <a:pt x="11837" y="7331"/>
                </a:lnTo>
                <a:lnTo>
                  <a:pt x="11910" y="6868"/>
                </a:lnTo>
                <a:lnTo>
                  <a:pt x="11959" y="6430"/>
                </a:lnTo>
                <a:lnTo>
                  <a:pt x="11983" y="5991"/>
                </a:lnTo>
                <a:lnTo>
                  <a:pt x="11983" y="5991"/>
                </a:lnTo>
                <a:lnTo>
                  <a:pt x="11983" y="5675"/>
                </a:lnTo>
                <a:lnTo>
                  <a:pt x="11959" y="5383"/>
                </a:lnTo>
                <a:lnTo>
                  <a:pt x="11910" y="5090"/>
                </a:lnTo>
                <a:lnTo>
                  <a:pt x="11861" y="4774"/>
                </a:lnTo>
                <a:lnTo>
                  <a:pt x="11788" y="4506"/>
                </a:lnTo>
                <a:lnTo>
                  <a:pt x="11715" y="4214"/>
                </a:lnTo>
                <a:lnTo>
                  <a:pt x="11520" y="3653"/>
                </a:lnTo>
                <a:lnTo>
                  <a:pt x="11252" y="3142"/>
                </a:lnTo>
                <a:lnTo>
                  <a:pt x="10960" y="2631"/>
                </a:lnTo>
                <a:lnTo>
                  <a:pt x="10619" y="2192"/>
                </a:lnTo>
                <a:lnTo>
                  <a:pt x="10229" y="1754"/>
                </a:lnTo>
                <a:lnTo>
                  <a:pt x="9791" y="1364"/>
                </a:lnTo>
                <a:lnTo>
                  <a:pt x="9353" y="1023"/>
                </a:lnTo>
                <a:lnTo>
                  <a:pt x="8841" y="731"/>
                </a:lnTo>
                <a:lnTo>
                  <a:pt x="8330" y="463"/>
                </a:lnTo>
                <a:lnTo>
                  <a:pt x="7770" y="268"/>
                </a:lnTo>
                <a:lnTo>
                  <a:pt x="7477" y="195"/>
                </a:lnTo>
                <a:lnTo>
                  <a:pt x="7209" y="122"/>
                </a:lnTo>
                <a:lnTo>
                  <a:pt x="6893" y="73"/>
                </a:lnTo>
                <a:lnTo>
                  <a:pt x="6601" y="25"/>
                </a:lnTo>
                <a:lnTo>
                  <a:pt x="6308" y="0"/>
                </a:lnTo>
                <a:lnTo>
                  <a:pt x="5992" y="0"/>
                </a:lnTo>
                <a:lnTo>
                  <a:pt x="5992" y="0"/>
                </a:lnTo>
                <a:close/>
                <a:moveTo>
                  <a:pt x="5992" y="8549"/>
                </a:moveTo>
                <a:lnTo>
                  <a:pt x="5992" y="8549"/>
                </a:lnTo>
                <a:lnTo>
                  <a:pt x="5724" y="8549"/>
                </a:lnTo>
                <a:lnTo>
                  <a:pt x="5480" y="8500"/>
                </a:lnTo>
                <a:lnTo>
                  <a:pt x="5237" y="8451"/>
                </a:lnTo>
                <a:lnTo>
                  <a:pt x="4993" y="8354"/>
                </a:lnTo>
                <a:lnTo>
                  <a:pt x="4774" y="8257"/>
                </a:lnTo>
                <a:lnTo>
                  <a:pt x="4555" y="8110"/>
                </a:lnTo>
                <a:lnTo>
                  <a:pt x="4360" y="7964"/>
                </a:lnTo>
                <a:lnTo>
                  <a:pt x="4189" y="7794"/>
                </a:lnTo>
                <a:lnTo>
                  <a:pt x="4019" y="7623"/>
                </a:lnTo>
                <a:lnTo>
                  <a:pt x="3873" y="7428"/>
                </a:lnTo>
                <a:lnTo>
                  <a:pt x="3727" y="7209"/>
                </a:lnTo>
                <a:lnTo>
                  <a:pt x="3629" y="6990"/>
                </a:lnTo>
                <a:lnTo>
                  <a:pt x="3532" y="6746"/>
                </a:lnTo>
                <a:lnTo>
                  <a:pt x="3483" y="6503"/>
                </a:lnTo>
                <a:lnTo>
                  <a:pt x="3434" y="6259"/>
                </a:lnTo>
                <a:lnTo>
                  <a:pt x="3434" y="5991"/>
                </a:lnTo>
                <a:lnTo>
                  <a:pt x="3434" y="5991"/>
                </a:lnTo>
                <a:lnTo>
                  <a:pt x="3434" y="5724"/>
                </a:lnTo>
                <a:lnTo>
                  <a:pt x="3483" y="5480"/>
                </a:lnTo>
                <a:lnTo>
                  <a:pt x="3532" y="5236"/>
                </a:lnTo>
                <a:lnTo>
                  <a:pt x="3629" y="4993"/>
                </a:lnTo>
                <a:lnTo>
                  <a:pt x="3727" y="4774"/>
                </a:lnTo>
                <a:lnTo>
                  <a:pt x="3873" y="4555"/>
                </a:lnTo>
                <a:lnTo>
                  <a:pt x="4019" y="4360"/>
                </a:lnTo>
                <a:lnTo>
                  <a:pt x="4189" y="4189"/>
                </a:lnTo>
                <a:lnTo>
                  <a:pt x="4360" y="4019"/>
                </a:lnTo>
                <a:lnTo>
                  <a:pt x="4555" y="3873"/>
                </a:lnTo>
                <a:lnTo>
                  <a:pt x="4774" y="3726"/>
                </a:lnTo>
                <a:lnTo>
                  <a:pt x="4993" y="3629"/>
                </a:lnTo>
                <a:lnTo>
                  <a:pt x="5237" y="3532"/>
                </a:lnTo>
                <a:lnTo>
                  <a:pt x="5480" y="3483"/>
                </a:lnTo>
                <a:lnTo>
                  <a:pt x="5724" y="3434"/>
                </a:lnTo>
                <a:lnTo>
                  <a:pt x="5992" y="3434"/>
                </a:lnTo>
                <a:lnTo>
                  <a:pt x="5992" y="3434"/>
                </a:lnTo>
                <a:lnTo>
                  <a:pt x="6260" y="3434"/>
                </a:lnTo>
                <a:lnTo>
                  <a:pt x="6503" y="3483"/>
                </a:lnTo>
                <a:lnTo>
                  <a:pt x="6747" y="3532"/>
                </a:lnTo>
                <a:lnTo>
                  <a:pt x="6990" y="3629"/>
                </a:lnTo>
                <a:lnTo>
                  <a:pt x="7209" y="3726"/>
                </a:lnTo>
                <a:lnTo>
                  <a:pt x="7429" y="3873"/>
                </a:lnTo>
                <a:lnTo>
                  <a:pt x="7623" y="4019"/>
                </a:lnTo>
                <a:lnTo>
                  <a:pt x="7794" y="4189"/>
                </a:lnTo>
                <a:lnTo>
                  <a:pt x="7964" y="4360"/>
                </a:lnTo>
                <a:lnTo>
                  <a:pt x="8111" y="4555"/>
                </a:lnTo>
                <a:lnTo>
                  <a:pt x="8257" y="4774"/>
                </a:lnTo>
                <a:lnTo>
                  <a:pt x="8354" y="4993"/>
                </a:lnTo>
                <a:lnTo>
                  <a:pt x="8452" y="5236"/>
                </a:lnTo>
                <a:lnTo>
                  <a:pt x="8500" y="5480"/>
                </a:lnTo>
                <a:lnTo>
                  <a:pt x="8549" y="5724"/>
                </a:lnTo>
                <a:lnTo>
                  <a:pt x="8549" y="5991"/>
                </a:lnTo>
                <a:lnTo>
                  <a:pt x="8549" y="5991"/>
                </a:lnTo>
                <a:lnTo>
                  <a:pt x="8549" y="6259"/>
                </a:lnTo>
                <a:lnTo>
                  <a:pt x="8500" y="6503"/>
                </a:lnTo>
                <a:lnTo>
                  <a:pt x="8452" y="6746"/>
                </a:lnTo>
                <a:lnTo>
                  <a:pt x="8354" y="6990"/>
                </a:lnTo>
                <a:lnTo>
                  <a:pt x="8257" y="7209"/>
                </a:lnTo>
                <a:lnTo>
                  <a:pt x="8111" y="7428"/>
                </a:lnTo>
                <a:lnTo>
                  <a:pt x="7964" y="7623"/>
                </a:lnTo>
                <a:lnTo>
                  <a:pt x="7794" y="7794"/>
                </a:lnTo>
                <a:lnTo>
                  <a:pt x="7623" y="7964"/>
                </a:lnTo>
                <a:lnTo>
                  <a:pt x="7429" y="8110"/>
                </a:lnTo>
                <a:lnTo>
                  <a:pt x="7209" y="8257"/>
                </a:lnTo>
                <a:lnTo>
                  <a:pt x="6990" y="8354"/>
                </a:lnTo>
                <a:lnTo>
                  <a:pt x="6747" y="8451"/>
                </a:lnTo>
                <a:lnTo>
                  <a:pt x="6503" y="8500"/>
                </a:lnTo>
                <a:lnTo>
                  <a:pt x="6260" y="8549"/>
                </a:lnTo>
                <a:lnTo>
                  <a:pt x="5992" y="8549"/>
                </a:lnTo>
                <a:lnTo>
                  <a:pt x="5992" y="854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32" name="Shape 456">
            <a:extLst>
              <a:ext uri="{FF2B5EF4-FFF2-40B4-BE49-F238E27FC236}">
                <a16:creationId xmlns:a16="http://schemas.microsoft.com/office/drawing/2014/main" id="{8540AEB7-092F-4433-B1C4-293FAD2F110B}"/>
              </a:ext>
            </a:extLst>
          </p:cNvPr>
          <p:cNvGrpSpPr/>
          <p:nvPr/>
        </p:nvGrpSpPr>
        <p:grpSpPr>
          <a:xfrm>
            <a:off x="9191732" y="687050"/>
            <a:ext cx="411586" cy="458985"/>
            <a:chOff x="4630125" y="278900"/>
            <a:chExt cx="400675" cy="456675"/>
          </a:xfrm>
        </p:grpSpPr>
        <p:sp>
          <p:nvSpPr>
            <p:cNvPr id="33" name="Shape 457">
              <a:extLst>
                <a:ext uri="{FF2B5EF4-FFF2-40B4-BE49-F238E27FC236}">
                  <a16:creationId xmlns:a16="http://schemas.microsoft.com/office/drawing/2014/main" id="{3CB20A83-45F6-44DC-A035-EB250A271CC1}"/>
                </a:ext>
              </a:extLst>
            </p:cNvPr>
            <p:cNvSpPr/>
            <p:nvPr/>
          </p:nvSpPr>
          <p:spPr>
            <a:xfrm>
              <a:off x="4659350" y="328825"/>
              <a:ext cx="371450" cy="96850"/>
            </a:xfrm>
            <a:custGeom>
              <a:avLst/>
              <a:gdLst/>
              <a:ahLst/>
              <a:cxnLst/>
              <a:rect l="0" t="0" r="0" b="0"/>
              <a:pathLst>
                <a:path w="14858" h="3874" fill="none" extrusionOk="0">
                  <a:moveTo>
                    <a:pt x="12763" y="1"/>
                  </a:moveTo>
                  <a:lnTo>
                    <a:pt x="926" y="1"/>
                  </a:lnTo>
                  <a:lnTo>
                    <a:pt x="926" y="1"/>
                  </a:lnTo>
                  <a:lnTo>
                    <a:pt x="731" y="25"/>
                  </a:lnTo>
                  <a:lnTo>
                    <a:pt x="561" y="74"/>
                  </a:lnTo>
                  <a:lnTo>
                    <a:pt x="390" y="171"/>
                  </a:lnTo>
                  <a:lnTo>
                    <a:pt x="269" y="269"/>
                  </a:lnTo>
                  <a:lnTo>
                    <a:pt x="147" y="415"/>
                  </a:lnTo>
                  <a:lnTo>
                    <a:pt x="74" y="561"/>
                  </a:lnTo>
                  <a:lnTo>
                    <a:pt x="1" y="732"/>
                  </a:lnTo>
                  <a:lnTo>
                    <a:pt x="1" y="926"/>
                  </a:lnTo>
                  <a:lnTo>
                    <a:pt x="1" y="2948"/>
                  </a:lnTo>
                  <a:lnTo>
                    <a:pt x="1" y="2948"/>
                  </a:lnTo>
                  <a:lnTo>
                    <a:pt x="1" y="3143"/>
                  </a:lnTo>
                  <a:lnTo>
                    <a:pt x="74" y="3313"/>
                  </a:lnTo>
                  <a:lnTo>
                    <a:pt x="147" y="3459"/>
                  </a:lnTo>
                  <a:lnTo>
                    <a:pt x="269" y="3605"/>
                  </a:lnTo>
                  <a:lnTo>
                    <a:pt x="390" y="3727"/>
                  </a:lnTo>
                  <a:lnTo>
                    <a:pt x="561" y="3800"/>
                  </a:lnTo>
                  <a:lnTo>
                    <a:pt x="731" y="3849"/>
                  </a:lnTo>
                  <a:lnTo>
                    <a:pt x="926" y="3873"/>
                  </a:lnTo>
                  <a:lnTo>
                    <a:pt x="12763" y="3873"/>
                  </a:lnTo>
                  <a:lnTo>
                    <a:pt x="14857" y="1949"/>
                  </a:lnTo>
                  <a:lnTo>
                    <a:pt x="12763"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 name="Shape 458">
              <a:extLst>
                <a:ext uri="{FF2B5EF4-FFF2-40B4-BE49-F238E27FC236}">
                  <a16:creationId xmlns:a16="http://schemas.microsoft.com/office/drawing/2014/main" id="{3D510313-7972-4B3F-B2F8-DB5E1027EFBB}"/>
                </a:ext>
              </a:extLst>
            </p:cNvPr>
            <p:cNvSpPr/>
            <p:nvPr/>
          </p:nvSpPr>
          <p:spPr>
            <a:xfrm>
              <a:off x="4630125" y="452425"/>
              <a:ext cx="371450" cy="96850"/>
            </a:xfrm>
            <a:custGeom>
              <a:avLst/>
              <a:gdLst/>
              <a:ahLst/>
              <a:cxnLst/>
              <a:rect l="0" t="0" r="0" b="0"/>
              <a:pathLst>
                <a:path w="14858" h="3874" fill="none" extrusionOk="0">
                  <a:moveTo>
                    <a:pt x="2095" y="1"/>
                  </a:moveTo>
                  <a:lnTo>
                    <a:pt x="13932" y="1"/>
                  </a:lnTo>
                  <a:lnTo>
                    <a:pt x="13932" y="1"/>
                  </a:lnTo>
                  <a:lnTo>
                    <a:pt x="14126" y="25"/>
                  </a:lnTo>
                  <a:lnTo>
                    <a:pt x="14297" y="74"/>
                  </a:lnTo>
                  <a:lnTo>
                    <a:pt x="14467" y="147"/>
                  </a:lnTo>
                  <a:lnTo>
                    <a:pt x="14589" y="269"/>
                  </a:lnTo>
                  <a:lnTo>
                    <a:pt x="14711" y="415"/>
                  </a:lnTo>
                  <a:lnTo>
                    <a:pt x="14784" y="561"/>
                  </a:lnTo>
                  <a:lnTo>
                    <a:pt x="14857" y="732"/>
                  </a:lnTo>
                  <a:lnTo>
                    <a:pt x="14857" y="926"/>
                  </a:lnTo>
                  <a:lnTo>
                    <a:pt x="14857" y="2948"/>
                  </a:lnTo>
                  <a:lnTo>
                    <a:pt x="14857" y="2948"/>
                  </a:lnTo>
                  <a:lnTo>
                    <a:pt x="14857" y="3143"/>
                  </a:lnTo>
                  <a:lnTo>
                    <a:pt x="14784" y="3313"/>
                  </a:lnTo>
                  <a:lnTo>
                    <a:pt x="14711" y="3459"/>
                  </a:lnTo>
                  <a:lnTo>
                    <a:pt x="14589" y="3605"/>
                  </a:lnTo>
                  <a:lnTo>
                    <a:pt x="14467" y="3703"/>
                  </a:lnTo>
                  <a:lnTo>
                    <a:pt x="14297" y="3800"/>
                  </a:lnTo>
                  <a:lnTo>
                    <a:pt x="14126" y="3849"/>
                  </a:lnTo>
                  <a:lnTo>
                    <a:pt x="13932" y="3873"/>
                  </a:lnTo>
                  <a:lnTo>
                    <a:pt x="2095" y="3873"/>
                  </a:lnTo>
                  <a:lnTo>
                    <a:pt x="1" y="1925"/>
                  </a:lnTo>
                  <a:lnTo>
                    <a:pt x="2095"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 name="Shape 459">
              <a:extLst>
                <a:ext uri="{FF2B5EF4-FFF2-40B4-BE49-F238E27FC236}">
                  <a16:creationId xmlns:a16="http://schemas.microsoft.com/office/drawing/2014/main" id="{D0EFF75C-32F2-4441-B288-3863A6ADBEFC}"/>
                </a:ext>
              </a:extLst>
            </p:cNvPr>
            <p:cNvSpPr/>
            <p:nvPr/>
          </p:nvSpPr>
          <p:spPr>
            <a:xfrm>
              <a:off x="4808525" y="278900"/>
              <a:ext cx="43875" cy="49950"/>
            </a:xfrm>
            <a:custGeom>
              <a:avLst/>
              <a:gdLst/>
              <a:ahLst/>
              <a:cxnLst/>
              <a:rect l="0" t="0" r="0" b="0"/>
              <a:pathLst>
                <a:path w="1755" h="1998" fill="none" extrusionOk="0">
                  <a:moveTo>
                    <a:pt x="1754" y="1998"/>
                  </a:moveTo>
                  <a:lnTo>
                    <a:pt x="1754" y="585"/>
                  </a:lnTo>
                  <a:lnTo>
                    <a:pt x="1754" y="585"/>
                  </a:lnTo>
                  <a:lnTo>
                    <a:pt x="1754" y="464"/>
                  </a:lnTo>
                  <a:lnTo>
                    <a:pt x="1730" y="366"/>
                  </a:lnTo>
                  <a:lnTo>
                    <a:pt x="1657" y="269"/>
                  </a:lnTo>
                  <a:lnTo>
                    <a:pt x="1584" y="171"/>
                  </a:lnTo>
                  <a:lnTo>
                    <a:pt x="1511" y="98"/>
                  </a:lnTo>
                  <a:lnTo>
                    <a:pt x="1413" y="49"/>
                  </a:lnTo>
                  <a:lnTo>
                    <a:pt x="1291" y="25"/>
                  </a:lnTo>
                  <a:lnTo>
                    <a:pt x="1194" y="1"/>
                  </a:lnTo>
                  <a:lnTo>
                    <a:pt x="561" y="1"/>
                  </a:lnTo>
                  <a:lnTo>
                    <a:pt x="561" y="1"/>
                  </a:lnTo>
                  <a:lnTo>
                    <a:pt x="463" y="25"/>
                  </a:lnTo>
                  <a:lnTo>
                    <a:pt x="342" y="49"/>
                  </a:lnTo>
                  <a:lnTo>
                    <a:pt x="244" y="98"/>
                  </a:lnTo>
                  <a:lnTo>
                    <a:pt x="171" y="171"/>
                  </a:lnTo>
                  <a:lnTo>
                    <a:pt x="98" y="269"/>
                  </a:lnTo>
                  <a:lnTo>
                    <a:pt x="25" y="366"/>
                  </a:lnTo>
                  <a:lnTo>
                    <a:pt x="1" y="464"/>
                  </a:lnTo>
                  <a:lnTo>
                    <a:pt x="1" y="585"/>
                  </a:lnTo>
                  <a:lnTo>
                    <a:pt x="1" y="1998"/>
                  </a:lnTo>
                  <a:lnTo>
                    <a:pt x="1754" y="199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 name="Shape 460">
              <a:extLst>
                <a:ext uri="{FF2B5EF4-FFF2-40B4-BE49-F238E27FC236}">
                  <a16:creationId xmlns:a16="http://schemas.microsoft.com/office/drawing/2014/main" id="{7A1FD80A-235D-43B2-96AA-6C656AAA7EA0}"/>
                </a:ext>
              </a:extLst>
            </p:cNvPr>
            <p:cNvSpPr/>
            <p:nvPr/>
          </p:nvSpPr>
          <p:spPr>
            <a:xfrm>
              <a:off x="4808525" y="549250"/>
              <a:ext cx="43875" cy="186325"/>
            </a:xfrm>
            <a:custGeom>
              <a:avLst/>
              <a:gdLst/>
              <a:ahLst/>
              <a:cxnLst/>
              <a:rect l="0" t="0" r="0" b="0"/>
              <a:pathLst>
                <a:path w="1755" h="7453" fill="none" extrusionOk="0">
                  <a:moveTo>
                    <a:pt x="1" y="0"/>
                  </a:moveTo>
                  <a:lnTo>
                    <a:pt x="1" y="7453"/>
                  </a:lnTo>
                  <a:lnTo>
                    <a:pt x="1754" y="7453"/>
                  </a:lnTo>
                  <a:lnTo>
                    <a:pt x="1754" y="0"/>
                  </a:lnTo>
                  <a:lnTo>
                    <a:pt x="1"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37" name="Shape 461">
            <a:extLst>
              <a:ext uri="{FF2B5EF4-FFF2-40B4-BE49-F238E27FC236}">
                <a16:creationId xmlns:a16="http://schemas.microsoft.com/office/drawing/2014/main" id="{818BC974-B002-49F6-942A-1C6DCA022B2A}"/>
              </a:ext>
            </a:extLst>
          </p:cNvPr>
          <p:cNvSpPr/>
          <p:nvPr/>
        </p:nvSpPr>
        <p:spPr>
          <a:xfrm>
            <a:off x="9852423" y="715229"/>
            <a:ext cx="471627" cy="402677"/>
          </a:xfrm>
          <a:custGeom>
            <a:avLst/>
            <a:gdLst/>
            <a:ahLst/>
            <a:cxnLst/>
            <a:rect l="0" t="0" r="0" b="0"/>
            <a:pathLst>
              <a:path w="18365" h="16026" fill="none" extrusionOk="0">
                <a:moveTo>
                  <a:pt x="9182" y="0"/>
                </a:moveTo>
                <a:lnTo>
                  <a:pt x="0" y="8841"/>
                </a:lnTo>
                <a:lnTo>
                  <a:pt x="2874" y="8841"/>
                </a:lnTo>
                <a:lnTo>
                  <a:pt x="2874" y="15246"/>
                </a:lnTo>
                <a:lnTo>
                  <a:pt x="2874" y="15246"/>
                </a:lnTo>
                <a:lnTo>
                  <a:pt x="2899" y="15417"/>
                </a:lnTo>
                <a:lnTo>
                  <a:pt x="2947" y="15563"/>
                </a:lnTo>
                <a:lnTo>
                  <a:pt x="3020" y="15685"/>
                </a:lnTo>
                <a:lnTo>
                  <a:pt x="3093" y="15806"/>
                </a:lnTo>
                <a:lnTo>
                  <a:pt x="3215" y="15904"/>
                </a:lnTo>
                <a:lnTo>
                  <a:pt x="3361" y="15977"/>
                </a:lnTo>
                <a:lnTo>
                  <a:pt x="3508" y="16026"/>
                </a:lnTo>
                <a:lnTo>
                  <a:pt x="3654" y="16026"/>
                </a:lnTo>
                <a:lnTo>
                  <a:pt x="7404" y="16026"/>
                </a:lnTo>
                <a:lnTo>
                  <a:pt x="7404" y="13420"/>
                </a:lnTo>
                <a:lnTo>
                  <a:pt x="7404" y="13420"/>
                </a:lnTo>
                <a:lnTo>
                  <a:pt x="7429" y="13127"/>
                </a:lnTo>
                <a:lnTo>
                  <a:pt x="7526" y="12860"/>
                </a:lnTo>
                <a:lnTo>
                  <a:pt x="7648" y="12616"/>
                </a:lnTo>
                <a:lnTo>
                  <a:pt x="7818" y="12421"/>
                </a:lnTo>
                <a:lnTo>
                  <a:pt x="8038" y="12251"/>
                </a:lnTo>
                <a:lnTo>
                  <a:pt x="8257" y="12129"/>
                </a:lnTo>
                <a:lnTo>
                  <a:pt x="8525" y="12031"/>
                </a:lnTo>
                <a:lnTo>
                  <a:pt x="8817" y="12007"/>
                </a:lnTo>
                <a:lnTo>
                  <a:pt x="9548" y="12007"/>
                </a:lnTo>
                <a:lnTo>
                  <a:pt x="9548" y="12007"/>
                </a:lnTo>
                <a:lnTo>
                  <a:pt x="9840" y="12031"/>
                </a:lnTo>
                <a:lnTo>
                  <a:pt x="10108" y="12129"/>
                </a:lnTo>
                <a:lnTo>
                  <a:pt x="10327" y="12251"/>
                </a:lnTo>
                <a:lnTo>
                  <a:pt x="10546" y="12421"/>
                </a:lnTo>
                <a:lnTo>
                  <a:pt x="10717" y="12616"/>
                </a:lnTo>
                <a:lnTo>
                  <a:pt x="10838" y="12860"/>
                </a:lnTo>
                <a:lnTo>
                  <a:pt x="10936" y="13127"/>
                </a:lnTo>
                <a:lnTo>
                  <a:pt x="10960" y="13420"/>
                </a:lnTo>
                <a:lnTo>
                  <a:pt x="10960" y="16026"/>
                </a:lnTo>
                <a:lnTo>
                  <a:pt x="14711" y="16026"/>
                </a:lnTo>
                <a:lnTo>
                  <a:pt x="14711" y="16026"/>
                </a:lnTo>
                <a:lnTo>
                  <a:pt x="14857" y="16026"/>
                </a:lnTo>
                <a:lnTo>
                  <a:pt x="15003" y="15977"/>
                </a:lnTo>
                <a:lnTo>
                  <a:pt x="15149" y="15904"/>
                </a:lnTo>
                <a:lnTo>
                  <a:pt x="15271" y="15806"/>
                </a:lnTo>
                <a:lnTo>
                  <a:pt x="15344" y="15685"/>
                </a:lnTo>
                <a:lnTo>
                  <a:pt x="15417" y="15563"/>
                </a:lnTo>
                <a:lnTo>
                  <a:pt x="15466" y="15417"/>
                </a:lnTo>
                <a:lnTo>
                  <a:pt x="15490" y="15246"/>
                </a:lnTo>
                <a:lnTo>
                  <a:pt x="15490" y="8841"/>
                </a:lnTo>
                <a:lnTo>
                  <a:pt x="18364" y="8841"/>
                </a:lnTo>
                <a:lnTo>
                  <a:pt x="9182"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38" name="Shape 462">
            <a:extLst>
              <a:ext uri="{FF2B5EF4-FFF2-40B4-BE49-F238E27FC236}">
                <a16:creationId xmlns:a16="http://schemas.microsoft.com/office/drawing/2014/main" id="{A8774F87-7191-452B-BA63-32C7813DB8FC}"/>
              </a:ext>
            </a:extLst>
          </p:cNvPr>
          <p:cNvGrpSpPr/>
          <p:nvPr/>
        </p:nvGrpSpPr>
        <p:grpSpPr>
          <a:xfrm>
            <a:off x="5048112" y="1340615"/>
            <a:ext cx="419058" cy="499991"/>
            <a:chOff x="596350" y="929175"/>
            <a:chExt cx="407950" cy="497475"/>
          </a:xfrm>
        </p:grpSpPr>
        <p:sp>
          <p:nvSpPr>
            <p:cNvPr id="39" name="Shape 463">
              <a:extLst>
                <a:ext uri="{FF2B5EF4-FFF2-40B4-BE49-F238E27FC236}">
                  <a16:creationId xmlns:a16="http://schemas.microsoft.com/office/drawing/2014/main" id="{C893B1A9-9919-45FD-9818-B9AAB7F133F7}"/>
                </a:ext>
              </a:extLst>
            </p:cNvPr>
            <p:cNvSpPr/>
            <p:nvPr/>
          </p:nvSpPr>
          <p:spPr>
            <a:xfrm>
              <a:off x="596350" y="953550"/>
              <a:ext cx="387250" cy="473100"/>
            </a:xfrm>
            <a:custGeom>
              <a:avLst/>
              <a:gdLst/>
              <a:ahLst/>
              <a:cxnLst/>
              <a:rect l="0" t="0" r="0" b="0"/>
              <a:pathLst>
                <a:path w="15490" h="18924" fill="none" extrusionOk="0">
                  <a:moveTo>
                    <a:pt x="15490" y="17828"/>
                  </a:moveTo>
                  <a:lnTo>
                    <a:pt x="15490" y="17828"/>
                  </a:lnTo>
                  <a:lnTo>
                    <a:pt x="15466" y="17998"/>
                  </a:lnTo>
                  <a:lnTo>
                    <a:pt x="15417" y="18169"/>
                  </a:lnTo>
                  <a:lnTo>
                    <a:pt x="15319" y="18364"/>
                  </a:lnTo>
                  <a:lnTo>
                    <a:pt x="15198" y="18534"/>
                  </a:lnTo>
                  <a:lnTo>
                    <a:pt x="15052" y="18680"/>
                  </a:lnTo>
                  <a:lnTo>
                    <a:pt x="14881" y="18802"/>
                  </a:lnTo>
                  <a:lnTo>
                    <a:pt x="14735" y="18900"/>
                  </a:lnTo>
                  <a:lnTo>
                    <a:pt x="14564" y="18924"/>
                  </a:lnTo>
                  <a:lnTo>
                    <a:pt x="1023" y="18924"/>
                  </a:lnTo>
                  <a:lnTo>
                    <a:pt x="1023" y="18924"/>
                  </a:lnTo>
                  <a:lnTo>
                    <a:pt x="853" y="18900"/>
                  </a:lnTo>
                  <a:lnTo>
                    <a:pt x="682" y="18802"/>
                  </a:lnTo>
                  <a:lnTo>
                    <a:pt x="512" y="18680"/>
                  </a:lnTo>
                  <a:lnTo>
                    <a:pt x="341" y="18534"/>
                  </a:lnTo>
                  <a:lnTo>
                    <a:pt x="219" y="18364"/>
                  </a:lnTo>
                  <a:lnTo>
                    <a:pt x="98" y="18169"/>
                  </a:lnTo>
                  <a:lnTo>
                    <a:pt x="25" y="17998"/>
                  </a:lnTo>
                  <a:lnTo>
                    <a:pt x="0" y="17828"/>
                  </a:lnTo>
                  <a:lnTo>
                    <a:pt x="0" y="877"/>
                  </a:lnTo>
                  <a:lnTo>
                    <a:pt x="0" y="877"/>
                  </a:lnTo>
                  <a:lnTo>
                    <a:pt x="25" y="706"/>
                  </a:lnTo>
                  <a:lnTo>
                    <a:pt x="98" y="560"/>
                  </a:lnTo>
                  <a:lnTo>
                    <a:pt x="195" y="414"/>
                  </a:lnTo>
                  <a:lnTo>
                    <a:pt x="341" y="268"/>
                  </a:lnTo>
                  <a:lnTo>
                    <a:pt x="487" y="171"/>
                  </a:lnTo>
                  <a:lnTo>
                    <a:pt x="658" y="73"/>
                  </a:lnTo>
                  <a:lnTo>
                    <a:pt x="828" y="24"/>
                  </a:lnTo>
                  <a:lnTo>
                    <a:pt x="97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 name="Shape 464">
              <a:extLst>
                <a:ext uri="{FF2B5EF4-FFF2-40B4-BE49-F238E27FC236}">
                  <a16:creationId xmlns:a16="http://schemas.microsoft.com/office/drawing/2014/main" id="{923490FF-6139-408C-91F9-0CB22D26D987}"/>
                </a:ext>
              </a:extLst>
            </p:cNvPr>
            <p:cNvSpPr/>
            <p:nvPr/>
          </p:nvSpPr>
          <p:spPr>
            <a:xfrm>
              <a:off x="626775" y="929175"/>
              <a:ext cx="377525" cy="462775"/>
            </a:xfrm>
            <a:custGeom>
              <a:avLst/>
              <a:gdLst/>
              <a:ahLst/>
              <a:cxnLst/>
              <a:rect l="0" t="0" r="0" b="0"/>
              <a:pathLst>
                <a:path w="15101" h="18511" fill="none" extrusionOk="0">
                  <a:moveTo>
                    <a:pt x="15101" y="3362"/>
                  </a:moveTo>
                  <a:lnTo>
                    <a:pt x="15101" y="17731"/>
                  </a:lnTo>
                  <a:lnTo>
                    <a:pt x="15101" y="17731"/>
                  </a:lnTo>
                  <a:lnTo>
                    <a:pt x="15077" y="17877"/>
                  </a:lnTo>
                  <a:lnTo>
                    <a:pt x="15028" y="18024"/>
                  </a:lnTo>
                  <a:lnTo>
                    <a:pt x="14979" y="18145"/>
                  </a:lnTo>
                  <a:lnTo>
                    <a:pt x="14882" y="18267"/>
                  </a:lnTo>
                  <a:lnTo>
                    <a:pt x="14760" y="18365"/>
                  </a:lnTo>
                  <a:lnTo>
                    <a:pt x="14614" y="18438"/>
                  </a:lnTo>
                  <a:lnTo>
                    <a:pt x="14468" y="18486"/>
                  </a:lnTo>
                  <a:lnTo>
                    <a:pt x="14322" y="18511"/>
                  </a:lnTo>
                  <a:lnTo>
                    <a:pt x="780" y="18511"/>
                  </a:lnTo>
                  <a:lnTo>
                    <a:pt x="780" y="18511"/>
                  </a:lnTo>
                  <a:lnTo>
                    <a:pt x="634" y="18486"/>
                  </a:lnTo>
                  <a:lnTo>
                    <a:pt x="488" y="18438"/>
                  </a:lnTo>
                  <a:lnTo>
                    <a:pt x="342" y="18365"/>
                  </a:lnTo>
                  <a:lnTo>
                    <a:pt x="220" y="18267"/>
                  </a:lnTo>
                  <a:lnTo>
                    <a:pt x="123" y="18145"/>
                  </a:lnTo>
                  <a:lnTo>
                    <a:pt x="74" y="18024"/>
                  </a:lnTo>
                  <a:lnTo>
                    <a:pt x="25" y="17877"/>
                  </a:lnTo>
                  <a:lnTo>
                    <a:pt x="1" y="17731"/>
                  </a:lnTo>
                  <a:lnTo>
                    <a:pt x="1" y="780"/>
                  </a:lnTo>
                  <a:lnTo>
                    <a:pt x="1" y="780"/>
                  </a:lnTo>
                  <a:lnTo>
                    <a:pt x="25" y="610"/>
                  </a:lnTo>
                  <a:lnTo>
                    <a:pt x="74" y="464"/>
                  </a:lnTo>
                  <a:lnTo>
                    <a:pt x="123" y="342"/>
                  </a:lnTo>
                  <a:lnTo>
                    <a:pt x="220" y="220"/>
                  </a:lnTo>
                  <a:lnTo>
                    <a:pt x="342" y="123"/>
                  </a:lnTo>
                  <a:lnTo>
                    <a:pt x="488" y="50"/>
                  </a:lnTo>
                  <a:lnTo>
                    <a:pt x="634" y="1"/>
                  </a:lnTo>
                  <a:lnTo>
                    <a:pt x="780" y="1"/>
                  </a:lnTo>
                  <a:lnTo>
                    <a:pt x="1174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 name="Shape 465">
              <a:extLst>
                <a:ext uri="{FF2B5EF4-FFF2-40B4-BE49-F238E27FC236}">
                  <a16:creationId xmlns:a16="http://schemas.microsoft.com/office/drawing/2014/main" id="{F9725308-E98B-48FC-90D7-0717F68B17AC}"/>
                </a:ext>
              </a:extLst>
            </p:cNvPr>
            <p:cNvSpPr/>
            <p:nvPr/>
          </p:nvSpPr>
          <p:spPr>
            <a:xfrm>
              <a:off x="688900" y="1256150"/>
              <a:ext cx="133975" cy="25"/>
            </a:xfrm>
            <a:custGeom>
              <a:avLst/>
              <a:gdLst/>
              <a:ahLst/>
              <a:cxnLst/>
              <a:rect l="0" t="0" r="0" b="0"/>
              <a:pathLst>
                <a:path w="5359" h="1" fill="none" extrusionOk="0">
                  <a:moveTo>
                    <a:pt x="5358"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 name="Shape 466">
              <a:extLst>
                <a:ext uri="{FF2B5EF4-FFF2-40B4-BE49-F238E27FC236}">
                  <a16:creationId xmlns:a16="http://schemas.microsoft.com/office/drawing/2014/main" id="{207C9EC2-9F2E-4410-B076-724A536B9E1D}"/>
                </a:ext>
              </a:extLst>
            </p:cNvPr>
            <p:cNvSpPr/>
            <p:nvPr/>
          </p:nvSpPr>
          <p:spPr>
            <a:xfrm>
              <a:off x="688900" y="1201350"/>
              <a:ext cx="255750" cy="25"/>
            </a:xfrm>
            <a:custGeom>
              <a:avLst/>
              <a:gdLst/>
              <a:ahLst/>
              <a:cxnLst/>
              <a:rect l="0" t="0" r="0" b="0"/>
              <a:pathLst>
                <a:path w="10230" h="1" fill="none" extrusionOk="0">
                  <a:moveTo>
                    <a:pt x="10229"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3" name="Shape 467">
              <a:extLst>
                <a:ext uri="{FF2B5EF4-FFF2-40B4-BE49-F238E27FC236}">
                  <a16:creationId xmlns:a16="http://schemas.microsoft.com/office/drawing/2014/main" id="{2AD90BB5-889F-4B77-9065-6C4A8014781C}"/>
                </a:ext>
              </a:extLst>
            </p:cNvPr>
            <p:cNvSpPr/>
            <p:nvPr/>
          </p:nvSpPr>
          <p:spPr>
            <a:xfrm>
              <a:off x="688900" y="1145950"/>
              <a:ext cx="255750" cy="25"/>
            </a:xfrm>
            <a:custGeom>
              <a:avLst/>
              <a:gdLst/>
              <a:ahLst/>
              <a:cxnLst/>
              <a:rect l="0" t="0" r="0" b="0"/>
              <a:pathLst>
                <a:path w="10230" h="1" fill="none" extrusionOk="0">
                  <a:moveTo>
                    <a:pt x="10229"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4" name="Shape 468">
              <a:extLst>
                <a:ext uri="{FF2B5EF4-FFF2-40B4-BE49-F238E27FC236}">
                  <a16:creationId xmlns:a16="http://schemas.microsoft.com/office/drawing/2014/main" id="{02C86394-05FA-4DB4-9881-83B7018C5543}"/>
                </a:ext>
              </a:extLst>
            </p:cNvPr>
            <p:cNvSpPr/>
            <p:nvPr/>
          </p:nvSpPr>
          <p:spPr>
            <a:xfrm>
              <a:off x="688900" y="1090525"/>
              <a:ext cx="255750" cy="25"/>
            </a:xfrm>
            <a:custGeom>
              <a:avLst/>
              <a:gdLst/>
              <a:ahLst/>
              <a:cxnLst/>
              <a:rect l="0" t="0" r="0" b="0"/>
              <a:pathLst>
                <a:path w="10230" h="1" fill="none" extrusionOk="0">
                  <a:moveTo>
                    <a:pt x="10229"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5" name="Shape 469">
              <a:extLst>
                <a:ext uri="{FF2B5EF4-FFF2-40B4-BE49-F238E27FC236}">
                  <a16:creationId xmlns:a16="http://schemas.microsoft.com/office/drawing/2014/main" id="{1FA1022C-B750-42D8-AA55-825333C55409}"/>
                </a:ext>
              </a:extLst>
            </p:cNvPr>
            <p:cNvSpPr/>
            <p:nvPr/>
          </p:nvSpPr>
          <p:spPr>
            <a:xfrm>
              <a:off x="920250" y="929175"/>
              <a:ext cx="84050" cy="84050"/>
            </a:xfrm>
            <a:custGeom>
              <a:avLst/>
              <a:gdLst/>
              <a:ahLst/>
              <a:cxnLst/>
              <a:rect l="0" t="0" r="0" b="0"/>
              <a:pathLst>
                <a:path w="3362" h="3362" fill="none" extrusionOk="0">
                  <a:moveTo>
                    <a:pt x="1" y="2582"/>
                  </a:moveTo>
                  <a:lnTo>
                    <a:pt x="1" y="1"/>
                  </a:lnTo>
                  <a:lnTo>
                    <a:pt x="3362" y="3362"/>
                  </a:lnTo>
                  <a:lnTo>
                    <a:pt x="780" y="3362"/>
                  </a:lnTo>
                  <a:lnTo>
                    <a:pt x="780" y="3362"/>
                  </a:lnTo>
                  <a:lnTo>
                    <a:pt x="610" y="3337"/>
                  </a:lnTo>
                  <a:lnTo>
                    <a:pt x="464" y="3289"/>
                  </a:lnTo>
                  <a:lnTo>
                    <a:pt x="342" y="3216"/>
                  </a:lnTo>
                  <a:lnTo>
                    <a:pt x="220" y="3118"/>
                  </a:lnTo>
                  <a:lnTo>
                    <a:pt x="123" y="3021"/>
                  </a:lnTo>
                  <a:lnTo>
                    <a:pt x="50" y="2875"/>
                  </a:lnTo>
                  <a:lnTo>
                    <a:pt x="1" y="2729"/>
                  </a:lnTo>
                  <a:lnTo>
                    <a:pt x="1" y="2582"/>
                  </a:lnTo>
                  <a:lnTo>
                    <a:pt x="1" y="258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46" name="Shape 470">
            <a:extLst>
              <a:ext uri="{FF2B5EF4-FFF2-40B4-BE49-F238E27FC236}">
                <a16:creationId xmlns:a16="http://schemas.microsoft.com/office/drawing/2014/main" id="{E75081FF-319C-45C9-994E-D31B489F6221}"/>
              </a:ext>
            </a:extLst>
          </p:cNvPr>
          <p:cNvGrpSpPr/>
          <p:nvPr/>
        </p:nvGrpSpPr>
        <p:grpSpPr>
          <a:xfrm>
            <a:off x="6422214" y="1413458"/>
            <a:ext cx="426608" cy="357398"/>
            <a:chOff x="1934025" y="1001650"/>
            <a:chExt cx="415300" cy="355600"/>
          </a:xfrm>
        </p:grpSpPr>
        <p:sp>
          <p:nvSpPr>
            <p:cNvPr id="47" name="Shape 471">
              <a:extLst>
                <a:ext uri="{FF2B5EF4-FFF2-40B4-BE49-F238E27FC236}">
                  <a16:creationId xmlns:a16="http://schemas.microsoft.com/office/drawing/2014/main" id="{C80F3E1A-6441-4667-BC3E-3341FC4FC918}"/>
                </a:ext>
              </a:extLst>
            </p:cNvPr>
            <p:cNvSpPr/>
            <p:nvPr/>
          </p:nvSpPr>
          <p:spPr>
            <a:xfrm>
              <a:off x="1934025" y="1303650"/>
              <a:ext cx="207650" cy="53600"/>
            </a:xfrm>
            <a:custGeom>
              <a:avLst/>
              <a:gdLst/>
              <a:ahLst/>
              <a:cxnLst/>
              <a:rect l="0" t="0" r="0" b="0"/>
              <a:pathLst>
                <a:path w="8306" h="2144" fill="none" extrusionOk="0">
                  <a:moveTo>
                    <a:pt x="1" y="0"/>
                  </a:moveTo>
                  <a:lnTo>
                    <a:pt x="1" y="487"/>
                  </a:lnTo>
                  <a:lnTo>
                    <a:pt x="1" y="487"/>
                  </a:lnTo>
                  <a:lnTo>
                    <a:pt x="25" y="633"/>
                  </a:lnTo>
                  <a:lnTo>
                    <a:pt x="74" y="755"/>
                  </a:lnTo>
                  <a:lnTo>
                    <a:pt x="147" y="853"/>
                  </a:lnTo>
                  <a:lnTo>
                    <a:pt x="245" y="950"/>
                  </a:lnTo>
                  <a:lnTo>
                    <a:pt x="245" y="950"/>
                  </a:lnTo>
                  <a:lnTo>
                    <a:pt x="391" y="1023"/>
                  </a:lnTo>
                  <a:lnTo>
                    <a:pt x="561" y="1047"/>
                  </a:lnTo>
                  <a:lnTo>
                    <a:pt x="561" y="1047"/>
                  </a:lnTo>
                  <a:lnTo>
                    <a:pt x="732" y="1023"/>
                  </a:lnTo>
                  <a:lnTo>
                    <a:pt x="732" y="1023"/>
                  </a:lnTo>
                  <a:lnTo>
                    <a:pt x="1292" y="853"/>
                  </a:lnTo>
                  <a:lnTo>
                    <a:pt x="1657" y="780"/>
                  </a:lnTo>
                  <a:lnTo>
                    <a:pt x="2071" y="682"/>
                  </a:lnTo>
                  <a:lnTo>
                    <a:pt x="2534" y="609"/>
                  </a:lnTo>
                  <a:lnTo>
                    <a:pt x="3021" y="560"/>
                  </a:lnTo>
                  <a:lnTo>
                    <a:pt x="3581" y="512"/>
                  </a:lnTo>
                  <a:lnTo>
                    <a:pt x="4166" y="487"/>
                  </a:lnTo>
                  <a:lnTo>
                    <a:pt x="4166" y="487"/>
                  </a:lnTo>
                  <a:lnTo>
                    <a:pt x="4604" y="512"/>
                  </a:lnTo>
                  <a:lnTo>
                    <a:pt x="5018" y="536"/>
                  </a:lnTo>
                  <a:lnTo>
                    <a:pt x="5408" y="609"/>
                  </a:lnTo>
                  <a:lnTo>
                    <a:pt x="5773" y="682"/>
                  </a:lnTo>
                  <a:lnTo>
                    <a:pt x="6114" y="780"/>
                  </a:lnTo>
                  <a:lnTo>
                    <a:pt x="6431" y="877"/>
                  </a:lnTo>
                  <a:lnTo>
                    <a:pt x="6699" y="999"/>
                  </a:lnTo>
                  <a:lnTo>
                    <a:pt x="6966" y="1120"/>
                  </a:lnTo>
                  <a:lnTo>
                    <a:pt x="7186" y="1242"/>
                  </a:lnTo>
                  <a:lnTo>
                    <a:pt x="7405" y="1388"/>
                  </a:lnTo>
                  <a:lnTo>
                    <a:pt x="7770" y="1656"/>
                  </a:lnTo>
                  <a:lnTo>
                    <a:pt x="8062" y="1924"/>
                  </a:lnTo>
                  <a:lnTo>
                    <a:pt x="8306" y="214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8" name="Shape 472">
              <a:extLst>
                <a:ext uri="{FF2B5EF4-FFF2-40B4-BE49-F238E27FC236}">
                  <a16:creationId xmlns:a16="http://schemas.microsoft.com/office/drawing/2014/main" id="{09D17F7C-2F55-44EA-9AAB-FDC00196111B}"/>
                </a:ext>
              </a:extLst>
            </p:cNvPr>
            <p:cNvSpPr/>
            <p:nvPr/>
          </p:nvSpPr>
          <p:spPr>
            <a:xfrm>
              <a:off x="2141650" y="1303650"/>
              <a:ext cx="207675" cy="53600"/>
            </a:xfrm>
            <a:custGeom>
              <a:avLst/>
              <a:gdLst/>
              <a:ahLst/>
              <a:cxnLst/>
              <a:rect l="0" t="0" r="0" b="0"/>
              <a:pathLst>
                <a:path w="8307" h="2144" fill="none" extrusionOk="0">
                  <a:moveTo>
                    <a:pt x="1" y="2143"/>
                  </a:moveTo>
                  <a:lnTo>
                    <a:pt x="1" y="2143"/>
                  </a:lnTo>
                  <a:lnTo>
                    <a:pt x="245" y="1924"/>
                  </a:lnTo>
                  <a:lnTo>
                    <a:pt x="537" y="1656"/>
                  </a:lnTo>
                  <a:lnTo>
                    <a:pt x="902" y="1388"/>
                  </a:lnTo>
                  <a:lnTo>
                    <a:pt x="1121" y="1242"/>
                  </a:lnTo>
                  <a:lnTo>
                    <a:pt x="1341" y="1120"/>
                  </a:lnTo>
                  <a:lnTo>
                    <a:pt x="1608" y="999"/>
                  </a:lnTo>
                  <a:lnTo>
                    <a:pt x="1876" y="877"/>
                  </a:lnTo>
                  <a:lnTo>
                    <a:pt x="2193" y="780"/>
                  </a:lnTo>
                  <a:lnTo>
                    <a:pt x="2534" y="682"/>
                  </a:lnTo>
                  <a:lnTo>
                    <a:pt x="2899" y="609"/>
                  </a:lnTo>
                  <a:lnTo>
                    <a:pt x="3289" y="536"/>
                  </a:lnTo>
                  <a:lnTo>
                    <a:pt x="3703" y="512"/>
                  </a:lnTo>
                  <a:lnTo>
                    <a:pt x="4141" y="487"/>
                  </a:lnTo>
                  <a:lnTo>
                    <a:pt x="4141" y="487"/>
                  </a:lnTo>
                  <a:lnTo>
                    <a:pt x="4726" y="512"/>
                  </a:lnTo>
                  <a:lnTo>
                    <a:pt x="5286" y="560"/>
                  </a:lnTo>
                  <a:lnTo>
                    <a:pt x="5773" y="609"/>
                  </a:lnTo>
                  <a:lnTo>
                    <a:pt x="6236" y="682"/>
                  </a:lnTo>
                  <a:lnTo>
                    <a:pt x="6650" y="780"/>
                  </a:lnTo>
                  <a:lnTo>
                    <a:pt x="7015" y="853"/>
                  </a:lnTo>
                  <a:lnTo>
                    <a:pt x="7575" y="1023"/>
                  </a:lnTo>
                  <a:lnTo>
                    <a:pt x="7575" y="1023"/>
                  </a:lnTo>
                  <a:lnTo>
                    <a:pt x="7746" y="1047"/>
                  </a:lnTo>
                  <a:lnTo>
                    <a:pt x="7746" y="1047"/>
                  </a:lnTo>
                  <a:lnTo>
                    <a:pt x="7916" y="1023"/>
                  </a:lnTo>
                  <a:lnTo>
                    <a:pt x="8062" y="950"/>
                  </a:lnTo>
                  <a:lnTo>
                    <a:pt x="8062" y="950"/>
                  </a:lnTo>
                  <a:lnTo>
                    <a:pt x="8160" y="853"/>
                  </a:lnTo>
                  <a:lnTo>
                    <a:pt x="8233" y="755"/>
                  </a:lnTo>
                  <a:lnTo>
                    <a:pt x="8282" y="633"/>
                  </a:lnTo>
                  <a:lnTo>
                    <a:pt x="8306" y="487"/>
                  </a:lnTo>
                  <a:lnTo>
                    <a:pt x="8306"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9" name="Shape 473">
              <a:extLst>
                <a:ext uri="{FF2B5EF4-FFF2-40B4-BE49-F238E27FC236}">
                  <a16:creationId xmlns:a16="http://schemas.microsoft.com/office/drawing/2014/main" id="{DE1629CF-3701-4244-9950-5A046EB0E5B6}"/>
                </a:ext>
              </a:extLst>
            </p:cNvPr>
            <p:cNvSpPr/>
            <p:nvPr/>
          </p:nvSpPr>
          <p:spPr>
            <a:xfrm>
              <a:off x="1934025" y="1001650"/>
              <a:ext cx="207650" cy="331250"/>
            </a:xfrm>
            <a:custGeom>
              <a:avLst/>
              <a:gdLst/>
              <a:ahLst/>
              <a:cxnLst/>
              <a:rect l="0" t="0" r="0" b="0"/>
              <a:pathLst>
                <a:path w="8306" h="13250" fill="none" extrusionOk="0">
                  <a:moveTo>
                    <a:pt x="8306" y="2192"/>
                  </a:moveTo>
                  <a:lnTo>
                    <a:pt x="8306" y="13249"/>
                  </a:lnTo>
                  <a:lnTo>
                    <a:pt x="8306" y="13249"/>
                  </a:lnTo>
                  <a:lnTo>
                    <a:pt x="8062" y="13030"/>
                  </a:lnTo>
                  <a:lnTo>
                    <a:pt x="7770" y="12762"/>
                  </a:lnTo>
                  <a:lnTo>
                    <a:pt x="7405" y="12494"/>
                  </a:lnTo>
                  <a:lnTo>
                    <a:pt x="7186" y="12348"/>
                  </a:lnTo>
                  <a:lnTo>
                    <a:pt x="6966" y="12226"/>
                  </a:lnTo>
                  <a:lnTo>
                    <a:pt x="6699" y="12105"/>
                  </a:lnTo>
                  <a:lnTo>
                    <a:pt x="6431" y="11983"/>
                  </a:lnTo>
                  <a:lnTo>
                    <a:pt x="6114" y="11885"/>
                  </a:lnTo>
                  <a:lnTo>
                    <a:pt x="5773" y="11788"/>
                  </a:lnTo>
                  <a:lnTo>
                    <a:pt x="5408" y="11715"/>
                  </a:lnTo>
                  <a:lnTo>
                    <a:pt x="5018" y="11642"/>
                  </a:lnTo>
                  <a:lnTo>
                    <a:pt x="4604" y="11617"/>
                  </a:lnTo>
                  <a:lnTo>
                    <a:pt x="4166" y="11593"/>
                  </a:lnTo>
                  <a:lnTo>
                    <a:pt x="4166" y="11593"/>
                  </a:lnTo>
                  <a:lnTo>
                    <a:pt x="3581" y="11617"/>
                  </a:lnTo>
                  <a:lnTo>
                    <a:pt x="3021" y="11666"/>
                  </a:lnTo>
                  <a:lnTo>
                    <a:pt x="2534" y="11715"/>
                  </a:lnTo>
                  <a:lnTo>
                    <a:pt x="2071" y="11788"/>
                  </a:lnTo>
                  <a:lnTo>
                    <a:pt x="1657" y="11885"/>
                  </a:lnTo>
                  <a:lnTo>
                    <a:pt x="1292" y="11958"/>
                  </a:lnTo>
                  <a:lnTo>
                    <a:pt x="732" y="12129"/>
                  </a:lnTo>
                  <a:lnTo>
                    <a:pt x="732" y="12129"/>
                  </a:lnTo>
                  <a:lnTo>
                    <a:pt x="561" y="12153"/>
                  </a:lnTo>
                  <a:lnTo>
                    <a:pt x="561" y="12153"/>
                  </a:lnTo>
                  <a:lnTo>
                    <a:pt x="391" y="12129"/>
                  </a:lnTo>
                  <a:lnTo>
                    <a:pt x="245" y="12056"/>
                  </a:lnTo>
                  <a:lnTo>
                    <a:pt x="245" y="12056"/>
                  </a:lnTo>
                  <a:lnTo>
                    <a:pt x="147" y="11958"/>
                  </a:lnTo>
                  <a:lnTo>
                    <a:pt x="74" y="11861"/>
                  </a:lnTo>
                  <a:lnTo>
                    <a:pt x="25" y="11739"/>
                  </a:lnTo>
                  <a:lnTo>
                    <a:pt x="1" y="11593"/>
                  </a:lnTo>
                  <a:lnTo>
                    <a:pt x="1" y="1656"/>
                  </a:lnTo>
                  <a:lnTo>
                    <a:pt x="1" y="1656"/>
                  </a:lnTo>
                  <a:lnTo>
                    <a:pt x="25" y="1534"/>
                  </a:lnTo>
                  <a:lnTo>
                    <a:pt x="50" y="1437"/>
                  </a:lnTo>
                  <a:lnTo>
                    <a:pt x="123" y="1315"/>
                  </a:lnTo>
                  <a:lnTo>
                    <a:pt x="196" y="1242"/>
                  </a:lnTo>
                  <a:lnTo>
                    <a:pt x="196" y="1242"/>
                  </a:lnTo>
                  <a:lnTo>
                    <a:pt x="342" y="1120"/>
                  </a:lnTo>
                  <a:lnTo>
                    <a:pt x="512" y="974"/>
                  </a:lnTo>
                  <a:lnTo>
                    <a:pt x="926" y="755"/>
                  </a:lnTo>
                  <a:lnTo>
                    <a:pt x="1389" y="536"/>
                  </a:lnTo>
                  <a:lnTo>
                    <a:pt x="1901" y="341"/>
                  </a:lnTo>
                  <a:lnTo>
                    <a:pt x="2461" y="195"/>
                  </a:lnTo>
                  <a:lnTo>
                    <a:pt x="3021" y="73"/>
                  </a:lnTo>
                  <a:lnTo>
                    <a:pt x="3581" y="24"/>
                  </a:lnTo>
                  <a:lnTo>
                    <a:pt x="4166" y="0"/>
                  </a:lnTo>
                  <a:lnTo>
                    <a:pt x="4166" y="0"/>
                  </a:lnTo>
                  <a:lnTo>
                    <a:pt x="4531" y="0"/>
                  </a:lnTo>
                  <a:lnTo>
                    <a:pt x="4872" y="49"/>
                  </a:lnTo>
                  <a:lnTo>
                    <a:pt x="5213" y="98"/>
                  </a:lnTo>
                  <a:lnTo>
                    <a:pt x="5530" y="171"/>
                  </a:lnTo>
                  <a:lnTo>
                    <a:pt x="5822" y="268"/>
                  </a:lnTo>
                  <a:lnTo>
                    <a:pt x="6114" y="365"/>
                  </a:lnTo>
                  <a:lnTo>
                    <a:pt x="6358" y="487"/>
                  </a:lnTo>
                  <a:lnTo>
                    <a:pt x="6626" y="609"/>
                  </a:lnTo>
                  <a:lnTo>
                    <a:pt x="7064" y="901"/>
                  </a:lnTo>
                  <a:lnTo>
                    <a:pt x="7429" y="1169"/>
                  </a:lnTo>
                  <a:lnTo>
                    <a:pt x="7746" y="1437"/>
                  </a:lnTo>
                  <a:lnTo>
                    <a:pt x="8014" y="1681"/>
                  </a:lnTo>
                  <a:lnTo>
                    <a:pt x="8014" y="1681"/>
                  </a:lnTo>
                  <a:lnTo>
                    <a:pt x="8136" y="1802"/>
                  </a:lnTo>
                  <a:lnTo>
                    <a:pt x="8136" y="1802"/>
                  </a:lnTo>
                  <a:lnTo>
                    <a:pt x="8209" y="1875"/>
                  </a:lnTo>
                  <a:lnTo>
                    <a:pt x="8257" y="1973"/>
                  </a:lnTo>
                  <a:lnTo>
                    <a:pt x="8306" y="2095"/>
                  </a:lnTo>
                  <a:lnTo>
                    <a:pt x="8306" y="2192"/>
                  </a:lnTo>
                  <a:lnTo>
                    <a:pt x="8306" y="219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0" name="Shape 474">
              <a:extLst>
                <a:ext uri="{FF2B5EF4-FFF2-40B4-BE49-F238E27FC236}">
                  <a16:creationId xmlns:a16="http://schemas.microsoft.com/office/drawing/2014/main" id="{0F35DBD9-A20F-43AD-A938-52500C9A1F41}"/>
                </a:ext>
              </a:extLst>
            </p:cNvPr>
            <p:cNvSpPr/>
            <p:nvPr/>
          </p:nvSpPr>
          <p:spPr>
            <a:xfrm>
              <a:off x="2141650" y="1001650"/>
              <a:ext cx="207675" cy="331250"/>
            </a:xfrm>
            <a:custGeom>
              <a:avLst/>
              <a:gdLst/>
              <a:ahLst/>
              <a:cxnLst/>
              <a:rect l="0" t="0" r="0" b="0"/>
              <a:pathLst>
                <a:path w="8307" h="13250" fill="none" extrusionOk="0">
                  <a:moveTo>
                    <a:pt x="1" y="2192"/>
                  </a:moveTo>
                  <a:lnTo>
                    <a:pt x="1" y="13249"/>
                  </a:lnTo>
                  <a:lnTo>
                    <a:pt x="1" y="13249"/>
                  </a:lnTo>
                  <a:lnTo>
                    <a:pt x="245" y="13030"/>
                  </a:lnTo>
                  <a:lnTo>
                    <a:pt x="537" y="12762"/>
                  </a:lnTo>
                  <a:lnTo>
                    <a:pt x="902" y="12494"/>
                  </a:lnTo>
                  <a:lnTo>
                    <a:pt x="1121" y="12348"/>
                  </a:lnTo>
                  <a:lnTo>
                    <a:pt x="1341" y="12226"/>
                  </a:lnTo>
                  <a:lnTo>
                    <a:pt x="1608" y="12105"/>
                  </a:lnTo>
                  <a:lnTo>
                    <a:pt x="1876" y="11983"/>
                  </a:lnTo>
                  <a:lnTo>
                    <a:pt x="2193" y="11885"/>
                  </a:lnTo>
                  <a:lnTo>
                    <a:pt x="2534" y="11788"/>
                  </a:lnTo>
                  <a:lnTo>
                    <a:pt x="2899" y="11715"/>
                  </a:lnTo>
                  <a:lnTo>
                    <a:pt x="3289" y="11642"/>
                  </a:lnTo>
                  <a:lnTo>
                    <a:pt x="3703" y="11617"/>
                  </a:lnTo>
                  <a:lnTo>
                    <a:pt x="4141" y="11593"/>
                  </a:lnTo>
                  <a:lnTo>
                    <a:pt x="4141" y="11593"/>
                  </a:lnTo>
                  <a:lnTo>
                    <a:pt x="4726" y="11617"/>
                  </a:lnTo>
                  <a:lnTo>
                    <a:pt x="5286" y="11666"/>
                  </a:lnTo>
                  <a:lnTo>
                    <a:pt x="5773" y="11715"/>
                  </a:lnTo>
                  <a:lnTo>
                    <a:pt x="6236" y="11788"/>
                  </a:lnTo>
                  <a:lnTo>
                    <a:pt x="6650" y="11885"/>
                  </a:lnTo>
                  <a:lnTo>
                    <a:pt x="7015" y="11958"/>
                  </a:lnTo>
                  <a:lnTo>
                    <a:pt x="7575" y="12129"/>
                  </a:lnTo>
                  <a:lnTo>
                    <a:pt x="7575" y="12129"/>
                  </a:lnTo>
                  <a:lnTo>
                    <a:pt x="7746" y="12153"/>
                  </a:lnTo>
                  <a:lnTo>
                    <a:pt x="7746" y="12153"/>
                  </a:lnTo>
                  <a:lnTo>
                    <a:pt x="7916" y="12129"/>
                  </a:lnTo>
                  <a:lnTo>
                    <a:pt x="8062" y="12056"/>
                  </a:lnTo>
                  <a:lnTo>
                    <a:pt x="8062" y="12056"/>
                  </a:lnTo>
                  <a:lnTo>
                    <a:pt x="8160" y="11958"/>
                  </a:lnTo>
                  <a:lnTo>
                    <a:pt x="8233" y="11861"/>
                  </a:lnTo>
                  <a:lnTo>
                    <a:pt x="8282" y="11739"/>
                  </a:lnTo>
                  <a:lnTo>
                    <a:pt x="8306" y="11593"/>
                  </a:lnTo>
                  <a:lnTo>
                    <a:pt x="8306" y="1656"/>
                  </a:lnTo>
                  <a:lnTo>
                    <a:pt x="8306" y="1656"/>
                  </a:lnTo>
                  <a:lnTo>
                    <a:pt x="8282" y="1534"/>
                  </a:lnTo>
                  <a:lnTo>
                    <a:pt x="8257" y="1437"/>
                  </a:lnTo>
                  <a:lnTo>
                    <a:pt x="8184" y="1315"/>
                  </a:lnTo>
                  <a:lnTo>
                    <a:pt x="8111" y="1242"/>
                  </a:lnTo>
                  <a:lnTo>
                    <a:pt x="8111" y="1242"/>
                  </a:lnTo>
                  <a:lnTo>
                    <a:pt x="7965" y="1120"/>
                  </a:lnTo>
                  <a:lnTo>
                    <a:pt x="7795" y="974"/>
                  </a:lnTo>
                  <a:lnTo>
                    <a:pt x="7381" y="755"/>
                  </a:lnTo>
                  <a:lnTo>
                    <a:pt x="6918" y="536"/>
                  </a:lnTo>
                  <a:lnTo>
                    <a:pt x="6406" y="341"/>
                  </a:lnTo>
                  <a:lnTo>
                    <a:pt x="5846" y="195"/>
                  </a:lnTo>
                  <a:lnTo>
                    <a:pt x="5286" y="73"/>
                  </a:lnTo>
                  <a:lnTo>
                    <a:pt x="4726" y="24"/>
                  </a:lnTo>
                  <a:lnTo>
                    <a:pt x="4141" y="0"/>
                  </a:lnTo>
                  <a:lnTo>
                    <a:pt x="4141" y="0"/>
                  </a:lnTo>
                  <a:lnTo>
                    <a:pt x="3776" y="0"/>
                  </a:lnTo>
                  <a:lnTo>
                    <a:pt x="3435" y="49"/>
                  </a:lnTo>
                  <a:lnTo>
                    <a:pt x="3094" y="98"/>
                  </a:lnTo>
                  <a:lnTo>
                    <a:pt x="2777" y="171"/>
                  </a:lnTo>
                  <a:lnTo>
                    <a:pt x="2485" y="268"/>
                  </a:lnTo>
                  <a:lnTo>
                    <a:pt x="2193" y="365"/>
                  </a:lnTo>
                  <a:lnTo>
                    <a:pt x="1949" y="487"/>
                  </a:lnTo>
                  <a:lnTo>
                    <a:pt x="1681" y="609"/>
                  </a:lnTo>
                  <a:lnTo>
                    <a:pt x="1243" y="901"/>
                  </a:lnTo>
                  <a:lnTo>
                    <a:pt x="878" y="1169"/>
                  </a:lnTo>
                  <a:lnTo>
                    <a:pt x="561" y="1437"/>
                  </a:lnTo>
                  <a:lnTo>
                    <a:pt x="293" y="1681"/>
                  </a:lnTo>
                  <a:lnTo>
                    <a:pt x="293" y="1681"/>
                  </a:lnTo>
                  <a:lnTo>
                    <a:pt x="171" y="1802"/>
                  </a:lnTo>
                  <a:lnTo>
                    <a:pt x="171" y="1802"/>
                  </a:lnTo>
                  <a:lnTo>
                    <a:pt x="98" y="1875"/>
                  </a:lnTo>
                  <a:lnTo>
                    <a:pt x="50" y="1973"/>
                  </a:lnTo>
                  <a:lnTo>
                    <a:pt x="1" y="2095"/>
                  </a:lnTo>
                  <a:lnTo>
                    <a:pt x="1" y="2192"/>
                  </a:lnTo>
                  <a:lnTo>
                    <a:pt x="1" y="219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51" name="Shape 475">
            <a:extLst>
              <a:ext uri="{FF2B5EF4-FFF2-40B4-BE49-F238E27FC236}">
                <a16:creationId xmlns:a16="http://schemas.microsoft.com/office/drawing/2014/main" id="{BD7A10A1-4E46-4BA9-82F3-886932B586C1}"/>
              </a:ext>
            </a:extLst>
          </p:cNvPr>
          <p:cNvSpPr/>
          <p:nvPr/>
        </p:nvSpPr>
        <p:spPr>
          <a:xfrm>
            <a:off x="7111588" y="1383494"/>
            <a:ext cx="429073" cy="417375"/>
          </a:xfrm>
          <a:custGeom>
            <a:avLst/>
            <a:gdLst/>
            <a:ahLst/>
            <a:cxnLst/>
            <a:rect l="0" t="0" r="0" b="0"/>
            <a:pathLst>
              <a:path w="16708" h="16611" fill="none" extrusionOk="0">
                <a:moveTo>
                  <a:pt x="414" y="8842"/>
                </a:moveTo>
                <a:lnTo>
                  <a:pt x="8403" y="1048"/>
                </a:lnTo>
                <a:lnTo>
                  <a:pt x="8403" y="1048"/>
                </a:lnTo>
                <a:lnTo>
                  <a:pt x="8500" y="951"/>
                </a:lnTo>
                <a:lnTo>
                  <a:pt x="8597" y="829"/>
                </a:lnTo>
                <a:lnTo>
                  <a:pt x="8865" y="658"/>
                </a:lnTo>
                <a:lnTo>
                  <a:pt x="9158" y="488"/>
                </a:lnTo>
                <a:lnTo>
                  <a:pt x="9450" y="317"/>
                </a:lnTo>
                <a:lnTo>
                  <a:pt x="9450" y="317"/>
                </a:lnTo>
                <a:lnTo>
                  <a:pt x="9839" y="171"/>
                </a:lnTo>
                <a:lnTo>
                  <a:pt x="10180" y="74"/>
                </a:lnTo>
                <a:lnTo>
                  <a:pt x="10497" y="25"/>
                </a:lnTo>
                <a:lnTo>
                  <a:pt x="10814" y="1"/>
                </a:lnTo>
                <a:lnTo>
                  <a:pt x="15344" y="1"/>
                </a:lnTo>
                <a:lnTo>
                  <a:pt x="15344" y="1"/>
                </a:lnTo>
                <a:lnTo>
                  <a:pt x="15465" y="1"/>
                </a:lnTo>
                <a:lnTo>
                  <a:pt x="15587" y="49"/>
                </a:lnTo>
                <a:lnTo>
                  <a:pt x="15855" y="122"/>
                </a:lnTo>
                <a:lnTo>
                  <a:pt x="16099" y="269"/>
                </a:lnTo>
                <a:lnTo>
                  <a:pt x="16294" y="415"/>
                </a:lnTo>
                <a:lnTo>
                  <a:pt x="16294" y="415"/>
                </a:lnTo>
                <a:lnTo>
                  <a:pt x="16391" y="537"/>
                </a:lnTo>
                <a:lnTo>
                  <a:pt x="16488" y="658"/>
                </a:lnTo>
                <a:lnTo>
                  <a:pt x="16561" y="780"/>
                </a:lnTo>
                <a:lnTo>
                  <a:pt x="16610" y="902"/>
                </a:lnTo>
                <a:lnTo>
                  <a:pt x="16659" y="1048"/>
                </a:lnTo>
                <a:lnTo>
                  <a:pt x="16683" y="1170"/>
                </a:lnTo>
                <a:lnTo>
                  <a:pt x="16708" y="1486"/>
                </a:lnTo>
                <a:lnTo>
                  <a:pt x="16708" y="5992"/>
                </a:lnTo>
                <a:lnTo>
                  <a:pt x="16708" y="5992"/>
                </a:lnTo>
                <a:lnTo>
                  <a:pt x="16683" y="6309"/>
                </a:lnTo>
                <a:lnTo>
                  <a:pt x="16635" y="6625"/>
                </a:lnTo>
                <a:lnTo>
                  <a:pt x="16537" y="6942"/>
                </a:lnTo>
                <a:lnTo>
                  <a:pt x="16391" y="7258"/>
                </a:lnTo>
                <a:lnTo>
                  <a:pt x="16391" y="7258"/>
                </a:lnTo>
                <a:lnTo>
                  <a:pt x="16342" y="7453"/>
                </a:lnTo>
                <a:lnTo>
                  <a:pt x="16294" y="7624"/>
                </a:lnTo>
                <a:lnTo>
                  <a:pt x="16196" y="7770"/>
                </a:lnTo>
                <a:lnTo>
                  <a:pt x="16123" y="7916"/>
                </a:lnTo>
                <a:lnTo>
                  <a:pt x="15928" y="8160"/>
                </a:lnTo>
                <a:lnTo>
                  <a:pt x="15758" y="8403"/>
                </a:lnTo>
                <a:lnTo>
                  <a:pt x="7891" y="16197"/>
                </a:lnTo>
                <a:lnTo>
                  <a:pt x="7891" y="16197"/>
                </a:lnTo>
                <a:lnTo>
                  <a:pt x="7794" y="16294"/>
                </a:lnTo>
                <a:lnTo>
                  <a:pt x="7696" y="16392"/>
                </a:lnTo>
                <a:lnTo>
                  <a:pt x="7574" y="16465"/>
                </a:lnTo>
                <a:lnTo>
                  <a:pt x="7453" y="16513"/>
                </a:lnTo>
                <a:lnTo>
                  <a:pt x="7185" y="16586"/>
                </a:lnTo>
                <a:lnTo>
                  <a:pt x="6941" y="16611"/>
                </a:lnTo>
                <a:lnTo>
                  <a:pt x="6941" y="16611"/>
                </a:lnTo>
                <a:lnTo>
                  <a:pt x="6649" y="16586"/>
                </a:lnTo>
                <a:lnTo>
                  <a:pt x="6503" y="16562"/>
                </a:lnTo>
                <a:lnTo>
                  <a:pt x="6381" y="16513"/>
                </a:lnTo>
                <a:lnTo>
                  <a:pt x="6235" y="16465"/>
                </a:lnTo>
                <a:lnTo>
                  <a:pt x="6113" y="16392"/>
                </a:lnTo>
                <a:lnTo>
                  <a:pt x="5991" y="16294"/>
                </a:lnTo>
                <a:lnTo>
                  <a:pt x="5894" y="16197"/>
                </a:lnTo>
                <a:lnTo>
                  <a:pt x="414" y="10839"/>
                </a:lnTo>
                <a:lnTo>
                  <a:pt x="414" y="10839"/>
                </a:lnTo>
                <a:lnTo>
                  <a:pt x="268" y="10595"/>
                </a:lnTo>
                <a:lnTo>
                  <a:pt x="122" y="10352"/>
                </a:lnTo>
                <a:lnTo>
                  <a:pt x="24" y="10108"/>
                </a:lnTo>
                <a:lnTo>
                  <a:pt x="0" y="10011"/>
                </a:lnTo>
                <a:lnTo>
                  <a:pt x="0" y="9889"/>
                </a:lnTo>
                <a:lnTo>
                  <a:pt x="0" y="9889"/>
                </a:lnTo>
                <a:lnTo>
                  <a:pt x="0" y="9718"/>
                </a:lnTo>
                <a:lnTo>
                  <a:pt x="24" y="9597"/>
                </a:lnTo>
                <a:lnTo>
                  <a:pt x="122" y="9329"/>
                </a:lnTo>
                <a:lnTo>
                  <a:pt x="268" y="9061"/>
                </a:lnTo>
                <a:lnTo>
                  <a:pt x="414" y="8842"/>
                </a:lnTo>
                <a:lnTo>
                  <a:pt x="414" y="8842"/>
                </a:lnTo>
                <a:close/>
                <a:moveTo>
                  <a:pt x="12519" y="4190"/>
                </a:moveTo>
                <a:lnTo>
                  <a:pt x="12519" y="4190"/>
                </a:lnTo>
                <a:lnTo>
                  <a:pt x="12689" y="4336"/>
                </a:lnTo>
                <a:lnTo>
                  <a:pt x="12859" y="4433"/>
                </a:lnTo>
                <a:lnTo>
                  <a:pt x="13030" y="4482"/>
                </a:lnTo>
                <a:lnTo>
                  <a:pt x="13249" y="4482"/>
                </a:lnTo>
                <a:lnTo>
                  <a:pt x="13249" y="4482"/>
                </a:lnTo>
                <a:lnTo>
                  <a:pt x="13444" y="4482"/>
                </a:lnTo>
                <a:lnTo>
                  <a:pt x="13615" y="4433"/>
                </a:lnTo>
                <a:lnTo>
                  <a:pt x="13761" y="4336"/>
                </a:lnTo>
                <a:lnTo>
                  <a:pt x="13882" y="4190"/>
                </a:lnTo>
                <a:lnTo>
                  <a:pt x="13882" y="4190"/>
                </a:lnTo>
                <a:lnTo>
                  <a:pt x="14029" y="4044"/>
                </a:lnTo>
                <a:lnTo>
                  <a:pt x="14102" y="3873"/>
                </a:lnTo>
                <a:lnTo>
                  <a:pt x="14150" y="3727"/>
                </a:lnTo>
                <a:lnTo>
                  <a:pt x="14175" y="3557"/>
                </a:lnTo>
                <a:lnTo>
                  <a:pt x="14175" y="3557"/>
                </a:lnTo>
                <a:lnTo>
                  <a:pt x="14150" y="3362"/>
                </a:lnTo>
                <a:lnTo>
                  <a:pt x="14102" y="3167"/>
                </a:lnTo>
                <a:lnTo>
                  <a:pt x="14029" y="2996"/>
                </a:lnTo>
                <a:lnTo>
                  <a:pt x="13882" y="2850"/>
                </a:lnTo>
                <a:lnTo>
                  <a:pt x="13882" y="2850"/>
                </a:lnTo>
                <a:lnTo>
                  <a:pt x="13761" y="2728"/>
                </a:lnTo>
                <a:lnTo>
                  <a:pt x="13615" y="2655"/>
                </a:lnTo>
                <a:lnTo>
                  <a:pt x="13444" y="2582"/>
                </a:lnTo>
                <a:lnTo>
                  <a:pt x="13249" y="2558"/>
                </a:lnTo>
                <a:lnTo>
                  <a:pt x="13249" y="2558"/>
                </a:lnTo>
                <a:lnTo>
                  <a:pt x="13030" y="2582"/>
                </a:lnTo>
                <a:lnTo>
                  <a:pt x="12859" y="2655"/>
                </a:lnTo>
                <a:lnTo>
                  <a:pt x="12689" y="2728"/>
                </a:lnTo>
                <a:lnTo>
                  <a:pt x="12519" y="2850"/>
                </a:lnTo>
                <a:lnTo>
                  <a:pt x="12519" y="2850"/>
                </a:lnTo>
                <a:lnTo>
                  <a:pt x="12445" y="2996"/>
                </a:lnTo>
                <a:lnTo>
                  <a:pt x="12372" y="3167"/>
                </a:lnTo>
                <a:lnTo>
                  <a:pt x="12324" y="3362"/>
                </a:lnTo>
                <a:lnTo>
                  <a:pt x="12324" y="3557"/>
                </a:lnTo>
                <a:lnTo>
                  <a:pt x="12324" y="3557"/>
                </a:lnTo>
                <a:lnTo>
                  <a:pt x="12324" y="3727"/>
                </a:lnTo>
                <a:lnTo>
                  <a:pt x="12372" y="3873"/>
                </a:lnTo>
                <a:lnTo>
                  <a:pt x="12445" y="4044"/>
                </a:lnTo>
                <a:lnTo>
                  <a:pt x="12519" y="4190"/>
                </a:lnTo>
                <a:lnTo>
                  <a:pt x="12519" y="419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2" name="Shape 476">
            <a:extLst>
              <a:ext uri="{FF2B5EF4-FFF2-40B4-BE49-F238E27FC236}">
                <a16:creationId xmlns:a16="http://schemas.microsoft.com/office/drawing/2014/main" id="{A178C517-5883-4DE5-88D9-7AD80CFB1E1F}"/>
              </a:ext>
            </a:extLst>
          </p:cNvPr>
          <p:cNvSpPr/>
          <p:nvPr/>
        </p:nvSpPr>
        <p:spPr>
          <a:xfrm>
            <a:off x="7802735" y="1404300"/>
            <a:ext cx="427841" cy="375766"/>
          </a:xfrm>
          <a:custGeom>
            <a:avLst/>
            <a:gdLst/>
            <a:ahLst/>
            <a:cxnLst/>
            <a:rect l="0" t="0" r="0" b="0"/>
            <a:pathLst>
              <a:path w="16660" h="14955" fill="none" extrusionOk="0">
                <a:moveTo>
                  <a:pt x="12373" y="1"/>
                </a:moveTo>
                <a:lnTo>
                  <a:pt x="12373" y="1"/>
                </a:lnTo>
                <a:lnTo>
                  <a:pt x="12032" y="1"/>
                </a:lnTo>
                <a:lnTo>
                  <a:pt x="11691" y="49"/>
                </a:lnTo>
                <a:lnTo>
                  <a:pt x="11350" y="123"/>
                </a:lnTo>
                <a:lnTo>
                  <a:pt x="11033" y="196"/>
                </a:lnTo>
                <a:lnTo>
                  <a:pt x="10716" y="317"/>
                </a:lnTo>
                <a:lnTo>
                  <a:pt x="10424" y="464"/>
                </a:lnTo>
                <a:lnTo>
                  <a:pt x="10132" y="610"/>
                </a:lnTo>
                <a:lnTo>
                  <a:pt x="9864" y="804"/>
                </a:lnTo>
                <a:lnTo>
                  <a:pt x="9620" y="999"/>
                </a:lnTo>
                <a:lnTo>
                  <a:pt x="9377" y="1219"/>
                </a:lnTo>
                <a:lnTo>
                  <a:pt x="9158" y="1462"/>
                </a:lnTo>
                <a:lnTo>
                  <a:pt x="8939" y="1706"/>
                </a:lnTo>
                <a:lnTo>
                  <a:pt x="8768" y="1974"/>
                </a:lnTo>
                <a:lnTo>
                  <a:pt x="8598" y="2266"/>
                </a:lnTo>
                <a:lnTo>
                  <a:pt x="8451" y="2558"/>
                </a:lnTo>
                <a:lnTo>
                  <a:pt x="8330" y="2850"/>
                </a:lnTo>
                <a:lnTo>
                  <a:pt x="8330" y="2850"/>
                </a:lnTo>
                <a:lnTo>
                  <a:pt x="8208" y="2558"/>
                </a:lnTo>
                <a:lnTo>
                  <a:pt x="8062" y="2266"/>
                </a:lnTo>
                <a:lnTo>
                  <a:pt x="7891" y="1974"/>
                </a:lnTo>
                <a:lnTo>
                  <a:pt x="7721" y="1706"/>
                </a:lnTo>
                <a:lnTo>
                  <a:pt x="7502" y="1462"/>
                </a:lnTo>
                <a:lnTo>
                  <a:pt x="7282" y="1219"/>
                </a:lnTo>
                <a:lnTo>
                  <a:pt x="7039" y="999"/>
                </a:lnTo>
                <a:lnTo>
                  <a:pt x="6795" y="804"/>
                </a:lnTo>
                <a:lnTo>
                  <a:pt x="6527" y="610"/>
                </a:lnTo>
                <a:lnTo>
                  <a:pt x="6235" y="464"/>
                </a:lnTo>
                <a:lnTo>
                  <a:pt x="5943" y="317"/>
                </a:lnTo>
                <a:lnTo>
                  <a:pt x="5626" y="196"/>
                </a:lnTo>
                <a:lnTo>
                  <a:pt x="5310" y="123"/>
                </a:lnTo>
                <a:lnTo>
                  <a:pt x="4969" y="49"/>
                </a:lnTo>
                <a:lnTo>
                  <a:pt x="4628" y="1"/>
                </a:lnTo>
                <a:lnTo>
                  <a:pt x="4287" y="1"/>
                </a:lnTo>
                <a:lnTo>
                  <a:pt x="4287" y="1"/>
                </a:lnTo>
                <a:lnTo>
                  <a:pt x="3848" y="25"/>
                </a:lnTo>
                <a:lnTo>
                  <a:pt x="3434" y="74"/>
                </a:lnTo>
                <a:lnTo>
                  <a:pt x="3020" y="196"/>
                </a:lnTo>
                <a:lnTo>
                  <a:pt x="2606" y="342"/>
                </a:lnTo>
                <a:lnTo>
                  <a:pt x="2241" y="512"/>
                </a:lnTo>
                <a:lnTo>
                  <a:pt x="1900" y="731"/>
                </a:lnTo>
                <a:lnTo>
                  <a:pt x="1559" y="975"/>
                </a:lnTo>
                <a:lnTo>
                  <a:pt x="1267" y="1243"/>
                </a:lnTo>
                <a:lnTo>
                  <a:pt x="974" y="1560"/>
                </a:lnTo>
                <a:lnTo>
                  <a:pt x="731" y="1876"/>
                </a:lnTo>
                <a:lnTo>
                  <a:pt x="512" y="2241"/>
                </a:lnTo>
                <a:lnTo>
                  <a:pt x="341" y="2607"/>
                </a:lnTo>
                <a:lnTo>
                  <a:pt x="195" y="2996"/>
                </a:lnTo>
                <a:lnTo>
                  <a:pt x="98" y="3410"/>
                </a:lnTo>
                <a:lnTo>
                  <a:pt x="25" y="3849"/>
                </a:lnTo>
                <a:lnTo>
                  <a:pt x="0" y="4287"/>
                </a:lnTo>
                <a:lnTo>
                  <a:pt x="0" y="4287"/>
                </a:lnTo>
                <a:lnTo>
                  <a:pt x="0" y="4580"/>
                </a:lnTo>
                <a:lnTo>
                  <a:pt x="25" y="4872"/>
                </a:lnTo>
                <a:lnTo>
                  <a:pt x="122" y="5432"/>
                </a:lnTo>
                <a:lnTo>
                  <a:pt x="244" y="5992"/>
                </a:lnTo>
                <a:lnTo>
                  <a:pt x="439" y="6528"/>
                </a:lnTo>
                <a:lnTo>
                  <a:pt x="658" y="7039"/>
                </a:lnTo>
                <a:lnTo>
                  <a:pt x="926" y="7526"/>
                </a:lnTo>
                <a:lnTo>
                  <a:pt x="1194" y="7989"/>
                </a:lnTo>
                <a:lnTo>
                  <a:pt x="1510" y="8452"/>
                </a:lnTo>
                <a:lnTo>
                  <a:pt x="1851" y="8890"/>
                </a:lnTo>
                <a:lnTo>
                  <a:pt x="2192" y="9304"/>
                </a:lnTo>
                <a:lnTo>
                  <a:pt x="2558" y="9718"/>
                </a:lnTo>
                <a:lnTo>
                  <a:pt x="2923" y="10108"/>
                </a:lnTo>
                <a:lnTo>
                  <a:pt x="3629" y="10839"/>
                </a:lnTo>
                <a:lnTo>
                  <a:pt x="4287" y="11496"/>
                </a:lnTo>
                <a:lnTo>
                  <a:pt x="4287" y="11496"/>
                </a:lnTo>
                <a:lnTo>
                  <a:pt x="4847" y="12032"/>
                </a:lnTo>
                <a:lnTo>
                  <a:pt x="5480" y="12592"/>
                </a:lnTo>
                <a:lnTo>
                  <a:pt x="6820" y="13737"/>
                </a:lnTo>
                <a:lnTo>
                  <a:pt x="7891" y="14614"/>
                </a:lnTo>
                <a:lnTo>
                  <a:pt x="8330" y="14955"/>
                </a:lnTo>
                <a:lnTo>
                  <a:pt x="8330" y="14955"/>
                </a:lnTo>
                <a:lnTo>
                  <a:pt x="8768" y="14614"/>
                </a:lnTo>
                <a:lnTo>
                  <a:pt x="9815" y="13761"/>
                </a:lnTo>
                <a:lnTo>
                  <a:pt x="11155" y="12617"/>
                </a:lnTo>
                <a:lnTo>
                  <a:pt x="11788" y="12056"/>
                </a:lnTo>
                <a:lnTo>
                  <a:pt x="12373" y="11496"/>
                </a:lnTo>
                <a:lnTo>
                  <a:pt x="12373" y="11496"/>
                </a:lnTo>
                <a:lnTo>
                  <a:pt x="13030" y="10839"/>
                </a:lnTo>
                <a:lnTo>
                  <a:pt x="13736" y="10108"/>
                </a:lnTo>
                <a:lnTo>
                  <a:pt x="14102" y="9718"/>
                </a:lnTo>
                <a:lnTo>
                  <a:pt x="14467" y="9304"/>
                </a:lnTo>
                <a:lnTo>
                  <a:pt x="14808" y="8890"/>
                </a:lnTo>
                <a:lnTo>
                  <a:pt x="15149" y="8452"/>
                </a:lnTo>
                <a:lnTo>
                  <a:pt x="15466" y="7989"/>
                </a:lnTo>
                <a:lnTo>
                  <a:pt x="15734" y="7526"/>
                </a:lnTo>
                <a:lnTo>
                  <a:pt x="16001" y="7039"/>
                </a:lnTo>
                <a:lnTo>
                  <a:pt x="16221" y="6528"/>
                </a:lnTo>
                <a:lnTo>
                  <a:pt x="16416" y="5992"/>
                </a:lnTo>
                <a:lnTo>
                  <a:pt x="16537" y="5432"/>
                </a:lnTo>
                <a:lnTo>
                  <a:pt x="16635" y="4872"/>
                </a:lnTo>
                <a:lnTo>
                  <a:pt x="16659" y="4580"/>
                </a:lnTo>
                <a:lnTo>
                  <a:pt x="16659" y="4287"/>
                </a:lnTo>
                <a:lnTo>
                  <a:pt x="16659" y="4287"/>
                </a:lnTo>
                <a:lnTo>
                  <a:pt x="16635" y="3849"/>
                </a:lnTo>
                <a:lnTo>
                  <a:pt x="16562" y="3410"/>
                </a:lnTo>
                <a:lnTo>
                  <a:pt x="16464" y="2996"/>
                </a:lnTo>
                <a:lnTo>
                  <a:pt x="16318" y="2607"/>
                </a:lnTo>
                <a:lnTo>
                  <a:pt x="16148" y="2241"/>
                </a:lnTo>
                <a:lnTo>
                  <a:pt x="15928" y="1876"/>
                </a:lnTo>
                <a:lnTo>
                  <a:pt x="15685" y="1560"/>
                </a:lnTo>
                <a:lnTo>
                  <a:pt x="15393" y="1243"/>
                </a:lnTo>
                <a:lnTo>
                  <a:pt x="15100" y="975"/>
                </a:lnTo>
                <a:lnTo>
                  <a:pt x="14759" y="731"/>
                </a:lnTo>
                <a:lnTo>
                  <a:pt x="14418" y="512"/>
                </a:lnTo>
                <a:lnTo>
                  <a:pt x="14053" y="342"/>
                </a:lnTo>
                <a:lnTo>
                  <a:pt x="13639" y="196"/>
                </a:lnTo>
                <a:lnTo>
                  <a:pt x="13225" y="74"/>
                </a:lnTo>
                <a:lnTo>
                  <a:pt x="12811" y="25"/>
                </a:lnTo>
                <a:lnTo>
                  <a:pt x="12373" y="1"/>
                </a:lnTo>
                <a:lnTo>
                  <a:pt x="12373"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3" name="Shape 477">
            <a:extLst>
              <a:ext uri="{FF2B5EF4-FFF2-40B4-BE49-F238E27FC236}">
                <a16:creationId xmlns:a16="http://schemas.microsoft.com/office/drawing/2014/main" id="{4A3F5FF5-5D2E-4B6D-9901-9F7191758A69}"/>
              </a:ext>
            </a:extLst>
          </p:cNvPr>
          <p:cNvSpPr/>
          <p:nvPr/>
        </p:nvSpPr>
        <p:spPr>
          <a:xfrm>
            <a:off x="8499508" y="1407364"/>
            <a:ext cx="415335" cy="369635"/>
          </a:xfrm>
          <a:custGeom>
            <a:avLst/>
            <a:gdLst/>
            <a:ahLst/>
            <a:cxnLst/>
            <a:rect l="0" t="0" r="0" b="0"/>
            <a:pathLst>
              <a:path w="16173" h="14711" fill="none" extrusionOk="0">
                <a:moveTo>
                  <a:pt x="8087" y="1"/>
                </a:moveTo>
                <a:lnTo>
                  <a:pt x="8087" y="1"/>
                </a:lnTo>
                <a:lnTo>
                  <a:pt x="7672" y="1"/>
                </a:lnTo>
                <a:lnTo>
                  <a:pt x="7258" y="25"/>
                </a:lnTo>
                <a:lnTo>
                  <a:pt x="6844" y="74"/>
                </a:lnTo>
                <a:lnTo>
                  <a:pt x="6455" y="122"/>
                </a:lnTo>
                <a:lnTo>
                  <a:pt x="6065" y="195"/>
                </a:lnTo>
                <a:lnTo>
                  <a:pt x="5675" y="293"/>
                </a:lnTo>
                <a:lnTo>
                  <a:pt x="5310" y="415"/>
                </a:lnTo>
                <a:lnTo>
                  <a:pt x="4945" y="536"/>
                </a:lnTo>
                <a:lnTo>
                  <a:pt x="4579" y="658"/>
                </a:lnTo>
                <a:lnTo>
                  <a:pt x="4238" y="829"/>
                </a:lnTo>
                <a:lnTo>
                  <a:pt x="3897" y="975"/>
                </a:lnTo>
                <a:lnTo>
                  <a:pt x="3557" y="1170"/>
                </a:lnTo>
                <a:lnTo>
                  <a:pt x="3240" y="1364"/>
                </a:lnTo>
                <a:lnTo>
                  <a:pt x="2948" y="1559"/>
                </a:lnTo>
                <a:lnTo>
                  <a:pt x="2655" y="1778"/>
                </a:lnTo>
                <a:lnTo>
                  <a:pt x="2363" y="1998"/>
                </a:lnTo>
                <a:lnTo>
                  <a:pt x="2095" y="2241"/>
                </a:lnTo>
                <a:lnTo>
                  <a:pt x="1852" y="2485"/>
                </a:lnTo>
                <a:lnTo>
                  <a:pt x="1608" y="2753"/>
                </a:lnTo>
                <a:lnTo>
                  <a:pt x="1389" y="3021"/>
                </a:lnTo>
                <a:lnTo>
                  <a:pt x="1170" y="3288"/>
                </a:lnTo>
                <a:lnTo>
                  <a:pt x="975" y="3581"/>
                </a:lnTo>
                <a:lnTo>
                  <a:pt x="804" y="3873"/>
                </a:lnTo>
                <a:lnTo>
                  <a:pt x="634" y="4190"/>
                </a:lnTo>
                <a:lnTo>
                  <a:pt x="488" y="4506"/>
                </a:lnTo>
                <a:lnTo>
                  <a:pt x="366" y="4823"/>
                </a:lnTo>
                <a:lnTo>
                  <a:pt x="244" y="5139"/>
                </a:lnTo>
                <a:lnTo>
                  <a:pt x="171" y="5480"/>
                </a:lnTo>
                <a:lnTo>
                  <a:pt x="98" y="5821"/>
                </a:lnTo>
                <a:lnTo>
                  <a:pt x="49" y="6162"/>
                </a:lnTo>
                <a:lnTo>
                  <a:pt x="1" y="6503"/>
                </a:lnTo>
                <a:lnTo>
                  <a:pt x="1" y="6869"/>
                </a:lnTo>
                <a:lnTo>
                  <a:pt x="1" y="6869"/>
                </a:lnTo>
                <a:lnTo>
                  <a:pt x="1" y="7234"/>
                </a:lnTo>
                <a:lnTo>
                  <a:pt x="49" y="7624"/>
                </a:lnTo>
                <a:lnTo>
                  <a:pt x="98" y="7989"/>
                </a:lnTo>
                <a:lnTo>
                  <a:pt x="196" y="8330"/>
                </a:lnTo>
                <a:lnTo>
                  <a:pt x="293" y="8695"/>
                </a:lnTo>
                <a:lnTo>
                  <a:pt x="415" y="9036"/>
                </a:lnTo>
                <a:lnTo>
                  <a:pt x="561" y="9377"/>
                </a:lnTo>
                <a:lnTo>
                  <a:pt x="731" y="9718"/>
                </a:lnTo>
                <a:lnTo>
                  <a:pt x="902" y="10035"/>
                </a:lnTo>
                <a:lnTo>
                  <a:pt x="1097" y="10327"/>
                </a:lnTo>
                <a:lnTo>
                  <a:pt x="1340" y="10644"/>
                </a:lnTo>
                <a:lnTo>
                  <a:pt x="1559" y="10936"/>
                </a:lnTo>
                <a:lnTo>
                  <a:pt x="1827" y="11204"/>
                </a:lnTo>
                <a:lnTo>
                  <a:pt x="2095" y="11472"/>
                </a:lnTo>
                <a:lnTo>
                  <a:pt x="2387" y="11740"/>
                </a:lnTo>
                <a:lnTo>
                  <a:pt x="2680" y="11983"/>
                </a:lnTo>
                <a:lnTo>
                  <a:pt x="2680" y="11983"/>
                </a:lnTo>
                <a:lnTo>
                  <a:pt x="2485" y="12349"/>
                </a:lnTo>
                <a:lnTo>
                  <a:pt x="2266" y="12714"/>
                </a:lnTo>
                <a:lnTo>
                  <a:pt x="2022" y="13104"/>
                </a:lnTo>
                <a:lnTo>
                  <a:pt x="1706" y="13469"/>
                </a:lnTo>
                <a:lnTo>
                  <a:pt x="1365" y="13834"/>
                </a:lnTo>
                <a:lnTo>
                  <a:pt x="1170" y="14005"/>
                </a:lnTo>
                <a:lnTo>
                  <a:pt x="951" y="14151"/>
                </a:lnTo>
                <a:lnTo>
                  <a:pt x="731" y="14297"/>
                </a:lnTo>
                <a:lnTo>
                  <a:pt x="512" y="14443"/>
                </a:lnTo>
                <a:lnTo>
                  <a:pt x="269" y="14540"/>
                </a:lnTo>
                <a:lnTo>
                  <a:pt x="1" y="14662"/>
                </a:lnTo>
                <a:lnTo>
                  <a:pt x="1" y="14662"/>
                </a:lnTo>
                <a:lnTo>
                  <a:pt x="122" y="14662"/>
                </a:lnTo>
                <a:lnTo>
                  <a:pt x="488" y="14711"/>
                </a:lnTo>
                <a:lnTo>
                  <a:pt x="1024" y="14711"/>
                </a:lnTo>
                <a:lnTo>
                  <a:pt x="1365" y="14711"/>
                </a:lnTo>
                <a:lnTo>
                  <a:pt x="1706" y="14687"/>
                </a:lnTo>
                <a:lnTo>
                  <a:pt x="2095" y="14614"/>
                </a:lnTo>
                <a:lnTo>
                  <a:pt x="2485" y="14540"/>
                </a:lnTo>
                <a:lnTo>
                  <a:pt x="2899" y="14419"/>
                </a:lnTo>
                <a:lnTo>
                  <a:pt x="3313" y="14273"/>
                </a:lnTo>
                <a:lnTo>
                  <a:pt x="3751" y="14078"/>
                </a:lnTo>
                <a:lnTo>
                  <a:pt x="4165" y="13834"/>
                </a:lnTo>
                <a:lnTo>
                  <a:pt x="4579" y="13566"/>
                </a:lnTo>
                <a:lnTo>
                  <a:pt x="4969" y="13201"/>
                </a:lnTo>
                <a:lnTo>
                  <a:pt x="4969" y="13201"/>
                </a:lnTo>
                <a:lnTo>
                  <a:pt x="5334" y="13323"/>
                </a:lnTo>
                <a:lnTo>
                  <a:pt x="5700" y="13444"/>
                </a:lnTo>
                <a:lnTo>
                  <a:pt x="6089" y="13518"/>
                </a:lnTo>
                <a:lnTo>
                  <a:pt x="6479" y="13591"/>
                </a:lnTo>
                <a:lnTo>
                  <a:pt x="6869" y="13664"/>
                </a:lnTo>
                <a:lnTo>
                  <a:pt x="7258" y="13712"/>
                </a:lnTo>
                <a:lnTo>
                  <a:pt x="7672" y="13737"/>
                </a:lnTo>
                <a:lnTo>
                  <a:pt x="8087" y="13737"/>
                </a:lnTo>
                <a:lnTo>
                  <a:pt x="8087" y="13737"/>
                </a:lnTo>
                <a:lnTo>
                  <a:pt x="8501" y="13737"/>
                </a:lnTo>
                <a:lnTo>
                  <a:pt x="8915" y="13712"/>
                </a:lnTo>
                <a:lnTo>
                  <a:pt x="9329" y="13664"/>
                </a:lnTo>
                <a:lnTo>
                  <a:pt x="9718" y="13591"/>
                </a:lnTo>
                <a:lnTo>
                  <a:pt x="10108" y="13518"/>
                </a:lnTo>
                <a:lnTo>
                  <a:pt x="10498" y="13420"/>
                </a:lnTo>
                <a:lnTo>
                  <a:pt x="10863" y="13323"/>
                </a:lnTo>
                <a:lnTo>
                  <a:pt x="11228" y="13201"/>
                </a:lnTo>
                <a:lnTo>
                  <a:pt x="11594" y="13055"/>
                </a:lnTo>
                <a:lnTo>
                  <a:pt x="11935" y="12909"/>
                </a:lnTo>
                <a:lnTo>
                  <a:pt x="12276" y="12738"/>
                </a:lnTo>
                <a:lnTo>
                  <a:pt x="12617" y="12568"/>
                </a:lnTo>
                <a:lnTo>
                  <a:pt x="12933" y="12373"/>
                </a:lnTo>
                <a:lnTo>
                  <a:pt x="13225" y="12178"/>
                </a:lnTo>
                <a:lnTo>
                  <a:pt x="13518" y="11959"/>
                </a:lnTo>
                <a:lnTo>
                  <a:pt x="13810" y="11715"/>
                </a:lnTo>
                <a:lnTo>
                  <a:pt x="14078" y="11496"/>
                </a:lnTo>
                <a:lnTo>
                  <a:pt x="14321" y="11228"/>
                </a:lnTo>
                <a:lnTo>
                  <a:pt x="14565" y="10985"/>
                </a:lnTo>
                <a:lnTo>
                  <a:pt x="14784" y="10717"/>
                </a:lnTo>
                <a:lnTo>
                  <a:pt x="15003" y="10424"/>
                </a:lnTo>
                <a:lnTo>
                  <a:pt x="15198" y="10132"/>
                </a:lnTo>
                <a:lnTo>
                  <a:pt x="15369" y="9840"/>
                </a:lnTo>
                <a:lnTo>
                  <a:pt x="15539" y="9548"/>
                </a:lnTo>
                <a:lnTo>
                  <a:pt x="15685" y="9231"/>
                </a:lnTo>
                <a:lnTo>
                  <a:pt x="15807" y="8914"/>
                </a:lnTo>
                <a:lnTo>
                  <a:pt x="15929" y="8574"/>
                </a:lnTo>
                <a:lnTo>
                  <a:pt x="16002" y="8257"/>
                </a:lnTo>
                <a:lnTo>
                  <a:pt x="16075" y="7916"/>
                </a:lnTo>
                <a:lnTo>
                  <a:pt x="16124" y="7575"/>
                </a:lnTo>
                <a:lnTo>
                  <a:pt x="16172" y="7210"/>
                </a:lnTo>
                <a:lnTo>
                  <a:pt x="16172" y="6869"/>
                </a:lnTo>
                <a:lnTo>
                  <a:pt x="16172" y="6869"/>
                </a:lnTo>
                <a:lnTo>
                  <a:pt x="16172" y="6503"/>
                </a:lnTo>
                <a:lnTo>
                  <a:pt x="16124" y="6162"/>
                </a:lnTo>
                <a:lnTo>
                  <a:pt x="16075" y="5821"/>
                </a:lnTo>
                <a:lnTo>
                  <a:pt x="16002" y="5480"/>
                </a:lnTo>
                <a:lnTo>
                  <a:pt x="15929" y="5139"/>
                </a:lnTo>
                <a:lnTo>
                  <a:pt x="15807" y="4823"/>
                </a:lnTo>
                <a:lnTo>
                  <a:pt x="15685" y="4506"/>
                </a:lnTo>
                <a:lnTo>
                  <a:pt x="15539" y="4190"/>
                </a:lnTo>
                <a:lnTo>
                  <a:pt x="15369" y="3873"/>
                </a:lnTo>
                <a:lnTo>
                  <a:pt x="15198" y="3581"/>
                </a:lnTo>
                <a:lnTo>
                  <a:pt x="15003" y="3288"/>
                </a:lnTo>
                <a:lnTo>
                  <a:pt x="14784" y="3021"/>
                </a:lnTo>
                <a:lnTo>
                  <a:pt x="14565" y="2753"/>
                </a:lnTo>
                <a:lnTo>
                  <a:pt x="14321" y="2485"/>
                </a:lnTo>
                <a:lnTo>
                  <a:pt x="14078" y="2241"/>
                </a:lnTo>
                <a:lnTo>
                  <a:pt x="13810" y="1998"/>
                </a:lnTo>
                <a:lnTo>
                  <a:pt x="13518" y="1778"/>
                </a:lnTo>
                <a:lnTo>
                  <a:pt x="13225" y="1559"/>
                </a:lnTo>
                <a:lnTo>
                  <a:pt x="12933" y="1364"/>
                </a:lnTo>
                <a:lnTo>
                  <a:pt x="12617" y="1170"/>
                </a:lnTo>
                <a:lnTo>
                  <a:pt x="12276" y="975"/>
                </a:lnTo>
                <a:lnTo>
                  <a:pt x="11935" y="829"/>
                </a:lnTo>
                <a:lnTo>
                  <a:pt x="11594" y="658"/>
                </a:lnTo>
                <a:lnTo>
                  <a:pt x="11228" y="536"/>
                </a:lnTo>
                <a:lnTo>
                  <a:pt x="10863" y="415"/>
                </a:lnTo>
                <a:lnTo>
                  <a:pt x="10498" y="293"/>
                </a:lnTo>
                <a:lnTo>
                  <a:pt x="10108" y="195"/>
                </a:lnTo>
                <a:lnTo>
                  <a:pt x="9718" y="122"/>
                </a:lnTo>
                <a:lnTo>
                  <a:pt x="9329" y="74"/>
                </a:lnTo>
                <a:lnTo>
                  <a:pt x="8915" y="25"/>
                </a:lnTo>
                <a:lnTo>
                  <a:pt x="8501" y="1"/>
                </a:lnTo>
                <a:lnTo>
                  <a:pt x="8087" y="1"/>
                </a:lnTo>
                <a:lnTo>
                  <a:pt x="8087"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4" name="Shape 478">
            <a:extLst>
              <a:ext uri="{FF2B5EF4-FFF2-40B4-BE49-F238E27FC236}">
                <a16:creationId xmlns:a16="http://schemas.microsoft.com/office/drawing/2014/main" id="{6D7BB7A2-A9C5-48A4-95BA-AE12EA238D79}"/>
              </a:ext>
            </a:extLst>
          </p:cNvPr>
          <p:cNvSpPr/>
          <p:nvPr/>
        </p:nvSpPr>
        <p:spPr>
          <a:xfrm>
            <a:off x="9203804" y="1411033"/>
            <a:ext cx="387805" cy="362299"/>
          </a:xfrm>
          <a:custGeom>
            <a:avLst/>
            <a:gdLst/>
            <a:ahLst/>
            <a:cxnLst/>
            <a:rect l="0" t="0" r="0" b="0"/>
            <a:pathLst>
              <a:path w="15101" h="14419" fill="none" extrusionOk="0">
                <a:moveTo>
                  <a:pt x="7234" y="293"/>
                </a:moveTo>
                <a:lnTo>
                  <a:pt x="7234" y="293"/>
                </a:lnTo>
                <a:lnTo>
                  <a:pt x="7307" y="171"/>
                </a:lnTo>
                <a:lnTo>
                  <a:pt x="7380" y="74"/>
                </a:lnTo>
                <a:lnTo>
                  <a:pt x="7477" y="25"/>
                </a:lnTo>
                <a:lnTo>
                  <a:pt x="7550" y="1"/>
                </a:lnTo>
                <a:lnTo>
                  <a:pt x="7623" y="25"/>
                </a:lnTo>
                <a:lnTo>
                  <a:pt x="7721" y="74"/>
                </a:lnTo>
                <a:lnTo>
                  <a:pt x="7794" y="171"/>
                </a:lnTo>
                <a:lnTo>
                  <a:pt x="7867" y="293"/>
                </a:lnTo>
                <a:lnTo>
                  <a:pt x="9523" y="4092"/>
                </a:lnTo>
                <a:lnTo>
                  <a:pt x="9523" y="4092"/>
                </a:lnTo>
                <a:lnTo>
                  <a:pt x="9596" y="4214"/>
                </a:lnTo>
                <a:lnTo>
                  <a:pt x="9718" y="4360"/>
                </a:lnTo>
                <a:lnTo>
                  <a:pt x="9840" y="4482"/>
                </a:lnTo>
                <a:lnTo>
                  <a:pt x="9986" y="4604"/>
                </a:lnTo>
                <a:lnTo>
                  <a:pt x="10132" y="4701"/>
                </a:lnTo>
                <a:lnTo>
                  <a:pt x="10302" y="4774"/>
                </a:lnTo>
                <a:lnTo>
                  <a:pt x="10449" y="4847"/>
                </a:lnTo>
                <a:lnTo>
                  <a:pt x="10619" y="4872"/>
                </a:lnTo>
                <a:lnTo>
                  <a:pt x="14711" y="5286"/>
                </a:lnTo>
                <a:lnTo>
                  <a:pt x="14711" y="5286"/>
                </a:lnTo>
                <a:lnTo>
                  <a:pt x="14857" y="5310"/>
                </a:lnTo>
                <a:lnTo>
                  <a:pt x="14979" y="5359"/>
                </a:lnTo>
                <a:lnTo>
                  <a:pt x="15052" y="5407"/>
                </a:lnTo>
                <a:lnTo>
                  <a:pt x="15100" y="5505"/>
                </a:lnTo>
                <a:lnTo>
                  <a:pt x="15100" y="5578"/>
                </a:lnTo>
                <a:lnTo>
                  <a:pt x="15076" y="5675"/>
                </a:lnTo>
                <a:lnTo>
                  <a:pt x="15027" y="5773"/>
                </a:lnTo>
                <a:lnTo>
                  <a:pt x="14906" y="5895"/>
                </a:lnTo>
                <a:lnTo>
                  <a:pt x="11837" y="8622"/>
                </a:lnTo>
                <a:lnTo>
                  <a:pt x="11837" y="8622"/>
                </a:lnTo>
                <a:lnTo>
                  <a:pt x="11715" y="8744"/>
                </a:lnTo>
                <a:lnTo>
                  <a:pt x="11618" y="8890"/>
                </a:lnTo>
                <a:lnTo>
                  <a:pt x="11545" y="9061"/>
                </a:lnTo>
                <a:lnTo>
                  <a:pt x="11472" y="9231"/>
                </a:lnTo>
                <a:lnTo>
                  <a:pt x="11423" y="9402"/>
                </a:lnTo>
                <a:lnTo>
                  <a:pt x="11398" y="9572"/>
                </a:lnTo>
                <a:lnTo>
                  <a:pt x="11398" y="9743"/>
                </a:lnTo>
                <a:lnTo>
                  <a:pt x="11423" y="9913"/>
                </a:lnTo>
                <a:lnTo>
                  <a:pt x="12300" y="13956"/>
                </a:lnTo>
                <a:lnTo>
                  <a:pt x="12300" y="13956"/>
                </a:lnTo>
                <a:lnTo>
                  <a:pt x="12324" y="14102"/>
                </a:lnTo>
                <a:lnTo>
                  <a:pt x="12300" y="14200"/>
                </a:lnTo>
                <a:lnTo>
                  <a:pt x="12275" y="14297"/>
                </a:lnTo>
                <a:lnTo>
                  <a:pt x="12227" y="14370"/>
                </a:lnTo>
                <a:lnTo>
                  <a:pt x="12129" y="14394"/>
                </a:lnTo>
                <a:lnTo>
                  <a:pt x="12032" y="14419"/>
                </a:lnTo>
                <a:lnTo>
                  <a:pt x="11910" y="14370"/>
                </a:lnTo>
                <a:lnTo>
                  <a:pt x="11788" y="14321"/>
                </a:lnTo>
                <a:lnTo>
                  <a:pt x="8232" y="12227"/>
                </a:lnTo>
                <a:lnTo>
                  <a:pt x="8232" y="12227"/>
                </a:lnTo>
                <a:lnTo>
                  <a:pt x="8086" y="12154"/>
                </a:lnTo>
                <a:lnTo>
                  <a:pt x="7916" y="12105"/>
                </a:lnTo>
                <a:lnTo>
                  <a:pt x="7721" y="12081"/>
                </a:lnTo>
                <a:lnTo>
                  <a:pt x="7550" y="12081"/>
                </a:lnTo>
                <a:lnTo>
                  <a:pt x="7380" y="12081"/>
                </a:lnTo>
                <a:lnTo>
                  <a:pt x="7185" y="12105"/>
                </a:lnTo>
                <a:lnTo>
                  <a:pt x="7015" y="12154"/>
                </a:lnTo>
                <a:lnTo>
                  <a:pt x="6868" y="12227"/>
                </a:lnTo>
                <a:lnTo>
                  <a:pt x="3313" y="14321"/>
                </a:lnTo>
                <a:lnTo>
                  <a:pt x="3313" y="14321"/>
                </a:lnTo>
                <a:lnTo>
                  <a:pt x="3191" y="14370"/>
                </a:lnTo>
                <a:lnTo>
                  <a:pt x="3069" y="14419"/>
                </a:lnTo>
                <a:lnTo>
                  <a:pt x="2972" y="14394"/>
                </a:lnTo>
                <a:lnTo>
                  <a:pt x="2874" y="14370"/>
                </a:lnTo>
                <a:lnTo>
                  <a:pt x="2826" y="14297"/>
                </a:lnTo>
                <a:lnTo>
                  <a:pt x="2801" y="14200"/>
                </a:lnTo>
                <a:lnTo>
                  <a:pt x="2777" y="14102"/>
                </a:lnTo>
                <a:lnTo>
                  <a:pt x="2801" y="13956"/>
                </a:lnTo>
                <a:lnTo>
                  <a:pt x="3678" y="9913"/>
                </a:lnTo>
                <a:lnTo>
                  <a:pt x="3678" y="9913"/>
                </a:lnTo>
                <a:lnTo>
                  <a:pt x="3702" y="9743"/>
                </a:lnTo>
                <a:lnTo>
                  <a:pt x="3702" y="9572"/>
                </a:lnTo>
                <a:lnTo>
                  <a:pt x="3678" y="9402"/>
                </a:lnTo>
                <a:lnTo>
                  <a:pt x="3629" y="9231"/>
                </a:lnTo>
                <a:lnTo>
                  <a:pt x="3556" y="9061"/>
                </a:lnTo>
                <a:lnTo>
                  <a:pt x="3483" y="8890"/>
                </a:lnTo>
                <a:lnTo>
                  <a:pt x="3386" y="8744"/>
                </a:lnTo>
                <a:lnTo>
                  <a:pt x="3264" y="8622"/>
                </a:lnTo>
                <a:lnTo>
                  <a:pt x="195" y="5895"/>
                </a:lnTo>
                <a:lnTo>
                  <a:pt x="195" y="5895"/>
                </a:lnTo>
                <a:lnTo>
                  <a:pt x="73" y="5773"/>
                </a:lnTo>
                <a:lnTo>
                  <a:pt x="25" y="5675"/>
                </a:lnTo>
                <a:lnTo>
                  <a:pt x="0" y="5578"/>
                </a:lnTo>
                <a:lnTo>
                  <a:pt x="0" y="5505"/>
                </a:lnTo>
                <a:lnTo>
                  <a:pt x="49" y="5407"/>
                </a:lnTo>
                <a:lnTo>
                  <a:pt x="122" y="5359"/>
                </a:lnTo>
                <a:lnTo>
                  <a:pt x="244" y="5310"/>
                </a:lnTo>
                <a:lnTo>
                  <a:pt x="390" y="5286"/>
                </a:lnTo>
                <a:lnTo>
                  <a:pt x="4482" y="4872"/>
                </a:lnTo>
                <a:lnTo>
                  <a:pt x="4482" y="4872"/>
                </a:lnTo>
                <a:lnTo>
                  <a:pt x="4652" y="4847"/>
                </a:lnTo>
                <a:lnTo>
                  <a:pt x="4798" y="4774"/>
                </a:lnTo>
                <a:lnTo>
                  <a:pt x="4969" y="4701"/>
                </a:lnTo>
                <a:lnTo>
                  <a:pt x="5115" y="4604"/>
                </a:lnTo>
                <a:lnTo>
                  <a:pt x="5261" y="4482"/>
                </a:lnTo>
                <a:lnTo>
                  <a:pt x="5383" y="4360"/>
                </a:lnTo>
                <a:lnTo>
                  <a:pt x="5505" y="4214"/>
                </a:lnTo>
                <a:lnTo>
                  <a:pt x="5578" y="4092"/>
                </a:lnTo>
                <a:lnTo>
                  <a:pt x="7234" y="29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55" name="Shape 479">
            <a:extLst>
              <a:ext uri="{FF2B5EF4-FFF2-40B4-BE49-F238E27FC236}">
                <a16:creationId xmlns:a16="http://schemas.microsoft.com/office/drawing/2014/main" id="{9FE7465C-9F45-40C0-861D-F281048544BE}"/>
              </a:ext>
            </a:extLst>
          </p:cNvPr>
          <p:cNvGrpSpPr/>
          <p:nvPr/>
        </p:nvGrpSpPr>
        <p:grpSpPr>
          <a:xfrm>
            <a:off x="9874096" y="1386522"/>
            <a:ext cx="427841" cy="419209"/>
            <a:chOff x="5294400" y="974850"/>
            <a:chExt cx="416500" cy="417100"/>
          </a:xfrm>
        </p:grpSpPr>
        <p:sp>
          <p:nvSpPr>
            <p:cNvPr id="56" name="Shape 480">
              <a:extLst>
                <a:ext uri="{FF2B5EF4-FFF2-40B4-BE49-F238E27FC236}">
                  <a16:creationId xmlns:a16="http://schemas.microsoft.com/office/drawing/2014/main" id="{180FE533-9B4E-46EE-A7BA-99303DB4BC23}"/>
                </a:ext>
              </a:extLst>
            </p:cNvPr>
            <p:cNvSpPr/>
            <p:nvPr/>
          </p:nvSpPr>
          <p:spPr>
            <a:xfrm>
              <a:off x="5325450" y="997975"/>
              <a:ext cx="151650" cy="154700"/>
            </a:xfrm>
            <a:custGeom>
              <a:avLst/>
              <a:gdLst/>
              <a:ahLst/>
              <a:cxnLst/>
              <a:rect l="0" t="0" r="0" b="0"/>
              <a:pathLst>
                <a:path w="6066" h="6188" fill="none" extrusionOk="0">
                  <a:moveTo>
                    <a:pt x="2680" y="74"/>
                  </a:moveTo>
                  <a:lnTo>
                    <a:pt x="2680" y="74"/>
                  </a:lnTo>
                  <a:lnTo>
                    <a:pt x="2607" y="1"/>
                  </a:lnTo>
                  <a:lnTo>
                    <a:pt x="2534" y="1"/>
                  </a:lnTo>
                  <a:lnTo>
                    <a:pt x="2461" y="25"/>
                  </a:lnTo>
                  <a:lnTo>
                    <a:pt x="2436" y="147"/>
                  </a:lnTo>
                  <a:lnTo>
                    <a:pt x="2095" y="1803"/>
                  </a:lnTo>
                  <a:lnTo>
                    <a:pt x="2095" y="1803"/>
                  </a:lnTo>
                  <a:lnTo>
                    <a:pt x="2047" y="1925"/>
                  </a:lnTo>
                  <a:lnTo>
                    <a:pt x="1974" y="2047"/>
                  </a:lnTo>
                  <a:lnTo>
                    <a:pt x="1852" y="2169"/>
                  </a:lnTo>
                  <a:lnTo>
                    <a:pt x="1730" y="2217"/>
                  </a:lnTo>
                  <a:lnTo>
                    <a:pt x="123" y="2753"/>
                  </a:lnTo>
                  <a:lnTo>
                    <a:pt x="123" y="2753"/>
                  </a:lnTo>
                  <a:lnTo>
                    <a:pt x="25" y="2826"/>
                  </a:lnTo>
                  <a:lnTo>
                    <a:pt x="1" y="2875"/>
                  </a:lnTo>
                  <a:lnTo>
                    <a:pt x="25" y="2948"/>
                  </a:lnTo>
                  <a:lnTo>
                    <a:pt x="98" y="3021"/>
                  </a:lnTo>
                  <a:lnTo>
                    <a:pt x="1584" y="3849"/>
                  </a:lnTo>
                  <a:lnTo>
                    <a:pt x="1584" y="3849"/>
                  </a:lnTo>
                  <a:lnTo>
                    <a:pt x="1706" y="3922"/>
                  </a:lnTo>
                  <a:lnTo>
                    <a:pt x="1803" y="4044"/>
                  </a:lnTo>
                  <a:lnTo>
                    <a:pt x="1852" y="4190"/>
                  </a:lnTo>
                  <a:lnTo>
                    <a:pt x="1876" y="4312"/>
                  </a:lnTo>
                  <a:lnTo>
                    <a:pt x="1901" y="6017"/>
                  </a:lnTo>
                  <a:lnTo>
                    <a:pt x="1901" y="6017"/>
                  </a:lnTo>
                  <a:lnTo>
                    <a:pt x="1925" y="6114"/>
                  </a:lnTo>
                  <a:lnTo>
                    <a:pt x="1974" y="6187"/>
                  </a:lnTo>
                  <a:lnTo>
                    <a:pt x="2047" y="6187"/>
                  </a:lnTo>
                  <a:lnTo>
                    <a:pt x="2120" y="6114"/>
                  </a:lnTo>
                  <a:lnTo>
                    <a:pt x="3362" y="4969"/>
                  </a:lnTo>
                  <a:lnTo>
                    <a:pt x="3362" y="4969"/>
                  </a:lnTo>
                  <a:lnTo>
                    <a:pt x="3484" y="4872"/>
                  </a:lnTo>
                  <a:lnTo>
                    <a:pt x="3630" y="4823"/>
                  </a:lnTo>
                  <a:lnTo>
                    <a:pt x="3776" y="4823"/>
                  </a:lnTo>
                  <a:lnTo>
                    <a:pt x="3922" y="4848"/>
                  </a:lnTo>
                  <a:lnTo>
                    <a:pt x="5530" y="5335"/>
                  </a:lnTo>
                  <a:lnTo>
                    <a:pt x="5530" y="5335"/>
                  </a:lnTo>
                  <a:lnTo>
                    <a:pt x="5651" y="5359"/>
                  </a:lnTo>
                  <a:lnTo>
                    <a:pt x="5700" y="5335"/>
                  </a:lnTo>
                  <a:lnTo>
                    <a:pt x="5724" y="5262"/>
                  </a:lnTo>
                  <a:lnTo>
                    <a:pt x="5700" y="5164"/>
                  </a:lnTo>
                  <a:lnTo>
                    <a:pt x="4994" y="3606"/>
                  </a:lnTo>
                  <a:lnTo>
                    <a:pt x="4994" y="3606"/>
                  </a:lnTo>
                  <a:lnTo>
                    <a:pt x="4945" y="3484"/>
                  </a:lnTo>
                  <a:lnTo>
                    <a:pt x="4945" y="3338"/>
                  </a:lnTo>
                  <a:lnTo>
                    <a:pt x="4969" y="3191"/>
                  </a:lnTo>
                  <a:lnTo>
                    <a:pt x="5042" y="3070"/>
                  </a:lnTo>
                  <a:lnTo>
                    <a:pt x="6017" y="1681"/>
                  </a:lnTo>
                  <a:lnTo>
                    <a:pt x="6017" y="1681"/>
                  </a:lnTo>
                  <a:lnTo>
                    <a:pt x="6065" y="1584"/>
                  </a:lnTo>
                  <a:lnTo>
                    <a:pt x="6065" y="1511"/>
                  </a:lnTo>
                  <a:lnTo>
                    <a:pt x="5992" y="1462"/>
                  </a:lnTo>
                  <a:lnTo>
                    <a:pt x="5895" y="1462"/>
                  </a:lnTo>
                  <a:lnTo>
                    <a:pt x="4190" y="1657"/>
                  </a:lnTo>
                  <a:lnTo>
                    <a:pt x="4190" y="1657"/>
                  </a:lnTo>
                  <a:lnTo>
                    <a:pt x="4068" y="1657"/>
                  </a:lnTo>
                  <a:lnTo>
                    <a:pt x="3922" y="1608"/>
                  </a:lnTo>
                  <a:lnTo>
                    <a:pt x="3800" y="1535"/>
                  </a:lnTo>
                  <a:lnTo>
                    <a:pt x="3703" y="1438"/>
                  </a:lnTo>
                  <a:lnTo>
                    <a:pt x="2680" y="7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7" name="Shape 481">
              <a:extLst>
                <a:ext uri="{FF2B5EF4-FFF2-40B4-BE49-F238E27FC236}">
                  <a16:creationId xmlns:a16="http://schemas.microsoft.com/office/drawing/2014/main" id="{1FF6B595-188D-4516-9D65-991276FB799D}"/>
                </a:ext>
              </a:extLst>
            </p:cNvPr>
            <p:cNvSpPr/>
            <p:nvPr/>
          </p:nvSpPr>
          <p:spPr>
            <a:xfrm>
              <a:off x="5294400" y="974850"/>
              <a:ext cx="416500" cy="417100"/>
            </a:xfrm>
            <a:custGeom>
              <a:avLst/>
              <a:gdLst/>
              <a:ahLst/>
              <a:cxnLst/>
              <a:rect l="0" t="0" r="0" b="0"/>
              <a:pathLst>
                <a:path w="16660" h="16684" fill="none" extrusionOk="0">
                  <a:moveTo>
                    <a:pt x="4872" y="12202"/>
                  </a:moveTo>
                  <a:lnTo>
                    <a:pt x="4872" y="12202"/>
                  </a:lnTo>
                  <a:lnTo>
                    <a:pt x="5261" y="12178"/>
                  </a:lnTo>
                  <a:lnTo>
                    <a:pt x="5627" y="12154"/>
                  </a:lnTo>
                  <a:lnTo>
                    <a:pt x="5992" y="12105"/>
                  </a:lnTo>
                  <a:lnTo>
                    <a:pt x="6357" y="12032"/>
                  </a:lnTo>
                  <a:lnTo>
                    <a:pt x="6698" y="11959"/>
                  </a:lnTo>
                  <a:lnTo>
                    <a:pt x="7039" y="11861"/>
                  </a:lnTo>
                  <a:lnTo>
                    <a:pt x="7380" y="11740"/>
                  </a:lnTo>
                  <a:lnTo>
                    <a:pt x="7721" y="11618"/>
                  </a:lnTo>
                  <a:lnTo>
                    <a:pt x="8038" y="11472"/>
                  </a:lnTo>
                  <a:lnTo>
                    <a:pt x="8355" y="11301"/>
                  </a:lnTo>
                  <a:lnTo>
                    <a:pt x="8671" y="11131"/>
                  </a:lnTo>
                  <a:lnTo>
                    <a:pt x="8963" y="10936"/>
                  </a:lnTo>
                  <a:lnTo>
                    <a:pt x="9256" y="10741"/>
                  </a:lnTo>
                  <a:lnTo>
                    <a:pt x="9524" y="10522"/>
                  </a:lnTo>
                  <a:lnTo>
                    <a:pt x="9792" y="10303"/>
                  </a:lnTo>
                  <a:lnTo>
                    <a:pt x="10035" y="10059"/>
                  </a:lnTo>
                  <a:lnTo>
                    <a:pt x="10279" y="9791"/>
                  </a:lnTo>
                  <a:lnTo>
                    <a:pt x="10522" y="9523"/>
                  </a:lnTo>
                  <a:lnTo>
                    <a:pt x="10741" y="9255"/>
                  </a:lnTo>
                  <a:lnTo>
                    <a:pt x="10936" y="8963"/>
                  </a:lnTo>
                  <a:lnTo>
                    <a:pt x="11131" y="8671"/>
                  </a:lnTo>
                  <a:lnTo>
                    <a:pt x="11302" y="8379"/>
                  </a:lnTo>
                  <a:lnTo>
                    <a:pt x="11472" y="8062"/>
                  </a:lnTo>
                  <a:lnTo>
                    <a:pt x="11618" y="7721"/>
                  </a:lnTo>
                  <a:lnTo>
                    <a:pt x="11740" y="7404"/>
                  </a:lnTo>
                  <a:lnTo>
                    <a:pt x="11862" y="7063"/>
                  </a:lnTo>
                  <a:lnTo>
                    <a:pt x="11959" y="6722"/>
                  </a:lnTo>
                  <a:lnTo>
                    <a:pt x="12032" y="6357"/>
                  </a:lnTo>
                  <a:lnTo>
                    <a:pt x="12105" y="5992"/>
                  </a:lnTo>
                  <a:lnTo>
                    <a:pt x="12154" y="5626"/>
                  </a:lnTo>
                  <a:lnTo>
                    <a:pt x="12178" y="5261"/>
                  </a:lnTo>
                  <a:lnTo>
                    <a:pt x="12178" y="4896"/>
                  </a:lnTo>
                  <a:lnTo>
                    <a:pt x="12178" y="4896"/>
                  </a:lnTo>
                  <a:lnTo>
                    <a:pt x="12178" y="4531"/>
                  </a:lnTo>
                  <a:lnTo>
                    <a:pt x="12154" y="4190"/>
                  </a:lnTo>
                  <a:lnTo>
                    <a:pt x="12105" y="3849"/>
                  </a:lnTo>
                  <a:lnTo>
                    <a:pt x="12057" y="3508"/>
                  </a:lnTo>
                  <a:lnTo>
                    <a:pt x="11983" y="3191"/>
                  </a:lnTo>
                  <a:lnTo>
                    <a:pt x="11886" y="2850"/>
                  </a:lnTo>
                  <a:lnTo>
                    <a:pt x="11789" y="2533"/>
                  </a:lnTo>
                  <a:lnTo>
                    <a:pt x="11691" y="2217"/>
                  </a:lnTo>
                  <a:lnTo>
                    <a:pt x="11545" y="1925"/>
                  </a:lnTo>
                  <a:lnTo>
                    <a:pt x="11423" y="1632"/>
                  </a:lnTo>
                  <a:lnTo>
                    <a:pt x="11253" y="1340"/>
                  </a:lnTo>
                  <a:lnTo>
                    <a:pt x="11107" y="1048"/>
                  </a:lnTo>
                  <a:lnTo>
                    <a:pt x="10912" y="780"/>
                  </a:lnTo>
                  <a:lnTo>
                    <a:pt x="10717" y="512"/>
                  </a:lnTo>
                  <a:lnTo>
                    <a:pt x="10303" y="0"/>
                  </a:lnTo>
                  <a:lnTo>
                    <a:pt x="10303" y="0"/>
                  </a:lnTo>
                  <a:lnTo>
                    <a:pt x="10644" y="98"/>
                  </a:lnTo>
                  <a:lnTo>
                    <a:pt x="10985" y="220"/>
                  </a:lnTo>
                  <a:lnTo>
                    <a:pt x="11642" y="463"/>
                  </a:lnTo>
                  <a:lnTo>
                    <a:pt x="12251" y="780"/>
                  </a:lnTo>
                  <a:lnTo>
                    <a:pt x="12836" y="1121"/>
                  </a:lnTo>
                  <a:lnTo>
                    <a:pt x="13396" y="1535"/>
                  </a:lnTo>
                  <a:lnTo>
                    <a:pt x="13932" y="1973"/>
                  </a:lnTo>
                  <a:lnTo>
                    <a:pt x="14419" y="2460"/>
                  </a:lnTo>
                  <a:lnTo>
                    <a:pt x="14857" y="2972"/>
                  </a:lnTo>
                  <a:lnTo>
                    <a:pt x="15271" y="3532"/>
                  </a:lnTo>
                  <a:lnTo>
                    <a:pt x="15612" y="4116"/>
                  </a:lnTo>
                  <a:lnTo>
                    <a:pt x="15929" y="4750"/>
                  </a:lnTo>
                  <a:lnTo>
                    <a:pt x="16197" y="5383"/>
                  </a:lnTo>
                  <a:lnTo>
                    <a:pt x="16294" y="5724"/>
                  </a:lnTo>
                  <a:lnTo>
                    <a:pt x="16392" y="6065"/>
                  </a:lnTo>
                  <a:lnTo>
                    <a:pt x="16465" y="6406"/>
                  </a:lnTo>
                  <a:lnTo>
                    <a:pt x="16538" y="6771"/>
                  </a:lnTo>
                  <a:lnTo>
                    <a:pt x="16587" y="7112"/>
                  </a:lnTo>
                  <a:lnTo>
                    <a:pt x="16635" y="7477"/>
                  </a:lnTo>
                  <a:lnTo>
                    <a:pt x="16660" y="7843"/>
                  </a:lnTo>
                  <a:lnTo>
                    <a:pt x="16660" y="8208"/>
                  </a:lnTo>
                  <a:lnTo>
                    <a:pt x="16660" y="8208"/>
                  </a:lnTo>
                  <a:lnTo>
                    <a:pt x="16660" y="8647"/>
                  </a:lnTo>
                  <a:lnTo>
                    <a:pt x="16611" y="9061"/>
                  </a:lnTo>
                  <a:lnTo>
                    <a:pt x="16562" y="9499"/>
                  </a:lnTo>
                  <a:lnTo>
                    <a:pt x="16489" y="9913"/>
                  </a:lnTo>
                  <a:lnTo>
                    <a:pt x="16392" y="10327"/>
                  </a:lnTo>
                  <a:lnTo>
                    <a:pt x="16294" y="10717"/>
                  </a:lnTo>
                  <a:lnTo>
                    <a:pt x="16148" y="11131"/>
                  </a:lnTo>
                  <a:lnTo>
                    <a:pt x="16002" y="11496"/>
                  </a:lnTo>
                  <a:lnTo>
                    <a:pt x="15832" y="11886"/>
                  </a:lnTo>
                  <a:lnTo>
                    <a:pt x="15637" y="12251"/>
                  </a:lnTo>
                  <a:lnTo>
                    <a:pt x="15442" y="12592"/>
                  </a:lnTo>
                  <a:lnTo>
                    <a:pt x="15223" y="12933"/>
                  </a:lnTo>
                  <a:lnTo>
                    <a:pt x="14979" y="13274"/>
                  </a:lnTo>
                  <a:lnTo>
                    <a:pt x="14736" y="13591"/>
                  </a:lnTo>
                  <a:lnTo>
                    <a:pt x="14468" y="13907"/>
                  </a:lnTo>
                  <a:lnTo>
                    <a:pt x="14175" y="14199"/>
                  </a:lnTo>
                  <a:lnTo>
                    <a:pt x="13883" y="14467"/>
                  </a:lnTo>
                  <a:lnTo>
                    <a:pt x="13591" y="14735"/>
                  </a:lnTo>
                  <a:lnTo>
                    <a:pt x="13274" y="15003"/>
                  </a:lnTo>
                  <a:lnTo>
                    <a:pt x="12933" y="15222"/>
                  </a:lnTo>
                  <a:lnTo>
                    <a:pt x="12592" y="15442"/>
                  </a:lnTo>
                  <a:lnTo>
                    <a:pt x="12227" y="15661"/>
                  </a:lnTo>
                  <a:lnTo>
                    <a:pt x="11862" y="15831"/>
                  </a:lnTo>
                  <a:lnTo>
                    <a:pt x="11496" y="16002"/>
                  </a:lnTo>
                  <a:lnTo>
                    <a:pt x="11107" y="16172"/>
                  </a:lnTo>
                  <a:lnTo>
                    <a:pt x="10717" y="16294"/>
                  </a:lnTo>
                  <a:lnTo>
                    <a:pt x="10303" y="16416"/>
                  </a:lnTo>
                  <a:lnTo>
                    <a:pt x="9913" y="16513"/>
                  </a:lnTo>
                  <a:lnTo>
                    <a:pt x="9475" y="16586"/>
                  </a:lnTo>
                  <a:lnTo>
                    <a:pt x="9061" y="16635"/>
                  </a:lnTo>
                  <a:lnTo>
                    <a:pt x="8622" y="16659"/>
                  </a:lnTo>
                  <a:lnTo>
                    <a:pt x="8208" y="16684"/>
                  </a:lnTo>
                  <a:lnTo>
                    <a:pt x="8208" y="16684"/>
                  </a:lnTo>
                  <a:lnTo>
                    <a:pt x="7819" y="16659"/>
                  </a:lnTo>
                  <a:lnTo>
                    <a:pt x="7453" y="16635"/>
                  </a:lnTo>
                  <a:lnTo>
                    <a:pt x="7112" y="16611"/>
                  </a:lnTo>
                  <a:lnTo>
                    <a:pt x="6747" y="16562"/>
                  </a:lnTo>
                  <a:lnTo>
                    <a:pt x="6406" y="16489"/>
                  </a:lnTo>
                  <a:lnTo>
                    <a:pt x="6065" y="16391"/>
                  </a:lnTo>
                  <a:lnTo>
                    <a:pt x="5724" y="16294"/>
                  </a:lnTo>
                  <a:lnTo>
                    <a:pt x="5383" y="16197"/>
                  </a:lnTo>
                  <a:lnTo>
                    <a:pt x="4726" y="15929"/>
                  </a:lnTo>
                  <a:lnTo>
                    <a:pt x="4117" y="15636"/>
                  </a:lnTo>
                  <a:lnTo>
                    <a:pt x="3532" y="15271"/>
                  </a:lnTo>
                  <a:lnTo>
                    <a:pt x="2972" y="14857"/>
                  </a:lnTo>
                  <a:lnTo>
                    <a:pt x="2436" y="14419"/>
                  </a:lnTo>
                  <a:lnTo>
                    <a:pt x="1974" y="13932"/>
                  </a:lnTo>
                  <a:lnTo>
                    <a:pt x="1511" y="13420"/>
                  </a:lnTo>
                  <a:lnTo>
                    <a:pt x="1121" y="12860"/>
                  </a:lnTo>
                  <a:lnTo>
                    <a:pt x="756" y="12275"/>
                  </a:lnTo>
                  <a:lnTo>
                    <a:pt x="464" y="11642"/>
                  </a:lnTo>
                  <a:lnTo>
                    <a:pt x="196" y="10985"/>
                  </a:lnTo>
                  <a:lnTo>
                    <a:pt x="98" y="10668"/>
                  </a:lnTo>
                  <a:lnTo>
                    <a:pt x="1" y="10327"/>
                  </a:lnTo>
                  <a:lnTo>
                    <a:pt x="1" y="10327"/>
                  </a:lnTo>
                  <a:lnTo>
                    <a:pt x="488" y="10741"/>
                  </a:lnTo>
                  <a:lnTo>
                    <a:pt x="756" y="10936"/>
                  </a:lnTo>
                  <a:lnTo>
                    <a:pt x="1048" y="11106"/>
                  </a:lnTo>
                  <a:lnTo>
                    <a:pt x="1316" y="11277"/>
                  </a:lnTo>
                  <a:lnTo>
                    <a:pt x="1608" y="11423"/>
                  </a:lnTo>
                  <a:lnTo>
                    <a:pt x="1901" y="11569"/>
                  </a:lnTo>
                  <a:lnTo>
                    <a:pt x="2217" y="11691"/>
                  </a:lnTo>
                  <a:lnTo>
                    <a:pt x="2534" y="11813"/>
                  </a:lnTo>
                  <a:lnTo>
                    <a:pt x="2850" y="11910"/>
                  </a:lnTo>
                  <a:lnTo>
                    <a:pt x="3167" y="11983"/>
                  </a:lnTo>
                  <a:lnTo>
                    <a:pt x="3508" y="12056"/>
                  </a:lnTo>
                  <a:lnTo>
                    <a:pt x="3849" y="12129"/>
                  </a:lnTo>
                  <a:lnTo>
                    <a:pt x="4190" y="12154"/>
                  </a:lnTo>
                  <a:lnTo>
                    <a:pt x="4531" y="12178"/>
                  </a:lnTo>
                  <a:lnTo>
                    <a:pt x="4872" y="12202"/>
                  </a:lnTo>
                  <a:lnTo>
                    <a:pt x="4872" y="1220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58" name="Shape 482">
            <a:extLst>
              <a:ext uri="{FF2B5EF4-FFF2-40B4-BE49-F238E27FC236}">
                <a16:creationId xmlns:a16="http://schemas.microsoft.com/office/drawing/2014/main" id="{62DA83ED-E95B-4EB0-A1EF-160408BFDB80}"/>
              </a:ext>
            </a:extLst>
          </p:cNvPr>
          <p:cNvGrpSpPr/>
          <p:nvPr/>
        </p:nvGrpSpPr>
        <p:grpSpPr>
          <a:xfrm>
            <a:off x="10513316" y="1339410"/>
            <a:ext cx="530411" cy="505494"/>
            <a:chOff x="5916675" y="927975"/>
            <a:chExt cx="516350" cy="502950"/>
          </a:xfrm>
        </p:grpSpPr>
        <p:sp>
          <p:nvSpPr>
            <p:cNvPr id="59" name="Shape 483">
              <a:extLst>
                <a:ext uri="{FF2B5EF4-FFF2-40B4-BE49-F238E27FC236}">
                  <a16:creationId xmlns:a16="http://schemas.microsoft.com/office/drawing/2014/main" id="{2339809A-FD79-413A-AC2B-0BED2B866737}"/>
                </a:ext>
              </a:extLst>
            </p:cNvPr>
            <p:cNvSpPr/>
            <p:nvPr/>
          </p:nvSpPr>
          <p:spPr>
            <a:xfrm>
              <a:off x="5916675" y="927975"/>
              <a:ext cx="516350" cy="502950"/>
            </a:xfrm>
            <a:custGeom>
              <a:avLst/>
              <a:gdLst/>
              <a:ahLst/>
              <a:cxnLst/>
              <a:rect l="0" t="0" r="0" b="0"/>
              <a:pathLst>
                <a:path w="20654" h="20118" fill="none" extrusionOk="0">
                  <a:moveTo>
                    <a:pt x="20654" y="10059"/>
                  </a:moveTo>
                  <a:lnTo>
                    <a:pt x="18486" y="8183"/>
                  </a:lnTo>
                  <a:lnTo>
                    <a:pt x="19631" y="5577"/>
                  </a:lnTo>
                  <a:lnTo>
                    <a:pt x="16879" y="4847"/>
                  </a:lnTo>
                  <a:lnTo>
                    <a:pt x="16757" y="1997"/>
                  </a:lnTo>
                  <a:lnTo>
                    <a:pt x="13956" y="2509"/>
                  </a:lnTo>
                  <a:lnTo>
                    <a:pt x="12616" y="0"/>
                  </a:lnTo>
                  <a:lnTo>
                    <a:pt x="10327" y="1681"/>
                  </a:lnTo>
                  <a:lnTo>
                    <a:pt x="8038" y="0"/>
                  </a:lnTo>
                  <a:lnTo>
                    <a:pt x="6698" y="2509"/>
                  </a:lnTo>
                  <a:lnTo>
                    <a:pt x="3897" y="1997"/>
                  </a:lnTo>
                  <a:lnTo>
                    <a:pt x="3776" y="4847"/>
                  </a:lnTo>
                  <a:lnTo>
                    <a:pt x="1023" y="5577"/>
                  </a:lnTo>
                  <a:lnTo>
                    <a:pt x="2168" y="8183"/>
                  </a:lnTo>
                  <a:lnTo>
                    <a:pt x="1" y="10059"/>
                  </a:lnTo>
                  <a:lnTo>
                    <a:pt x="2168" y="11934"/>
                  </a:lnTo>
                  <a:lnTo>
                    <a:pt x="1023" y="14540"/>
                  </a:lnTo>
                  <a:lnTo>
                    <a:pt x="3776" y="15271"/>
                  </a:lnTo>
                  <a:lnTo>
                    <a:pt x="3897" y="18120"/>
                  </a:lnTo>
                  <a:lnTo>
                    <a:pt x="6698" y="17609"/>
                  </a:lnTo>
                  <a:lnTo>
                    <a:pt x="8038" y="20117"/>
                  </a:lnTo>
                  <a:lnTo>
                    <a:pt x="10327" y="18437"/>
                  </a:lnTo>
                  <a:lnTo>
                    <a:pt x="12616" y="20117"/>
                  </a:lnTo>
                  <a:lnTo>
                    <a:pt x="13956" y="17609"/>
                  </a:lnTo>
                  <a:lnTo>
                    <a:pt x="16757" y="18120"/>
                  </a:lnTo>
                  <a:lnTo>
                    <a:pt x="16879" y="15271"/>
                  </a:lnTo>
                  <a:lnTo>
                    <a:pt x="19631" y="14540"/>
                  </a:lnTo>
                  <a:lnTo>
                    <a:pt x="18486" y="11934"/>
                  </a:lnTo>
                  <a:lnTo>
                    <a:pt x="20654" y="1005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0" name="Shape 484">
              <a:extLst>
                <a:ext uri="{FF2B5EF4-FFF2-40B4-BE49-F238E27FC236}">
                  <a16:creationId xmlns:a16="http://schemas.microsoft.com/office/drawing/2014/main" id="{F6F0B1AE-1DAA-410A-BA99-5060B1ADD273}"/>
                </a:ext>
              </a:extLst>
            </p:cNvPr>
            <p:cNvSpPr/>
            <p:nvPr/>
          </p:nvSpPr>
          <p:spPr>
            <a:xfrm>
              <a:off x="6006800" y="1011375"/>
              <a:ext cx="336125" cy="336125"/>
            </a:xfrm>
            <a:custGeom>
              <a:avLst/>
              <a:gdLst/>
              <a:ahLst/>
              <a:cxnLst/>
              <a:rect l="0" t="0" r="0" b="0"/>
              <a:pathLst>
                <a:path w="13445" h="13445" fill="none" extrusionOk="0">
                  <a:moveTo>
                    <a:pt x="6722" y="13445"/>
                  </a:moveTo>
                  <a:lnTo>
                    <a:pt x="6722" y="13445"/>
                  </a:lnTo>
                  <a:lnTo>
                    <a:pt x="6381" y="13420"/>
                  </a:lnTo>
                  <a:lnTo>
                    <a:pt x="6040" y="13396"/>
                  </a:lnTo>
                  <a:lnTo>
                    <a:pt x="5699" y="13347"/>
                  </a:lnTo>
                  <a:lnTo>
                    <a:pt x="5383" y="13299"/>
                  </a:lnTo>
                  <a:lnTo>
                    <a:pt x="5042" y="13226"/>
                  </a:lnTo>
                  <a:lnTo>
                    <a:pt x="4725" y="13128"/>
                  </a:lnTo>
                  <a:lnTo>
                    <a:pt x="4408" y="13031"/>
                  </a:lnTo>
                  <a:lnTo>
                    <a:pt x="4116" y="12909"/>
                  </a:lnTo>
                  <a:lnTo>
                    <a:pt x="3824" y="12763"/>
                  </a:lnTo>
                  <a:lnTo>
                    <a:pt x="3532" y="12617"/>
                  </a:lnTo>
                  <a:lnTo>
                    <a:pt x="3239" y="12471"/>
                  </a:lnTo>
                  <a:lnTo>
                    <a:pt x="2971" y="12276"/>
                  </a:lnTo>
                  <a:lnTo>
                    <a:pt x="2703" y="12105"/>
                  </a:lnTo>
                  <a:lnTo>
                    <a:pt x="2460" y="11910"/>
                  </a:lnTo>
                  <a:lnTo>
                    <a:pt x="2216" y="11691"/>
                  </a:lnTo>
                  <a:lnTo>
                    <a:pt x="1973" y="11472"/>
                  </a:lnTo>
                  <a:lnTo>
                    <a:pt x="1754" y="11228"/>
                  </a:lnTo>
                  <a:lnTo>
                    <a:pt x="1534" y="10985"/>
                  </a:lnTo>
                  <a:lnTo>
                    <a:pt x="1340" y="10741"/>
                  </a:lnTo>
                  <a:lnTo>
                    <a:pt x="1169" y="10473"/>
                  </a:lnTo>
                  <a:lnTo>
                    <a:pt x="974" y="10206"/>
                  </a:lnTo>
                  <a:lnTo>
                    <a:pt x="828" y="9913"/>
                  </a:lnTo>
                  <a:lnTo>
                    <a:pt x="682" y="9621"/>
                  </a:lnTo>
                  <a:lnTo>
                    <a:pt x="536" y="9329"/>
                  </a:lnTo>
                  <a:lnTo>
                    <a:pt x="414" y="9036"/>
                  </a:lnTo>
                  <a:lnTo>
                    <a:pt x="317" y="8720"/>
                  </a:lnTo>
                  <a:lnTo>
                    <a:pt x="219" y="8403"/>
                  </a:lnTo>
                  <a:lnTo>
                    <a:pt x="146" y="8062"/>
                  </a:lnTo>
                  <a:lnTo>
                    <a:pt x="98" y="7746"/>
                  </a:lnTo>
                  <a:lnTo>
                    <a:pt x="49" y="7405"/>
                  </a:lnTo>
                  <a:lnTo>
                    <a:pt x="24" y="7064"/>
                  </a:lnTo>
                  <a:lnTo>
                    <a:pt x="0" y="6723"/>
                  </a:lnTo>
                  <a:lnTo>
                    <a:pt x="0" y="6723"/>
                  </a:lnTo>
                  <a:lnTo>
                    <a:pt x="24" y="6382"/>
                  </a:lnTo>
                  <a:lnTo>
                    <a:pt x="49" y="6041"/>
                  </a:lnTo>
                  <a:lnTo>
                    <a:pt x="98" y="5700"/>
                  </a:lnTo>
                  <a:lnTo>
                    <a:pt x="146" y="5383"/>
                  </a:lnTo>
                  <a:lnTo>
                    <a:pt x="219" y="5042"/>
                  </a:lnTo>
                  <a:lnTo>
                    <a:pt x="317" y="4726"/>
                  </a:lnTo>
                  <a:lnTo>
                    <a:pt x="414" y="4409"/>
                  </a:lnTo>
                  <a:lnTo>
                    <a:pt x="536" y="4117"/>
                  </a:lnTo>
                  <a:lnTo>
                    <a:pt x="682" y="3825"/>
                  </a:lnTo>
                  <a:lnTo>
                    <a:pt x="828" y="3532"/>
                  </a:lnTo>
                  <a:lnTo>
                    <a:pt x="974" y="3240"/>
                  </a:lnTo>
                  <a:lnTo>
                    <a:pt x="1169" y="2972"/>
                  </a:lnTo>
                  <a:lnTo>
                    <a:pt x="1340" y="2704"/>
                  </a:lnTo>
                  <a:lnTo>
                    <a:pt x="1534" y="2461"/>
                  </a:lnTo>
                  <a:lnTo>
                    <a:pt x="1754" y="2217"/>
                  </a:lnTo>
                  <a:lnTo>
                    <a:pt x="1973" y="1974"/>
                  </a:lnTo>
                  <a:lnTo>
                    <a:pt x="2216" y="1754"/>
                  </a:lnTo>
                  <a:lnTo>
                    <a:pt x="2460" y="1535"/>
                  </a:lnTo>
                  <a:lnTo>
                    <a:pt x="2703" y="1340"/>
                  </a:lnTo>
                  <a:lnTo>
                    <a:pt x="2971" y="1170"/>
                  </a:lnTo>
                  <a:lnTo>
                    <a:pt x="3239" y="975"/>
                  </a:lnTo>
                  <a:lnTo>
                    <a:pt x="3532" y="829"/>
                  </a:lnTo>
                  <a:lnTo>
                    <a:pt x="3824" y="683"/>
                  </a:lnTo>
                  <a:lnTo>
                    <a:pt x="4116" y="537"/>
                  </a:lnTo>
                  <a:lnTo>
                    <a:pt x="4408" y="415"/>
                  </a:lnTo>
                  <a:lnTo>
                    <a:pt x="4725" y="317"/>
                  </a:lnTo>
                  <a:lnTo>
                    <a:pt x="5042" y="220"/>
                  </a:lnTo>
                  <a:lnTo>
                    <a:pt x="5383" y="147"/>
                  </a:lnTo>
                  <a:lnTo>
                    <a:pt x="5699" y="98"/>
                  </a:lnTo>
                  <a:lnTo>
                    <a:pt x="6040" y="49"/>
                  </a:lnTo>
                  <a:lnTo>
                    <a:pt x="6381" y="25"/>
                  </a:lnTo>
                  <a:lnTo>
                    <a:pt x="6722" y="1"/>
                  </a:lnTo>
                  <a:lnTo>
                    <a:pt x="6722" y="1"/>
                  </a:lnTo>
                  <a:lnTo>
                    <a:pt x="7063" y="25"/>
                  </a:lnTo>
                  <a:lnTo>
                    <a:pt x="7404" y="49"/>
                  </a:lnTo>
                  <a:lnTo>
                    <a:pt x="7745" y="98"/>
                  </a:lnTo>
                  <a:lnTo>
                    <a:pt x="8062" y="147"/>
                  </a:lnTo>
                  <a:lnTo>
                    <a:pt x="8403" y="220"/>
                  </a:lnTo>
                  <a:lnTo>
                    <a:pt x="8719" y="317"/>
                  </a:lnTo>
                  <a:lnTo>
                    <a:pt x="9036" y="415"/>
                  </a:lnTo>
                  <a:lnTo>
                    <a:pt x="9328" y="537"/>
                  </a:lnTo>
                  <a:lnTo>
                    <a:pt x="9620" y="683"/>
                  </a:lnTo>
                  <a:lnTo>
                    <a:pt x="9913" y="829"/>
                  </a:lnTo>
                  <a:lnTo>
                    <a:pt x="10205" y="975"/>
                  </a:lnTo>
                  <a:lnTo>
                    <a:pt x="10473" y="1170"/>
                  </a:lnTo>
                  <a:lnTo>
                    <a:pt x="10741" y="1340"/>
                  </a:lnTo>
                  <a:lnTo>
                    <a:pt x="10984" y="1535"/>
                  </a:lnTo>
                  <a:lnTo>
                    <a:pt x="11228" y="1754"/>
                  </a:lnTo>
                  <a:lnTo>
                    <a:pt x="11471" y="1974"/>
                  </a:lnTo>
                  <a:lnTo>
                    <a:pt x="11690" y="2217"/>
                  </a:lnTo>
                  <a:lnTo>
                    <a:pt x="11910" y="2461"/>
                  </a:lnTo>
                  <a:lnTo>
                    <a:pt x="12105" y="2704"/>
                  </a:lnTo>
                  <a:lnTo>
                    <a:pt x="12275" y="2972"/>
                  </a:lnTo>
                  <a:lnTo>
                    <a:pt x="12470" y="3240"/>
                  </a:lnTo>
                  <a:lnTo>
                    <a:pt x="12616" y="3532"/>
                  </a:lnTo>
                  <a:lnTo>
                    <a:pt x="12762" y="3825"/>
                  </a:lnTo>
                  <a:lnTo>
                    <a:pt x="12908" y="4117"/>
                  </a:lnTo>
                  <a:lnTo>
                    <a:pt x="13030" y="4409"/>
                  </a:lnTo>
                  <a:lnTo>
                    <a:pt x="13127" y="4726"/>
                  </a:lnTo>
                  <a:lnTo>
                    <a:pt x="13225" y="5042"/>
                  </a:lnTo>
                  <a:lnTo>
                    <a:pt x="13298" y="5383"/>
                  </a:lnTo>
                  <a:lnTo>
                    <a:pt x="13347" y="5700"/>
                  </a:lnTo>
                  <a:lnTo>
                    <a:pt x="13395" y="6041"/>
                  </a:lnTo>
                  <a:lnTo>
                    <a:pt x="13420" y="6382"/>
                  </a:lnTo>
                  <a:lnTo>
                    <a:pt x="13444" y="6723"/>
                  </a:lnTo>
                  <a:lnTo>
                    <a:pt x="13444" y="6723"/>
                  </a:lnTo>
                  <a:lnTo>
                    <a:pt x="13420" y="7064"/>
                  </a:lnTo>
                  <a:lnTo>
                    <a:pt x="13395" y="7405"/>
                  </a:lnTo>
                  <a:lnTo>
                    <a:pt x="13347" y="7746"/>
                  </a:lnTo>
                  <a:lnTo>
                    <a:pt x="13298" y="8062"/>
                  </a:lnTo>
                  <a:lnTo>
                    <a:pt x="13225" y="8403"/>
                  </a:lnTo>
                  <a:lnTo>
                    <a:pt x="13127" y="8720"/>
                  </a:lnTo>
                  <a:lnTo>
                    <a:pt x="13030" y="9036"/>
                  </a:lnTo>
                  <a:lnTo>
                    <a:pt x="12908" y="9329"/>
                  </a:lnTo>
                  <a:lnTo>
                    <a:pt x="12762" y="9621"/>
                  </a:lnTo>
                  <a:lnTo>
                    <a:pt x="12616" y="9913"/>
                  </a:lnTo>
                  <a:lnTo>
                    <a:pt x="12470" y="10206"/>
                  </a:lnTo>
                  <a:lnTo>
                    <a:pt x="12275" y="10473"/>
                  </a:lnTo>
                  <a:lnTo>
                    <a:pt x="12105" y="10741"/>
                  </a:lnTo>
                  <a:lnTo>
                    <a:pt x="11910" y="10985"/>
                  </a:lnTo>
                  <a:lnTo>
                    <a:pt x="11690" y="11228"/>
                  </a:lnTo>
                  <a:lnTo>
                    <a:pt x="11471" y="11472"/>
                  </a:lnTo>
                  <a:lnTo>
                    <a:pt x="11228" y="11691"/>
                  </a:lnTo>
                  <a:lnTo>
                    <a:pt x="10984" y="11910"/>
                  </a:lnTo>
                  <a:lnTo>
                    <a:pt x="10741" y="12105"/>
                  </a:lnTo>
                  <a:lnTo>
                    <a:pt x="10473" y="12276"/>
                  </a:lnTo>
                  <a:lnTo>
                    <a:pt x="10205" y="12471"/>
                  </a:lnTo>
                  <a:lnTo>
                    <a:pt x="9913" y="12617"/>
                  </a:lnTo>
                  <a:lnTo>
                    <a:pt x="9620" y="12763"/>
                  </a:lnTo>
                  <a:lnTo>
                    <a:pt x="9328" y="12909"/>
                  </a:lnTo>
                  <a:lnTo>
                    <a:pt x="9036" y="13031"/>
                  </a:lnTo>
                  <a:lnTo>
                    <a:pt x="8719" y="13128"/>
                  </a:lnTo>
                  <a:lnTo>
                    <a:pt x="8403" y="13226"/>
                  </a:lnTo>
                  <a:lnTo>
                    <a:pt x="8062" y="13299"/>
                  </a:lnTo>
                  <a:lnTo>
                    <a:pt x="7745" y="13347"/>
                  </a:lnTo>
                  <a:lnTo>
                    <a:pt x="7404" y="13396"/>
                  </a:lnTo>
                  <a:lnTo>
                    <a:pt x="7063" y="13420"/>
                  </a:lnTo>
                  <a:lnTo>
                    <a:pt x="6722" y="13445"/>
                  </a:lnTo>
                  <a:lnTo>
                    <a:pt x="6722" y="1344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61" name="Shape 485">
            <a:extLst>
              <a:ext uri="{FF2B5EF4-FFF2-40B4-BE49-F238E27FC236}">
                <a16:creationId xmlns:a16="http://schemas.microsoft.com/office/drawing/2014/main" id="{79FB7BCF-4596-4FE5-9877-C5CCB423B59A}"/>
              </a:ext>
            </a:extLst>
          </p:cNvPr>
          <p:cNvGrpSpPr/>
          <p:nvPr/>
        </p:nvGrpSpPr>
        <p:grpSpPr>
          <a:xfrm>
            <a:off x="5015575" y="2115970"/>
            <a:ext cx="477867" cy="315789"/>
            <a:chOff x="564675" y="1700625"/>
            <a:chExt cx="465200" cy="314200"/>
          </a:xfrm>
        </p:grpSpPr>
        <p:sp>
          <p:nvSpPr>
            <p:cNvPr id="62" name="Shape 486">
              <a:extLst>
                <a:ext uri="{FF2B5EF4-FFF2-40B4-BE49-F238E27FC236}">
                  <a16:creationId xmlns:a16="http://schemas.microsoft.com/office/drawing/2014/main" id="{7611BF24-7868-4448-A09F-0A527EF9249A}"/>
                </a:ext>
              </a:extLst>
            </p:cNvPr>
            <p:cNvSpPr/>
            <p:nvPr/>
          </p:nvSpPr>
          <p:spPr>
            <a:xfrm>
              <a:off x="564675" y="1700625"/>
              <a:ext cx="465200" cy="29250"/>
            </a:xfrm>
            <a:custGeom>
              <a:avLst/>
              <a:gdLst/>
              <a:ahLst/>
              <a:cxnLst/>
              <a:rect l="0" t="0" r="0" b="0"/>
              <a:pathLst>
                <a:path w="18608" h="1170" fill="none" extrusionOk="0">
                  <a:moveTo>
                    <a:pt x="18608" y="1170"/>
                  </a:moveTo>
                  <a:lnTo>
                    <a:pt x="18608" y="488"/>
                  </a:lnTo>
                  <a:lnTo>
                    <a:pt x="18608" y="488"/>
                  </a:lnTo>
                  <a:lnTo>
                    <a:pt x="18608" y="390"/>
                  </a:lnTo>
                  <a:lnTo>
                    <a:pt x="18559" y="293"/>
                  </a:lnTo>
                  <a:lnTo>
                    <a:pt x="18535" y="220"/>
                  </a:lnTo>
                  <a:lnTo>
                    <a:pt x="18462" y="147"/>
                  </a:lnTo>
                  <a:lnTo>
                    <a:pt x="18389" y="74"/>
                  </a:lnTo>
                  <a:lnTo>
                    <a:pt x="18316" y="49"/>
                  </a:lnTo>
                  <a:lnTo>
                    <a:pt x="18218" y="1"/>
                  </a:lnTo>
                  <a:lnTo>
                    <a:pt x="18121" y="1"/>
                  </a:lnTo>
                  <a:lnTo>
                    <a:pt x="488" y="1"/>
                  </a:lnTo>
                  <a:lnTo>
                    <a:pt x="488" y="1"/>
                  </a:lnTo>
                  <a:lnTo>
                    <a:pt x="390" y="1"/>
                  </a:lnTo>
                  <a:lnTo>
                    <a:pt x="293" y="49"/>
                  </a:lnTo>
                  <a:lnTo>
                    <a:pt x="220" y="74"/>
                  </a:lnTo>
                  <a:lnTo>
                    <a:pt x="147" y="147"/>
                  </a:lnTo>
                  <a:lnTo>
                    <a:pt x="74" y="220"/>
                  </a:lnTo>
                  <a:lnTo>
                    <a:pt x="49" y="293"/>
                  </a:lnTo>
                  <a:lnTo>
                    <a:pt x="1" y="390"/>
                  </a:lnTo>
                  <a:lnTo>
                    <a:pt x="1" y="488"/>
                  </a:lnTo>
                  <a:lnTo>
                    <a:pt x="1" y="117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3" name="Shape 487">
              <a:extLst>
                <a:ext uri="{FF2B5EF4-FFF2-40B4-BE49-F238E27FC236}">
                  <a16:creationId xmlns:a16="http://schemas.microsoft.com/office/drawing/2014/main" id="{BAC5452A-E606-4544-B437-E18DC3BB3947}"/>
                </a:ext>
              </a:extLst>
            </p:cNvPr>
            <p:cNvSpPr/>
            <p:nvPr/>
          </p:nvSpPr>
          <p:spPr>
            <a:xfrm>
              <a:off x="564675" y="1732300"/>
              <a:ext cx="465200" cy="272175"/>
            </a:xfrm>
            <a:custGeom>
              <a:avLst/>
              <a:gdLst/>
              <a:ahLst/>
              <a:cxnLst/>
              <a:rect l="0" t="0" r="0" b="0"/>
              <a:pathLst>
                <a:path w="18608" h="10887" fill="none" extrusionOk="0">
                  <a:moveTo>
                    <a:pt x="13493" y="7209"/>
                  </a:moveTo>
                  <a:lnTo>
                    <a:pt x="18608" y="10887"/>
                  </a:lnTo>
                  <a:lnTo>
                    <a:pt x="18608" y="10887"/>
                  </a:lnTo>
                  <a:lnTo>
                    <a:pt x="18608" y="10814"/>
                  </a:lnTo>
                  <a:lnTo>
                    <a:pt x="18608" y="0"/>
                  </a:lnTo>
                  <a:lnTo>
                    <a:pt x="9450" y="6625"/>
                  </a:lnTo>
                  <a:lnTo>
                    <a:pt x="9450" y="6625"/>
                  </a:lnTo>
                  <a:lnTo>
                    <a:pt x="9377" y="6673"/>
                  </a:lnTo>
                  <a:lnTo>
                    <a:pt x="9304" y="6673"/>
                  </a:lnTo>
                  <a:lnTo>
                    <a:pt x="9304" y="6673"/>
                  </a:lnTo>
                  <a:lnTo>
                    <a:pt x="9231" y="6673"/>
                  </a:lnTo>
                  <a:lnTo>
                    <a:pt x="9158" y="6625"/>
                  </a:lnTo>
                  <a:lnTo>
                    <a:pt x="1" y="0"/>
                  </a:lnTo>
                  <a:lnTo>
                    <a:pt x="1" y="10814"/>
                  </a:lnTo>
                  <a:lnTo>
                    <a:pt x="1" y="10814"/>
                  </a:lnTo>
                  <a:lnTo>
                    <a:pt x="1" y="10887"/>
                  </a:lnTo>
                  <a:lnTo>
                    <a:pt x="5115" y="720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4" name="Shape 488">
              <a:extLst>
                <a:ext uri="{FF2B5EF4-FFF2-40B4-BE49-F238E27FC236}">
                  <a16:creationId xmlns:a16="http://schemas.microsoft.com/office/drawing/2014/main" id="{3B607C00-E470-4818-BBD4-42BD685EBBEC}"/>
                </a:ext>
              </a:extLst>
            </p:cNvPr>
            <p:cNvSpPr/>
            <p:nvPr/>
          </p:nvSpPr>
          <p:spPr>
            <a:xfrm>
              <a:off x="572600" y="2014200"/>
              <a:ext cx="449375" cy="625"/>
            </a:xfrm>
            <a:custGeom>
              <a:avLst/>
              <a:gdLst/>
              <a:ahLst/>
              <a:cxnLst/>
              <a:rect l="0" t="0" r="0" b="0"/>
              <a:pathLst>
                <a:path w="17975" h="25" fill="none" extrusionOk="0">
                  <a:moveTo>
                    <a:pt x="0" y="0"/>
                  </a:moveTo>
                  <a:lnTo>
                    <a:pt x="0" y="0"/>
                  </a:lnTo>
                  <a:lnTo>
                    <a:pt x="98" y="25"/>
                  </a:lnTo>
                  <a:lnTo>
                    <a:pt x="171" y="25"/>
                  </a:lnTo>
                  <a:lnTo>
                    <a:pt x="17804" y="25"/>
                  </a:lnTo>
                  <a:lnTo>
                    <a:pt x="17804" y="25"/>
                  </a:lnTo>
                  <a:lnTo>
                    <a:pt x="17877" y="25"/>
                  </a:lnTo>
                  <a:lnTo>
                    <a:pt x="1797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65" name="Shape 489">
            <a:extLst>
              <a:ext uri="{FF2B5EF4-FFF2-40B4-BE49-F238E27FC236}">
                <a16:creationId xmlns:a16="http://schemas.microsoft.com/office/drawing/2014/main" id="{648BE810-5876-41E5-B92B-E62CF284CCED}"/>
              </a:ext>
            </a:extLst>
          </p:cNvPr>
          <p:cNvGrpSpPr/>
          <p:nvPr/>
        </p:nvGrpSpPr>
        <p:grpSpPr>
          <a:xfrm>
            <a:off x="5706081" y="2038857"/>
            <a:ext cx="477867" cy="457779"/>
            <a:chOff x="1236875" y="1623900"/>
            <a:chExt cx="465200" cy="455475"/>
          </a:xfrm>
        </p:grpSpPr>
        <p:sp>
          <p:nvSpPr>
            <p:cNvPr id="66" name="Shape 490">
              <a:extLst>
                <a:ext uri="{FF2B5EF4-FFF2-40B4-BE49-F238E27FC236}">
                  <a16:creationId xmlns:a16="http://schemas.microsoft.com/office/drawing/2014/main" id="{8DE32809-8240-4CBF-9F7C-07EA97839133}"/>
                </a:ext>
              </a:extLst>
            </p:cNvPr>
            <p:cNvSpPr/>
            <p:nvPr/>
          </p:nvSpPr>
          <p:spPr>
            <a:xfrm>
              <a:off x="1236875" y="1623900"/>
              <a:ext cx="465200" cy="445125"/>
            </a:xfrm>
            <a:custGeom>
              <a:avLst/>
              <a:gdLst/>
              <a:ahLst/>
              <a:cxnLst/>
              <a:rect l="0" t="0" r="0" b="0"/>
              <a:pathLst>
                <a:path w="18608" h="17805" fill="none" extrusionOk="0">
                  <a:moveTo>
                    <a:pt x="13493" y="14127"/>
                  </a:moveTo>
                  <a:lnTo>
                    <a:pt x="18608" y="17804"/>
                  </a:lnTo>
                  <a:lnTo>
                    <a:pt x="18608" y="17804"/>
                  </a:lnTo>
                  <a:lnTo>
                    <a:pt x="18608" y="17731"/>
                  </a:lnTo>
                  <a:lnTo>
                    <a:pt x="18608" y="6723"/>
                  </a:lnTo>
                  <a:lnTo>
                    <a:pt x="9304" y="1"/>
                  </a:lnTo>
                  <a:lnTo>
                    <a:pt x="1" y="6723"/>
                  </a:lnTo>
                  <a:lnTo>
                    <a:pt x="1" y="17731"/>
                  </a:lnTo>
                  <a:lnTo>
                    <a:pt x="1" y="17731"/>
                  </a:lnTo>
                  <a:lnTo>
                    <a:pt x="1" y="17804"/>
                  </a:lnTo>
                  <a:lnTo>
                    <a:pt x="5115" y="1412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7" name="Shape 491">
              <a:extLst>
                <a:ext uri="{FF2B5EF4-FFF2-40B4-BE49-F238E27FC236}">
                  <a16:creationId xmlns:a16="http://schemas.microsoft.com/office/drawing/2014/main" id="{40FDEC0C-0196-4FB3-AE0B-FFB6DE3FDCB6}"/>
                </a:ext>
              </a:extLst>
            </p:cNvPr>
            <p:cNvSpPr/>
            <p:nvPr/>
          </p:nvSpPr>
          <p:spPr>
            <a:xfrm>
              <a:off x="1244800" y="2078750"/>
              <a:ext cx="449375" cy="625"/>
            </a:xfrm>
            <a:custGeom>
              <a:avLst/>
              <a:gdLst/>
              <a:ahLst/>
              <a:cxnLst/>
              <a:rect l="0" t="0" r="0" b="0"/>
              <a:pathLst>
                <a:path w="17975" h="25" fill="none" extrusionOk="0">
                  <a:moveTo>
                    <a:pt x="0" y="0"/>
                  </a:moveTo>
                  <a:lnTo>
                    <a:pt x="0" y="0"/>
                  </a:lnTo>
                  <a:lnTo>
                    <a:pt x="98" y="0"/>
                  </a:lnTo>
                  <a:lnTo>
                    <a:pt x="171" y="24"/>
                  </a:lnTo>
                  <a:lnTo>
                    <a:pt x="17804" y="24"/>
                  </a:lnTo>
                  <a:lnTo>
                    <a:pt x="17804" y="24"/>
                  </a:lnTo>
                  <a:lnTo>
                    <a:pt x="17877" y="0"/>
                  </a:lnTo>
                  <a:lnTo>
                    <a:pt x="1797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8" name="Shape 492">
              <a:extLst>
                <a:ext uri="{FF2B5EF4-FFF2-40B4-BE49-F238E27FC236}">
                  <a16:creationId xmlns:a16="http://schemas.microsoft.com/office/drawing/2014/main" id="{A8864556-F1D9-4D43-8CC3-AD692951DB83}"/>
                </a:ext>
              </a:extLst>
            </p:cNvPr>
            <p:cNvSpPr/>
            <p:nvPr/>
          </p:nvSpPr>
          <p:spPr>
            <a:xfrm>
              <a:off x="1236875" y="1791950"/>
              <a:ext cx="465200" cy="171725"/>
            </a:xfrm>
            <a:custGeom>
              <a:avLst/>
              <a:gdLst/>
              <a:ahLst/>
              <a:cxnLst/>
              <a:rect l="0" t="0" r="0" b="0"/>
              <a:pathLst>
                <a:path w="18608" h="6869" fill="none" extrusionOk="0">
                  <a:moveTo>
                    <a:pt x="18608" y="1"/>
                  </a:moveTo>
                  <a:lnTo>
                    <a:pt x="9450" y="6820"/>
                  </a:lnTo>
                  <a:lnTo>
                    <a:pt x="9450" y="6820"/>
                  </a:lnTo>
                  <a:lnTo>
                    <a:pt x="9377" y="6845"/>
                  </a:lnTo>
                  <a:lnTo>
                    <a:pt x="9304" y="6869"/>
                  </a:lnTo>
                  <a:lnTo>
                    <a:pt x="9304" y="6869"/>
                  </a:lnTo>
                  <a:lnTo>
                    <a:pt x="9231" y="6845"/>
                  </a:lnTo>
                  <a:lnTo>
                    <a:pt x="9158" y="6820"/>
                  </a:ln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9" name="Shape 493">
              <a:extLst>
                <a:ext uri="{FF2B5EF4-FFF2-40B4-BE49-F238E27FC236}">
                  <a16:creationId xmlns:a16="http://schemas.microsoft.com/office/drawing/2014/main" id="{729B5C64-17E7-4912-A443-0CBDF8CBE4BC}"/>
                </a:ext>
              </a:extLst>
            </p:cNvPr>
            <p:cNvSpPr/>
            <p:nvPr/>
          </p:nvSpPr>
          <p:spPr>
            <a:xfrm>
              <a:off x="1330025" y="1750550"/>
              <a:ext cx="278900" cy="110850"/>
            </a:xfrm>
            <a:custGeom>
              <a:avLst/>
              <a:gdLst/>
              <a:ahLst/>
              <a:cxnLst/>
              <a:rect l="0" t="0" r="0" b="0"/>
              <a:pathLst>
                <a:path w="11156" h="4434" fill="none" extrusionOk="0">
                  <a:moveTo>
                    <a:pt x="1" y="4433"/>
                  </a:moveTo>
                  <a:lnTo>
                    <a:pt x="1" y="1"/>
                  </a:lnTo>
                  <a:lnTo>
                    <a:pt x="11155" y="1"/>
                  </a:lnTo>
                  <a:lnTo>
                    <a:pt x="11155" y="443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0" name="Shape 494">
              <a:extLst>
                <a:ext uri="{FF2B5EF4-FFF2-40B4-BE49-F238E27FC236}">
                  <a16:creationId xmlns:a16="http://schemas.microsoft.com/office/drawing/2014/main" id="{C755BB26-C9F6-483C-B32E-1193BD3A251F}"/>
                </a:ext>
              </a:extLst>
            </p:cNvPr>
            <p:cNvSpPr/>
            <p:nvPr/>
          </p:nvSpPr>
          <p:spPr>
            <a:xfrm>
              <a:off x="1402500" y="1810225"/>
              <a:ext cx="133975" cy="25"/>
            </a:xfrm>
            <a:custGeom>
              <a:avLst/>
              <a:gdLst/>
              <a:ahLst/>
              <a:cxnLst/>
              <a:rect l="0" t="0" r="0" b="0"/>
              <a:pathLst>
                <a:path w="5359" h="1" fill="none" extrusionOk="0">
                  <a:moveTo>
                    <a:pt x="0" y="0"/>
                  </a:moveTo>
                  <a:lnTo>
                    <a:pt x="535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1" name="Shape 495">
              <a:extLst>
                <a:ext uri="{FF2B5EF4-FFF2-40B4-BE49-F238E27FC236}">
                  <a16:creationId xmlns:a16="http://schemas.microsoft.com/office/drawing/2014/main" id="{C46A8ABB-6376-43ED-A7DD-A92D69DAD2EA}"/>
                </a:ext>
              </a:extLst>
            </p:cNvPr>
            <p:cNvSpPr/>
            <p:nvPr/>
          </p:nvSpPr>
          <p:spPr>
            <a:xfrm>
              <a:off x="1402500" y="1844325"/>
              <a:ext cx="133975" cy="25"/>
            </a:xfrm>
            <a:custGeom>
              <a:avLst/>
              <a:gdLst/>
              <a:ahLst/>
              <a:cxnLst/>
              <a:rect l="0" t="0" r="0" b="0"/>
              <a:pathLst>
                <a:path w="5359" h="1" fill="none" extrusionOk="0">
                  <a:moveTo>
                    <a:pt x="0" y="0"/>
                  </a:moveTo>
                  <a:lnTo>
                    <a:pt x="535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2" name="Shape 496">
              <a:extLst>
                <a:ext uri="{FF2B5EF4-FFF2-40B4-BE49-F238E27FC236}">
                  <a16:creationId xmlns:a16="http://schemas.microsoft.com/office/drawing/2014/main" id="{A28E8565-5AC4-4386-8842-6E2641237914}"/>
                </a:ext>
              </a:extLst>
            </p:cNvPr>
            <p:cNvSpPr/>
            <p:nvPr/>
          </p:nvSpPr>
          <p:spPr>
            <a:xfrm>
              <a:off x="1402500" y="1878425"/>
              <a:ext cx="85250" cy="25"/>
            </a:xfrm>
            <a:custGeom>
              <a:avLst/>
              <a:gdLst/>
              <a:ahLst/>
              <a:cxnLst/>
              <a:rect l="0" t="0" r="0" b="0"/>
              <a:pathLst>
                <a:path w="3410" h="1" fill="none" extrusionOk="0">
                  <a:moveTo>
                    <a:pt x="0" y="0"/>
                  </a:moveTo>
                  <a:lnTo>
                    <a:pt x="341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73" name="Shape 497">
            <a:extLst>
              <a:ext uri="{FF2B5EF4-FFF2-40B4-BE49-F238E27FC236}">
                <a16:creationId xmlns:a16="http://schemas.microsoft.com/office/drawing/2014/main" id="{D1C25066-E132-4845-BDF6-041A43178600}"/>
              </a:ext>
            </a:extLst>
          </p:cNvPr>
          <p:cNvGrpSpPr/>
          <p:nvPr/>
        </p:nvGrpSpPr>
        <p:grpSpPr>
          <a:xfrm>
            <a:off x="6411582" y="2048656"/>
            <a:ext cx="447872" cy="438180"/>
            <a:chOff x="1923675" y="1633650"/>
            <a:chExt cx="436000" cy="435975"/>
          </a:xfrm>
        </p:grpSpPr>
        <p:sp>
          <p:nvSpPr>
            <p:cNvPr id="74" name="Shape 498">
              <a:extLst>
                <a:ext uri="{FF2B5EF4-FFF2-40B4-BE49-F238E27FC236}">
                  <a16:creationId xmlns:a16="http://schemas.microsoft.com/office/drawing/2014/main" id="{135ED964-AC5F-4643-BC1F-B3CC4477621D}"/>
                </a:ext>
              </a:extLst>
            </p:cNvPr>
            <p:cNvSpPr/>
            <p:nvPr/>
          </p:nvSpPr>
          <p:spPr>
            <a:xfrm>
              <a:off x="2209250" y="1633650"/>
              <a:ext cx="150425" cy="150425"/>
            </a:xfrm>
            <a:custGeom>
              <a:avLst/>
              <a:gdLst/>
              <a:ahLst/>
              <a:cxnLst/>
              <a:rect l="0" t="0" r="0" b="0"/>
              <a:pathLst>
                <a:path w="6017" h="6017" fill="none" extrusionOk="0">
                  <a:moveTo>
                    <a:pt x="5846" y="3605"/>
                  </a:moveTo>
                  <a:lnTo>
                    <a:pt x="2412" y="171"/>
                  </a:lnTo>
                  <a:lnTo>
                    <a:pt x="2412" y="171"/>
                  </a:lnTo>
                  <a:lnTo>
                    <a:pt x="2314" y="98"/>
                  </a:lnTo>
                  <a:lnTo>
                    <a:pt x="2217" y="49"/>
                  </a:lnTo>
                  <a:lnTo>
                    <a:pt x="2095" y="25"/>
                  </a:lnTo>
                  <a:lnTo>
                    <a:pt x="1997" y="1"/>
                  </a:lnTo>
                  <a:lnTo>
                    <a:pt x="1876" y="25"/>
                  </a:lnTo>
                  <a:lnTo>
                    <a:pt x="1778" y="49"/>
                  </a:lnTo>
                  <a:lnTo>
                    <a:pt x="1681" y="98"/>
                  </a:lnTo>
                  <a:lnTo>
                    <a:pt x="1583" y="171"/>
                  </a:lnTo>
                  <a:lnTo>
                    <a:pt x="0" y="1778"/>
                  </a:lnTo>
                  <a:lnTo>
                    <a:pt x="4238" y="6016"/>
                  </a:lnTo>
                  <a:lnTo>
                    <a:pt x="5846" y="4433"/>
                  </a:lnTo>
                  <a:lnTo>
                    <a:pt x="5846" y="4433"/>
                  </a:lnTo>
                  <a:lnTo>
                    <a:pt x="5919" y="4336"/>
                  </a:lnTo>
                  <a:lnTo>
                    <a:pt x="5967" y="4238"/>
                  </a:lnTo>
                  <a:lnTo>
                    <a:pt x="5992" y="4141"/>
                  </a:lnTo>
                  <a:lnTo>
                    <a:pt x="6016" y="4019"/>
                  </a:lnTo>
                  <a:lnTo>
                    <a:pt x="5992" y="3922"/>
                  </a:lnTo>
                  <a:lnTo>
                    <a:pt x="5967" y="3800"/>
                  </a:lnTo>
                  <a:lnTo>
                    <a:pt x="5919" y="3703"/>
                  </a:lnTo>
                  <a:lnTo>
                    <a:pt x="5846" y="3605"/>
                  </a:lnTo>
                  <a:lnTo>
                    <a:pt x="5846" y="360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5" name="Shape 499">
              <a:extLst>
                <a:ext uri="{FF2B5EF4-FFF2-40B4-BE49-F238E27FC236}">
                  <a16:creationId xmlns:a16="http://schemas.microsoft.com/office/drawing/2014/main" id="{28AB5990-F18C-4455-B078-A56A48C0472A}"/>
                </a:ext>
              </a:extLst>
            </p:cNvPr>
            <p:cNvSpPr/>
            <p:nvPr/>
          </p:nvSpPr>
          <p:spPr>
            <a:xfrm>
              <a:off x="2019900" y="1757250"/>
              <a:ext cx="261825" cy="261850"/>
            </a:xfrm>
            <a:custGeom>
              <a:avLst/>
              <a:gdLst/>
              <a:ahLst/>
              <a:cxnLst/>
              <a:rect l="0" t="0" r="0" b="0"/>
              <a:pathLst>
                <a:path w="10473" h="10474" fill="none" extrusionOk="0">
                  <a:moveTo>
                    <a:pt x="10473" y="1"/>
                  </a:moveTo>
                  <a:lnTo>
                    <a:pt x="0" y="1047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6" name="Shape 500">
              <a:extLst>
                <a:ext uri="{FF2B5EF4-FFF2-40B4-BE49-F238E27FC236}">
                  <a16:creationId xmlns:a16="http://schemas.microsoft.com/office/drawing/2014/main" id="{6456C459-C9C0-427B-A4A5-C15A38FBA0B1}"/>
                </a:ext>
              </a:extLst>
            </p:cNvPr>
            <p:cNvSpPr/>
            <p:nvPr/>
          </p:nvSpPr>
          <p:spPr>
            <a:xfrm>
              <a:off x="1923675" y="1681150"/>
              <a:ext cx="388500" cy="388475"/>
            </a:xfrm>
            <a:custGeom>
              <a:avLst/>
              <a:gdLst/>
              <a:ahLst/>
              <a:cxnLst/>
              <a:rect l="0" t="0" r="0" b="0"/>
              <a:pathLst>
                <a:path w="15540" h="15539" fill="none" extrusionOk="0">
                  <a:moveTo>
                    <a:pt x="11277" y="0"/>
                  </a:moveTo>
                  <a:lnTo>
                    <a:pt x="756" y="10546"/>
                  </a:lnTo>
                  <a:lnTo>
                    <a:pt x="756" y="10546"/>
                  </a:lnTo>
                  <a:lnTo>
                    <a:pt x="683" y="10619"/>
                  </a:lnTo>
                  <a:lnTo>
                    <a:pt x="634" y="10692"/>
                  </a:lnTo>
                  <a:lnTo>
                    <a:pt x="610" y="10765"/>
                  </a:lnTo>
                  <a:lnTo>
                    <a:pt x="585" y="10863"/>
                  </a:lnTo>
                  <a:lnTo>
                    <a:pt x="1" y="14881"/>
                  </a:lnTo>
                  <a:lnTo>
                    <a:pt x="1" y="14881"/>
                  </a:lnTo>
                  <a:lnTo>
                    <a:pt x="1" y="15003"/>
                  </a:lnTo>
                  <a:lnTo>
                    <a:pt x="25" y="15149"/>
                  </a:lnTo>
                  <a:lnTo>
                    <a:pt x="98" y="15271"/>
                  </a:lnTo>
                  <a:lnTo>
                    <a:pt x="171" y="15368"/>
                  </a:lnTo>
                  <a:lnTo>
                    <a:pt x="171" y="15368"/>
                  </a:lnTo>
                  <a:lnTo>
                    <a:pt x="269" y="15441"/>
                  </a:lnTo>
                  <a:lnTo>
                    <a:pt x="366" y="15490"/>
                  </a:lnTo>
                  <a:lnTo>
                    <a:pt x="464" y="15514"/>
                  </a:lnTo>
                  <a:lnTo>
                    <a:pt x="585" y="15539"/>
                  </a:lnTo>
                  <a:lnTo>
                    <a:pt x="585" y="15539"/>
                  </a:lnTo>
                  <a:lnTo>
                    <a:pt x="659" y="15539"/>
                  </a:lnTo>
                  <a:lnTo>
                    <a:pt x="4677" y="14954"/>
                  </a:lnTo>
                  <a:lnTo>
                    <a:pt x="4677" y="14954"/>
                  </a:lnTo>
                  <a:lnTo>
                    <a:pt x="4848" y="14905"/>
                  </a:lnTo>
                  <a:lnTo>
                    <a:pt x="4921" y="14857"/>
                  </a:lnTo>
                  <a:lnTo>
                    <a:pt x="4994" y="14784"/>
                  </a:lnTo>
                  <a:lnTo>
                    <a:pt x="15539" y="426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7" name="Shape 501">
              <a:extLst>
                <a:ext uri="{FF2B5EF4-FFF2-40B4-BE49-F238E27FC236}">
                  <a16:creationId xmlns:a16="http://schemas.microsoft.com/office/drawing/2014/main" id="{7A7842F4-6DFF-46B1-9600-C416A2CEC548}"/>
                </a:ext>
              </a:extLst>
            </p:cNvPr>
            <p:cNvSpPr/>
            <p:nvPr/>
          </p:nvSpPr>
          <p:spPr>
            <a:xfrm>
              <a:off x="1974225" y="1711575"/>
              <a:ext cx="261825" cy="261850"/>
            </a:xfrm>
            <a:custGeom>
              <a:avLst/>
              <a:gdLst/>
              <a:ahLst/>
              <a:cxnLst/>
              <a:rect l="0" t="0" r="0" b="0"/>
              <a:pathLst>
                <a:path w="10473" h="10474" fill="none" extrusionOk="0">
                  <a:moveTo>
                    <a:pt x="0" y="10474"/>
                  </a:moveTo>
                  <a:lnTo>
                    <a:pt x="1047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8" name="Shape 502">
              <a:extLst>
                <a:ext uri="{FF2B5EF4-FFF2-40B4-BE49-F238E27FC236}">
                  <a16:creationId xmlns:a16="http://schemas.microsoft.com/office/drawing/2014/main" id="{A68A29F3-5CB5-4408-9108-C5FF933D0A9D}"/>
                </a:ext>
              </a:extLst>
            </p:cNvPr>
            <p:cNvSpPr/>
            <p:nvPr/>
          </p:nvSpPr>
          <p:spPr>
            <a:xfrm>
              <a:off x="1934650" y="2014200"/>
              <a:ext cx="44475" cy="44475"/>
            </a:xfrm>
            <a:custGeom>
              <a:avLst/>
              <a:gdLst/>
              <a:ahLst/>
              <a:cxnLst/>
              <a:rect l="0" t="0" r="0" b="0"/>
              <a:pathLst>
                <a:path w="1779" h="1779" fill="none" extrusionOk="0">
                  <a:moveTo>
                    <a:pt x="1778" y="1778"/>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9" name="Shape 503">
              <a:extLst>
                <a:ext uri="{FF2B5EF4-FFF2-40B4-BE49-F238E27FC236}">
                  <a16:creationId xmlns:a16="http://schemas.microsoft.com/office/drawing/2014/main" id="{B9769517-EB56-41B6-A6C0-87A921702FC0}"/>
                </a:ext>
              </a:extLst>
            </p:cNvPr>
            <p:cNvSpPr/>
            <p:nvPr/>
          </p:nvSpPr>
          <p:spPr>
            <a:xfrm>
              <a:off x="1944375" y="1947225"/>
              <a:ext cx="101725" cy="101700"/>
            </a:xfrm>
            <a:custGeom>
              <a:avLst/>
              <a:gdLst/>
              <a:ahLst/>
              <a:cxnLst/>
              <a:rect l="0" t="0" r="0" b="0"/>
              <a:pathLst>
                <a:path w="4069" h="4068" fill="none" extrusionOk="0">
                  <a:moveTo>
                    <a:pt x="1" y="49"/>
                  </a:moveTo>
                  <a:lnTo>
                    <a:pt x="1" y="49"/>
                  </a:lnTo>
                  <a:lnTo>
                    <a:pt x="25" y="0"/>
                  </a:lnTo>
                  <a:lnTo>
                    <a:pt x="25" y="0"/>
                  </a:lnTo>
                  <a:lnTo>
                    <a:pt x="4068" y="4043"/>
                  </a:lnTo>
                  <a:lnTo>
                    <a:pt x="4068" y="4043"/>
                  </a:lnTo>
                  <a:lnTo>
                    <a:pt x="4068" y="4043"/>
                  </a:lnTo>
                  <a:lnTo>
                    <a:pt x="4020" y="406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80" name="Shape 504">
            <a:extLst>
              <a:ext uri="{FF2B5EF4-FFF2-40B4-BE49-F238E27FC236}">
                <a16:creationId xmlns:a16="http://schemas.microsoft.com/office/drawing/2014/main" id="{C8ADB049-B0A0-49B6-A78E-CC03967AC8F0}"/>
              </a:ext>
            </a:extLst>
          </p:cNvPr>
          <p:cNvGrpSpPr/>
          <p:nvPr/>
        </p:nvGrpSpPr>
        <p:grpSpPr>
          <a:xfrm>
            <a:off x="7100213" y="2046822"/>
            <a:ext cx="451596" cy="441849"/>
            <a:chOff x="2594050" y="1631825"/>
            <a:chExt cx="439625" cy="439625"/>
          </a:xfrm>
        </p:grpSpPr>
        <p:sp>
          <p:nvSpPr>
            <p:cNvPr id="81" name="Shape 505">
              <a:extLst>
                <a:ext uri="{FF2B5EF4-FFF2-40B4-BE49-F238E27FC236}">
                  <a16:creationId xmlns:a16="http://schemas.microsoft.com/office/drawing/2014/main" id="{56633C86-CC22-4D8F-BB22-10C33CF6C1F4}"/>
                </a:ext>
              </a:extLst>
            </p:cNvPr>
            <p:cNvSpPr/>
            <p:nvPr/>
          </p:nvSpPr>
          <p:spPr>
            <a:xfrm>
              <a:off x="2594050" y="1883300"/>
              <a:ext cx="188175" cy="188150"/>
            </a:xfrm>
            <a:custGeom>
              <a:avLst/>
              <a:gdLst/>
              <a:ahLst/>
              <a:cxnLst/>
              <a:rect l="0" t="0" r="0" b="0"/>
              <a:pathLst>
                <a:path w="7527" h="7526" fill="none" extrusionOk="0">
                  <a:moveTo>
                    <a:pt x="5992" y="0"/>
                  </a:moveTo>
                  <a:lnTo>
                    <a:pt x="537" y="6430"/>
                  </a:lnTo>
                  <a:lnTo>
                    <a:pt x="1" y="7526"/>
                  </a:lnTo>
                  <a:lnTo>
                    <a:pt x="1097" y="6990"/>
                  </a:lnTo>
                  <a:lnTo>
                    <a:pt x="7526" y="1534"/>
                  </a:lnTo>
                  <a:lnTo>
                    <a:pt x="5992"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2" name="Shape 506">
              <a:extLst>
                <a:ext uri="{FF2B5EF4-FFF2-40B4-BE49-F238E27FC236}">
                  <a16:creationId xmlns:a16="http://schemas.microsoft.com/office/drawing/2014/main" id="{AF27C301-BF7A-4A76-BEE0-46EE847C16FB}"/>
                </a:ext>
              </a:extLst>
            </p:cNvPr>
            <p:cNvSpPr/>
            <p:nvPr/>
          </p:nvSpPr>
          <p:spPr>
            <a:xfrm>
              <a:off x="2857700" y="1631825"/>
              <a:ext cx="175975" cy="176000"/>
            </a:xfrm>
            <a:custGeom>
              <a:avLst/>
              <a:gdLst/>
              <a:ahLst/>
              <a:cxnLst/>
              <a:rect l="0" t="0" r="0" b="0"/>
              <a:pathLst>
                <a:path w="7039" h="7040" fill="none" extrusionOk="0">
                  <a:moveTo>
                    <a:pt x="268" y="2704"/>
                  </a:moveTo>
                  <a:lnTo>
                    <a:pt x="4336" y="6771"/>
                  </a:lnTo>
                  <a:lnTo>
                    <a:pt x="4336" y="6771"/>
                  </a:lnTo>
                  <a:lnTo>
                    <a:pt x="4336" y="6771"/>
                  </a:lnTo>
                  <a:lnTo>
                    <a:pt x="4652" y="6917"/>
                  </a:lnTo>
                  <a:lnTo>
                    <a:pt x="4993" y="7015"/>
                  </a:lnTo>
                  <a:lnTo>
                    <a:pt x="5310" y="7039"/>
                  </a:lnTo>
                  <a:lnTo>
                    <a:pt x="5651" y="7039"/>
                  </a:lnTo>
                  <a:lnTo>
                    <a:pt x="5992" y="6966"/>
                  </a:lnTo>
                  <a:lnTo>
                    <a:pt x="6308" y="6844"/>
                  </a:lnTo>
                  <a:lnTo>
                    <a:pt x="6454" y="6747"/>
                  </a:lnTo>
                  <a:lnTo>
                    <a:pt x="6601" y="6674"/>
                  </a:lnTo>
                  <a:lnTo>
                    <a:pt x="6747" y="6552"/>
                  </a:lnTo>
                  <a:lnTo>
                    <a:pt x="6893" y="6430"/>
                  </a:lnTo>
                  <a:lnTo>
                    <a:pt x="6893" y="6430"/>
                  </a:lnTo>
                  <a:lnTo>
                    <a:pt x="6942" y="6357"/>
                  </a:lnTo>
                  <a:lnTo>
                    <a:pt x="7015" y="6260"/>
                  </a:lnTo>
                  <a:lnTo>
                    <a:pt x="7039" y="6138"/>
                  </a:lnTo>
                  <a:lnTo>
                    <a:pt x="7039" y="6041"/>
                  </a:lnTo>
                  <a:lnTo>
                    <a:pt x="7039" y="6041"/>
                  </a:lnTo>
                  <a:lnTo>
                    <a:pt x="7039" y="5943"/>
                  </a:lnTo>
                  <a:lnTo>
                    <a:pt x="7015" y="5846"/>
                  </a:lnTo>
                  <a:lnTo>
                    <a:pt x="6942" y="5748"/>
                  </a:lnTo>
                  <a:lnTo>
                    <a:pt x="6893" y="5651"/>
                  </a:lnTo>
                  <a:lnTo>
                    <a:pt x="1389" y="147"/>
                  </a:lnTo>
                  <a:lnTo>
                    <a:pt x="1389" y="147"/>
                  </a:lnTo>
                  <a:lnTo>
                    <a:pt x="1291" y="98"/>
                  </a:lnTo>
                  <a:lnTo>
                    <a:pt x="1194" y="25"/>
                  </a:lnTo>
                  <a:lnTo>
                    <a:pt x="1096" y="0"/>
                  </a:lnTo>
                  <a:lnTo>
                    <a:pt x="999" y="0"/>
                  </a:lnTo>
                  <a:lnTo>
                    <a:pt x="999" y="0"/>
                  </a:lnTo>
                  <a:lnTo>
                    <a:pt x="902" y="0"/>
                  </a:lnTo>
                  <a:lnTo>
                    <a:pt x="780" y="25"/>
                  </a:lnTo>
                  <a:lnTo>
                    <a:pt x="682" y="98"/>
                  </a:lnTo>
                  <a:lnTo>
                    <a:pt x="609" y="147"/>
                  </a:lnTo>
                  <a:lnTo>
                    <a:pt x="609" y="147"/>
                  </a:lnTo>
                  <a:lnTo>
                    <a:pt x="487" y="293"/>
                  </a:lnTo>
                  <a:lnTo>
                    <a:pt x="366" y="439"/>
                  </a:lnTo>
                  <a:lnTo>
                    <a:pt x="293" y="585"/>
                  </a:lnTo>
                  <a:lnTo>
                    <a:pt x="195" y="731"/>
                  </a:lnTo>
                  <a:lnTo>
                    <a:pt x="73" y="1048"/>
                  </a:lnTo>
                  <a:lnTo>
                    <a:pt x="0" y="1389"/>
                  </a:lnTo>
                  <a:lnTo>
                    <a:pt x="0" y="1730"/>
                  </a:lnTo>
                  <a:lnTo>
                    <a:pt x="25" y="2046"/>
                  </a:lnTo>
                  <a:lnTo>
                    <a:pt x="122" y="2387"/>
                  </a:lnTo>
                  <a:lnTo>
                    <a:pt x="268" y="2704"/>
                  </a:lnTo>
                  <a:lnTo>
                    <a:pt x="268" y="270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3" name="Shape 507">
              <a:extLst>
                <a:ext uri="{FF2B5EF4-FFF2-40B4-BE49-F238E27FC236}">
                  <a16:creationId xmlns:a16="http://schemas.microsoft.com/office/drawing/2014/main" id="{D9285840-4BA8-4AB4-AAB5-FA61B58CD7C0}"/>
                </a:ext>
              </a:extLst>
            </p:cNvPr>
            <p:cNvSpPr/>
            <p:nvPr/>
          </p:nvSpPr>
          <p:spPr>
            <a:xfrm>
              <a:off x="2662850" y="1699400"/>
              <a:ext cx="303250" cy="303250"/>
            </a:xfrm>
            <a:custGeom>
              <a:avLst/>
              <a:gdLst/>
              <a:ahLst/>
              <a:cxnLst/>
              <a:rect l="0" t="0" r="0" b="0"/>
              <a:pathLst>
                <a:path w="12130" h="12130" fill="none" extrusionOk="0">
                  <a:moveTo>
                    <a:pt x="8038" y="1"/>
                  </a:moveTo>
                  <a:lnTo>
                    <a:pt x="4872" y="3191"/>
                  </a:lnTo>
                  <a:lnTo>
                    <a:pt x="4872" y="3191"/>
                  </a:lnTo>
                  <a:lnTo>
                    <a:pt x="4628" y="3094"/>
                  </a:lnTo>
                  <a:lnTo>
                    <a:pt x="4385" y="2997"/>
                  </a:lnTo>
                  <a:lnTo>
                    <a:pt x="4092" y="2899"/>
                  </a:lnTo>
                  <a:lnTo>
                    <a:pt x="3800" y="2850"/>
                  </a:lnTo>
                  <a:lnTo>
                    <a:pt x="3484" y="2777"/>
                  </a:lnTo>
                  <a:lnTo>
                    <a:pt x="3167" y="2729"/>
                  </a:lnTo>
                  <a:lnTo>
                    <a:pt x="2850" y="2704"/>
                  </a:lnTo>
                  <a:lnTo>
                    <a:pt x="2534" y="2704"/>
                  </a:lnTo>
                  <a:lnTo>
                    <a:pt x="2534" y="2704"/>
                  </a:lnTo>
                  <a:lnTo>
                    <a:pt x="2241" y="2704"/>
                  </a:lnTo>
                  <a:lnTo>
                    <a:pt x="1949" y="2729"/>
                  </a:lnTo>
                  <a:lnTo>
                    <a:pt x="1633" y="2777"/>
                  </a:lnTo>
                  <a:lnTo>
                    <a:pt x="1316" y="2850"/>
                  </a:lnTo>
                  <a:lnTo>
                    <a:pt x="999" y="2972"/>
                  </a:lnTo>
                  <a:lnTo>
                    <a:pt x="707" y="3094"/>
                  </a:lnTo>
                  <a:lnTo>
                    <a:pt x="415" y="3289"/>
                  </a:lnTo>
                  <a:lnTo>
                    <a:pt x="147" y="3508"/>
                  </a:lnTo>
                  <a:lnTo>
                    <a:pt x="147" y="3508"/>
                  </a:lnTo>
                  <a:lnTo>
                    <a:pt x="74" y="3581"/>
                  </a:lnTo>
                  <a:lnTo>
                    <a:pt x="25" y="3678"/>
                  </a:lnTo>
                  <a:lnTo>
                    <a:pt x="1" y="3776"/>
                  </a:lnTo>
                  <a:lnTo>
                    <a:pt x="1" y="3898"/>
                  </a:lnTo>
                  <a:lnTo>
                    <a:pt x="1" y="3898"/>
                  </a:lnTo>
                  <a:lnTo>
                    <a:pt x="1" y="3995"/>
                  </a:lnTo>
                  <a:lnTo>
                    <a:pt x="25" y="4093"/>
                  </a:lnTo>
                  <a:lnTo>
                    <a:pt x="74" y="4190"/>
                  </a:lnTo>
                  <a:lnTo>
                    <a:pt x="147" y="4287"/>
                  </a:lnTo>
                  <a:lnTo>
                    <a:pt x="7843" y="11984"/>
                  </a:lnTo>
                  <a:lnTo>
                    <a:pt x="7843" y="11984"/>
                  </a:lnTo>
                  <a:lnTo>
                    <a:pt x="7941" y="12057"/>
                  </a:lnTo>
                  <a:lnTo>
                    <a:pt x="8038" y="12105"/>
                  </a:lnTo>
                  <a:lnTo>
                    <a:pt x="8135" y="12130"/>
                  </a:lnTo>
                  <a:lnTo>
                    <a:pt x="8233" y="12130"/>
                  </a:lnTo>
                  <a:lnTo>
                    <a:pt x="8233" y="12130"/>
                  </a:lnTo>
                  <a:lnTo>
                    <a:pt x="8355" y="12130"/>
                  </a:lnTo>
                  <a:lnTo>
                    <a:pt x="8452" y="12105"/>
                  </a:lnTo>
                  <a:lnTo>
                    <a:pt x="8549" y="12057"/>
                  </a:lnTo>
                  <a:lnTo>
                    <a:pt x="8622" y="11984"/>
                  </a:lnTo>
                  <a:lnTo>
                    <a:pt x="8622" y="11984"/>
                  </a:lnTo>
                  <a:lnTo>
                    <a:pt x="8842" y="11716"/>
                  </a:lnTo>
                  <a:lnTo>
                    <a:pt x="9036" y="11423"/>
                  </a:lnTo>
                  <a:lnTo>
                    <a:pt x="9158" y="11131"/>
                  </a:lnTo>
                  <a:lnTo>
                    <a:pt x="9280" y="10814"/>
                  </a:lnTo>
                  <a:lnTo>
                    <a:pt x="9353" y="10498"/>
                  </a:lnTo>
                  <a:lnTo>
                    <a:pt x="9402" y="10181"/>
                  </a:lnTo>
                  <a:lnTo>
                    <a:pt x="9426" y="9889"/>
                  </a:lnTo>
                  <a:lnTo>
                    <a:pt x="9426" y="9597"/>
                  </a:lnTo>
                  <a:lnTo>
                    <a:pt x="9426" y="9597"/>
                  </a:lnTo>
                  <a:lnTo>
                    <a:pt x="9426" y="9280"/>
                  </a:lnTo>
                  <a:lnTo>
                    <a:pt x="9402" y="8964"/>
                  </a:lnTo>
                  <a:lnTo>
                    <a:pt x="9353" y="8647"/>
                  </a:lnTo>
                  <a:lnTo>
                    <a:pt x="9280" y="8330"/>
                  </a:lnTo>
                  <a:lnTo>
                    <a:pt x="9231" y="8038"/>
                  </a:lnTo>
                  <a:lnTo>
                    <a:pt x="9134" y="7746"/>
                  </a:lnTo>
                  <a:lnTo>
                    <a:pt x="9036" y="7502"/>
                  </a:lnTo>
                  <a:lnTo>
                    <a:pt x="8939" y="7259"/>
                  </a:lnTo>
                  <a:lnTo>
                    <a:pt x="12130" y="409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4" name="Shape 508">
              <a:extLst>
                <a:ext uri="{FF2B5EF4-FFF2-40B4-BE49-F238E27FC236}">
                  <a16:creationId xmlns:a16="http://schemas.microsoft.com/office/drawing/2014/main" id="{410BDE1D-CC3F-497A-88E6-66F1BD9AC1E7}"/>
                </a:ext>
              </a:extLst>
            </p:cNvPr>
            <p:cNvSpPr/>
            <p:nvPr/>
          </p:nvSpPr>
          <p:spPr>
            <a:xfrm>
              <a:off x="2801675" y="1740825"/>
              <a:ext cx="49950" cy="49950"/>
            </a:xfrm>
            <a:custGeom>
              <a:avLst/>
              <a:gdLst/>
              <a:ahLst/>
              <a:cxnLst/>
              <a:rect l="0" t="0" r="0" b="0"/>
              <a:pathLst>
                <a:path w="1998" h="1998" fill="none" extrusionOk="0">
                  <a:moveTo>
                    <a:pt x="1" y="1997"/>
                  </a:moveTo>
                  <a:lnTo>
                    <a:pt x="199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85" name="Shape 509">
            <a:extLst>
              <a:ext uri="{FF2B5EF4-FFF2-40B4-BE49-F238E27FC236}">
                <a16:creationId xmlns:a16="http://schemas.microsoft.com/office/drawing/2014/main" id="{B3EE7781-60D0-46B2-A3C4-84D88B4992FB}"/>
              </a:ext>
            </a:extLst>
          </p:cNvPr>
          <p:cNvSpPr/>
          <p:nvPr/>
        </p:nvSpPr>
        <p:spPr>
          <a:xfrm>
            <a:off x="7810851" y="2066458"/>
            <a:ext cx="411586" cy="402702"/>
          </a:xfrm>
          <a:custGeom>
            <a:avLst/>
            <a:gdLst/>
            <a:ahLst/>
            <a:cxnLst/>
            <a:rect l="0" t="0" r="0" b="0"/>
            <a:pathLst>
              <a:path w="16027" h="16027" fill="none" extrusionOk="0">
                <a:moveTo>
                  <a:pt x="14029" y="4019"/>
                </a:moveTo>
                <a:lnTo>
                  <a:pt x="14029" y="4019"/>
                </a:lnTo>
                <a:lnTo>
                  <a:pt x="14200" y="3849"/>
                </a:lnTo>
                <a:lnTo>
                  <a:pt x="14395" y="3752"/>
                </a:lnTo>
                <a:lnTo>
                  <a:pt x="14614" y="3678"/>
                </a:lnTo>
                <a:lnTo>
                  <a:pt x="14809" y="3630"/>
                </a:lnTo>
                <a:lnTo>
                  <a:pt x="15028" y="3581"/>
                </a:lnTo>
                <a:lnTo>
                  <a:pt x="15247" y="3484"/>
                </a:lnTo>
                <a:lnTo>
                  <a:pt x="15442" y="3362"/>
                </a:lnTo>
                <a:lnTo>
                  <a:pt x="15661" y="3191"/>
                </a:lnTo>
                <a:lnTo>
                  <a:pt x="15661" y="3191"/>
                </a:lnTo>
                <a:lnTo>
                  <a:pt x="15832" y="2997"/>
                </a:lnTo>
                <a:lnTo>
                  <a:pt x="15929" y="2777"/>
                </a:lnTo>
                <a:lnTo>
                  <a:pt x="16002" y="2534"/>
                </a:lnTo>
                <a:lnTo>
                  <a:pt x="16026" y="2266"/>
                </a:lnTo>
                <a:lnTo>
                  <a:pt x="16026" y="2266"/>
                </a:lnTo>
                <a:lnTo>
                  <a:pt x="16002" y="2047"/>
                </a:lnTo>
                <a:lnTo>
                  <a:pt x="15978" y="1827"/>
                </a:lnTo>
                <a:lnTo>
                  <a:pt x="15905" y="1633"/>
                </a:lnTo>
                <a:lnTo>
                  <a:pt x="15807" y="1413"/>
                </a:lnTo>
                <a:lnTo>
                  <a:pt x="15710" y="1243"/>
                </a:lnTo>
                <a:lnTo>
                  <a:pt x="15588" y="1048"/>
                </a:lnTo>
                <a:lnTo>
                  <a:pt x="15466" y="878"/>
                </a:lnTo>
                <a:lnTo>
                  <a:pt x="15320" y="707"/>
                </a:lnTo>
                <a:lnTo>
                  <a:pt x="15320" y="707"/>
                </a:lnTo>
                <a:lnTo>
                  <a:pt x="15150" y="561"/>
                </a:lnTo>
                <a:lnTo>
                  <a:pt x="14979" y="439"/>
                </a:lnTo>
                <a:lnTo>
                  <a:pt x="14784" y="317"/>
                </a:lnTo>
                <a:lnTo>
                  <a:pt x="14590" y="196"/>
                </a:lnTo>
                <a:lnTo>
                  <a:pt x="14395" y="123"/>
                </a:lnTo>
                <a:lnTo>
                  <a:pt x="14175" y="50"/>
                </a:lnTo>
                <a:lnTo>
                  <a:pt x="13981" y="25"/>
                </a:lnTo>
                <a:lnTo>
                  <a:pt x="13761" y="1"/>
                </a:lnTo>
                <a:lnTo>
                  <a:pt x="13761" y="1"/>
                </a:lnTo>
                <a:lnTo>
                  <a:pt x="13494" y="25"/>
                </a:lnTo>
                <a:lnTo>
                  <a:pt x="13250" y="98"/>
                </a:lnTo>
                <a:lnTo>
                  <a:pt x="13031" y="196"/>
                </a:lnTo>
                <a:lnTo>
                  <a:pt x="12836" y="366"/>
                </a:lnTo>
                <a:lnTo>
                  <a:pt x="12836" y="366"/>
                </a:lnTo>
                <a:lnTo>
                  <a:pt x="12665" y="561"/>
                </a:lnTo>
                <a:lnTo>
                  <a:pt x="12544" y="780"/>
                </a:lnTo>
                <a:lnTo>
                  <a:pt x="12471" y="975"/>
                </a:lnTo>
                <a:lnTo>
                  <a:pt x="12422" y="1194"/>
                </a:lnTo>
                <a:lnTo>
                  <a:pt x="12349" y="1413"/>
                </a:lnTo>
                <a:lnTo>
                  <a:pt x="12276" y="1608"/>
                </a:lnTo>
                <a:lnTo>
                  <a:pt x="12178" y="1827"/>
                </a:lnTo>
                <a:lnTo>
                  <a:pt x="12008" y="1998"/>
                </a:lnTo>
                <a:lnTo>
                  <a:pt x="12008" y="1998"/>
                </a:lnTo>
                <a:lnTo>
                  <a:pt x="11740" y="2266"/>
                </a:lnTo>
                <a:lnTo>
                  <a:pt x="11496" y="2436"/>
                </a:lnTo>
                <a:lnTo>
                  <a:pt x="11277" y="2534"/>
                </a:lnTo>
                <a:lnTo>
                  <a:pt x="11082" y="2582"/>
                </a:lnTo>
                <a:lnTo>
                  <a:pt x="10888" y="2582"/>
                </a:lnTo>
                <a:lnTo>
                  <a:pt x="10717" y="2534"/>
                </a:lnTo>
                <a:lnTo>
                  <a:pt x="10547" y="2412"/>
                </a:lnTo>
                <a:lnTo>
                  <a:pt x="10376" y="2290"/>
                </a:lnTo>
                <a:lnTo>
                  <a:pt x="10206" y="2095"/>
                </a:lnTo>
                <a:lnTo>
                  <a:pt x="10035" y="1901"/>
                </a:lnTo>
                <a:lnTo>
                  <a:pt x="9670" y="1413"/>
                </a:lnTo>
                <a:lnTo>
                  <a:pt x="9231" y="878"/>
                </a:lnTo>
                <a:lnTo>
                  <a:pt x="8988" y="585"/>
                </a:lnTo>
                <a:lnTo>
                  <a:pt x="8720" y="293"/>
                </a:lnTo>
                <a:lnTo>
                  <a:pt x="8720" y="293"/>
                </a:lnTo>
                <a:lnTo>
                  <a:pt x="8574" y="171"/>
                </a:lnTo>
                <a:lnTo>
                  <a:pt x="8379" y="74"/>
                </a:lnTo>
                <a:lnTo>
                  <a:pt x="8209" y="25"/>
                </a:lnTo>
                <a:lnTo>
                  <a:pt x="8014" y="1"/>
                </a:lnTo>
                <a:lnTo>
                  <a:pt x="8014" y="1"/>
                </a:lnTo>
                <a:lnTo>
                  <a:pt x="7916" y="25"/>
                </a:lnTo>
                <a:lnTo>
                  <a:pt x="7770" y="98"/>
                </a:lnTo>
                <a:lnTo>
                  <a:pt x="7307" y="366"/>
                </a:lnTo>
                <a:lnTo>
                  <a:pt x="7039" y="537"/>
                </a:lnTo>
                <a:lnTo>
                  <a:pt x="6747" y="756"/>
                </a:lnTo>
                <a:lnTo>
                  <a:pt x="6431" y="975"/>
                </a:lnTo>
                <a:lnTo>
                  <a:pt x="6138" y="1243"/>
                </a:lnTo>
                <a:lnTo>
                  <a:pt x="5870" y="1511"/>
                </a:lnTo>
                <a:lnTo>
                  <a:pt x="5627" y="1803"/>
                </a:lnTo>
                <a:lnTo>
                  <a:pt x="5432" y="2095"/>
                </a:lnTo>
                <a:lnTo>
                  <a:pt x="5359" y="2242"/>
                </a:lnTo>
                <a:lnTo>
                  <a:pt x="5310" y="2412"/>
                </a:lnTo>
                <a:lnTo>
                  <a:pt x="5262" y="2558"/>
                </a:lnTo>
                <a:lnTo>
                  <a:pt x="5237" y="2704"/>
                </a:lnTo>
                <a:lnTo>
                  <a:pt x="5237" y="2850"/>
                </a:lnTo>
                <a:lnTo>
                  <a:pt x="5262" y="3021"/>
                </a:lnTo>
                <a:lnTo>
                  <a:pt x="5310" y="3167"/>
                </a:lnTo>
                <a:lnTo>
                  <a:pt x="5383" y="3313"/>
                </a:lnTo>
                <a:lnTo>
                  <a:pt x="5481" y="3459"/>
                </a:lnTo>
                <a:lnTo>
                  <a:pt x="5603" y="3605"/>
                </a:lnTo>
                <a:lnTo>
                  <a:pt x="5603" y="3605"/>
                </a:lnTo>
                <a:lnTo>
                  <a:pt x="5797" y="3752"/>
                </a:lnTo>
                <a:lnTo>
                  <a:pt x="5992" y="3849"/>
                </a:lnTo>
                <a:lnTo>
                  <a:pt x="6187" y="3946"/>
                </a:lnTo>
                <a:lnTo>
                  <a:pt x="6406" y="3995"/>
                </a:lnTo>
                <a:lnTo>
                  <a:pt x="6625" y="4044"/>
                </a:lnTo>
                <a:lnTo>
                  <a:pt x="6845" y="4141"/>
                </a:lnTo>
                <a:lnTo>
                  <a:pt x="7039" y="4239"/>
                </a:lnTo>
                <a:lnTo>
                  <a:pt x="7234" y="4409"/>
                </a:lnTo>
                <a:lnTo>
                  <a:pt x="7234" y="4409"/>
                </a:lnTo>
                <a:lnTo>
                  <a:pt x="7405" y="4604"/>
                </a:lnTo>
                <a:lnTo>
                  <a:pt x="7502" y="4823"/>
                </a:lnTo>
                <a:lnTo>
                  <a:pt x="7575" y="5067"/>
                </a:lnTo>
                <a:lnTo>
                  <a:pt x="7600" y="5359"/>
                </a:lnTo>
                <a:lnTo>
                  <a:pt x="7600" y="5359"/>
                </a:lnTo>
                <a:lnTo>
                  <a:pt x="7575" y="5554"/>
                </a:lnTo>
                <a:lnTo>
                  <a:pt x="7551" y="5773"/>
                </a:lnTo>
                <a:lnTo>
                  <a:pt x="7478" y="5968"/>
                </a:lnTo>
                <a:lnTo>
                  <a:pt x="7405" y="6163"/>
                </a:lnTo>
                <a:lnTo>
                  <a:pt x="7307" y="6357"/>
                </a:lnTo>
                <a:lnTo>
                  <a:pt x="7186" y="6552"/>
                </a:lnTo>
                <a:lnTo>
                  <a:pt x="7039" y="6723"/>
                </a:lnTo>
                <a:lnTo>
                  <a:pt x="6893" y="6893"/>
                </a:lnTo>
                <a:lnTo>
                  <a:pt x="6893" y="6893"/>
                </a:lnTo>
                <a:lnTo>
                  <a:pt x="6723" y="7039"/>
                </a:lnTo>
                <a:lnTo>
                  <a:pt x="6552" y="7186"/>
                </a:lnTo>
                <a:lnTo>
                  <a:pt x="6382" y="7283"/>
                </a:lnTo>
                <a:lnTo>
                  <a:pt x="6187" y="7405"/>
                </a:lnTo>
                <a:lnTo>
                  <a:pt x="5992" y="7478"/>
                </a:lnTo>
                <a:lnTo>
                  <a:pt x="5773" y="7551"/>
                </a:lnTo>
                <a:lnTo>
                  <a:pt x="5554" y="7575"/>
                </a:lnTo>
                <a:lnTo>
                  <a:pt x="5359" y="7600"/>
                </a:lnTo>
                <a:lnTo>
                  <a:pt x="5359" y="7600"/>
                </a:lnTo>
                <a:lnTo>
                  <a:pt x="5091" y="7575"/>
                </a:lnTo>
                <a:lnTo>
                  <a:pt x="4848" y="7502"/>
                </a:lnTo>
                <a:lnTo>
                  <a:pt x="4604" y="7405"/>
                </a:lnTo>
                <a:lnTo>
                  <a:pt x="4409" y="7234"/>
                </a:lnTo>
                <a:lnTo>
                  <a:pt x="4409" y="7234"/>
                </a:lnTo>
                <a:lnTo>
                  <a:pt x="4239" y="7039"/>
                </a:lnTo>
                <a:lnTo>
                  <a:pt x="4117" y="6820"/>
                </a:lnTo>
                <a:lnTo>
                  <a:pt x="4044" y="6601"/>
                </a:lnTo>
                <a:lnTo>
                  <a:pt x="3971" y="6382"/>
                </a:lnTo>
                <a:lnTo>
                  <a:pt x="3922" y="6187"/>
                </a:lnTo>
                <a:lnTo>
                  <a:pt x="3849" y="5992"/>
                </a:lnTo>
                <a:lnTo>
                  <a:pt x="3752" y="5797"/>
                </a:lnTo>
                <a:lnTo>
                  <a:pt x="3605" y="5602"/>
                </a:lnTo>
                <a:lnTo>
                  <a:pt x="3605" y="5602"/>
                </a:lnTo>
                <a:lnTo>
                  <a:pt x="3459" y="5481"/>
                </a:lnTo>
                <a:lnTo>
                  <a:pt x="3313" y="5383"/>
                </a:lnTo>
                <a:lnTo>
                  <a:pt x="3167" y="5310"/>
                </a:lnTo>
                <a:lnTo>
                  <a:pt x="3021" y="5262"/>
                </a:lnTo>
                <a:lnTo>
                  <a:pt x="2850" y="5237"/>
                </a:lnTo>
                <a:lnTo>
                  <a:pt x="2704" y="5237"/>
                </a:lnTo>
                <a:lnTo>
                  <a:pt x="2558" y="5262"/>
                </a:lnTo>
                <a:lnTo>
                  <a:pt x="2412" y="5310"/>
                </a:lnTo>
                <a:lnTo>
                  <a:pt x="2242" y="5359"/>
                </a:lnTo>
                <a:lnTo>
                  <a:pt x="2095" y="5432"/>
                </a:lnTo>
                <a:lnTo>
                  <a:pt x="1803" y="5627"/>
                </a:lnTo>
                <a:lnTo>
                  <a:pt x="1511" y="5870"/>
                </a:lnTo>
                <a:lnTo>
                  <a:pt x="1243" y="6138"/>
                </a:lnTo>
                <a:lnTo>
                  <a:pt x="975" y="6431"/>
                </a:lnTo>
                <a:lnTo>
                  <a:pt x="756" y="6747"/>
                </a:lnTo>
                <a:lnTo>
                  <a:pt x="537" y="7039"/>
                </a:lnTo>
                <a:lnTo>
                  <a:pt x="366" y="7307"/>
                </a:lnTo>
                <a:lnTo>
                  <a:pt x="98" y="7770"/>
                </a:lnTo>
                <a:lnTo>
                  <a:pt x="25" y="7916"/>
                </a:lnTo>
                <a:lnTo>
                  <a:pt x="1" y="8014"/>
                </a:lnTo>
                <a:lnTo>
                  <a:pt x="1" y="8014"/>
                </a:lnTo>
                <a:lnTo>
                  <a:pt x="25" y="8208"/>
                </a:lnTo>
                <a:lnTo>
                  <a:pt x="74" y="8379"/>
                </a:lnTo>
                <a:lnTo>
                  <a:pt x="171" y="8574"/>
                </a:lnTo>
                <a:lnTo>
                  <a:pt x="293" y="8720"/>
                </a:lnTo>
                <a:lnTo>
                  <a:pt x="293" y="8720"/>
                </a:lnTo>
                <a:lnTo>
                  <a:pt x="585" y="8988"/>
                </a:lnTo>
                <a:lnTo>
                  <a:pt x="878" y="9231"/>
                </a:lnTo>
                <a:lnTo>
                  <a:pt x="1413" y="9670"/>
                </a:lnTo>
                <a:lnTo>
                  <a:pt x="1901" y="10035"/>
                </a:lnTo>
                <a:lnTo>
                  <a:pt x="2095" y="10206"/>
                </a:lnTo>
                <a:lnTo>
                  <a:pt x="2290" y="10376"/>
                </a:lnTo>
                <a:lnTo>
                  <a:pt x="2412" y="10547"/>
                </a:lnTo>
                <a:lnTo>
                  <a:pt x="2534" y="10717"/>
                </a:lnTo>
                <a:lnTo>
                  <a:pt x="2583" y="10888"/>
                </a:lnTo>
                <a:lnTo>
                  <a:pt x="2583" y="11082"/>
                </a:lnTo>
                <a:lnTo>
                  <a:pt x="2534" y="11277"/>
                </a:lnTo>
                <a:lnTo>
                  <a:pt x="2436" y="11496"/>
                </a:lnTo>
                <a:lnTo>
                  <a:pt x="2266" y="11740"/>
                </a:lnTo>
                <a:lnTo>
                  <a:pt x="1998" y="12008"/>
                </a:lnTo>
                <a:lnTo>
                  <a:pt x="1998" y="12008"/>
                </a:lnTo>
                <a:lnTo>
                  <a:pt x="1828" y="12178"/>
                </a:lnTo>
                <a:lnTo>
                  <a:pt x="1633" y="12276"/>
                </a:lnTo>
                <a:lnTo>
                  <a:pt x="1413" y="12349"/>
                </a:lnTo>
                <a:lnTo>
                  <a:pt x="1219" y="12398"/>
                </a:lnTo>
                <a:lnTo>
                  <a:pt x="999" y="12446"/>
                </a:lnTo>
                <a:lnTo>
                  <a:pt x="780" y="12544"/>
                </a:lnTo>
                <a:lnTo>
                  <a:pt x="585" y="12665"/>
                </a:lnTo>
                <a:lnTo>
                  <a:pt x="366" y="12836"/>
                </a:lnTo>
                <a:lnTo>
                  <a:pt x="366" y="12836"/>
                </a:lnTo>
                <a:lnTo>
                  <a:pt x="196" y="13031"/>
                </a:lnTo>
                <a:lnTo>
                  <a:pt x="98" y="13250"/>
                </a:lnTo>
                <a:lnTo>
                  <a:pt x="25" y="13493"/>
                </a:lnTo>
                <a:lnTo>
                  <a:pt x="1" y="13761"/>
                </a:lnTo>
                <a:lnTo>
                  <a:pt x="1" y="13761"/>
                </a:lnTo>
                <a:lnTo>
                  <a:pt x="25" y="13981"/>
                </a:lnTo>
                <a:lnTo>
                  <a:pt x="50" y="14200"/>
                </a:lnTo>
                <a:lnTo>
                  <a:pt x="123" y="14395"/>
                </a:lnTo>
                <a:lnTo>
                  <a:pt x="220" y="14614"/>
                </a:lnTo>
                <a:lnTo>
                  <a:pt x="318" y="14784"/>
                </a:lnTo>
                <a:lnTo>
                  <a:pt x="439" y="14979"/>
                </a:lnTo>
                <a:lnTo>
                  <a:pt x="561" y="15150"/>
                </a:lnTo>
                <a:lnTo>
                  <a:pt x="707" y="15320"/>
                </a:lnTo>
                <a:lnTo>
                  <a:pt x="707" y="15320"/>
                </a:lnTo>
                <a:lnTo>
                  <a:pt x="878" y="15466"/>
                </a:lnTo>
                <a:lnTo>
                  <a:pt x="1048" y="15588"/>
                </a:lnTo>
                <a:lnTo>
                  <a:pt x="1243" y="15710"/>
                </a:lnTo>
                <a:lnTo>
                  <a:pt x="1438" y="15832"/>
                </a:lnTo>
                <a:lnTo>
                  <a:pt x="1633" y="15905"/>
                </a:lnTo>
                <a:lnTo>
                  <a:pt x="1852" y="15978"/>
                </a:lnTo>
                <a:lnTo>
                  <a:pt x="2047" y="16002"/>
                </a:lnTo>
                <a:lnTo>
                  <a:pt x="2266" y="16026"/>
                </a:lnTo>
                <a:lnTo>
                  <a:pt x="2266" y="16026"/>
                </a:lnTo>
                <a:lnTo>
                  <a:pt x="2534" y="16002"/>
                </a:lnTo>
                <a:lnTo>
                  <a:pt x="2777" y="15929"/>
                </a:lnTo>
                <a:lnTo>
                  <a:pt x="2997" y="15832"/>
                </a:lnTo>
                <a:lnTo>
                  <a:pt x="3191" y="15661"/>
                </a:lnTo>
                <a:lnTo>
                  <a:pt x="3191" y="15661"/>
                </a:lnTo>
                <a:lnTo>
                  <a:pt x="3362" y="15466"/>
                </a:lnTo>
                <a:lnTo>
                  <a:pt x="3484" y="15247"/>
                </a:lnTo>
                <a:lnTo>
                  <a:pt x="3557" y="15052"/>
                </a:lnTo>
                <a:lnTo>
                  <a:pt x="3605" y="14833"/>
                </a:lnTo>
                <a:lnTo>
                  <a:pt x="3679" y="14614"/>
                </a:lnTo>
                <a:lnTo>
                  <a:pt x="3752" y="14419"/>
                </a:lnTo>
                <a:lnTo>
                  <a:pt x="3849" y="14200"/>
                </a:lnTo>
                <a:lnTo>
                  <a:pt x="4019" y="14029"/>
                </a:lnTo>
                <a:lnTo>
                  <a:pt x="4019" y="14029"/>
                </a:lnTo>
                <a:lnTo>
                  <a:pt x="4287" y="13786"/>
                </a:lnTo>
                <a:lnTo>
                  <a:pt x="4531" y="13591"/>
                </a:lnTo>
                <a:lnTo>
                  <a:pt x="4750" y="13493"/>
                </a:lnTo>
                <a:lnTo>
                  <a:pt x="4945" y="13445"/>
                </a:lnTo>
                <a:lnTo>
                  <a:pt x="5140" y="13445"/>
                </a:lnTo>
                <a:lnTo>
                  <a:pt x="5310" y="13493"/>
                </a:lnTo>
                <a:lnTo>
                  <a:pt x="5481" y="13615"/>
                </a:lnTo>
                <a:lnTo>
                  <a:pt x="5651" y="13737"/>
                </a:lnTo>
                <a:lnTo>
                  <a:pt x="5822" y="13932"/>
                </a:lnTo>
                <a:lnTo>
                  <a:pt x="5992" y="14127"/>
                </a:lnTo>
                <a:lnTo>
                  <a:pt x="6358" y="14614"/>
                </a:lnTo>
                <a:lnTo>
                  <a:pt x="6796" y="15150"/>
                </a:lnTo>
                <a:lnTo>
                  <a:pt x="7039" y="15442"/>
                </a:lnTo>
                <a:lnTo>
                  <a:pt x="7307" y="15734"/>
                </a:lnTo>
                <a:lnTo>
                  <a:pt x="7307" y="15734"/>
                </a:lnTo>
                <a:lnTo>
                  <a:pt x="7454" y="15856"/>
                </a:lnTo>
                <a:lnTo>
                  <a:pt x="7648" y="15953"/>
                </a:lnTo>
                <a:lnTo>
                  <a:pt x="7819" y="16002"/>
                </a:lnTo>
                <a:lnTo>
                  <a:pt x="8014" y="16026"/>
                </a:lnTo>
                <a:lnTo>
                  <a:pt x="8014" y="16026"/>
                </a:lnTo>
                <a:lnTo>
                  <a:pt x="8111" y="16002"/>
                </a:lnTo>
                <a:lnTo>
                  <a:pt x="8257" y="15929"/>
                </a:lnTo>
                <a:lnTo>
                  <a:pt x="8720" y="15661"/>
                </a:lnTo>
                <a:lnTo>
                  <a:pt x="8988" y="15491"/>
                </a:lnTo>
                <a:lnTo>
                  <a:pt x="9280" y="15271"/>
                </a:lnTo>
                <a:lnTo>
                  <a:pt x="9597" y="15052"/>
                </a:lnTo>
                <a:lnTo>
                  <a:pt x="9889" y="14784"/>
                </a:lnTo>
                <a:lnTo>
                  <a:pt x="10157" y="14516"/>
                </a:lnTo>
                <a:lnTo>
                  <a:pt x="10400" y="14224"/>
                </a:lnTo>
                <a:lnTo>
                  <a:pt x="10595" y="13932"/>
                </a:lnTo>
                <a:lnTo>
                  <a:pt x="10668" y="13786"/>
                </a:lnTo>
                <a:lnTo>
                  <a:pt x="10717" y="13615"/>
                </a:lnTo>
                <a:lnTo>
                  <a:pt x="10766" y="13469"/>
                </a:lnTo>
                <a:lnTo>
                  <a:pt x="10790" y="13323"/>
                </a:lnTo>
                <a:lnTo>
                  <a:pt x="10790" y="13177"/>
                </a:lnTo>
                <a:lnTo>
                  <a:pt x="10766" y="13006"/>
                </a:lnTo>
                <a:lnTo>
                  <a:pt x="10717" y="12860"/>
                </a:lnTo>
                <a:lnTo>
                  <a:pt x="10644" y="12714"/>
                </a:lnTo>
                <a:lnTo>
                  <a:pt x="10547" y="12568"/>
                </a:lnTo>
                <a:lnTo>
                  <a:pt x="10425" y="12422"/>
                </a:lnTo>
                <a:lnTo>
                  <a:pt x="10425" y="12422"/>
                </a:lnTo>
                <a:lnTo>
                  <a:pt x="10230" y="12276"/>
                </a:lnTo>
                <a:lnTo>
                  <a:pt x="10035" y="12178"/>
                </a:lnTo>
                <a:lnTo>
                  <a:pt x="9840" y="12105"/>
                </a:lnTo>
                <a:lnTo>
                  <a:pt x="9621" y="12032"/>
                </a:lnTo>
                <a:lnTo>
                  <a:pt x="9402" y="11983"/>
                </a:lnTo>
                <a:lnTo>
                  <a:pt x="9183" y="11886"/>
                </a:lnTo>
                <a:lnTo>
                  <a:pt x="8988" y="11789"/>
                </a:lnTo>
                <a:lnTo>
                  <a:pt x="8793" y="11618"/>
                </a:lnTo>
                <a:lnTo>
                  <a:pt x="8793" y="11618"/>
                </a:lnTo>
                <a:lnTo>
                  <a:pt x="8623" y="11423"/>
                </a:lnTo>
                <a:lnTo>
                  <a:pt x="8525" y="11204"/>
                </a:lnTo>
                <a:lnTo>
                  <a:pt x="8452" y="10961"/>
                </a:lnTo>
                <a:lnTo>
                  <a:pt x="8428" y="10668"/>
                </a:lnTo>
                <a:lnTo>
                  <a:pt x="8428" y="10668"/>
                </a:lnTo>
                <a:lnTo>
                  <a:pt x="8452" y="10473"/>
                </a:lnTo>
                <a:lnTo>
                  <a:pt x="8476" y="10254"/>
                </a:lnTo>
                <a:lnTo>
                  <a:pt x="8549" y="10059"/>
                </a:lnTo>
                <a:lnTo>
                  <a:pt x="8623" y="9865"/>
                </a:lnTo>
                <a:lnTo>
                  <a:pt x="8720" y="9670"/>
                </a:lnTo>
                <a:lnTo>
                  <a:pt x="8842" y="9475"/>
                </a:lnTo>
                <a:lnTo>
                  <a:pt x="8988" y="9304"/>
                </a:lnTo>
                <a:lnTo>
                  <a:pt x="9134" y="9134"/>
                </a:lnTo>
                <a:lnTo>
                  <a:pt x="9134" y="9134"/>
                </a:lnTo>
                <a:lnTo>
                  <a:pt x="9304" y="8988"/>
                </a:lnTo>
                <a:lnTo>
                  <a:pt x="9475" y="8866"/>
                </a:lnTo>
                <a:lnTo>
                  <a:pt x="9645" y="8744"/>
                </a:lnTo>
                <a:lnTo>
                  <a:pt x="9840" y="8622"/>
                </a:lnTo>
                <a:lnTo>
                  <a:pt x="10035" y="8549"/>
                </a:lnTo>
                <a:lnTo>
                  <a:pt x="10254" y="8476"/>
                </a:lnTo>
                <a:lnTo>
                  <a:pt x="10474" y="8452"/>
                </a:lnTo>
                <a:lnTo>
                  <a:pt x="10668" y="8428"/>
                </a:lnTo>
                <a:lnTo>
                  <a:pt x="10668" y="8428"/>
                </a:lnTo>
                <a:lnTo>
                  <a:pt x="10936" y="8452"/>
                </a:lnTo>
                <a:lnTo>
                  <a:pt x="11180" y="8525"/>
                </a:lnTo>
                <a:lnTo>
                  <a:pt x="11423" y="8622"/>
                </a:lnTo>
                <a:lnTo>
                  <a:pt x="11618" y="8793"/>
                </a:lnTo>
                <a:lnTo>
                  <a:pt x="11618" y="8793"/>
                </a:lnTo>
                <a:lnTo>
                  <a:pt x="11789" y="8988"/>
                </a:lnTo>
                <a:lnTo>
                  <a:pt x="11910" y="9207"/>
                </a:lnTo>
                <a:lnTo>
                  <a:pt x="11984" y="9426"/>
                </a:lnTo>
                <a:lnTo>
                  <a:pt x="12057" y="9645"/>
                </a:lnTo>
                <a:lnTo>
                  <a:pt x="12105" y="9840"/>
                </a:lnTo>
                <a:lnTo>
                  <a:pt x="12178" y="10035"/>
                </a:lnTo>
                <a:lnTo>
                  <a:pt x="12276" y="10230"/>
                </a:lnTo>
                <a:lnTo>
                  <a:pt x="12422" y="10425"/>
                </a:lnTo>
                <a:lnTo>
                  <a:pt x="12422" y="10425"/>
                </a:lnTo>
                <a:lnTo>
                  <a:pt x="12568" y="10547"/>
                </a:lnTo>
                <a:lnTo>
                  <a:pt x="12714" y="10644"/>
                </a:lnTo>
                <a:lnTo>
                  <a:pt x="12860" y="10717"/>
                </a:lnTo>
                <a:lnTo>
                  <a:pt x="13006" y="10766"/>
                </a:lnTo>
                <a:lnTo>
                  <a:pt x="13177" y="10790"/>
                </a:lnTo>
                <a:lnTo>
                  <a:pt x="13323" y="10790"/>
                </a:lnTo>
                <a:lnTo>
                  <a:pt x="13469" y="10766"/>
                </a:lnTo>
                <a:lnTo>
                  <a:pt x="13615" y="10717"/>
                </a:lnTo>
                <a:lnTo>
                  <a:pt x="13786" y="10668"/>
                </a:lnTo>
                <a:lnTo>
                  <a:pt x="13932" y="10595"/>
                </a:lnTo>
                <a:lnTo>
                  <a:pt x="14224" y="10400"/>
                </a:lnTo>
                <a:lnTo>
                  <a:pt x="14516" y="10157"/>
                </a:lnTo>
                <a:lnTo>
                  <a:pt x="14784" y="9889"/>
                </a:lnTo>
                <a:lnTo>
                  <a:pt x="15052" y="9597"/>
                </a:lnTo>
                <a:lnTo>
                  <a:pt x="15271" y="9280"/>
                </a:lnTo>
                <a:lnTo>
                  <a:pt x="15491" y="8988"/>
                </a:lnTo>
                <a:lnTo>
                  <a:pt x="15661" y="8720"/>
                </a:lnTo>
                <a:lnTo>
                  <a:pt x="15929" y="8257"/>
                </a:lnTo>
                <a:lnTo>
                  <a:pt x="16002" y="8111"/>
                </a:lnTo>
                <a:lnTo>
                  <a:pt x="16026" y="8014"/>
                </a:lnTo>
                <a:lnTo>
                  <a:pt x="16026" y="8014"/>
                </a:lnTo>
                <a:lnTo>
                  <a:pt x="16002" y="7819"/>
                </a:lnTo>
                <a:lnTo>
                  <a:pt x="15953" y="7648"/>
                </a:lnTo>
                <a:lnTo>
                  <a:pt x="15856" y="7453"/>
                </a:lnTo>
                <a:lnTo>
                  <a:pt x="15734" y="7307"/>
                </a:lnTo>
                <a:lnTo>
                  <a:pt x="15734" y="7307"/>
                </a:lnTo>
                <a:lnTo>
                  <a:pt x="15442" y="7039"/>
                </a:lnTo>
                <a:lnTo>
                  <a:pt x="15150" y="6796"/>
                </a:lnTo>
                <a:lnTo>
                  <a:pt x="14614" y="6357"/>
                </a:lnTo>
                <a:lnTo>
                  <a:pt x="14127" y="5992"/>
                </a:lnTo>
                <a:lnTo>
                  <a:pt x="13932" y="5822"/>
                </a:lnTo>
                <a:lnTo>
                  <a:pt x="13737" y="5651"/>
                </a:lnTo>
                <a:lnTo>
                  <a:pt x="13615" y="5481"/>
                </a:lnTo>
                <a:lnTo>
                  <a:pt x="13494" y="5310"/>
                </a:lnTo>
                <a:lnTo>
                  <a:pt x="13445" y="5140"/>
                </a:lnTo>
                <a:lnTo>
                  <a:pt x="13445" y="4945"/>
                </a:lnTo>
                <a:lnTo>
                  <a:pt x="13494" y="4750"/>
                </a:lnTo>
                <a:lnTo>
                  <a:pt x="13591" y="4531"/>
                </a:lnTo>
                <a:lnTo>
                  <a:pt x="13761" y="4287"/>
                </a:lnTo>
                <a:lnTo>
                  <a:pt x="14029" y="4019"/>
                </a:lnTo>
                <a:lnTo>
                  <a:pt x="14029" y="401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86" name="Shape 510">
            <a:extLst>
              <a:ext uri="{FF2B5EF4-FFF2-40B4-BE49-F238E27FC236}">
                <a16:creationId xmlns:a16="http://schemas.microsoft.com/office/drawing/2014/main" id="{D2002DB5-92A0-4586-8F3B-A8C194D8ECE3}"/>
              </a:ext>
            </a:extLst>
          </p:cNvPr>
          <p:cNvGrpSpPr/>
          <p:nvPr/>
        </p:nvGrpSpPr>
        <p:grpSpPr>
          <a:xfrm>
            <a:off x="8523750" y="2013780"/>
            <a:ext cx="366541" cy="507931"/>
            <a:chOff x="3979850" y="1598950"/>
            <a:chExt cx="356825" cy="505375"/>
          </a:xfrm>
        </p:grpSpPr>
        <p:sp>
          <p:nvSpPr>
            <p:cNvPr id="87" name="Shape 511">
              <a:extLst>
                <a:ext uri="{FF2B5EF4-FFF2-40B4-BE49-F238E27FC236}">
                  <a16:creationId xmlns:a16="http://schemas.microsoft.com/office/drawing/2014/main" id="{2E7865B3-C113-4C9C-9587-C39E51CC9DF9}"/>
                </a:ext>
              </a:extLst>
            </p:cNvPr>
            <p:cNvSpPr/>
            <p:nvPr/>
          </p:nvSpPr>
          <p:spPr>
            <a:xfrm>
              <a:off x="3979850" y="1602600"/>
              <a:ext cx="44475" cy="501725"/>
            </a:xfrm>
            <a:custGeom>
              <a:avLst/>
              <a:gdLst/>
              <a:ahLst/>
              <a:cxnLst/>
              <a:rect l="0" t="0" r="0" b="0"/>
              <a:pathLst>
                <a:path w="1779" h="20069" fill="none" extrusionOk="0">
                  <a:moveTo>
                    <a:pt x="1778" y="20069"/>
                  </a:moveTo>
                  <a:lnTo>
                    <a:pt x="1778" y="488"/>
                  </a:lnTo>
                  <a:lnTo>
                    <a:pt x="1778" y="488"/>
                  </a:lnTo>
                  <a:lnTo>
                    <a:pt x="1778" y="390"/>
                  </a:lnTo>
                  <a:lnTo>
                    <a:pt x="1730" y="293"/>
                  </a:lnTo>
                  <a:lnTo>
                    <a:pt x="1705" y="220"/>
                  </a:lnTo>
                  <a:lnTo>
                    <a:pt x="1632" y="147"/>
                  </a:lnTo>
                  <a:lnTo>
                    <a:pt x="1559" y="74"/>
                  </a:lnTo>
                  <a:lnTo>
                    <a:pt x="1486" y="25"/>
                  </a:lnTo>
                  <a:lnTo>
                    <a:pt x="1389" y="0"/>
                  </a:lnTo>
                  <a:lnTo>
                    <a:pt x="1291" y="0"/>
                  </a:lnTo>
                  <a:lnTo>
                    <a:pt x="488" y="0"/>
                  </a:lnTo>
                  <a:lnTo>
                    <a:pt x="488" y="0"/>
                  </a:lnTo>
                  <a:lnTo>
                    <a:pt x="390" y="0"/>
                  </a:lnTo>
                  <a:lnTo>
                    <a:pt x="293" y="25"/>
                  </a:lnTo>
                  <a:lnTo>
                    <a:pt x="220" y="74"/>
                  </a:lnTo>
                  <a:lnTo>
                    <a:pt x="147" y="147"/>
                  </a:lnTo>
                  <a:lnTo>
                    <a:pt x="98" y="220"/>
                  </a:lnTo>
                  <a:lnTo>
                    <a:pt x="49" y="293"/>
                  </a:lnTo>
                  <a:lnTo>
                    <a:pt x="25" y="390"/>
                  </a:lnTo>
                  <a:lnTo>
                    <a:pt x="1" y="488"/>
                  </a:lnTo>
                  <a:lnTo>
                    <a:pt x="1" y="20069"/>
                  </a:lnTo>
                  <a:lnTo>
                    <a:pt x="1778" y="2006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8" name="Shape 512">
              <a:extLst>
                <a:ext uri="{FF2B5EF4-FFF2-40B4-BE49-F238E27FC236}">
                  <a16:creationId xmlns:a16="http://schemas.microsoft.com/office/drawing/2014/main" id="{64707AB6-1C28-4A03-9B02-5CBB93EC8AA5}"/>
                </a:ext>
              </a:extLst>
            </p:cNvPr>
            <p:cNvSpPr/>
            <p:nvPr/>
          </p:nvSpPr>
          <p:spPr>
            <a:xfrm>
              <a:off x="4037075" y="1598950"/>
              <a:ext cx="299600" cy="228950"/>
            </a:xfrm>
            <a:custGeom>
              <a:avLst/>
              <a:gdLst/>
              <a:ahLst/>
              <a:cxnLst/>
              <a:rect l="0" t="0" r="0" b="0"/>
              <a:pathLst>
                <a:path w="11984" h="9158" fill="none" extrusionOk="0">
                  <a:moveTo>
                    <a:pt x="1" y="8403"/>
                  </a:moveTo>
                  <a:lnTo>
                    <a:pt x="1" y="8403"/>
                  </a:lnTo>
                  <a:lnTo>
                    <a:pt x="366" y="8184"/>
                  </a:lnTo>
                  <a:lnTo>
                    <a:pt x="732" y="8013"/>
                  </a:lnTo>
                  <a:lnTo>
                    <a:pt x="1097" y="7867"/>
                  </a:lnTo>
                  <a:lnTo>
                    <a:pt x="1438" y="7770"/>
                  </a:lnTo>
                  <a:lnTo>
                    <a:pt x="1803" y="7696"/>
                  </a:lnTo>
                  <a:lnTo>
                    <a:pt x="2168" y="7672"/>
                  </a:lnTo>
                  <a:lnTo>
                    <a:pt x="2534" y="7648"/>
                  </a:lnTo>
                  <a:lnTo>
                    <a:pt x="2875" y="7672"/>
                  </a:lnTo>
                  <a:lnTo>
                    <a:pt x="3240" y="7696"/>
                  </a:lnTo>
                  <a:lnTo>
                    <a:pt x="3605" y="7745"/>
                  </a:lnTo>
                  <a:lnTo>
                    <a:pt x="3971" y="7818"/>
                  </a:lnTo>
                  <a:lnTo>
                    <a:pt x="4312" y="7891"/>
                  </a:lnTo>
                  <a:lnTo>
                    <a:pt x="5042" y="8111"/>
                  </a:lnTo>
                  <a:lnTo>
                    <a:pt x="5749" y="8330"/>
                  </a:lnTo>
                  <a:lnTo>
                    <a:pt x="6479" y="8549"/>
                  </a:lnTo>
                  <a:lnTo>
                    <a:pt x="7186" y="8768"/>
                  </a:lnTo>
                  <a:lnTo>
                    <a:pt x="7916" y="8963"/>
                  </a:lnTo>
                  <a:lnTo>
                    <a:pt x="8282" y="9036"/>
                  </a:lnTo>
                  <a:lnTo>
                    <a:pt x="8623" y="9085"/>
                  </a:lnTo>
                  <a:lnTo>
                    <a:pt x="8988" y="9133"/>
                  </a:lnTo>
                  <a:lnTo>
                    <a:pt x="9353" y="9158"/>
                  </a:lnTo>
                  <a:lnTo>
                    <a:pt x="9719" y="9133"/>
                  </a:lnTo>
                  <a:lnTo>
                    <a:pt x="10059" y="9109"/>
                  </a:lnTo>
                  <a:lnTo>
                    <a:pt x="10425" y="9060"/>
                  </a:lnTo>
                  <a:lnTo>
                    <a:pt x="10790" y="8963"/>
                  </a:lnTo>
                  <a:lnTo>
                    <a:pt x="11155" y="8841"/>
                  </a:lnTo>
                  <a:lnTo>
                    <a:pt x="11496" y="8671"/>
                  </a:lnTo>
                  <a:lnTo>
                    <a:pt x="11496" y="8671"/>
                  </a:lnTo>
                  <a:lnTo>
                    <a:pt x="11667" y="8573"/>
                  </a:lnTo>
                  <a:lnTo>
                    <a:pt x="11789" y="8476"/>
                  </a:lnTo>
                  <a:lnTo>
                    <a:pt x="11862" y="8354"/>
                  </a:lnTo>
                  <a:lnTo>
                    <a:pt x="11935" y="8232"/>
                  </a:lnTo>
                  <a:lnTo>
                    <a:pt x="11984" y="8111"/>
                  </a:lnTo>
                  <a:lnTo>
                    <a:pt x="11984" y="7989"/>
                  </a:lnTo>
                  <a:lnTo>
                    <a:pt x="11935" y="7891"/>
                  </a:lnTo>
                  <a:lnTo>
                    <a:pt x="11886" y="7794"/>
                  </a:lnTo>
                  <a:lnTo>
                    <a:pt x="11886" y="7794"/>
                  </a:lnTo>
                  <a:lnTo>
                    <a:pt x="11496" y="7404"/>
                  </a:lnTo>
                  <a:lnTo>
                    <a:pt x="11107" y="6941"/>
                  </a:lnTo>
                  <a:lnTo>
                    <a:pt x="10741" y="6454"/>
                  </a:lnTo>
                  <a:lnTo>
                    <a:pt x="10352" y="5943"/>
                  </a:lnTo>
                  <a:lnTo>
                    <a:pt x="10352" y="5943"/>
                  </a:lnTo>
                  <a:lnTo>
                    <a:pt x="10279" y="5797"/>
                  </a:lnTo>
                  <a:lnTo>
                    <a:pt x="10230" y="5651"/>
                  </a:lnTo>
                  <a:lnTo>
                    <a:pt x="10206" y="5480"/>
                  </a:lnTo>
                  <a:lnTo>
                    <a:pt x="10181" y="5285"/>
                  </a:lnTo>
                  <a:lnTo>
                    <a:pt x="10206" y="5115"/>
                  </a:lnTo>
                  <a:lnTo>
                    <a:pt x="10230" y="4944"/>
                  </a:lnTo>
                  <a:lnTo>
                    <a:pt x="10279" y="4774"/>
                  </a:lnTo>
                  <a:lnTo>
                    <a:pt x="10352" y="4603"/>
                  </a:lnTo>
                  <a:lnTo>
                    <a:pt x="10352" y="4603"/>
                  </a:lnTo>
                  <a:lnTo>
                    <a:pt x="10741" y="3873"/>
                  </a:lnTo>
                  <a:lnTo>
                    <a:pt x="11107" y="3118"/>
                  </a:lnTo>
                  <a:lnTo>
                    <a:pt x="11496" y="2338"/>
                  </a:lnTo>
                  <a:lnTo>
                    <a:pt x="11886" y="1486"/>
                  </a:lnTo>
                  <a:lnTo>
                    <a:pt x="11886" y="1486"/>
                  </a:lnTo>
                  <a:lnTo>
                    <a:pt x="11959" y="1315"/>
                  </a:lnTo>
                  <a:lnTo>
                    <a:pt x="11984" y="1169"/>
                  </a:lnTo>
                  <a:lnTo>
                    <a:pt x="11984" y="1048"/>
                  </a:lnTo>
                  <a:lnTo>
                    <a:pt x="11935" y="975"/>
                  </a:lnTo>
                  <a:lnTo>
                    <a:pt x="11862" y="950"/>
                  </a:lnTo>
                  <a:lnTo>
                    <a:pt x="11789" y="926"/>
                  </a:lnTo>
                  <a:lnTo>
                    <a:pt x="11667" y="975"/>
                  </a:lnTo>
                  <a:lnTo>
                    <a:pt x="11496" y="1023"/>
                  </a:lnTo>
                  <a:lnTo>
                    <a:pt x="11496" y="1023"/>
                  </a:lnTo>
                  <a:lnTo>
                    <a:pt x="11155" y="1194"/>
                  </a:lnTo>
                  <a:lnTo>
                    <a:pt x="10790" y="1315"/>
                  </a:lnTo>
                  <a:lnTo>
                    <a:pt x="10425" y="1413"/>
                  </a:lnTo>
                  <a:lnTo>
                    <a:pt x="10059" y="1462"/>
                  </a:lnTo>
                  <a:lnTo>
                    <a:pt x="9719" y="1510"/>
                  </a:lnTo>
                  <a:lnTo>
                    <a:pt x="9353" y="1510"/>
                  </a:lnTo>
                  <a:lnTo>
                    <a:pt x="8988" y="1486"/>
                  </a:lnTo>
                  <a:lnTo>
                    <a:pt x="8623" y="1462"/>
                  </a:lnTo>
                  <a:lnTo>
                    <a:pt x="8282" y="1389"/>
                  </a:lnTo>
                  <a:lnTo>
                    <a:pt x="7916" y="1315"/>
                  </a:lnTo>
                  <a:lnTo>
                    <a:pt x="7186" y="1145"/>
                  </a:lnTo>
                  <a:lnTo>
                    <a:pt x="6479" y="926"/>
                  </a:lnTo>
                  <a:lnTo>
                    <a:pt x="5749" y="682"/>
                  </a:lnTo>
                  <a:lnTo>
                    <a:pt x="5042" y="463"/>
                  </a:lnTo>
                  <a:lnTo>
                    <a:pt x="4312" y="268"/>
                  </a:lnTo>
                  <a:lnTo>
                    <a:pt x="3971" y="171"/>
                  </a:lnTo>
                  <a:lnTo>
                    <a:pt x="3605" y="98"/>
                  </a:lnTo>
                  <a:lnTo>
                    <a:pt x="3240" y="49"/>
                  </a:lnTo>
                  <a:lnTo>
                    <a:pt x="2875" y="25"/>
                  </a:lnTo>
                  <a:lnTo>
                    <a:pt x="2534" y="0"/>
                  </a:lnTo>
                  <a:lnTo>
                    <a:pt x="2168" y="25"/>
                  </a:lnTo>
                  <a:lnTo>
                    <a:pt x="1803" y="73"/>
                  </a:lnTo>
                  <a:lnTo>
                    <a:pt x="1438" y="122"/>
                  </a:lnTo>
                  <a:lnTo>
                    <a:pt x="1097" y="244"/>
                  </a:lnTo>
                  <a:lnTo>
                    <a:pt x="732" y="366"/>
                  </a:lnTo>
                  <a:lnTo>
                    <a:pt x="366" y="536"/>
                  </a:lnTo>
                  <a:lnTo>
                    <a:pt x="1" y="755"/>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89" name="Shape 513">
            <a:extLst>
              <a:ext uri="{FF2B5EF4-FFF2-40B4-BE49-F238E27FC236}">
                <a16:creationId xmlns:a16="http://schemas.microsoft.com/office/drawing/2014/main" id="{B01AF573-266B-4027-96F0-3D4CD9770586}"/>
              </a:ext>
            </a:extLst>
          </p:cNvPr>
          <p:cNvGrpSpPr/>
          <p:nvPr/>
        </p:nvGrpSpPr>
        <p:grpSpPr>
          <a:xfrm>
            <a:off x="9156088" y="2122703"/>
            <a:ext cx="482876" cy="290085"/>
            <a:chOff x="4595425" y="1707325"/>
            <a:chExt cx="470075" cy="288625"/>
          </a:xfrm>
        </p:grpSpPr>
        <p:sp>
          <p:nvSpPr>
            <p:cNvPr id="90" name="Shape 514">
              <a:extLst>
                <a:ext uri="{FF2B5EF4-FFF2-40B4-BE49-F238E27FC236}">
                  <a16:creationId xmlns:a16="http://schemas.microsoft.com/office/drawing/2014/main" id="{82AC689E-BC9D-4052-8EF3-033A0F1545E6}"/>
                </a:ext>
              </a:extLst>
            </p:cNvPr>
            <p:cNvSpPr/>
            <p:nvPr/>
          </p:nvSpPr>
          <p:spPr>
            <a:xfrm>
              <a:off x="4809750" y="1707325"/>
              <a:ext cx="41425" cy="41425"/>
            </a:xfrm>
            <a:custGeom>
              <a:avLst/>
              <a:gdLst/>
              <a:ahLst/>
              <a:cxnLst/>
              <a:rect l="0" t="0" r="0" b="0"/>
              <a:pathLst>
                <a:path w="1657" h="1657" fill="none" extrusionOk="0">
                  <a:moveTo>
                    <a:pt x="0" y="829"/>
                  </a:moveTo>
                  <a:lnTo>
                    <a:pt x="0" y="829"/>
                  </a:lnTo>
                  <a:lnTo>
                    <a:pt x="25" y="658"/>
                  </a:lnTo>
                  <a:lnTo>
                    <a:pt x="73" y="512"/>
                  </a:lnTo>
                  <a:lnTo>
                    <a:pt x="146" y="366"/>
                  </a:lnTo>
                  <a:lnTo>
                    <a:pt x="244" y="244"/>
                  </a:lnTo>
                  <a:lnTo>
                    <a:pt x="366" y="147"/>
                  </a:lnTo>
                  <a:lnTo>
                    <a:pt x="512" y="74"/>
                  </a:lnTo>
                  <a:lnTo>
                    <a:pt x="658" y="25"/>
                  </a:lnTo>
                  <a:lnTo>
                    <a:pt x="828" y="1"/>
                  </a:lnTo>
                  <a:lnTo>
                    <a:pt x="828" y="1"/>
                  </a:lnTo>
                  <a:lnTo>
                    <a:pt x="999" y="25"/>
                  </a:lnTo>
                  <a:lnTo>
                    <a:pt x="1145" y="74"/>
                  </a:lnTo>
                  <a:lnTo>
                    <a:pt x="1291" y="147"/>
                  </a:lnTo>
                  <a:lnTo>
                    <a:pt x="1413" y="244"/>
                  </a:lnTo>
                  <a:lnTo>
                    <a:pt x="1510" y="366"/>
                  </a:lnTo>
                  <a:lnTo>
                    <a:pt x="1583" y="512"/>
                  </a:lnTo>
                  <a:lnTo>
                    <a:pt x="1632" y="658"/>
                  </a:lnTo>
                  <a:lnTo>
                    <a:pt x="1656" y="829"/>
                  </a:lnTo>
                  <a:lnTo>
                    <a:pt x="1656" y="829"/>
                  </a:lnTo>
                  <a:lnTo>
                    <a:pt x="1632" y="999"/>
                  </a:lnTo>
                  <a:lnTo>
                    <a:pt x="1583" y="1170"/>
                  </a:lnTo>
                  <a:lnTo>
                    <a:pt x="1510" y="1291"/>
                  </a:lnTo>
                  <a:lnTo>
                    <a:pt x="1413" y="1413"/>
                  </a:lnTo>
                  <a:lnTo>
                    <a:pt x="1291" y="1535"/>
                  </a:lnTo>
                  <a:lnTo>
                    <a:pt x="1145" y="1608"/>
                  </a:lnTo>
                  <a:lnTo>
                    <a:pt x="999" y="1657"/>
                  </a:lnTo>
                  <a:lnTo>
                    <a:pt x="828" y="1657"/>
                  </a:lnTo>
                  <a:lnTo>
                    <a:pt x="828" y="1657"/>
                  </a:lnTo>
                  <a:lnTo>
                    <a:pt x="658" y="1657"/>
                  </a:lnTo>
                  <a:lnTo>
                    <a:pt x="512" y="1608"/>
                  </a:lnTo>
                  <a:lnTo>
                    <a:pt x="366" y="1535"/>
                  </a:lnTo>
                  <a:lnTo>
                    <a:pt x="244" y="1413"/>
                  </a:lnTo>
                  <a:lnTo>
                    <a:pt x="146" y="1291"/>
                  </a:lnTo>
                  <a:lnTo>
                    <a:pt x="73" y="1170"/>
                  </a:lnTo>
                  <a:lnTo>
                    <a:pt x="25" y="999"/>
                  </a:lnTo>
                  <a:lnTo>
                    <a:pt x="0" y="829"/>
                  </a:lnTo>
                  <a:lnTo>
                    <a:pt x="0" y="82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1" name="Shape 515">
              <a:extLst>
                <a:ext uri="{FF2B5EF4-FFF2-40B4-BE49-F238E27FC236}">
                  <a16:creationId xmlns:a16="http://schemas.microsoft.com/office/drawing/2014/main" id="{923A66D9-0BF7-44BA-B9B0-E0F5CB853309}"/>
                </a:ext>
              </a:extLst>
            </p:cNvPr>
            <p:cNvSpPr/>
            <p:nvPr/>
          </p:nvSpPr>
          <p:spPr>
            <a:xfrm>
              <a:off x="5024075" y="1761525"/>
              <a:ext cx="41425" cy="41425"/>
            </a:xfrm>
            <a:custGeom>
              <a:avLst/>
              <a:gdLst/>
              <a:ahLst/>
              <a:cxnLst/>
              <a:rect l="0" t="0" r="0" b="0"/>
              <a:pathLst>
                <a:path w="1657" h="1657" fill="none" extrusionOk="0">
                  <a:moveTo>
                    <a:pt x="0" y="828"/>
                  </a:moveTo>
                  <a:lnTo>
                    <a:pt x="0" y="828"/>
                  </a:lnTo>
                  <a:lnTo>
                    <a:pt x="25" y="682"/>
                  </a:lnTo>
                  <a:lnTo>
                    <a:pt x="73" y="512"/>
                  </a:lnTo>
                  <a:lnTo>
                    <a:pt x="146" y="365"/>
                  </a:lnTo>
                  <a:lnTo>
                    <a:pt x="244" y="244"/>
                  </a:lnTo>
                  <a:lnTo>
                    <a:pt x="366" y="146"/>
                  </a:lnTo>
                  <a:lnTo>
                    <a:pt x="512" y="73"/>
                  </a:lnTo>
                  <a:lnTo>
                    <a:pt x="658" y="24"/>
                  </a:lnTo>
                  <a:lnTo>
                    <a:pt x="828" y="0"/>
                  </a:lnTo>
                  <a:lnTo>
                    <a:pt x="828" y="0"/>
                  </a:lnTo>
                  <a:lnTo>
                    <a:pt x="999" y="24"/>
                  </a:lnTo>
                  <a:lnTo>
                    <a:pt x="1145" y="73"/>
                  </a:lnTo>
                  <a:lnTo>
                    <a:pt x="1291" y="146"/>
                  </a:lnTo>
                  <a:lnTo>
                    <a:pt x="1413" y="244"/>
                  </a:lnTo>
                  <a:lnTo>
                    <a:pt x="1510" y="365"/>
                  </a:lnTo>
                  <a:lnTo>
                    <a:pt x="1583" y="512"/>
                  </a:lnTo>
                  <a:lnTo>
                    <a:pt x="1632" y="682"/>
                  </a:lnTo>
                  <a:lnTo>
                    <a:pt x="1656" y="828"/>
                  </a:lnTo>
                  <a:lnTo>
                    <a:pt x="1656" y="828"/>
                  </a:lnTo>
                  <a:lnTo>
                    <a:pt x="1632" y="999"/>
                  </a:lnTo>
                  <a:lnTo>
                    <a:pt x="1583" y="1169"/>
                  </a:lnTo>
                  <a:lnTo>
                    <a:pt x="1510" y="1291"/>
                  </a:lnTo>
                  <a:lnTo>
                    <a:pt x="1413" y="1413"/>
                  </a:lnTo>
                  <a:lnTo>
                    <a:pt x="1291" y="1534"/>
                  </a:lnTo>
                  <a:lnTo>
                    <a:pt x="1145" y="1608"/>
                  </a:lnTo>
                  <a:lnTo>
                    <a:pt x="999" y="1656"/>
                  </a:lnTo>
                  <a:lnTo>
                    <a:pt x="828" y="1656"/>
                  </a:lnTo>
                  <a:lnTo>
                    <a:pt x="828" y="1656"/>
                  </a:lnTo>
                  <a:lnTo>
                    <a:pt x="658" y="1656"/>
                  </a:lnTo>
                  <a:lnTo>
                    <a:pt x="512" y="1608"/>
                  </a:lnTo>
                  <a:lnTo>
                    <a:pt x="366" y="1534"/>
                  </a:lnTo>
                  <a:lnTo>
                    <a:pt x="244" y="1413"/>
                  </a:lnTo>
                  <a:lnTo>
                    <a:pt x="146" y="1291"/>
                  </a:lnTo>
                  <a:lnTo>
                    <a:pt x="73" y="1169"/>
                  </a:lnTo>
                  <a:lnTo>
                    <a:pt x="25" y="999"/>
                  </a:lnTo>
                  <a:lnTo>
                    <a:pt x="0" y="828"/>
                  </a:lnTo>
                  <a:lnTo>
                    <a:pt x="0" y="82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2" name="Shape 516">
              <a:extLst>
                <a:ext uri="{FF2B5EF4-FFF2-40B4-BE49-F238E27FC236}">
                  <a16:creationId xmlns:a16="http://schemas.microsoft.com/office/drawing/2014/main" id="{5F3BEF5F-1AC4-456E-A548-574422ECEE22}"/>
                </a:ext>
              </a:extLst>
            </p:cNvPr>
            <p:cNvSpPr/>
            <p:nvPr/>
          </p:nvSpPr>
          <p:spPr>
            <a:xfrm>
              <a:off x="4628900" y="1760300"/>
              <a:ext cx="403100" cy="177825"/>
            </a:xfrm>
            <a:custGeom>
              <a:avLst/>
              <a:gdLst/>
              <a:ahLst/>
              <a:cxnLst/>
              <a:rect l="0" t="0" r="0" b="0"/>
              <a:pathLst>
                <a:path w="16124" h="7113" fill="none" extrusionOk="0">
                  <a:moveTo>
                    <a:pt x="14663" y="7112"/>
                  </a:moveTo>
                  <a:lnTo>
                    <a:pt x="16124" y="2095"/>
                  </a:lnTo>
                  <a:lnTo>
                    <a:pt x="16124" y="2095"/>
                  </a:lnTo>
                  <a:lnTo>
                    <a:pt x="16002" y="2046"/>
                  </a:lnTo>
                  <a:lnTo>
                    <a:pt x="15880" y="1973"/>
                  </a:lnTo>
                  <a:lnTo>
                    <a:pt x="15759" y="1876"/>
                  </a:lnTo>
                  <a:lnTo>
                    <a:pt x="15661" y="1778"/>
                  </a:lnTo>
                  <a:lnTo>
                    <a:pt x="11131" y="3434"/>
                  </a:lnTo>
                  <a:lnTo>
                    <a:pt x="8403" y="0"/>
                  </a:lnTo>
                  <a:lnTo>
                    <a:pt x="8403" y="0"/>
                  </a:lnTo>
                  <a:lnTo>
                    <a:pt x="8233" y="25"/>
                  </a:lnTo>
                  <a:lnTo>
                    <a:pt x="8062" y="25"/>
                  </a:lnTo>
                  <a:lnTo>
                    <a:pt x="8062" y="25"/>
                  </a:lnTo>
                  <a:lnTo>
                    <a:pt x="7892" y="25"/>
                  </a:lnTo>
                  <a:lnTo>
                    <a:pt x="7721" y="0"/>
                  </a:lnTo>
                  <a:lnTo>
                    <a:pt x="4994" y="3434"/>
                  </a:lnTo>
                  <a:lnTo>
                    <a:pt x="464" y="1778"/>
                  </a:lnTo>
                  <a:lnTo>
                    <a:pt x="464" y="1778"/>
                  </a:lnTo>
                  <a:lnTo>
                    <a:pt x="366" y="1876"/>
                  </a:lnTo>
                  <a:lnTo>
                    <a:pt x="244" y="1973"/>
                  </a:lnTo>
                  <a:lnTo>
                    <a:pt x="123" y="2046"/>
                  </a:lnTo>
                  <a:lnTo>
                    <a:pt x="1" y="2095"/>
                  </a:lnTo>
                  <a:lnTo>
                    <a:pt x="1462" y="711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3" name="Shape 517">
              <a:extLst>
                <a:ext uri="{FF2B5EF4-FFF2-40B4-BE49-F238E27FC236}">
                  <a16:creationId xmlns:a16="http://schemas.microsoft.com/office/drawing/2014/main" id="{6DC80898-A277-4A77-AA52-71978C57ADB4}"/>
                </a:ext>
              </a:extLst>
            </p:cNvPr>
            <p:cNvSpPr/>
            <p:nvPr/>
          </p:nvSpPr>
          <p:spPr>
            <a:xfrm>
              <a:off x="4595425" y="1761525"/>
              <a:ext cx="41425" cy="41425"/>
            </a:xfrm>
            <a:custGeom>
              <a:avLst/>
              <a:gdLst/>
              <a:ahLst/>
              <a:cxnLst/>
              <a:rect l="0" t="0" r="0" b="0"/>
              <a:pathLst>
                <a:path w="1657" h="1657" fill="none" extrusionOk="0">
                  <a:moveTo>
                    <a:pt x="0" y="828"/>
                  </a:moveTo>
                  <a:lnTo>
                    <a:pt x="0" y="828"/>
                  </a:lnTo>
                  <a:lnTo>
                    <a:pt x="25" y="682"/>
                  </a:lnTo>
                  <a:lnTo>
                    <a:pt x="73" y="512"/>
                  </a:lnTo>
                  <a:lnTo>
                    <a:pt x="146" y="365"/>
                  </a:lnTo>
                  <a:lnTo>
                    <a:pt x="244" y="244"/>
                  </a:lnTo>
                  <a:lnTo>
                    <a:pt x="366" y="146"/>
                  </a:lnTo>
                  <a:lnTo>
                    <a:pt x="512" y="73"/>
                  </a:lnTo>
                  <a:lnTo>
                    <a:pt x="658" y="24"/>
                  </a:lnTo>
                  <a:lnTo>
                    <a:pt x="828" y="0"/>
                  </a:lnTo>
                  <a:lnTo>
                    <a:pt x="828" y="0"/>
                  </a:lnTo>
                  <a:lnTo>
                    <a:pt x="999" y="24"/>
                  </a:lnTo>
                  <a:lnTo>
                    <a:pt x="1145" y="73"/>
                  </a:lnTo>
                  <a:lnTo>
                    <a:pt x="1291" y="146"/>
                  </a:lnTo>
                  <a:lnTo>
                    <a:pt x="1413" y="244"/>
                  </a:lnTo>
                  <a:lnTo>
                    <a:pt x="1510" y="365"/>
                  </a:lnTo>
                  <a:lnTo>
                    <a:pt x="1583" y="512"/>
                  </a:lnTo>
                  <a:lnTo>
                    <a:pt x="1632" y="682"/>
                  </a:lnTo>
                  <a:lnTo>
                    <a:pt x="1657" y="828"/>
                  </a:lnTo>
                  <a:lnTo>
                    <a:pt x="1657" y="828"/>
                  </a:lnTo>
                  <a:lnTo>
                    <a:pt x="1632" y="999"/>
                  </a:lnTo>
                  <a:lnTo>
                    <a:pt x="1583" y="1169"/>
                  </a:lnTo>
                  <a:lnTo>
                    <a:pt x="1510" y="1291"/>
                  </a:lnTo>
                  <a:lnTo>
                    <a:pt x="1413" y="1413"/>
                  </a:lnTo>
                  <a:lnTo>
                    <a:pt x="1291" y="1534"/>
                  </a:lnTo>
                  <a:lnTo>
                    <a:pt x="1145" y="1608"/>
                  </a:lnTo>
                  <a:lnTo>
                    <a:pt x="999" y="1656"/>
                  </a:lnTo>
                  <a:lnTo>
                    <a:pt x="828" y="1656"/>
                  </a:lnTo>
                  <a:lnTo>
                    <a:pt x="828" y="1656"/>
                  </a:lnTo>
                  <a:lnTo>
                    <a:pt x="658" y="1656"/>
                  </a:lnTo>
                  <a:lnTo>
                    <a:pt x="512" y="1608"/>
                  </a:lnTo>
                  <a:lnTo>
                    <a:pt x="366" y="1534"/>
                  </a:lnTo>
                  <a:lnTo>
                    <a:pt x="244" y="1413"/>
                  </a:lnTo>
                  <a:lnTo>
                    <a:pt x="146" y="1291"/>
                  </a:lnTo>
                  <a:lnTo>
                    <a:pt x="73" y="1169"/>
                  </a:lnTo>
                  <a:lnTo>
                    <a:pt x="25" y="999"/>
                  </a:lnTo>
                  <a:lnTo>
                    <a:pt x="0" y="828"/>
                  </a:lnTo>
                  <a:lnTo>
                    <a:pt x="0" y="82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4" name="Shape 518">
              <a:extLst>
                <a:ext uri="{FF2B5EF4-FFF2-40B4-BE49-F238E27FC236}">
                  <a16:creationId xmlns:a16="http://schemas.microsoft.com/office/drawing/2014/main" id="{9960FCCB-2EBC-4002-821C-283F75AE117B}"/>
                </a:ext>
              </a:extLst>
            </p:cNvPr>
            <p:cNvSpPr/>
            <p:nvPr/>
          </p:nvSpPr>
          <p:spPr>
            <a:xfrm>
              <a:off x="4667275" y="1951475"/>
              <a:ext cx="326375" cy="44475"/>
            </a:xfrm>
            <a:custGeom>
              <a:avLst/>
              <a:gdLst/>
              <a:ahLst/>
              <a:cxnLst/>
              <a:rect l="0" t="0" r="0" b="0"/>
              <a:pathLst>
                <a:path w="13055" h="1779" fill="none" extrusionOk="0">
                  <a:moveTo>
                    <a:pt x="6527" y="1535"/>
                  </a:moveTo>
                  <a:lnTo>
                    <a:pt x="6527" y="1535"/>
                  </a:lnTo>
                  <a:lnTo>
                    <a:pt x="8232" y="1535"/>
                  </a:lnTo>
                  <a:lnTo>
                    <a:pt x="9815" y="1584"/>
                  </a:lnTo>
                  <a:lnTo>
                    <a:pt x="11252" y="1657"/>
                  </a:lnTo>
                  <a:lnTo>
                    <a:pt x="12543" y="1779"/>
                  </a:lnTo>
                  <a:lnTo>
                    <a:pt x="13054" y="1"/>
                  </a:lnTo>
                  <a:lnTo>
                    <a:pt x="0" y="1"/>
                  </a:lnTo>
                  <a:lnTo>
                    <a:pt x="512" y="1779"/>
                  </a:lnTo>
                  <a:lnTo>
                    <a:pt x="512" y="1779"/>
                  </a:lnTo>
                  <a:lnTo>
                    <a:pt x="1803" y="1681"/>
                  </a:lnTo>
                  <a:lnTo>
                    <a:pt x="3239" y="1584"/>
                  </a:lnTo>
                  <a:lnTo>
                    <a:pt x="4823" y="1535"/>
                  </a:lnTo>
                  <a:lnTo>
                    <a:pt x="6527" y="1535"/>
                  </a:lnTo>
                  <a:lnTo>
                    <a:pt x="6527" y="153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95" name="Shape 519">
            <a:extLst>
              <a:ext uri="{FF2B5EF4-FFF2-40B4-BE49-F238E27FC236}">
                <a16:creationId xmlns:a16="http://schemas.microsoft.com/office/drawing/2014/main" id="{2F502ECF-2CBF-42DD-87AF-DBD6767C7C0F}"/>
              </a:ext>
            </a:extLst>
          </p:cNvPr>
          <p:cNvGrpSpPr/>
          <p:nvPr/>
        </p:nvGrpSpPr>
        <p:grpSpPr>
          <a:xfrm>
            <a:off x="9869730" y="2051721"/>
            <a:ext cx="436598" cy="432049"/>
            <a:chOff x="5290150" y="1636700"/>
            <a:chExt cx="425025" cy="429875"/>
          </a:xfrm>
        </p:grpSpPr>
        <p:sp>
          <p:nvSpPr>
            <p:cNvPr id="96" name="Shape 520">
              <a:extLst>
                <a:ext uri="{FF2B5EF4-FFF2-40B4-BE49-F238E27FC236}">
                  <a16:creationId xmlns:a16="http://schemas.microsoft.com/office/drawing/2014/main" id="{792328E2-FE41-4DC2-A8BE-B04B8BB143D7}"/>
                </a:ext>
              </a:extLst>
            </p:cNvPr>
            <p:cNvSpPr/>
            <p:nvPr/>
          </p:nvSpPr>
          <p:spPr>
            <a:xfrm>
              <a:off x="5396700" y="1939925"/>
              <a:ext cx="211900" cy="126650"/>
            </a:xfrm>
            <a:custGeom>
              <a:avLst/>
              <a:gdLst/>
              <a:ahLst/>
              <a:cxnLst/>
              <a:rect l="0" t="0" r="0" b="0"/>
              <a:pathLst>
                <a:path w="8476" h="5066" fill="none" extrusionOk="0">
                  <a:moveTo>
                    <a:pt x="3167" y="0"/>
                  </a:moveTo>
                  <a:lnTo>
                    <a:pt x="3167" y="2825"/>
                  </a:lnTo>
                  <a:lnTo>
                    <a:pt x="3167" y="2825"/>
                  </a:lnTo>
                  <a:lnTo>
                    <a:pt x="2606" y="2947"/>
                  </a:lnTo>
                  <a:lnTo>
                    <a:pt x="2071" y="3093"/>
                  </a:lnTo>
                  <a:lnTo>
                    <a:pt x="1584" y="3288"/>
                  </a:lnTo>
                  <a:lnTo>
                    <a:pt x="1145" y="3483"/>
                  </a:lnTo>
                  <a:lnTo>
                    <a:pt x="780" y="3702"/>
                  </a:lnTo>
                  <a:lnTo>
                    <a:pt x="609" y="3848"/>
                  </a:lnTo>
                  <a:lnTo>
                    <a:pt x="463" y="3970"/>
                  </a:lnTo>
                  <a:lnTo>
                    <a:pt x="317" y="4116"/>
                  </a:lnTo>
                  <a:lnTo>
                    <a:pt x="195" y="4262"/>
                  </a:lnTo>
                  <a:lnTo>
                    <a:pt x="74" y="4408"/>
                  </a:lnTo>
                  <a:lnTo>
                    <a:pt x="0" y="4579"/>
                  </a:lnTo>
                  <a:lnTo>
                    <a:pt x="0" y="4579"/>
                  </a:lnTo>
                  <a:lnTo>
                    <a:pt x="171" y="4652"/>
                  </a:lnTo>
                  <a:lnTo>
                    <a:pt x="414" y="4725"/>
                  </a:lnTo>
                  <a:lnTo>
                    <a:pt x="780" y="4822"/>
                  </a:lnTo>
                  <a:lnTo>
                    <a:pt x="1340" y="4895"/>
                  </a:lnTo>
                  <a:lnTo>
                    <a:pt x="2095" y="4993"/>
                  </a:lnTo>
                  <a:lnTo>
                    <a:pt x="3045" y="5042"/>
                  </a:lnTo>
                  <a:lnTo>
                    <a:pt x="4238" y="5066"/>
                  </a:lnTo>
                  <a:lnTo>
                    <a:pt x="4238" y="5066"/>
                  </a:lnTo>
                  <a:lnTo>
                    <a:pt x="5432" y="5042"/>
                  </a:lnTo>
                  <a:lnTo>
                    <a:pt x="6381" y="4993"/>
                  </a:lnTo>
                  <a:lnTo>
                    <a:pt x="7136" y="4895"/>
                  </a:lnTo>
                  <a:lnTo>
                    <a:pt x="7697" y="4822"/>
                  </a:lnTo>
                  <a:lnTo>
                    <a:pt x="8062" y="4725"/>
                  </a:lnTo>
                  <a:lnTo>
                    <a:pt x="8305" y="4652"/>
                  </a:lnTo>
                  <a:lnTo>
                    <a:pt x="8476" y="4579"/>
                  </a:lnTo>
                  <a:lnTo>
                    <a:pt x="8476" y="4579"/>
                  </a:lnTo>
                  <a:lnTo>
                    <a:pt x="8403" y="4408"/>
                  </a:lnTo>
                  <a:lnTo>
                    <a:pt x="8281" y="4262"/>
                  </a:lnTo>
                  <a:lnTo>
                    <a:pt x="8159" y="4116"/>
                  </a:lnTo>
                  <a:lnTo>
                    <a:pt x="8013" y="3970"/>
                  </a:lnTo>
                  <a:lnTo>
                    <a:pt x="7867" y="3848"/>
                  </a:lnTo>
                  <a:lnTo>
                    <a:pt x="7697" y="3702"/>
                  </a:lnTo>
                  <a:lnTo>
                    <a:pt x="7331" y="3483"/>
                  </a:lnTo>
                  <a:lnTo>
                    <a:pt x="6893" y="3288"/>
                  </a:lnTo>
                  <a:lnTo>
                    <a:pt x="6406" y="3093"/>
                  </a:lnTo>
                  <a:lnTo>
                    <a:pt x="5870" y="2947"/>
                  </a:lnTo>
                  <a:lnTo>
                    <a:pt x="5310" y="2825"/>
                  </a:lnTo>
                  <a:lnTo>
                    <a:pt x="531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7" name="Shape 521">
              <a:extLst>
                <a:ext uri="{FF2B5EF4-FFF2-40B4-BE49-F238E27FC236}">
                  <a16:creationId xmlns:a16="http://schemas.microsoft.com/office/drawing/2014/main" id="{54343DD4-6222-4CCA-81B4-F0FEC829FA37}"/>
                </a:ext>
              </a:extLst>
            </p:cNvPr>
            <p:cNvSpPr/>
            <p:nvPr/>
          </p:nvSpPr>
          <p:spPr>
            <a:xfrm>
              <a:off x="5290150" y="1636700"/>
              <a:ext cx="425025" cy="294100"/>
            </a:xfrm>
            <a:custGeom>
              <a:avLst/>
              <a:gdLst/>
              <a:ahLst/>
              <a:cxnLst/>
              <a:rect l="0" t="0" r="0" b="0"/>
              <a:pathLst>
                <a:path w="17001" h="11764" fill="none" extrusionOk="0">
                  <a:moveTo>
                    <a:pt x="15928" y="1072"/>
                  </a:moveTo>
                  <a:lnTo>
                    <a:pt x="13785" y="1072"/>
                  </a:lnTo>
                  <a:lnTo>
                    <a:pt x="13785" y="1072"/>
                  </a:lnTo>
                  <a:lnTo>
                    <a:pt x="13810" y="487"/>
                  </a:lnTo>
                  <a:lnTo>
                    <a:pt x="13810" y="487"/>
                  </a:lnTo>
                  <a:lnTo>
                    <a:pt x="13785" y="390"/>
                  </a:lnTo>
                  <a:lnTo>
                    <a:pt x="13761" y="293"/>
                  </a:lnTo>
                  <a:lnTo>
                    <a:pt x="13688" y="220"/>
                  </a:lnTo>
                  <a:lnTo>
                    <a:pt x="13639" y="146"/>
                  </a:lnTo>
                  <a:lnTo>
                    <a:pt x="13566" y="98"/>
                  </a:lnTo>
                  <a:lnTo>
                    <a:pt x="13469" y="49"/>
                  </a:lnTo>
                  <a:lnTo>
                    <a:pt x="13371" y="25"/>
                  </a:lnTo>
                  <a:lnTo>
                    <a:pt x="13274" y="0"/>
                  </a:lnTo>
                  <a:lnTo>
                    <a:pt x="8500" y="0"/>
                  </a:lnTo>
                  <a:lnTo>
                    <a:pt x="3727" y="0"/>
                  </a:lnTo>
                  <a:lnTo>
                    <a:pt x="3727" y="0"/>
                  </a:lnTo>
                  <a:lnTo>
                    <a:pt x="3629" y="25"/>
                  </a:lnTo>
                  <a:lnTo>
                    <a:pt x="3532" y="49"/>
                  </a:lnTo>
                  <a:lnTo>
                    <a:pt x="3434" y="98"/>
                  </a:lnTo>
                  <a:lnTo>
                    <a:pt x="3361" y="146"/>
                  </a:lnTo>
                  <a:lnTo>
                    <a:pt x="3313" y="220"/>
                  </a:lnTo>
                  <a:lnTo>
                    <a:pt x="3240" y="293"/>
                  </a:lnTo>
                  <a:lnTo>
                    <a:pt x="3215" y="390"/>
                  </a:lnTo>
                  <a:lnTo>
                    <a:pt x="3191" y="487"/>
                  </a:lnTo>
                  <a:lnTo>
                    <a:pt x="3191" y="487"/>
                  </a:lnTo>
                  <a:lnTo>
                    <a:pt x="3215" y="1072"/>
                  </a:lnTo>
                  <a:lnTo>
                    <a:pt x="1072" y="1072"/>
                  </a:lnTo>
                  <a:lnTo>
                    <a:pt x="1072" y="1072"/>
                  </a:lnTo>
                  <a:lnTo>
                    <a:pt x="853" y="1096"/>
                  </a:lnTo>
                  <a:lnTo>
                    <a:pt x="658" y="1145"/>
                  </a:lnTo>
                  <a:lnTo>
                    <a:pt x="487" y="1242"/>
                  </a:lnTo>
                  <a:lnTo>
                    <a:pt x="317" y="1389"/>
                  </a:lnTo>
                  <a:lnTo>
                    <a:pt x="195" y="1535"/>
                  </a:lnTo>
                  <a:lnTo>
                    <a:pt x="98" y="1730"/>
                  </a:lnTo>
                  <a:lnTo>
                    <a:pt x="25" y="1924"/>
                  </a:lnTo>
                  <a:lnTo>
                    <a:pt x="0" y="2144"/>
                  </a:lnTo>
                  <a:lnTo>
                    <a:pt x="0" y="2144"/>
                  </a:lnTo>
                  <a:lnTo>
                    <a:pt x="25" y="2606"/>
                  </a:lnTo>
                  <a:lnTo>
                    <a:pt x="49" y="3069"/>
                  </a:lnTo>
                  <a:lnTo>
                    <a:pt x="98" y="3507"/>
                  </a:lnTo>
                  <a:lnTo>
                    <a:pt x="171" y="3946"/>
                  </a:lnTo>
                  <a:lnTo>
                    <a:pt x="268" y="4336"/>
                  </a:lnTo>
                  <a:lnTo>
                    <a:pt x="366" y="4725"/>
                  </a:lnTo>
                  <a:lnTo>
                    <a:pt x="487" y="5115"/>
                  </a:lnTo>
                  <a:lnTo>
                    <a:pt x="634" y="5480"/>
                  </a:lnTo>
                  <a:lnTo>
                    <a:pt x="780" y="5821"/>
                  </a:lnTo>
                  <a:lnTo>
                    <a:pt x="926" y="6138"/>
                  </a:lnTo>
                  <a:lnTo>
                    <a:pt x="1096" y="6454"/>
                  </a:lnTo>
                  <a:lnTo>
                    <a:pt x="1291" y="6747"/>
                  </a:lnTo>
                  <a:lnTo>
                    <a:pt x="1462" y="7039"/>
                  </a:lnTo>
                  <a:lnTo>
                    <a:pt x="1656" y="7307"/>
                  </a:lnTo>
                  <a:lnTo>
                    <a:pt x="2071" y="7794"/>
                  </a:lnTo>
                  <a:lnTo>
                    <a:pt x="2509" y="8232"/>
                  </a:lnTo>
                  <a:lnTo>
                    <a:pt x="2923" y="8598"/>
                  </a:lnTo>
                  <a:lnTo>
                    <a:pt x="3337" y="8914"/>
                  </a:lnTo>
                  <a:lnTo>
                    <a:pt x="3751" y="9158"/>
                  </a:lnTo>
                  <a:lnTo>
                    <a:pt x="4141" y="9353"/>
                  </a:lnTo>
                  <a:lnTo>
                    <a:pt x="4506" y="9499"/>
                  </a:lnTo>
                  <a:lnTo>
                    <a:pt x="4823" y="9596"/>
                  </a:lnTo>
                  <a:lnTo>
                    <a:pt x="5091" y="9645"/>
                  </a:lnTo>
                  <a:lnTo>
                    <a:pt x="5091" y="9645"/>
                  </a:lnTo>
                  <a:lnTo>
                    <a:pt x="5407" y="10108"/>
                  </a:lnTo>
                  <a:lnTo>
                    <a:pt x="5748" y="10546"/>
                  </a:lnTo>
                  <a:lnTo>
                    <a:pt x="5919" y="10717"/>
                  </a:lnTo>
                  <a:lnTo>
                    <a:pt x="6113" y="10887"/>
                  </a:lnTo>
                  <a:lnTo>
                    <a:pt x="6308" y="11057"/>
                  </a:lnTo>
                  <a:lnTo>
                    <a:pt x="6527" y="11204"/>
                  </a:lnTo>
                  <a:lnTo>
                    <a:pt x="6747" y="11325"/>
                  </a:lnTo>
                  <a:lnTo>
                    <a:pt x="6966" y="11447"/>
                  </a:lnTo>
                  <a:lnTo>
                    <a:pt x="7209" y="11545"/>
                  </a:lnTo>
                  <a:lnTo>
                    <a:pt x="7453" y="11618"/>
                  </a:lnTo>
                  <a:lnTo>
                    <a:pt x="7697" y="11691"/>
                  </a:lnTo>
                  <a:lnTo>
                    <a:pt x="7964" y="11739"/>
                  </a:lnTo>
                  <a:lnTo>
                    <a:pt x="8232" y="11764"/>
                  </a:lnTo>
                  <a:lnTo>
                    <a:pt x="8500" y="11764"/>
                  </a:lnTo>
                  <a:lnTo>
                    <a:pt x="8500" y="11764"/>
                  </a:lnTo>
                  <a:lnTo>
                    <a:pt x="8768" y="11764"/>
                  </a:lnTo>
                  <a:lnTo>
                    <a:pt x="9036" y="11739"/>
                  </a:lnTo>
                  <a:lnTo>
                    <a:pt x="9304" y="11691"/>
                  </a:lnTo>
                  <a:lnTo>
                    <a:pt x="9547" y="11618"/>
                  </a:lnTo>
                  <a:lnTo>
                    <a:pt x="9791" y="11545"/>
                  </a:lnTo>
                  <a:lnTo>
                    <a:pt x="10035" y="11447"/>
                  </a:lnTo>
                  <a:lnTo>
                    <a:pt x="10254" y="11325"/>
                  </a:lnTo>
                  <a:lnTo>
                    <a:pt x="10473" y="11204"/>
                  </a:lnTo>
                  <a:lnTo>
                    <a:pt x="10692" y="11057"/>
                  </a:lnTo>
                  <a:lnTo>
                    <a:pt x="10887" y="10887"/>
                  </a:lnTo>
                  <a:lnTo>
                    <a:pt x="11082" y="10717"/>
                  </a:lnTo>
                  <a:lnTo>
                    <a:pt x="11252" y="10546"/>
                  </a:lnTo>
                  <a:lnTo>
                    <a:pt x="11593" y="10108"/>
                  </a:lnTo>
                  <a:lnTo>
                    <a:pt x="11910" y="9645"/>
                  </a:lnTo>
                  <a:lnTo>
                    <a:pt x="11910" y="9645"/>
                  </a:lnTo>
                  <a:lnTo>
                    <a:pt x="12178" y="9596"/>
                  </a:lnTo>
                  <a:lnTo>
                    <a:pt x="12494" y="9523"/>
                  </a:lnTo>
                  <a:lnTo>
                    <a:pt x="12860" y="9377"/>
                  </a:lnTo>
                  <a:lnTo>
                    <a:pt x="13249" y="9182"/>
                  </a:lnTo>
                  <a:lnTo>
                    <a:pt x="13663" y="8939"/>
                  </a:lnTo>
                  <a:lnTo>
                    <a:pt x="14077" y="8622"/>
                  </a:lnTo>
                  <a:lnTo>
                    <a:pt x="14516" y="8257"/>
                  </a:lnTo>
                  <a:lnTo>
                    <a:pt x="14930" y="7843"/>
                  </a:lnTo>
                  <a:lnTo>
                    <a:pt x="15344" y="7356"/>
                  </a:lnTo>
                  <a:lnTo>
                    <a:pt x="15539" y="7088"/>
                  </a:lnTo>
                  <a:lnTo>
                    <a:pt x="15709" y="6795"/>
                  </a:lnTo>
                  <a:lnTo>
                    <a:pt x="15904" y="6503"/>
                  </a:lnTo>
                  <a:lnTo>
                    <a:pt x="16075" y="6186"/>
                  </a:lnTo>
                  <a:lnTo>
                    <a:pt x="16221" y="5870"/>
                  </a:lnTo>
                  <a:lnTo>
                    <a:pt x="16367" y="5505"/>
                  </a:lnTo>
                  <a:lnTo>
                    <a:pt x="16513" y="5164"/>
                  </a:lnTo>
                  <a:lnTo>
                    <a:pt x="16635" y="4774"/>
                  </a:lnTo>
                  <a:lnTo>
                    <a:pt x="16732" y="4384"/>
                  </a:lnTo>
                  <a:lnTo>
                    <a:pt x="16830" y="3970"/>
                  </a:lnTo>
                  <a:lnTo>
                    <a:pt x="16903" y="3532"/>
                  </a:lnTo>
                  <a:lnTo>
                    <a:pt x="16951" y="3093"/>
                  </a:lnTo>
                  <a:lnTo>
                    <a:pt x="16976" y="2606"/>
                  </a:lnTo>
                  <a:lnTo>
                    <a:pt x="17000" y="2144"/>
                  </a:lnTo>
                  <a:lnTo>
                    <a:pt x="17000" y="2144"/>
                  </a:lnTo>
                  <a:lnTo>
                    <a:pt x="16976" y="1924"/>
                  </a:lnTo>
                  <a:lnTo>
                    <a:pt x="16903" y="1730"/>
                  </a:lnTo>
                  <a:lnTo>
                    <a:pt x="16805" y="1535"/>
                  </a:lnTo>
                  <a:lnTo>
                    <a:pt x="16683" y="1389"/>
                  </a:lnTo>
                  <a:lnTo>
                    <a:pt x="16513" y="1242"/>
                  </a:lnTo>
                  <a:lnTo>
                    <a:pt x="16343" y="1145"/>
                  </a:lnTo>
                  <a:lnTo>
                    <a:pt x="16148" y="1096"/>
                  </a:lnTo>
                  <a:lnTo>
                    <a:pt x="15928" y="1072"/>
                  </a:lnTo>
                  <a:lnTo>
                    <a:pt x="15928" y="1072"/>
                  </a:lnTo>
                  <a:close/>
                  <a:moveTo>
                    <a:pt x="1072" y="2144"/>
                  </a:moveTo>
                  <a:lnTo>
                    <a:pt x="3240" y="2144"/>
                  </a:lnTo>
                  <a:lnTo>
                    <a:pt x="3240" y="2144"/>
                  </a:lnTo>
                  <a:lnTo>
                    <a:pt x="3288" y="3118"/>
                  </a:lnTo>
                  <a:lnTo>
                    <a:pt x="3361" y="4019"/>
                  </a:lnTo>
                  <a:lnTo>
                    <a:pt x="3483" y="4823"/>
                  </a:lnTo>
                  <a:lnTo>
                    <a:pt x="3605" y="5602"/>
                  </a:lnTo>
                  <a:lnTo>
                    <a:pt x="3775" y="6333"/>
                  </a:lnTo>
                  <a:lnTo>
                    <a:pt x="3995" y="7039"/>
                  </a:lnTo>
                  <a:lnTo>
                    <a:pt x="4214" y="7745"/>
                  </a:lnTo>
                  <a:lnTo>
                    <a:pt x="4506" y="8451"/>
                  </a:lnTo>
                  <a:lnTo>
                    <a:pt x="4506" y="8451"/>
                  </a:lnTo>
                  <a:lnTo>
                    <a:pt x="4262" y="8378"/>
                  </a:lnTo>
                  <a:lnTo>
                    <a:pt x="4043" y="8281"/>
                  </a:lnTo>
                  <a:lnTo>
                    <a:pt x="3824" y="8159"/>
                  </a:lnTo>
                  <a:lnTo>
                    <a:pt x="3629" y="8037"/>
                  </a:lnTo>
                  <a:lnTo>
                    <a:pt x="3434" y="7891"/>
                  </a:lnTo>
                  <a:lnTo>
                    <a:pt x="3240" y="7745"/>
                  </a:lnTo>
                  <a:lnTo>
                    <a:pt x="2899" y="7404"/>
                  </a:lnTo>
                  <a:lnTo>
                    <a:pt x="2582" y="7015"/>
                  </a:lnTo>
                  <a:lnTo>
                    <a:pt x="2290" y="6601"/>
                  </a:lnTo>
                  <a:lnTo>
                    <a:pt x="2046" y="6186"/>
                  </a:lnTo>
                  <a:lnTo>
                    <a:pt x="1827" y="5724"/>
                  </a:lnTo>
                  <a:lnTo>
                    <a:pt x="1632" y="5237"/>
                  </a:lnTo>
                  <a:lnTo>
                    <a:pt x="1486" y="4774"/>
                  </a:lnTo>
                  <a:lnTo>
                    <a:pt x="1340" y="4287"/>
                  </a:lnTo>
                  <a:lnTo>
                    <a:pt x="1242" y="3824"/>
                  </a:lnTo>
                  <a:lnTo>
                    <a:pt x="1169" y="3361"/>
                  </a:lnTo>
                  <a:lnTo>
                    <a:pt x="1121" y="2923"/>
                  </a:lnTo>
                  <a:lnTo>
                    <a:pt x="1072" y="2509"/>
                  </a:lnTo>
                  <a:lnTo>
                    <a:pt x="1072" y="2144"/>
                  </a:lnTo>
                  <a:lnTo>
                    <a:pt x="1072" y="2144"/>
                  </a:lnTo>
                  <a:close/>
                  <a:moveTo>
                    <a:pt x="10595" y="4628"/>
                  </a:moveTo>
                  <a:lnTo>
                    <a:pt x="9718" y="5407"/>
                  </a:lnTo>
                  <a:lnTo>
                    <a:pt x="9718" y="5407"/>
                  </a:lnTo>
                  <a:lnTo>
                    <a:pt x="9669" y="5480"/>
                  </a:lnTo>
                  <a:lnTo>
                    <a:pt x="9621" y="5578"/>
                  </a:lnTo>
                  <a:lnTo>
                    <a:pt x="9596" y="5675"/>
                  </a:lnTo>
                  <a:lnTo>
                    <a:pt x="9596" y="5772"/>
                  </a:lnTo>
                  <a:lnTo>
                    <a:pt x="9864" y="6941"/>
                  </a:lnTo>
                  <a:lnTo>
                    <a:pt x="9864" y="6941"/>
                  </a:lnTo>
                  <a:lnTo>
                    <a:pt x="9864" y="7015"/>
                  </a:lnTo>
                  <a:lnTo>
                    <a:pt x="9840" y="7063"/>
                  </a:lnTo>
                  <a:lnTo>
                    <a:pt x="9791" y="7063"/>
                  </a:lnTo>
                  <a:lnTo>
                    <a:pt x="9718" y="7039"/>
                  </a:lnTo>
                  <a:lnTo>
                    <a:pt x="8695" y="6454"/>
                  </a:lnTo>
                  <a:lnTo>
                    <a:pt x="8695" y="6454"/>
                  </a:lnTo>
                  <a:lnTo>
                    <a:pt x="8598" y="6406"/>
                  </a:lnTo>
                  <a:lnTo>
                    <a:pt x="8500" y="6406"/>
                  </a:lnTo>
                  <a:lnTo>
                    <a:pt x="8403" y="6406"/>
                  </a:lnTo>
                  <a:lnTo>
                    <a:pt x="8305" y="6454"/>
                  </a:lnTo>
                  <a:lnTo>
                    <a:pt x="7282" y="7039"/>
                  </a:lnTo>
                  <a:lnTo>
                    <a:pt x="7282" y="7039"/>
                  </a:lnTo>
                  <a:lnTo>
                    <a:pt x="7209" y="7063"/>
                  </a:lnTo>
                  <a:lnTo>
                    <a:pt x="7161" y="7063"/>
                  </a:lnTo>
                  <a:lnTo>
                    <a:pt x="7136" y="7015"/>
                  </a:lnTo>
                  <a:lnTo>
                    <a:pt x="7136" y="6941"/>
                  </a:lnTo>
                  <a:lnTo>
                    <a:pt x="7404" y="5772"/>
                  </a:lnTo>
                  <a:lnTo>
                    <a:pt x="7404" y="5772"/>
                  </a:lnTo>
                  <a:lnTo>
                    <a:pt x="7404" y="5675"/>
                  </a:lnTo>
                  <a:lnTo>
                    <a:pt x="7380" y="5578"/>
                  </a:lnTo>
                  <a:lnTo>
                    <a:pt x="7331" y="5480"/>
                  </a:lnTo>
                  <a:lnTo>
                    <a:pt x="7282" y="5407"/>
                  </a:lnTo>
                  <a:lnTo>
                    <a:pt x="6406" y="4628"/>
                  </a:lnTo>
                  <a:lnTo>
                    <a:pt x="6406" y="4628"/>
                  </a:lnTo>
                  <a:lnTo>
                    <a:pt x="6357" y="4579"/>
                  </a:lnTo>
                  <a:lnTo>
                    <a:pt x="6333" y="4506"/>
                  </a:lnTo>
                  <a:lnTo>
                    <a:pt x="6381" y="4482"/>
                  </a:lnTo>
                  <a:lnTo>
                    <a:pt x="6454" y="4457"/>
                  </a:lnTo>
                  <a:lnTo>
                    <a:pt x="7623" y="4336"/>
                  </a:lnTo>
                  <a:lnTo>
                    <a:pt x="7623" y="4336"/>
                  </a:lnTo>
                  <a:lnTo>
                    <a:pt x="7721" y="4311"/>
                  </a:lnTo>
                  <a:lnTo>
                    <a:pt x="7818" y="4262"/>
                  </a:lnTo>
                  <a:lnTo>
                    <a:pt x="7891" y="4189"/>
                  </a:lnTo>
                  <a:lnTo>
                    <a:pt x="7940" y="4116"/>
                  </a:lnTo>
                  <a:lnTo>
                    <a:pt x="8403" y="3045"/>
                  </a:lnTo>
                  <a:lnTo>
                    <a:pt x="8403" y="3045"/>
                  </a:lnTo>
                  <a:lnTo>
                    <a:pt x="8452" y="2972"/>
                  </a:lnTo>
                  <a:lnTo>
                    <a:pt x="8500" y="2947"/>
                  </a:lnTo>
                  <a:lnTo>
                    <a:pt x="8549" y="2972"/>
                  </a:lnTo>
                  <a:lnTo>
                    <a:pt x="8598" y="3045"/>
                  </a:lnTo>
                  <a:lnTo>
                    <a:pt x="9060" y="4116"/>
                  </a:lnTo>
                  <a:lnTo>
                    <a:pt x="9060" y="4116"/>
                  </a:lnTo>
                  <a:lnTo>
                    <a:pt x="9109" y="4189"/>
                  </a:lnTo>
                  <a:lnTo>
                    <a:pt x="9182" y="4262"/>
                  </a:lnTo>
                  <a:lnTo>
                    <a:pt x="9280" y="4311"/>
                  </a:lnTo>
                  <a:lnTo>
                    <a:pt x="9377" y="4336"/>
                  </a:lnTo>
                  <a:lnTo>
                    <a:pt x="10546" y="4457"/>
                  </a:lnTo>
                  <a:lnTo>
                    <a:pt x="10546" y="4457"/>
                  </a:lnTo>
                  <a:lnTo>
                    <a:pt x="10619" y="4482"/>
                  </a:lnTo>
                  <a:lnTo>
                    <a:pt x="10668" y="4506"/>
                  </a:lnTo>
                  <a:lnTo>
                    <a:pt x="10643" y="4579"/>
                  </a:lnTo>
                  <a:lnTo>
                    <a:pt x="10595" y="4628"/>
                  </a:lnTo>
                  <a:lnTo>
                    <a:pt x="10595" y="4628"/>
                  </a:lnTo>
                  <a:close/>
                  <a:moveTo>
                    <a:pt x="12494" y="8451"/>
                  </a:moveTo>
                  <a:lnTo>
                    <a:pt x="12494" y="8451"/>
                  </a:lnTo>
                  <a:lnTo>
                    <a:pt x="12787" y="7745"/>
                  </a:lnTo>
                  <a:lnTo>
                    <a:pt x="13006" y="7039"/>
                  </a:lnTo>
                  <a:lnTo>
                    <a:pt x="13225" y="6333"/>
                  </a:lnTo>
                  <a:lnTo>
                    <a:pt x="13396" y="5602"/>
                  </a:lnTo>
                  <a:lnTo>
                    <a:pt x="13517" y="4823"/>
                  </a:lnTo>
                  <a:lnTo>
                    <a:pt x="13639" y="4019"/>
                  </a:lnTo>
                  <a:lnTo>
                    <a:pt x="13712" y="3118"/>
                  </a:lnTo>
                  <a:lnTo>
                    <a:pt x="13761" y="2144"/>
                  </a:lnTo>
                  <a:lnTo>
                    <a:pt x="15928" y="2144"/>
                  </a:lnTo>
                  <a:lnTo>
                    <a:pt x="15928" y="2144"/>
                  </a:lnTo>
                  <a:lnTo>
                    <a:pt x="15928" y="2509"/>
                  </a:lnTo>
                  <a:lnTo>
                    <a:pt x="15880" y="2923"/>
                  </a:lnTo>
                  <a:lnTo>
                    <a:pt x="15831" y="3361"/>
                  </a:lnTo>
                  <a:lnTo>
                    <a:pt x="15758" y="3824"/>
                  </a:lnTo>
                  <a:lnTo>
                    <a:pt x="15661" y="4287"/>
                  </a:lnTo>
                  <a:lnTo>
                    <a:pt x="15514" y="4774"/>
                  </a:lnTo>
                  <a:lnTo>
                    <a:pt x="15368" y="5237"/>
                  </a:lnTo>
                  <a:lnTo>
                    <a:pt x="15173" y="5724"/>
                  </a:lnTo>
                  <a:lnTo>
                    <a:pt x="14954" y="6186"/>
                  </a:lnTo>
                  <a:lnTo>
                    <a:pt x="14711" y="6601"/>
                  </a:lnTo>
                  <a:lnTo>
                    <a:pt x="14418" y="7015"/>
                  </a:lnTo>
                  <a:lnTo>
                    <a:pt x="14102" y="7404"/>
                  </a:lnTo>
                  <a:lnTo>
                    <a:pt x="13761" y="7745"/>
                  </a:lnTo>
                  <a:lnTo>
                    <a:pt x="13566" y="7891"/>
                  </a:lnTo>
                  <a:lnTo>
                    <a:pt x="13371" y="8037"/>
                  </a:lnTo>
                  <a:lnTo>
                    <a:pt x="13176" y="8159"/>
                  </a:lnTo>
                  <a:lnTo>
                    <a:pt x="12957" y="8281"/>
                  </a:lnTo>
                  <a:lnTo>
                    <a:pt x="12738" y="8378"/>
                  </a:lnTo>
                  <a:lnTo>
                    <a:pt x="12494" y="8451"/>
                  </a:lnTo>
                  <a:lnTo>
                    <a:pt x="12494" y="845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98" name="Shape 522">
            <a:extLst>
              <a:ext uri="{FF2B5EF4-FFF2-40B4-BE49-F238E27FC236}">
                <a16:creationId xmlns:a16="http://schemas.microsoft.com/office/drawing/2014/main" id="{EA0CAB27-7581-4E2F-A61E-F28595639A63}"/>
              </a:ext>
            </a:extLst>
          </p:cNvPr>
          <p:cNvGrpSpPr/>
          <p:nvPr/>
        </p:nvGrpSpPr>
        <p:grpSpPr>
          <a:xfrm>
            <a:off x="10558978" y="2038857"/>
            <a:ext cx="439089" cy="450442"/>
            <a:chOff x="5961125" y="1623900"/>
            <a:chExt cx="427450" cy="448175"/>
          </a:xfrm>
        </p:grpSpPr>
        <p:sp>
          <p:nvSpPr>
            <p:cNvPr id="99" name="Shape 523">
              <a:extLst>
                <a:ext uri="{FF2B5EF4-FFF2-40B4-BE49-F238E27FC236}">
                  <a16:creationId xmlns:a16="http://schemas.microsoft.com/office/drawing/2014/main" id="{CB02AEBB-E396-49E2-906F-4431F2DA26A4}"/>
                </a:ext>
              </a:extLst>
            </p:cNvPr>
            <p:cNvSpPr/>
            <p:nvPr/>
          </p:nvSpPr>
          <p:spPr>
            <a:xfrm>
              <a:off x="5961125" y="1678700"/>
              <a:ext cx="376925" cy="376925"/>
            </a:xfrm>
            <a:custGeom>
              <a:avLst/>
              <a:gdLst/>
              <a:ahLst/>
              <a:cxnLst/>
              <a:rect l="0" t="0" r="0" b="0"/>
              <a:pathLst>
                <a:path w="15077" h="15077" fill="none" extrusionOk="0">
                  <a:moveTo>
                    <a:pt x="11813" y="1340"/>
                  </a:moveTo>
                  <a:lnTo>
                    <a:pt x="11813" y="1340"/>
                  </a:lnTo>
                  <a:lnTo>
                    <a:pt x="11350" y="1024"/>
                  </a:lnTo>
                  <a:lnTo>
                    <a:pt x="10863" y="780"/>
                  </a:lnTo>
                  <a:lnTo>
                    <a:pt x="10351" y="537"/>
                  </a:lnTo>
                  <a:lnTo>
                    <a:pt x="9816" y="342"/>
                  </a:lnTo>
                  <a:lnTo>
                    <a:pt x="9280" y="196"/>
                  </a:lnTo>
                  <a:lnTo>
                    <a:pt x="8720" y="98"/>
                  </a:lnTo>
                  <a:lnTo>
                    <a:pt x="8135" y="25"/>
                  </a:lnTo>
                  <a:lnTo>
                    <a:pt x="7551" y="1"/>
                  </a:lnTo>
                  <a:lnTo>
                    <a:pt x="7551" y="1"/>
                  </a:lnTo>
                  <a:lnTo>
                    <a:pt x="7161" y="1"/>
                  </a:lnTo>
                  <a:lnTo>
                    <a:pt x="6771" y="50"/>
                  </a:lnTo>
                  <a:lnTo>
                    <a:pt x="6406" y="98"/>
                  </a:lnTo>
                  <a:lnTo>
                    <a:pt x="6041" y="147"/>
                  </a:lnTo>
                  <a:lnTo>
                    <a:pt x="5675" y="244"/>
                  </a:lnTo>
                  <a:lnTo>
                    <a:pt x="5310" y="342"/>
                  </a:lnTo>
                  <a:lnTo>
                    <a:pt x="4969" y="464"/>
                  </a:lnTo>
                  <a:lnTo>
                    <a:pt x="4628" y="585"/>
                  </a:lnTo>
                  <a:lnTo>
                    <a:pt x="4287" y="731"/>
                  </a:lnTo>
                  <a:lnTo>
                    <a:pt x="3970" y="902"/>
                  </a:lnTo>
                  <a:lnTo>
                    <a:pt x="3654" y="1097"/>
                  </a:lnTo>
                  <a:lnTo>
                    <a:pt x="3337" y="1292"/>
                  </a:lnTo>
                  <a:lnTo>
                    <a:pt x="3045" y="1486"/>
                  </a:lnTo>
                  <a:lnTo>
                    <a:pt x="2753" y="1730"/>
                  </a:lnTo>
                  <a:lnTo>
                    <a:pt x="2485" y="1949"/>
                  </a:lnTo>
                  <a:lnTo>
                    <a:pt x="2217" y="2217"/>
                  </a:lnTo>
                  <a:lnTo>
                    <a:pt x="1973" y="2461"/>
                  </a:lnTo>
                  <a:lnTo>
                    <a:pt x="1730" y="2753"/>
                  </a:lnTo>
                  <a:lnTo>
                    <a:pt x="1510" y="3021"/>
                  </a:lnTo>
                  <a:lnTo>
                    <a:pt x="1291" y="3313"/>
                  </a:lnTo>
                  <a:lnTo>
                    <a:pt x="1096" y="3630"/>
                  </a:lnTo>
                  <a:lnTo>
                    <a:pt x="926" y="3946"/>
                  </a:lnTo>
                  <a:lnTo>
                    <a:pt x="755" y="4263"/>
                  </a:lnTo>
                  <a:lnTo>
                    <a:pt x="609" y="4604"/>
                  </a:lnTo>
                  <a:lnTo>
                    <a:pt x="463" y="4945"/>
                  </a:lnTo>
                  <a:lnTo>
                    <a:pt x="341" y="5286"/>
                  </a:lnTo>
                  <a:lnTo>
                    <a:pt x="244" y="5651"/>
                  </a:lnTo>
                  <a:lnTo>
                    <a:pt x="171" y="6016"/>
                  </a:lnTo>
                  <a:lnTo>
                    <a:pt x="98" y="6382"/>
                  </a:lnTo>
                  <a:lnTo>
                    <a:pt x="49" y="6771"/>
                  </a:lnTo>
                  <a:lnTo>
                    <a:pt x="25" y="7137"/>
                  </a:lnTo>
                  <a:lnTo>
                    <a:pt x="0" y="7526"/>
                  </a:lnTo>
                  <a:lnTo>
                    <a:pt x="0" y="7526"/>
                  </a:lnTo>
                  <a:lnTo>
                    <a:pt x="25" y="7916"/>
                  </a:lnTo>
                  <a:lnTo>
                    <a:pt x="49" y="8306"/>
                  </a:lnTo>
                  <a:lnTo>
                    <a:pt x="98" y="8671"/>
                  </a:lnTo>
                  <a:lnTo>
                    <a:pt x="171" y="9061"/>
                  </a:lnTo>
                  <a:lnTo>
                    <a:pt x="244" y="9426"/>
                  </a:lnTo>
                  <a:lnTo>
                    <a:pt x="341" y="9767"/>
                  </a:lnTo>
                  <a:lnTo>
                    <a:pt x="463" y="10132"/>
                  </a:lnTo>
                  <a:lnTo>
                    <a:pt x="609" y="10473"/>
                  </a:lnTo>
                  <a:lnTo>
                    <a:pt x="755" y="10790"/>
                  </a:lnTo>
                  <a:lnTo>
                    <a:pt x="926" y="11131"/>
                  </a:lnTo>
                  <a:lnTo>
                    <a:pt x="1096" y="11448"/>
                  </a:lnTo>
                  <a:lnTo>
                    <a:pt x="1291" y="11740"/>
                  </a:lnTo>
                  <a:lnTo>
                    <a:pt x="1510" y="12032"/>
                  </a:lnTo>
                  <a:lnTo>
                    <a:pt x="1730" y="12324"/>
                  </a:lnTo>
                  <a:lnTo>
                    <a:pt x="1973" y="12592"/>
                  </a:lnTo>
                  <a:lnTo>
                    <a:pt x="2217" y="12860"/>
                  </a:lnTo>
                  <a:lnTo>
                    <a:pt x="2485" y="13104"/>
                  </a:lnTo>
                  <a:lnTo>
                    <a:pt x="2753" y="13347"/>
                  </a:lnTo>
                  <a:lnTo>
                    <a:pt x="3045" y="13567"/>
                  </a:lnTo>
                  <a:lnTo>
                    <a:pt x="3337" y="13786"/>
                  </a:lnTo>
                  <a:lnTo>
                    <a:pt x="3654" y="13981"/>
                  </a:lnTo>
                  <a:lnTo>
                    <a:pt x="3970" y="14151"/>
                  </a:lnTo>
                  <a:lnTo>
                    <a:pt x="4287" y="14322"/>
                  </a:lnTo>
                  <a:lnTo>
                    <a:pt x="4628" y="14468"/>
                  </a:lnTo>
                  <a:lnTo>
                    <a:pt x="4969" y="14614"/>
                  </a:lnTo>
                  <a:lnTo>
                    <a:pt x="5310" y="14736"/>
                  </a:lnTo>
                  <a:lnTo>
                    <a:pt x="5675" y="14833"/>
                  </a:lnTo>
                  <a:lnTo>
                    <a:pt x="6041" y="14906"/>
                  </a:lnTo>
                  <a:lnTo>
                    <a:pt x="6406" y="14979"/>
                  </a:lnTo>
                  <a:lnTo>
                    <a:pt x="6771" y="15028"/>
                  </a:lnTo>
                  <a:lnTo>
                    <a:pt x="7161" y="15052"/>
                  </a:lnTo>
                  <a:lnTo>
                    <a:pt x="7551" y="15077"/>
                  </a:lnTo>
                  <a:lnTo>
                    <a:pt x="7551" y="15077"/>
                  </a:lnTo>
                  <a:lnTo>
                    <a:pt x="7940" y="15052"/>
                  </a:lnTo>
                  <a:lnTo>
                    <a:pt x="8306" y="15028"/>
                  </a:lnTo>
                  <a:lnTo>
                    <a:pt x="8695" y="14979"/>
                  </a:lnTo>
                  <a:lnTo>
                    <a:pt x="9061" y="14906"/>
                  </a:lnTo>
                  <a:lnTo>
                    <a:pt x="9426" y="14833"/>
                  </a:lnTo>
                  <a:lnTo>
                    <a:pt x="9791" y="14736"/>
                  </a:lnTo>
                  <a:lnTo>
                    <a:pt x="10132" y="14614"/>
                  </a:lnTo>
                  <a:lnTo>
                    <a:pt x="10473" y="14468"/>
                  </a:lnTo>
                  <a:lnTo>
                    <a:pt x="10814" y="14322"/>
                  </a:lnTo>
                  <a:lnTo>
                    <a:pt x="11131" y="14151"/>
                  </a:lnTo>
                  <a:lnTo>
                    <a:pt x="11447" y="13981"/>
                  </a:lnTo>
                  <a:lnTo>
                    <a:pt x="11764" y="13786"/>
                  </a:lnTo>
                  <a:lnTo>
                    <a:pt x="12056" y="13567"/>
                  </a:lnTo>
                  <a:lnTo>
                    <a:pt x="12348" y="13347"/>
                  </a:lnTo>
                  <a:lnTo>
                    <a:pt x="12616" y="13104"/>
                  </a:lnTo>
                  <a:lnTo>
                    <a:pt x="12884" y="12860"/>
                  </a:lnTo>
                  <a:lnTo>
                    <a:pt x="13128" y="12592"/>
                  </a:lnTo>
                  <a:lnTo>
                    <a:pt x="13371" y="12324"/>
                  </a:lnTo>
                  <a:lnTo>
                    <a:pt x="13591" y="12032"/>
                  </a:lnTo>
                  <a:lnTo>
                    <a:pt x="13785" y="11740"/>
                  </a:lnTo>
                  <a:lnTo>
                    <a:pt x="13980" y="11448"/>
                  </a:lnTo>
                  <a:lnTo>
                    <a:pt x="14175" y="11131"/>
                  </a:lnTo>
                  <a:lnTo>
                    <a:pt x="14346" y="10790"/>
                  </a:lnTo>
                  <a:lnTo>
                    <a:pt x="14492" y="10473"/>
                  </a:lnTo>
                  <a:lnTo>
                    <a:pt x="14613" y="10132"/>
                  </a:lnTo>
                  <a:lnTo>
                    <a:pt x="14735" y="9767"/>
                  </a:lnTo>
                  <a:lnTo>
                    <a:pt x="14857" y="9426"/>
                  </a:lnTo>
                  <a:lnTo>
                    <a:pt x="14930" y="9061"/>
                  </a:lnTo>
                  <a:lnTo>
                    <a:pt x="15003" y="8671"/>
                  </a:lnTo>
                  <a:lnTo>
                    <a:pt x="15052" y="8306"/>
                  </a:lnTo>
                  <a:lnTo>
                    <a:pt x="15076" y="7916"/>
                  </a:lnTo>
                  <a:lnTo>
                    <a:pt x="15076" y="7526"/>
                  </a:lnTo>
                  <a:lnTo>
                    <a:pt x="15076" y="7526"/>
                  </a:lnTo>
                  <a:lnTo>
                    <a:pt x="15052" y="6918"/>
                  </a:lnTo>
                  <a:lnTo>
                    <a:pt x="14979" y="6309"/>
                  </a:lnTo>
                  <a:lnTo>
                    <a:pt x="14857" y="5724"/>
                  </a:lnTo>
                  <a:lnTo>
                    <a:pt x="14687" y="5164"/>
                  </a:lnTo>
                  <a:lnTo>
                    <a:pt x="14492" y="4604"/>
                  </a:lnTo>
                  <a:lnTo>
                    <a:pt x="14248" y="4068"/>
                  </a:lnTo>
                  <a:lnTo>
                    <a:pt x="13956" y="3581"/>
                  </a:lnTo>
                  <a:lnTo>
                    <a:pt x="13615" y="309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0" name="Shape 524">
              <a:extLst>
                <a:ext uri="{FF2B5EF4-FFF2-40B4-BE49-F238E27FC236}">
                  <a16:creationId xmlns:a16="http://schemas.microsoft.com/office/drawing/2014/main" id="{37BF1FAE-50C6-445D-A0F4-D0689662AF2E}"/>
                </a:ext>
              </a:extLst>
            </p:cNvPr>
            <p:cNvSpPr/>
            <p:nvPr/>
          </p:nvSpPr>
          <p:spPr>
            <a:xfrm>
              <a:off x="6009825" y="1727425"/>
              <a:ext cx="279500" cy="279500"/>
            </a:xfrm>
            <a:custGeom>
              <a:avLst/>
              <a:gdLst/>
              <a:ahLst/>
              <a:cxnLst/>
              <a:rect l="0" t="0" r="0" b="0"/>
              <a:pathLst>
                <a:path w="11180" h="11180" fill="none" extrusionOk="0">
                  <a:moveTo>
                    <a:pt x="10181" y="2387"/>
                  </a:moveTo>
                  <a:lnTo>
                    <a:pt x="10181" y="2387"/>
                  </a:lnTo>
                  <a:lnTo>
                    <a:pt x="10400" y="2728"/>
                  </a:lnTo>
                  <a:lnTo>
                    <a:pt x="10595" y="3093"/>
                  </a:lnTo>
                  <a:lnTo>
                    <a:pt x="10766" y="3483"/>
                  </a:lnTo>
                  <a:lnTo>
                    <a:pt x="10912" y="3873"/>
                  </a:lnTo>
                  <a:lnTo>
                    <a:pt x="11034" y="4287"/>
                  </a:lnTo>
                  <a:lnTo>
                    <a:pt x="11107" y="4701"/>
                  </a:lnTo>
                  <a:lnTo>
                    <a:pt x="11180" y="5139"/>
                  </a:lnTo>
                  <a:lnTo>
                    <a:pt x="11180" y="5577"/>
                  </a:lnTo>
                  <a:lnTo>
                    <a:pt x="11180" y="5577"/>
                  </a:lnTo>
                  <a:lnTo>
                    <a:pt x="11155" y="6162"/>
                  </a:lnTo>
                  <a:lnTo>
                    <a:pt x="11082" y="6722"/>
                  </a:lnTo>
                  <a:lnTo>
                    <a:pt x="10936" y="7234"/>
                  </a:lnTo>
                  <a:lnTo>
                    <a:pt x="10741" y="7769"/>
                  </a:lnTo>
                  <a:lnTo>
                    <a:pt x="10522" y="8257"/>
                  </a:lnTo>
                  <a:lnTo>
                    <a:pt x="10230" y="8695"/>
                  </a:lnTo>
                  <a:lnTo>
                    <a:pt x="9913" y="9133"/>
                  </a:lnTo>
                  <a:lnTo>
                    <a:pt x="9548" y="9523"/>
                  </a:lnTo>
                  <a:lnTo>
                    <a:pt x="9158" y="9888"/>
                  </a:lnTo>
                  <a:lnTo>
                    <a:pt x="8720" y="10205"/>
                  </a:lnTo>
                  <a:lnTo>
                    <a:pt x="8257" y="10497"/>
                  </a:lnTo>
                  <a:lnTo>
                    <a:pt x="7770" y="10741"/>
                  </a:lnTo>
                  <a:lnTo>
                    <a:pt x="7259" y="10911"/>
                  </a:lnTo>
                  <a:lnTo>
                    <a:pt x="6723" y="11057"/>
                  </a:lnTo>
                  <a:lnTo>
                    <a:pt x="6163" y="11155"/>
                  </a:lnTo>
                  <a:lnTo>
                    <a:pt x="5603" y="11179"/>
                  </a:lnTo>
                  <a:lnTo>
                    <a:pt x="5603" y="11179"/>
                  </a:lnTo>
                  <a:lnTo>
                    <a:pt x="5018" y="11155"/>
                  </a:lnTo>
                  <a:lnTo>
                    <a:pt x="4482" y="11057"/>
                  </a:lnTo>
                  <a:lnTo>
                    <a:pt x="3946" y="10911"/>
                  </a:lnTo>
                  <a:lnTo>
                    <a:pt x="3435" y="10741"/>
                  </a:lnTo>
                  <a:lnTo>
                    <a:pt x="2948" y="10497"/>
                  </a:lnTo>
                  <a:lnTo>
                    <a:pt x="2485" y="10205"/>
                  </a:lnTo>
                  <a:lnTo>
                    <a:pt x="2047" y="9888"/>
                  </a:lnTo>
                  <a:lnTo>
                    <a:pt x="1657" y="9523"/>
                  </a:lnTo>
                  <a:lnTo>
                    <a:pt x="1292" y="9133"/>
                  </a:lnTo>
                  <a:lnTo>
                    <a:pt x="975" y="8695"/>
                  </a:lnTo>
                  <a:lnTo>
                    <a:pt x="683" y="8257"/>
                  </a:lnTo>
                  <a:lnTo>
                    <a:pt x="464" y="7769"/>
                  </a:lnTo>
                  <a:lnTo>
                    <a:pt x="269" y="7234"/>
                  </a:lnTo>
                  <a:lnTo>
                    <a:pt x="123" y="6722"/>
                  </a:lnTo>
                  <a:lnTo>
                    <a:pt x="50" y="6162"/>
                  </a:lnTo>
                  <a:lnTo>
                    <a:pt x="1" y="5577"/>
                  </a:lnTo>
                  <a:lnTo>
                    <a:pt x="1" y="5577"/>
                  </a:lnTo>
                  <a:lnTo>
                    <a:pt x="50" y="5017"/>
                  </a:lnTo>
                  <a:lnTo>
                    <a:pt x="123" y="4457"/>
                  </a:lnTo>
                  <a:lnTo>
                    <a:pt x="269" y="3921"/>
                  </a:lnTo>
                  <a:lnTo>
                    <a:pt x="464" y="3410"/>
                  </a:lnTo>
                  <a:lnTo>
                    <a:pt x="683" y="2923"/>
                  </a:lnTo>
                  <a:lnTo>
                    <a:pt x="975" y="2460"/>
                  </a:lnTo>
                  <a:lnTo>
                    <a:pt x="1292" y="2046"/>
                  </a:lnTo>
                  <a:lnTo>
                    <a:pt x="1657" y="1632"/>
                  </a:lnTo>
                  <a:lnTo>
                    <a:pt x="2047" y="1267"/>
                  </a:lnTo>
                  <a:lnTo>
                    <a:pt x="2485" y="950"/>
                  </a:lnTo>
                  <a:lnTo>
                    <a:pt x="2948" y="682"/>
                  </a:lnTo>
                  <a:lnTo>
                    <a:pt x="3435" y="439"/>
                  </a:lnTo>
                  <a:lnTo>
                    <a:pt x="3946" y="244"/>
                  </a:lnTo>
                  <a:lnTo>
                    <a:pt x="4482" y="122"/>
                  </a:lnTo>
                  <a:lnTo>
                    <a:pt x="5018" y="25"/>
                  </a:lnTo>
                  <a:lnTo>
                    <a:pt x="5603" y="0"/>
                  </a:lnTo>
                  <a:lnTo>
                    <a:pt x="5603" y="0"/>
                  </a:lnTo>
                  <a:lnTo>
                    <a:pt x="6041" y="25"/>
                  </a:lnTo>
                  <a:lnTo>
                    <a:pt x="6479" y="73"/>
                  </a:lnTo>
                  <a:lnTo>
                    <a:pt x="6893" y="146"/>
                  </a:lnTo>
                  <a:lnTo>
                    <a:pt x="7307" y="268"/>
                  </a:lnTo>
                  <a:lnTo>
                    <a:pt x="7697" y="414"/>
                  </a:lnTo>
                  <a:lnTo>
                    <a:pt x="8087" y="585"/>
                  </a:lnTo>
                  <a:lnTo>
                    <a:pt x="8452" y="780"/>
                  </a:lnTo>
                  <a:lnTo>
                    <a:pt x="8793" y="99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1" name="Shape 525">
              <a:extLst>
                <a:ext uri="{FF2B5EF4-FFF2-40B4-BE49-F238E27FC236}">
                  <a16:creationId xmlns:a16="http://schemas.microsoft.com/office/drawing/2014/main" id="{2D930114-368B-4D58-8FDA-0120C5840CA3}"/>
                </a:ext>
              </a:extLst>
            </p:cNvPr>
            <p:cNvSpPr/>
            <p:nvPr/>
          </p:nvSpPr>
          <p:spPr>
            <a:xfrm>
              <a:off x="6107250" y="1824850"/>
              <a:ext cx="84650" cy="84650"/>
            </a:xfrm>
            <a:custGeom>
              <a:avLst/>
              <a:gdLst/>
              <a:ahLst/>
              <a:cxnLst/>
              <a:rect l="0" t="0" r="0" b="0"/>
              <a:pathLst>
                <a:path w="3386" h="3386" fill="none" extrusionOk="0">
                  <a:moveTo>
                    <a:pt x="3362" y="1388"/>
                  </a:moveTo>
                  <a:lnTo>
                    <a:pt x="3362" y="1388"/>
                  </a:lnTo>
                  <a:lnTo>
                    <a:pt x="3386" y="1680"/>
                  </a:lnTo>
                  <a:lnTo>
                    <a:pt x="3386" y="1680"/>
                  </a:lnTo>
                  <a:lnTo>
                    <a:pt x="3386" y="1851"/>
                  </a:lnTo>
                  <a:lnTo>
                    <a:pt x="3362" y="2021"/>
                  </a:lnTo>
                  <a:lnTo>
                    <a:pt x="3313" y="2192"/>
                  </a:lnTo>
                  <a:lnTo>
                    <a:pt x="3264" y="2338"/>
                  </a:lnTo>
                  <a:lnTo>
                    <a:pt x="3191" y="2484"/>
                  </a:lnTo>
                  <a:lnTo>
                    <a:pt x="3118" y="2630"/>
                  </a:lnTo>
                  <a:lnTo>
                    <a:pt x="3021" y="2776"/>
                  </a:lnTo>
                  <a:lnTo>
                    <a:pt x="2899" y="2898"/>
                  </a:lnTo>
                  <a:lnTo>
                    <a:pt x="2777" y="2996"/>
                  </a:lnTo>
                  <a:lnTo>
                    <a:pt x="2655" y="3093"/>
                  </a:lnTo>
                  <a:lnTo>
                    <a:pt x="2509" y="3191"/>
                  </a:lnTo>
                  <a:lnTo>
                    <a:pt x="2363" y="3239"/>
                  </a:lnTo>
                  <a:lnTo>
                    <a:pt x="2217" y="3312"/>
                  </a:lnTo>
                  <a:lnTo>
                    <a:pt x="2046" y="3337"/>
                  </a:lnTo>
                  <a:lnTo>
                    <a:pt x="1876" y="3385"/>
                  </a:lnTo>
                  <a:lnTo>
                    <a:pt x="1706" y="3385"/>
                  </a:lnTo>
                  <a:lnTo>
                    <a:pt x="1706" y="3385"/>
                  </a:lnTo>
                  <a:lnTo>
                    <a:pt x="1535" y="3385"/>
                  </a:lnTo>
                  <a:lnTo>
                    <a:pt x="1365" y="3337"/>
                  </a:lnTo>
                  <a:lnTo>
                    <a:pt x="1194" y="3312"/>
                  </a:lnTo>
                  <a:lnTo>
                    <a:pt x="1048" y="3239"/>
                  </a:lnTo>
                  <a:lnTo>
                    <a:pt x="902" y="3191"/>
                  </a:lnTo>
                  <a:lnTo>
                    <a:pt x="756" y="3093"/>
                  </a:lnTo>
                  <a:lnTo>
                    <a:pt x="634" y="2996"/>
                  </a:lnTo>
                  <a:lnTo>
                    <a:pt x="512" y="2898"/>
                  </a:lnTo>
                  <a:lnTo>
                    <a:pt x="390" y="2776"/>
                  </a:lnTo>
                  <a:lnTo>
                    <a:pt x="293" y="2630"/>
                  </a:lnTo>
                  <a:lnTo>
                    <a:pt x="220" y="2484"/>
                  </a:lnTo>
                  <a:lnTo>
                    <a:pt x="147" y="2338"/>
                  </a:lnTo>
                  <a:lnTo>
                    <a:pt x="74" y="2192"/>
                  </a:lnTo>
                  <a:lnTo>
                    <a:pt x="49" y="2021"/>
                  </a:lnTo>
                  <a:lnTo>
                    <a:pt x="25" y="1851"/>
                  </a:lnTo>
                  <a:lnTo>
                    <a:pt x="1" y="1680"/>
                  </a:lnTo>
                  <a:lnTo>
                    <a:pt x="1" y="1680"/>
                  </a:lnTo>
                  <a:lnTo>
                    <a:pt x="25" y="1510"/>
                  </a:lnTo>
                  <a:lnTo>
                    <a:pt x="49" y="1340"/>
                  </a:lnTo>
                  <a:lnTo>
                    <a:pt x="74" y="1193"/>
                  </a:lnTo>
                  <a:lnTo>
                    <a:pt x="147" y="1023"/>
                  </a:lnTo>
                  <a:lnTo>
                    <a:pt x="220" y="877"/>
                  </a:lnTo>
                  <a:lnTo>
                    <a:pt x="293" y="731"/>
                  </a:lnTo>
                  <a:lnTo>
                    <a:pt x="390" y="609"/>
                  </a:lnTo>
                  <a:lnTo>
                    <a:pt x="512" y="487"/>
                  </a:lnTo>
                  <a:lnTo>
                    <a:pt x="634" y="390"/>
                  </a:lnTo>
                  <a:lnTo>
                    <a:pt x="756" y="292"/>
                  </a:lnTo>
                  <a:lnTo>
                    <a:pt x="902" y="195"/>
                  </a:lnTo>
                  <a:lnTo>
                    <a:pt x="1048" y="122"/>
                  </a:lnTo>
                  <a:lnTo>
                    <a:pt x="1194" y="73"/>
                  </a:lnTo>
                  <a:lnTo>
                    <a:pt x="1365" y="24"/>
                  </a:lnTo>
                  <a:lnTo>
                    <a:pt x="1535" y="0"/>
                  </a:lnTo>
                  <a:lnTo>
                    <a:pt x="1706" y="0"/>
                  </a:lnTo>
                  <a:lnTo>
                    <a:pt x="1706" y="0"/>
                  </a:lnTo>
                  <a:lnTo>
                    <a:pt x="1998" y="2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2" name="Shape 526">
              <a:extLst>
                <a:ext uri="{FF2B5EF4-FFF2-40B4-BE49-F238E27FC236}">
                  <a16:creationId xmlns:a16="http://schemas.microsoft.com/office/drawing/2014/main" id="{72179DE9-077B-4228-9799-B8B009BFEC48}"/>
                </a:ext>
              </a:extLst>
            </p:cNvPr>
            <p:cNvSpPr/>
            <p:nvPr/>
          </p:nvSpPr>
          <p:spPr>
            <a:xfrm>
              <a:off x="6058550" y="1776125"/>
              <a:ext cx="182075" cy="182075"/>
            </a:xfrm>
            <a:custGeom>
              <a:avLst/>
              <a:gdLst/>
              <a:ahLst/>
              <a:cxnLst/>
              <a:rect l="0" t="0" r="0" b="0"/>
              <a:pathLst>
                <a:path w="7283" h="7283" fill="none" extrusionOk="0">
                  <a:moveTo>
                    <a:pt x="5431" y="463"/>
                  </a:moveTo>
                  <a:lnTo>
                    <a:pt x="5431" y="463"/>
                  </a:lnTo>
                  <a:lnTo>
                    <a:pt x="5042" y="269"/>
                  </a:lnTo>
                  <a:lnTo>
                    <a:pt x="4823" y="195"/>
                  </a:lnTo>
                  <a:lnTo>
                    <a:pt x="4603" y="122"/>
                  </a:lnTo>
                  <a:lnTo>
                    <a:pt x="4360" y="74"/>
                  </a:lnTo>
                  <a:lnTo>
                    <a:pt x="4141" y="25"/>
                  </a:lnTo>
                  <a:lnTo>
                    <a:pt x="3897" y="1"/>
                  </a:lnTo>
                  <a:lnTo>
                    <a:pt x="3654" y="1"/>
                  </a:lnTo>
                  <a:lnTo>
                    <a:pt x="3654" y="1"/>
                  </a:lnTo>
                  <a:lnTo>
                    <a:pt x="3288" y="25"/>
                  </a:lnTo>
                  <a:lnTo>
                    <a:pt x="2923" y="74"/>
                  </a:lnTo>
                  <a:lnTo>
                    <a:pt x="2558" y="147"/>
                  </a:lnTo>
                  <a:lnTo>
                    <a:pt x="2241" y="293"/>
                  </a:lnTo>
                  <a:lnTo>
                    <a:pt x="1924" y="439"/>
                  </a:lnTo>
                  <a:lnTo>
                    <a:pt x="1608" y="609"/>
                  </a:lnTo>
                  <a:lnTo>
                    <a:pt x="1340" y="829"/>
                  </a:lnTo>
                  <a:lnTo>
                    <a:pt x="1072" y="1072"/>
                  </a:lnTo>
                  <a:lnTo>
                    <a:pt x="828" y="1316"/>
                  </a:lnTo>
                  <a:lnTo>
                    <a:pt x="633" y="1608"/>
                  </a:lnTo>
                  <a:lnTo>
                    <a:pt x="439" y="1900"/>
                  </a:lnTo>
                  <a:lnTo>
                    <a:pt x="293" y="2217"/>
                  </a:lnTo>
                  <a:lnTo>
                    <a:pt x="171" y="2558"/>
                  </a:lnTo>
                  <a:lnTo>
                    <a:pt x="73" y="2899"/>
                  </a:lnTo>
                  <a:lnTo>
                    <a:pt x="25" y="3264"/>
                  </a:lnTo>
                  <a:lnTo>
                    <a:pt x="0" y="3629"/>
                  </a:lnTo>
                  <a:lnTo>
                    <a:pt x="0" y="3629"/>
                  </a:lnTo>
                  <a:lnTo>
                    <a:pt x="25" y="4019"/>
                  </a:lnTo>
                  <a:lnTo>
                    <a:pt x="73" y="4360"/>
                  </a:lnTo>
                  <a:lnTo>
                    <a:pt x="171" y="4725"/>
                  </a:lnTo>
                  <a:lnTo>
                    <a:pt x="293" y="5066"/>
                  </a:lnTo>
                  <a:lnTo>
                    <a:pt x="439" y="5383"/>
                  </a:lnTo>
                  <a:lnTo>
                    <a:pt x="633" y="5675"/>
                  </a:lnTo>
                  <a:lnTo>
                    <a:pt x="828" y="5943"/>
                  </a:lnTo>
                  <a:lnTo>
                    <a:pt x="1072" y="6211"/>
                  </a:lnTo>
                  <a:lnTo>
                    <a:pt x="1340" y="6455"/>
                  </a:lnTo>
                  <a:lnTo>
                    <a:pt x="1608" y="6650"/>
                  </a:lnTo>
                  <a:lnTo>
                    <a:pt x="1924" y="6844"/>
                  </a:lnTo>
                  <a:lnTo>
                    <a:pt x="2241" y="6990"/>
                  </a:lnTo>
                  <a:lnTo>
                    <a:pt x="2558" y="7112"/>
                  </a:lnTo>
                  <a:lnTo>
                    <a:pt x="2923" y="7210"/>
                  </a:lnTo>
                  <a:lnTo>
                    <a:pt x="3288" y="7258"/>
                  </a:lnTo>
                  <a:lnTo>
                    <a:pt x="3654" y="7283"/>
                  </a:lnTo>
                  <a:lnTo>
                    <a:pt x="3654" y="7283"/>
                  </a:lnTo>
                  <a:lnTo>
                    <a:pt x="4019" y="7258"/>
                  </a:lnTo>
                  <a:lnTo>
                    <a:pt x="4384" y="7210"/>
                  </a:lnTo>
                  <a:lnTo>
                    <a:pt x="4725" y="7112"/>
                  </a:lnTo>
                  <a:lnTo>
                    <a:pt x="5066" y="6990"/>
                  </a:lnTo>
                  <a:lnTo>
                    <a:pt x="5383" y="6844"/>
                  </a:lnTo>
                  <a:lnTo>
                    <a:pt x="5675" y="6650"/>
                  </a:lnTo>
                  <a:lnTo>
                    <a:pt x="5967" y="6455"/>
                  </a:lnTo>
                  <a:lnTo>
                    <a:pt x="6235" y="6211"/>
                  </a:lnTo>
                  <a:lnTo>
                    <a:pt x="6454" y="5943"/>
                  </a:lnTo>
                  <a:lnTo>
                    <a:pt x="6674" y="5675"/>
                  </a:lnTo>
                  <a:lnTo>
                    <a:pt x="6844" y="5383"/>
                  </a:lnTo>
                  <a:lnTo>
                    <a:pt x="7014" y="5066"/>
                  </a:lnTo>
                  <a:lnTo>
                    <a:pt x="7136" y="4725"/>
                  </a:lnTo>
                  <a:lnTo>
                    <a:pt x="7209" y="4360"/>
                  </a:lnTo>
                  <a:lnTo>
                    <a:pt x="7282" y="4019"/>
                  </a:lnTo>
                  <a:lnTo>
                    <a:pt x="7282" y="3629"/>
                  </a:lnTo>
                  <a:lnTo>
                    <a:pt x="7282" y="3629"/>
                  </a:lnTo>
                  <a:lnTo>
                    <a:pt x="7282" y="3386"/>
                  </a:lnTo>
                  <a:lnTo>
                    <a:pt x="7258" y="3167"/>
                  </a:lnTo>
                  <a:lnTo>
                    <a:pt x="7234" y="2923"/>
                  </a:lnTo>
                  <a:lnTo>
                    <a:pt x="7161" y="2704"/>
                  </a:lnTo>
                  <a:lnTo>
                    <a:pt x="7112" y="2485"/>
                  </a:lnTo>
                  <a:lnTo>
                    <a:pt x="7014" y="2266"/>
                  </a:lnTo>
                  <a:lnTo>
                    <a:pt x="6820" y="185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3" name="Shape 527">
              <a:extLst>
                <a:ext uri="{FF2B5EF4-FFF2-40B4-BE49-F238E27FC236}">
                  <a16:creationId xmlns:a16="http://schemas.microsoft.com/office/drawing/2014/main" id="{33CB86B7-F3C1-4633-98CF-5DEEA5AE6F6B}"/>
                </a:ext>
              </a:extLst>
            </p:cNvPr>
            <p:cNvSpPr/>
            <p:nvPr/>
          </p:nvSpPr>
          <p:spPr>
            <a:xfrm>
              <a:off x="5971475" y="2001400"/>
              <a:ext cx="74925" cy="70675"/>
            </a:xfrm>
            <a:custGeom>
              <a:avLst/>
              <a:gdLst/>
              <a:ahLst/>
              <a:cxnLst/>
              <a:rect l="0" t="0" r="0" b="0"/>
              <a:pathLst>
                <a:path w="2997" h="2827" fill="none" extrusionOk="0">
                  <a:moveTo>
                    <a:pt x="1462" y="1"/>
                  </a:moveTo>
                  <a:lnTo>
                    <a:pt x="293" y="1170"/>
                  </a:lnTo>
                  <a:lnTo>
                    <a:pt x="293" y="1170"/>
                  </a:lnTo>
                  <a:lnTo>
                    <a:pt x="171" y="1316"/>
                  </a:lnTo>
                  <a:lnTo>
                    <a:pt x="74" y="1487"/>
                  </a:lnTo>
                  <a:lnTo>
                    <a:pt x="25" y="1657"/>
                  </a:lnTo>
                  <a:lnTo>
                    <a:pt x="1" y="1852"/>
                  </a:lnTo>
                  <a:lnTo>
                    <a:pt x="25" y="2047"/>
                  </a:lnTo>
                  <a:lnTo>
                    <a:pt x="74" y="2217"/>
                  </a:lnTo>
                  <a:lnTo>
                    <a:pt x="171" y="2388"/>
                  </a:lnTo>
                  <a:lnTo>
                    <a:pt x="293" y="2534"/>
                  </a:lnTo>
                  <a:lnTo>
                    <a:pt x="293" y="2534"/>
                  </a:lnTo>
                  <a:lnTo>
                    <a:pt x="439" y="2656"/>
                  </a:lnTo>
                  <a:lnTo>
                    <a:pt x="609" y="2753"/>
                  </a:lnTo>
                  <a:lnTo>
                    <a:pt x="804" y="2802"/>
                  </a:lnTo>
                  <a:lnTo>
                    <a:pt x="975" y="2826"/>
                  </a:lnTo>
                  <a:lnTo>
                    <a:pt x="975" y="2826"/>
                  </a:lnTo>
                  <a:lnTo>
                    <a:pt x="1170" y="2802"/>
                  </a:lnTo>
                  <a:lnTo>
                    <a:pt x="1340" y="2753"/>
                  </a:lnTo>
                  <a:lnTo>
                    <a:pt x="1511" y="2656"/>
                  </a:lnTo>
                  <a:lnTo>
                    <a:pt x="1681" y="2534"/>
                  </a:lnTo>
                  <a:lnTo>
                    <a:pt x="2850" y="1365"/>
                  </a:lnTo>
                  <a:lnTo>
                    <a:pt x="2850" y="1365"/>
                  </a:lnTo>
                  <a:lnTo>
                    <a:pt x="2996" y="119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4" name="Shape 528">
              <a:extLst>
                <a:ext uri="{FF2B5EF4-FFF2-40B4-BE49-F238E27FC236}">
                  <a16:creationId xmlns:a16="http://schemas.microsoft.com/office/drawing/2014/main" id="{AFD83C23-F9F5-4F77-8855-EC55BCA0DCA7}"/>
                </a:ext>
              </a:extLst>
            </p:cNvPr>
            <p:cNvSpPr/>
            <p:nvPr/>
          </p:nvSpPr>
          <p:spPr>
            <a:xfrm>
              <a:off x="6253375" y="2001400"/>
              <a:ext cx="74325" cy="70675"/>
            </a:xfrm>
            <a:custGeom>
              <a:avLst/>
              <a:gdLst/>
              <a:ahLst/>
              <a:cxnLst/>
              <a:rect l="0" t="0" r="0" b="0"/>
              <a:pathLst>
                <a:path w="2973" h="2827" fill="none" extrusionOk="0">
                  <a:moveTo>
                    <a:pt x="1" y="1194"/>
                  </a:moveTo>
                  <a:lnTo>
                    <a:pt x="1" y="1194"/>
                  </a:lnTo>
                  <a:lnTo>
                    <a:pt x="123" y="1365"/>
                  </a:lnTo>
                  <a:lnTo>
                    <a:pt x="1316" y="2534"/>
                  </a:lnTo>
                  <a:lnTo>
                    <a:pt x="1316" y="2534"/>
                  </a:lnTo>
                  <a:lnTo>
                    <a:pt x="1462" y="2656"/>
                  </a:lnTo>
                  <a:lnTo>
                    <a:pt x="1633" y="2753"/>
                  </a:lnTo>
                  <a:lnTo>
                    <a:pt x="1827" y="2802"/>
                  </a:lnTo>
                  <a:lnTo>
                    <a:pt x="1998" y="2826"/>
                  </a:lnTo>
                  <a:lnTo>
                    <a:pt x="1998" y="2826"/>
                  </a:lnTo>
                  <a:lnTo>
                    <a:pt x="2193" y="2802"/>
                  </a:lnTo>
                  <a:lnTo>
                    <a:pt x="2363" y="2753"/>
                  </a:lnTo>
                  <a:lnTo>
                    <a:pt x="2534" y="2656"/>
                  </a:lnTo>
                  <a:lnTo>
                    <a:pt x="2704" y="2534"/>
                  </a:lnTo>
                  <a:lnTo>
                    <a:pt x="2704" y="2534"/>
                  </a:lnTo>
                  <a:lnTo>
                    <a:pt x="2826" y="2388"/>
                  </a:lnTo>
                  <a:lnTo>
                    <a:pt x="2923" y="2217"/>
                  </a:lnTo>
                  <a:lnTo>
                    <a:pt x="2972" y="2047"/>
                  </a:lnTo>
                  <a:lnTo>
                    <a:pt x="2972" y="1852"/>
                  </a:lnTo>
                  <a:lnTo>
                    <a:pt x="2972" y="1657"/>
                  </a:lnTo>
                  <a:lnTo>
                    <a:pt x="2923" y="1487"/>
                  </a:lnTo>
                  <a:lnTo>
                    <a:pt x="2826" y="1316"/>
                  </a:lnTo>
                  <a:lnTo>
                    <a:pt x="2704" y="1170"/>
                  </a:lnTo>
                  <a:lnTo>
                    <a:pt x="1535"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5" name="Shape 529">
              <a:extLst>
                <a:ext uri="{FF2B5EF4-FFF2-40B4-BE49-F238E27FC236}">
                  <a16:creationId xmlns:a16="http://schemas.microsoft.com/office/drawing/2014/main" id="{E8EAE62C-84DA-4D29-A414-447126BE13A7}"/>
                </a:ext>
              </a:extLst>
            </p:cNvPr>
            <p:cNvSpPr/>
            <p:nvPr/>
          </p:nvSpPr>
          <p:spPr>
            <a:xfrm>
              <a:off x="6137700" y="1623900"/>
              <a:ext cx="250875" cy="255150"/>
            </a:xfrm>
            <a:custGeom>
              <a:avLst/>
              <a:gdLst/>
              <a:ahLst/>
              <a:cxnLst/>
              <a:rect l="0" t="0" r="0" b="0"/>
              <a:pathLst>
                <a:path w="10035" h="10206" fill="none" extrusionOk="0">
                  <a:moveTo>
                    <a:pt x="9718" y="2412"/>
                  </a:moveTo>
                  <a:lnTo>
                    <a:pt x="8671" y="2217"/>
                  </a:lnTo>
                  <a:lnTo>
                    <a:pt x="9694" y="1194"/>
                  </a:lnTo>
                  <a:lnTo>
                    <a:pt x="9694" y="1194"/>
                  </a:lnTo>
                  <a:lnTo>
                    <a:pt x="9767" y="1121"/>
                  </a:lnTo>
                  <a:lnTo>
                    <a:pt x="9815" y="1024"/>
                  </a:lnTo>
                  <a:lnTo>
                    <a:pt x="9840" y="951"/>
                  </a:lnTo>
                  <a:lnTo>
                    <a:pt x="9840" y="853"/>
                  </a:lnTo>
                  <a:lnTo>
                    <a:pt x="9840" y="756"/>
                  </a:lnTo>
                  <a:lnTo>
                    <a:pt x="9815" y="658"/>
                  </a:lnTo>
                  <a:lnTo>
                    <a:pt x="9767" y="585"/>
                  </a:lnTo>
                  <a:lnTo>
                    <a:pt x="9694" y="512"/>
                  </a:lnTo>
                  <a:lnTo>
                    <a:pt x="9694" y="512"/>
                  </a:lnTo>
                  <a:lnTo>
                    <a:pt x="9621" y="439"/>
                  </a:lnTo>
                  <a:lnTo>
                    <a:pt x="9548" y="391"/>
                  </a:lnTo>
                  <a:lnTo>
                    <a:pt x="9450" y="366"/>
                  </a:lnTo>
                  <a:lnTo>
                    <a:pt x="9353" y="366"/>
                  </a:lnTo>
                  <a:lnTo>
                    <a:pt x="9255" y="366"/>
                  </a:lnTo>
                  <a:lnTo>
                    <a:pt x="9182" y="391"/>
                  </a:lnTo>
                  <a:lnTo>
                    <a:pt x="9085" y="439"/>
                  </a:lnTo>
                  <a:lnTo>
                    <a:pt x="9012" y="512"/>
                  </a:lnTo>
                  <a:lnTo>
                    <a:pt x="7867" y="1657"/>
                  </a:lnTo>
                  <a:lnTo>
                    <a:pt x="7867" y="1657"/>
                  </a:lnTo>
                  <a:lnTo>
                    <a:pt x="7818" y="1487"/>
                  </a:lnTo>
                  <a:lnTo>
                    <a:pt x="7599" y="317"/>
                  </a:lnTo>
                  <a:lnTo>
                    <a:pt x="7599" y="317"/>
                  </a:lnTo>
                  <a:lnTo>
                    <a:pt x="7575" y="196"/>
                  </a:lnTo>
                  <a:lnTo>
                    <a:pt x="7526" y="98"/>
                  </a:lnTo>
                  <a:lnTo>
                    <a:pt x="7477" y="50"/>
                  </a:lnTo>
                  <a:lnTo>
                    <a:pt x="7404" y="1"/>
                  </a:lnTo>
                  <a:lnTo>
                    <a:pt x="7331" y="1"/>
                  </a:lnTo>
                  <a:lnTo>
                    <a:pt x="7234" y="25"/>
                  </a:lnTo>
                  <a:lnTo>
                    <a:pt x="7161" y="74"/>
                  </a:lnTo>
                  <a:lnTo>
                    <a:pt x="7063" y="147"/>
                  </a:lnTo>
                  <a:lnTo>
                    <a:pt x="5432" y="1754"/>
                  </a:lnTo>
                  <a:lnTo>
                    <a:pt x="5432" y="1754"/>
                  </a:lnTo>
                  <a:lnTo>
                    <a:pt x="5358" y="1852"/>
                  </a:lnTo>
                  <a:lnTo>
                    <a:pt x="5285" y="1974"/>
                  </a:lnTo>
                  <a:lnTo>
                    <a:pt x="5212" y="2120"/>
                  </a:lnTo>
                  <a:lnTo>
                    <a:pt x="5164" y="2242"/>
                  </a:lnTo>
                  <a:lnTo>
                    <a:pt x="5139" y="2388"/>
                  </a:lnTo>
                  <a:lnTo>
                    <a:pt x="5115" y="2534"/>
                  </a:lnTo>
                  <a:lnTo>
                    <a:pt x="5115" y="2680"/>
                  </a:lnTo>
                  <a:lnTo>
                    <a:pt x="5115" y="2802"/>
                  </a:lnTo>
                  <a:lnTo>
                    <a:pt x="5334" y="3971"/>
                  </a:lnTo>
                  <a:lnTo>
                    <a:pt x="5334" y="3971"/>
                  </a:lnTo>
                  <a:lnTo>
                    <a:pt x="5383" y="4141"/>
                  </a:lnTo>
                  <a:lnTo>
                    <a:pt x="147" y="9378"/>
                  </a:lnTo>
                  <a:lnTo>
                    <a:pt x="147" y="9378"/>
                  </a:lnTo>
                  <a:lnTo>
                    <a:pt x="73" y="9451"/>
                  </a:lnTo>
                  <a:lnTo>
                    <a:pt x="25" y="9548"/>
                  </a:lnTo>
                  <a:lnTo>
                    <a:pt x="0" y="9645"/>
                  </a:lnTo>
                  <a:lnTo>
                    <a:pt x="0" y="9718"/>
                  </a:lnTo>
                  <a:lnTo>
                    <a:pt x="0" y="9816"/>
                  </a:lnTo>
                  <a:lnTo>
                    <a:pt x="25" y="9913"/>
                  </a:lnTo>
                  <a:lnTo>
                    <a:pt x="73" y="9986"/>
                  </a:lnTo>
                  <a:lnTo>
                    <a:pt x="147" y="10059"/>
                  </a:lnTo>
                  <a:lnTo>
                    <a:pt x="147" y="10059"/>
                  </a:lnTo>
                  <a:lnTo>
                    <a:pt x="220" y="10133"/>
                  </a:lnTo>
                  <a:lnTo>
                    <a:pt x="293" y="10181"/>
                  </a:lnTo>
                  <a:lnTo>
                    <a:pt x="390" y="10206"/>
                  </a:lnTo>
                  <a:lnTo>
                    <a:pt x="488" y="10206"/>
                  </a:lnTo>
                  <a:lnTo>
                    <a:pt x="488" y="10206"/>
                  </a:lnTo>
                  <a:lnTo>
                    <a:pt x="585" y="10206"/>
                  </a:lnTo>
                  <a:lnTo>
                    <a:pt x="658" y="10181"/>
                  </a:lnTo>
                  <a:lnTo>
                    <a:pt x="755" y="10133"/>
                  </a:lnTo>
                  <a:lnTo>
                    <a:pt x="828" y="10059"/>
                  </a:lnTo>
                  <a:lnTo>
                    <a:pt x="6187" y="4726"/>
                  </a:lnTo>
                  <a:lnTo>
                    <a:pt x="7234" y="4896"/>
                  </a:lnTo>
                  <a:lnTo>
                    <a:pt x="7234" y="4896"/>
                  </a:lnTo>
                  <a:lnTo>
                    <a:pt x="7356" y="4921"/>
                  </a:lnTo>
                  <a:lnTo>
                    <a:pt x="7502" y="4921"/>
                  </a:lnTo>
                  <a:lnTo>
                    <a:pt x="7624" y="4896"/>
                  </a:lnTo>
                  <a:lnTo>
                    <a:pt x="7770" y="4848"/>
                  </a:lnTo>
                  <a:lnTo>
                    <a:pt x="7916" y="4799"/>
                  </a:lnTo>
                  <a:lnTo>
                    <a:pt x="8038" y="4750"/>
                  </a:lnTo>
                  <a:lnTo>
                    <a:pt x="8159" y="4677"/>
                  </a:lnTo>
                  <a:lnTo>
                    <a:pt x="8257" y="4580"/>
                  </a:lnTo>
                  <a:lnTo>
                    <a:pt x="9889" y="2948"/>
                  </a:lnTo>
                  <a:lnTo>
                    <a:pt x="9889" y="2948"/>
                  </a:lnTo>
                  <a:lnTo>
                    <a:pt x="9962" y="2875"/>
                  </a:lnTo>
                  <a:lnTo>
                    <a:pt x="10010" y="2777"/>
                  </a:lnTo>
                  <a:lnTo>
                    <a:pt x="10035" y="2704"/>
                  </a:lnTo>
                  <a:lnTo>
                    <a:pt x="10010" y="2607"/>
                  </a:lnTo>
                  <a:lnTo>
                    <a:pt x="9986" y="2558"/>
                  </a:lnTo>
                  <a:lnTo>
                    <a:pt x="9913" y="2485"/>
                  </a:lnTo>
                  <a:lnTo>
                    <a:pt x="9815" y="2436"/>
                  </a:lnTo>
                  <a:lnTo>
                    <a:pt x="9718" y="2412"/>
                  </a:lnTo>
                  <a:lnTo>
                    <a:pt x="9718" y="241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06" name="Shape 530">
            <a:extLst>
              <a:ext uri="{FF2B5EF4-FFF2-40B4-BE49-F238E27FC236}">
                <a16:creationId xmlns:a16="http://schemas.microsoft.com/office/drawing/2014/main" id="{8D4CDACB-7700-4E61-95F7-5F5888965BE7}"/>
              </a:ext>
            </a:extLst>
          </p:cNvPr>
          <p:cNvGrpSpPr/>
          <p:nvPr/>
        </p:nvGrpSpPr>
        <p:grpSpPr>
          <a:xfrm>
            <a:off x="11234458" y="2050491"/>
            <a:ext cx="469110" cy="434512"/>
            <a:chOff x="6618700" y="1635475"/>
            <a:chExt cx="456675" cy="432325"/>
          </a:xfrm>
        </p:grpSpPr>
        <p:sp>
          <p:nvSpPr>
            <p:cNvPr id="107" name="Shape 531">
              <a:extLst>
                <a:ext uri="{FF2B5EF4-FFF2-40B4-BE49-F238E27FC236}">
                  <a16:creationId xmlns:a16="http://schemas.microsoft.com/office/drawing/2014/main" id="{280690B6-61FF-4DE6-8E3F-C8346A110982}"/>
                </a:ext>
              </a:extLst>
            </p:cNvPr>
            <p:cNvSpPr/>
            <p:nvPr/>
          </p:nvSpPr>
          <p:spPr>
            <a:xfrm>
              <a:off x="6663775" y="1904000"/>
              <a:ext cx="117525" cy="163800"/>
            </a:xfrm>
            <a:custGeom>
              <a:avLst/>
              <a:gdLst/>
              <a:ahLst/>
              <a:cxnLst/>
              <a:rect l="0" t="0" r="0" b="0"/>
              <a:pathLst>
                <a:path w="4701" h="6552" fill="none" extrusionOk="0">
                  <a:moveTo>
                    <a:pt x="0" y="0"/>
                  </a:moveTo>
                  <a:lnTo>
                    <a:pt x="512" y="6016"/>
                  </a:lnTo>
                  <a:lnTo>
                    <a:pt x="512" y="6016"/>
                  </a:lnTo>
                  <a:lnTo>
                    <a:pt x="536" y="6138"/>
                  </a:lnTo>
                  <a:lnTo>
                    <a:pt x="585" y="6235"/>
                  </a:lnTo>
                  <a:lnTo>
                    <a:pt x="633" y="6332"/>
                  </a:lnTo>
                  <a:lnTo>
                    <a:pt x="706" y="6406"/>
                  </a:lnTo>
                  <a:lnTo>
                    <a:pt x="804" y="6454"/>
                  </a:lnTo>
                  <a:lnTo>
                    <a:pt x="877" y="6503"/>
                  </a:lnTo>
                  <a:lnTo>
                    <a:pt x="999" y="6552"/>
                  </a:lnTo>
                  <a:lnTo>
                    <a:pt x="1096" y="6552"/>
                  </a:lnTo>
                  <a:lnTo>
                    <a:pt x="4116" y="6552"/>
                  </a:lnTo>
                  <a:lnTo>
                    <a:pt x="4116" y="6552"/>
                  </a:lnTo>
                  <a:lnTo>
                    <a:pt x="4238" y="6527"/>
                  </a:lnTo>
                  <a:lnTo>
                    <a:pt x="4360" y="6503"/>
                  </a:lnTo>
                  <a:lnTo>
                    <a:pt x="4457" y="6430"/>
                  </a:lnTo>
                  <a:lnTo>
                    <a:pt x="4554" y="6332"/>
                  </a:lnTo>
                  <a:lnTo>
                    <a:pt x="4554" y="6332"/>
                  </a:lnTo>
                  <a:lnTo>
                    <a:pt x="4628" y="6235"/>
                  </a:lnTo>
                  <a:lnTo>
                    <a:pt x="4676" y="6113"/>
                  </a:lnTo>
                  <a:lnTo>
                    <a:pt x="4701" y="5991"/>
                  </a:lnTo>
                  <a:lnTo>
                    <a:pt x="4676" y="5845"/>
                  </a:lnTo>
                  <a:lnTo>
                    <a:pt x="3678" y="9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8" name="Shape 532">
              <a:extLst>
                <a:ext uri="{FF2B5EF4-FFF2-40B4-BE49-F238E27FC236}">
                  <a16:creationId xmlns:a16="http://schemas.microsoft.com/office/drawing/2014/main" id="{B612AD31-DA46-4327-A934-F7ACD0040F8A}"/>
                </a:ext>
              </a:extLst>
            </p:cNvPr>
            <p:cNvSpPr/>
            <p:nvPr/>
          </p:nvSpPr>
          <p:spPr>
            <a:xfrm>
              <a:off x="7046125" y="1775525"/>
              <a:ext cx="29250" cy="99275"/>
            </a:xfrm>
            <a:custGeom>
              <a:avLst/>
              <a:gdLst/>
              <a:ahLst/>
              <a:cxnLst/>
              <a:rect l="0" t="0" r="0" b="0"/>
              <a:pathLst>
                <a:path w="1170" h="3971" fill="none" extrusionOk="0">
                  <a:moveTo>
                    <a:pt x="1" y="3970"/>
                  </a:moveTo>
                  <a:lnTo>
                    <a:pt x="1" y="3970"/>
                  </a:lnTo>
                  <a:lnTo>
                    <a:pt x="245" y="3824"/>
                  </a:lnTo>
                  <a:lnTo>
                    <a:pt x="488" y="3629"/>
                  </a:lnTo>
                  <a:lnTo>
                    <a:pt x="683" y="3410"/>
                  </a:lnTo>
                  <a:lnTo>
                    <a:pt x="853" y="3166"/>
                  </a:lnTo>
                  <a:lnTo>
                    <a:pt x="1000" y="2898"/>
                  </a:lnTo>
                  <a:lnTo>
                    <a:pt x="1097" y="2606"/>
                  </a:lnTo>
                  <a:lnTo>
                    <a:pt x="1170" y="2314"/>
                  </a:lnTo>
                  <a:lnTo>
                    <a:pt x="1170" y="1997"/>
                  </a:lnTo>
                  <a:lnTo>
                    <a:pt x="1170" y="1997"/>
                  </a:lnTo>
                  <a:lnTo>
                    <a:pt x="1170" y="1681"/>
                  </a:lnTo>
                  <a:lnTo>
                    <a:pt x="1097" y="1364"/>
                  </a:lnTo>
                  <a:lnTo>
                    <a:pt x="1000" y="1096"/>
                  </a:lnTo>
                  <a:lnTo>
                    <a:pt x="853" y="828"/>
                  </a:lnTo>
                  <a:lnTo>
                    <a:pt x="683" y="585"/>
                  </a:lnTo>
                  <a:lnTo>
                    <a:pt x="488" y="366"/>
                  </a:lnTo>
                  <a:lnTo>
                    <a:pt x="245" y="171"/>
                  </a:ln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9" name="Shape 533">
              <a:extLst>
                <a:ext uri="{FF2B5EF4-FFF2-40B4-BE49-F238E27FC236}">
                  <a16:creationId xmlns:a16="http://schemas.microsoft.com/office/drawing/2014/main" id="{72B4EA4A-F3D4-4AD2-A232-878C55115011}"/>
                </a:ext>
              </a:extLst>
            </p:cNvPr>
            <p:cNvSpPr/>
            <p:nvPr/>
          </p:nvSpPr>
          <p:spPr>
            <a:xfrm>
              <a:off x="6618700" y="1751775"/>
              <a:ext cx="96850" cy="146750"/>
            </a:xfrm>
            <a:custGeom>
              <a:avLst/>
              <a:gdLst/>
              <a:ahLst/>
              <a:cxnLst/>
              <a:rect l="0" t="0" r="0" b="0"/>
              <a:pathLst>
                <a:path w="3874" h="5870" fill="none" extrusionOk="0">
                  <a:moveTo>
                    <a:pt x="3873" y="0"/>
                  </a:moveTo>
                  <a:lnTo>
                    <a:pt x="3873" y="0"/>
                  </a:lnTo>
                  <a:lnTo>
                    <a:pt x="2704" y="0"/>
                  </a:lnTo>
                  <a:lnTo>
                    <a:pt x="1730" y="0"/>
                  </a:lnTo>
                  <a:lnTo>
                    <a:pt x="1730" y="0"/>
                  </a:lnTo>
                  <a:lnTo>
                    <a:pt x="1560" y="25"/>
                  </a:lnTo>
                  <a:lnTo>
                    <a:pt x="1413" y="49"/>
                  </a:lnTo>
                  <a:lnTo>
                    <a:pt x="1243" y="98"/>
                  </a:lnTo>
                  <a:lnTo>
                    <a:pt x="1097" y="147"/>
                  </a:lnTo>
                  <a:lnTo>
                    <a:pt x="926" y="244"/>
                  </a:lnTo>
                  <a:lnTo>
                    <a:pt x="780" y="317"/>
                  </a:lnTo>
                  <a:lnTo>
                    <a:pt x="658" y="439"/>
                  </a:lnTo>
                  <a:lnTo>
                    <a:pt x="537" y="536"/>
                  </a:lnTo>
                  <a:lnTo>
                    <a:pt x="415" y="682"/>
                  </a:lnTo>
                  <a:lnTo>
                    <a:pt x="293" y="804"/>
                  </a:lnTo>
                  <a:lnTo>
                    <a:pt x="220" y="950"/>
                  </a:lnTo>
                  <a:lnTo>
                    <a:pt x="147" y="1096"/>
                  </a:lnTo>
                  <a:lnTo>
                    <a:pt x="74" y="1267"/>
                  </a:lnTo>
                  <a:lnTo>
                    <a:pt x="25" y="1437"/>
                  </a:lnTo>
                  <a:lnTo>
                    <a:pt x="1" y="1583"/>
                  </a:lnTo>
                  <a:lnTo>
                    <a:pt x="1" y="1754"/>
                  </a:lnTo>
                  <a:lnTo>
                    <a:pt x="1" y="4092"/>
                  </a:lnTo>
                  <a:lnTo>
                    <a:pt x="1" y="4092"/>
                  </a:lnTo>
                  <a:lnTo>
                    <a:pt x="1" y="4263"/>
                  </a:lnTo>
                  <a:lnTo>
                    <a:pt x="25" y="4433"/>
                  </a:lnTo>
                  <a:lnTo>
                    <a:pt x="74" y="4579"/>
                  </a:lnTo>
                  <a:lnTo>
                    <a:pt x="147" y="4750"/>
                  </a:lnTo>
                  <a:lnTo>
                    <a:pt x="220" y="4896"/>
                  </a:lnTo>
                  <a:lnTo>
                    <a:pt x="293" y="5042"/>
                  </a:lnTo>
                  <a:lnTo>
                    <a:pt x="415" y="5188"/>
                  </a:lnTo>
                  <a:lnTo>
                    <a:pt x="537" y="5310"/>
                  </a:lnTo>
                  <a:lnTo>
                    <a:pt x="658" y="5407"/>
                  </a:lnTo>
                  <a:lnTo>
                    <a:pt x="780" y="5529"/>
                  </a:lnTo>
                  <a:lnTo>
                    <a:pt x="926" y="5626"/>
                  </a:lnTo>
                  <a:lnTo>
                    <a:pt x="1097" y="5699"/>
                  </a:lnTo>
                  <a:lnTo>
                    <a:pt x="1243" y="5748"/>
                  </a:lnTo>
                  <a:lnTo>
                    <a:pt x="1413" y="5797"/>
                  </a:lnTo>
                  <a:lnTo>
                    <a:pt x="1560" y="5821"/>
                  </a:lnTo>
                  <a:lnTo>
                    <a:pt x="1730" y="5846"/>
                  </a:lnTo>
                  <a:lnTo>
                    <a:pt x="1730" y="5846"/>
                  </a:lnTo>
                  <a:lnTo>
                    <a:pt x="2704" y="5846"/>
                  </a:lnTo>
                  <a:lnTo>
                    <a:pt x="3873" y="587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0" name="Shape 534">
              <a:extLst>
                <a:ext uri="{FF2B5EF4-FFF2-40B4-BE49-F238E27FC236}">
                  <a16:creationId xmlns:a16="http://schemas.microsoft.com/office/drawing/2014/main" id="{DD63A8AE-98D9-4B88-82C7-3B087685A75D}"/>
                </a:ext>
              </a:extLst>
            </p:cNvPr>
            <p:cNvSpPr/>
            <p:nvPr/>
          </p:nvSpPr>
          <p:spPr>
            <a:xfrm>
              <a:off x="6721600" y="1660450"/>
              <a:ext cx="278900" cy="329425"/>
            </a:xfrm>
            <a:custGeom>
              <a:avLst/>
              <a:gdLst/>
              <a:ahLst/>
              <a:cxnLst/>
              <a:rect l="0" t="0" r="0" b="0"/>
              <a:pathLst>
                <a:path w="11156" h="13177" fill="none" extrusionOk="0">
                  <a:moveTo>
                    <a:pt x="11155" y="0"/>
                  </a:moveTo>
                  <a:lnTo>
                    <a:pt x="11155" y="0"/>
                  </a:lnTo>
                  <a:lnTo>
                    <a:pt x="10766" y="317"/>
                  </a:lnTo>
                  <a:lnTo>
                    <a:pt x="10352" y="609"/>
                  </a:lnTo>
                  <a:lnTo>
                    <a:pt x="9938" y="901"/>
                  </a:lnTo>
                  <a:lnTo>
                    <a:pt x="9524" y="1169"/>
                  </a:lnTo>
                  <a:lnTo>
                    <a:pt x="9085" y="1413"/>
                  </a:lnTo>
                  <a:lnTo>
                    <a:pt x="8671" y="1632"/>
                  </a:lnTo>
                  <a:lnTo>
                    <a:pt x="7843" y="2046"/>
                  </a:lnTo>
                  <a:lnTo>
                    <a:pt x="7015" y="2387"/>
                  </a:lnTo>
                  <a:lnTo>
                    <a:pt x="6211" y="2679"/>
                  </a:lnTo>
                  <a:lnTo>
                    <a:pt x="5456" y="2898"/>
                  </a:lnTo>
                  <a:lnTo>
                    <a:pt x="4774" y="3093"/>
                  </a:lnTo>
                  <a:lnTo>
                    <a:pt x="4774" y="3093"/>
                  </a:lnTo>
                  <a:lnTo>
                    <a:pt x="4239" y="3215"/>
                  </a:lnTo>
                  <a:lnTo>
                    <a:pt x="3678" y="3312"/>
                  </a:lnTo>
                  <a:lnTo>
                    <a:pt x="3070" y="3410"/>
                  </a:lnTo>
                  <a:lnTo>
                    <a:pt x="2461" y="3459"/>
                  </a:lnTo>
                  <a:lnTo>
                    <a:pt x="1219" y="3580"/>
                  </a:lnTo>
                  <a:lnTo>
                    <a:pt x="1" y="3629"/>
                  </a:lnTo>
                  <a:lnTo>
                    <a:pt x="1" y="9523"/>
                  </a:lnTo>
                  <a:lnTo>
                    <a:pt x="1" y="9523"/>
                  </a:lnTo>
                  <a:lnTo>
                    <a:pt x="1219" y="9596"/>
                  </a:lnTo>
                  <a:lnTo>
                    <a:pt x="2461" y="9693"/>
                  </a:lnTo>
                  <a:lnTo>
                    <a:pt x="3070" y="9767"/>
                  </a:lnTo>
                  <a:lnTo>
                    <a:pt x="3678" y="9840"/>
                  </a:lnTo>
                  <a:lnTo>
                    <a:pt x="4239" y="9937"/>
                  </a:lnTo>
                  <a:lnTo>
                    <a:pt x="4774" y="10059"/>
                  </a:lnTo>
                  <a:lnTo>
                    <a:pt x="4774" y="10059"/>
                  </a:lnTo>
                  <a:lnTo>
                    <a:pt x="5456" y="10254"/>
                  </a:lnTo>
                  <a:lnTo>
                    <a:pt x="6211" y="10497"/>
                  </a:lnTo>
                  <a:lnTo>
                    <a:pt x="7015" y="10765"/>
                  </a:lnTo>
                  <a:lnTo>
                    <a:pt x="7843" y="11130"/>
                  </a:lnTo>
                  <a:lnTo>
                    <a:pt x="8671" y="11520"/>
                  </a:lnTo>
                  <a:lnTo>
                    <a:pt x="9085" y="11764"/>
                  </a:lnTo>
                  <a:lnTo>
                    <a:pt x="9524" y="12007"/>
                  </a:lnTo>
                  <a:lnTo>
                    <a:pt x="9938" y="12251"/>
                  </a:lnTo>
                  <a:lnTo>
                    <a:pt x="10352" y="12543"/>
                  </a:lnTo>
                  <a:lnTo>
                    <a:pt x="10766" y="12835"/>
                  </a:lnTo>
                  <a:lnTo>
                    <a:pt x="11155" y="1317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1" name="Shape 535">
              <a:extLst>
                <a:ext uri="{FF2B5EF4-FFF2-40B4-BE49-F238E27FC236}">
                  <a16:creationId xmlns:a16="http://schemas.microsoft.com/office/drawing/2014/main" id="{887D800E-EA09-4955-96AB-DB541B8146A5}"/>
                </a:ext>
              </a:extLst>
            </p:cNvPr>
            <p:cNvSpPr/>
            <p:nvPr/>
          </p:nvSpPr>
          <p:spPr>
            <a:xfrm>
              <a:off x="7006550" y="1635475"/>
              <a:ext cx="34750" cy="378750"/>
            </a:xfrm>
            <a:custGeom>
              <a:avLst/>
              <a:gdLst/>
              <a:ahLst/>
              <a:cxnLst/>
              <a:rect l="0" t="0" r="0" b="0"/>
              <a:pathLst>
                <a:path w="1390" h="15150" fill="none" extrusionOk="0">
                  <a:moveTo>
                    <a:pt x="1024" y="49"/>
                  </a:moveTo>
                  <a:lnTo>
                    <a:pt x="1024" y="49"/>
                  </a:lnTo>
                  <a:lnTo>
                    <a:pt x="902" y="1"/>
                  </a:lnTo>
                  <a:lnTo>
                    <a:pt x="805" y="1"/>
                  </a:lnTo>
                  <a:lnTo>
                    <a:pt x="805" y="1"/>
                  </a:lnTo>
                  <a:lnTo>
                    <a:pt x="683" y="1"/>
                  </a:lnTo>
                  <a:lnTo>
                    <a:pt x="585" y="49"/>
                  </a:lnTo>
                  <a:lnTo>
                    <a:pt x="464" y="98"/>
                  </a:lnTo>
                  <a:lnTo>
                    <a:pt x="391" y="171"/>
                  </a:lnTo>
                  <a:lnTo>
                    <a:pt x="391" y="171"/>
                  </a:lnTo>
                  <a:lnTo>
                    <a:pt x="1" y="536"/>
                  </a:lnTo>
                  <a:lnTo>
                    <a:pt x="1" y="14638"/>
                  </a:lnTo>
                  <a:lnTo>
                    <a:pt x="1" y="14638"/>
                  </a:lnTo>
                  <a:lnTo>
                    <a:pt x="391" y="14979"/>
                  </a:lnTo>
                  <a:lnTo>
                    <a:pt x="391" y="14979"/>
                  </a:lnTo>
                  <a:lnTo>
                    <a:pt x="464" y="15052"/>
                  </a:lnTo>
                  <a:lnTo>
                    <a:pt x="585" y="15101"/>
                  </a:lnTo>
                  <a:lnTo>
                    <a:pt x="683" y="15149"/>
                  </a:lnTo>
                  <a:lnTo>
                    <a:pt x="805" y="15149"/>
                  </a:lnTo>
                  <a:lnTo>
                    <a:pt x="805" y="15149"/>
                  </a:lnTo>
                  <a:lnTo>
                    <a:pt x="902" y="15149"/>
                  </a:lnTo>
                  <a:lnTo>
                    <a:pt x="1024" y="15101"/>
                  </a:lnTo>
                  <a:lnTo>
                    <a:pt x="1024" y="15101"/>
                  </a:lnTo>
                  <a:lnTo>
                    <a:pt x="1170" y="15028"/>
                  </a:lnTo>
                  <a:lnTo>
                    <a:pt x="1292" y="14906"/>
                  </a:lnTo>
                  <a:lnTo>
                    <a:pt x="1365" y="14735"/>
                  </a:lnTo>
                  <a:lnTo>
                    <a:pt x="1389" y="14565"/>
                  </a:lnTo>
                  <a:lnTo>
                    <a:pt x="1389" y="585"/>
                  </a:lnTo>
                  <a:lnTo>
                    <a:pt x="1389" y="585"/>
                  </a:lnTo>
                  <a:lnTo>
                    <a:pt x="1365" y="415"/>
                  </a:lnTo>
                  <a:lnTo>
                    <a:pt x="1292" y="269"/>
                  </a:lnTo>
                  <a:lnTo>
                    <a:pt x="1170" y="122"/>
                  </a:lnTo>
                  <a:lnTo>
                    <a:pt x="1024" y="49"/>
                  </a:lnTo>
                  <a:lnTo>
                    <a:pt x="1024" y="4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12" name="Shape 536">
            <a:extLst>
              <a:ext uri="{FF2B5EF4-FFF2-40B4-BE49-F238E27FC236}">
                <a16:creationId xmlns:a16="http://schemas.microsoft.com/office/drawing/2014/main" id="{41DEC2F5-0507-4260-8241-ABC222B2371D}"/>
              </a:ext>
            </a:extLst>
          </p:cNvPr>
          <p:cNvGrpSpPr/>
          <p:nvPr/>
        </p:nvGrpSpPr>
        <p:grpSpPr>
          <a:xfrm>
            <a:off x="5068734" y="2748128"/>
            <a:ext cx="371549" cy="390440"/>
            <a:chOff x="616425" y="2329600"/>
            <a:chExt cx="361700" cy="388475"/>
          </a:xfrm>
        </p:grpSpPr>
        <p:sp>
          <p:nvSpPr>
            <p:cNvPr id="113" name="Shape 537">
              <a:extLst>
                <a:ext uri="{FF2B5EF4-FFF2-40B4-BE49-F238E27FC236}">
                  <a16:creationId xmlns:a16="http://schemas.microsoft.com/office/drawing/2014/main" id="{44513FB8-0C9B-434E-9F7C-312A886880A8}"/>
                </a:ext>
              </a:extLst>
            </p:cNvPr>
            <p:cNvSpPr/>
            <p:nvPr/>
          </p:nvSpPr>
          <p:spPr>
            <a:xfrm>
              <a:off x="616425" y="2329600"/>
              <a:ext cx="361700" cy="388475"/>
            </a:xfrm>
            <a:custGeom>
              <a:avLst/>
              <a:gdLst/>
              <a:ahLst/>
              <a:cxnLst/>
              <a:rect l="0" t="0" r="0" b="0"/>
              <a:pathLst>
                <a:path w="14468" h="15539" fill="none" extrusionOk="0">
                  <a:moveTo>
                    <a:pt x="14273" y="13030"/>
                  </a:moveTo>
                  <a:lnTo>
                    <a:pt x="9621" y="6479"/>
                  </a:lnTo>
                  <a:lnTo>
                    <a:pt x="9621" y="2338"/>
                  </a:lnTo>
                  <a:lnTo>
                    <a:pt x="10303" y="1656"/>
                  </a:lnTo>
                  <a:lnTo>
                    <a:pt x="10303" y="1656"/>
                  </a:lnTo>
                  <a:lnTo>
                    <a:pt x="10400" y="1559"/>
                  </a:lnTo>
                  <a:lnTo>
                    <a:pt x="10474" y="1437"/>
                  </a:lnTo>
                  <a:lnTo>
                    <a:pt x="10522" y="1291"/>
                  </a:lnTo>
                  <a:lnTo>
                    <a:pt x="10571" y="1169"/>
                  </a:lnTo>
                  <a:lnTo>
                    <a:pt x="10571" y="1023"/>
                  </a:lnTo>
                  <a:lnTo>
                    <a:pt x="10571" y="877"/>
                  </a:lnTo>
                  <a:lnTo>
                    <a:pt x="10547" y="731"/>
                  </a:lnTo>
                  <a:lnTo>
                    <a:pt x="10498" y="609"/>
                  </a:lnTo>
                  <a:lnTo>
                    <a:pt x="10498" y="609"/>
                  </a:lnTo>
                  <a:lnTo>
                    <a:pt x="10449" y="463"/>
                  </a:lnTo>
                  <a:lnTo>
                    <a:pt x="10352" y="366"/>
                  </a:lnTo>
                  <a:lnTo>
                    <a:pt x="10254" y="244"/>
                  </a:lnTo>
                  <a:lnTo>
                    <a:pt x="10157" y="171"/>
                  </a:lnTo>
                  <a:lnTo>
                    <a:pt x="10035" y="98"/>
                  </a:lnTo>
                  <a:lnTo>
                    <a:pt x="9889" y="49"/>
                  </a:lnTo>
                  <a:lnTo>
                    <a:pt x="9767" y="25"/>
                  </a:lnTo>
                  <a:lnTo>
                    <a:pt x="9621" y="0"/>
                  </a:lnTo>
                  <a:lnTo>
                    <a:pt x="4848" y="0"/>
                  </a:lnTo>
                  <a:lnTo>
                    <a:pt x="4848" y="0"/>
                  </a:lnTo>
                  <a:lnTo>
                    <a:pt x="4701" y="25"/>
                  </a:lnTo>
                  <a:lnTo>
                    <a:pt x="4580" y="49"/>
                  </a:lnTo>
                  <a:lnTo>
                    <a:pt x="4433" y="98"/>
                  </a:lnTo>
                  <a:lnTo>
                    <a:pt x="4312" y="171"/>
                  </a:lnTo>
                  <a:lnTo>
                    <a:pt x="4214" y="244"/>
                  </a:lnTo>
                  <a:lnTo>
                    <a:pt x="4117" y="366"/>
                  </a:lnTo>
                  <a:lnTo>
                    <a:pt x="4019" y="463"/>
                  </a:lnTo>
                  <a:lnTo>
                    <a:pt x="3971" y="609"/>
                  </a:lnTo>
                  <a:lnTo>
                    <a:pt x="3971" y="609"/>
                  </a:lnTo>
                  <a:lnTo>
                    <a:pt x="3922" y="731"/>
                  </a:lnTo>
                  <a:lnTo>
                    <a:pt x="3898" y="877"/>
                  </a:lnTo>
                  <a:lnTo>
                    <a:pt x="3898" y="1023"/>
                  </a:lnTo>
                  <a:lnTo>
                    <a:pt x="3898" y="1169"/>
                  </a:lnTo>
                  <a:lnTo>
                    <a:pt x="3946" y="1291"/>
                  </a:lnTo>
                  <a:lnTo>
                    <a:pt x="3995" y="1437"/>
                  </a:lnTo>
                  <a:lnTo>
                    <a:pt x="4068" y="1559"/>
                  </a:lnTo>
                  <a:lnTo>
                    <a:pt x="4166" y="1656"/>
                  </a:lnTo>
                  <a:lnTo>
                    <a:pt x="4848" y="2338"/>
                  </a:lnTo>
                  <a:lnTo>
                    <a:pt x="4848" y="6479"/>
                  </a:lnTo>
                  <a:lnTo>
                    <a:pt x="196" y="13030"/>
                  </a:lnTo>
                  <a:lnTo>
                    <a:pt x="196" y="13030"/>
                  </a:lnTo>
                  <a:lnTo>
                    <a:pt x="123" y="13152"/>
                  </a:lnTo>
                  <a:lnTo>
                    <a:pt x="50" y="13274"/>
                  </a:lnTo>
                  <a:lnTo>
                    <a:pt x="25" y="13395"/>
                  </a:lnTo>
                  <a:lnTo>
                    <a:pt x="1" y="13517"/>
                  </a:lnTo>
                  <a:lnTo>
                    <a:pt x="1" y="13639"/>
                  </a:lnTo>
                  <a:lnTo>
                    <a:pt x="25" y="13785"/>
                  </a:lnTo>
                  <a:lnTo>
                    <a:pt x="50" y="13907"/>
                  </a:lnTo>
                  <a:lnTo>
                    <a:pt x="98" y="14029"/>
                  </a:lnTo>
                  <a:lnTo>
                    <a:pt x="585" y="15003"/>
                  </a:lnTo>
                  <a:lnTo>
                    <a:pt x="585" y="15003"/>
                  </a:lnTo>
                  <a:lnTo>
                    <a:pt x="658" y="15125"/>
                  </a:lnTo>
                  <a:lnTo>
                    <a:pt x="756" y="15222"/>
                  </a:lnTo>
                  <a:lnTo>
                    <a:pt x="829" y="15320"/>
                  </a:lnTo>
                  <a:lnTo>
                    <a:pt x="951" y="15393"/>
                  </a:lnTo>
                  <a:lnTo>
                    <a:pt x="1073" y="15441"/>
                  </a:lnTo>
                  <a:lnTo>
                    <a:pt x="1194" y="15490"/>
                  </a:lnTo>
                  <a:lnTo>
                    <a:pt x="1316" y="15539"/>
                  </a:lnTo>
                  <a:lnTo>
                    <a:pt x="1462" y="15539"/>
                  </a:lnTo>
                  <a:lnTo>
                    <a:pt x="13006" y="15539"/>
                  </a:lnTo>
                  <a:lnTo>
                    <a:pt x="13006" y="15539"/>
                  </a:lnTo>
                  <a:lnTo>
                    <a:pt x="13153" y="15539"/>
                  </a:lnTo>
                  <a:lnTo>
                    <a:pt x="13274" y="15490"/>
                  </a:lnTo>
                  <a:lnTo>
                    <a:pt x="13396" y="15441"/>
                  </a:lnTo>
                  <a:lnTo>
                    <a:pt x="13518" y="15393"/>
                  </a:lnTo>
                  <a:lnTo>
                    <a:pt x="13640" y="15320"/>
                  </a:lnTo>
                  <a:lnTo>
                    <a:pt x="13713" y="15222"/>
                  </a:lnTo>
                  <a:lnTo>
                    <a:pt x="13810" y="15125"/>
                  </a:lnTo>
                  <a:lnTo>
                    <a:pt x="13883" y="15003"/>
                  </a:lnTo>
                  <a:lnTo>
                    <a:pt x="14370" y="14029"/>
                  </a:lnTo>
                  <a:lnTo>
                    <a:pt x="14370" y="14029"/>
                  </a:lnTo>
                  <a:lnTo>
                    <a:pt x="14419" y="13907"/>
                  </a:lnTo>
                  <a:lnTo>
                    <a:pt x="14443" y="13785"/>
                  </a:lnTo>
                  <a:lnTo>
                    <a:pt x="14468" y="13639"/>
                  </a:lnTo>
                  <a:lnTo>
                    <a:pt x="14468" y="13517"/>
                  </a:lnTo>
                  <a:lnTo>
                    <a:pt x="14443" y="13395"/>
                  </a:lnTo>
                  <a:lnTo>
                    <a:pt x="14419" y="13274"/>
                  </a:lnTo>
                  <a:lnTo>
                    <a:pt x="14346" y="13152"/>
                  </a:lnTo>
                  <a:lnTo>
                    <a:pt x="14273" y="13030"/>
                  </a:lnTo>
                  <a:lnTo>
                    <a:pt x="14273" y="1303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4" name="Shape 538">
              <a:extLst>
                <a:ext uri="{FF2B5EF4-FFF2-40B4-BE49-F238E27FC236}">
                  <a16:creationId xmlns:a16="http://schemas.microsoft.com/office/drawing/2014/main" id="{84A3550D-6944-42BF-B0CF-18EDBFE13B0F}"/>
                </a:ext>
              </a:extLst>
            </p:cNvPr>
            <p:cNvSpPr/>
            <p:nvPr/>
          </p:nvSpPr>
          <p:spPr>
            <a:xfrm>
              <a:off x="704725" y="2545750"/>
              <a:ext cx="185125" cy="25"/>
            </a:xfrm>
            <a:custGeom>
              <a:avLst/>
              <a:gdLst/>
              <a:ahLst/>
              <a:cxnLst/>
              <a:rect l="0" t="0" r="0" b="0"/>
              <a:pathLst>
                <a:path w="7405" h="1" fill="none" extrusionOk="0">
                  <a:moveTo>
                    <a:pt x="7404"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5" name="Shape 539">
              <a:extLst>
                <a:ext uri="{FF2B5EF4-FFF2-40B4-BE49-F238E27FC236}">
                  <a16:creationId xmlns:a16="http://schemas.microsoft.com/office/drawing/2014/main" id="{B47BDEEB-F8BB-414D-BC22-039056485523}"/>
                </a:ext>
              </a:extLst>
            </p:cNvPr>
            <p:cNvSpPr/>
            <p:nvPr/>
          </p:nvSpPr>
          <p:spPr>
            <a:xfrm>
              <a:off x="811875" y="2626125"/>
              <a:ext cx="31075" cy="31075"/>
            </a:xfrm>
            <a:custGeom>
              <a:avLst/>
              <a:gdLst/>
              <a:ahLst/>
              <a:cxnLst/>
              <a:rect l="0" t="0" r="0" b="0"/>
              <a:pathLst>
                <a:path w="1243" h="1243" fill="none" extrusionOk="0">
                  <a:moveTo>
                    <a:pt x="1" y="633"/>
                  </a:moveTo>
                  <a:lnTo>
                    <a:pt x="1" y="633"/>
                  </a:lnTo>
                  <a:lnTo>
                    <a:pt x="25" y="487"/>
                  </a:lnTo>
                  <a:lnTo>
                    <a:pt x="50" y="390"/>
                  </a:lnTo>
                  <a:lnTo>
                    <a:pt x="98" y="268"/>
                  </a:lnTo>
                  <a:lnTo>
                    <a:pt x="171" y="171"/>
                  </a:lnTo>
                  <a:lnTo>
                    <a:pt x="269" y="98"/>
                  </a:lnTo>
                  <a:lnTo>
                    <a:pt x="390" y="49"/>
                  </a:lnTo>
                  <a:lnTo>
                    <a:pt x="488" y="24"/>
                  </a:lnTo>
                  <a:lnTo>
                    <a:pt x="634" y="0"/>
                  </a:lnTo>
                  <a:lnTo>
                    <a:pt x="634" y="0"/>
                  </a:lnTo>
                  <a:lnTo>
                    <a:pt x="756" y="24"/>
                  </a:lnTo>
                  <a:lnTo>
                    <a:pt x="853" y="49"/>
                  </a:lnTo>
                  <a:lnTo>
                    <a:pt x="975" y="98"/>
                  </a:lnTo>
                  <a:lnTo>
                    <a:pt x="1072" y="171"/>
                  </a:lnTo>
                  <a:lnTo>
                    <a:pt x="1146" y="268"/>
                  </a:lnTo>
                  <a:lnTo>
                    <a:pt x="1194" y="390"/>
                  </a:lnTo>
                  <a:lnTo>
                    <a:pt x="1243" y="487"/>
                  </a:lnTo>
                  <a:lnTo>
                    <a:pt x="1243" y="633"/>
                  </a:lnTo>
                  <a:lnTo>
                    <a:pt x="1243" y="633"/>
                  </a:lnTo>
                  <a:lnTo>
                    <a:pt x="1243" y="755"/>
                  </a:lnTo>
                  <a:lnTo>
                    <a:pt x="1194" y="853"/>
                  </a:lnTo>
                  <a:lnTo>
                    <a:pt x="1146" y="974"/>
                  </a:lnTo>
                  <a:lnTo>
                    <a:pt x="1072" y="1072"/>
                  </a:lnTo>
                  <a:lnTo>
                    <a:pt x="975" y="1145"/>
                  </a:lnTo>
                  <a:lnTo>
                    <a:pt x="853" y="1194"/>
                  </a:lnTo>
                  <a:lnTo>
                    <a:pt x="756" y="1242"/>
                  </a:lnTo>
                  <a:lnTo>
                    <a:pt x="634" y="1242"/>
                  </a:lnTo>
                  <a:lnTo>
                    <a:pt x="634" y="1242"/>
                  </a:lnTo>
                  <a:lnTo>
                    <a:pt x="488" y="1242"/>
                  </a:lnTo>
                  <a:lnTo>
                    <a:pt x="390" y="1194"/>
                  </a:lnTo>
                  <a:lnTo>
                    <a:pt x="269" y="1145"/>
                  </a:lnTo>
                  <a:lnTo>
                    <a:pt x="171" y="1072"/>
                  </a:lnTo>
                  <a:lnTo>
                    <a:pt x="98" y="974"/>
                  </a:lnTo>
                  <a:lnTo>
                    <a:pt x="50" y="853"/>
                  </a:lnTo>
                  <a:lnTo>
                    <a:pt x="25" y="755"/>
                  </a:lnTo>
                  <a:lnTo>
                    <a:pt x="1" y="633"/>
                  </a:lnTo>
                  <a:lnTo>
                    <a:pt x="1" y="63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6" name="Shape 540">
              <a:extLst>
                <a:ext uri="{FF2B5EF4-FFF2-40B4-BE49-F238E27FC236}">
                  <a16:creationId xmlns:a16="http://schemas.microsoft.com/office/drawing/2014/main" id="{D5735748-C69B-442E-81B1-7F59984124C8}"/>
                </a:ext>
              </a:extLst>
            </p:cNvPr>
            <p:cNvSpPr/>
            <p:nvPr/>
          </p:nvSpPr>
          <p:spPr>
            <a:xfrm>
              <a:off x="751000" y="2568275"/>
              <a:ext cx="54200" cy="53600"/>
            </a:xfrm>
            <a:custGeom>
              <a:avLst/>
              <a:gdLst/>
              <a:ahLst/>
              <a:cxnLst/>
              <a:rect l="0" t="0" r="0" b="0"/>
              <a:pathLst>
                <a:path w="2168" h="2144" fill="none" extrusionOk="0">
                  <a:moveTo>
                    <a:pt x="1096" y="2144"/>
                  </a:moveTo>
                  <a:lnTo>
                    <a:pt x="1096" y="2144"/>
                  </a:lnTo>
                  <a:lnTo>
                    <a:pt x="877" y="2119"/>
                  </a:lnTo>
                  <a:lnTo>
                    <a:pt x="658" y="2071"/>
                  </a:lnTo>
                  <a:lnTo>
                    <a:pt x="487" y="1973"/>
                  </a:lnTo>
                  <a:lnTo>
                    <a:pt x="317" y="1827"/>
                  </a:lnTo>
                  <a:lnTo>
                    <a:pt x="195" y="1681"/>
                  </a:lnTo>
                  <a:lnTo>
                    <a:pt x="98" y="1486"/>
                  </a:lnTo>
                  <a:lnTo>
                    <a:pt x="25" y="1291"/>
                  </a:lnTo>
                  <a:lnTo>
                    <a:pt x="0" y="1072"/>
                  </a:lnTo>
                  <a:lnTo>
                    <a:pt x="0" y="1072"/>
                  </a:lnTo>
                  <a:lnTo>
                    <a:pt x="25" y="853"/>
                  </a:lnTo>
                  <a:lnTo>
                    <a:pt x="98" y="658"/>
                  </a:lnTo>
                  <a:lnTo>
                    <a:pt x="195" y="463"/>
                  </a:lnTo>
                  <a:lnTo>
                    <a:pt x="317" y="317"/>
                  </a:lnTo>
                  <a:lnTo>
                    <a:pt x="487" y="171"/>
                  </a:lnTo>
                  <a:lnTo>
                    <a:pt x="658" y="73"/>
                  </a:lnTo>
                  <a:lnTo>
                    <a:pt x="877" y="0"/>
                  </a:lnTo>
                  <a:lnTo>
                    <a:pt x="1096" y="0"/>
                  </a:lnTo>
                  <a:lnTo>
                    <a:pt x="1096" y="0"/>
                  </a:lnTo>
                  <a:lnTo>
                    <a:pt x="1315" y="0"/>
                  </a:lnTo>
                  <a:lnTo>
                    <a:pt x="1510" y="73"/>
                  </a:lnTo>
                  <a:lnTo>
                    <a:pt x="1681" y="171"/>
                  </a:lnTo>
                  <a:lnTo>
                    <a:pt x="1851" y="317"/>
                  </a:lnTo>
                  <a:lnTo>
                    <a:pt x="1973" y="463"/>
                  </a:lnTo>
                  <a:lnTo>
                    <a:pt x="2070" y="658"/>
                  </a:lnTo>
                  <a:lnTo>
                    <a:pt x="2144" y="853"/>
                  </a:lnTo>
                  <a:lnTo>
                    <a:pt x="2168" y="1072"/>
                  </a:lnTo>
                  <a:lnTo>
                    <a:pt x="2168" y="1072"/>
                  </a:lnTo>
                  <a:lnTo>
                    <a:pt x="2144" y="1291"/>
                  </a:lnTo>
                  <a:lnTo>
                    <a:pt x="2070" y="1486"/>
                  </a:lnTo>
                  <a:lnTo>
                    <a:pt x="1973" y="1681"/>
                  </a:lnTo>
                  <a:lnTo>
                    <a:pt x="1851" y="1827"/>
                  </a:lnTo>
                  <a:lnTo>
                    <a:pt x="1681" y="1973"/>
                  </a:lnTo>
                  <a:lnTo>
                    <a:pt x="1510" y="2071"/>
                  </a:lnTo>
                  <a:lnTo>
                    <a:pt x="1315" y="2119"/>
                  </a:lnTo>
                  <a:lnTo>
                    <a:pt x="1096" y="2144"/>
                  </a:lnTo>
                  <a:lnTo>
                    <a:pt x="1096" y="214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7" name="Shape 541">
              <a:extLst>
                <a:ext uri="{FF2B5EF4-FFF2-40B4-BE49-F238E27FC236}">
                  <a16:creationId xmlns:a16="http://schemas.microsoft.com/office/drawing/2014/main" id="{FCF4FB12-CCB9-41A9-8F2C-D00F26810AF8}"/>
                </a:ext>
              </a:extLst>
            </p:cNvPr>
            <p:cNvSpPr/>
            <p:nvPr/>
          </p:nvSpPr>
          <p:spPr>
            <a:xfrm>
              <a:off x="769875" y="2662650"/>
              <a:ext cx="23775" cy="23775"/>
            </a:xfrm>
            <a:custGeom>
              <a:avLst/>
              <a:gdLst/>
              <a:ahLst/>
              <a:cxnLst/>
              <a:rect l="0" t="0" r="0" b="0"/>
              <a:pathLst>
                <a:path w="951" h="951" fill="none" extrusionOk="0">
                  <a:moveTo>
                    <a:pt x="0" y="463"/>
                  </a:moveTo>
                  <a:lnTo>
                    <a:pt x="0" y="463"/>
                  </a:lnTo>
                  <a:lnTo>
                    <a:pt x="0" y="366"/>
                  </a:lnTo>
                  <a:lnTo>
                    <a:pt x="25" y="293"/>
                  </a:lnTo>
                  <a:lnTo>
                    <a:pt x="73" y="195"/>
                  </a:lnTo>
                  <a:lnTo>
                    <a:pt x="146" y="122"/>
                  </a:lnTo>
                  <a:lnTo>
                    <a:pt x="220" y="73"/>
                  </a:lnTo>
                  <a:lnTo>
                    <a:pt x="293" y="25"/>
                  </a:lnTo>
                  <a:lnTo>
                    <a:pt x="390" y="0"/>
                  </a:lnTo>
                  <a:lnTo>
                    <a:pt x="487" y="0"/>
                  </a:lnTo>
                  <a:lnTo>
                    <a:pt x="487" y="0"/>
                  </a:lnTo>
                  <a:lnTo>
                    <a:pt x="585" y="0"/>
                  </a:lnTo>
                  <a:lnTo>
                    <a:pt x="658" y="25"/>
                  </a:lnTo>
                  <a:lnTo>
                    <a:pt x="755" y="73"/>
                  </a:lnTo>
                  <a:lnTo>
                    <a:pt x="828" y="122"/>
                  </a:lnTo>
                  <a:lnTo>
                    <a:pt x="877" y="195"/>
                  </a:lnTo>
                  <a:lnTo>
                    <a:pt x="926" y="293"/>
                  </a:lnTo>
                  <a:lnTo>
                    <a:pt x="950" y="366"/>
                  </a:lnTo>
                  <a:lnTo>
                    <a:pt x="950" y="463"/>
                  </a:lnTo>
                  <a:lnTo>
                    <a:pt x="950" y="463"/>
                  </a:lnTo>
                  <a:lnTo>
                    <a:pt x="950" y="561"/>
                  </a:lnTo>
                  <a:lnTo>
                    <a:pt x="926" y="658"/>
                  </a:lnTo>
                  <a:lnTo>
                    <a:pt x="877" y="755"/>
                  </a:lnTo>
                  <a:lnTo>
                    <a:pt x="828" y="804"/>
                  </a:lnTo>
                  <a:lnTo>
                    <a:pt x="755" y="877"/>
                  </a:lnTo>
                  <a:lnTo>
                    <a:pt x="658" y="926"/>
                  </a:lnTo>
                  <a:lnTo>
                    <a:pt x="585" y="950"/>
                  </a:lnTo>
                  <a:lnTo>
                    <a:pt x="487" y="950"/>
                  </a:lnTo>
                  <a:lnTo>
                    <a:pt x="487" y="950"/>
                  </a:lnTo>
                  <a:lnTo>
                    <a:pt x="390" y="950"/>
                  </a:lnTo>
                  <a:lnTo>
                    <a:pt x="293" y="926"/>
                  </a:lnTo>
                  <a:lnTo>
                    <a:pt x="220" y="877"/>
                  </a:lnTo>
                  <a:lnTo>
                    <a:pt x="146" y="804"/>
                  </a:lnTo>
                  <a:lnTo>
                    <a:pt x="73" y="755"/>
                  </a:lnTo>
                  <a:lnTo>
                    <a:pt x="25" y="658"/>
                  </a:lnTo>
                  <a:lnTo>
                    <a:pt x="0" y="561"/>
                  </a:lnTo>
                  <a:lnTo>
                    <a:pt x="0" y="463"/>
                  </a:lnTo>
                  <a:lnTo>
                    <a:pt x="0" y="46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8" name="Shape 542">
              <a:extLst>
                <a:ext uri="{FF2B5EF4-FFF2-40B4-BE49-F238E27FC236}">
                  <a16:creationId xmlns:a16="http://schemas.microsoft.com/office/drawing/2014/main" id="{7AF632BB-FFFD-46AE-9C41-D5F0FADF9458}"/>
                </a:ext>
              </a:extLst>
            </p:cNvPr>
            <p:cNvSpPr/>
            <p:nvPr/>
          </p:nvSpPr>
          <p:spPr>
            <a:xfrm>
              <a:off x="799700" y="2503125"/>
              <a:ext cx="24375" cy="23775"/>
            </a:xfrm>
            <a:custGeom>
              <a:avLst/>
              <a:gdLst/>
              <a:ahLst/>
              <a:cxnLst/>
              <a:rect l="0" t="0" r="0" b="0"/>
              <a:pathLst>
                <a:path w="975" h="951" fill="none" extrusionOk="0">
                  <a:moveTo>
                    <a:pt x="1" y="463"/>
                  </a:moveTo>
                  <a:lnTo>
                    <a:pt x="1" y="463"/>
                  </a:lnTo>
                  <a:lnTo>
                    <a:pt x="25" y="366"/>
                  </a:lnTo>
                  <a:lnTo>
                    <a:pt x="49" y="293"/>
                  </a:lnTo>
                  <a:lnTo>
                    <a:pt x="98" y="195"/>
                  </a:lnTo>
                  <a:lnTo>
                    <a:pt x="147" y="122"/>
                  </a:lnTo>
                  <a:lnTo>
                    <a:pt x="220" y="73"/>
                  </a:lnTo>
                  <a:lnTo>
                    <a:pt x="293" y="25"/>
                  </a:lnTo>
                  <a:lnTo>
                    <a:pt x="390" y="0"/>
                  </a:lnTo>
                  <a:lnTo>
                    <a:pt x="488" y="0"/>
                  </a:lnTo>
                  <a:lnTo>
                    <a:pt x="488" y="0"/>
                  </a:lnTo>
                  <a:lnTo>
                    <a:pt x="585" y="0"/>
                  </a:lnTo>
                  <a:lnTo>
                    <a:pt x="683" y="25"/>
                  </a:lnTo>
                  <a:lnTo>
                    <a:pt x="756" y="73"/>
                  </a:lnTo>
                  <a:lnTo>
                    <a:pt x="829" y="122"/>
                  </a:lnTo>
                  <a:lnTo>
                    <a:pt x="877" y="195"/>
                  </a:lnTo>
                  <a:lnTo>
                    <a:pt x="926" y="293"/>
                  </a:lnTo>
                  <a:lnTo>
                    <a:pt x="951" y="366"/>
                  </a:lnTo>
                  <a:lnTo>
                    <a:pt x="975" y="463"/>
                  </a:lnTo>
                  <a:lnTo>
                    <a:pt x="975" y="463"/>
                  </a:lnTo>
                  <a:lnTo>
                    <a:pt x="951" y="561"/>
                  </a:lnTo>
                  <a:lnTo>
                    <a:pt x="926" y="658"/>
                  </a:lnTo>
                  <a:lnTo>
                    <a:pt x="877" y="731"/>
                  </a:lnTo>
                  <a:lnTo>
                    <a:pt x="829" y="804"/>
                  </a:lnTo>
                  <a:lnTo>
                    <a:pt x="756" y="877"/>
                  </a:lnTo>
                  <a:lnTo>
                    <a:pt x="683" y="902"/>
                  </a:lnTo>
                  <a:lnTo>
                    <a:pt x="585" y="950"/>
                  </a:lnTo>
                  <a:lnTo>
                    <a:pt x="488" y="950"/>
                  </a:lnTo>
                  <a:lnTo>
                    <a:pt x="488" y="950"/>
                  </a:lnTo>
                  <a:lnTo>
                    <a:pt x="390" y="950"/>
                  </a:lnTo>
                  <a:lnTo>
                    <a:pt x="293" y="902"/>
                  </a:lnTo>
                  <a:lnTo>
                    <a:pt x="220" y="877"/>
                  </a:lnTo>
                  <a:lnTo>
                    <a:pt x="147" y="804"/>
                  </a:lnTo>
                  <a:lnTo>
                    <a:pt x="98" y="731"/>
                  </a:lnTo>
                  <a:lnTo>
                    <a:pt x="49" y="658"/>
                  </a:lnTo>
                  <a:lnTo>
                    <a:pt x="25" y="561"/>
                  </a:lnTo>
                  <a:lnTo>
                    <a:pt x="1" y="463"/>
                  </a:lnTo>
                  <a:lnTo>
                    <a:pt x="1" y="46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9" name="Shape 543">
              <a:extLst>
                <a:ext uri="{FF2B5EF4-FFF2-40B4-BE49-F238E27FC236}">
                  <a16:creationId xmlns:a16="http://schemas.microsoft.com/office/drawing/2014/main" id="{0DCED98B-EEEE-4761-8E31-29AAD6AF07CF}"/>
                </a:ext>
              </a:extLst>
            </p:cNvPr>
            <p:cNvSpPr/>
            <p:nvPr/>
          </p:nvSpPr>
          <p:spPr>
            <a:xfrm>
              <a:off x="766825" y="2388050"/>
              <a:ext cx="60925" cy="25"/>
            </a:xfrm>
            <a:custGeom>
              <a:avLst/>
              <a:gdLst/>
              <a:ahLst/>
              <a:cxnLst/>
              <a:rect l="0" t="0" r="0" b="0"/>
              <a:pathLst>
                <a:path w="2437" h="1" fill="none" extrusionOk="0">
                  <a:moveTo>
                    <a:pt x="2436" y="0"/>
                  </a:move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0" name="Shape 544">
              <a:extLst>
                <a:ext uri="{FF2B5EF4-FFF2-40B4-BE49-F238E27FC236}">
                  <a16:creationId xmlns:a16="http://schemas.microsoft.com/office/drawing/2014/main" id="{5D0F3B92-8A6B-49D0-AECC-ED3C2AA0727E}"/>
                </a:ext>
              </a:extLst>
            </p:cNvPr>
            <p:cNvSpPr/>
            <p:nvPr/>
          </p:nvSpPr>
          <p:spPr>
            <a:xfrm>
              <a:off x="769875" y="2456250"/>
              <a:ext cx="31075" cy="31075"/>
            </a:xfrm>
            <a:custGeom>
              <a:avLst/>
              <a:gdLst/>
              <a:ahLst/>
              <a:cxnLst/>
              <a:rect l="0" t="0" r="0" b="0"/>
              <a:pathLst>
                <a:path w="1243" h="1243" fill="none" extrusionOk="0">
                  <a:moveTo>
                    <a:pt x="0" y="633"/>
                  </a:moveTo>
                  <a:lnTo>
                    <a:pt x="0" y="633"/>
                  </a:lnTo>
                  <a:lnTo>
                    <a:pt x="0" y="512"/>
                  </a:lnTo>
                  <a:lnTo>
                    <a:pt x="49" y="390"/>
                  </a:lnTo>
                  <a:lnTo>
                    <a:pt x="98" y="268"/>
                  </a:lnTo>
                  <a:lnTo>
                    <a:pt x="171" y="195"/>
                  </a:lnTo>
                  <a:lnTo>
                    <a:pt x="268" y="122"/>
                  </a:lnTo>
                  <a:lnTo>
                    <a:pt x="366" y="49"/>
                  </a:lnTo>
                  <a:lnTo>
                    <a:pt x="487" y="24"/>
                  </a:lnTo>
                  <a:lnTo>
                    <a:pt x="609" y="0"/>
                  </a:lnTo>
                  <a:lnTo>
                    <a:pt x="609" y="0"/>
                  </a:lnTo>
                  <a:lnTo>
                    <a:pt x="731" y="24"/>
                  </a:lnTo>
                  <a:lnTo>
                    <a:pt x="853" y="49"/>
                  </a:lnTo>
                  <a:lnTo>
                    <a:pt x="975" y="122"/>
                  </a:lnTo>
                  <a:lnTo>
                    <a:pt x="1048" y="195"/>
                  </a:lnTo>
                  <a:lnTo>
                    <a:pt x="1145" y="268"/>
                  </a:lnTo>
                  <a:lnTo>
                    <a:pt x="1194" y="390"/>
                  </a:lnTo>
                  <a:lnTo>
                    <a:pt x="1218" y="512"/>
                  </a:lnTo>
                  <a:lnTo>
                    <a:pt x="1242" y="633"/>
                  </a:lnTo>
                  <a:lnTo>
                    <a:pt x="1242" y="633"/>
                  </a:lnTo>
                  <a:lnTo>
                    <a:pt x="1218" y="755"/>
                  </a:lnTo>
                  <a:lnTo>
                    <a:pt x="1194" y="877"/>
                  </a:lnTo>
                  <a:lnTo>
                    <a:pt x="1145" y="974"/>
                  </a:lnTo>
                  <a:lnTo>
                    <a:pt x="1048" y="1072"/>
                  </a:lnTo>
                  <a:lnTo>
                    <a:pt x="975" y="1145"/>
                  </a:lnTo>
                  <a:lnTo>
                    <a:pt x="853" y="1193"/>
                  </a:lnTo>
                  <a:lnTo>
                    <a:pt x="731" y="1242"/>
                  </a:lnTo>
                  <a:lnTo>
                    <a:pt x="609" y="1242"/>
                  </a:lnTo>
                  <a:lnTo>
                    <a:pt x="609" y="1242"/>
                  </a:lnTo>
                  <a:lnTo>
                    <a:pt x="487" y="1242"/>
                  </a:lnTo>
                  <a:lnTo>
                    <a:pt x="366" y="1193"/>
                  </a:lnTo>
                  <a:lnTo>
                    <a:pt x="268" y="1145"/>
                  </a:lnTo>
                  <a:lnTo>
                    <a:pt x="171" y="1072"/>
                  </a:lnTo>
                  <a:lnTo>
                    <a:pt x="98" y="974"/>
                  </a:lnTo>
                  <a:lnTo>
                    <a:pt x="49" y="877"/>
                  </a:lnTo>
                  <a:lnTo>
                    <a:pt x="0" y="755"/>
                  </a:lnTo>
                  <a:lnTo>
                    <a:pt x="0" y="633"/>
                  </a:lnTo>
                  <a:lnTo>
                    <a:pt x="0" y="63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21" name="Shape 545">
            <a:extLst>
              <a:ext uri="{FF2B5EF4-FFF2-40B4-BE49-F238E27FC236}">
                <a16:creationId xmlns:a16="http://schemas.microsoft.com/office/drawing/2014/main" id="{D0EECD8A-10E5-4790-BAFC-D39661BD125F}"/>
              </a:ext>
            </a:extLst>
          </p:cNvPr>
          <p:cNvGrpSpPr/>
          <p:nvPr/>
        </p:nvGrpSpPr>
        <p:grpSpPr>
          <a:xfrm>
            <a:off x="5749250" y="2751796"/>
            <a:ext cx="391554" cy="383103"/>
            <a:chOff x="1278900" y="2333250"/>
            <a:chExt cx="381175" cy="381175"/>
          </a:xfrm>
        </p:grpSpPr>
        <p:sp>
          <p:nvSpPr>
            <p:cNvPr id="122" name="Shape 546">
              <a:extLst>
                <a:ext uri="{FF2B5EF4-FFF2-40B4-BE49-F238E27FC236}">
                  <a16:creationId xmlns:a16="http://schemas.microsoft.com/office/drawing/2014/main" id="{F783C86F-6AC1-4BA2-A8DE-0526054B13D1}"/>
                </a:ext>
              </a:extLst>
            </p:cNvPr>
            <p:cNvSpPr/>
            <p:nvPr/>
          </p:nvSpPr>
          <p:spPr>
            <a:xfrm>
              <a:off x="1278900" y="2333250"/>
              <a:ext cx="381175" cy="381175"/>
            </a:xfrm>
            <a:custGeom>
              <a:avLst/>
              <a:gdLst/>
              <a:ahLst/>
              <a:cxnLst/>
              <a:rect l="0" t="0" r="0" b="0"/>
              <a:pathLst>
                <a:path w="15247" h="15247" fill="none" extrusionOk="0">
                  <a:moveTo>
                    <a:pt x="7623" y="0"/>
                  </a:moveTo>
                  <a:lnTo>
                    <a:pt x="7623" y="0"/>
                  </a:lnTo>
                  <a:lnTo>
                    <a:pt x="7233" y="0"/>
                  </a:lnTo>
                  <a:lnTo>
                    <a:pt x="6844" y="49"/>
                  </a:lnTo>
                  <a:lnTo>
                    <a:pt x="6454" y="98"/>
                  </a:lnTo>
                  <a:lnTo>
                    <a:pt x="6089" y="147"/>
                  </a:lnTo>
                  <a:lnTo>
                    <a:pt x="5723" y="244"/>
                  </a:lnTo>
                  <a:lnTo>
                    <a:pt x="5358" y="341"/>
                  </a:lnTo>
                  <a:lnTo>
                    <a:pt x="4993" y="463"/>
                  </a:lnTo>
                  <a:lnTo>
                    <a:pt x="4652" y="609"/>
                  </a:lnTo>
                  <a:lnTo>
                    <a:pt x="4311" y="755"/>
                  </a:lnTo>
                  <a:lnTo>
                    <a:pt x="3994" y="926"/>
                  </a:lnTo>
                  <a:lnTo>
                    <a:pt x="3678" y="1096"/>
                  </a:lnTo>
                  <a:lnTo>
                    <a:pt x="3361" y="1291"/>
                  </a:lnTo>
                  <a:lnTo>
                    <a:pt x="3069" y="1510"/>
                  </a:lnTo>
                  <a:lnTo>
                    <a:pt x="2777" y="1730"/>
                  </a:lnTo>
                  <a:lnTo>
                    <a:pt x="2509" y="1973"/>
                  </a:lnTo>
                  <a:lnTo>
                    <a:pt x="2241" y="2241"/>
                  </a:lnTo>
                  <a:lnTo>
                    <a:pt x="1973" y="2509"/>
                  </a:lnTo>
                  <a:lnTo>
                    <a:pt x="1729" y="2777"/>
                  </a:lnTo>
                  <a:lnTo>
                    <a:pt x="1510" y="3069"/>
                  </a:lnTo>
                  <a:lnTo>
                    <a:pt x="1291" y="3361"/>
                  </a:lnTo>
                  <a:lnTo>
                    <a:pt x="1096" y="3678"/>
                  </a:lnTo>
                  <a:lnTo>
                    <a:pt x="926" y="3995"/>
                  </a:lnTo>
                  <a:lnTo>
                    <a:pt x="755" y="4311"/>
                  </a:lnTo>
                  <a:lnTo>
                    <a:pt x="609" y="4652"/>
                  </a:lnTo>
                  <a:lnTo>
                    <a:pt x="463" y="4993"/>
                  </a:lnTo>
                  <a:lnTo>
                    <a:pt x="341" y="5358"/>
                  </a:lnTo>
                  <a:lnTo>
                    <a:pt x="244" y="5724"/>
                  </a:lnTo>
                  <a:lnTo>
                    <a:pt x="146" y="6089"/>
                  </a:lnTo>
                  <a:lnTo>
                    <a:pt x="97" y="6454"/>
                  </a:lnTo>
                  <a:lnTo>
                    <a:pt x="49" y="6844"/>
                  </a:lnTo>
                  <a:lnTo>
                    <a:pt x="0" y="7234"/>
                  </a:lnTo>
                  <a:lnTo>
                    <a:pt x="0" y="7623"/>
                  </a:lnTo>
                  <a:lnTo>
                    <a:pt x="0" y="7623"/>
                  </a:lnTo>
                  <a:lnTo>
                    <a:pt x="0" y="8013"/>
                  </a:lnTo>
                  <a:lnTo>
                    <a:pt x="49" y="8403"/>
                  </a:lnTo>
                  <a:lnTo>
                    <a:pt x="97" y="8793"/>
                  </a:lnTo>
                  <a:lnTo>
                    <a:pt x="146" y="9158"/>
                  </a:lnTo>
                  <a:lnTo>
                    <a:pt x="244" y="9523"/>
                  </a:lnTo>
                  <a:lnTo>
                    <a:pt x="341" y="9889"/>
                  </a:lnTo>
                  <a:lnTo>
                    <a:pt x="463" y="10254"/>
                  </a:lnTo>
                  <a:lnTo>
                    <a:pt x="609" y="10595"/>
                  </a:lnTo>
                  <a:lnTo>
                    <a:pt x="755" y="10936"/>
                  </a:lnTo>
                  <a:lnTo>
                    <a:pt x="926" y="11252"/>
                  </a:lnTo>
                  <a:lnTo>
                    <a:pt x="1096" y="11569"/>
                  </a:lnTo>
                  <a:lnTo>
                    <a:pt x="1291" y="11886"/>
                  </a:lnTo>
                  <a:lnTo>
                    <a:pt x="1510" y="12178"/>
                  </a:lnTo>
                  <a:lnTo>
                    <a:pt x="1729" y="12470"/>
                  </a:lnTo>
                  <a:lnTo>
                    <a:pt x="1973" y="12738"/>
                  </a:lnTo>
                  <a:lnTo>
                    <a:pt x="2241" y="13006"/>
                  </a:lnTo>
                  <a:lnTo>
                    <a:pt x="2509" y="13274"/>
                  </a:lnTo>
                  <a:lnTo>
                    <a:pt x="2777" y="13517"/>
                  </a:lnTo>
                  <a:lnTo>
                    <a:pt x="3069" y="13737"/>
                  </a:lnTo>
                  <a:lnTo>
                    <a:pt x="3361" y="13956"/>
                  </a:lnTo>
                  <a:lnTo>
                    <a:pt x="3678" y="14151"/>
                  </a:lnTo>
                  <a:lnTo>
                    <a:pt x="3994" y="14321"/>
                  </a:lnTo>
                  <a:lnTo>
                    <a:pt x="4311" y="14492"/>
                  </a:lnTo>
                  <a:lnTo>
                    <a:pt x="4652" y="14638"/>
                  </a:lnTo>
                  <a:lnTo>
                    <a:pt x="4993" y="14784"/>
                  </a:lnTo>
                  <a:lnTo>
                    <a:pt x="5358" y="14906"/>
                  </a:lnTo>
                  <a:lnTo>
                    <a:pt x="5723" y="15003"/>
                  </a:lnTo>
                  <a:lnTo>
                    <a:pt x="6089" y="15100"/>
                  </a:lnTo>
                  <a:lnTo>
                    <a:pt x="6454" y="15149"/>
                  </a:lnTo>
                  <a:lnTo>
                    <a:pt x="6844" y="15198"/>
                  </a:lnTo>
                  <a:lnTo>
                    <a:pt x="7233" y="15247"/>
                  </a:lnTo>
                  <a:lnTo>
                    <a:pt x="7623" y="15247"/>
                  </a:lnTo>
                  <a:lnTo>
                    <a:pt x="7623" y="15247"/>
                  </a:lnTo>
                  <a:lnTo>
                    <a:pt x="8013" y="15247"/>
                  </a:lnTo>
                  <a:lnTo>
                    <a:pt x="8403" y="15198"/>
                  </a:lnTo>
                  <a:lnTo>
                    <a:pt x="8792" y="15149"/>
                  </a:lnTo>
                  <a:lnTo>
                    <a:pt x="9158" y="15100"/>
                  </a:lnTo>
                  <a:lnTo>
                    <a:pt x="9523" y="15003"/>
                  </a:lnTo>
                  <a:lnTo>
                    <a:pt x="9888" y="14906"/>
                  </a:lnTo>
                  <a:lnTo>
                    <a:pt x="10253" y="14784"/>
                  </a:lnTo>
                  <a:lnTo>
                    <a:pt x="10594" y="14638"/>
                  </a:lnTo>
                  <a:lnTo>
                    <a:pt x="10935" y="14492"/>
                  </a:lnTo>
                  <a:lnTo>
                    <a:pt x="11252" y="14321"/>
                  </a:lnTo>
                  <a:lnTo>
                    <a:pt x="11569" y="14151"/>
                  </a:lnTo>
                  <a:lnTo>
                    <a:pt x="11885" y="13956"/>
                  </a:lnTo>
                  <a:lnTo>
                    <a:pt x="12178" y="13737"/>
                  </a:lnTo>
                  <a:lnTo>
                    <a:pt x="12470" y="13517"/>
                  </a:lnTo>
                  <a:lnTo>
                    <a:pt x="12738" y="13274"/>
                  </a:lnTo>
                  <a:lnTo>
                    <a:pt x="13006" y="13006"/>
                  </a:lnTo>
                  <a:lnTo>
                    <a:pt x="13273" y="12738"/>
                  </a:lnTo>
                  <a:lnTo>
                    <a:pt x="13517" y="12470"/>
                  </a:lnTo>
                  <a:lnTo>
                    <a:pt x="13736" y="12178"/>
                  </a:lnTo>
                  <a:lnTo>
                    <a:pt x="13955" y="11886"/>
                  </a:lnTo>
                  <a:lnTo>
                    <a:pt x="14150" y="11569"/>
                  </a:lnTo>
                  <a:lnTo>
                    <a:pt x="14321" y="11252"/>
                  </a:lnTo>
                  <a:lnTo>
                    <a:pt x="14491" y="10936"/>
                  </a:lnTo>
                  <a:lnTo>
                    <a:pt x="14637" y="10595"/>
                  </a:lnTo>
                  <a:lnTo>
                    <a:pt x="14783" y="10254"/>
                  </a:lnTo>
                  <a:lnTo>
                    <a:pt x="14905" y="9889"/>
                  </a:lnTo>
                  <a:lnTo>
                    <a:pt x="15003" y="9523"/>
                  </a:lnTo>
                  <a:lnTo>
                    <a:pt x="15100" y="9158"/>
                  </a:lnTo>
                  <a:lnTo>
                    <a:pt x="15149" y="8793"/>
                  </a:lnTo>
                  <a:lnTo>
                    <a:pt x="15198" y="8403"/>
                  </a:lnTo>
                  <a:lnTo>
                    <a:pt x="15246" y="8013"/>
                  </a:lnTo>
                  <a:lnTo>
                    <a:pt x="15246" y="7623"/>
                  </a:lnTo>
                  <a:lnTo>
                    <a:pt x="15246" y="7623"/>
                  </a:lnTo>
                  <a:lnTo>
                    <a:pt x="15246" y="7234"/>
                  </a:lnTo>
                  <a:lnTo>
                    <a:pt x="15198" y="6844"/>
                  </a:lnTo>
                  <a:lnTo>
                    <a:pt x="15149" y="6454"/>
                  </a:lnTo>
                  <a:lnTo>
                    <a:pt x="15100" y="6089"/>
                  </a:lnTo>
                  <a:lnTo>
                    <a:pt x="15003" y="5724"/>
                  </a:lnTo>
                  <a:lnTo>
                    <a:pt x="14905" y="5358"/>
                  </a:lnTo>
                  <a:lnTo>
                    <a:pt x="14783" y="4993"/>
                  </a:lnTo>
                  <a:lnTo>
                    <a:pt x="14637" y="4652"/>
                  </a:lnTo>
                  <a:lnTo>
                    <a:pt x="14491" y="4311"/>
                  </a:lnTo>
                  <a:lnTo>
                    <a:pt x="14321" y="3995"/>
                  </a:lnTo>
                  <a:lnTo>
                    <a:pt x="14150" y="3678"/>
                  </a:lnTo>
                  <a:lnTo>
                    <a:pt x="13955" y="3361"/>
                  </a:lnTo>
                  <a:lnTo>
                    <a:pt x="13736" y="3069"/>
                  </a:lnTo>
                  <a:lnTo>
                    <a:pt x="13517" y="2777"/>
                  </a:lnTo>
                  <a:lnTo>
                    <a:pt x="13273" y="2509"/>
                  </a:lnTo>
                  <a:lnTo>
                    <a:pt x="13006" y="2241"/>
                  </a:lnTo>
                  <a:lnTo>
                    <a:pt x="12738" y="1973"/>
                  </a:lnTo>
                  <a:lnTo>
                    <a:pt x="12470" y="1730"/>
                  </a:lnTo>
                  <a:lnTo>
                    <a:pt x="12178" y="1510"/>
                  </a:lnTo>
                  <a:lnTo>
                    <a:pt x="11885" y="1291"/>
                  </a:lnTo>
                  <a:lnTo>
                    <a:pt x="11569" y="1096"/>
                  </a:lnTo>
                  <a:lnTo>
                    <a:pt x="11252" y="926"/>
                  </a:lnTo>
                  <a:lnTo>
                    <a:pt x="10935" y="755"/>
                  </a:lnTo>
                  <a:lnTo>
                    <a:pt x="10594" y="609"/>
                  </a:lnTo>
                  <a:lnTo>
                    <a:pt x="10253" y="463"/>
                  </a:lnTo>
                  <a:lnTo>
                    <a:pt x="9888" y="341"/>
                  </a:lnTo>
                  <a:lnTo>
                    <a:pt x="9523" y="244"/>
                  </a:lnTo>
                  <a:lnTo>
                    <a:pt x="9158" y="147"/>
                  </a:lnTo>
                  <a:lnTo>
                    <a:pt x="8792" y="98"/>
                  </a:lnTo>
                  <a:lnTo>
                    <a:pt x="8403" y="49"/>
                  </a:lnTo>
                  <a:lnTo>
                    <a:pt x="8013" y="0"/>
                  </a:lnTo>
                  <a:lnTo>
                    <a:pt x="7623" y="0"/>
                  </a:lnTo>
                  <a:lnTo>
                    <a:pt x="7623"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3" name="Shape 547">
              <a:extLst>
                <a:ext uri="{FF2B5EF4-FFF2-40B4-BE49-F238E27FC236}">
                  <a16:creationId xmlns:a16="http://schemas.microsoft.com/office/drawing/2014/main" id="{6EBA23C2-08B2-4217-B198-F0EFDCCA5F9E}"/>
                </a:ext>
              </a:extLst>
            </p:cNvPr>
            <p:cNvSpPr/>
            <p:nvPr/>
          </p:nvSpPr>
          <p:spPr>
            <a:xfrm>
              <a:off x="1525475" y="2503125"/>
              <a:ext cx="43875" cy="47525"/>
            </a:xfrm>
            <a:custGeom>
              <a:avLst/>
              <a:gdLst/>
              <a:ahLst/>
              <a:cxnLst/>
              <a:rect l="0" t="0" r="0" b="0"/>
              <a:pathLst>
                <a:path w="1755" h="1901" fill="none" extrusionOk="0">
                  <a:moveTo>
                    <a:pt x="878" y="0"/>
                  </a:moveTo>
                  <a:lnTo>
                    <a:pt x="878" y="0"/>
                  </a:lnTo>
                  <a:lnTo>
                    <a:pt x="1048" y="25"/>
                  </a:lnTo>
                  <a:lnTo>
                    <a:pt x="1219" y="73"/>
                  </a:lnTo>
                  <a:lnTo>
                    <a:pt x="1365" y="171"/>
                  </a:lnTo>
                  <a:lnTo>
                    <a:pt x="1511" y="268"/>
                  </a:lnTo>
                  <a:lnTo>
                    <a:pt x="1608" y="414"/>
                  </a:lnTo>
                  <a:lnTo>
                    <a:pt x="1681" y="585"/>
                  </a:lnTo>
                  <a:lnTo>
                    <a:pt x="1730" y="755"/>
                  </a:lnTo>
                  <a:lnTo>
                    <a:pt x="1754" y="950"/>
                  </a:lnTo>
                  <a:lnTo>
                    <a:pt x="1754" y="950"/>
                  </a:lnTo>
                  <a:lnTo>
                    <a:pt x="1730" y="1145"/>
                  </a:lnTo>
                  <a:lnTo>
                    <a:pt x="1681" y="1316"/>
                  </a:lnTo>
                  <a:lnTo>
                    <a:pt x="1608" y="1486"/>
                  </a:lnTo>
                  <a:lnTo>
                    <a:pt x="1511" y="1632"/>
                  </a:lnTo>
                  <a:lnTo>
                    <a:pt x="1365" y="1730"/>
                  </a:lnTo>
                  <a:lnTo>
                    <a:pt x="1219" y="1827"/>
                  </a:lnTo>
                  <a:lnTo>
                    <a:pt x="1048" y="1876"/>
                  </a:lnTo>
                  <a:lnTo>
                    <a:pt x="878" y="1900"/>
                  </a:lnTo>
                  <a:lnTo>
                    <a:pt x="878" y="1900"/>
                  </a:lnTo>
                  <a:lnTo>
                    <a:pt x="707" y="1876"/>
                  </a:lnTo>
                  <a:lnTo>
                    <a:pt x="537" y="1827"/>
                  </a:lnTo>
                  <a:lnTo>
                    <a:pt x="390" y="1730"/>
                  </a:lnTo>
                  <a:lnTo>
                    <a:pt x="244" y="1632"/>
                  </a:lnTo>
                  <a:lnTo>
                    <a:pt x="147" y="1486"/>
                  </a:lnTo>
                  <a:lnTo>
                    <a:pt x="74" y="1316"/>
                  </a:lnTo>
                  <a:lnTo>
                    <a:pt x="25" y="1145"/>
                  </a:lnTo>
                  <a:lnTo>
                    <a:pt x="1" y="950"/>
                  </a:lnTo>
                  <a:lnTo>
                    <a:pt x="1" y="950"/>
                  </a:lnTo>
                  <a:lnTo>
                    <a:pt x="25" y="755"/>
                  </a:lnTo>
                  <a:lnTo>
                    <a:pt x="74" y="585"/>
                  </a:lnTo>
                  <a:lnTo>
                    <a:pt x="147" y="414"/>
                  </a:lnTo>
                  <a:lnTo>
                    <a:pt x="244" y="268"/>
                  </a:lnTo>
                  <a:lnTo>
                    <a:pt x="390" y="171"/>
                  </a:lnTo>
                  <a:lnTo>
                    <a:pt x="537" y="73"/>
                  </a:lnTo>
                  <a:lnTo>
                    <a:pt x="707" y="25"/>
                  </a:lnTo>
                  <a:lnTo>
                    <a:pt x="878" y="0"/>
                  </a:lnTo>
                  <a:lnTo>
                    <a:pt x="87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4" name="Shape 548">
              <a:extLst>
                <a:ext uri="{FF2B5EF4-FFF2-40B4-BE49-F238E27FC236}">
                  <a16:creationId xmlns:a16="http://schemas.microsoft.com/office/drawing/2014/main" id="{4269AD5A-46AA-48FB-A082-43F4E0011F0A}"/>
                </a:ext>
              </a:extLst>
            </p:cNvPr>
            <p:cNvSpPr/>
            <p:nvPr/>
          </p:nvSpPr>
          <p:spPr>
            <a:xfrm>
              <a:off x="1369600" y="2503125"/>
              <a:ext cx="43875" cy="47525"/>
            </a:xfrm>
            <a:custGeom>
              <a:avLst/>
              <a:gdLst/>
              <a:ahLst/>
              <a:cxnLst/>
              <a:rect l="0" t="0" r="0" b="0"/>
              <a:pathLst>
                <a:path w="1755" h="1901" fill="none" extrusionOk="0">
                  <a:moveTo>
                    <a:pt x="878" y="0"/>
                  </a:moveTo>
                  <a:lnTo>
                    <a:pt x="878" y="0"/>
                  </a:lnTo>
                  <a:lnTo>
                    <a:pt x="1048" y="25"/>
                  </a:lnTo>
                  <a:lnTo>
                    <a:pt x="1219" y="73"/>
                  </a:lnTo>
                  <a:lnTo>
                    <a:pt x="1365" y="171"/>
                  </a:lnTo>
                  <a:lnTo>
                    <a:pt x="1511" y="268"/>
                  </a:lnTo>
                  <a:lnTo>
                    <a:pt x="1608" y="414"/>
                  </a:lnTo>
                  <a:lnTo>
                    <a:pt x="1681" y="585"/>
                  </a:lnTo>
                  <a:lnTo>
                    <a:pt x="1730" y="755"/>
                  </a:lnTo>
                  <a:lnTo>
                    <a:pt x="1754" y="950"/>
                  </a:lnTo>
                  <a:lnTo>
                    <a:pt x="1754" y="950"/>
                  </a:lnTo>
                  <a:lnTo>
                    <a:pt x="1730" y="1145"/>
                  </a:lnTo>
                  <a:lnTo>
                    <a:pt x="1681" y="1316"/>
                  </a:lnTo>
                  <a:lnTo>
                    <a:pt x="1608" y="1486"/>
                  </a:lnTo>
                  <a:lnTo>
                    <a:pt x="1511" y="1632"/>
                  </a:lnTo>
                  <a:lnTo>
                    <a:pt x="1365" y="1730"/>
                  </a:lnTo>
                  <a:lnTo>
                    <a:pt x="1219" y="1827"/>
                  </a:lnTo>
                  <a:lnTo>
                    <a:pt x="1048" y="1876"/>
                  </a:lnTo>
                  <a:lnTo>
                    <a:pt x="878" y="1900"/>
                  </a:lnTo>
                  <a:lnTo>
                    <a:pt x="878" y="1900"/>
                  </a:lnTo>
                  <a:lnTo>
                    <a:pt x="707" y="1876"/>
                  </a:lnTo>
                  <a:lnTo>
                    <a:pt x="537" y="1827"/>
                  </a:lnTo>
                  <a:lnTo>
                    <a:pt x="391" y="1730"/>
                  </a:lnTo>
                  <a:lnTo>
                    <a:pt x="244" y="1632"/>
                  </a:lnTo>
                  <a:lnTo>
                    <a:pt x="147" y="1486"/>
                  </a:lnTo>
                  <a:lnTo>
                    <a:pt x="74" y="1316"/>
                  </a:lnTo>
                  <a:lnTo>
                    <a:pt x="25" y="1145"/>
                  </a:lnTo>
                  <a:lnTo>
                    <a:pt x="1" y="950"/>
                  </a:lnTo>
                  <a:lnTo>
                    <a:pt x="1" y="950"/>
                  </a:lnTo>
                  <a:lnTo>
                    <a:pt x="25" y="755"/>
                  </a:lnTo>
                  <a:lnTo>
                    <a:pt x="74" y="585"/>
                  </a:lnTo>
                  <a:lnTo>
                    <a:pt x="147" y="414"/>
                  </a:lnTo>
                  <a:lnTo>
                    <a:pt x="244" y="268"/>
                  </a:lnTo>
                  <a:lnTo>
                    <a:pt x="391" y="171"/>
                  </a:lnTo>
                  <a:lnTo>
                    <a:pt x="537" y="73"/>
                  </a:lnTo>
                  <a:lnTo>
                    <a:pt x="707" y="25"/>
                  </a:lnTo>
                  <a:lnTo>
                    <a:pt x="878" y="0"/>
                  </a:lnTo>
                  <a:lnTo>
                    <a:pt x="87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5" name="Shape 549">
              <a:extLst>
                <a:ext uri="{FF2B5EF4-FFF2-40B4-BE49-F238E27FC236}">
                  <a16:creationId xmlns:a16="http://schemas.microsoft.com/office/drawing/2014/main" id="{BF444DD4-4BEF-4447-BA00-7CD9FF6D0173}"/>
                </a:ext>
              </a:extLst>
            </p:cNvPr>
            <p:cNvSpPr/>
            <p:nvPr/>
          </p:nvSpPr>
          <p:spPr>
            <a:xfrm>
              <a:off x="1369600" y="2604200"/>
              <a:ext cx="199750" cy="40825"/>
            </a:xfrm>
            <a:custGeom>
              <a:avLst/>
              <a:gdLst/>
              <a:ahLst/>
              <a:cxnLst/>
              <a:rect l="0" t="0" r="0" b="0"/>
              <a:pathLst>
                <a:path w="7990" h="1633" fill="none" extrusionOk="0">
                  <a:moveTo>
                    <a:pt x="7989" y="0"/>
                  </a:moveTo>
                  <a:lnTo>
                    <a:pt x="7989" y="0"/>
                  </a:lnTo>
                  <a:lnTo>
                    <a:pt x="7575" y="366"/>
                  </a:lnTo>
                  <a:lnTo>
                    <a:pt x="7137" y="707"/>
                  </a:lnTo>
                  <a:lnTo>
                    <a:pt x="6650" y="975"/>
                  </a:lnTo>
                  <a:lnTo>
                    <a:pt x="6163" y="1218"/>
                  </a:lnTo>
                  <a:lnTo>
                    <a:pt x="5627" y="1389"/>
                  </a:lnTo>
                  <a:lnTo>
                    <a:pt x="5115" y="1535"/>
                  </a:lnTo>
                  <a:lnTo>
                    <a:pt x="4555" y="1608"/>
                  </a:lnTo>
                  <a:lnTo>
                    <a:pt x="3995" y="1632"/>
                  </a:lnTo>
                  <a:lnTo>
                    <a:pt x="3995" y="1632"/>
                  </a:lnTo>
                  <a:lnTo>
                    <a:pt x="3435" y="1608"/>
                  </a:lnTo>
                  <a:lnTo>
                    <a:pt x="2875" y="1535"/>
                  </a:lnTo>
                  <a:lnTo>
                    <a:pt x="2363" y="1389"/>
                  </a:lnTo>
                  <a:lnTo>
                    <a:pt x="1828" y="1218"/>
                  </a:lnTo>
                  <a:lnTo>
                    <a:pt x="1340" y="975"/>
                  </a:lnTo>
                  <a:lnTo>
                    <a:pt x="853" y="707"/>
                  </a:lnTo>
                  <a:lnTo>
                    <a:pt x="415" y="366"/>
                  </a:ln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26" name="Shape 550">
            <a:extLst>
              <a:ext uri="{FF2B5EF4-FFF2-40B4-BE49-F238E27FC236}">
                <a16:creationId xmlns:a16="http://schemas.microsoft.com/office/drawing/2014/main" id="{45347A95-18C5-4129-B622-D30F791EC01E}"/>
              </a:ext>
            </a:extLst>
          </p:cNvPr>
          <p:cNvGrpSpPr/>
          <p:nvPr/>
        </p:nvGrpSpPr>
        <p:grpSpPr>
          <a:xfrm>
            <a:off x="6439729" y="2751796"/>
            <a:ext cx="391579" cy="383103"/>
            <a:chOff x="1951075" y="2333250"/>
            <a:chExt cx="381200" cy="381175"/>
          </a:xfrm>
        </p:grpSpPr>
        <p:sp>
          <p:nvSpPr>
            <p:cNvPr id="127" name="Shape 551">
              <a:extLst>
                <a:ext uri="{FF2B5EF4-FFF2-40B4-BE49-F238E27FC236}">
                  <a16:creationId xmlns:a16="http://schemas.microsoft.com/office/drawing/2014/main" id="{525767FE-919E-4EB6-B443-C91CC7C83D15}"/>
                </a:ext>
              </a:extLst>
            </p:cNvPr>
            <p:cNvSpPr/>
            <p:nvPr/>
          </p:nvSpPr>
          <p:spPr>
            <a:xfrm>
              <a:off x="1951075" y="2333250"/>
              <a:ext cx="381200" cy="381175"/>
            </a:xfrm>
            <a:custGeom>
              <a:avLst/>
              <a:gdLst/>
              <a:ahLst/>
              <a:cxnLst/>
              <a:rect l="0" t="0" r="0" b="0"/>
              <a:pathLst>
                <a:path w="15248" h="15247" fill="none" extrusionOk="0">
                  <a:moveTo>
                    <a:pt x="7624" y="0"/>
                  </a:moveTo>
                  <a:lnTo>
                    <a:pt x="7624" y="0"/>
                  </a:lnTo>
                  <a:lnTo>
                    <a:pt x="7234" y="0"/>
                  </a:lnTo>
                  <a:lnTo>
                    <a:pt x="6845" y="49"/>
                  </a:lnTo>
                  <a:lnTo>
                    <a:pt x="6455" y="98"/>
                  </a:lnTo>
                  <a:lnTo>
                    <a:pt x="6090" y="147"/>
                  </a:lnTo>
                  <a:lnTo>
                    <a:pt x="5724" y="244"/>
                  </a:lnTo>
                  <a:lnTo>
                    <a:pt x="5359" y="341"/>
                  </a:lnTo>
                  <a:lnTo>
                    <a:pt x="4994" y="463"/>
                  </a:lnTo>
                  <a:lnTo>
                    <a:pt x="4653" y="609"/>
                  </a:lnTo>
                  <a:lnTo>
                    <a:pt x="4312" y="755"/>
                  </a:lnTo>
                  <a:lnTo>
                    <a:pt x="3995" y="926"/>
                  </a:lnTo>
                  <a:lnTo>
                    <a:pt x="3678" y="1096"/>
                  </a:lnTo>
                  <a:lnTo>
                    <a:pt x="3362" y="1291"/>
                  </a:lnTo>
                  <a:lnTo>
                    <a:pt x="3070" y="1510"/>
                  </a:lnTo>
                  <a:lnTo>
                    <a:pt x="2777" y="1730"/>
                  </a:lnTo>
                  <a:lnTo>
                    <a:pt x="2509" y="1973"/>
                  </a:lnTo>
                  <a:lnTo>
                    <a:pt x="2242" y="2241"/>
                  </a:lnTo>
                  <a:lnTo>
                    <a:pt x="1974" y="2509"/>
                  </a:lnTo>
                  <a:lnTo>
                    <a:pt x="1730" y="2777"/>
                  </a:lnTo>
                  <a:lnTo>
                    <a:pt x="1511" y="3069"/>
                  </a:lnTo>
                  <a:lnTo>
                    <a:pt x="1292" y="3361"/>
                  </a:lnTo>
                  <a:lnTo>
                    <a:pt x="1097" y="3678"/>
                  </a:lnTo>
                  <a:lnTo>
                    <a:pt x="926" y="3995"/>
                  </a:lnTo>
                  <a:lnTo>
                    <a:pt x="756" y="4311"/>
                  </a:lnTo>
                  <a:lnTo>
                    <a:pt x="610" y="4652"/>
                  </a:lnTo>
                  <a:lnTo>
                    <a:pt x="464" y="4993"/>
                  </a:lnTo>
                  <a:lnTo>
                    <a:pt x="342" y="5358"/>
                  </a:lnTo>
                  <a:lnTo>
                    <a:pt x="244" y="5724"/>
                  </a:lnTo>
                  <a:lnTo>
                    <a:pt x="147" y="6089"/>
                  </a:lnTo>
                  <a:lnTo>
                    <a:pt x="98" y="6454"/>
                  </a:lnTo>
                  <a:lnTo>
                    <a:pt x="50" y="6844"/>
                  </a:lnTo>
                  <a:lnTo>
                    <a:pt x="1" y="7234"/>
                  </a:lnTo>
                  <a:lnTo>
                    <a:pt x="1" y="7623"/>
                  </a:lnTo>
                  <a:lnTo>
                    <a:pt x="1" y="7623"/>
                  </a:lnTo>
                  <a:lnTo>
                    <a:pt x="1" y="8013"/>
                  </a:lnTo>
                  <a:lnTo>
                    <a:pt x="50" y="8403"/>
                  </a:lnTo>
                  <a:lnTo>
                    <a:pt x="98" y="8793"/>
                  </a:lnTo>
                  <a:lnTo>
                    <a:pt x="147" y="9158"/>
                  </a:lnTo>
                  <a:lnTo>
                    <a:pt x="244" y="9523"/>
                  </a:lnTo>
                  <a:lnTo>
                    <a:pt x="342" y="9889"/>
                  </a:lnTo>
                  <a:lnTo>
                    <a:pt x="464" y="10254"/>
                  </a:lnTo>
                  <a:lnTo>
                    <a:pt x="610" y="10595"/>
                  </a:lnTo>
                  <a:lnTo>
                    <a:pt x="756" y="10936"/>
                  </a:lnTo>
                  <a:lnTo>
                    <a:pt x="926" y="11252"/>
                  </a:lnTo>
                  <a:lnTo>
                    <a:pt x="1097" y="11569"/>
                  </a:lnTo>
                  <a:lnTo>
                    <a:pt x="1292" y="11886"/>
                  </a:lnTo>
                  <a:lnTo>
                    <a:pt x="1511" y="12178"/>
                  </a:lnTo>
                  <a:lnTo>
                    <a:pt x="1730" y="12470"/>
                  </a:lnTo>
                  <a:lnTo>
                    <a:pt x="1974" y="12738"/>
                  </a:lnTo>
                  <a:lnTo>
                    <a:pt x="2242" y="13006"/>
                  </a:lnTo>
                  <a:lnTo>
                    <a:pt x="2509" y="13274"/>
                  </a:lnTo>
                  <a:lnTo>
                    <a:pt x="2777" y="13517"/>
                  </a:lnTo>
                  <a:lnTo>
                    <a:pt x="3070" y="13737"/>
                  </a:lnTo>
                  <a:lnTo>
                    <a:pt x="3362" y="13956"/>
                  </a:lnTo>
                  <a:lnTo>
                    <a:pt x="3678" y="14151"/>
                  </a:lnTo>
                  <a:lnTo>
                    <a:pt x="3995" y="14321"/>
                  </a:lnTo>
                  <a:lnTo>
                    <a:pt x="4312" y="14492"/>
                  </a:lnTo>
                  <a:lnTo>
                    <a:pt x="4653" y="14638"/>
                  </a:lnTo>
                  <a:lnTo>
                    <a:pt x="4994" y="14784"/>
                  </a:lnTo>
                  <a:lnTo>
                    <a:pt x="5359" y="14906"/>
                  </a:lnTo>
                  <a:lnTo>
                    <a:pt x="5724" y="15003"/>
                  </a:lnTo>
                  <a:lnTo>
                    <a:pt x="6090" y="15100"/>
                  </a:lnTo>
                  <a:lnTo>
                    <a:pt x="6455" y="15149"/>
                  </a:lnTo>
                  <a:lnTo>
                    <a:pt x="6845" y="15198"/>
                  </a:lnTo>
                  <a:lnTo>
                    <a:pt x="7234" y="15247"/>
                  </a:lnTo>
                  <a:lnTo>
                    <a:pt x="7624" y="15247"/>
                  </a:lnTo>
                  <a:lnTo>
                    <a:pt x="7624" y="15247"/>
                  </a:lnTo>
                  <a:lnTo>
                    <a:pt x="8014" y="15247"/>
                  </a:lnTo>
                  <a:lnTo>
                    <a:pt x="8403" y="15198"/>
                  </a:lnTo>
                  <a:lnTo>
                    <a:pt x="8793" y="15149"/>
                  </a:lnTo>
                  <a:lnTo>
                    <a:pt x="9158" y="15100"/>
                  </a:lnTo>
                  <a:lnTo>
                    <a:pt x="9524" y="15003"/>
                  </a:lnTo>
                  <a:lnTo>
                    <a:pt x="9889" y="14906"/>
                  </a:lnTo>
                  <a:lnTo>
                    <a:pt x="10254" y="14784"/>
                  </a:lnTo>
                  <a:lnTo>
                    <a:pt x="10595" y="14638"/>
                  </a:lnTo>
                  <a:lnTo>
                    <a:pt x="10936" y="14492"/>
                  </a:lnTo>
                  <a:lnTo>
                    <a:pt x="11253" y="14321"/>
                  </a:lnTo>
                  <a:lnTo>
                    <a:pt x="11569" y="14151"/>
                  </a:lnTo>
                  <a:lnTo>
                    <a:pt x="11886" y="13956"/>
                  </a:lnTo>
                  <a:lnTo>
                    <a:pt x="12178" y="13737"/>
                  </a:lnTo>
                  <a:lnTo>
                    <a:pt x="12471" y="13517"/>
                  </a:lnTo>
                  <a:lnTo>
                    <a:pt x="12739" y="13274"/>
                  </a:lnTo>
                  <a:lnTo>
                    <a:pt x="13006" y="13006"/>
                  </a:lnTo>
                  <a:lnTo>
                    <a:pt x="13274" y="12738"/>
                  </a:lnTo>
                  <a:lnTo>
                    <a:pt x="13518" y="12470"/>
                  </a:lnTo>
                  <a:lnTo>
                    <a:pt x="13737" y="12178"/>
                  </a:lnTo>
                  <a:lnTo>
                    <a:pt x="13956" y="11886"/>
                  </a:lnTo>
                  <a:lnTo>
                    <a:pt x="14151" y="11569"/>
                  </a:lnTo>
                  <a:lnTo>
                    <a:pt x="14322" y="11252"/>
                  </a:lnTo>
                  <a:lnTo>
                    <a:pt x="14492" y="10936"/>
                  </a:lnTo>
                  <a:lnTo>
                    <a:pt x="14638" y="10595"/>
                  </a:lnTo>
                  <a:lnTo>
                    <a:pt x="14784" y="10254"/>
                  </a:lnTo>
                  <a:lnTo>
                    <a:pt x="14906" y="9889"/>
                  </a:lnTo>
                  <a:lnTo>
                    <a:pt x="15004" y="9523"/>
                  </a:lnTo>
                  <a:lnTo>
                    <a:pt x="15101" y="9158"/>
                  </a:lnTo>
                  <a:lnTo>
                    <a:pt x="15150" y="8793"/>
                  </a:lnTo>
                  <a:lnTo>
                    <a:pt x="15198" y="8403"/>
                  </a:lnTo>
                  <a:lnTo>
                    <a:pt x="15247" y="8013"/>
                  </a:lnTo>
                  <a:lnTo>
                    <a:pt x="15247" y="7623"/>
                  </a:lnTo>
                  <a:lnTo>
                    <a:pt x="15247" y="7623"/>
                  </a:lnTo>
                  <a:lnTo>
                    <a:pt x="15247" y="7234"/>
                  </a:lnTo>
                  <a:lnTo>
                    <a:pt x="15198" y="6844"/>
                  </a:lnTo>
                  <a:lnTo>
                    <a:pt x="15150" y="6454"/>
                  </a:lnTo>
                  <a:lnTo>
                    <a:pt x="15101" y="6089"/>
                  </a:lnTo>
                  <a:lnTo>
                    <a:pt x="15004" y="5724"/>
                  </a:lnTo>
                  <a:lnTo>
                    <a:pt x="14906" y="5358"/>
                  </a:lnTo>
                  <a:lnTo>
                    <a:pt x="14784" y="4993"/>
                  </a:lnTo>
                  <a:lnTo>
                    <a:pt x="14638" y="4652"/>
                  </a:lnTo>
                  <a:lnTo>
                    <a:pt x="14492" y="4311"/>
                  </a:lnTo>
                  <a:lnTo>
                    <a:pt x="14322" y="3995"/>
                  </a:lnTo>
                  <a:lnTo>
                    <a:pt x="14151" y="3678"/>
                  </a:lnTo>
                  <a:lnTo>
                    <a:pt x="13956" y="3361"/>
                  </a:lnTo>
                  <a:lnTo>
                    <a:pt x="13737" y="3069"/>
                  </a:lnTo>
                  <a:lnTo>
                    <a:pt x="13518" y="2777"/>
                  </a:lnTo>
                  <a:lnTo>
                    <a:pt x="13274" y="2509"/>
                  </a:lnTo>
                  <a:lnTo>
                    <a:pt x="13006" y="2241"/>
                  </a:lnTo>
                  <a:lnTo>
                    <a:pt x="12739" y="1973"/>
                  </a:lnTo>
                  <a:lnTo>
                    <a:pt x="12471" y="1730"/>
                  </a:lnTo>
                  <a:lnTo>
                    <a:pt x="12178" y="1510"/>
                  </a:lnTo>
                  <a:lnTo>
                    <a:pt x="11886" y="1291"/>
                  </a:lnTo>
                  <a:lnTo>
                    <a:pt x="11569" y="1096"/>
                  </a:lnTo>
                  <a:lnTo>
                    <a:pt x="11253" y="926"/>
                  </a:lnTo>
                  <a:lnTo>
                    <a:pt x="10936" y="755"/>
                  </a:lnTo>
                  <a:lnTo>
                    <a:pt x="10595" y="609"/>
                  </a:lnTo>
                  <a:lnTo>
                    <a:pt x="10254" y="463"/>
                  </a:lnTo>
                  <a:lnTo>
                    <a:pt x="9889" y="341"/>
                  </a:lnTo>
                  <a:lnTo>
                    <a:pt x="9524" y="244"/>
                  </a:lnTo>
                  <a:lnTo>
                    <a:pt x="9158" y="147"/>
                  </a:lnTo>
                  <a:lnTo>
                    <a:pt x="8793" y="98"/>
                  </a:lnTo>
                  <a:lnTo>
                    <a:pt x="8403" y="49"/>
                  </a:lnTo>
                  <a:lnTo>
                    <a:pt x="8014" y="0"/>
                  </a:lnTo>
                  <a:lnTo>
                    <a:pt x="7624" y="0"/>
                  </a:lnTo>
                  <a:lnTo>
                    <a:pt x="762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8" name="Shape 552">
              <a:extLst>
                <a:ext uri="{FF2B5EF4-FFF2-40B4-BE49-F238E27FC236}">
                  <a16:creationId xmlns:a16="http://schemas.microsoft.com/office/drawing/2014/main" id="{6C0E0143-78E9-4865-AE95-02D4F3D7EF7C}"/>
                </a:ext>
              </a:extLst>
            </p:cNvPr>
            <p:cNvSpPr/>
            <p:nvPr/>
          </p:nvSpPr>
          <p:spPr>
            <a:xfrm>
              <a:off x="2197675" y="2503125"/>
              <a:ext cx="43875" cy="47525"/>
            </a:xfrm>
            <a:custGeom>
              <a:avLst/>
              <a:gdLst/>
              <a:ahLst/>
              <a:cxnLst/>
              <a:rect l="0" t="0" r="0" b="0"/>
              <a:pathLst>
                <a:path w="1755" h="1901" fill="none" extrusionOk="0">
                  <a:moveTo>
                    <a:pt x="877" y="0"/>
                  </a:moveTo>
                  <a:lnTo>
                    <a:pt x="877" y="0"/>
                  </a:lnTo>
                  <a:lnTo>
                    <a:pt x="1048" y="25"/>
                  </a:lnTo>
                  <a:lnTo>
                    <a:pt x="1218" y="73"/>
                  </a:lnTo>
                  <a:lnTo>
                    <a:pt x="1365" y="171"/>
                  </a:lnTo>
                  <a:lnTo>
                    <a:pt x="1511" y="268"/>
                  </a:lnTo>
                  <a:lnTo>
                    <a:pt x="1608" y="414"/>
                  </a:lnTo>
                  <a:lnTo>
                    <a:pt x="1681" y="585"/>
                  </a:lnTo>
                  <a:lnTo>
                    <a:pt x="1730" y="755"/>
                  </a:lnTo>
                  <a:lnTo>
                    <a:pt x="1754" y="950"/>
                  </a:lnTo>
                  <a:lnTo>
                    <a:pt x="1754" y="950"/>
                  </a:lnTo>
                  <a:lnTo>
                    <a:pt x="1730" y="1145"/>
                  </a:lnTo>
                  <a:lnTo>
                    <a:pt x="1681" y="1316"/>
                  </a:lnTo>
                  <a:lnTo>
                    <a:pt x="1608" y="1486"/>
                  </a:lnTo>
                  <a:lnTo>
                    <a:pt x="1511" y="1632"/>
                  </a:lnTo>
                  <a:lnTo>
                    <a:pt x="1365" y="1730"/>
                  </a:lnTo>
                  <a:lnTo>
                    <a:pt x="1218" y="1827"/>
                  </a:lnTo>
                  <a:lnTo>
                    <a:pt x="1048" y="1876"/>
                  </a:lnTo>
                  <a:lnTo>
                    <a:pt x="877" y="1900"/>
                  </a:lnTo>
                  <a:lnTo>
                    <a:pt x="877" y="1900"/>
                  </a:lnTo>
                  <a:lnTo>
                    <a:pt x="707" y="1876"/>
                  </a:lnTo>
                  <a:lnTo>
                    <a:pt x="536" y="1827"/>
                  </a:lnTo>
                  <a:lnTo>
                    <a:pt x="390" y="1730"/>
                  </a:lnTo>
                  <a:lnTo>
                    <a:pt x="244" y="1632"/>
                  </a:lnTo>
                  <a:lnTo>
                    <a:pt x="147" y="1486"/>
                  </a:lnTo>
                  <a:lnTo>
                    <a:pt x="74" y="1316"/>
                  </a:lnTo>
                  <a:lnTo>
                    <a:pt x="25" y="1145"/>
                  </a:lnTo>
                  <a:lnTo>
                    <a:pt x="1" y="950"/>
                  </a:lnTo>
                  <a:lnTo>
                    <a:pt x="1" y="950"/>
                  </a:lnTo>
                  <a:lnTo>
                    <a:pt x="25" y="755"/>
                  </a:lnTo>
                  <a:lnTo>
                    <a:pt x="74" y="585"/>
                  </a:lnTo>
                  <a:lnTo>
                    <a:pt x="147" y="414"/>
                  </a:lnTo>
                  <a:lnTo>
                    <a:pt x="244" y="268"/>
                  </a:lnTo>
                  <a:lnTo>
                    <a:pt x="390" y="171"/>
                  </a:lnTo>
                  <a:lnTo>
                    <a:pt x="536" y="73"/>
                  </a:lnTo>
                  <a:lnTo>
                    <a:pt x="707" y="25"/>
                  </a:lnTo>
                  <a:lnTo>
                    <a:pt x="877" y="0"/>
                  </a:lnTo>
                  <a:lnTo>
                    <a:pt x="877"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9" name="Shape 553">
              <a:extLst>
                <a:ext uri="{FF2B5EF4-FFF2-40B4-BE49-F238E27FC236}">
                  <a16:creationId xmlns:a16="http://schemas.microsoft.com/office/drawing/2014/main" id="{4FA84429-DBE4-45A3-8511-AE054070F22B}"/>
                </a:ext>
              </a:extLst>
            </p:cNvPr>
            <p:cNvSpPr/>
            <p:nvPr/>
          </p:nvSpPr>
          <p:spPr>
            <a:xfrm>
              <a:off x="2041800" y="2503125"/>
              <a:ext cx="43875" cy="47525"/>
            </a:xfrm>
            <a:custGeom>
              <a:avLst/>
              <a:gdLst/>
              <a:ahLst/>
              <a:cxnLst/>
              <a:rect l="0" t="0" r="0" b="0"/>
              <a:pathLst>
                <a:path w="1755" h="1901" fill="none" extrusionOk="0">
                  <a:moveTo>
                    <a:pt x="878" y="0"/>
                  </a:moveTo>
                  <a:lnTo>
                    <a:pt x="878" y="0"/>
                  </a:lnTo>
                  <a:lnTo>
                    <a:pt x="1048" y="25"/>
                  </a:lnTo>
                  <a:lnTo>
                    <a:pt x="1219" y="73"/>
                  </a:lnTo>
                  <a:lnTo>
                    <a:pt x="1365" y="171"/>
                  </a:lnTo>
                  <a:lnTo>
                    <a:pt x="1511" y="268"/>
                  </a:lnTo>
                  <a:lnTo>
                    <a:pt x="1608" y="414"/>
                  </a:lnTo>
                  <a:lnTo>
                    <a:pt x="1681" y="585"/>
                  </a:lnTo>
                  <a:lnTo>
                    <a:pt x="1730" y="755"/>
                  </a:lnTo>
                  <a:lnTo>
                    <a:pt x="1754" y="950"/>
                  </a:lnTo>
                  <a:lnTo>
                    <a:pt x="1754" y="950"/>
                  </a:lnTo>
                  <a:lnTo>
                    <a:pt x="1730" y="1145"/>
                  </a:lnTo>
                  <a:lnTo>
                    <a:pt x="1681" y="1316"/>
                  </a:lnTo>
                  <a:lnTo>
                    <a:pt x="1608" y="1486"/>
                  </a:lnTo>
                  <a:lnTo>
                    <a:pt x="1511" y="1632"/>
                  </a:lnTo>
                  <a:lnTo>
                    <a:pt x="1365" y="1730"/>
                  </a:lnTo>
                  <a:lnTo>
                    <a:pt x="1219" y="1827"/>
                  </a:lnTo>
                  <a:lnTo>
                    <a:pt x="1048" y="1876"/>
                  </a:lnTo>
                  <a:lnTo>
                    <a:pt x="878" y="1900"/>
                  </a:lnTo>
                  <a:lnTo>
                    <a:pt x="878" y="1900"/>
                  </a:lnTo>
                  <a:lnTo>
                    <a:pt x="707" y="1876"/>
                  </a:lnTo>
                  <a:lnTo>
                    <a:pt x="537" y="1827"/>
                  </a:lnTo>
                  <a:lnTo>
                    <a:pt x="390" y="1730"/>
                  </a:lnTo>
                  <a:lnTo>
                    <a:pt x="244" y="1632"/>
                  </a:lnTo>
                  <a:lnTo>
                    <a:pt x="147" y="1486"/>
                  </a:lnTo>
                  <a:lnTo>
                    <a:pt x="74" y="1316"/>
                  </a:lnTo>
                  <a:lnTo>
                    <a:pt x="25" y="1145"/>
                  </a:lnTo>
                  <a:lnTo>
                    <a:pt x="1" y="950"/>
                  </a:lnTo>
                  <a:lnTo>
                    <a:pt x="1" y="950"/>
                  </a:lnTo>
                  <a:lnTo>
                    <a:pt x="25" y="755"/>
                  </a:lnTo>
                  <a:lnTo>
                    <a:pt x="74" y="585"/>
                  </a:lnTo>
                  <a:lnTo>
                    <a:pt x="147" y="414"/>
                  </a:lnTo>
                  <a:lnTo>
                    <a:pt x="244" y="268"/>
                  </a:lnTo>
                  <a:lnTo>
                    <a:pt x="390" y="171"/>
                  </a:lnTo>
                  <a:lnTo>
                    <a:pt x="537" y="73"/>
                  </a:lnTo>
                  <a:lnTo>
                    <a:pt x="707" y="25"/>
                  </a:lnTo>
                  <a:lnTo>
                    <a:pt x="878" y="0"/>
                  </a:lnTo>
                  <a:lnTo>
                    <a:pt x="87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0" name="Shape 554">
              <a:extLst>
                <a:ext uri="{FF2B5EF4-FFF2-40B4-BE49-F238E27FC236}">
                  <a16:creationId xmlns:a16="http://schemas.microsoft.com/office/drawing/2014/main" id="{F49B27D9-1B1B-4EA1-A785-01870588575E}"/>
                </a:ext>
              </a:extLst>
            </p:cNvPr>
            <p:cNvSpPr/>
            <p:nvPr/>
          </p:nvSpPr>
          <p:spPr>
            <a:xfrm>
              <a:off x="2041800" y="2584100"/>
              <a:ext cx="199750" cy="41425"/>
            </a:xfrm>
            <a:custGeom>
              <a:avLst/>
              <a:gdLst/>
              <a:ahLst/>
              <a:cxnLst/>
              <a:rect l="0" t="0" r="0" b="0"/>
              <a:pathLst>
                <a:path w="7990" h="1657" fill="none" extrusionOk="0">
                  <a:moveTo>
                    <a:pt x="1" y="1657"/>
                  </a:moveTo>
                  <a:lnTo>
                    <a:pt x="1" y="1657"/>
                  </a:lnTo>
                  <a:lnTo>
                    <a:pt x="415" y="1291"/>
                  </a:lnTo>
                  <a:lnTo>
                    <a:pt x="853" y="950"/>
                  </a:lnTo>
                  <a:lnTo>
                    <a:pt x="1340" y="683"/>
                  </a:lnTo>
                  <a:lnTo>
                    <a:pt x="1827" y="439"/>
                  </a:lnTo>
                  <a:lnTo>
                    <a:pt x="2363" y="244"/>
                  </a:lnTo>
                  <a:lnTo>
                    <a:pt x="2875" y="122"/>
                  </a:lnTo>
                  <a:lnTo>
                    <a:pt x="3435" y="49"/>
                  </a:lnTo>
                  <a:lnTo>
                    <a:pt x="3995" y="1"/>
                  </a:lnTo>
                  <a:lnTo>
                    <a:pt x="3995" y="1"/>
                  </a:lnTo>
                  <a:lnTo>
                    <a:pt x="4555" y="49"/>
                  </a:lnTo>
                  <a:lnTo>
                    <a:pt x="5115" y="122"/>
                  </a:lnTo>
                  <a:lnTo>
                    <a:pt x="5627" y="244"/>
                  </a:lnTo>
                  <a:lnTo>
                    <a:pt x="6163" y="439"/>
                  </a:lnTo>
                  <a:lnTo>
                    <a:pt x="6650" y="683"/>
                  </a:lnTo>
                  <a:lnTo>
                    <a:pt x="7137" y="950"/>
                  </a:lnTo>
                  <a:lnTo>
                    <a:pt x="7575" y="1291"/>
                  </a:lnTo>
                  <a:lnTo>
                    <a:pt x="7989" y="165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31" name="Shape 555">
            <a:extLst>
              <a:ext uri="{FF2B5EF4-FFF2-40B4-BE49-F238E27FC236}">
                <a16:creationId xmlns:a16="http://schemas.microsoft.com/office/drawing/2014/main" id="{7CE41B71-321D-46A5-ACC3-E29AD5356815}"/>
              </a:ext>
            </a:extLst>
          </p:cNvPr>
          <p:cNvGrpSpPr/>
          <p:nvPr/>
        </p:nvGrpSpPr>
        <p:grpSpPr>
          <a:xfrm>
            <a:off x="7130234" y="2751796"/>
            <a:ext cx="391554" cy="383103"/>
            <a:chOff x="2623275" y="2333250"/>
            <a:chExt cx="381175" cy="381175"/>
          </a:xfrm>
        </p:grpSpPr>
        <p:sp>
          <p:nvSpPr>
            <p:cNvPr id="132" name="Shape 556">
              <a:extLst>
                <a:ext uri="{FF2B5EF4-FFF2-40B4-BE49-F238E27FC236}">
                  <a16:creationId xmlns:a16="http://schemas.microsoft.com/office/drawing/2014/main" id="{4E8FB4C9-C008-448A-8885-350120529DEA}"/>
                </a:ext>
              </a:extLst>
            </p:cNvPr>
            <p:cNvSpPr/>
            <p:nvPr/>
          </p:nvSpPr>
          <p:spPr>
            <a:xfrm>
              <a:off x="2623275" y="2333250"/>
              <a:ext cx="381175" cy="381175"/>
            </a:xfrm>
            <a:custGeom>
              <a:avLst/>
              <a:gdLst/>
              <a:ahLst/>
              <a:cxnLst/>
              <a:rect l="0" t="0" r="0" b="0"/>
              <a:pathLst>
                <a:path w="15247" h="15247" fill="none" extrusionOk="0">
                  <a:moveTo>
                    <a:pt x="7624" y="0"/>
                  </a:moveTo>
                  <a:lnTo>
                    <a:pt x="7624" y="0"/>
                  </a:lnTo>
                  <a:lnTo>
                    <a:pt x="7234" y="0"/>
                  </a:lnTo>
                  <a:lnTo>
                    <a:pt x="6844" y="49"/>
                  </a:lnTo>
                  <a:lnTo>
                    <a:pt x="6455" y="98"/>
                  </a:lnTo>
                  <a:lnTo>
                    <a:pt x="6089" y="147"/>
                  </a:lnTo>
                  <a:lnTo>
                    <a:pt x="5724" y="244"/>
                  </a:lnTo>
                  <a:lnTo>
                    <a:pt x="5359" y="341"/>
                  </a:lnTo>
                  <a:lnTo>
                    <a:pt x="4994" y="463"/>
                  </a:lnTo>
                  <a:lnTo>
                    <a:pt x="4653" y="609"/>
                  </a:lnTo>
                  <a:lnTo>
                    <a:pt x="4312" y="755"/>
                  </a:lnTo>
                  <a:lnTo>
                    <a:pt x="3995" y="926"/>
                  </a:lnTo>
                  <a:lnTo>
                    <a:pt x="3678" y="1096"/>
                  </a:lnTo>
                  <a:lnTo>
                    <a:pt x="3362" y="1291"/>
                  </a:lnTo>
                  <a:lnTo>
                    <a:pt x="3069" y="1510"/>
                  </a:lnTo>
                  <a:lnTo>
                    <a:pt x="2777" y="1730"/>
                  </a:lnTo>
                  <a:lnTo>
                    <a:pt x="2509" y="1973"/>
                  </a:lnTo>
                  <a:lnTo>
                    <a:pt x="2241" y="2241"/>
                  </a:lnTo>
                  <a:lnTo>
                    <a:pt x="1973" y="2509"/>
                  </a:lnTo>
                  <a:lnTo>
                    <a:pt x="1730" y="2777"/>
                  </a:lnTo>
                  <a:lnTo>
                    <a:pt x="1511" y="3069"/>
                  </a:lnTo>
                  <a:lnTo>
                    <a:pt x="1292" y="3361"/>
                  </a:lnTo>
                  <a:lnTo>
                    <a:pt x="1097" y="3678"/>
                  </a:lnTo>
                  <a:lnTo>
                    <a:pt x="926" y="3995"/>
                  </a:lnTo>
                  <a:lnTo>
                    <a:pt x="756" y="4311"/>
                  </a:lnTo>
                  <a:lnTo>
                    <a:pt x="610" y="4652"/>
                  </a:lnTo>
                  <a:lnTo>
                    <a:pt x="463" y="4993"/>
                  </a:lnTo>
                  <a:lnTo>
                    <a:pt x="342" y="5358"/>
                  </a:lnTo>
                  <a:lnTo>
                    <a:pt x="244" y="5724"/>
                  </a:lnTo>
                  <a:lnTo>
                    <a:pt x="147" y="6089"/>
                  </a:lnTo>
                  <a:lnTo>
                    <a:pt x="98" y="6454"/>
                  </a:lnTo>
                  <a:lnTo>
                    <a:pt x="49" y="6844"/>
                  </a:lnTo>
                  <a:lnTo>
                    <a:pt x="1" y="7234"/>
                  </a:lnTo>
                  <a:lnTo>
                    <a:pt x="1" y="7623"/>
                  </a:lnTo>
                  <a:lnTo>
                    <a:pt x="1" y="7623"/>
                  </a:lnTo>
                  <a:lnTo>
                    <a:pt x="1" y="8013"/>
                  </a:lnTo>
                  <a:lnTo>
                    <a:pt x="49" y="8403"/>
                  </a:lnTo>
                  <a:lnTo>
                    <a:pt x="98" y="8793"/>
                  </a:lnTo>
                  <a:lnTo>
                    <a:pt x="147" y="9158"/>
                  </a:lnTo>
                  <a:lnTo>
                    <a:pt x="244" y="9523"/>
                  </a:lnTo>
                  <a:lnTo>
                    <a:pt x="342" y="9889"/>
                  </a:lnTo>
                  <a:lnTo>
                    <a:pt x="463" y="10254"/>
                  </a:lnTo>
                  <a:lnTo>
                    <a:pt x="610" y="10595"/>
                  </a:lnTo>
                  <a:lnTo>
                    <a:pt x="756" y="10936"/>
                  </a:lnTo>
                  <a:lnTo>
                    <a:pt x="926" y="11252"/>
                  </a:lnTo>
                  <a:lnTo>
                    <a:pt x="1097" y="11569"/>
                  </a:lnTo>
                  <a:lnTo>
                    <a:pt x="1292" y="11886"/>
                  </a:lnTo>
                  <a:lnTo>
                    <a:pt x="1511" y="12178"/>
                  </a:lnTo>
                  <a:lnTo>
                    <a:pt x="1730" y="12470"/>
                  </a:lnTo>
                  <a:lnTo>
                    <a:pt x="1973" y="12738"/>
                  </a:lnTo>
                  <a:lnTo>
                    <a:pt x="2241" y="13006"/>
                  </a:lnTo>
                  <a:lnTo>
                    <a:pt x="2509" y="13274"/>
                  </a:lnTo>
                  <a:lnTo>
                    <a:pt x="2777" y="13517"/>
                  </a:lnTo>
                  <a:lnTo>
                    <a:pt x="3069" y="13737"/>
                  </a:lnTo>
                  <a:lnTo>
                    <a:pt x="3362" y="13956"/>
                  </a:lnTo>
                  <a:lnTo>
                    <a:pt x="3678" y="14151"/>
                  </a:lnTo>
                  <a:lnTo>
                    <a:pt x="3995" y="14321"/>
                  </a:lnTo>
                  <a:lnTo>
                    <a:pt x="4312" y="14492"/>
                  </a:lnTo>
                  <a:lnTo>
                    <a:pt x="4653" y="14638"/>
                  </a:lnTo>
                  <a:lnTo>
                    <a:pt x="4994" y="14784"/>
                  </a:lnTo>
                  <a:lnTo>
                    <a:pt x="5359" y="14906"/>
                  </a:lnTo>
                  <a:lnTo>
                    <a:pt x="5724" y="15003"/>
                  </a:lnTo>
                  <a:lnTo>
                    <a:pt x="6089" y="15100"/>
                  </a:lnTo>
                  <a:lnTo>
                    <a:pt x="6455" y="15149"/>
                  </a:lnTo>
                  <a:lnTo>
                    <a:pt x="6844" y="15198"/>
                  </a:lnTo>
                  <a:lnTo>
                    <a:pt x="7234" y="15247"/>
                  </a:lnTo>
                  <a:lnTo>
                    <a:pt x="7624" y="15247"/>
                  </a:lnTo>
                  <a:lnTo>
                    <a:pt x="7624" y="15247"/>
                  </a:lnTo>
                  <a:lnTo>
                    <a:pt x="8014" y="15247"/>
                  </a:lnTo>
                  <a:lnTo>
                    <a:pt x="8403" y="15198"/>
                  </a:lnTo>
                  <a:lnTo>
                    <a:pt x="8793" y="15149"/>
                  </a:lnTo>
                  <a:lnTo>
                    <a:pt x="9158" y="15100"/>
                  </a:lnTo>
                  <a:lnTo>
                    <a:pt x="9524" y="15003"/>
                  </a:lnTo>
                  <a:lnTo>
                    <a:pt x="9889" y="14906"/>
                  </a:lnTo>
                  <a:lnTo>
                    <a:pt x="10254" y="14784"/>
                  </a:lnTo>
                  <a:lnTo>
                    <a:pt x="10595" y="14638"/>
                  </a:lnTo>
                  <a:lnTo>
                    <a:pt x="10936" y="14492"/>
                  </a:lnTo>
                  <a:lnTo>
                    <a:pt x="11253" y="14321"/>
                  </a:lnTo>
                  <a:lnTo>
                    <a:pt x="11569" y="14151"/>
                  </a:lnTo>
                  <a:lnTo>
                    <a:pt x="11886" y="13956"/>
                  </a:lnTo>
                  <a:lnTo>
                    <a:pt x="12178" y="13737"/>
                  </a:lnTo>
                  <a:lnTo>
                    <a:pt x="12470" y="13517"/>
                  </a:lnTo>
                  <a:lnTo>
                    <a:pt x="12738" y="13274"/>
                  </a:lnTo>
                  <a:lnTo>
                    <a:pt x="13006" y="13006"/>
                  </a:lnTo>
                  <a:lnTo>
                    <a:pt x="13274" y="12738"/>
                  </a:lnTo>
                  <a:lnTo>
                    <a:pt x="13518" y="12470"/>
                  </a:lnTo>
                  <a:lnTo>
                    <a:pt x="13737" y="12178"/>
                  </a:lnTo>
                  <a:lnTo>
                    <a:pt x="13956" y="11886"/>
                  </a:lnTo>
                  <a:lnTo>
                    <a:pt x="14151" y="11569"/>
                  </a:lnTo>
                  <a:lnTo>
                    <a:pt x="14321" y="11252"/>
                  </a:lnTo>
                  <a:lnTo>
                    <a:pt x="14492" y="10936"/>
                  </a:lnTo>
                  <a:lnTo>
                    <a:pt x="14638" y="10595"/>
                  </a:lnTo>
                  <a:lnTo>
                    <a:pt x="14784" y="10254"/>
                  </a:lnTo>
                  <a:lnTo>
                    <a:pt x="14906" y="9889"/>
                  </a:lnTo>
                  <a:lnTo>
                    <a:pt x="15003" y="9523"/>
                  </a:lnTo>
                  <a:lnTo>
                    <a:pt x="15101" y="9158"/>
                  </a:lnTo>
                  <a:lnTo>
                    <a:pt x="15150" y="8793"/>
                  </a:lnTo>
                  <a:lnTo>
                    <a:pt x="15198" y="8403"/>
                  </a:lnTo>
                  <a:lnTo>
                    <a:pt x="15247" y="8013"/>
                  </a:lnTo>
                  <a:lnTo>
                    <a:pt x="15247" y="7623"/>
                  </a:lnTo>
                  <a:lnTo>
                    <a:pt x="15247" y="7623"/>
                  </a:lnTo>
                  <a:lnTo>
                    <a:pt x="15247" y="7234"/>
                  </a:lnTo>
                  <a:lnTo>
                    <a:pt x="15198" y="6844"/>
                  </a:lnTo>
                  <a:lnTo>
                    <a:pt x="15150" y="6454"/>
                  </a:lnTo>
                  <a:lnTo>
                    <a:pt x="15101" y="6089"/>
                  </a:lnTo>
                  <a:lnTo>
                    <a:pt x="15003" y="5724"/>
                  </a:lnTo>
                  <a:lnTo>
                    <a:pt x="14906" y="5358"/>
                  </a:lnTo>
                  <a:lnTo>
                    <a:pt x="14784" y="4993"/>
                  </a:lnTo>
                  <a:lnTo>
                    <a:pt x="14638" y="4652"/>
                  </a:lnTo>
                  <a:lnTo>
                    <a:pt x="14492" y="4311"/>
                  </a:lnTo>
                  <a:lnTo>
                    <a:pt x="14321" y="3995"/>
                  </a:lnTo>
                  <a:lnTo>
                    <a:pt x="14151" y="3678"/>
                  </a:lnTo>
                  <a:lnTo>
                    <a:pt x="13956" y="3361"/>
                  </a:lnTo>
                  <a:lnTo>
                    <a:pt x="13737" y="3069"/>
                  </a:lnTo>
                  <a:lnTo>
                    <a:pt x="13518" y="2777"/>
                  </a:lnTo>
                  <a:lnTo>
                    <a:pt x="13274" y="2509"/>
                  </a:lnTo>
                  <a:lnTo>
                    <a:pt x="13006" y="2241"/>
                  </a:lnTo>
                  <a:lnTo>
                    <a:pt x="12738" y="1973"/>
                  </a:lnTo>
                  <a:lnTo>
                    <a:pt x="12470" y="1730"/>
                  </a:lnTo>
                  <a:lnTo>
                    <a:pt x="12178" y="1510"/>
                  </a:lnTo>
                  <a:lnTo>
                    <a:pt x="11886" y="1291"/>
                  </a:lnTo>
                  <a:lnTo>
                    <a:pt x="11569" y="1096"/>
                  </a:lnTo>
                  <a:lnTo>
                    <a:pt x="11253" y="926"/>
                  </a:lnTo>
                  <a:lnTo>
                    <a:pt x="10936" y="755"/>
                  </a:lnTo>
                  <a:lnTo>
                    <a:pt x="10595" y="609"/>
                  </a:lnTo>
                  <a:lnTo>
                    <a:pt x="10254" y="463"/>
                  </a:lnTo>
                  <a:lnTo>
                    <a:pt x="9889" y="341"/>
                  </a:lnTo>
                  <a:lnTo>
                    <a:pt x="9524" y="244"/>
                  </a:lnTo>
                  <a:lnTo>
                    <a:pt x="9158" y="147"/>
                  </a:lnTo>
                  <a:lnTo>
                    <a:pt x="8793" y="98"/>
                  </a:lnTo>
                  <a:lnTo>
                    <a:pt x="8403" y="49"/>
                  </a:lnTo>
                  <a:lnTo>
                    <a:pt x="8014" y="0"/>
                  </a:lnTo>
                  <a:lnTo>
                    <a:pt x="7624" y="0"/>
                  </a:lnTo>
                  <a:lnTo>
                    <a:pt x="762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3" name="Shape 557">
              <a:extLst>
                <a:ext uri="{FF2B5EF4-FFF2-40B4-BE49-F238E27FC236}">
                  <a16:creationId xmlns:a16="http://schemas.microsoft.com/office/drawing/2014/main" id="{12CB53BC-87AF-4DCA-984E-101D620DD43F}"/>
                </a:ext>
              </a:extLst>
            </p:cNvPr>
            <p:cNvSpPr/>
            <p:nvPr/>
          </p:nvSpPr>
          <p:spPr>
            <a:xfrm>
              <a:off x="2869875" y="2503125"/>
              <a:ext cx="43875" cy="47525"/>
            </a:xfrm>
            <a:custGeom>
              <a:avLst/>
              <a:gdLst/>
              <a:ahLst/>
              <a:cxnLst/>
              <a:rect l="0" t="0" r="0" b="0"/>
              <a:pathLst>
                <a:path w="1755" h="1901" fill="none" extrusionOk="0">
                  <a:moveTo>
                    <a:pt x="877" y="0"/>
                  </a:moveTo>
                  <a:lnTo>
                    <a:pt x="877" y="0"/>
                  </a:lnTo>
                  <a:lnTo>
                    <a:pt x="1048" y="25"/>
                  </a:lnTo>
                  <a:lnTo>
                    <a:pt x="1218" y="73"/>
                  </a:lnTo>
                  <a:lnTo>
                    <a:pt x="1364" y="171"/>
                  </a:lnTo>
                  <a:lnTo>
                    <a:pt x="1510" y="268"/>
                  </a:lnTo>
                  <a:lnTo>
                    <a:pt x="1608" y="414"/>
                  </a:lnTo>
                  <a:lnTo>
                    <a:pt x="1681" y="585"/>
                  </a:lnTo>
                  <a:lnTo>
                    <a:pt x="1730" y="755"/>
                  </a:lnTo>
                  <a:lnTo>
                    <a:pt x="1754" y="950"/>
                  </a:lnTo>
                  <a:lnTo>
                    <a:pt x="1754" y="950"/>
                  </a:lnTo>
                  <a:lnTo>
                    <a:pt x="1730" y="1145"/>
                  </a:lnTo>
                  <a:lnTo>
                    <a:pt x="1681" y="1316"/>
                  </a:lnTo>
                  <a:lnTo>
                    <a:pt x="1608" y="1486"/>
                  </a:lnTo>
                  <a:lnTo>
                    <a:pt x="1510" y="1632"/>
                  </a:lnTo>
                  <a:lnTo>
                    <a:pt x="1364" y="1730"/>
                  </a:lnTo>
                  <a:lnTo>
                    <a:pt x="1218" y="1827"/>
                  </a:lnTo>
                  <a:lnTo>
                    <a:pt x="1048" y="1876"/>
                  </a:lnTo>
                  <a:lnTo>
                    <a:pt x="877" y="1900"/>
                  </a:lnTo>
                  <a:lnTo>
                    <a:pt x="877" y="1900"/>
                  </a:lnTo>
                  <a:lnTo>
                    <a:pt x="707" y="1876"/>
                  </a:lnTo>
                  <a:lnTo>
                    <a:pt x="536" y="1827"/>
                  </a:lnTo>
                  <a:lnTo>
                    <a:pt x="390" y="1730"/>
                  </a:lnTo>
                  <a:lnTo>
                    <a:pt x="244" y="1632"/>
                  </a:lnTo>
                  <a:lnTo>
                    <a:pt x="147" y="1486"/>
                  </a:lnTo>
                  <a:lnTo>
                    <a:pt x="74" y="1316"/>
                  </a:lnTo>
                  <a:lnTo>
                    <a:pt x="25" y="1145"/>
                  </a:lnTo>
                  <a:lnTo>
                    <a:pt x="0" y="950"/>
                  </a:lnTo>
                  <a:lnTo>
                    <a:pt x="0" y="950"/>
                  </a:lnTo>
                  <a:lnTo>
                    <a:pt x="25" y="755"/>
                  </a:lnTo>
                  <a:lnTo>
                    <a:pt x="74" y="585"/>
                  </a:lnTo>
                  <a:lnTo>
                    <a:pt x="147" y="414"/>
                  </a:lnTo>
                  <a:lnTo>
                    <a:pt x="244" y="268"/>
                  </a:lnTo>
                  <a:lnTo>
                    <a:pt x="390" y="171"/>
                  </a:lnTo>
                  <a:lnTo>
                    <a:pt x="536" y="73"/>
                  </a:lnTo>
                  <a:lnTo>
                    <a:pt x="707" y="25"/>
                  </a:lnTo>
                  <a:lnTo>
                    <a:pt x="877" y="0"/>
                  </a:lnTo>
                  <a:lnTo>
                    <a:pt x="877"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4" name="Shape 558">
              <a:extLst>
                <a:ext uri="{FF2B5EF4-FFF2-40B4-BE49-F238E27FC236}">
                  <a16:creationId xmlns:a16="http://schemas.microsoft.com/office/drawing/2014/main" id="{5CA0C670-D1B9-496B-84A1-F5DEC826B053}"/>
                </a:ext>
              </a:extLst>
            </p:cNvPr>
            <p:cNvSpPr/>
            <p:nvPr/>
          </p:nvSpPr>
          <p:spPr>
            <a:xfrm>
              <a:off x="2714000" y="2503125"/>
              <a:ext cx="43875" cy="47525"/>
            </a:xfrm>
            <a:custGeom>
              <a:avLst/>
              <a:gdLst/>
              <a:ahLst/>
              <a:cxnLst/>
              <a:rect l="0" t="0" r="0" b="0"/>
              <a:pathLst>
                <a:path w="1755" h="1901" fill="none" extrusionOk="0">
                  <a:moveTo>
                    <a:pt x="877" y="1900"/>
                  </a:moveTo>
                  <a:lnTo>
                    <a:pt x="877" y="1900"/>
                  </a:lnTo>
                  <a:lnTo>
                    <a:pt x="707" y="1876"/>
                  </a:lnTo>
                  <a:lnTo>
                    <a:pt x="536" y="1827"/>
                  </a:lnTo>
                  <a:lnTo>
                    <a:pt x="390" y="1730"/>
                  </a:lnTo>
                  <a:lnTo>
                    <a:pt x="244" y="1632"/>
                  </a:lnTo>
                  <a:lnTo>
                    <a:pt x="147" y="1486"/>
                  </a:lnTo>
                  <a:lnTo>
                    <a:pt x="74" y="1316"/>
                  </a:lnTo>
                  <a:lnTo>
                    <a:pt x="25" y="1145"/>
                  </a:lnTo>
                  <a:lnTo>
                    <a:pt x="1" y="950"/>
                  </a:lnTo>
                  <a:lnTo>
                    <a:pt x="1" y="950"/>
                  </a:lnTo>
                  <a:lnTo>
                    <a:pt x="25" y="755"/>
                  </a:lnTo>
                  <a:lnTo>
                    <a:pt x="74" y="585"/>
                  </a:lnTo>
                  <a:lnTo>
                    <a:pt x="147" y="414"/>
                  </a:lnTo>
                  <a:lnTo>
                    <a:pt x="244" y="268"/>
                  </a:lnTo>
                  <a:lnTo>
                    <a:pt x="390" y="171"/>
                  </a:lnTo>
                  <a:lnTo>
                    <a:pt x="536" y="73"/>
                  </a:lnTo>
                  <a:lnTo>
                    <a:pt x="707" y="25"/>
                  </a:lnTo>
                  <a:lnTo>
                    <a:pt x="877" y="0"/>
                  </a:lnTo>
                  <a:lnTo>
                    <a:pt x="877" y="0"/>
                  </a:lnTo>
                  <a:lnTo>
                    <a:pt x="1048" y="25"/>
                  </a:lnTo>
                  <a:lnTo>
                    <a:pt x="1218" y="73"/>
                  </a:lnTo>
                  <a:lnTo>
                    <a:pt x="1365" y="171"/>
                  </a:lnTo>
                  <a:lnTo>
                    <a:pt x="1511" y="268"/>
                  </a:lnTo>
                  <a:lnTo>
                    <a:pt x="1608" y="414"/>
                  </a:lnTo>
                  <a:lnTo>
                    <a:pt x="1681" y="585"/>
                  </a:lnTo>
                  <a:lnTo>
                    <a:pt x="1730" y="755"/>
                  </a:lnTo>
                  <a:lnTo>
                    <a:pt x="1754" y="950"/>
                  </a:lnTo>
                  <a:lnTo>
                    <a:pt x="1754" y="950"/>
                  </a:lnTo>
                  <a:lnTo>
                    <a:pt x="1730" y="1145"/>
                  </a:lnTo>
                  <a:lnTo>
                    <a:pt x="1681" y="1316"/>
                  </a:lnTo>
                  <a:lnTo>
                    <a:pt x="1608" y="1486"/>
                  </a:lnTo>
                  <a:lnTo>
                    <a:pt x="1511" y="1632"/>
                  </a:lnTo>
                  <a:lnTo>
                    <a:pt x="1365" y="1730"/>
                  </a:lnTo>
                  <a:lnTo>
                    <a:pt x="1218" y="1827"/>
                  </a:lnTo>
                  <a:lnTo>
                    <a:pt x="1048" y="1876"/>
                  </a:lnTo>
                  <a:lnTo>
                    <a:pt x="877" y="1900"/>
                  </a:lnTo>
                  <a:lnTo>
                    <a:pt x="877" y="190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5" name="Shape 559">
              <a:extLst>
                <a:ext uri="{FF2B5EF4-FFF2-40B4-BE49-F238E27FC236}">
                  <a16:creationId xmlns:a16="http://schemas.microsoft.com/office/drawing/2014/main" id="{8AC9F5FA-693F-4859-94CB-E6BB85AC340D}"/>
                </a:ext>
              </a:extLst>
            </p:cNvPr>
            <p:cNvSpPr/>
            <p:nvPr/>
          </p:nvSpPr>
          <p:spPr>
            <a:xfrm>
              <a:off x="2810200" y="2595675"/>
              <a:ext cx="99875" cy="31075"/>
            </a:xfrm>
            <a:custGeom>
              <a:avLst/>
              <a:gdLst/>
              <a:ahLst/>
              <a:cxnLst/>
              <a:rect l="0" t="0" r="0" b="0"/>
              <a:pathLst>
                <a:path w="3995" h="1243" fill="none" extrusionOk="0">
                  <a:moveTo>
                    <a:pt x="1" y="1242"/>
                  </a:moveTo>
                  <a:lnTo>
                    <a:pt x="3995"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36" name="Shape 560">
            <a:extLst>
              <a:ext uri="{FF2B5EF4-FFF2-40B4-BE49-F238E27FC236}">
                <a16:creationId xmlns:a16="http://schemas.microsoft.com/office/drawing/2014/main" id="{7439F8D5-E0E5-4EB2-9A34-99EDA553A138}"/>
              </a:ext>
            </a:extLst>
          </p:cNvPr>
          <p:cNvGrpSpPr/>
          <p:nvPr/>
        </p:nvGrpSpPr>
        <p:grpSpPr>
          <a:xfrm>
            <a:off x="7912059" y="2685714"/>
            <a:ext cx="208912" cy="510394"/>
            <a:chOff x="3384375" y="2267500"/>
            <a:chExt cx="203375" cy="507825"/>
          </a:xfrm>
        </p:grpSpPr>
        <p:sp>
          <p:nvSpPr>
            <p:cNvPr id="137" name="Shape 561">
              <a:extLst>
                <a:ext uri="{FF2B5EF4-FFF2-40B4-BE49-F238E27FC236}">
                  <a16:creationId xmlns:a16="http://schemas.microsoft.com/office/drawing/2014/main" id="{CEFB3550-2472-40BA-A893-9136E6A07C85}"/>
                </a:ext>
              </a:extLst>
            </p:cNvPr>
            <p:cNvSpPr/>
            <p:nvPr/>
          </p:nvSpPr>
          <p:spPr>
            <a:xfrm>
              <a:off x="3384375" y="2373425"/>
              <a:ext cx="203375" cy="401900"/>
            </a:xfrm>
            <a:custGeom>
              <a:avLst/>
              <a:gdLst/>
              <a:ahLst/>
              <a:cxnLst/>
              <a:rect l="0" t="0" r="0" b="0"/>
              <a:pathLst>
                <a:path w="8135" h="16076" fill="none" extrusionOk="0">
                  <a:moveTo>
                    <a:pt x="4896" y="1"/>
                  </a:moveTo>
                  <a:lnTo>
                    <a:pt x="4896" y="1"/>
                  </a:lnTo>
                  <a:lnTo>
                    <a:pt x="4701" y="74"/>
                  </a:lnTo>
                  <a:lnTo>
                    <a:pt x="4506" y="147"/>
                  </a:lnTo>
                  <a:lnTo>
                    <a:pt x="4287" y="196"/>
                  </a:lnTo>
                  <a:lnTo>
                    <a:pt x="4068" y="196"/>
                  </a:lnTo>
                  <a:lnTo>
                    <a:pt x="4068" y="196"/>
                  </a:lnTo>
                  <a:lnTo>
                    <a:pt x="3848" y="196"/>
                  </a:lnTo>
                  <a:lnTo>
                    <a:pt x="3654" y="147"/>
                  </a:lnTo>
                  <a:lnTo>
                    <a:pt x="3434" y="98"/>
                  </a:lnTo>
                  <a:lnTo>
                    <a:pt x="3240" y="1"/>
                  </a:lnTo>
                  <a:lnTo>
                    <a:pt x="3240" y="1"/>
                  </a:lnTo>
                  <a:lnTo>
                    <a:pt x="2996" y="50"/>
                  </a:lnTo>
                  <a:lnTo>
                    <a:pt x="2777" y="98"/>
                  </a:lnTo>
                  <a:lnTo>
                    <a:pt x="2558" y="171"/>
                  </a:lnTo>
                  <a:lnTo>
                    <a:pt x="2363" y="269"/>
                  </a:lnTo>
                  <a:lnTo>
                    <a:pt x="2168" y="366"/>
                  </a:lnTo>
                  <a:lnTo>
                    <a:pt x="1973" y="464"/>
                  </a:lnTo>
                  <a:lnTo>
                    <a:pt x="1803" y="585"/>
                  </a:lnTo>
                  <a:lnTo>
                    <a:pt x="1632" y="731"/>
                  </a:lnTo>
                  <a:lnTo>
                    <a:pt x="1486" y="878"/>
                  </a:lnTo>
                  <a:lnTo>
                    <a:pt x="1340" y="1024"/>
                  </a:lnTo>
                  <a:lnTo>
                    <a:pt x="1072" y="1365"/>
                  </a:lnTo>
                  <a:lnTo>
                    <a:pt x="853" y="1779"/>
                  </a:lnTo>
                  <a:lnTo>
                    <a:pt x="658" y="2193"/>
                  </a:lnTo>
                  <a:lnTo>
                    <a:pt x="488" y="2680"/>
                  </a:lnTo>
                  <a:lnTo>
                    <a:pt x="341" y="3167"/>
                  </a:lnTo>
                  <a:lnTo>
                    <a:pt x="244" y="3727"/>
                  </a:lnTo>
                  <a:lnTo>
                    <a:pt x="147" y="4287"/>
                  </a:lnTo>
                  <a:lnTo>
                    <a:pt x="73" y="4896"/>
                  </a:lnTo>
                  <a:lnTo>
                    <a:pt x="49" y="5529"/>
                  </a:lnTo>
                  <a:lnTo>
                    <a:pt x="25" y="6187"/>
                  </a:lnTo>
                  <a:lnTo>
                    <a:pt x="0" y="6869"/>
                  </a:lnTo>
                  <a:lnTo>
                    <a:pt x="0" y="6869"/>
                  </a:lnTo>
                  <a:lnTo>
                    <a:pt x="25" y="7015"/>
                  </a:lnTo>
                  <a:lnTo>
                    <a:pt x="49" y="7161"/>
                  </a:lnTo>
                  <a:lnTo>
                    <a:pt x="98" y="7307"/>
                  </a:lnTo>
                  <a:lnTo>
                    <a:pt x="171" y="7405"/>
                  </a:lnTo>
                  <a:lnTo>
                    <a:pt x="268" y="7502"/>
                  </a:lnTo>
                  <a:lnTo>
                    <a:pt x="390" y="7575"/>
                  </a:lnTo>
                  <a:lnTo>
                    <a:pt x="512" y="7624"/>
                  </a:lnTo>
                  <a:lnTo>
                    <a:pt x="658" y="7648"/>
                  </a:lnTo>
                  <a:lnTo>
                    <a:pt x="658" y="7648"/>
                  </a:lnTo>
                  <a:lnTo>
                    <a:pt x="804" y="7624"/>
                  </a:lnTo>
                  <a:lnTo>
                    <a:pt x="926" y="7575"/>
                  </a:lnTo>
                  <a:lnTo>
                    <a:pt x="1048" y="7502"/>
                  </a:lnTo>
                  <a:lnTo>
                    <a:pt x="1145" y="7405"/>
                  </a:lnTo>
                  <a:lnTo>
                    <a:pt x="1218" y="7307"/>
                  </a:lnTo>
                  <a:lnTo>
                    <a:pt x="1267" y="7161"/>
                  </a:lnTo>
                  <a:lnTo>
                    <a:pt x="1291" y="7015"/>
                  </a:lnTo>
                  <a:lnTo>
                    <a:pt x="1316" y="6869"/>
                  </a:lnTo>
                  <a:lnTo>
                    <a:pt x="1316" y="6869"/>
                  </a:lnTo>
                  <a:lnTo>
                    <a:pt x="1340" y="6260"/>
                  </a:lnTo>
                  <a:lnTo>
                    <a:pt x="1413" y="5554"/>
                  </a:lnTo>
                  <a:lnTo>
                    <a:pt x="1510" y="4847"/>
                  </a:lnTo>
                  <a:lnTo>
                    <a:pt x="1632" y="4141"/>
                  </a:lnTo>
                  <a:lnTo>
                    <a:pt x="1754" y="3532"/>
                  </a:lnTo>
                  <a:lnTo>
                    <a:pt x="1876" y="3021"/>
                  </a:lnTo>
                  <a:lnTo>
                    <a:pt x="1998" y="2680"/>
                  </a:lnTo>
                  <a:lnTo>
                    <a:pt x="2046" y="2607"/>
                  </a:lnTo>
                  <a:lnTo>
                    <a:pt x="2095" y="2582"/>
                  </a:lnTo>
                  <a:lnTo>
                    <a:pt x="2095" y="2582"/>
                  </a:lnTo>
                  <a:lnTo>
                    <a:pt x="2095" y="2631"/>
                  </a:lnTo>
                  <a:lnTo>
                    <a:pt x="2119" y="2729"/>
                  </a:lnTo>
                  <a:lnTo>
                    <a:pt x="2119" y="3143"/>
                  </a:lnTo>
                  <a:lnTo>
                    <a:pt x="2071" y="4555"/>
                  </a:lnTo>
                  <a:lnTo>
                    <a:pt x="1949" y="6577"/>
                  </a:lnTo>
                  <a:lnTo>
                    <a:pt x="1827" y="8842"/>
                  </a:lnTo>
                  <a:lnTo>
                    <a:pt x="1535" y="13128"/>
                  </a:lnTo>
                  <a:lnTo>
                    <a:pt x="1389" y="15077"/>
                  </a:lnTo>
                  <a:lnTo>
                    <a:pt x="1389" y="15077"/>
                  </a:lnTo>
                  <a:lnTo>
                    <a:pt x="1389" y="15247"/>
                  </a:lnTo>
                  <a:lnTo>
                    <a:pt x="1413" y="15418"/>
                  </a:lnTo>
                  <a:lnTo>
                    <a:pt x="1462" y="15564"/>
                  </a:lnTo>
                  <a:lnTo>
                    <a:pt x="1559" y="15710"/>
                  </a:lnTo>
                  <a:lnTo>
                    <a:pt x="1657" y="15856"/>
                  </a:lnTo>
                  <a:lnTo>
                    <a:pt x="1778" y="15953"/>
                  </a:lnTo>
                  <a:lnTo>
                    <a:pt x="1924" y="16026"/>
                  </a:lnTo>
                  <a:lnTo>
                    <a:pt x="2095" y="16075"/>
                  </a:lnTo>
                  <a:lnTo>
                    <a:pt x="2095" y="16075"/>
                  </a:lnTo>
                  <a:lnTo>
                    <a:pt x="2217" y="16075"/>
                  </a:lnTo>
                  <a:lnTo>
                    <a:pt x="2217" y="16075"/>
                  </a:lnTo>
                  <a:lnTo>
                    <a:pt x="2387" y="16075"/>
                  </a:lnTo>
                  <a:lnTo>
                    <a:pt x="2509" y="16026"/>
                  </a:lnTo>
                  <a:lnTo>
                    <a:pt x="2655" y="15953"/>
                  </a:lnTo>
                  <a:lnTo>
                    <a:pt x="2777" y="15880"/>
                  </a:lnTo>
                  <a:lnTo>
                    <a:pt x="2874" y="15758"/>
                  </a:lnTo>
                  <a:lnTo>
                    <a:pt x="2947" y="15637"/>
                  </a:lnTo>
                  <a:lnTo>
                    <a:pt x="3020" y="15491"/>
                  </a:lnTo>
                  <a:lnTo>
                    <a:pt x="3045" y="15344"/>
                  </a:lnTo>
                  <a:lnTo>
                    <a:pt x="3702" y="8525"/>
                  </a:lnTo>
                  <a:lnTo>
                    <a:pt x="3702" y="8525"/>
                  </a:lnTo>
                  <a:lnTo>
                    <a:pt x="3727" y="8452"/>
                  </a:lnTo>
                  <a:lnTo>
                    <a:pt x="3775" y="8330"/>
                  </a:lnTo>
                  <a:lnTo>
                    <a:pt x="3824" y="8282"/>
                  </a:lnTo>
                  <a:lnTo>
                    <a:pt x="3873" y="8208"/>
                  </a:lnTo>
                  <a:lnTo>
                    <a:pt x="3970" y="8184"/>
                  </a:lnTo>
                  <a:lnTo>
                    <a:pt x="4068" y="8160"/>
                  </a:lnTo>
                  <a:lnTo>
                    <a:pt x="4068" y="8160"/>
                  </a:lnTo>
                  <a:lnTo>
                    <a:pt x="4165" y="8184"/>
                  </a:lnTo>
                  <a:lnTo>
                    <a:pt x="4263" y="8208"/>
                  </a:lnTo>
                  <a:lnTo>
                    <a:pt x="4311" y="8282"/>
                  </a:lnTo>
                  <a:lnTo>
                    <a:pt x="4360" y="8330"/>
                  </a:lnTo>
                  <a:lnTo>
                    <a:pt x="4409" y="8452"/>
                  </a:lnTo>
                  <a:lnTo>
                    <a:pt x="4433" y="8525"/>
                  </a:lnTo>
                  <a:lnTo>
                    <a:pt x="5091" y="15344"/>
                  </a:lnTo>
                  <a:lnTo>
                    <a:pt x="5091" y="15344"/>
                  </a:lnTo>
                  <a:lnTo>
                    <a:pt x="5115" y="15491"/>
                  </a:lnTo>
                  <a:lnTo>
                    <a:pt x="5188" y="15637"/>
                  </a:lnTo>
                  <a:lnTo>
                    <a:pt x="5261" y="15758"/>
                  </a:lnTo>
                  <a:lnTo>
                    <a:pt x="5358" y="15880"/>
                  </a:lnTo>
                  <a:lnTo>
                    <a:pt x="5480" y="15953"/>
                  </a:lnTo>
                  <a:lnTo>
                    <a:pt x="5626" y="16026"/>
                  </a:lnTo>
                  <a:lnTo>
                    <a:pt x="5748" y="16075"/>
                  </a:lnTo>
                  <a:lnTo>
                    <a:pt x="5919" y="16075"/>
                  </a:lnTo>
                  <a:lnTo>
                    <a:pt x="5919" y="16075"/>
                  </a:lnTo>
                  <a:lnTo>
                    <a:pt x="6040" y="16075"/>
                  </a:lnTo>
                  <a:lnTo>
                    <a:pt x="6040" y="16075"/>
                  </a:lnTo>
                  <a:lnTo>
                    <a:pt x="6211" y="16026"/>
                  </a:lnTo>
                  <a:lnTo>
                    <a:pt x="6357" y="15953"/>
                  </a:lnTo>
                  <a:lnTo>
                    <a:pt x="6479" y="15856"/>
                  </a:lnTo>
                  <a:lnTo>
                    <a:pt x="6576" y="15710"/>
                  </a:lnTo>
                  <a:lnTo>
                    <a:pt x="6674" y="15564"/>
                  </a:lnTo>
                  <a:lnTo>
                    <a:pt x="6722" y="15418"/>
                  </a:lnTo>
                  <a:lnTo>
                    <a:pt x="6747" y="15247"/>
                  </a:lnTo>
                  <a:lnTo>
                    <a:pt x="6747" y="15077"/>
                  </a:lnTo>
                  <a:lnTo>
                    <a:pt x="6747" y="15077"/>
                  </a:lnTo>
                  <a:lnTo>
                    <a:pt x="6601" y="13128"/>
                  </a:lnTo>
                  <a:lnTo>
                    <a:pt x="6333" y="8890"/>
                  </a:lnTo>
                  <a:lnTo>
                    <a:pt x="6187" y="6601"/>
                  </a:lnTo>
                  <a:lnTo>
                    <a:pt x="6089" y="4604"/>
                  </a:lnTo>
                  <a:lnTo>
                    <a:pt x="6040" y="3167"/>
                  </a:lnTo>
                  <a:lnTo>
                    <a:pt x="6040" y="2753"/>
                  </a:lnTo>
                  <a:lnTo>
                    <a:pt x="6040" y="2582"/>
                  </a:lnTo>
                  <a:lnTo>
                    <a:pt x="6040" y="2582"/>
                  </a:lnTo>
                  <a:lnTo>
                    <a:pt x="6065" y="2582"/>
                  </a:lnTo>
                  <a:lnTo>
                    <a:pt x="6089" y="2582"/>
                  </a:lnTo>
                  <a:lnTo>
                    <a:pt x="6138" y="2680"/>
                  </a:lnTo>
                  <a:lnTo>
                    <a:pt x="6235" y="2996"/>
                  </a:lnTo>
                  <a:lnTo>
                    <a:pt x="6381" y="3484"/>
                  </a:lnTo>
                  <a:lnTo>
                    <a:pt x="6503" y="4117"/>
                  </a:lnTo>
                  <a:lnTo>
                    <a:pt x="6625" y="4823"/>
                  </a:lnTo>
                  <a:lnTo>
                    <a:pt x="6722" y="5554"/>
                  </a:lnTo>
                  <a:lnTo>
                    <a:pt x="6795" y="6260"/>
                  </a:lnTo>
                  <a:lnTo>
                    <a:pt x="6820" y="6869"/>
                  </a:lnTo>
                  <a:lnTo>
                    <a:pt x="6820" y="6869"/>
                  </a:lnTo>
                  <a:lnTo>
                    <a:pt x="6844" y="7015"/>
                  </a:lnTo>
                  <a:lnTo>
                    <a:pt x="6869" y="7161"/>
                  </a:lnTo>
                  <a:lnTo>
                    <a:pt x="6917" y="7307"/>
                  </a:lnTo>
                  <a:lnTo>
                    <a:pt x="6990" y="7405"/>
                  </a:lnTo>
                  <a:lnTo>
                    <a:pt x="7088" y="7502"/>
                  </a:lnTo>
                  <a:lnTo>
                    <a:pt x="7209" y="7575"/>
                  </a:lnTo>
                  <a:lnTo>
                    <a:pt x="7331" y="7624"/>
                  </a:lnTo>
                  <a:lnTo>
                    <a:pt x="7477" y="7648"/>
                  </a:lnTo>
                  <a:lnTo>
                    <a:pt x="7477" y="7648"/>
                  </a:lnTo>
                  <a:lnTo>
                    <a:pt x="7624" y="7624"/>
                  </a:lnTo>
                  <a:lnTo>
                    <a:pt x="7745" y="7575"/>
                  </a:lnTo>
                  <a:lnTo>
                    <a:pt x="7867" y="7502"/>
                  </a:lnTo>
                  <a:lnTo>
                    <a:pt x="7964" y="7405"/>
                  </a:lnTo>
                  <a:lnTo>
                    <a:pt x="8038" y="7307"/>
                  </a:lnTo>
                  <a:lnTo>
                    <a:pt x="8086" y="7161"/>
                  </a:lnTo>
                  <a:lnTo>
                    <a:pt x="8111" y="7015"/>
                  </a:lnTo>
                  <a:lnTo>
                    <a:pt x="8135" y="6869"/>
                  </a:lnTo>
                  <a:lnTo>
                    <a:pt x="8135" y="6869"/>
                  </a:lnTo>
                  <a:lnTo>
                    <a:pt x="8111" y="5505"/>
                  </a:lnTo>
                  <a:lnTo>
                    <a:pt x="8086" y="4872"/>
                  </a:lnTo>
                  <a:lnTo>
                    <a:pt x="8038" y="4287"/>
                  </a:lnTo>
                  <a:lnTo>
                    <a:pt x="7964" y="3703"/>
                  </a:lnTo>
                  <a:lnTo>
                    <a:pt x="7867" y="3167"/>
                  </a:lnTo>
                  <a:lnTo>
                    <a:pt x="7745" y="2656"/>
                  </a:lnTo>
                  <a:lnTo>
                    <a:pt x="7599" y="2168"/>
                  </a:lnTo>
                  <a:lnTo>
                    <a:pt x="7404" y="1754"/>
                  </a:lnTo>
                  <a:lnTo>
                    <a:pt x="7185" y="1365"/>
                  </a:lnTo>
                  <a:lnTo>
                    <a:pt x="7063" y="1170"/>
                  </a:lnTo>
                  <a:lnTo>
                    <a:pt x="6917" y="999"/>
                  </a:lnTo>
                  <a:lnTo>
                    <a:pt x="6771" y="853"/>
                  </a:lnTo>
                  <a:lnTo>
                    <a:pt x="6625" y="707"/>
                  </a:lnTo>
                  <a:lnTo>
                    <a:pt x="6454" y="561"/>
                  </a:lnTo>
                  <a:lnTo>
                    <a:pt x="6260" y="439"/>
                  </a:lnTo>
                  <a:lnTo>
                    <a:pt x="6065" y="342"/>
                  </a:lnTo>
                  <a:lnTo>
                    <a:pt x="5870" y="244"/>
                  </a:lnTo>
                  <a:lnTo>
                    <a:pt x="5651" y="171"/>
                  </a:lnTo>
                  <a:lnTo>
                    <a:pt x="5407" y="98"/>
                  </a:lnTo>
                  <a:lnTo>
                    <a:pt x="5164" y="50"/>
                  </a:lnTo>
                  <a:lnTo>
                    <a:pt x="4896" y="1"/>
                  </a:lnTo>
                  <a:lnTo>
                    <a:pt x="4896"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8" name="Shape 562">
              <a:extLst>
                <a:ext uri="{FF2B5EF4-FFF2-40B4-BE49-F238E27FC236}">
                  <a16:creationId xmlns:a16="http://schemas.microsoft.com/office/drawing/2014/main" id="{881E7FFA-32A3-4AF0-B666-A067DB277577}"/>
                </a:ext>
              </a:extLst>
            </p:cNvPr>
            <p:cNvSpPr/>
            <p:nvPr/>
          </p:nvSpPr>
          <p:spPr>
            <a:xfrm>
              <a:off x="3443425" y="2267500"/>
              <a:ext cx="85275" cy="93775"/>
            </a:xfrm>
            <a:custGeom>
              <a:avLst/>
              <a:gdLst/>
              <a:ahLst/>
              <a:cxnLst/>
              <a:rect l="0" t="0" r="0" b="0"/>
              <a:pathLst>
                <a:path w="3411" h="3751" fill="none" extrusionOk="0">
                  <a:moveTo>
                    <a:pt x="1" y="1705"/>
                  </a:moveTo>
                  <a:lnTo>
                    <a:pt x="1" y="1705"/>
                  </a:lnTo>
                  <a:lnTo>
                    <a:pt x="1" y="1510"/>
                  </a:lnTo>
                  <a:lnTo>
                    <a:pt x="25" y="1315"/>
                  </a:lnTo>
                  <a:lnTo>
                    <a:pt x="74" y="1145"/>
                  </a:lnTo>
                  <a:lnTo>
                    <a:pt x="123" y="999"/>
                  </a:lnTo>
                  <a:lnTo>
                    <a:pt x="196" y="852"/>
                  </a:lnTo>
                  <a:lnTo>
                    <a:pt x="293" y="706"/>
                  </a:lnTo>
                  <a:lnTo>
                    <a:pt x="391" y="585"/>
                  </a:lnTo>
                  <a:lnTo>
                    <a:pt x="488" y="463"/>
                  </a:lnTo>
                  <a:lnTo>
                    <a:pt x="610" y="341"/>
                  </a:lnTo>
                  <a:lnTo>
                    <a:pt x="756" y="268"/>
                  </a:lnTo>
                  <a:lnTo>
                    <a:pt x="902" y="171"/>
                  </a:lnTo>
                  <a:lnTo>
                    <a:pt x="1048" y="122"/>
                  </a:lnTo>
                  <a:lnTo>
                    <a:pt x="1194" y="49"/>
                  </a:lnTo>
                  <a:lnTo>
                    <a:pt x="1365" y="24"/>
                  </a:lnTo>
                  <a:lnTo>
                    <a:pt x="1535" y="0"/>
                  </a:lnTo>
                  <a:lnTo>
                    <a:pt x="1706" y="0"/>
                  </a:lnTo>
                  <a:lnTo>
                    <a:pt x="1706" y="0"/>
                  </a:lnTo>
                  <a:lnTo>
                    <a:pt x="1876" y="0"/>
                  </a:lnTo>
                  <a:lnTo>
                    <a:pt x="2047" y="24"/>
                  </a:lnTo>
                  <a:lnTo>
                    <a:pt x="2217" y="49"/>
                  </a:lnTo>
                  <a:lnTo>
                    <a:pt x="2363" y="122"/>
                  </a:lnTo>
                  <a:lnTo>
                    <a:pt x="2509" y="171"/>
                  </a:lnTo>
                  <a:lnTo>
                    <a:pt x="2656" y="268"/>
                  </a:lnTo>
                  <a:lnTo>
                    <a:pt x="2802" y="341"/>
                  </a:lnTo>
                  <a:lnTo>
                    <a:pt x="2923" y="463"/>
                  </a:lnTo>
                  <a:lnTo>
                    <a:pt x="3021" y="585"/>
                  </a:lnTo>
                  <a:lnTo>
                    <a:pt x="3118" y="706"/>
                  </a:lnTo>
                  <a:lnTo>
                    <a:pt x="3216" y="852"/>
                  </a:lnTo>
                  <a:lnTo>
                    <a:pt x="3289" y="999"/>
                  </a:lnTo>
                  <a:lnTo>
                    <a:pt x="3337" y="1145"/>
                  </a:lnTo>
                  <a:lnTo>
                    <a:pt x="3386" y="1315"/>
                  </a:lnTo>
                  <a:lnTo>
                    <a:pt x="3411" y="1510"/>
                  </a:lnTo>
                  <a:lnTo>
                    <a:pt x="3411" y="1705"/>
                  </a:lnTo>
                  <a:lnTo>
                    <a:pt x="3411" y="1705"/>
                  </a:lnTo>
                  <a:lnTo>
                    <a:pt x="3411" y="1900"/>
                  </a:lnTo>
                  <a:lnTo>
                    <a:pt x="3386" y="2095"/>
                  </a:lnTo>
                  <a:lnTo>
                    <a:pt x="3337" y="2265"/>
                  </a:lnTo>
                  <a:lnTo>
                    <a:pt x="3289" y="2460"/>
                  </a:lnTo>
                  <a:lnTo>
                    <a:pt x="3216" y="2630"/>
                  </a:lnTo>
                  <a:lnTo>
                    <a:pt x="3118" y="2801"/>
                  </a:lnTo>
                  <a:lnTo>
                    <a:pt x="3021" y="2971"/>
                  </a:lnTo>
                  <a:lnTo>
                    <a:pt x="2923" y="3117"/>
                  </a:lnTo>
                  <a:lnTo>
                    <a:pt x="2802" y="3264"/>
                  </a:lnTo>
                  <a:lnTo>
                    <a:pt x="2656" y="3385"/>
                  </a:lnTo>
                  <a:lnTo>
                    <a:pt x="2509" y="3483"/>
                  </a:lnTo>
                  <a:lnTo>
                    <a:pt x="2363" y="3580"/>
                  </a:lnTo>
                  <a:lnTo>
                    <a:pt x="2217" y="3653"/>
                  </a:lnTo>
                  <a:lnTo>
                    <a:pt x="2047" y="3702"/>
                  </a:lnTo>
                  <a:lnTo>
                    <a:pt x="1876" y="3751"/>
                  </a:lnTo>
                  <a:lnTo>
                    <a:pt x="1706" y="3751"/>
                  </a:lnTo>
                  <a:lnTo>
                    <a:pt x="1706" y="3751"/>
                  </a:lnTo>
                  <a:lnTo>
                    <a:pt x="1535" y="3751"/>
                  </a:lnTo>
                  <a:lnTo>
                    <a:pt x="1365" y="3702"/>
                  </a:lnTo>
                  <a:lnTo>
                    <a:pt x="1194" y="3653"/>
                  </a:lnTo>
                  <a:lnTo>
                    <a:pt x="1048" y="3580"/>
                  </a:lnTo>
                  <a:lnTo>
                    <a:pt x="902" y="3483"/>
                  </a:lnTo>
                  <a:lnTo>
                    <a:pt x="756" y="3385"/>
                  </a:lnTo>
                  <a:lnTo>
                    <a:pt x="610" y="3264"/>
                  </a:lnTo>
                  <a:lnTo>
                    <a:pt x="488" y="3117"/>
                  </a:lnTo>
                  <a:lnTo>
                    <a:pt x="391" y="2971"/>
                  </a:lnTo>
                  <a:lnTo>
                    <a:pt x="293" y="2801"/>
                  </a:lnTo>
                  <a:lnTo>
                    <a:pt x="196" y="2630"/>
                  </a:lnTo>
                  <a:lnTo>
                    <a:pt x="123" y="2460"/>
                  </a:lnTo>
                  <a:lnTo>
                    <a:pt x="74" y="2265"/>
                  </a:lnTo>
                  <a:lnTo>
                    <a:pt x="25" y="2095"/>
                  </a:lnTo>
                  <a:lnTo>
                    <a:pt x="1" y="1900"/>
                  </a:lnTo>
                  <a:lnTo>
                    <a:pt x="1" y="1705"/>
                  </a:lnTo>
                  <a:lnTo>
                    <a:pt x="1" y="170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39" name="Shape 563">
            <a:extLst>
              <a:ext uri="{FF2B5EF4-FFF2-40B4-BE49-F238E27FC236}">
                <a16:creationId xmlns:a16="http://schemas.microsoft.com/office/drawing/2014/main" id="{20CAE9BD-8FC5-4353-98F3-CA9D8EECCE95}"/>
              </a:ext>
            </a:extLst>
          </p:cNvPr>
          <p:cNvGrpSpPr/>
          <p:nvPr/>
        </p:nvGrpSpPr>
        <p:grpSpPr>
          <a:xfrm>
            <a:off x="9311816" y="2750565"/>
            <a:ext cx="171393" cy="380666"/>
            <a:chOff x="4747025" y="2332025"/>
            <a:chExt cx="166850" cy="378750"/>
          </a:xfrm>
        </p:grpSpPr>
        <p:sp>
          <p:nvSpPr>
            <p:cNvPr id="140" name="Shape 564">
              <a:extLst>
                <a:ext uri="{FF2B5EF4-FFF2-40B4-BE49-F238E27FC236}">
                  <a16:creationId xmlns:a16="http://schemas.microsoft.com/office/drawing/2014/main" id="{A313930F-0F6B-456D-A0EC-E80E615C2E98}"/>
                </a:ext>
              </a:extLst>
            </p:cNvPr>
            <p:cNvSpPr/>
            <p:nvPr/>
          </p:nvSpPr>
          <p:spPr>
            <a:xfrm>
              <a:off x="4747025" y="2427025"/>
              <a:ext cx="166850" cy="283750"/>
            </a:xfrm>
            <a:custGeom>
              <a:avLst/>
              <a:gdLst/>
              <a:ahLst/>
              <a:cxnLst/>
              <a:rect l="0" t="0" r="0" b="0"/>
              <a:pathLst>
                <a:path w="6674" h="11350" fill="none" extrusionOk="0">
                  <a:moveTo>
                    <a:pt x="4019" y="0"/>
                  </a:moveTo>
                  <a:lnTo>
                    <a:pt x="4019" y="0"/>
                  </a:lnTo>
                  <a:lnTo>
                    <a:pt x="3873" y="73"/>
                  </a:lnTo>
                  <a:lnTo>
                    <a:pt x="3703" y="122"/>
                  </a:lnTo>
                  <a:lnTo>
                    <a:pt x="3508" y="171"/>
                  </a:lnTo>
                  <a:lnTo>
                    <a:pt x="3337" y="171"/>
                  </a:lnTo>
                  <a:lnTo>
                    <a:pt x="3337" y="171"/>
                  </a:lnTo>
                  <a:lnTo>
                    <a:pt x="3167" y="171"/>
                  </a:lnTo>
                  <a:lnTo>
                    <a:pt x="2996" y="146"/>
                  </a:lnTo>
                  <a:lnTo>
                    <a:pt x="2826" y="73"/>
                  </a:lnTo>
                  <a:lnTo>
                    <a:pt x="2655" y="24"/>
                  </a:lnTo>
                  <a:lnTo>
                    <a:pt x="2655" y="24"/>
                  </a:lnTo>
                  <a:lnTo>
                    <a:pt x="2412" y="24"/>
                  </a:lnTo>
                  <a:lnTo>
                    <a:pt x="2168" y="97"/>
                  </a:lnTo>
                  <a:lnTo>
                    <a:pt x="1949" y="171"/>
                  </a:lnTo>
                  <a:lnTo>
                    <a:pt x="1706" y="317"/>
                  </a:lnTo>
                  <a:lnTo>
                    <a:pt x="1486" y="487"/>
                  </a:lnTo>
                  <a:lnTo>
                    <a:pt x="1243" y="682"/>
                  </a:lnTo>
                  <a:lnTo>
                    <a:pt x="1048" y="926"/>
                  </a:lnTo>
                  <a:lnTo>
                    <a:pt x="853" y="1193"/>
                  </a:lnTo>
                  <a:lnTo>
                    <a:pt x="658" y="1510"/>
                  </a:lnTo>
                  <a:lnTo>
                    <a:pt x="512" y="1851"/>
                  </a:lnTo>
                  <a:lnTo>
                    <a:pt x="366" y="2216"/>
                  </a:lnTo>
                  <a:lnTo>
                    <a:pt x="244" y="2630"/>
                  </a:lnTo>
                  <a:lnTo>
                    <a:pt x="123" y="3093"/>
                  </a:lnTo>
                  <a:lnTo>
                    <a:pt x="49" y="3580"/>
                  </a:lnTo>
                  <a:lnTo>
                    <a:pt x="1" y="4092"/>
                  </a:lnTo>
                  <a:lnTo>
                    <a:pt x="1" y="4652"/>
                  </a:lnTo>
                  <a:lnTo>
                    <a:pt x="1" y="4652"/>
                  </a:lnTo>
                  <a:lnTo>
                    <a:pt x="1" y="4774"/>
                  </a:lnTo>
                  <a:lnTo>
                    <a:pt x="25" y="4895"/>
                  </a:lnTo>
                  <a:lnTo>
                    <a:pt x="74" y="4993"/>
                  </a:lnTo>
                  <a:lnTo>
                    <a:pt x="147" y="5090"/>
                  </a:lnTo>
                  <a:lnTo>
                    <a:pt x="220" y="5163"/>
                  </a:lnTo>
                  <a:lnTo>
                    <a:pt x="317" y="5236"/>
                  </a:lnTo>
                  <a:lnTo>
                    <a:pt x="415" y="5261"/>
                  </a:lnTo>
                  <a:lnTo>
                    <a:pt x="537" y="5285"/>
                  </a:lnTo>
                  <a:lnTo>
                    <a:pt x="537" y="5285"/>
                  </a:lnTo>
                  <a:lnTo>
                    <a:pt x="658" y="5261"/>
                  </a:lnTo>
                  <a:lnTo>
                    <a:pt x="756" y="5236"/>
                  </a:lnTo>
                  <a:lnTo>
                    <a:pt x="853" y="5163"/>
                  </a:lnTo>
                  <a:lnTo>
                    <a:pt x="926" y="5090"/>
                  </a:lnTo>
                  <a:lnTo>
                    <a:pt x="999" y="4993"/>
                  </a:lnTo>
                  <a:lnTo>
                    <a:pt x="1024" y="4895"/>
                  </a:lnTo>
                  <a:lnTo>
                    <a:pt x="1048" y="4774"/>
                  </a:lnTo>
                  <a:lnTo>
                    <a:pt x="1072" y="4652"/>
                  </a:lnTo>
                  <a:lnTo>
                    <a:pt x="1072" y="4652"/>
                  </a:lnTo>
                  <a:lnTo>
                    <a:pt x="1097" y="4189"/>
                  </a:lnTo>
                  <a:lnTo>
                    <a:pt x="1145" y="3726"/>
                  </a:lnTo>
                  <a:lnTo>
                    <a:pt x="1218" y="3312"/>
                  </a:lnTo>
                  <a:lnTo>
                    <a:pt x="1316" y="2923"/>
                  </a:lnTo>
                  <a:lnTo>
                    <a:pt x="1438" y="2582"/>
                  </a:lnTo>
                  <a:lnTo>
                    <a:pt x="1535" y="2338"/>
                  </a:lnTo>
                  <a:lnTo>
                    <a:pt x="1633" y="2168"/>
                  </a:lnTo>
                  <a:lnTo>
                    <a:pt x="1681" y="2143"/>
                  </a:lnTo>
                  <a:lnTo>
                    <a:pt x="1706" y="2143"/>
                  </a:lnTo>
                  <a:lnTo>
                    <a:pt x="1706" y="2143"/>
                  </a:lnTo>
                  <a:lnTo>
                    <a:pt x="1730" y="2241"/>
                  </a:lnTo>
                  <a:lnTo>
                    <a:pt x="1730" y="2509"/>
                  </a:lnTo>
                  <a:lnTo>
                    <a:pt x="1681" y="3483"/>
                  </a:lnTo>
                  <a:lnTo>
                    <a:pt x="1608" y="4822"/>
                  </a:lnTo>
                  <a:lnTo>
                    <a:pt x="1486" y="6357"/>
                  </a:lnTo>
                  <a:lnTo>
                    <a:pt x="1243" y="9231"/>
                  </a:lnTo>
                  <a:lnTo>
                    <a:pt x="1145" y="10521"/>
                  </a:lnTo>
                  <a:lnTo>
                    <a:pt x="1145" y="10521"/>
                  </a:lnTo>
                  <a:lnTo>
                    <a:pt x="1145" y="10668"/>
                  </a:lnTo>
                  <a:lnTo>
                    <a:pt x="1145" y="10814"/>
                  </a:lnTo>
                  <a:lnTo>
                    <a:pt x="1194" y="10935"/>
                  </a:lnTo>
                  <a:lnTo>
                    <a:pt x="1267" y="11057"/>
                  </a:lnTo>
                  <a:lnTo>
                    <a:pt x="1340" y="11155"/>
                  </a:lnTo>
                  <a:lnTo>
                    <a:pt x="1462" y="11252"/>
                  </a:lnTo>
                  <a:lnTo>
                    <a:pt x="1584" y="11325"/>
                  </a:lnTo>
                  <a:lnTo>
                    <a:pt x="1706" y="11349"/>
                  </a:lnTo>
                  <a:lnTo>
                    <a:pt x="1706" y="11349"/>
                  </a:lnTo>
                  <a:lnTo>
                    <a:pt x="1827" y="11349"/>
                  </a:lnTo>
                  <a:lnTo>
                    <a:pt x="1827" y="11349"/>
                  </a:lnTo>
                  <a:lnTo>
                    <a:pt x="1949" y="11349"/>
                  </a:lnTo>
                  <a:lnTo>
                    <a:pt x="2071" y="11325"/>
                  </a:lnTo>
                  <a:lnTo>
                    <a:pt x="2168" y="11252"/>
                  </a:lnTo>
                  <a:lnTo>
                    <a:pt x="2266" y="11179"/>
                  </a:lnTo>
                  <a:lnTo>
                    <a:pt x="2339" y="11106"/>
                  </a:lnTo>
                  <a:lnTo>
                    <a:pt x="2412" y="11008"/>
                  </a:lnTo>
                  <a:lnTo>
                    <a:pt x="2461" y="10887"/>
                  </a:lnTo>
                  <a:lnTo>
                    <a:pt x="2509" y="10765"/>
                  </a:lnTo>
                  <a:lnTo>
                    <a:pt x="3045" y="7014"/>
                  </a:lnTo>
                  <a:lnTo>
                    <a:pt x="3045" y="7014"/>
                  </a:lnTo>
                  <a:lnTo>
                    <a:pt x="3045" y="6966"/>
                  </a:lnTo>
                  <a:lnTo>
                    <a:pt x="3094" y="6868"/>
                  </a:lnTo>
                  <a:lnTo>
                    <a:pt x="3143" y="6819"/>
                  </a:lnTo>
                  <a:lnTo>
                    <a:pt x="3191" y="6771"/>
                  </a:lnTo>
                  <a:lnTo>
                    <a:pt x="3264" y="6746"/>
                  </a:lnTo>
                  <a:lnTo>
                    <a:pt x="3337" y="6722"/>
                  </a:lnTo>
                  <a:lnTo>
                    <a:pt x="3337" y="6722"/>
                  </a:lnTo>
                  <a:lnTo>
                    <a:pt x="3410" y="6746"/>
                  </a:lnTo>
                  <a:lnTo>
                    <a:pt x="3484" y="6771"/>
                  </a:lnTo>
                  <a:lnTo>
                    <a:pt x="3532" y="6819"/>
                  </a:lnTo>
                  <a:lnTo>
                    <a:pt x="3581" y="6868"/>
                  </a:lnTo>
                  <a:lnTo>
                    <a:pt x="3630" y="6966"/>
                  </a:lnTo>
                  <a:lnTo>
                    <a:pt x="3630" y="7014"/>
                  </a:lnTo>
                  <a:lnTo>
                    <a:pt x="4165" y="10765"/>
                  </a:lnTo>
                  <a:lnTo>
                    <a:pt x="4165" y="10765"/>
                  </a:lnTo>
                  <a:lnTo>
                    <a:pt x="4214" y="10887"/>
                  </a:lnTo>
                  <a:lnTo>
                    <a:pt x="4263" y="11008"/>
                  </a:lnTo>
                  <a:lnTo>
                    <a:pt x="4336" y="11106"/>
                  </a:lnTo>
                  <a:lnTo>
                    <a:pt x="4409" y="11179"/>
                  </a:lnTo>
                  <a:lnTo>
                    <a:pt x="4506" y="11252"/>
                  </a:lnTo>
                  <a:lnTo>
                    <a:pt x="4604" y="11325"/>
                  </a:lnTo>
                  <a:lnTo>
                    <a:pt x="4726" y="11349"/>
                  </a:lnTo>
                  <a:lnTo>
                    <a:pt x="4847" y="11349"/>
                  </a:lnTo>
                  <a:lnTo>
                    <a:pt x="4847" y="11349"/>
                  </a:lnTo>
                  <a:lnTo>
                    <a:pt x="4969" y="11349"/>
                  </a:lnTo>
                  <a:lnTo>
                    <a:pt x="4969" y="11349"/>
                  </a:lnTo>
                  <a:lnTo>
                    <a:pt x="5091" y="11325"/>
                  </a:lnTo>
                  <a:lnTo>
                    <a:pt x="5213" y="11252"/>
                  </a:lnTo>
                  <a:lnTo>
                    <a:pt x="5334" y="11155"/>
                  </a:lnTo>
                  <a:lnTo>
                    <a:pt x="5408" y="11057"/>
                  </a:lnTo>
                  <a:lnTo>
                    <a:pt x="5481" y="10935"/>
                  </a:lnTo>
                  <a:lnTo>
                    <a:pt x="5529" y="10814"/>
                  </a:lnTo>
                  <a:lnTo>
                    <a:pt x="5529" y="10668"/>
                  </a:lnTo>
                  <a:lnTo>
                    <a:pt x="5529" y="10521"/>
                  </a:lnTo>
                  <a:lnTo>
                    <a:pt x="5529" y="10521"/>
                  </a:lnTo>
                  <a:lnTo>
                    <a:pt x="5188" y="6381"/>
                  </a:lnTo>
                  <a:lnTo>
                    <a:pt x="4994" y="3507"/>
                  </a:lnTo>
                  <a:lnTo>
                    <a:pt x="4945" y="2533"/>
                  </a:lnTo>
                  <a:lnTo>
                    <a:pt x="4945" y="2241"/>
                  </a:lnTo>
                  <a:lnTo>
                    <a:pt x="4969" y="2143"/>
                  </a:lnTo>
                  <a:lnTo>
                    <a:pt x="4969" y="2143"/>
                  </a:lnTo>
                  <a:lnTo>
                    <a:pt x="4994" y="2143"/>
                  </a:lnTo>
                  <a:lnTo>
                    <a:pt x="5042" y="2168"/>
                  </a:lnTo>
                  <a:lnTo>
                    <a:pt x="5140" y="2314"/>
                  </a:lnTo>
                  <a:lnTo>
                    <a:pt x="5237" y="2557"/>
                  </a:lnTo>
                  <a:lnTo>
                    <a:pt x="5334" y="2898"/>
                  </a:lnTo>
                  <a:lnTo>
                    <a:pt x="5432" y="3288"/>
                  </a:lnTo>
                  <a:lnTo>
                    <a:pt x="5529" y="3726"/>
                  </a:lnTo>
                  <a:lnTo>
                    <a:pt x="5578" y="4189"/>
                  </a:lnTo>
                  <a:lnTo>
                    <a:pt x="5602" y="4652"/>
                  </a:lnTo>
                  <a:lnTo>
                    <a:pt x="5602" y="4652"/>
                  </a:lnTo>
                  <a:lnTo>
                    <a:pt x="5627" y="4774"/>
                  </a:lnTo>
                  <a:lnTo>
                    <a:pt x="5651" y="4895"/>
                  </a:lnTo>
                  <a:lnTo>
                    <a:pt x="5675" y="4993"/>
                  </a:lnTo>
                  <a:lnTo>
                    <a:pt x="5749" y="5090"/>
                  </a:lnTo>
                  <a:lnTo>
                    <a:pt x="5822" y="5163"/>
                  </a:lnTo>
                  <a:lnTo>
                    <a:pt x="5919" y="5236"/>
                  </a:lnTo>
                  <a:lnTo>
                    <a:pt x="6016" y="5261"/>
                  </a:lnTo>
                  <a:lnTo>
                    <a:pt x="6138" y="5285"/>
                  </a:lnTo>
                  <a:lnTo>
                    <a:pt x="6138" y="5285"/>
                  </a:lnTo>
                  <a:lnTo>
                    <a:pt x="6260" y="5261"/>
                  </a:lnTo>
                  <a:lnTo>
                    <a:pt x="6357" y="5236"/>
                  </a:lnTo>
                  <a:lnTo>
                    <a:pt x="6455" y="5163"/>
                  </a:lnTo>
                  <a:lnTo>
                    <a:pt x="6528" y="5090"/>
                  </a:lnTo>
                  <a:lnTo>
                    <a:pt x="6601" y="4993"/>
                  </a:lnTo>
                  <a:lnTo>
                    <a:pt x="6650" y="4895"/>
                  </a:lnTo>
                  <a:lnTo>
                    <a:pt x="6674" y="4774"/>
                  </a:lnTo>
                  <a:lnTo>
                    <a:pt x="6674" y="4652"/>
                  </a:lnTo>
                  <a:lnTo>
                    <a:pt x="6674" y="4652"/>
                  </a:lnTo>
                  <a:lnTo>
                    <a:pt x="6674" y="4092"/>
                  </a:lnTo>
                  <a:lnTo>
                    <a:pt x="6625" y="3556"/>
                  </a:lnTo>
                  <a:lnTo>
                    <a:pt x="6552" y="3069"/>
                  </a:lnTo>
                  <a:lnTo>
                    <a:pt x="6455" y="2630"/>
                  </a:lnTo>
                  <a:lnTo>
                    <a:pt x="6357" y="2216"/>
                  </a:lnTo>
                  <a:lnTo>
                    <a:pt x="6211" y="1827"/>
                  </a:lnTo>
                  <a:lnTo>
                    <a:pt x="6065" y="1486"/>
                  </a:lnTo>
                  <a:lnTo>
                    <a:pt x="5895" y="1169"/>
                  </a:lnTo>
                  <a:lnTo>
                    <a:pt x="5700" y="901"/>
                  </a:lnTo>
                  <a:lnTo>
                    <a:pt x="5505" y="658"/>
                  </a:lnTo>
                  <a:lnTo>
                    <a:pt x="5286" y="463"/>
                  </a:lnTo>
                  <a:lnTo>
                    <a:pt x="5042" y="292"/>
                  </a:lnTo>
                  <a:lnTo>
                    <a:pt x="4799" y="171"/>
                  </a:lnTo>
                  <a:lnTo>
                    <a:pt x="4555" y="73"/>
                  </a:lnTo>
                  <a:lnTo>
                    <a:pt x="4287" y="24"/>
                  </a:lnTo>
                  <a:lnTo>
                    <a:pt x="4019" y="0"/>
                  </a:lnTo>
                  <a:lnTo>
                    <a:pt x="4019"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41" name="Shape 565">
              <a:extLst>
                <a:ext uri="{FF2B5EF4-FFF2-40B4-BE49-F238E27FC236}">
                  <a16:creationId xmlns:a16="http://schemas.microsoft.com/office/drawing/2014/main" id="{0DBB0B60-B57C-44F4-A1AD-AA82D552E7DF}"/>
                </a:ext>
              </a:extLst>
            </p:cNvPr>
            <p:cNvSpPr/>
            <p:nvPr/>
          </p:nvSpPr>
          <p:spPr>
            <a:xfrm>
              <a:off x="4792100" y="2332025"/>
              <a:ext cx="76725" cy="84050"/>
            </a:xfrm>
            <a:custGeom>
              <a:avLst/>
              <a:gdLst/>
              <a:ahLst/>
              <a:cxnLst/>
              <a:rect l="0" t="0" r="0" b="0"/>
              <a:pathLst>
                <a:path w="3069" h="3362" fill="none" extrusionOk="0">
                  <a:moveTo>
                    <a:pt x="0" y="1511"/>
                  </a:moveTo>
                  <a:lnTo>
                    <a:pt x="0" y="1511"/>
                  </a:lnTo>
                  <a:lnTo>
                    <a:pt x="24" y="1340"/>
                  </a:lnTo>
                  <a:lnTo>
                    <a:pt x="49" y="1170"/>
                  </a:lnTo>
                  <a:lnTo>
                    <a:pt x="73" y="1024"/>
                  </a:lnTo>
                  <a:lnTo>
                    <a:pt x="122" y="877"/>
                  </a:lnTo>
                  <a:lnTo>
                    <a:pt x="195" y="756"/>
                  </a:lnTo>
                  <a:lnTo>
                    <a:pt x="268" y="634"/>
                  </a:lnTo>
                  <a:lnTo>
                    <a:pt x="365" y="512"/>
                  </a:lnTo>
                  <a:lnTo>
                    <a:pt x="463" y="415"/>
                  </a:lnTo>
                  <a:lnTo>
                    <a:pt x="682" y="220"/>
                  </a:lnTo>
                  <a:lnTo>
                    <a:pt x="950" y="98"/>
                  </a:lnTo>
                  <a:lnTo>
                    <a:pt x="1218" y="25"/>
                  </a:lnTo>
                  <a:lnTo>
                    <a:pt x="1534" y="1"/>
                  </a:lnTo>
                  <a:lnTo>
                    <a:pt x="1534" y="1"/>
                  </a:lnTo>
                  <a:lnTo>
                    <a:pt x="1851" y="25"/>
                  </a:lnTo>
                  <a:lnTo>
                    <a:pt x="2119" y="98"/>
                  </a:lnTo>
                  <a:lnTo>
                    <a:pt x="2387" y="220"/>
                  </a:lnTo>
                  <a:lnTo>
                    <a:pt x="2606" y="415"/>
                  </a:lnTo>
                  <a:lnTo>
                    <a:pt x="2703" y="512"/>
                  </a:lnTo>
                  <a:lnTo>
                    <a:pt x="2801" y="634"/>
                  </a:lnTo>
                  <a:lnTo>
                    <a:pt x="2874" y="756"/>
                  </a:lnTo>
                  <a:lnTo>
                    <a:pt x="2947" y="877"/>
                  </a:lnTo>
                  <a:lnTo>
                    <a:pt x="2996" y="1024"/>
                  </a:lnTo>
                  <a:lnTo>
                    <a:pt x="3020" y="1170"/>
                  </a:lnTo>
                  <a:lnTo>
                    <a:pt x="3044" y="1340"/>
                  </a:lnTo>
                  <a:lnTo>
                    <a:pt x="3069" y="1511"/>
                  </a:lnTo>
                  <a:lnTo>
                    <a:pt x="3069" y="1511"/>
                  </a:lnTo>
                  <a:lnTo>
                    <a:pt x="3044" y="1681"/>
                  </a:lnTo>
                  <a:lnTo>
                    <a:pt x="3020" y="1852"/>
                  </a:lnTo>
                  <a:lnTo>
                    <a:pt x="2947" y="2193"/>
                  </a:lnTo>
                  <a:lnTo>
                    <a:pt x="2801" y="2509"/>
                  </a:lnTo>
                  <a:lnTo>
                    <a:pt x="2606" y="2777"/>
                  </a:lnTo>
                  <a:lnTo>
                    <a:pt x="2509" y="2899"/>
                  </a:lnTo>
                  <a:lnTo>
                    <a:pt x="2387" y="3021"/>
                  </a:lnTo>
                  <a:lnTo>
                    <a:pt x="2265" y="3118"/>
                  </a:lnTo>
                  <a:lnTo>
                    <a:pt x="2119" y="3191"/>
                  </a:lnTo>
                  <a:lnTo>
                    <a:pt x="1997" y="3264"/>
                  </a:lnTo>
                  <a:lnTo>
                    <a:pt x="1851" y="3313"/>
                  </a:lnTo>
                  <a:lnTo>
                    <a:pt x="1681" y="3337"/>
                  </a:lnTo>
                  <a:lnTo>
                    <a:pt x="1534" y="3362"/>
                  </a:lnTo>
                  <a:lnTo>
                    <a:pt x="1534" y="3362"/>
                  </a:lnTo>
                  <a:lnTo>
                    <a:pt x="1388" y="3337"/>
                  </a:lnTo>
                  <a:lnTo>
                    <a:pt x="1218" y="3313"/>
                  </a:lnTo>
                  <a:lnTo>
                    <a:pt x="1072" y="3264"/>
                  </a:lnTo>
                  <a:lnTo>
                    <a:pt x="950" y="3191"/>
                  </a:lnTo>
                  <a:lnTo>
                    <a:pt x="804" y="3118"/>
                  </a:lnTo>
                  <a:lnTo>
                    <a:pt x="682" y="3021"/>
                  </a:lnTo>
                  <a:lnTo>
                    <a:pt x="560" y="2899"/>
                  </a:lnTo>
                  <a:lnTo>
                    <a:pt x="463" y="2777"/>
                  </a:lnTo>
                  <a:lnTo>
                    <a:pt x="268" y="2509"/>
                  </a:lnTo>
                  <a:lnTo>
                    <a:pt x="122" y="2193"/>
                  </a:lnTo>
                  <a:lnTo>
                    <a:pt x="49" y="1852"/>
                  </a:lnTo>
                  <a:lnTo>
                    <a:pt x="24" y="1681"/>
                  </a:lnTo>
                  <a:lnTo>
                    <a:pt x="0" y="1511"/>
                  </a:lnTo>
                  <a:lnTo>
                    <a:pt x="0" y="151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42" name="Shape 566">
            <a:extLst>
              <a:ext uri="{FF2B5EF4-FFF2-40B4-BE49-F238E27FC236}">
                <a16:creationId xmlns:a16="http://schemas.microsoft.com/office/drawing/2014/main" id="{A34E8135-9177-4F50-AAA7-E1D239A74396}"/>
              </a:ext>
            </a:extLst>
          </p:cNvPr>
          <p:cNvGrpSpPr/>
          <p:nvPr/>
        </p:nvGrpSpPr>
        <p:grpSpPr>
          <a:xfrm>
            <a:off x="8618203" y="2688150"/>
            <a:ext cx="177633" cy="505494"/>
            <a:chOff x="4071800" y="2269925"/>
            <a:chExt cx="172925" cy="502950"/>
          </a:xfrm>
        </p:grpSpPr>
        <p:sp>
          <p:nvSpPr>
            <p:cNvPr id="143" name="Shape 567">
              <a:extLst>
                <a:ext uri="{FF2B5EF4-FFF2-40B4-BE49-F238E27FC236}">
                  <a16:creationId xmlns:a16="http://schemas.microsoft.com/office/drawing/2014/main" id="{D9C37049-0C79-4CEA-AD1C-B2108E8F2F6E}"/>
                </a:ext>
              </a:extLst>
            </p:cNvPr>
            <p:cNvSpPr/>
            <p:nvPr/>
          </p:nvSpPr>
          <p:spPr>
            <a:xfrm>
              <a:off x="4118075" y="2269925"/>
              <a:ext cx="80375" cy="91350"/>
            </a:xfrm>
            <a:custGeom>
              <a:avLst/>
              <a:gdLst/>
              <a:ahLst/>
              <a:cxnLst/>
              <a:rect l="0" t="0" r="0" b="0"/>
              <a:pathLst>
                <a:path w="3215" h="3654" fill="none" extrusionOk="0">
                  <a:moveTo>
                    <a:pt x="0" y="1657"/>
                  </a:moveTo>
                  <a:lnTo>
                    <a:pt x="0" y="1657"/>
                  </a:lnTo>
                  <a:lnTo>
                    <a:pt x="0" y="1462"/>
                  </a:lnTo>
                  <a:lnTo>
                    <a:pt x="24" y="1291"/>
                  </a:lnTo>
                  <a:lnTo>
                    <a:pt x="73" y="1121"/>
                  </a:lnTo>
                  <a:lnTo>
                    <a:pt x="122" y="975"/>
                  </a:lnTo>
                  <a:lnTo>
                    <a:pt x="195" y="829"/>
                  </a:lnTo>
                  <a:lnTo>
                    <a:pt x="268" y="682"/>
                  </a:lnTo>
                  <a:lnTo>
                    <a:pt x="365" y="561"/>
                  </a:lnTo>
                  <a:lnTo>
                    <a:pt x="463" y="439"/>
                  </a:lnTo>
                  <a:lnTo>
                    <a:pt x="585" y="341"/>
                  </a:lnTo>
                  <a:lnTo>
                    <a:pt x="706" y="244"/>
                  </a:lnTo>
                  <a:lnTo>
                    <a:pt x="853" y="171"/>
                  </a:lnTo>
                  <a:lnTo>
                    <a:pt x="974" y="122"/>
                  </a:lnTo>
                  <a:lnTo>
                    <a:pt x="1120" y="74"/>
                  </a:lnTo>
                  <a:lnTo>
                    <a:pt x="1291" y="25"/>
                  </a:lnTo>
                  <a:lnTo>
                    <a:pt x="1437" y="0"/>
                  </a:lnTo>
                  <a:lnTo>
                    <a:pt x="1608" y="0"/>
                  </a:lnTo>
                  <a:lnTo>
                    <a:pt x="1608" y="0"/>
                  </a:lnTo>
                  <a:lnTo>
                    <a:pt x="1778" y="0"/>
                  </a:lnTo>
                  <a:lnTo>
                    <a:pt x="1924" y="25"/>
                  </a:lnTo>
                  <a:lnTo>
                    <a:pt x="2095" y="74"/>
                  </a:lnTo>
                  <a:lnTo>
                    <a:pt x="2241" y="122"/>
                  </a:lnTo>
                  <a:lnTo>
                    <a:pt x="2363" y="171"/>
                  </a:lnTo>
                  <a:lnTo>
                    <a:pt x="2509" y="244"/>
                  </a:lnTo>
                  <a:lnTo>
                    <a:pt x="2630" y="341"/>
                  </a:lnTo>
                  <a:lnTo>
                    <a:pt x="2752" y="439"/>
                  </a:lnTo>
                  <a:lnTo>
                    <a:pt x="2850" y="561"/>
                  </a:lnTo>
                  <a:lnTo>
                    <a:pt x="2947" y="682"/>
                  </a:lnTo>
                  <a:lnTo>
                    <a:pt x="3020" y="829"/>
                  </a:lnTo>
                  <a:lnTo>
                    <a:pt x="3093" y="975"/>
                  </a:lnTo>
                  <a:lnTo>
                    <a:pt x="3142" y="1121"/>
                  </a:lnTo>
                  <a:lnTo>
                    <a:pt x="3191" y="1291"/>
                  </a:lnTo>
                  <a:lnTo>
                    <a:pt x="3215" y="1462"/>
                  </a:lnTo>
                  <a:lnTo>
                    <a:pt x="3215" y="1657"/>
                  </a:lnTo>
                  <a:lnTo>
                    <a:pt x="3215" y="1657"/>
                  </a:lnTo>
                  <a:lnTo>
                    <a:pt x="3215" y="1827"/>
                  </a:lnTo>
                  <a:lnTo>
                    <a:pt x="3191" y="2022"/>
                  </a:lnTo>
                  <a:lnTo>
                    <a:pt x="3142" y="2217"/>
                  </a:lnTo>
                  <a:lnTo>
                    <a:pt x="3093" y="2387"/>
                  </a:lnTo>
                  <a:lnTo>
                    <a:pt x="3020" y="2558"/>
                  </a:lnTo>
                  <a:lnTo>
                    <a:pt x="2947" y="2728"/>
                  </a:lnTo>
                  <a:lnTo>
                    <a:pt x="2850" y="2874"/>
                  </a:lnTo>
                  <a:lnTo>
                    <a:pt x="2752" y="3020"/>
                  </a:lnTo>
                  <a:lnTo>
                    <a:pt x="2630" y="3167"/>
                  </a:lnTo>
                  <a:lnTo>
                    <a:pt x="2509" y="3288"/>
                  </a:lnTo>
                  <a:lnTo>
                    <a:pt x="2363" y="3386"/>
                  </a:lnTo>
                  <a:lnTo>
                    <a:pt x="2241" y="3483"/>
                  </a:lnTo>
                  <a:lnTo>
                    <a:pt x="2095" y="3556"/>
                  </a:lnTo>
                  <a:lnTo>
                    <a:pt x="1924" y="3605"/>
                  </a:lnTo>
                  <a:lnTo>
                    <a:pt x="1778" y="3629"/>
                  </a:lnTo>
                  <a:lnTo>
                    <a:pt x="1608" y="3654"/>
                  </a:lnTo>
                  <a:lnTo>
                    <a:pt x="1608" y="3654"/>
                  </a:lnTo>
                  <a:lnTo>
                    <a:pt x="1437" y="3629"/>
                  </a:lnTo>
                  <a:lnTo>
                    <a:pt x="1291" y="3605"/>
                  </a:lnTo>
                  <a:lnTo>
                    <a:pt x="1120" y="3556"/>
                  </a:lnTo>
                  <a:lnTo>
                    <a:pt x="974" y="3483"/>
                  </a:lnTo>
                  <a:lnTo>
                    <a:pt x="853" y="3386"/>
                  </a:lnTo>
                  <a:lnTo>
                    <a:pt x="706" y="3288"/>
                  </a:lnTo>
                  <a:lnTo>
                    <a:pt x="585" y="3167"/>
                  </a:lnTo>
                  <a:lnTo>
                    <a:pt x="463" y="3020"/>
                  </a:lnTo>
                  <a:lnTo>
                    <a:pt x="365" y="2874"/>
                  </a:lnTo>
                  <a:lnTo>
                    <a:pt x="268" y="2728"/>
                  </a:lnTo>
                  <a:lnTo>
                    <a:pt x="195" y="2558"/>
                  </a:lnTo>
                  <a:lnTo>
                    <a:pt x="122" y="2387"/>
                  </a:lnTo>
                  <a:lnTo>
                    <a:pt x="73" y="2217"/>
                  </a:lnTo>
                  <a:lnTo>
                    <a:pt x="24" y="2022"/>
                  </a:lnTo>
                  <a:lnTo>
                    <a:pt x="0" y="1827"/>
                  </a:lnTo>
                  <a:lnTo>
                    <a:pt x="0" y="1657"/>
                  </a:lnTo>
                  <a:lnTo>
                    <a:pt x="0" y="165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44" name="Shape 568">
              <a:extLst>
                <a:ext uri="{FF2B5EF4-FFF2-40B4-BE49-F238E27FC236}">
                  <a16:creationId xmlns:a16="http://schemas.microsoft.com/office/drawing/2014/main" id="{FF3D2931-93FB-48C7-933E-14F1A9B8AED0}"/>
                </a:ext>
              </a:extLst>
            </p:cNvPr>
            <p:cNvSpPr/>
            <p:nvPr/>
          </p:nvSpPr>
          <p:spPr>
            <a:xfrm>
              <a:off x="4071800" y="2372825"/>
              <a:ext cx="172925" cy="400050"/>
            </a:xfrm>
            <a:custGeom>
              <a:avLst/>
              <a:gdLst/>
              <a:ahLst/>
              <a:cxnLst/>
              <a:rect l="0" t="0" r="0" b="0"/>
              <a:pathLst>
                <a:path w="6917" h="16002" fill="none" extrusionOk="0">
                  <a:moveTo>
                    <a:pt x="4189" y="0"/>
                  </a:moveTo>
                  <a:lnTo>
                    <a:pt x="4189" y="0"/>
                  </a:lnTo>
                  <a:lnTo>
                    <a:pt x="4019" y="98"/>
                  </a:lnTo>
                  <a:lnTo>
                    <a:pt x="3848" y="147"/>
                  </a:lnTo>
                  <a:lnTo>
                    <a:pt x="3653" y="195"/>
                  </a:lnTo>
                  <a:lnTo>
                    <a:pt x="3459" y="220"/>
                  </a:lnTo>
                  <a:lnTo>
                    <a:pt x="3459" y="220"/>
                  </a:lnTo>
                  <a:lnTo>
                    <a:pt x="3264" y="195"/>
                  </a:lnTo>
                  <a:lnTo>
                    <a:pt x="3069" y="147"/>
                  </a:lnTo>
                  <a:lnTo>
                    <a:pt x="2898" y="98"/>
                  </a:lnTo>
                  <a:lnTo>
                    <a:pt x="2728" y="0"/>
                  </a:lnTo>
                  <a:lnTo>
                    <a:pt x="2728" y="0"/>
                  </a:lnTo>
                  <a:lnTo>
                    <a:pt x="2533" y="49"/>
                  </a:lnTo>
                  <a:lnTo>
                    <a:pt x="2338" y="122"/>
                  </a:lnTo>
                  <a:lnTo>
                    <a:pt x="2168" y="195"/>
                  </a:lnTo>
                  <a:lnTo>
                    <a:pt x="2022" y="293"/>
                  </a:lnTo>
                  <a:lnTo>
                    <a:pt x="1705" y="488"/>
                  </a:lnTo>
                  <a:lnTo>
                    <a:pt x="1437" y="755"/>
                  </a:lnTo>
                  <a:lnTo>
                    <a:pt x="1169" y="1072"/>
                  </a:lnTo>
                  <a:lnTo>
                    <a:pt x="950" y="1413"/>
                  </a:lnTo>
                  <a:lnTo>
                    <a:pt x="755" y="1803"/>
                  </a:lnTo>
                  <a:lnTo>
                    <a:pt x="585" y="2217"/>
                  </a:lnTo>
                  <a:lnTo>
                    <a:pt x="439" y="2704"/>
                  </a:lnTo>
                  <a:lnTo>
                    <a:pt x="317" y="3191"/>
                  </a:lnTo>
                  <a:lnTo>
                    <a:pt x="219" y="3727"/>
                  </a:lnTo>
                  <a:lnTo>
                    <a:pt x="146" y="4311"/>
                  </a:lnTo>
                  <a:lnTo>
                    <a:pt x="73" y="4896"/>
                  </a:lnTo>
                  <a:lnTo>
                    <a:pt x="24" y="5529"/>
                  </a:lnTo>
                  <a:lnTo>
                    <a:pt x="0" y="6187"/>
                  </a:lnTo>
                  <a:lnTo>
                    <a:pt x="0" y="6869"/>
                  </a:lnTo>
                  <a:lnTo>
                    <a:pt x="0" y="6869"/>
                  </a:lnTo>
                  <a:lnTo>
                    <a:pt x="24" y="7015"/>
                  </a:lnTo>
                  <a:lnTo>
                    <a:pt x="49" y="7161"/>
                  </a:lnTo>
                  <a:lnTo>
                    <a:pt x="98" y="7307"/>
                  </a:lnTo>
                  <a:lnTo>
                    <a:pt x="171" y="7404"/>
                  </a:lnTo>
                  <a:lnTo>
                    <a:pt x="244" y="7502"/>
                  </a:lnTo>
                  <a:lnTo>
                    <a:pt x="317" y="7575"/>
                  </a:lnTo>
                  <a:lnTo>
                    <a:pt x="414" y="7624"/>
                  </a:lnTo>
                  <a:lnTo>
                    <a:pt x="487" y="7624"/>
                  </a:lnTo>
                  <a:lnTo>
                    <a:pt x="487" y="7624"/>
                  </a:lnTo>
                  <a:lnTo>
                    <a:pt x="633" y="7624"/>
                  </a:lnTo>
                  <a:lnTo>
                    <a:pt x="731" y="7575"/>
                  </a:lnTo>
                  <a:lnTo>
                    <a:pt x="804" y="7502"/>
                  </a:lnTo>
                  <a:lnTo>
                    <a:pt x="877" y="7404"/>
                  </a:lnTo>
                  <a:lnTo>
                    <a:pt x="926" y="7307"/>
                  </a:lnTo>
                  <a:lnTo>
                    <a:pt x="950" y="7161"/>
                  </a:lnTo>
                  <a:lnTo>
                    <a:pt x="974" y="6869"/>
                  </a:lnTo>
                  <a:lnTo>
                    <a:pt x="974" y="6869"/>
                  </a:lnTo>
                  <a:lnTo>
                    <a:pt x="999" y="6503"/>
                  </a:lnTo>
                  <a:lnTo>
                    <a:pt x="1023" y="6089"/>
                  </a:lnTo>
                  <a:lnTo>
                    <a:pt x="1145" y="5091"/>
                  </a:lnTo>
                  <a:lnTo>
                    <a:pt x="1291" y="4092"/>
                  </a:lnTo>
                  <a:lnTo>
                    <a:pt x="1364" y="3654"/>
                  </a:lnTo>
                  <a:lnTo>
                    <a:pt x="1461" y="3288"/>
                  </a:lnTo>
                  <a:lnTo>
                    <a:pt x="1461" y="3288"/>
                  </a:lnTo>
                  <a:lnTo>
                    <a:pt x="1413" y="3094"/>
                  </a:lnTo>
                  <a:lnTo>
                    <a:pt x="1388" y="2899"/>
                  </a:lnTo>
                  <a:lnTo>
                    <a:pt x="1388" y="2704"/>
                  </a:lnTo>
                  <a:lnTo>
                    <a:pt x="1413" y="2533"/>
                  </a:lnTo>
                  <a:lnTo>
                    <a:pt x="1437" y="2387"/>
                  </a:lnTo>
                  <a:lnTo>
                    <a:pt x="1510" y="2241"/>
                  </a:lnTo>
                  <a:lnTo>
                    <a:pt x="1583" y="2119"/>
                  </a:lnTo>
                  <a:lnTo>
                    <a:pt x="1656" y="2046"/>
                  </a:lnTo>
                  <a:lnTo>
                    <a:pt x="1656" y="2046"/>
                  </a:lnTo>
                  <a:lnTo>
                    <a:pt x="1583" y="2144"/>
                  </a:lnTo>
                  <a:lnTo>
                    <a:pt x="1534" y="2290"/>
                  </a:lnTo>
                  <a:lnTo>
                    <a:pt x="1486" y="2485"/>
                  </a:lnTo>
                  <a:lnTo>
                    <a:pt x="1486" y="2680"/>
                  </a:lnTo>
                  <a:lnTo>
                    <a:pt x="1510" y="2874"/>
                  </a:lnTo>
                  <a:lnTo>
                    <a:pt x="1559" y="3069"/>
                  </a:lnTo>
                  <a:lnTo>
                    <a:pt x="1608" y="3167"/>
                  </a:lnTo>
                  <a:lnTo>
                    <a:pt x="1681" y="3264"/>
                  </a:lnTo>
                  <a:lnTo>
                    <a:pt x="1754" y="3337"/>
                  </a:lnTo>
                  <a:lnTo>
                    <a:pt x="1851" y="3410"/>
                  </a:lnTo>
                  <a:lnTo>
                    <a:pt x="1851" y="3410"/>
                  </a:lnTo>
                  <a:lnTo>
                    <a:pt x="1900" y="3775"/>
                  </a:lnTo>
                  <a:lnTo>
                    <a:pt x="1924" y="3970"/>
                  </a:lnTo>
                  <a:lnTo>
                    <a:pt x="1949" y="4190"/>
                  </a:lnTo>
                  <a:lnTo>
                    <a:pt x="1924" y="4433"/>
                  </a:lnTo>
                  <a:lnTo>
                    <a:pt x="1900" y="4725"/>
                  </a:lnTo>
                  <a:lnTo>
                    <a:pt x="1827" y="5018"/>
                  </a:lnTo>
                  <a:lnTo>
                    <a:pt x="1705" y="5383"/>
                  </a:lnTo>
                  <a:lnTo>
                    <a:pt x="1705" y="5383"/>
                  </a:lnTo>
                  <a:lnTo>
                    <a:pt x="1510" y="5894"/>
                  </a:lnTo>
                  <a:lnTo>
                    <a:pt x="1364" y="6381"/>
                  </a:lnTo>
                  <a:lnTo>
                    <a:pt x="1267" y="6820"/>
                  </a:lnTo>
                  <a:lnTo>
                    <a:pt x="1218" y="7210"/>
                  </a:lnTo>
                  <a:lnTo>
                    <a:pt x="1169" y="7599"/>
                  </a:lnTo>
                  <a:lnTo>
                    <a:pt x="1169" y="7989"/>
                  </a:lnTo>
                  <a:lnTo>
                    <a:pt x="1194" y="8793"/>
                  </a:lnTo>
                  <a:lnTo>
                    <a:pt x="1194" y="8793"/>
                  </a:lnTo>
                  <a:lnTo>
                    <a:pt x="1242" y="9962"/>
                  </a:lnTo>
                  <a:lnTo>
                    <a:pt x="1291" y="11131"/>
                  </a:lnTo>
                  <a:lnTo>
                    <a:pt x="1315" y="13201"/>
                  </a:lnTo>
                  <a:lnTo>
                    <a:pt x="1340" y="14686"/>
                  </a:lnTo>
                  <a:lnTo>
                    <a:pt x="1340" y="15271"/>
                  </a:lnTo>
                  <a:lnTo>
                    <a:pt x="1340" y="15271"/>
                  </a:lnTo>
                  <a:lnTo>
                    <a:pt x="1364" y="15490"/>
                  </a:lnTo>
                  <a:lnTo>
                    <a:pt x="1413" y="15661"/>
                  </a:lnTo>
                  <a:lnTo>
                    <a:pt x="1486" y="15782"/>
                  </a:lnTo>
                  <a:lnTo>
                    <a:pt x="1583" y="15880"/>
                  </a:lnTo>
                  <a:lnTo>
                    <a:pt x="1656" y="15953"/>
                  </a:lnTo>
                  <a:lnTo>
                    <a:pt x="1729" y="15977"/>
                  </a:lnTo>
                  <a:lnTo>
                    <a:pt x="1827" y="16002"/>
                  </a:lnTo>
                  <a:lnTo>
                    <a:pt x="1827" y="16002"/>
                  </a:lnTo>
                  <a:lnTo>
                    <a:pt x="1949" y="16002"/>
                  </a:lnTo>
                  <a:lnTo>
                    <a:pt x="2070" y="15953"/>
                  </a:lnTo>
                  <a:lnTo>
                    <a:pt x="2168" y="15904"/>
                  </a:lnTo>
                  <a:lnTo>
                    <a:pt x="2241" y="15831"/>
                  </a:lnTo>
                  <a:lnTo>
                    <a:pt x="2314" y="15758"/>
                  </a:lnTo>
                  <a:lnTo>
                    <a:pt x="2387" y="15636"/>
                  </a:lnTo>
                  <a:lnTo>
                    <a:pt x="2411" y="15490"/>
                  </a:lnTo>
                  <a:lnTo>
                    <a:pt x="2460" y="15344"/>
                  </a:lnTo>
                  <a:lnTo>
                    <a:pt x="3142" y="8525"/>
                  </a:lnTo>
                  <a:lnTo>
                    <a:pt x="3142" y="8525"/>
                  </a:lnTo>
                  <a:lnTo>
                    <a:pt x="3142" y="8427"/>
                  </a:lnTo>
                  <a:lnTo>
                    <a:pt x="3191" y="8257"/>
                  </a:lnTo>
                  <a:lnTo>
                    <a:pt x="3239" y="8159"/>
                  </a:lnTo>
                  <a:lnTo>
                    <a:pt x="3288" y="8062"/>
                  </a:lnTo>
                  <a:lnTo>
                    <a:pt x="3361" y="7989"/>
                  </a:lnTo>
                  <a:lnTo>
                    <a:pt x="3459" y="7965"/>
                  </a:lnTo>
                  <a:lnTo>
                    <a:pt x="3459" y="7965"/>
                  </a:lnTo>
                  <a:lnTo>
                    <a:pt x="3556" y="7989"/>
                  </a:lnTo>
                  <a:lnTo>
                    <a:pt x="3629" y="8062"/>
                  </a:lnTo>
                  <a:lnTo>
                    <a:pt x="3678" y="8159"/>
                  </a:lnTo>
                  <a:lnTo>
                    <a:pt x="3726" y="8257"/>
                  </a:lnTo>
                  <a:lnTo>
                    <a:pt x="3775" y="8427"/>
                  </a:lnTo>
                  <a:lnTo>
                    <a:pt x="3775" y="8525"/>
                  </a:lnTo>
                  <a:lnTo>
                    <a:pt x="4457" y="15344"/>
                  </a:lnTo>
                  <a:lnTo>
                    <a:pt x="4457" y="15344"/>
                  </a:lnTo>
                  <a:lnTo>
                    <a:pt x="4506" y="15490"/>
                  </a:lnTo>
                  <a:lnTo>
                    <a:pt x="4530" y="15636"/>
                  </a:lnTo>
                  <a:lnTo>
                    <a:pt x="4603" y="15758"/>
                  </a:lnTo>
                  <a:lnTo>
                    <a:pt x="4676" y="15831"/>
                  </a:lnTo>
                  <a:lnTo>
                    <a:pt x="4749" y="15904"/>
                  </a:lnTo>
                  <a:lnTo>
                    <a:pt x="4847" y="15953"/>
                  </a:lnTo>
                  <a:lnTo>
                    <a:pt x="4969" y="16002"/>
                  </a:lnTo>
                  <a:lnTo>
                    <a:pt x="5090" y="16002"/>
                  </a:lnTo>
                  <a:lnTo>
                    <a:pt x="5090" y="16002"/>
                  </a:lnTo>
                  <a:lnTo>
                    <a:pt x="5188" y="15977"/>
                  </a:lnTo>
                  <a:lnTo>
                    <a:pt x="5261" y="15953"/>
                  </a:lnTo>
                  <a:lnTo>
                    <a:pt x="5334" y="15880"/>
                  </a:lnTo>
                  <a:lnTo>
                    <a:pt x="5431" y="15782"/>
                  </a:lnTo>
                  <a:lnTo>
                    <a:pt x="5504" y="15661"/>
                  </a:lnTo>
                  <a:lnTo>
                    <a:pt x="5553" y="15490"/>
                  </a:lnTo>
                  <a:lnTo>
                    <a:pt x="5577" y="15271"/>
                  </a:lnTo>
                  <a:lnTo>
                    <a:pt x="5577" y="15271"/>
                  </a:lnTo>
                  <a:lnTo>
                    <a:pt x="5577" y="14686"/>
                  </a:lnTo>
                  <a:lnTo>
                    <a:pt x="5602" y="13201"/>
                  </a:lnTo>
                  <a:lnTo>
                    <a:pt x="5626" y="11131"/>
                  </a:lnTo>
                  <a:lnTo>
                    <a:pt x="5675" y="9962"/>
                  </a:lnTo>
                  <a:lnTo>
                    <a:pt x="5724" y="8793"/>
                  </a:lnTo>
                  <a:lnTo>
                    <a:pt x="5724" y="8793"/>
                  </a:lnTo>
                  <a:lnTo>
                    <a:pt x="5748" y="7989"/>
                  </a:lnTo>
                  <a:lnTo>
                    <a:pt x="5748" y="7599"/>
                  </a:lnTo>
                  <a:lnTo>
                    <a:pt x="5699" y="7210"/>
                  </a:lnTo>
                  <a:lnTo>
                    <a:pt x="5650" y="6820"/>
                  </a:lnTo>
                  <a:lnTo>
                    <a:pt x="5553" y="6381"/>
                  </a:lnTo>
                  <a:lnTo>
                    <a:pt x="5407" y="5894"/>
                  </a:lnTo>
                  <a:lnTo>
                    <a:pt x="5212" y="5383"/>
                  </a:lnTo>
                  <a:lnTo>
                    <a:pt x="5212" y="5383"/>
                  </a:lnTo>
                  <a:lnTo>
                    <a:pt x="5090" y="5018"/>
                  </a:lnTo>
                  <a:lnTo>
                    <a:pt x="5017" y="4725"/>
                  </a:lnTo>
                  <a:lnTo>
                    <a:pt x="4993" y="4433"/>
                  </a:lnTo>
                  <a:lnTo>
                    <a:pt x="4969" y="4190"/>
                  </a:lnTo>
                  <a:lnTo>
                    <a:pt x="4993" y="3970"/>
                  </a:lnTo>
                  <a:lnTo>
                    <a:pt x="5017" y="3775"/>
                  </a:lnTo>
                  <a:lnTo>
                    <a:pt x="5066" y="3410"/>
                  </a:lnTo>
                  <a:lnTo>
                    <a:pt x="5066" y="3410"/>
                  </a:lnTo>
                  <a:lnTo>
                    <a:pt x="5163" y="3337"/>
                  </a:lnTo>
                  <a:lnTo>
                    <a:pt x="5236" y="3264"/>
                  </a:lnTo>
                  <a:lnTo>
                    <a:pt x="5310" y="3167"/>
                  </a:lnTo>
                  <a:lnTo>
                    <a:pt x="5358" y="3069"/>
                  </a:lnTo>
                  <a:lnTo>
                    <a:pt x="5407" y="2874"/>
                  </a:lnTo>
                  <a:lnTo>
                    <a:pt x="5431" y="2680"/>
                  </a:lnTo>
                  <a:lnTo>
                    <a:pt x="5431" y="2485"/>
                  </a:lnTo>
                  <a:lnTo>
                    <a:pt x="5383" y="2290"/>
                  </a:lnTo>
                  <a:lnTo>
                    <a:pt x="5334" y="2144"/>
                  </a:lnTo>
                  <a:lnTo>
                    <a:pt x="5261" y="2046"/>
                  </a:lnTo>
                  <a:lnTo>
                    <a:pt x="5261" y="2046"/>
                  </a:lnTo>
                  <a:lnTo>
                    <a:pt x="5334" y="2119"/>
                  </a:lnTo>
                  <a:lnTo>
                    <a:pt x="5407" y="2241"/>
                  </a:lnTo>
                  <a:lnTo>
                    <a:pt x="5480" y="2387"/>
                  </a:lnTo>
                  <a:lnTo>
                    <a:pt x="5504" y="2533"/>
                  </a:lnTo>
                  <a:lnTo>
                    <a:pt x="5529" y="2704"/>
                  </a:lnTo>
                  <a:lnTo>
                    <a:pt x="5529" y="2899"/>
                  </a:lnTo>
                  <a:lnTo>
                    <a:pt x="5504" y="3094"/>
                  </a:lnTo>
                  <a:lnTo>
                    <a:pt x="5456" y="3288"/>
                  </a:lnTo>
                  <a:lnTo>
                    <a:pt x="5456" y="3288"/>
                  </a:lnTo>
                  <a:lnTo>
                    <a:pt x="5553" y="3654"/>
                  </a:lnTo>
                  <a:lnTo>
                    <a:pt x="5626" y="4092"/>
                  </a:lnTo>
                  <a:lnTo>
                    <a:pt x="5772" y="5091"/>
                  </a:lnTo>
                  <a:lnTo>
                    <a:pt x="5894" y="6089"/>
                  </a:lnTo>
                  <a:lnTo>
                    <a:pt x="5918" y="6503"/>
                  </a:lnTo>
                  <a:lnTo>
                    <a:pt x="5943" y="6869"/>
                  </a:lnTo>
                  <a:lnTo>
                    <a:pt x="5943" y="6869"/>
                  </a:lnTo>
                  <a:lnTo>
                    <a:pt x="5967" y="7161"/>
                  </a:lnTo>
                  <a:lnTo>
                    <a:pt x="5991" y="7307"/>
                  </a:lnTo>
                  <a:lnTo>
                    <a:pt x="6040" y="7404"/>
                  </a:lnTo>
                  <a:lnTo>
                    <a:pt x="6113" y="7502"/>
                  </a:lnTo>
                  <a:lnTo>
                    <a:pt x="6186" y="7575"/>
                  </a:lnTo>
                  <a:lnTo>
                    <a:pt x="6284" y="7624"/>
                  </a:lnTo>
                  <a:lnTo>
                    <a:pt x="6430" y="7624"/>
                  </a:lnTo>
                  <a:lnTo>
                    <a:pt x="6430" y="7624"/>
                  </a:lnTo>
                  <a:lnTo>
                    <a:pt x="6503" y="7624"/>
                  </a:lnTo>
                  <a:lnTo>
                    <a:pt x="6600" y="7575"/>
                  </a:lnTo>
                  <a:lnTo>
                    <a:pt x="6673" y="7502"/>
                  </a:lnTo>
                  <a:lnTo>
                    <a:pt x="6746" y="7404"/>
                  </a:lnTo>
                  <a:lnTo>
                    <a:pt x="6820" y="7307"/>
                  </a:lnTo>
                  <a:lnTo>
                    <a:pt x="6868" y="7161"/>
                  </a:lnTo>
                  <a:lnTo>
                    <a:pt x="6893" y="7015"/>
                  </a:lnTo>
                  <a:lnTo>
                    <a:pt x="6917" y="6869"/>
                  </a:lnTo>
                  <a:lnTo>
                    <a:pt x="6917" y="6869"/>
                  </a:lnTo>
                  <a:lnTo>
                    <a:pt x="6917" y="6187"/>
                  </a:lnTo>
                  <a:lnTo>
                    <a:pt x="6893" y="5529"/>
                  </a:lnTo>
                  <a:lnTo>
                    <a:pt x="6844" y="4896"/>
                  </a:lnTo>
                  <a:lnTo>
                    <a:pt x="6771" y="4311"/>
                  </a:lnTo>
                  <a:lnTo>
                    <a:pt x="6698" y="3727"/>
                  </a:lnTo>
                  <a:lnTo>
                    <a:pt x="6600" y="3191"/>
                  </a:lnTo>
                  <a:lnTo>
                    <a:pt x="6479" y="2704"/>
                  </a:lnTo>
                  <a:lnTo>
                    <a:pt x="6332" y="2217"/>
                  </a:lnTo>
                  <a:lnTo>
                    <a:pt x="6162" y="1803"/>
                  </a:lnTo>
                  <a:lnTo>
                    <a:pt x="5967" y="1413"/>
                  </a:lnTo>
                  <a:lnTo>
                    <a:pt x="5748" y="1072"/>
                  </a:lnTo>
                  <a:lnTo>
                    <a:pt x="5480" y="755"/>
                  </a:lnTo>
                  <a:lnTo>
                    <a:pt x="5212" y="488"/>
                  </a:lnTo>
                  <a:lnTo>
                    <a:pt x="4895" y="293"/>
                  </a:lnTo>
                  <a:lnTo>
                    <a:pt x="4749" y="195"/>
                  </a:lnTo>
                  <a:lnTo>
                    <a:pt x="4579" y="122"/>
                  </a:lnTo>
                  <a:lnTo>
                    <a:pt x="4384" y="49"/>
                  </a:lnTo>
                  <a:lnTo>
                    <a:pt x="4189" y="0"/>
                  </a:lnTo>
                  <a:lnTo>
                    <a:pt x="4189"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145" name="Shape 569">
            <a:extLst>
              <a:ext uri="{FF2B5EF4-FFF2-40B4-BE49-F238E27FC236}">
                <a16:creationId xmlns:a16="http://schemas.microsoft.com/office/drawing/2014/main" id="{607A0408-F98A-4FAE-8C7D-40C8B0380129}"/>
              </a:ext>
            </a:extLst>
          </p:cNvPr>
          <p:cNvSpPr/>
          <p:nvPr/>
        </p:nvSpPr>
        <p:spPr>
          <a:xfrm>
            <a:off x="9892460" y="2741483"/>
            <a:ext cx="391554" cy="403908"/>
          </a:xfrm>
          <a:custGeom>
            <a:avLst/>
            <a:gdLst/>
            <a:ahLst/>
            <a:cxnLst/>
            <a:rect l="0" t="0" r="0" b="0"/>
            <a:pathLst>
              <a:path w="15247" h="16075" fill="none" extrusionOk="0">
                <a:moveTo>
                  <a:pt x="9401" y="10717"/>
                </a:moveTo>
                <a:lnTo>
                  <a:pt x="9401" y="10717"/>
                </a:lnTo>
                <a:lnTo>
                  <a:pt x="9085" y="10692"/>
                </a:lnTo>
                <a:lnTo>
                  <a:pt x="9085" y="9596"/>
                </a:lnTo>
                <a:lnTo>
                  <a:pt x="9085" y="9596"/>
                </a:lnTo>
                <a:lnTo>
                  <a:pt x="9401" y="9377"/>
                </a:lnTo>
                <a:lnTo>
                  <a:pt x="9718" y="9133"/>
                </a:lnTo>
                <a:lnTo>
                  <a:pt x="10010" y="8866"/>
                </a:lnTo>
                <a:lnTo>
                  <a:pt x="10302" y="8573"/>
                </a:lnTo>
                <a:lnTo>
                  <a:pt x="10546" y="8232"/>
                </a:lnTo>
                <a:lnTo>
                  <a:pt x="10765" y="7867"/>
                </a:lnTo>
                <a:lnTo>
                  <a:pt x="10984" y="7502"/>
                </a:lnTo>
                <a:lnTo>
                  <a:pt x="11155" y="7088"/>
                </a:lnTo>
                <a:lnTo>
                  <a:pt x="11155" y="7088"/>
                </a:lnTo>
                <a:lnTo>
                  <a:pt x="11228" y="7112"/>
                </a:lnTo>
                <a:lnTo>
                  <a:pt x="11228" y="7112"/>
                </a:lnTo>
                <a:lnTo>
                  <a:pt x="11374" y="7112"/>
                </a:lnTo>
                <a:lnTo>
                  <a:pt x="11496" y="7039"/>
                </a:lnTo>
                <a:lnTo>
                  <a:pt x="11617" y="6942"/>
                </a:lnTo>
                <a:lnTo>
                  <a:pt x="11715" y="6771"/>
                </a:lnTo>
                <a:lnTo>
                  <a:pt x="11812" y="6601"/>
                </a:lnTo>
                <a:lnTo>
                  <a:pt x="11910" y="6381"/>
                </a:lnTo>
                <a:lnTo>
                  <a:pt x="11958" y="6138"/>
                </a:lnTo>
                <a:lnTo>
                  <a:pt x="12007" y="5870"/>
                </a:lnTo>
                <a:lnTo>
                  <a:pt x="12007" y="5870"/>
                </a:lnTo>
                <a:lnTo>
                  <a:pt x="12031" y="5626"/>
                </a:lnTo>
                <a:lnTo>
                  <a:pt x="12007" y="5383"/>
                </a:lnTo>
                <a:lnTo>
                  <a:pt x="11983" y="5188"/>
                </a:lnTo>
                <a:lnTo>
                  <a:pt x="11934" y="4993"/>
                </a:lnTo>
                <a:lnTo>
                  <a:pt x="11885" y="4823"/>
                </a:lnTo>
                <a:lnTo>
                  <a:pt x="11812" y="4677"/>
                </a:lnTo>
                <a:lnTo>
                  <a:pt x="11715" y="4579"/>
                </a:lnTo>
                <a:lnTo>
                  <a:pt x="11593" y="4506"/>
                </a:lnTo>
                <a:lnTo>
                  <a:pt x="11593" y="4506"/>
                </a:lnTo>
                <a:lnTo>
                  <a:pt x="11666" y="4141"/>
                </a:lnTo>
                <a:lnTo>
                  <a:pt x="11690" y="3800"/>
                </a:lnTo>
                <a:lnTo>
                  <a:pt x="11690" y="3483"/>
                </a:lnTo>
                <a:lnTo>
                  <a:pt x="11690" y="3191"/>
                </a:lnTo>
                <a:lnTo>
                  <a:pt x="11666" y="2899"/>
                </a:lnTo>
                <a:lnTo>
                  <a:pt x="11617" y="2631"/>
                </a:lnTo>
                <a:lnTo>
                  <a:pt x="11544" y="2387"/>
                </a:lnTo>
                <a:lnTo>
                  <a:pt x="11471" y="2144"/>
                </a:lnTo>
                <a:lnTo>
                  <a:pt x="11374" y="1924"/>
                </a:lnTo>
                <a:lnTo>
                  <a:pt x="11276" y="1705"/>
                </a:lnTo>
                <a:lnTo>
                  <a:pt x="11155" y="1510"/>
                </a:lnTo>
                <a:lnTo>
                  <a:pt x="11009" y="1340"/>
                </a:lnTo>
                <a:lnTo>
                  <a:pt x="10862" y="1169"/>
                </a:lnTo>
                <a:lnTo>
                  <a:pt x="10716" y="1023"/>
                </a:lnTo>
                <a:lnTo>
                  <a:pt x="10400" y="755"/>
                </a:lnTo>
                <a:lnTo>
                  <a:pt x="10034" y="561"/>
                </a:lnTo>
                <a:lnTo>
                  <a:pt x="9669" y="366"/>
                </a:lnTo>
                <a:lnTo>
                  <a:pt x="9304" y="244"/>
                </a:lnTo>
                <a:lnTo>
                  <a:pt x="8938" y="146"/>
                </a:lnTo>
                <a:lnTo>
                  <a:pt x="8573" y="73"/>
                </a:lnTo>
                <a:lnTo>
                  <a:pt x="8232" y="25"/>
                </a:lnTo>
                <a:lnTo>
                  <a:pt x="7915" y="0"/>
                </a:lnTo>
                <a:lnTo>
                  <a:pt x="7623" y="0"/>
                </a:lnTo>
                <a:lnTo>
                  <a:pt x="7623" y="0"/>
                </a:lnTo>
                <a:lnTo>
                  <a:pt x="7282" y="25"/>
                </a:lnTo>
                <a:lnTo>
                  <a:pt x="6990" y="98"/>
                </a:lnTo>
                <a:lnTo>
                  <a:pt x="6746" y="171"/>
                </a:lnTo>
                <a:lnTo>
                  <a:pt x="6527" y="293"/>
                </a:lnTo>
                <a:lnTo>
                  <a:pt x="6332" y="390"/>
                </a:lnTo>
                <a:lnTo>
                  <a:pt x="6186" y="536"/>
                </a:lnTo>
                <a:lnTo>
                  <a:pt x="6040" y="658"/>
                </a:lnTo>
                <a:lnTo>
                  <a:pt x="5943" y="780"/>
                </a:lnTo>
                <a:lnTo>
                  <a:pt x="5943" y="780"/>
                </a:lnTo>
                <a:lnTo>
                  <a:pt x="5943" y="780"/>
                </a:lnTo>
                <a:lnTo>
                  <a:pt x="5943" y="780"/>
                </a:lnTo>
                <a:lnTo>
                  <a:pt x="5553" y="853"/>
                </a:lnTo>
                <a:lnTo>
                  <a:pt x="5188" y="975"/>
                </a:lnTo>
                <a:lnTo>
                  <a:pt x="4871" y="1145"/>
                </a:lnTo>
                <a:lnTo>
                  <a:pt x="4603" y="1316"/>
                </a:lnTo>
                <a:lnTo>
                  <a:pt x="4360" y="1535"/>
                </a:lnTo>
                <a:lnTo>
                  <a:pt x="4165" y="1754"/>
                </a:lnTo>
                <a:lnTo>
                  <a:pt x="4019" y="2022"/>
                </a:lnTo>
                <a:lnTo>
                  <a:pt x="3897" y="2290"/>
                </a:lnTo>
                <a:lnTo>
                  <a:pt x="3799" y="2558"/>
                </a:lnTo>
                <a:lnTo>
                  <a:pt x="3726" y="2826"/>
                </a:lnTo>
                <a:lnTo>
                  <a:pt x="3678" y="3118"/>
                </a:lnTo>
                <a:lnTo>
                  <a:pt x="3629" y="3410"/>
                </a:lnTo>
                <a:lnTo>
                  <a:pt x="3629" y="3702"/>
                </a:lnTo>
                <a:lnTo>
                  <a:pt x="3629" y="3970"/>
                </a:lnTo>
                <a:lnTo>
                  <a:pt x="3678" y="4482"/>
                </a:lnTo>
                <a:lnTo>
                  <a:pt x="3678" y="4482"/>
                </a:lnTo>
                <a:lnTo>
                  <a:pt x="3678" y="4506"/>
                </a:lnTo>
                <a:lnTo>
                  <a:pt x="3678" y="4506"/>
                </a:lnTo>
                <a:lnTo>
                  <a:pt x="3556" y="4555"/>
                </a:lnTo>
                <a:lnTo>
                  <a:pt x="3459" y="4652"/>
                </a:lnTo>
                <a:lnTo>
                  <a:pt x="3385" y="4798"/>
                </a:lnTo>
                <a:lnTo>
                  <a:pt x="3312" y="4969"/>
                </a:lnTo>
                <a:lnTo>
                  <a:pt x="3264" y="5164"/>
                </a:lnTo>
                <a:lnTo>
                  <a:pt x="3239" y="5383"/>
                </a:lnTo>
                <a:lnTo>
                  <a:pt x="3215" y="5626"/>
                </a:lnTo>
                <a:lnTo>
                  <a:pt x="3239" y="5870"/>
                </a:lnTo>
                <a:lnTo>
                  <a:pt x="3239" y="5870"/>
                </a:lnTo>
                <a:lnTo>
                  <a:pt x="3288" y="6138"/>
                </a:lnTo>
                <a:lnTo>
                  <a:pt x="3337" y="6381"/>
                </a:lnTo>
                <a:lnTo>
                  <a:pt x="3434" y="6601"/>
                </a:lnTo>
                <a:lnTo>
                  <a:pt x="3532" y="6771"/>
                </a:lnTo>
                <a:lnTo>
                  <a:pt x="3629" y="6942"/>
                </a:lnTo>
                <a:lnTo>
                  <a:pt x="3751" y="7039"/>
                </a:lnTo>
                <a:lnTo>
                  <a:pt x="3873" y="7112"/>
                </a:lnTo>
                <a:lnTo>
                  <a:pt x="4019" y="7112"/>
                </a:lnTo>
                <a:lnTo>
                  <a:pt x="4019" y="7112"/>
                </a:lnTo>
                <a:lnTo>
                  <a:pt x="4092" y="7088"/>
                </a:lnTo>
                <a:lnTo>
                  <a:pt x="4092" y="7088"/>
                </a:lnTo>
                <a:lnTo>
                  <a:pt x="4262" y="7502"/>
                </a:lnTo>
                <a:lnTo>
                  <a:pt x="4481" y="7867"/>
                </a:lnTo>
                <a:lnTo>
                  <a:pt x="4701" y="8232"/>
                </a:lnTo>
                <a:lnTo>
                  <a:pt x="4969" y="8573"/>
                </a:lnTo>
                <a:lnTo>
                  <a:pt x="5236" y="8866"/>
                </a:lnTo>
                <a:lnTo>
                  <a:pt x="5529" y="9133"/>
                </a:lnTo>
                <a:lnTo>
                  <a:pt x="5845" y="9377"/>
                </a:lnTo>
                <a:lnTo>
                  <a:pt x="6162" y="9596"/>
                </a:lnTo>
                <a:lnTo>
                  <a:pt x="6162" y="10668"/>
                </a:lnTo>
                <a:lnTo>
                  <a:pt x="6162" y="10668"/>
                </a:lnTo>
                <a:lnTo>
                  <a:pt x="5650" y="10717"/>
                </a:lnTo>
                <a:lnTo>
                  <a:pt x="5650" y="10717"/>
                </a:lnTo>
                <a:lnTo>
                  <a:pt x="5066" y="10814"/>
                </a:lnTo>
                <a:lnTo>
                  <a:pt x="4506" y="10936"/>
                </a:lnTo>
                <a:lnTo>
                  <a:pt x="3946" y="11058"/>
                </a:lnTo>
                <a:lnTo>
                  <a:pt x="3410" y="11228"/>
                </a:lnTo>
                <a:lnTo>
                  <a:pt x="2923" y="11423"/>
                </a:lnTo>
                <a:lnTo>
                  <a:pt x="2460" y="11642"/>
                </a:lnTo>
                <a:lnTo>
                  <a:pt x="2022" y="11886"/>
                </a:lnTo>
                <a:lnTo>
                  <a:pt x="1632" y="12153"/>
                </a:lnTo>
                <a:lnTo>
                  <a:pt x="1267" y="12421"/>
                </a:lnTo>
                <a:lnTo>
                  <a:pt x="950" y="12738"/>
                </a:lnTo>
                <a:lnTo>
                  <a:pt x="682" y="13079"/>
                </a:lnTo>
                <a:lnTo>
                  <a:pt x="439" y="13420"/>
                </a:lnTo>
                <a:lnTo>
                  <a:pt x="268" y="13810"/>
                </a:lnTo>
                <a:lnTo>
                  <a:pt x="122" y="14199"/>
                </a:lnTo>
                <a:lnTo>
                  <a:pt x="49" y="14638"/>
                </a:lnTo>
                <a:lnTo>
                  <a:pt x="0" y="15076"/>
                </a:lnTo>
                <a:lnTo>
                  <a:pt x="0" y="15076"/>
                </a:lnTo>
                <a:lnTo>
                  <a:pt x="49" y="15125"/>
                </a:lnTo>
                <a:lnTo>
                  <a:pt x="244" y="15222"/>
                </a:lnTo>
                <a:lnTo>
                  <a:pt x="414" y="15295"/>
                </a:lnTo>
                <a:lnTo>
                  <a:pt x="633" y="15393"/>
                </a:lnTo>
                <a:lnTo>
                  <a:pt x="901" y="15490"/>
                </a:lnTo>
                <a:lnTo>
                  <a:pt x="1267" y="15563"/>
                </a:lnTo>
                <a:lnTo>
                  <a:pt x="1705" y="15661"/>
                </a:lnTo>
                <a:lnTo>
                  <a:pt x="2216" y="15758"/>
                </a:lnTo>
                <a:lnTo>
                  <a:pt x="2825" y="15831"/>
                </a:lnTo>
                <a:lnTo>
                  <a:pt x="3556" y="15928"/>
                </a:lnTo>
                <a:lnTo>
                  <a:pt x="4384" y="15977"/>
                </a:lnTo>
                <a:lnTo>
                  <a:pt x="5309" y="16026"/>
                </a:lnTo>
                <a:lnTo>
                  <a:pt x="6381" y="16050"/>
                </a:lnTo>
                <a:lnTo>
                  <a:pt x="7599" y="16075"/>
                </a:lnTo>
                <a:lnTo>
                  <a:pt x="7599" y="16075"/>
                </a:lnTo>
                <a:lnTo>
                  <a:pt x="8792" y="16050"/>
                </a:lnTo>
                <a:lnTo>
                  <a:pt x="9864" y="16026"/>
                </a:lnTo>
                <a:lnTo>
                  <a:pt x="10814" y="15977"/>
                </a:lnTo>
                <a:lnTo>
                  <a:pt x="11642" y="15928"/>
                </a:lnTo>
                <a:lnTo>
                  <a:pt x="12372" y="15831"/>
                </a:lnTo>
                <a:lnTo>
                  <a:pt x="12981" y="15758"/>
                </a:lnTo>
                <a:lnTo>
                  <a:pt x="13517" y="15661"/>
                </a:lnTo>
                <a:lnTo>
                  <a:pt x="13955" y="15563"/>
                </a:lnTo>
                <a:lnTo>
                  <a:pt x="14321" y="15490"/>
                </a:lnTo>
                <a:lnTo>
                  <a:pt x="14613" y="15393"/>
                </a:lnTo>
                <a:lnTo>
                  <a:pt x="14832" y="15295"/>
                </a:lnTo>
                <a:lnTo>
                  <a:pt x="15003" y="15222"/>
                </a:lnTo>
                <a:lnTo>
                  <a:pt x="15173" y="15125"/>
                </a:lnTo>
                <a:lnTo>
                  <a:pt x="15246" y="15076"/>
                </a:lnTo>
                <a:lnTo>
                  <a:pt x="15246" y="15076"/>
                </a:lnTo>
                <a:lnTo>
                  <a:pt x="15198" y="14613"/>
                </a:lnTo>
                <a:lnTo>
                  <a:pt x="15125" y="14175"/>
                </a:lnTo>
                <a:lnTo>
                  <a:pt x="15003" y="13761"/>
                </a:lnTo>
                <a:lnTo>
                  <a:pt x="14832" y="13371"/>
                </a:lnTo>
                <a:lnTo>
                  <a:pt x="14589" y="13006"/>
                </a:lnTo>
                <a:lnTo>
                  <a:pt x="14321" y="12665"/>
                </a:lnTo>
                <a:lnTo>
                  <a:pt x="14004" y="12373"/>
                </a:lnTo>
                <a:lnTo>
                  <a:pt x="13639" y="12080"/>
                </a:lnTo>
                <a:lnTo>
                  <a:pt x="13249" y="11813"/>
                </a:lnTo>
                <a:lnTo>
                  <a:pt x="12811" y="11593"/>
                </a:lnTo>
                <a:lnTo>
                  <a:pt x="12324" y="11374"/>
                </a:lnTo>
                <a:lnTo>
                  <a:pt x="11812" y="11204"/>
                </a:lnTo>
                <a:lnTo>
                  <a:pt x="11252" y="11033"/>
                </a:lnTo>
                <a:lnTo>
                  <a:pt x="10668" y="10911"/>
                </a:lnTo>
                <a:lnTo>
                  <a:pt x="10034" y="10790"/>
                </a:lnTo>
                <a:lnTo>
                  <a:pt x="9401" y="10717"/>
                </a:lnTo>
                <a:lnTo>
                  <a:pt x="9401" y="1071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146" name="Shape 570">
            <a:extLst>
              <a:ext uri="{FF2B5EF4-FFF2-40B4-BE49-F238E27FC236}">
                <a16:creationId xmlns:a16="http://schemas.microsoft.com/office/drawing/2014/main" id="{CCB2601D-4C26-46E5-A9DE-AA3C70400E23}"/>
              </a:ext>
            </a:extLst>
          </p:cNvPr>
          <p:cNvGrpSpPr/>
          <p:nvPr/>
        </p:nvGrpSpPr>
        <p:grpSpPr>
          <a:xfrm>
            <a:off x="10570866" y="2748731"/>
            <a:ext cx="422834" cy="389234"/>
            <a:chOff x="5972700" y="2330200"/>
            <a:chExt cx="411625" cy="387275"/>
          </a:xfrm>
        </p:grpSpPr>
        <p:sp>
          <p:nvSpPr>
            <p:cNvPr id="147" name="Shape 571">
              <a:extLst>
                <a:ext uri="{FF2B5EF4-FFF2-40B4-BE49-F238E27FC236}">
                  <a16:creationId xmlns:a16="http://schemas.microsoft.com/office/drawing/2014/main" id="{039D3240-3125-472C-9E7B-71BD863A3702}"/>
                </a:ext>
              </a:extLst>
            </p:cNvPr>
            <p:cNvSpPr/>
            <p:nvPr/>
          </p:nvSpPr>
          <p:spPr>
            <a:xfrm>
              <a:off x="5972700" y="2476950"/>
              <a:ext cx="98050" cy="219825"/>
            </a:xfrm>
            <a:custGeom>
              <a:avLst/>
              <a:gdLst/>
              <a:ahLst/>
              <a:cxnLst/>
              <a:rect l="0" t="0" r="0" b="0"/>
              <a:pathLst>
                <a:path w="3922" h="8793" fill="none" extrusionOk="0">
                  <a:moveTo>
                    <a:pt x="0" y="0"/>
                  </a:moveTo>
                  <a:lnTo>
                    <a:pt x="0" y="8792"/>
                  </a:lnTo>
                  <a:lnTo>
                    <a:pt x="3921" y="8792"/>
                  </a:lnTo>
                  <a:lnTo>
                    <a:pt x="3921" y="0"/>
                  </a:lnTo>
                  <a:lnTo>
                    <a:pt x="0" y="0"/>
                  </a:lnTo>
                  <a:close/>
                  <a:moveTo>
                    <a:pt x="2411" y="2411"/>
                  </a:moveTo>
                  <a:lnTo>
                    <a:pt x="2411" y="2411"/>
                  </a:lnTo>
                  <a:lnTo>
                    <a:pt x="2265" y="2387"/>
                  </a:lnTo>
                  <a:lnTo>
                    <a:pt x="2143" y="2363"/>
                  </a:lnTo>
                  <a:lnTo>
                    <a:pt x="2022" y="2290"/>
                  </a:lnTo>
                  <a:lnTo>
                    <a:pt x="1924" y="2216"/>
                  </a:lnTo>
                  <a:lnTo>
                    <a:pt x="1827" y="2095"/>
                  </a:lnTo>
                  <a:lnTo>
                    <a:pt x="1754" y="1973"/>
                  </a:lnTo>
                  <a:lnTo>
                    <a:pt x="1729" y="1851"/>
                  </a:lnTo>
                  <a:lnTo>
                    <a:pt x="1705" y="1705"/>
                  </a:lnTo>
                  <a:lnTo>
                    <a:pt x="1705" y="1705"/>
                  </a:lnTo>
                  <a:lnTo>
                    <a:pt x="1729" y="1559"/>
                  </a:lnTo>
                  <a:lnTo>
                    <a:pt x="1754" y="1437"/>
                  </a:lnTo>
                  <a:lnTo>
                    <a:pt x="1827" y="1315"/>
                  </a:lnTo>
                  <a:lnTo>
                    <a:pt x="1924" y="1218"/>
                  </a:lnTo>
                  <a:lnTo>
                    <a:pt x="2022" y="1120"/>
                  </a:lnTo>
                  <a:lnTo>
                    <a:pt x="2143" y="1072"/>
                  </a:lnTo>
                  <a:lnTo>
                    <a:pt x="2265" y="1023"/>
                  </a:lnTo>
                  <a:lnTo>
                    <a:pt x="2411" y="999"/>
                  </a:lnTo>
                  <a:lnTo>
                    <a:pt x="2411" y="999"/>
                  </a:lnTo>
                  <a:lnTo>
                    <a:pt x="2557" y="1023"/>
                  </a:lnTo>
                  <a:lnTo>
                    <a:pt x="2679" y="1072"/>
                  </a:lnTo>
                  <a:lnTo>
                    <a:pt x="2801" y="1120"/>
                  </a:lnTo>
                  <a:lnTo>
                    <a:pt x="2898" y="1218"/>
                  </a:lnTo>
                  <a:lnTo>
                    <a:pt x="2996" y="1315"/>
                  </a:lnTo>
                  <a:lnTo>
                    <a:pt x="3069" y="1437"/>
                  </a:lnTo>
                  <a:lnTo>
                    <a:pt x="3093" y="1559"/>
                  </a:lnTo>
                  <a:lnTo>
                    <a:pt x="3118" y="1705"/>
                  </a:lnTo>
                  <a:lnTo>
                    <a:pt x="3118" y="1705"/>
                  </a:lnTo>
                  <a:lnTo>
                    <a:pt x="3093" y="1851"/>
                  </a:lnTo>
                  <a:lnTo>
                    <a:pt x="3069" y="1973"/>
                  </a:lnTo>
                  <a:lnTo>
                    <a:pt x="2996" y="2095"/>
                  </a:lnTo>
                  <a:lnTo>
                    <a:pt x="2898" y="2216"/>
                  </a:lnTo>
                  <a:lnTo>
                    <a:pt x="2801" y="2290"/>
                  </a:lnTo>
                  <a:lnTo>
                    <a:pt x="2679" y="2363"/>
                  </a:lnTo>
                  <a:lnTo>
                    <a:pt x="2557" y="2387"/>
                  </a:lnTo>
                  <a:lnTo>
                    <a:pt x="2411" y="2411"/>
                  </a:lnTo>
                  <a:lnTo>
                    <a:pt x="2411" y="241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48" name="Shape 572">
              <a:extLst>
                <a:ext uri="{FF2B5EF4-FFF2-40B4-BE49-F238E27FC236}">
                  <a16:creationId xmlns:a16="http://schemas.microsoft.com/office/drawing/2014/main" id="{CF1CB32F-14E2-491B-A9D2-AA5908D6093A}"/>
                </a:ext>
              </a:extLst>
            </p:cNvPr>
            <p:cNvSpPr/>
            <p:nvPr/>
          </p:nvSpPr>
          <p:spPr>
            <a:xfrm>
              <a:off x="6078025" y="2330200"/>
              <a:ext cx="306300" cy="387275"/>
            </a:xfrm>
            <a:custGeom>
              <a:avLst/>
              <a:gdLst/>
              <a:ahLst/>
              <a:cxnLst/>
              <a:rect l="0" t="0" r="0" b="0"/>
              <a:pathLst>
                <a:path w="12252" h="15491" fill="none" extrusionOk="0">
                  <a:moveTo>
                    <a:pt x="1" y="13396"/>
                  </a:moveTo>
                  <a:lnTo>
                    <a:pt x="1511" y="13396"/>
                  </a:lnTo>
                  <a:lnTo>
                    <a:pt x="1511" y="13396"/>
                  </a:lnTo>
                  <a:lnTo>
                    <a:pt x="1998" y="13639"/>
                  </a:lnTo>
                  <a:lnTo>
                    <a:pt x="2680" y="13932"/>
                  </a:lnTo>
                  <a:lnTo>
                    <a:pt x="3556" y="14273"/>
                  </a:lnTo>
                  <a:lnTo>
                    <a:pt x="4531" y="14638"/>
                  </a:lnTo>
                  <a:lnTo>
                    <a:pt x="5578" y="14955"/>
                  </a:lnTo>
                  <a:lnTo>
                    <a:pt x="6114" y="15101"/>
                  </a:lnTo>
                  <a:lnTo>
                    <a:pt x="6650" y="15222"/>
                  </a:lnTo>
                  <a:lnTo>
                    <a:pt x="7161" y="15344"/>
                  </a:lnTo>
                  <a:lnTo>
                    <a:pt x="7672" y="15417"/>
                  </a:lnTo>
                  <a:lnTo>
                    <a:pt x="8135" y="15466"/>
                  </a:lnTo>
                  <a:lnTo>
                    <a:pt x="8598" y="15490"/>
                  </a:lnTo>
                  <a:lnTo>
                    <a:pt x="8598" y="15490"/>
                  </a:lnTo>
                  <a:lnTo>
                    <a:pt x="9377" y="15490"/>
                  </a:lnTo>
                  <a:lnTo>
                    <a:pt x="9791" y="15466"/>
                  </a:lnTo>
                  <a:lnTo>
                    <a:pt x="10181" y="15417"/>
                  </a:lnTo>
                  <a:lnTo>
                    <a:pt x="10522" y="15320"/>
                  </a:lnTo>
                  <a:lnTo>
                    <a:pt x="10692" y="15271"/>
                  </a:lnTo>
                  <a:lnTo>
                    <a:pt x="10814" y="15222"/>
                  </a:lnTo>
                  <a:lnTo>
                    <a:pt x="10936" y="15149"/>
                  </a:lnTo>
                  <a:lnTo>
                    <a:pt x="11033" y="15052"/>
                  </a:lnTo>
                  <a:lnTo>
                    <a:pt x="11082" y="14955"/>
                  </a:lnTo>
                  <a:lnTo>
                    <a:pt x="11131" y="14833"/>
                  </a:lnTo>
                  <a:lnTo>
                    <a:pt x="11204" y="14126"/>
                  </a:lnTo>
                  <a:lnTo>
                    <a:pt x="11204" y="14126"/>
                  </a:lnTo>
                  <a:lnTo>
                    <a:pt x="11180" y="13956"/>
                  </a:lnTo>
                  <a:lnTo>
                    <a:pt x="11131" y="13810"/>
                  </a:lnTo>
                  <a:lnTo>
                    <a:pt x="11033" y="13664"/>
                  </a:lnTo>
                  <a:lnTo>
                    <a:pt x="10887" y="13542"/>
                  </a:lnTo>
                  <a:lnTo>
                    <a:pt x="10887" y="13542"/>
                  </a:lnTo>
                  <a:lnTo>
                    <a:pt x="11009" y="13518"/>
                  </a:lnTo>
                  <a:lnTo>
                    <a:pt x="11131" y="13469"/>
                  </a:lnTo>
                  <a:lnTo>
                    <a:pt x="11253" y="13420"/>
                  </a:lnTo>
                  <a:lnTo>
                    <a:pt x="11350" y="13323"/>
                  </a:lnTo>
                  <a:lnTo>
                    <a:pt x="11423" y="13225"/>
                  </a:lnTo>
                  <a:lnTo>
                    <a:pt x="11496" y="13104"/>
                  </a:lnTo>
                  <a:lnTo>
                    <a:pt x="11545" y="12957"/>
                  </a:lnTo>
                  <a:lnTo>
                    <a:pt x="11569" y="12836"/>
                  </a:lnTo>
                  <a:lnTo>
                    <a:pt x="11642" y="11959"/>
                  </a:lnTo>
                  <a:lnTo>
                    <a:pt x="11642" y="11959"/>
                  </a:lnTo>
                  <a:lnTo>
                    <a:pt x="11642" y="11837"/>
                  </a:lnTo>
                  <a:lnTo>
                    <a:pt x="11642" y="11740"/>
                  </a:lnTo>
                  <a:lnTo>
                    <a:pt x="11618" y="11618"/>
                  </a:lnTo>
                  <a:lnTo>
                    <a:pt x="11569" y="11521"/>
                  </a:lnTo>
                  <a:lnTo>
                    <a:pt x="11447" y="11350"/>
                  </a:lnTo>
                  <a:lnTo>
                    <a:pt x="11374" y="11277"/>
                  </a:lnTo>
                  <a:lnTo>
                    <a:pt x="11301" y="11204"/>
                  </a:lnTo>
                  <a:lnTo>
                    <a:pt x="11301" y="11204"/>
                  </a:lnTo>
                  <a:lnTo>
                    <a:pt x="11423" y="11180"/>
                  </a:lnTo>
                  <a:lnTo>
                    <a:pt x="11521" y="11131"/>
                  </a:lnTo>
                  <a:lnTo>
                    <a:pt x="11618" y="11058"/>
                  </a:lnTo>
                  <a:lnTo>
                    <a:pt x="11715" y="10960"/>
                  </a:lnTo>
                  <a:lnTo>
                    <a:pt x="11788" y="10863"/>
                  </a:lnTo>
                  <a:lnTo>
                    <a:pt x="11837" y="10766"/>
                  </a:lnTo>
                  <a:lnTo>
                    <a:pt x="11886" y="10644"/>
                  </a:lnTo>
                  <a:lnTo>
                    <a:pt x="11910" y="10498"/>
                  </a:lnTo>
                  <a:lnTo>
                    <a:pt x="11983" y="9645"/>
                  </a:lnTo>
                  <a:lnTo>
                    <a:pt x="11983" y="9645"/>
                  </a:lnTo>
                  <a:lnTo>
                    <a:pt x="11983" y="9523"/>
                  </a:lnTo>
                  <a:lnTo>
                    <a:pt x="11983" y="9402"/>
                  </a:lnTo>
                  <a:lnTo>
                    <a:pt x="11959" y="9280"/>
                  </a:lnTo>
                  <a:lnTo>
                    <a:pt x="11910" y="9182"/>
                  </a:lnTo>
                  <a:lnTo>
                    <a:pt x="11861" y="9085"/>
                  </a:lnTo>
                  <a:lnTo>
                    <a:pt x="11788" y="9012"/>
                  </a:lnTo>
                  <a:lnTo>
                    <a:pt x="11715" y="8939"/>
                  </a:lnTo>
                  <a:lnTo>
                    <a:pt x="11618" y="8866"/>
                  </a:lnTo>
                  <a:lnTo>
                    <a:pt x="11618" y="8866"/>
                  </a:lnTo>
                  <a:lnTo>
                    <a:pt x="11715" y="8841"/>
                  </a:lnTo>
                  <a:lnTo>
                    <a:pt x="11813" y="8768"/>
                  </a:lnTo>
                  <a:lnTo>
                    <a:pt x="11910" y="8695"/>
                  </a:lnTo>
                  <a:lnTo>
                    <a:pt x="11983" y="8622"/>
                  </a:lnTo>
                  <a:lnTo>
                    <a:pt x="12056" y="8525"/>
                  </a:lnTo>
                  <a:lnTo>
                    <a:pt x="12105" y="8427"/>
                  </a:lnTo>
                  <a:lnTo>
                    <a:pt x="12129" y="8306"/>
                  </a:lnTo>
                  <a:lnTo>
                    <a:pt x="12154" y="8184"/>
                  </a:lnTo>
                  <a:lnTo>
                    <a:pt x="12251" y="7307"/>
                  </a:lnTo>
                  <a:lnTo>
                    <a:pt x="12251" y="7307"/>
                  </a:lnTo>
                  <a:lnTo>
                    <a:pt x="12227" y="7185"/>
                  </a:lnTo>
                  <a:lnTo>
                    <a:pt x="12202" y="7064"/>
                  </a:lnTo>
                  <a:lnTo>
                    <a:pt x="12154" y="6966"/>
                  </a:lnTo>
                  <a:lnTo>
                    <a:pt x="12105" y="6869"/>
                  </a:lnTo>
                  <a:lnTo>
                    <a:pt x="12032" y="6771"/>
                  </a:lnTo>
                  <a:lnTo>
                    <a:pt x="11935" y="6698"/>
                  </a:lnTo>
                  <a:lnTo>
                    <a:pt x="11715" y="6552"/>
                  </a:lnTo>
                  <a:lnTo>
                    <a:pt x="11472" y="6430"/>
                  </a:lnTo>
                  <a:lnTo>
                    <a:pt x="11180" y="6333"/>
                  </a:lnTo>
                  <a:lnTo>
                    <a:pt x="10863" y="6260"/>
                  </a:lnTo>
                  <a:lnTo>
                    <a:pt x="10546" y="6211"/>
                  </a:lnTo>
                  <a:lnTo>
                    <a:pt x="10546" y="6211"/>
                  </a:lnTo>
                  <a:lnTo>
                    <a:pt x="9864" y="6114"/>
                  </a:lnTo>
                  <a:lnTo>
                    <a:pt x="8817" y="6016"/>
                  </a:lnTo>
                  <a:lnTo>
                    <a:pt x="7575" y="5943"/>
                  </a:lnTo>
                  <a:lnTo>
                    <a:pt x="6309" y="5870"/>
                  </a:lnTo>
                  <a:lnTo>
                    <a:pt x="6309" y="5870"/>
                  </a:lnTo>
                  <a:lnTo>
                    <a:pt x="6479" y="5578"/>
                  </a:lnTo>
                  <a:lnTo>
                    <a:pt x="6625" y="5237"/>
                  </a:lnTo>
                  <a:lnTo>
                    <a:pt x="6771" y="4872"/>
                  </a:lnTo>
                  <a:lnTo>
                    <a:pt x="6869" y="4482"/>
                  </a:lnTo>
                  <a:lnTo>
                    <a:pt x="6966" y="4092"/>
                  </a:lnTo>
                  <a:lnTo>
                    <a:pt x="7064" y="3678"/>
                  </a:lnTo>
                  <a:lnTo>
                    <a:pt x="7161" y="2875"/>
                  </a:lnTo>
                  <a:lnTo>
                    <a:pt x="7234" y="2144"/>
                  </a:lnTo>
                  <a:lnTo>
                    <a:pt x="7283" y="1535"/>
                  </a:lnTo>
                  <a:lnTo>
                    <a:pt x="7283" y="975"/>
                  </a:lnTo>
                  <a:lnTo>
                    <a:pt x="7283" y="975"/>
                  </a:lnTo>
                  <a:lnTo>
                    <a:pt x="7283" y="804"/>
                  </a:lnTo>
                  <a:lnTo>
                    <a:pt x="7210" y="609"/>
                  </a:lnTo>
                  <a:lnTo>
                    <a:pt x="7137" y="463"/>
                  </a:lnTo>
                  <a:lnTo>
                    <a:pt x="7015" y="317"/>
                  </a:lnTo>
                  <a:lnTo>
                    <a:pt x="6869" y="171"/>
                  </a:lnTo>
                  <a:lnTo>
                    <a:pt x="6698" y="98"/>
                  </a:lnTo>
                  <a:lnTo>
                    <a:pt x="6503" y="25"/>
                  </a:lnTo>
                  <a:lnTo>
                    <a:pt x="6309" y="1"/>
                  </a:lnTo>
                  <a:lnTo>
                    <a:pt x="6309" y="1"/>
                  </a:lnTo>
                  <a:lnTo>
                    <a:pt x="5943" y="25"/>
                  </a:lnTo>
                  <a:lnTo>
                    <a:pt x="5700" y="74"/>
                  </a:lnTo>
                  <a:lnTo>
                    <a:pt x="5505" y="147"/>
                  </a:lnTo>
                  <a:lnTo>
                    <a:pt x="5359" y="220"/>
                  </a:lnTo>
                  <a:lnTo>
                    <a:pt x="5359" y="220"/>
                  </a:lnTo>
                  <a:lnTo>
                    <a:pt x="4969" y="1462"/>
                  </a:lnTo>
                  <a:lnTo>
                    <a:pt x="4774" y="2022"/>
                  </a:lnTo>
                  <a:lnTo>
                    <a:pt x="4579" y="2534"/>
                  </a:lnTo>
                  <a:lnTo>
                    <a:pt x="4385" y="2996"/>
                  </a:lnTo>
                  <a:lnTo>
                    <a:pt x="4190" y="3386"/>
                  </a:lnTo>
                  <a:lnTo>
                    <a:pt x="4019" y="3678"/>
                  </a:lnTo>
                  <a:lnTo>
                    <a:pt x="3873" y="3922"/>
                  </a:lnTo>
                  <a:lnTo>
                    <a:pt x="3873" y="3922"/>
                  </a:lnTo>
                  <a:lnTo>
                    <a:pt x="3654" y="4141"/>
                  </a:lnTo>
                  <a:lnTo>
                    <a:pt x="3313" y="4482"/>
                  </a:lnTo>
                  <a:lnTo>
                    <a:pt x="2509" y="5237"/>
                  </a:lnTo>
                  <a:lnTo>
                    <a:pt x="1438" y="6211"/>
                  </a:lnTo>
                  <a:lnTo>
                    <a:pt x="1" y="621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49" name="Shape 573">
            <a:extLst>
              <a:ext uri="{FF2B5EF4-FFF2-40B4-BE49-F238E27FC236}">
                <a16:creationId xmlns:a16="http://schemas.microsoft.com/office/drawing/2014/main" id="{944D5624-3D6B-4D66-A64B-CBC22F950DB6}"/>
              </a:ext>
            </a:extLst>
          </p:cNvPr>
          <p:cNvGrpSpPr/>
          <p:nvPr/>
        </p:nvGrpSpPr>
        <p:grpSpPr>
          <a:xfrm>
            <a:off x="5187584" y="3380259"/>
            <a:ext cx="133873" cy="477353"/>
            <a:chOff x="732125" y="2958550"/>
            <a:chExt cx="130325" cy="474950"/>
          </a:xfrm>
        </p:grpSpPr>
        <p:sp>
          <p:nvSpPr>
            <p:cNvPr id="150" name="Shape 574">
              <a:extLst>
                <a:ext uri="{FF2B5EF4-FFF2-40B4-BE49-F238E27FC236}">
                  <a16:creationId xmlns:a16="http://schemas.microsoft.com/office/drawing/2014/main" id="{9F5DDB34-A4AB-4C65-B523-0248BC668CDF}"/>
                </a:ext>
              </a:extLst>
            </p:cNvPr>
            <p:cNvSpPr/>
            <p:nvPr/>
          </p:nvSpPr>
          <p:spPr>
            <a:xfrm>
              <a:off x="732125" y="2958550"/>
              <a:ext cx="130325" cy="474950"/>
            </a:xfrm>
            <a:custGeom>
              <a:avLst/>
              <a:gdLst/>
              <a:ahLst/>
              <a:cxnLst/>
              <a:rect l="0" t="0" r="0" b="0"/>
              <a:pathLst>
                <a:path w="5213" h="18998" fill="none" extrusionOk="0">
                  <a:moveTo>
                    <a:pt x="4336" y="14443"/>
                  </a:moveTo>
                  <a:lnTo>
                    <a:pt x="4336" y="1754"/>
                  </a:lnTo>
                  <a:lnTo>
                    <a:pt x="4336" y="1754"/>
                  </a:lnTo>
                  <a:lnTo>
                    <a:pt x="4336" y="1584"/>
                  </a:lnTo>
                  <a:lnTo>
                    <a:pt x="4311" y="1389"/>
                  </a:lnTo>
                  <a:lnTo>
                    <a:pt x="4262" y="1243"/>
                  </a:lnTo>
                  <a:lnTo>
                    <a:pt x="4214" y="1073"/>
                  </a:lnTo>
                  <a:lnTo>
                    <a:pt x="4141" y="926"/>
                  </a:lnTo>
                  <a:lnTo>
                    <a:pt x="4043" y="780"/>
                  </a:lnTo>
                  <a:lnTo>
                    <a:pt x="3946" y="634"/>
                  </a:lnTo>
                  <a:lnTo>
                    <a:pt x="3824" y="512"/>
                  </a:lnTo>
                  <a:lnTo>
                    <a:pt x="3702" y="415"/>
                  </a:lnTo>
                  <a:lnTo>
                    <a:pt x="3580" y="318"/>
                  </a:lnTo>
                  <a:lnTo>
                    <a:pt x="3434" y="220"/>
                  </a:lnTo>
                  <a:lnTo>
                    <a:pt x="3288" y="147"/>
                  </a:lnTo>
                  <a:lnTo>
                    <a:pt x="3118" y="98"/>
                  </a:lnTo>
                  <a:lnTo>
                    <a:pt x="2947" y="50"/>
                  </a:lnTo>
                  <a:lnTo>
                    <a:pt x="2777" y="25"/>
                  </a:lnTo>
                  <a:lnTo>
                    <a:pt x="2606" y="1"/>
                  </a:lnTo>
                  <a:lnTo>
                    <a:pt x="2606" y="1"/>
                  </a:lnTo>
                  <a:lnTo>
                    <a:pt x="2436" y="25"/>
                  </a:lnTo>
                  <a:lnTo>
                    <a:pt x="2265" y="50"/>
                  </a:lnTo>
                  <a:lnTo>
                    <a:pt x="2095" y="98"/>
                  </a:lnTo>
                  <a:lnTo>
                    <a:pt x="1924" y="147"/>
                  </a:lnTo>
                  <a:lnTo>
                    <a:pt x="1778" y="220"/>
                  </a:lnTo>
                  <a:lnTo>
                    <a:pt x="1632" y="318"/>
                  </a:lnTo>
                  <a:lnTo>
                    <a:pt x="1510" y="415"/>
                  </a:lnTo>
                  <a:lnTo>
                    <a:pt x="1389" y="512"/>
                  </a:lnTo>
                  <a:lnTo>
                    <a:pt x="1267" y="634"/>
                  </a:lnTo>
                  <a:lnTo>
                    <a:pt x="1169" y="780"/>
                  </a:lnTo>
                  <a:lnTo>
                    <a:pt x="1072" y="926"/>
                  </a:lnTo>
                  <a:lnTo>
                    <a:pt x="999" y="1073"/>
                  </a:lnTo>
                  <a:lnTo>
                    <a:pt x="950" y="1243"/>
                  </a:lnTo>
                  <a:lnTo>
                    <a:pt x="901" y="1389"/>
                  </a:lnTo>
                  <a:lnTo>
                    <a:pt x="877" y="1584"/>
                  </a:lnTo>
                  <a:lnTo>
                    <a:pt x="877" y="1754"/>
                  </a:lnTo>
                  <a:lnTo>
                    <a:pt x="877" y="14443"/>
                  </a:lnTo>
                  <a:lnTo>
                    <a:pt x="877" y="14443"/>
                  </a:lnTo>
                  <a:lnTo>
                    <a:pt x="682" y="14638"/>
                  </a:lnTo>
                  <a:lnTo>
                    <a:pt x="512" y="14833"/>
                  </a:lnTo>
                  <a:lnTo>
                    <a:pt x="366" y="15052"/>
                  </a:lnTo>
                  <a:lnTo>
                    <a:pt x="244" y="15296"/>
                  </a:lnTo>
                  <a:lnTo>
                    <a:pt x="146" y="15564"/>
                  </a:lnTo>
                  <a:lnTo>
                    <a:pt x="73" y="15832"/>
                  </a:lnTo>
                  <a:lnTo>
                    <a:pt x="25" y="16100"/>
                  </a:lnTo>
                  <a:lnTo>
                    <a:pt x="0" y="16392"/>
                  </a:lnTo>
                  <a:lnTo>
                    <a:pt x="0" y="16392"/>
                  </a:lnTo>
                  <a:lnTo>
                    <a:pt x="25" y="16635"/>
                  </a:lnTo>
                  <a:lnTo>
                    <a:pt x="49" y="16903"/>
                  </a:lnTo>
                  <a:lnTo>
                    <a:pt x="122" y="17147"/>
                  </a:lnTo>
                  <a:lnTo>
                    <a:pt x="195" y="17390"/>
                  </a:lnTo>
                  <a:lnTo>
                    <a:pt x="317" y="17634"/>
                  </a:lnTo>
                  <a:lnTo>
                    <a:pt x="439" y="17829"/>
                  </a:lnTo>
                  <a:lnTo>
                    <a:pt x="609" y="18048"/>
                  </a:lnTo>
                  <a:lnTo>
                    <a:pt x="755" y="18218"/>
                  </a:lnTo>
                  <a:lnTo>
                    <a:pt x="950" y="18389"/>
                  </a:lnTo>
                  <a:lnTo>
                    <a:pt x="1145" y="18535"/>
                  </a:lnTo>
                  <a:lnTo>
                    <a:pt x="1364" y="18681"/>
                  </a:lnTo>
                  <a:lnTo>
                    <a:pt x="1583" y="18779"/>
                  </a:lnTo>
                  <a:lnTo>
                    <a:pt x="1827" y="18876"/>
                  </a:lnTo>
                  <a:lnTo>
                    <a:pt x="2070" y="18925"/>
                  </a:lnTo>
                  <a:lnTo>
                    <a:pt x="2338" y="18973"/>
                  </a:lnTo>
                  <a:lnTo>
                    <a:pt x="2606" y="18998"/>
                  </a:lnTo>
                  <a:lnTo>
                    <a:pt x="2606" y="18998"/>
                  </a:lnTo>
                  <a:lnTo>
                    <a:pt x="2874" y="18973"/>
                  </a:lnTo>
                  <a:lnTo>
                    <a:pt x="3142" y="18925"/>
                  </a:lnTo>
                  <a:lnTo>
                    <a:pt x="3386" y="18876"/>
                  </a:lnTo>
                  <a:lnTo>
                    <a:pt x="3629" y="18779"/>
                  </a:lnTo>
                  <a:lnTo>
                    <a:pt x="3848" y="18681"/>
                  </a:lnTo>
                  <a:lnTo>
                    <a:pt x="4068" y="18535"/>
                  </a:lnTo>
                  <a:lnTo>
                    <a:pt x="4262" y="18389"/>
                  </a:lnTo>
                  <a:lnTo>
                    <a:pt x="4457" y="18218"/>
                  </a:lnTo>
                  <a:lnTo>
                    <a:pt x="4603" y="18048"/>
                  </a:lnTo>
                  <a:lnTo>
                    <a:pt x="4774" y="17829"/>
                  </a:lnTo>
                  <a:lnTo>
                    <a:pt x="4896" y="17634"/>
                  </a:lnTo>
                  <a:lnTo>
                    <a:pt x="5017" y="17390"/>
                  </a:lnTo>
                  <a:lnTo>
                    <a:pt x="5091" y="17147"/>
                  </a:lnTo>
                  <a:lnTo>
                    <a:pt x="5164" y="16903"/>
                  </a:lnTo>
                  <a:lnTo>
                    <a:pt x="5188" y="16635"/>
                  </a:lnTo>
                  <a:lnTo>
                    <a:pt x="5212" y="16392"/>
                  </a:lnTo>
                  <a:lnTo>
                    <a:pt x="5212" y="16392"/>
                  </a:lnTo>
                  <a:lnTo>
                    <a:pt x="5188" y="16100"/>
                  </a:lnTo>
                  <a:lnTo>
                    <a:pt x="5139" y="15832"/>
                  </a:lnTo>
                  <a:lnTo>
                    <a:pt x="5066" y="15564"/>
                  </a:lnTo>
                  <a:lnTo>
                    <a:pt x="4969" y="15296"/>
                  </a:lnTo>
                  <a:lnTo>
                    <a:pt x="4847" y="15052"/>
                  </a:lnTo>
                  <a:lnTo>
                    <a:pt x="4701" y="14833"/>
                  </a:lnTo>
                  <a:lnTo>
                    <a:pt x="4530" y="14638"/>
                  </a:lnTo>
                  <a:lnTo>
                    <a:pt x="4336" y="14443"/>
                  </a:lnTo>
                  <a:lnTo>
                    <a:pt x="4336" y="1444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1" name="Shape 575">
              <a:extLst>
                <a:ext uri="{FF2B5EF4-FFF2-40B4-BE49-F238E27FC236}">
                  <a16:creationId xmlns:a16="http://schemas.microsoft.com/office/drawing/2014/main" id="{EA4BC089-A2F5-4377-825E-3BF182D99158}"/>
                </a:ext>
              </a:extLst>
            </p:cNvPr>
            <p:cNvSpPr/>
            <p:nvPr/>
          </p:nvSpPr>
          <p:spPr>
            <a:xfrm>
              <a:off x="756475" y="3090675"/>
              <a:ext cx="81625" cy="318475"/>
            </a:xfrm>
            <a:custGeom>
              <a:avLst/>
              <a:gdLst/>
              <a:ahLst/>
              <a:cxnLst/>
              <a:rect l="0" t="0" r="0" b="0"/>
              <a:pathLst>
                <a:path w="3265" h="12739" fill="none" extrusionOk="0">
                  <a:moveTo>
                    <a:pt x="2387" y="1"/>
                  </a:moveTo>
                  <a:lnTo>
                    <a:pt x="877" y="1"/>
                  </a:lnTo>
                  <a:lnTo>
                    <a:pt x="877" y="9158"/>
                  </a:lnTo>
                  <a:lnTo>
                    <a:pt x="877" y="9158"/>
                  </a:lnTo>
                  <a:lnTo>
                    <a:pt x="853" y="9353"/>
                  </a:lnTo>
                  <a:lnTo>
                    <a:pt x="780" y="9548"/>
                  </a:lnTo>
                  <a:lnTo>
                    <a:pt x="682" y="9719"/>
                  </a:lnTo>
                  <a:lnTo>
                    <a:pt x="536" y="9889"/>
                  </a:lnTo>
                  <a:lnTo>
                    <a:pt x="536" y="9889"/>
                  </a:lnTo>
                  <a:lnTo>
                    <a:pt x="415" y="10011"/>
                  </a:lnTo>
                  <a:lnTo>
                    <a:pt x="317" y="10133"/>
                  </a:lnTo>
                  <a:lnTo>
                    <a:pt x="220" y="10279"/>
                  </a:lnTo>
                  <a:lnTo>
                    <a:pt x="147" y="10425"/>
                  </a:lnTo>
                  <a:lnTo>
                    <a:pt x="74" y="10595"/>
                  </a:lnTo>
                  <a:lnTo>
                    <a:pt x="49" y="10766"/>
                  </a:lnTo>
                  <a:lnTo>
                    <a:pt x="1" y="10936"/>
                  </a:lnTo>
                  <a:lnTo>
                    <a:pt x="1" y="11107"/>
                  </a:lnTo>
                  <a:lnTo>
                    <a:pt x="1" y="11107"/>
                  </a:lnTo>
                  <a:lnTo>
                    <a:pt x="1" y="11253"/>
                  </a:lnTo>
                  <a:lnTo>
                    <a:pt x="25" y="11423"/>
                  </a:lnTo>
                  <a:lnTo>
                    <a:pt x="74" y="11570"/>
                  </a:lnTo>
                  <a:lnTo>
                    <a:pt x="122" y="11740"/>
                  </a:lnTo>
                  <a:lnTo>
                    <a:pt x="195" y="11862"/>
                  </a:lnTo>
                  <a:lnTo>
                    <a:pt x="293" y="12008"/>
                  </a:lnTo>
                  <a:lnTo>
                    <a:pt x="366" y="12130"/>
                  </a:lnTo>
                  <a:lnTo>
                    <a:pt x="488" y="12251"/>
                  </a:lnTo>
                  <a:lnTo>
                    <a:pt x="585" y="12349"/>
                  </a:lnTo>
                  <a:lnTo>
                    <a:pt x="731" y="12446"/>
                  </a:lnTo>
                  <a:lnTo>
                    <a:pt x="853" y="12519"/>
                  </a:lnTo>
                  <a:lnTo>
                    <a:pt x="999" y="12592"/>
                  </a:lnTo>
                  <a:lnTo>
                    <a:pt x="1145" y="12666"/>
                  </a:lnTo>
                  <a:lnTo>
                    <a:pt x="1316" y="12690"/>
                  </a:lnTo>
                  <a:lnTo>
                    <a:pt x="1462" y="12714"/>
                  </a:lnTo>
                  <a:lnTo>
                    <a:pt x="1632" y="12739"/>
                  </a:lnTo>
                  <a:lnTo>
                    <a:pt x="1632" y="12739"/>
                  </a:lnTo>
                  <a:lnTo>
                    <a:pt x="1803" y="12714"/>
                  </a:lnTo>
                  <a:lnTo>
                    <a:pt x="1949" y="12690"/>
                  </a:lnTo>
                  <a:lnTo>
                    <a:pt x="2119" y="12666"/>
                  </a:lnTo>
                  <a:lnTo>
                    <a:pt x="2266" y="12592"/>
                  </a:lnTo>
                  <a:lnTo>
                    <a:pt x="2412" y="12519"/>
                  </a:lnTo>
                  <a:lnTo>
                    <a:pt x="2533" y="12446"/>
                  </a:lnTo>
                  <a:lnTo>
                    <a:pt x="2680" y="12349"/>
                  </a:lnTo>
                  <a:lnTo>
                    <a:pt x="2777" y="12251"/>
                  </a:lnTo>
                  <a:lnTo>
                    <a:pt x="2899" y="12130"/>
                  </a:lnTo>
                  <a:lnTo>
                    <a:pt x="2972" y="12008"/>
                  </a:lnTo>
                  <a:lnTo>
                    <a:pt x="3069" y="11862"/>
                  </a:lnTo>
                  <a:lnTo>
                    <a:pt x="3142" y="11740"/>
                  </a:lnTo>
                  <a:lnTo>
                    <a:pt x="3191" y="11570"/>
                  </a:lnTo>
                  <a:lnTo>
                    <a:pt x="3240" y="11423"/>
                  </a:lnTo>
                  <a:lnTo>
                    <a:pt x="3264" y="11253"/>
                  </a:lnTo>
                  <a:lnTo>
                    <a:pt x="3264" y="11107"/>
                  </a:lnTo>
                  <a:lnTo>
                    <a:pt x="3264" y="11107"/>
                  </a:lnTo>
                  <a:lnTo>
                    <a:pt x="3264" y="10936"/>
                  </a:lnTo>
                  <a:lnTo>
                    <a:pt x="3215" y="10766"/>
                  </a:lnTo>
                  <a:lnTo>
                    <a:pt x="3191" y="10595"/>
                  </a:lnTo>
                  <a:lnTo>
                    <a:pt x="3118" y="10425"/>
                  </a:lnTo>
                  <a:lnTo>
                    <a:pt x="3045" y="10279"/>
                  </a:lnTo>
                  <a:lnTo>
                    <a:pt x="2947" y="10133"/>
                  </a:lnTo>
                  <a:lnTo>
                    <a:pt x="2850" y="10011"/>
                  </a:lnTo>
                  <a:lnTo>
                    <a:pt x="2728" y="9889"/>
                  </a:lnTo>
                  <a:lnTo>
                    <a:pt x="2728" y="9889"/>
                  </a:lnTo>
                  <a:lnTo>
                    <a:pt x="2582" y="9719"/>
                  </a:lnTo>
                  <a:lnTo>
                    <a:pt x="2485" y="9548"/>
                  </a:lnTo>
                  <a:lnTo>
                    <a:pt x="2412" y="9353"/>
                  </a:lnTo>
                  <a:lnTo>
                    <a:pt x="2387" y="9158"/>
                  </a:lnTo>
                  <a:lnTo>
                    <a:pt x="2387"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2" name="Shape 576">
              <a:extLst>
                <a:ext uri="{FF2B5EF4-FFF2-40B4-BE49-F238E27FC236}">
                  <a16:creationId xmlns:a16="http://schemas.microsoft.com/office/drawing/2014/main" id="{CA10BF46-8714-4B72-BB65-32F58D8381E1}"/>
                </a:ext>
              </a:extLst>
            </p:cNvPr>
            <p:cNvSpPr/>
            <p:nvPr/>
          </p:nvSpPr>
          <p:spPr>
            <a:xfrm>
              <a:off x="802750" y="3129050"/>
              <a:ext cx="13425" cy="25"/>
            </a:xfrm>
            <a:custGeom>
              <a:avLst/>
              <a:gdLst/>
              <a:ahLst/>
              <a:cxnLst/>
              <a:rect l="0" t="0" r="0" b="0"/>
              <a:pathLst>
                <a:path w="537" h="1" fill="none" extrusionOk="0">
                  <a:moveTo>
                    <a:pt x="536"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3" name="Shape 577">
              <a:extLst>
                <a:ext uri="{FF2B5EF4-FFF2-40B4-BE49-F238E27FC236}">
                  <a16:creationId xmlns:a16="http://schemas.microsoft.com/office/drawing/2014/main" id="{F0CCCFE6-BC7E-412F-AE64-1475462C400E}"/>
                </a:ext>
              </a:extLst>
            </p:cNvPr>
            <p:cNvSpPr/>
            <p:nvPr/>
          </p:nvSpPr>
          <p:spPr>
            <a:xfrm>
              <a:off x="802750" y="3162525"/>
              <a:ext cx="13425" cy="25"/>
            </a:xfrm>
            <a:custGeom>
              <a:avLst/>
              <a:gdLst/>
              <a:ahLst/>
              <a:cxnLst/>
              <a:rect l="0" t="0" r="0" b="0"/>
              <a:pathLst>
                <a:path w="537" h="1" fill="none" extrusionOk="0">
                  <a:moveTo>
                    <a:pt x="536"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4" name="Shape 578">
              <a:extLst>
                <a:ext uri="{FF2B5EF4-FFF2-40B4-BE49-F238E27FC236}">
                  <a16:creationId xmlns:a16="http://schemas.microsoft.com/office/drawing/2014/main" id="{0252A785-1B13-4815-8B7C-3E937DFB9D39}"/>
                </a:ext>
              </a:extLst>
            </p:cNvPr>
            <p:cNvSpPr/>
            <p:nvPr/>
          </p:nvSpPr>
          <p:spPr>
            <a:xfrm>
              <a:off x="802750" y="3196025"/>
              <a:ext cx="13425" cy="25"/>
            </a:xfrm>
            <a:custGeom>
              <a:avLst/>
              <a:gdLst/>
              <a:ahLst/>
              <a:cxnLst/>
              <a:rect l="0" t="0" r="0" b="0"/>
              <a:pathLst>
                <a:path w="537" h="1" fill="none" extrusionOk="0">
                  <a:moveTo>
                    <a:pt x="536"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5" name="Shape 579">
              <a:extLst>
                <a:ext uri="{FF2B5EF4-FFF2-40B4-BE49-F238E27FC236}">
                  <a16:creationId xmlns:a16="http://schemas.microsoft.com/office/drawing/2014/main" id="{C9F1195B-B7ED-4074-BFE8-523017D3EB9F}"/>
                </a:ext>
              </a:extLst>
            </p:cNvPr>
            <p:cNvSpPr/>
            <p:nvPr/>
          </p:nvSpPr>
          <p:spPr>
            <a:xfrm>
              <a:off x="802750" y="3229500"/>
              <a:ext cx="13425" cy="25"/>
            </a:xfrm>
            <a:custGeom>
              <a:avLst/>
              <a:gdLst/>
              <a:ahLst/>
              <a:cxnLst/>
              <a:rect l="0" t="0" r="0" b="0"/>
              <a:pathLst>
                <a:path w="537" h="1" fill="none" extrusionOk="0">
                  <a:moveTo>
                    <a:pt x="536"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6" name="Shape 580">
              <a:extLst>
                <a:ext uri="{FF2B5EF4-FFF2-40B4-BE49-F238E27FC236}">
                  <a16:creationId xmlns:a16="http://schemas.microsoft.com/office/drawing/2014/main" id="{F3D961B3-3129-4561-8A5A-15D4D173822C}"/>
                </a:ext>
              </a:extLst>
            </p:cNvPr>
            <p:cNvSpPr/>
            <p:nvPr/>
          </p:nvSpPr>
          <p:spPr>
            <a:xfrm>
              <a:off x="802750" y="3263000"/>
              <a:ext cx="13425" cy="25"/>
            </a:xfrm>
            <a:custGeom>
              <a:avLst/>
              <a:gdLst/>
              <a:ahLst/>
              <a:cxnLst/>
              <a:rect l="0" t="0" r="0" b="0"/>
              <a:pathLst>
                <a:path w="537" h="1" fill="none" extrusionOk="0">
                  <a:moveTo>
                    <a:pt x="536"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7" name="Shape 581">
              <a:extLst>
                <a:ext uri="{FF2B5EF4-FFF2-40B4-BE49-F238E27FC236}">
                  <a16:creationId xmlns:a16="http://schemas.microsoft.com/office/drawing/2014/main" id="{95DDE98C-D4DB-4651-B980-C0B09330F37A}"/>
                </a:ext>
              </a:extLst>
            </p:cNvPr>
            <p:cNvSpPr/>
            <p:nvPr/>
          </p:nvSpPr>
          <p:spPr>
            <a:xfrm>
              <a:off x="802750" y="3296475"/>
              <a:ext cx="13425" cy="25"/>
            </a:xfrm>
            <a:custGeom>
              <a:avLst/>
              <a:gdLst/>
              <a:ahLst/>
              <a:cxnLst/>
              <a:rect l="0" t="0" r="0" b="0"/>
              <a:pathLst>
                <a:path w="537" h="1" fill="none" extrusionOk="0">
                  <a:moveTo>
                    <a:pt x="536"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158" name="Shape 582">
            <a:extLst>
              <a:ext uri="{FF2B5EF4-FFF2-40B4-BE49-F238E27FC236}">
                <a16:creationId xmlns:a16="http://schemas.microsoft.com/office/drawing/2014/main" id="{8006A7DB-F7CB-4929-A21C-BAF95E3C5A5E}"/>
              </a:ext>
            </a:extLst>
          </p:cNvPr>
          <p:cNvSpPr/>
          <p:nvPr/>
        </p:nvSpPr>
        <p:spPr>
          <a:xfrm>
            <a:off x="6430431" y="3361402"/>
            <a:ext cx="410327" cy="515294"/>
          </a:xfrm>
          <a:custGeom>
            <a:avLst/>
            <a:gdLst/>
            <a:ahLst/>
            <a:cxnLst/>
            <a:rect l="0" t="0" r="0" b="0"/>
            <a:pathLst>
              <a:path w="15978" h="20508" fill="none" extrusionOk="0">
                <a:moveTo>
                  <a:pt x="15977" y="1292"/>
                </a:moveTo>
                <a:lnTo>
                  <a:pt x="15977" y="19217"/>
                </a:lnTo>
                <a:lnTo>
                  <a:pt x="15977" y="19217"/>
                </a:lnTo>
                <a:lnTo>
                  <a:pt x="15953" y="19485"/>
                </a:lnTo>
                <a:lnTo>
                  <a:pt x="15880" y="19728"/>
                </a:lnTo>
                <a:lnTo>
                  <a:pt x="15758" y="19948"/>
                </a:lnTo>
                <a:lnTo>
                  <a:pt x="15612" y="20142"/>
                </a:lnTo>
                <a:lnTo>
                  <a:pt x="15417" y="20289"/>
                </a:lnTo>
                <a:lnTo>
                  <a:pt x="15198" y="20410"/>
                </a:lnTo>
                <a:lnTo>
                  <a:pt x="14955" y="20483"/>
                </a:lnTo>
                <a:lnTo>
                  <a:pt x="14711" y="20508"/>
                </a:lnTo>
                <a:lnTo>
                  <a:pt x="1267" y="20508"/>
                </a:lnTo>
                <a:lnTo>
                  <a:pt x="1267" y="20508"/>
                </a:lnTo>
                <a:lnTo>
                  <a:pt x="1023" y="20483"/>
                </a:lnTo>
                <a:lnTo>
                  <a:pt x="780" y="20410"/>
                </a:lnTo>
                <a:lnTo>
                  <a:pt x="561" y="20289"/>
                </a:lnTo>
                <a:lnTo>
                  <a:pt x="366" y="20142"/>
                </a:lnTo>
                <a:lnTo>
                  <a:pt x="220" y="19948"/>
                </a:lnTo>
                <a:lnTo>
                  <a:pt x="98" y="19728"/>
                </a:lnTo>
                <a:lnTo>
                  <a:pt x="25" y="19485"/>
                </a:lnTo>
                <a:lnTo>
                  <a:pt x="1" y="19217"/>
                </a:lnTo>
                <a:lnTo>
                  <a:pt x="1" y="1292"/>
                </a:lnTo>
                <a:lnTo>
                  <a:pt x="1" y="1292"/>
                </a:lnTo>
                <a:lnTo>
                  <a:pt x="25" y="1024"/>
                </a:lnTo>
                <a:lnTo>
                  <a:pt x="98" y="780"/>
                </a:lnTo>
                <a:lnTo>
                  <a:pt x="220" y="561"/>
                </a:lnTo>
                <a:lnTo>
                  <a:pt x="366" y="366"/>
                </a:lnTo>
                <a:lnTo>
                  <a:pt x="561" y="220"/>
                </a:lnTo>
                <a:lnTo>
                  <a:pt x="780" y="98"/>
                </a:lnTo>
                <a:lnTo>
                  <a:pt x="1023" y="25"/>
                </a:lnTo>
                <a:lnTo>
                  <a:pt x="1267" y="1"/>
                </a:lnTo>
                <a:lnTo>
                  <a:pt x="14711" y="1"/>
                </a:lnTo>
                <a:lnTo>
                  <a:pt x="14711" y="1"/>
                </a:lnTo>
                <a:lnTo>
                  <a:pt x="14955" y="25"/>
                </a:lnTo>
                <a:lnTo>
                  <a:pt x="15198" y="98"/>
                </a:lnTo>
                <a:lnTo>
                  <a:pt x="15417" y="220"/>
                </a:lnTo>
                <a:lnTo>
                  <a:pt x="15612" y="366"/>
                </a:lnTo>
                <a:lnTo>
                  <a:pt x="15758" y="561"/>
                </a:lnTo>
                <a:lnTo>
                  <a:pt x="15880" y="780"/>
                </a:lnTo>
                <a:lnTo>
                  <a:pt x="15953" y="1024"/>
                </a:lnTo>
                <a:lnTo>
                  <a:pt x="15977" y="1292"/>
                </a:lnTo>
                <a:lnTo>
                  <a:pt x="15977" y="1292"/>
                </a:lnTo>
                <a:close/>
                <a:moveTo>
                  <a:pt x="7989" y="19899"/>
                </a:moveTo>
                <a:lnTo>
                  <a:pt x="7989" y="19899"/>
                </a:lnTo>
                <a:lnTo>
                  <a:pt x="8159" y="19875"/>
                </a:lnTo>
                <a:lnTo>
                  <a:pt x="8306" y="19826"/>
                </a:lnTo>
                <a:lnTo>
                  <a:pt x="8452" y="19753"/>
                </a:lnTo>
                <a:lnTo>
                  <a:pt x="8574" y="19655"/>
                </a:lnTo>
                <a:lnTo>
                  <a:pt x="8671" y="19534"/>
                </a:lnTo>
                <a:lnTo>
                  <a:pt x="8744" y="19387"/>
                </a:lnTo>
                <a:lnTo>
                  <a:pt x="8793" y="19241"/>
                </a:lnTo>
                <a:lnTo>
                  <a:pt x="8817" y="19071"/>
                </a:lnTo>
                <a:lnTo>
                  <a:pt x="8817" y="19071"/>
                </a:lnTo>
                <a:lnTo>
                  <a:pt x="8793" y="18900"/>
                </a:lnTo>
                <a:lnTo>
                  <a:pt x="8744" y="18754"/>
                </a:lnTo>
                <a:lnTo>
                  <a:pt x="8671" y="18608"/>
                </a:lnTo>
                <a:lnTo>
                  <a:pt x="8574" y="18486"/>
                </a:lnTo>
                <a:lnTo>
                  <a:pt x="8452" y="18389"/>
                </a:lnTo>
                <a:lnTo>
                  <a:pt x="8306" y="18316"/>
                </a:lnTo>
                <a:lnTo>
                  <a:pt x="8159" y="18267"/>
                </a:lnTo>
                <a:lnTo>
                  <a:pt x="7989" y="18243"/>
                </a:lnTo>
                <a:lnTo>
                  <a:pt x="7989" y="18243"/>
                </a:lnTo>
                <a:lnTo>
                  <a:pt x="7819" y="18267"/>
                </a:lnTo>
                <a:lnTo>
                  <a:pt x="7672" y="18316"/>
                </a:lnTo>
                <a:lnTo>
                  <a:pt x="7526" y="18389"/>
                </a:lnTo>
                <a:lnTo>
                  <a:pt x="7404" y="18486"/>
                </a:lnTo>
                <a:lnTo>
                  <a:pt x="7307" y="18608"/>
                </a:lnTo>
                <a:lnTo>
                  <a:pt x="7234" y="18754"/>
                </a:lnTo>
                <a:lnTo>
                  <a:pt x="7185" y="18900"/>
                </a:lnTo>
                <a:lnTo>
                  <a:pt x="7161" y="19071"/>
                </a:lnTo>
                <a:lnTo>
                  <a:pt x="7161" y="19071"/>
                </a:lnTo>
                <a:lnTo>
                  <a:pt x="7185" y="19241"/>
                </a:lnTo>
                <a:lnTo>
                  <a:pt x="7234" y="19387"/>
                </a:lnTo>
                <a:lnTo>
                  <a:pt x="7307" y="19534"/>
                </a:lnTo>
                <a:lnTo>
                  <a:pt x="7404" y="19655"/>
                </a:lnTo>
                <a:lnTo>
                  <a:pt x="7526" y="19753"/>
                </a:lnTo>
                <a:lnTo>
                  <a:pt x="7672" y="19826"/>
                </a:lnTo>
                <a:lnTo>
                  <a:pt x="7819" y="19875"/>
                </a:lnTo>
                <a:lnTo>
                  <a:pt x="7989" y="19899"/>
                </a:lnTo>
                <a:lnTo>
                  <a:pt x="7989" y="19899"/>
                </a:lnTo>
                <a:close/>
                <a:moveTo>
                  <a:pt x="14394" y="1584"/>
                </a:moveTo>
                <a:lnTo>
                  <a:pt x="1584" y="1584"/>
                </a:lnTo>
                <a:lnTo>
                  <a:pt x="1584" y="17634"/>
                </a:lnTo>
                <a:lnTo>
                  <a:pt x="14394" y="17634"/>
                </a:lnTo>
                <a:lnTo>
                  <a:pt x="14394" y="158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9" name="Shape 583">
            <a:extLst>
              <a:ext uri="{FF2B5EF4-FFF2-40B4-BE49-F238E27FC236}">
                <a16:creationId xmlns:a16="http://schemas.microsoft.com/office/drawing/2014/main" id="{1000641A-C63F-47C9-AF62-233C8EB9A10F}"/>
              </a:ext>
            </a:extLst>
          </p:cNvPr>
          <p:cNvSpPr/>
          <p:nvPr/>
        </p:nvSpPr>
        <p:spPr>
          <a:xfrm>
            <a:off x="5793061" y="3361402"/>
            <a:ext cx="304008" cy="515294"/>
          </a:xfrm>
          <a:custGeom>
            <a:avLst/>
            <a:gdLst/>
            <a:ahLst/>
            <a:cxnLst/>
            <a:rect l="0" t="0" r="0" b="0"/>
            <a:pathLst>
              <a:path w="11838" h="20508" fill="none" extrusionOk="0">
                <a:moveTo>
                  <a:pt x="10547" y="1"/>
                </a:moveTo>
                <a:lnTo>
                  <a:pt x="1292" y="1"/>
                </a:lnTo>
                <a:lnTo>
                  <a:pt x="1292" y="1"/>
                </a:lnTo>
                <a:lnTo>
                  <a:pt x="1024" y="25"/>
                </a:lnTo>
                <a:lnTo>
                  <a:pt x="780" y="98"/>
                </a:lnTo>
                <a:lnTo>
                  <a:pt x="561" y="220"/>
                </a:lnTo>
                <a:lnTo>
                  <a:pt x="366" y="366"/>
                </a:lnTo>
                <a:lnTo>
                  <a:pt x="220" y="561"/>
                </a:lnTo>
                <a:lnTo>
                  <a:pt x="98" y="780"/>
                </a:lnTo>
                <a:lnTo>
                  <a:pt x="25" y="1024"/>
                </a:lnTo>
                <a:lnTo>
                  <a:pt x="1" y="1292"/>
                </a:lnTo>
                <a:lnTo>
                  <a:pt x="1" y="19217"/>
                </a:lnTo>
                <a:lnTo>
                  <a:pt x="1" y="19217"/>
                </a:lnTo>
                <a:lnTo>
                  <a:pt x="25" y="19485"/>
                </a:lnTo>
                <a:lnTo>
                  <a:pt x="98" y="19728"/>
                </a:lnTo>
                <a:lnTo>
                  <a:pt x="220" y="19948"/>
                </a:lnTo>
                <a:lnTo>
                  <a:pt x="366" y="20142"/>
                </a:lnTo>
                <a:lnTo>
                  <a:pt x="561" y="20289"/>
                </a:lnTo>
                <a:lnTo>
                  <a:pt x="780" y="20410"/>
                </a:lnTo>
                <a:lnTo>
                  <a:pt x="1024" y="20483"/>
                </a:lnTo>
                <a:lnTo>
                  <a:pt x="1292" y="20508"/>
                </a:lnTo>
                <a:lnTo>
                  <a:pt x="10547" y="20508"/>
                </a:lnTo>
                <a:lnTo>
                  <a:pt x="10547" y="20508"/>
                </a:lnTo>
                <a:lnTo>
                  <a:pt x="10814" y="20483"/>
                </a:lnTo>
                <a:lnTo>
                  <a:pt x="11058" y="20410"/>
                </a:lnTo>
                <a:lnTo>
                  <a:pt x="11277" y="20289"/>
                </a:lnTo>
                <a:lnTo>
                  <a:pt x="11472" y="20142"/>
                </a:lnTo>
                <a:lnTo>
                  <a:pt x="11618" y="19948"/>
                </a:lnTo>
                <a:lnTo>
                  <a:pt x="11740" y="19728"/>
                </a:lnTo>
                <a:lnTo>
                  <a:pt x="11813" y="19485"/>
                </a:lnTo>
                <a:lnTo>
                  <a:pt x="11837" y="19217"/>
                </a:lnTo>
                <a:lnTo>
                  <a:pt x="11837" y="1292"/>
                </a:lnTo>
                <a:lnTo>
                  <a:pt x="11837" y="1292"/>
                </a:lnTo>
                <a:lnTo>
                  <a:pt x="11813" y="1024"/>
                </a:lnTo>
                <a:lnTo>
                  <a:pt x="11740" y="780"/>
                </a:lnTo>
                <a:lnTo>
                  <a:pt x="11618" y="561"/>
                </a:lnTo>
                <a:lnTo>
                  <a:pt x="11472" y="366"/>
                </a:lnTo>
                <a:lnTo>
                  <a:pt x="11277" y="220"/>
                </a:lnTo>
                <a:lnTo>
                  <a:pt x="11058" y="98"/>
                </a:lnTo>
                <a:lnTo>
                  <a:pt x="10814" y="25"/>
                </a:lnTo>
                <a:lnTo>
                  <a:pt x="10547" y="1"/>
                </a:lnTo>
                <a:lnTo>
                  <a:pt x="10547" y="1"/>
                </a:lnTo>
                <a:close/>
                <a:moveTo>
                  <a:pt x="5554" y="975"/>
                </a:moveTo>
                <a:lnTo>
                  <a:pt x="6284" y="975"/>
                </a:lnTo>
                <a:lnTo>
                  <a:pt x="6284" y="975"/>
                </a:lnTo>
                <a:lnTo>
                  <a:pt x="6406" y="999"/>
                </a:lnTo>
                <a:lnTo>
                  <a:pt x="6479" y="1073"/>
                </a:lnTo>
                <a:lnTo>
                  <a:pt x="6552" y="1146"/>
                </a:lnTo>
                <a:lnTo>
                  <a:pt x="6577" y="1267"/>
                </a:lnTo>
                <a:lnTo>
                  <a:pt x="6577" y="1267"/>
                </a:lnTo>
                <a:lnTo>
                  <a:pt x="6552" y="1365"/>
                </a:lnTo>
                <a:lnTo>
                  <a:pt x="6479" y="1462"/>
                </a:lnTo>
                <a:lnTo>
                  <a:pt x="6406" y="1511"/>
                </a:lnTo>
                <a:lnTo>
                  <a:pt x="6284" y="1535"/>
                </a:lnTo>
                <a:lnTo>
                  <a:pt x="5554" y="1535"/>
                </a:lnTo>
                <a:lnTo>
                  <a:pt x="5554" y="1535"/>
                </a:lnTo>
                <a:lnTo>
                  <a:pt x="5432" y="1511"/>
                </a:lnTo>
                <a:lnTo>
                  <a:pt x="5359" y="1462"/>
                </a:lnTo>
                <a:lnTo>
                  <a:pt x="5286" y="1365"/>
                </a:lnTo>
                <a:lnTo>
                  <a:pt x="5262" y="1267"/>
                </a:lnTo>
                <a:lnTo>
                  <a:pt x="5262" y="1267"/>
                </a:lnTo>
                <a:lnTo>
                  <a:pt x="5286" y="1146"/>
                </a:lnTo>
                <a:lnTo>
                  <a:pt x="5359" y="1073"/>
                </a:lnTo>
                <a:lnTo>
                  <a:pt x="5432" y="999"/>
                </a:lnTo>
                <a:lnTo>
                  <a:pt x="5554" y="975"/>
                </a:lnTo>
                <a:lnTo>
                  <a:pt x="5554" y="975"/>
                </a:lnTo>
                <a:close/>
                <a:moveTo>
                  <a:pt x="5919" y="19436"/>
                </a:moveTo>
                <a:lnTo>
                  <a:pt x="5919" y="19436"/>
                </a:lnTo>
                <a:lnTo>
                  <a:pt x="5749" y="19412"/>
                </a:lnTo>
                <a:lnTo>
                  <a:pt x="5578" y="19363"/>
                </a:lnTo>
                <a:lnTo>
                  <a:pt x="5432" y="19290"/>
                </a:lnTo>
                <a:lnTo>
                  <a:pt x="5310" y="19193"/>
                </a:lnTo>
                <a:lnTo>
                  <a:pt x="5213" y="19071"/>
                </a:lnTo>
                <a:lnTo>
                  <a:pt x="5140" y="18925"/>
                </a:lnTo>
                <a:lnTo>
                  <a:pt x="5091" y="18754"/>
                </a:lnTo>
                <a:lnTo>
                  <a:pt x="5067" y="18584"/>
                </a:lnTo>
                <a:lnTo>
                  <a:pt x="5067" y="18584"/>
                </a:lnTo>
                <a:lnTo>
                  <a:pt x="5091" y="18413"/>
                </a:lnTo>
                <a:lnTo>
                  <a:pt x="5140" y="18243"/>
                </a:lnTo>
                <a:lnTo>
                  <a:pt x="5213" y="18097"/>
                </a:lnTo>
                <a:lnTo>
                  <a:pt x="5310" y="17975"/>
                </a:lnTo>
                <a:lnTo>
                  <a:pt x="5432" y="17877"/>
                </a:lnTo>
                <a:lnTo>
                  <a:pt x="5578" y="17804"/>
                </a:lnTo>
                <a:lnTo>
                  <a:pt x="5749" y="17756"/>
                </a:lnTo>
                <a:lnTo>
                  <a:pt x="5919" y="17731"/>
                </a:lnTo>
                <a:lnTo>
                  <a:pt x="5919" y="17731"/>
                </a:lnTo>
                <a:lnTo>
                  <a:pt x="6090" y="17756"/>
                </a:lnTo>
                <a:lnTo>
                  <a:pt x="6260" y="17804"/>
                </a:lnTo>
                <a:lnTo>
                  <a:pt x="6406" y="17877"/>
                </a:lnTo>
                <a:lnTo>
                  <a:pt x="6528" y="17975"/>
                </a:lnTo>
                <a:lnTo>
                  <a:pt x="6625" y="18097"/>
                </a:lnTo>
                <a:lnTo>
                  <a:pt x="6699" y="18243"/>
                </a:lnTo>
                <a:lnTo>
                  <a:pt x="6747" y="18413"/>
                </a:lnTo>
                <a:lnTo>
                  <a:pt x="6772" y="18584"/>
                </a:lnTo>
                <a:lnTo>
                  <a:pt x="6772" y="18584"/>
                </a:lnTo>
                <a:lnTo>
                  <a:pt x="6747" y="18754"/>
                </a:lnTo>
                <a:lnTo>
                  <a:pt x="6699" y="18925"/>
                </a:lnTo>
                <a:lnTo>
                  <a:pt x="6625" y="19071"/>
                </a:lnTo>
                <a:lnTo>
                  <a:pt x="6528" y="19193"/>
                </a:lnTo>
                <a:lnTo>
                  <a:pt x="6406" y="19290"/>
                </a:lnTo>
                <a:lnTo>
                  <a:pt x="6260" y="19363"/>
                </a:lnTo>
                <a:lnTo>
                  <a:pt x="6090" y="19412"/>
                </a:lnTo>
                <a:lnTo>
                  <a:pt x="5919" y="19436"/>
                </a:lnTo>
                <a:lnTo>
                  <a:pt x="5919" y="19436"/>
                </a:lnTo>
                <a:close/>
                <a:moveTo>
                  <a:pt x="10547" y="16660"/>
                </a:moveTo>
                <a:lnTo>
                  <a:pt x="1292" y="16660"/>
                </a:lnTo>
                <a:lnTo>
                  <a:pt x="1292" y="2558"/>
                </a:lnTo>
                <a:lnTo>
                  <a:pt x="10547" y="2558"/>
                </a:lnTo>
                <a:lnTo>
                  <a:pt x="10547" y="1666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160" name="Shape 584">
            <a:extLst>
              <a:ext uri="{FF2B5EF4-FFF2-40B4-BE49-F238E27FC236}">
                <a16:creationId xmlns:a16="http://schemas.microsoft.com/office/drawing/2014/main" id="{C66AAB56-F3C0-4295-8228-F478999C6F4F}"/>
              </a:ext>
            </a:extLst>
          </p:cNvPr>
          <p:cNvGrpSpPr/>
          <p:nvPr/>
        </p:nvGrpSpPr>
        <p:grpSpPr>
          <a:xfrm>
            <a:off x="7088965" y="3395562"/>
            <a:ext cx="474117" cy="439412"/>
            <a:chOff x="2583100" y="2973775"/>
            <a:chExt cx="461550" cy="437200"/>
          </a:xfrm>
        </p:grpSpPr>
        <p:sp>
          <p:nvSpPr>
            <p:cNvPr id="161" name="Shape 585">
              <a:extLst>
                <a:ext uri="{FF2B5EF4-FFF2-40B4-BE49-F238E27FC236}">
                  <a16:creationId xmlns:a16="http://schemas.microsoft.com/office/drawing/2014/main" id="{79006150-EC61-42EC-AC84-D355E08ECBE1}"/>
                </a:ext>
              </a:extLst>
            </p:cNvPr>
            <p:cNvSpPr/>
            <p:nvPr/>
          </p:nvSpPr>
          <p:spPr>
            <a:xfrm>
              <a:off x="2701225" y="3315975"/>
              <a:ext cx="225300" cy="95000"/>
            </a:xfrm>
            <a:custGeom>
              <a:avLst/>
              <a:gdLst/>
              <a:ahLst/>
              <a:cxnLst/>
              <a:rect l="0" t="0" r="0" b="0"/>
              <a:pathLst>
                <a:path w="9012" h="3800" fill="none" extrusionOk="0">
                  <a:moveTo>
                    <a:pt x="2947" y="0"/>
                  </a:moveTo>
                  <a:lnTo>
                    <a:pt x="2947" y="2947"/>
                  </a:lnTo>
                  <a:lnTo>
                    <a:pt x="853" y="2947"/>
                  </a:lnTo>
                  <a:lnTo>
                    <a:pt x="853" y="2947"/>
                  </a:lnTo>
                  <a:lnTo>
                    <a:pt x="682" y="2947"/>
                  </a:lnTo>
                  <a:lnTo>
                    <a:pt x="512" y="2996"/>
                  </a:lnTo>
                  <a:lnTo>
                    <a:pt x="365" y="3093"/>
                  </a:lnTo>
                  <a:lnTo>
                    <a:pt x="244" y="3191"/>
                  </a:lnTo>
                  <a:lnTo>
                    <a:pt x="146" y="3313"/>
                  </a:lnTo>
                  <a:lnTo>
                    <a:pt x="49" y="3459"/>
                  </a:lnTo>
                  <a:lnTo>
                    <a:pt x="0" y="3629"/>
                  </a:lnTo>
                  <a:lnTo>
                    <a:pt x="0" y="3800"/>
                  </a:lnTo>
                  <a:lnTo>
                    <a:pt x="9011" y="3800"/>
                  </a:lnTo>
                  <a:lnTo>
                    <a:pt x="9011" y="3800"/>
                  </a:lnTo>
                  <a:lnTo>
                    <a:pt x="9011" y="3629"/>
                  </a:lnTo>
                  <a:lnTo>
                    <a:pt x="8963" y="3459"/>
                  </a:lnTo>
                  <a:lnTo>
                    <a:pt x="8865" y="3313"/>
                  </a:lnTo>
                  <a:lnTo>
                    <a:pt x="8768" y="3191"/>
                  </a:lnTo>
                  <a:lnTo>
                    <a:pt x="8646" y="3093"/>
                  </a:lnTo>
                  <a:lnTo>
                    <a:pt x="8500" y="2996"/>
                  </a:lnTo>
                  <a:lnTo>
                    <a:pt x="8330" y="2947"/>
                  </a:lnTo>
                  <a:lnTo>
                    <a:pt x="8159" y="2947"/>
                  </a:lnTo>
                  <a:lnTo>
                    <a:pt x="6065" y="2947"/>
                  </a:lnTo>
                  <a:lnTo>
                    <a:pt x="6065"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62" name="Shape 586">
              <a:extLst>
                <a:ext uri="{FF2B5EF4-FFF2-40B4-BE49-F238E27FC236}">
                  <a16:creationId xmlns:a16="http://schemas.microsoft.com/office/drawing/2014/main" id="{E900FD97-1266-422B-9E7F-005FE8E0D15E}"/>
                </a:ext>
              </a:extLst>
            </p:cNvPr>
            <p:cNvSpPr/>
            <p:nvPr/>
          </p:nvSpPr>
          <p:spPr>
            <a:xfrm>
              <a:off x="2583100" y="2973775"/>
              <a:ext cx="461550" cy="336125"/>
            </a:xfrm>
            <a:custGeom>
              <a:avLst/>
              <a:gdLst/>
              <a:ahLst/>
              <a:cxnLst/>
              <a:rect l="0" t="0" r="0" b="0"/>
              <a:pathLst>
                <a:path w="18462" h="13445" fill="none" extrusionOk="0">
                  <a:moveTo>
                    <a:pt x="17974" y="1"/>
                  </a:moveTo>
                  <a:lnTo>
                    <a:pt x="487" y="1"/>
                  </a:lnTo>
                  <a:lnTo>
                    <a:pt x="487" y="1"/>
                  </a:lnTo>
                  <a:lnTo>
                    <a:pt x="390" y="1"/>
                  </a:lnTo>
                  <a:lnTo>
                    <a:pt x="317" y="50"/>
                  </a:lnTo>
                  <a:lnTo>
                    <a:pt x="220" y="74"/>
                  </a:lnTo>
                  <a:lnTo>
                    <a:pt x="146" y="147"/>
                  </a:lnTo>
                  <a:lnTo>
                    <a:pt x="98" y="220"/>
                  </a:lnTo>
                  <a:lnTo>
                    <a:pt x="49" y="293"/>
                  </a:lnTo>
                  <a:lnTo>
                    <a:pt x="25" y="390"/>
                  </a:lnTo>
                  <a:lnTo>
                    <a:pt x="0" y="488"/>
                  </a:lnTo>
                  <a:lnTo>
                    <a:pt x="0" y="12958"/>
                  </a:lnTo>
                  <a:lnTo>
                    <a:pt x="0" y="12958"/>
                  </a:lnTo>
                  <a:lnTo>
                    <a:pt x="25" y="13055"/>
                  </a:lnTo>
                  <a:lnTo>
                    <a:pt x="49" y="13152"/>
                  </a:lnTo>
                  <a:lnTo>
                    <a:pt x="98" y="13226"/>
                  </a:lnTo>
                  <a:lnTo>
                    <a:pt x="146" y="13299"/>
                  </a:lnTo>
                  <a:lnTo>
                    <a:pt x="220" y="13372"/>
                  </a:lnTo>
                  <a:lnTo>
                    <a:pt x="317" y="13396"/>
                  </a:lnTo>
                  <a:lnTo>
                    <a:pt x="390" y="13445"/>
                  </a:lnTo>
                  <a:lnTo>
                    <a:pt x="487" y="13445"/>
                  </a:lnTo>
                  <a:lnTo>
                    <a:pt x="17974" y="13445"/>
                  </a:lnTo>
                  <a:lnTo>
                    <a:pt x="17974" y="13445"/>
                  </a:lnTo>
                  <a:lnTo>
                    <a:pt x="18072" y="13445"/>
                  </a:lnTo>
                  <a:lnTo>
                    <a:pt x="18145" y="13396"/>
                  </a:lnTo>
                  <a:lnTo>
                    <a:pt x="18242" y="13372"/>
                  </a:lnTo>
                  <a:lnTo>
                    <a:pt x="18315" y="13299"/>
                  </a:lnTo>
                  <a:lnTo>
                    <a:pt x="18364" y="13226"/>
                  </a:lnTo>
                  <a:lnTo>
                    <a:pt x="18413" y="13152"/>
                  </a:lnTo>
                  <a:lnTo>
                    <a:pt x="18437" y="13055"/>
                  </a:lnTo>
                  <a:lnTo>
                    <a:pt x="18461" y="12958"/>
                  </a:lnTo>
                  <a:lnTo>
                    <a:pt x="18461" y="488"/>
                  </a:lnTo>
                  <a:lnTo>
                    <a:pt x="18461" y="488"/>
                  </a:lnTo>
                  <a:lnTo>
                    <a:pt x="18437" y="390"/>
                  </a:lnTo>
                  <a:lnTo>
                    <a:pt x="18413" y="293"/>
                  </a:lnTo>
                  <a:lnTo>
                    <a:pt x="18364" y="220"/>
                  </a:lnTo>
                  <a:lnTo>
                    <a:pt x="18315" y="147"/>
                  </a:lnTo>
                  <a:lnTo>
                    <a:pt x="18242" y="74"/>
                  </a:lnTo>
                  <a:lnTo>
                    <a:pt x="18145" y="50"/>
                  </a:lnTo>
                  <a:lnTo>
                    <a:pt x="18072" y="1"/>
                  </a:lnTo>
                  <a:lnTo>
                    <a:pt x="17974" y="1"/>
                  </a:lnTo>
                  <a:lnTo>
                    <a:pt x="17974" y="1"/>
                  </a:lnTo>
                  <a:close/>
                  <a:moveTo>
                    <a:pt x="17000" y="11983"/>
                  </a:moveTo>
                  <a:lnTo>
                    <a:pt x="1462" y="11983"/>
                  </a:lnTo>
                  <a:lnTo>
                    <a:pt x="1462" y="1462"/>
                  </a:lnTo>
                  <a:lnTo>
                    <a:pt x="17000" y="1462"/>
                  </a:lnTo>
                  <a:lnTo>
                    <a:pt x="17000" y="1198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163" name="Shape 587">
            <a:extLst>
              <a:ext uri="{FF2B5EF4-FFF2-40B4-BE49-F238E27FC236}">
                <a16:creationId xmlns:a16="http://schemas.microsoft.com/office/drawing/2014/main" id="{E1595445-A727-4A1A-89BE-5F6409860E1A}"/>
              </a:ext>
            </a:extLst>
          </p:cNvPr>
          <p:cNvSpPr/>
          <p:nvPr/>
        </p:nvSpPr>
        <p:spPr>
          <a:xfrm>
            <a:off x="9180024" y="3406078"/>
            <a:ext cx="435339" cy="425943"/>
          </a:xfrm>
          <a:custGeom>
            <a:avLst/>
            <a:gdLst/>
            <a:ahLst/>
            <a:cxnLst/>
            <a:rect l="0" t="0" r="0" b="0"/>
            <a:pathLst>
              <a:path w="16952" h="16952" fill="none" extrusionOk="0">
                <a:moveTo>
                  <a:pt x="16173" y="7015"/>
                </a:moveTo>
                <a:lnTo>
                  <a:pt x="14419" y="6820"/>
                </a:lnTo>
                <a:lnTo>
                  <a:pt x="14419" y="6820"/>
                </a:lnTo>
                <a:lnTo>
                  <a:pt x="14322" y="6479"/>
                </a:lnTo>
                <a:lnTo>
                  <a:pt x="14175" y="6114"/>
                </a:lnTo>
                <a:lnTo>
                  <a:pt x="14029" y="5773"/>
                </a:lnTo>
                <a:lnTo>
                  <a:pt x="13859" y="5432"/>
                </a:lnTo>
                <a:lnTo>
                  <a:pt x="14955" y="4068"/>
                </a:lnTo>
                <a:lnTo>
                  <a:pt x="14955" y="4068"/>
                </a:lnTo>
                <a:lnTo>
                  <a:pt x="15028" y="3922"/>
                </a:lnTo>
                <a:lnTo>
                  <a:pt x="15077" y="3776"/>
                </a:lnTo>
                <a:lnTo>
                  <a:pt x="15125" y="3630"/>
                </a:lnTo>
                <a:lnTo>
                  <a:pt x="15125" y="3484"/>
                </a:lnTo>
                <a:lnTo>
                  <a:pt x="15101" y="3313"/>
                </a:lnTo>
                <a:lnTo>
                  <a:pt x="15052" y="3167"/>
                </a:lnTo>
                <a:lnTo>
                  <a:pt x="14979" y="3021"/>
                </a:lnTo>
                <a:lnTo>
                  <a:pt x="14882" y="2899"/>
                </a:lnTo>
                <a:lnTo>
                  <a:pt x="14054" y="2071"/>
                </a:lnTo>
                <a:lnTo>
                  <a:pt x="14054" y="2071"/>
                </a:lnTo>
                <a:lnTo>
                  <a:pt x="13932" y="1974"/>
                </a:lnTo>
                <a:lnTo>
                  <a:pt x="13786" y="1901"/>
                </a:lnTo>
                <a:lnTo>
                  <a:pt x="13640" y="1852"/>
                </a:lnTo>
                <a:lnTo>
                  <a:pt x="13469" y="1827"/>
                </a:lnTo>
                <a:lnTo>
                  <a:pt x="13323" y="1827"/>
                </a:lnTo>
                <a:lnTo>
                  <a:pt x="13177" y="1876"/>
                </a:lnTo>
                <a:lnTo>
                  <a:pt x="13031" y="1925"/>
                </a:lnTo>
                <a:lnTo>
                  <a:pt x="12885" y="2022"/>
                </a:lnTo>
                <a:lnTo>
                  <a:pt x="11521" y="3094"/>
                </a:lnTo>
                <a:lnTo>
                  <a:pt x="11521" y="3094"/>
                </a:lnTo>
                <a:lnTo>
                  <a:pt x="11180" y="2923"/>
                </a:lnTo>
                <a:lnTo>
                  <a:pt x="10839" y="2777"/>
                </a:lnTo>
                <a:lnTo>
                  <a:pt x="10473" y="2631"/>
                </a:lnTo>
                <a:lnTo>
                  <a:pt x="10133" y="2534"/>
                </a:lnTo>
                <a:lnTo>
                  <a:pt x="9938" y="780"/>
                </a:lnTo>
                <a:lnTo>
                  <a:pt x="9938" y="780"/>
                </a:lnTo>
                <a:lnTo>
                  <a:pt x="9889" y="634"/>
                </a:lnTo>
                <a:lnTo>
                  <a:pt x="9840" y="488"/>
                </a:lnTo>
                <a:lnTo>
                  <a:pt x="9743" y="342"/>
                </a:lnTo>
                <a:lnTo>
                  <a:pt x="9645" y="244"/>
                </a:lnTo>
                <a:lnTo>
                  <a:pt x="9499" y="147"/>
                </a:lnTo>
                <a:lnTo>
                  <a:pt x="9378" y="74"/>
                </a:lnTo>
                <a:lnTo>
                  <a:pt x="9231" y="25"/>
                </a:lnTo>
                <a:lnTo>
                  <a:pt x="9061" y="1"/>
                </a:lnTo>
                <a:lnTo>
                  <a:pt x="7892" y="1"/>
                </a:lnTo>
                <a:lnTo>
                  <a:pt x="7892" y="1"/>
                </a:lnTo>
                <a:lnTo>
                  <a:pt x="7721" y="25"/>
                </a:lnTo>
                <a:lnTo>
                  <a:pt x="7575" y="74"/>
                </a:lnTo>
                <a:lnTo>
                  <a:pt x="7453" y="147"/>
                </a:lnTo>
                <a:lnTo>
                  <a:pt x="7307" y="244"/>
                </a:lnTo>
                <a:lnTo>
                  <a:pt x="7210" y="342"/>
                </a:lnTo>
                <a:lnTo>
                  <a:pt x="7112" y="488"/>
                </a:lnTo>
                <a:lnTo>
                  <a:pt x="7064" y="634"/>
                </a:lnTo>
                <a:lnTo>
                  <a:pt x="7015" y="780"/>
                </a:lnTo>
                <a:lnTo>
                  <a:pt x="6820" y="2534"/>
                </a:lnTo>
                <a:lnTo>
                  <a:pt x="6820" y="2534"/>
                </a:lnTo>
                <a:lnTo>
                  <a:pt x="6479" y="2631"/>
                </a:lnTo>
                <a:lnTo>
                  <a:pt x="6114" y="2777"/>
                </a:lnTo>
                <a:lnTo>
                  <a:pt x="5773" y="2923"/>
                </a:lnTo>
                <a:lnTo>
                  <a:pt x="5432" y="3094"/>
                </a:lnTo>
                <a:lnTo>
                  <a:pt x="4068" y="2022"/>
                </a:lnTo>
                <a:lnTo>
                  <a:pt x="4068" y="2022"/>
                </a:lnTo>
                <a:lnTo>
                  <a:pt x="3922" y="1925"/>
                </a:lnTo>
                <a:lnTo>
                  <a:pt x="3776" y="1876"/>
                </a:lnTo>
                <a:lnTo>
                  <a:pt x="3630" y="1827"/>
                </a:lnTo>
                <a:lnTo>
                  <a:pt x="3484" y="1827"/>
                </a:lnTo>
                <a:lnTo>
                  <a:pt x="3313" y="1852"/>
                </a:lnTo>
                <a:lnTo>
                  <a:pt x="3167" y="1901"/>
                </a:lnTo>
                <a:lnTo>
                  <a:pt x="3021" y="1974"/>
                </a:lnTo>
                <a:lnTo>
                  <a:pt x="2899" y="2071"/>
                </a:lnTo>
                <a:lnTo>
                  <a:pt x="2071" y="2899"/>
                </a:lnTo>
                <a:lnTo>
                  <a:pt x="2071" y="2899"/>
                </a:lnTo>
                <a:lnTo>
                  <a:pt x="1974" y="3021"/>
                </a:lnTo>
                <a:lnTo>
                  <a:pt x="1901" y="3167"/>
                </a:lnTo>
                <a:lnTo>
                  <a:pt x="1852" y="3313"/>
                </a:lnTo>
                <a:lnTo>
                  <a:pt x="1827" y="3484"/>
                </a:lnTo>
                <a:lnTo>
                  <a:pt x="1827" y="3630"/>
                </a:lnTo>
                <a:lnTo>
                  <a:pt x="1876" y="3776"/>
                </a:lnTo>
                <a:lnTo>
                  <a:pt x="1925" y="3922"/>
                </a:lnTo>
                <a:lnTo>
                  <a:pt x="2022" y="4068"/>
                </a:lnTo>
                <a:lnTo>
                  <a:pt x="3094" y="5432"/>
                </a:lnTo>
                <a:lnTo>
                  <a:pt x="3094" y="5432"/>
                </a:lnTo>
                <a:lnTo>
                  <a:pt x="2923" y="5773"/>
                </a:lnTo>
                <a:lnTo>
                  <a:pt x="2777" y="6114"/>
                </a:lnTo>
                <a:lnTo>
                  <a:pt x="2631" y="6479"/>
                </a:lnTo>
                <a:lnTo>
                  <a:pt x="2534" y="6820"/>
                </a:lnTo>
                <a:lnTo>
                  <a:pt x="780" y="7015"/>
                </a:lnTo>
                <a:lnTo>
                  <a:pt x="780" y="7015"/>
                </a:lnTo>
                <a:lnTo>
                  <a:pt x="634" y="7064"/>
                </a:lnTo>
                <a:lnTo>
                  <a:pt x="488" y="7112"/>
                </a:lnTo>
                <a:lnTo>
                  <a:pt x="342" y="7210"/>
                </a:lnTo>
                <a:lnTo>
                  <a:pt x="244" y="7307"/>
                </a:lnTo>
                <a:lnTo>
                  <a:pt x="147" y="7453"/>
                </a:lnTo>
                <a:lnTo>
                  <a:pt x="74" y="7575"/>
                </a:lnTo>
                <a:lnTo>
                  <a:pt x="25" y="7721"/>
                </a:lnTo>
                <a:lnTo>
                  <a:pt x="1" y="7892"/>
                </a:lnTo>
                <a:lnTo>
                  <a:pt x="1" y="9061"/>
                </a:lnTo>
                <a:lnTo>
                  <a:pt x="1" y="9061"/>
                </a:lnTo>
                <a:lnTo>
                  <a:pt x="25" y="9231"/>
                </a:lnTo>
                <a:lnTo>
                  <a:pt x="74" y="9377"/>
                </a:lnTo>
                <a:lnTo>
                  <a:pt x="147" y="9499"/>
                </a:lnTo>
                <a:lnTo>
                  <a:pt x="244" y="9645"/>
                </a:lnTo>
                <a:lnTo>
                  <a:pt x="342" y="9743"/>
                </a:lnTo>
                <a:lnTo>
                  <a:pt x="488" y="9840"/>
                </a:lnTo>
                <a:lnTo>
                  <a:pt x="634" y="9889"/>
                </a:lnTo>
                <a:lnTo>
                  <a:pt x="780" y="9938"/>
                </a:lnTo>
                <a:lnTo>
                  <a:pt x="2534" y="10132"/>
                </a:lnTo>
                <a:lnTo>
                  <a:pt x="2534" y="10132"/>
                </a:lnTo>
                <a:lnTo>
                  <a:pt x="2631" y="10473"/>
                </a:lnTo>
                <a:lnTo>
                  <a:pt x="2777" y="10839"/>
                </a:lnTo>
                <a:lnTo>
                  <a:pt x="2923" y="11180"/>
                </a:lnTo>
                <a:lnTo>
                  <a:pt x="3094" y="11521"/>
                </a:lnTo>
                <a:lnTo>
                  <a:pt x="2022" y="12885"/>
                </a:lnTo>
                <a:lnTo>
                  <a:pt x="2022" y="12885"/>
                </a:lnTo>
                <a:lnTo>
                  <a:pt x="1925" y="13031"/>
                </a:lnTo>
                <a:lnTo>
                  <a:pt x="1876" y="13177"/>
                </a:lnTo>
                <a:lnTo>
                  <a:pt x="1827" y="13323"/>
                </a:lnTo>
                <a:lnTo>
                  <a:pt x="1827" y="13469"/>
                </a:lnTo>
                <a:lnTo>
                  <a:pt x="1852" y="13640"/>
                </a:lnTo>
                <a:lnTo>
                  <a:pt x="1901" y="13786"/>
                </a:lnTo>
                <a:lnTo>
                  <a:pt x="1974" y="13932"/>
                </a:lnTo>
                <a:lnTo>
                  <a:pt x="2071" y="14054"/>
                </a:lnTo>
                <a:lnTo>
                  <a:pt x="2899" y="14882"/>
                </a:lnTo>
                <a:lnTo>
                  <a:pt x="2899" y="14882"/>
                </a:lnTo>
                <a:lnTo>
                  <a:pt x="3021" y="14979"/>
                </a:lnTo>
                <a:lnTo>
                  <a:pt x="3167" y="15052"/>
                </a:lnTo>
                <a:lnTo>
                  <a:pt x="3313" y="15101"/>
                </a:lnTo>
                <a:lnTo>
                  <a:pt x="3484" y="15125"/>
                </a:lnTo>
                <a:lnTo>
                  <a:pt x="3630" y="15125"/>
                </a:lnTo>
                <a:lnTo>
                  <a:pt x="3776" y="15077"/>
                </a:lnTo>
                <a:lnTo>
                  <a:pt x="3922" y="15028"/>
                </a:lnTo>
                <a:lnTo>
                  <a:pt x="4068" y="14955"/>
                </a:lnTo>
                <a:lnTo>
                  <a:pt x="5432" y="13859"/>
                </a:lnTo>
                <a:lnTo>
                  <a:pt x="5432" y="13859"/>
                </a:lnTo>
                <a:lnTo>
                  <a:pt x="5773" y="14029"/>
                </a:lnTo>
                <a:lnTo>
                  <a:pt x="6114" y="14175"/>
                </a:lnTo>
                <a:lnTo>
                  <a:pt x="6479" y="14322"/>
                </a:lnTo>
                <a:lnTo>
                  <a:pt x="6820" y="14419"/>
                </a:lnTo>
                <a:lnTo>
                  <a:pt x="7015" y="16173"/>
                </a:lnTo>
                <a:lnTo>
                  <a:pt x="7015" y="16173"/>
                </a:lnTo>
                <a:lnTo>
                  <a:pt x="7064" y="16319"/>
                </a:lnTo>
                <a:lnTo>
                  <a:pt x="7112" y="16465"/>
                </a:lnTo>
                <a:lnTo>
                  <a:pt x="7210" y="16611"/>
                </a:lnTo>
                <a:lnTo>
                  <a:pt x="7307" y="16708"/>
                </a:lnTo>
                <a:lnTo>
                  <a:pt x="7453" y="16806"/>
                </a:lnTo>
                <a:lnTo>
                  <a:pt x="7575" y="16879"/>
                </a:lnTo>
                <a:lnTo>
                  <a:pt x="7721" y="16928"/>
                </a:lnTo>
                <a:lnTo>
                  <a:pt x="7892" y="16952"/>
                </a:lnTo>
                <a:lnTo>
                  <a:pt x="9061" y="16952"/>
                </a:lnTo>
                <a:lnTo>
                  <a:pt x="9061" y="16952"/>
                </a:lnTo>
                <a:lnTo>
                  <a:pt x="9231" y="16928"/>
                </a:lnTo>
                <a:lnTo>
                  <a:pt x="9378" y="16879"/>
                </a:lnTo>
                <a:lnTo>
                  <a:pt x="9499" y="16806"/>
                </a:lnTo>
                <a:lnTo>
                  <a:pt x="9645" y="16708"/>
                </a:lnTo>
                <a:lnTo>
                  <a:pt x="9743" y="16611"/>
                </a:lnTo>
                <a:lnTo>
                  <a:pt x="9840" y="16465"/>
                </a:lnTo>
                <a:lnTo>
                  <a:pt x="9889" y="16319"/>
                </a:lnTo>
                <a:lnTo>
                  <a:pt x="9938" y="16173"/>
                </a:lnTo>
                <a:lnTo>
                  <a:pt x="10133" y="14419"/>
                </a:lnTo>
                <a:lnTo>
                  <a:pt x="10133" y="14419"/>
                </a:lnTo>
                <a:lnTo>
                  <a:pt x="10473" y="14322"/>
                </a:lnTo>
                <a:lnTo>
                  <a:pt x="10839" y="14175"/>
                </a:lnTo>
                <a:lnTo>
                  <a:pt x="11180" y="14029"/>
                </a:lnTo>
                <a:lnTo>
                  <a:pt x="11521" y="13859"/>
                </a:lnTo>
                <a:lnTo>
                  <a:pt x="12885" y="14955"/>
                </a:lnTo>
                <a:lnTo>
                  <a:pt x="12885" y="14955"/>
                </a:lnTo>
                <a:lnTo>
                  <a:pt x="13031" y="15028"/>
                </a:lnTo>
                <a:lnTo>
                  <a:pt x="13177" y="15077"/>
                </a:lnTo>
                <a:lnTo>
                  <a:pt x="13323" y="15125"/>
                </a:lnTo>
                <a:lnTo>
                  <a:pt x="13469" y="15125"/>
                </a:lnTo>
                <a:lnTo>
                  <a:pt x="13640" y="15101"/>
                </a:lnTo>
                <a:lnTo>
                  <a:pt x="13786" y="15052"/>
                </a:lnTo>
                <a:lnTo>
                  <a:pt x="13932" y="14979"/>
                </a:lnTo>
                <a:lnTo>
                  <a:pt x="14054" y="14882"/>
                </a:lnTo>
                <a:lnTo>
                  <a:pt x="14882" y="14054"/>
                </a:lnTo>
                <a:lnTo>
                  <a:pt x="14882" y="14054"/>
                </a:lnTo>
                <a:lnTo>
                  <a:pt x="14979" y="13932"/>
                </a:lnTo>
                <a:lnTo>
                  <a:pt x="15052" y="13786"/>
                </a:lnTo>
                <a:lnTo>
                  <a:pt x="15101" y="13640"/>
                </a:lnTo>
                <a:lnTo>
                  <a:pt x="15125" y="13469"/>
                </a:lnTo>
                <a:lnTo>
                  <a:pt x="15125" y="13323"/>
                </a:lnTo>
                <a:lnTo>
                  <a:pt x="15077" y="13177"/>
                </a:lnTo>
                <a:lnTo>
                  <a:pt x="15028" y="13031"/>
                </a:lnTo>
                <a:lnTo>
                  <a:pt x="14955" y="12885"/>
                </a:lnTo>
                <a:lnTo>
                  <a:pt x="13859" y="11521"/>
                </a:lnTo>
                <a:lnTo>
                  <a:pt x="13859" y="11521"/>
                </a:lnTo>
                <a:lnTo>
                  <a:pt x="14029" y="11180"/>
                </a:lnTo>
                <a:lnTo>
                  <a:pt x="14175" y="10839"/>
                </a:lnTo>
                <a:lnTo>
                  <a:pt x="14322" y="10473"/>
                </a:lnTo>
                <a:lnTo>
                  <a:pt x="14419" y="10132"/>
                </a:lnTo>
                <a:lnTo>
                  <a:pt x="16173" y="9938"/>
                </a:lnTo>
                <a:lnTo>
                  <a:pt x="16173" y="9938"/>
                </a:lnTo>
                <a:lnTo>
                  <a:pt x="16319" y="9889"/>
                </a:lnTo>
                <a:lnTo>
                  <a:pt x="16465" y="9840"/>
                </a:lnTo>
                <a:lnTo>
                  <a:pt x="16611" y="9743"/>
                </a:lnTo>
                <a:lnTo>
                  <a:pt x="16708" y="9645"/>
                </a:lnTo>
                <a:lnTo>
                  <a:pt x="16806" y="9499"/>
                </a:lnTo>
                <a:lnTo>
                  <a:pt x="16879" y="9377"/>
                </a:lnTo>
                <a:lnTo>
                  <a:pt x="16928" y="9231"/>
                </a:lnTo>
                <a:lnTo>
                  <a:pt x="16952" y="9061"/>
                </a:lnTo>
                <a:lnTo>
                  <a:pt x="16952" y="7892"/>
                </a:lnTo>
                <a:lnTo>
                  <a:pt x="16952" y="7892"/>
                </a:lnTo>
                <a:lnTo>
                  <a:pt x="16928" y="7721"/>
                </a:lnTo>
                <a:lnTo>
                  <a:pt x="16879" y="7575"/>
                </a:lnTo>
                <a:lnTo>
                  <a:pt x="16806" y="7453"/>
                </a:lnTo>
                <a:lnTo>
                  <a:pt x="16708" y="7307"/>
                </a:lnTo>
                <a:lnTo>
                  <a:pt x="16611" y="7210"/>
                </a:lnTo>
                <a:lnTo>
                  <a:pt x="16465" y="7112"/>
                </a:lnTo>
                <a:lnTo>
                  <a:pt x="16319" y="7064"/>
                </a:lnTo>
                <a:lnTo>
                  <a:pt x="16173" y="7015"/>
                </a:lnTo>
                <a:lnTo>
                  <a:pt x="16173" y="7015"/>
                </a:lnTo>
                <a:close/>
                <a:moveTo>
                  <a:pt x="10425" y="10425"/>
                </a:moveTo>
                <a:lnTo>
                  <a:pt x="10425" y="10425"/>
                </a:lnTo>
                <a:lnTo>
                  <a:pt x="10206" y="10620"/>
                </a:lnTo>
                <a:lnTo>
                  <a:pt x="9986" y="10766"/>
                </a:lnTo>
                <a:lnTo>
                  <a:pt x="9767" y="10912"/>
                </a:lnTo>
                <a:lnTo>
                  <a:pt x="9524" y="11034"/>
                </a:lnTo>
                <a:lnTo>
                  <a:pt x="9256" y="11107"/>
                </a:lnTo>
                <a:lnTo>
                  <a:pt x="9012" y="11180"/>
                </a:lnTo>
                <a:lnTo>
                  <a:pt x="8744" y="11228"/>
                </a:lnTo>
                <a:lnTo>
                  <a:pt x="8476" y="11228"/>
                </a:lnTo>
                <a:lnTo>
                  <a:pt x="8208" y="11228"/>
                </a:lnTo>
                <a:lnTo>
                  <a:pt x="7941" y="11180"/>
                </a:lnTo>
                <a:lnTo>
                  <a:pt x="7697" y="11107"/>
                </a:lnTo>
                <a:lnTo>
                  <a:pt x="7429" y="11034"/>
                </a:lnTo>
                <a:lnTo>
                  <a:pt x="7186" y="10912"/>
                </a:lnTo>
                <a:lnTo>
                  <a:pt x="6966" y="10766"/>
                </a:lnTo>
                <a:lnTo>
                  <a:pt x="6747" y="10620"/>
                </a:lnTo>
                <a:lnTo>
                  <a:pt x="6528" y="10425"/>
                </a:lnTo>
                <a:lnTo>
                  <a:pt x="6528" y="10425"/>
                </a:lnTo>
                <a:lnTo>
                  <a:pt x="6333" y="10206"/>
                </a:lnTo>
                <a:lnTo>
                  <a:pt x="6187" y="9986"/>
                </a:lnTo>
                <a:lnTo>
                  <a:pt x="6041" y="9767"/>
                </a:lnTo>
                <a:lnTo>
                  <a:pt x="5919" y="9524"/>
                </a:lnTo>
                <a:lnTo>
                  <a:pt x="5846" y="9256"/>
                </a:lnTo>
                <a:lnTo>
                  <a:pt x="5773" y="9012"/>
                </a:lnTo>
                <a:lnTo>
                  <a:pt x="5724" y="8744"/>
                </a:lnTo>
                <a:lnTo>
                  <a:pt x="5724" y="8476"/>
                </a:lnTo>
                <a:lnTo>
                  <a:pt x="5724" y="8208"/>
                </a:lnTo>
                <a:lnTo>
                  <a:pt x="5773" y="7941"/>
                </a:lnTo>
                <a:lnTo>
                  <a:pt x="5846" y="7697"/>
                </a:lnTo>
                <a:lnTo>
                  <a:pt x="5919" y="7429"/>
                </a:lnTo>
                <a:lnTo>
                  <a:pt x="6041" y="7186"/>
                </a:lnTo>
                <a:lnTo>
                  <a:pt x="6187" y="6966"/>
                </a:lnTo>
                <a:lnTo>
                  <a:pt x="6333" y="6747"/>
                </a:lnTo>
                <a:lnTo>
                  <a:pt x="6528" y="6528"/>
                </a:lnTo>
                <a:lnTo>
                  <a:pt x="6528" y="6528"/>
                </a:lnTo>
                <a:lnTo>
                  <a:pt x="6747" y="6333"/>
                </a:lnTo>
                <a:lnTo>
                  <a:pt x="6966" y="6187"/>
                </a:lnTo>
                <a:lnTo>
                  <a:pt x="7186" y="6041"/>
                </a:lnTo>
                <a:lnTo>
                  <a:pt x="7429" y="5919"/>
                </a:lnTo>
                <a:lnTo>
                  <a:pt x="7697" y="5846"/>
                </a:lnTo>
                <a:lnTo>
                  <a:pt x="7941" y="5773"/>
                </a:lnTo>
                <a:lnTo>
                  <a:pt x="8208" y="5724"/>
                </a:lnTo>
                <a:lnTo>
                  <a:pt x="8476" y="5724"/>
                </a:lnTo>
                <a:lnTo>
                  <a:pt x="8744" y="5724"/>
                </a:lnTo>
                <a:lnTo>
                  <a:pt x="9012" y="5773"/>
                </a:lnTo>
                <a:lnTo>
                  <a:pt x="9256" y="5846"/>
                </a:lnTo>
                <a:lnTo>
                  <a:pt x="9524" y="5919"/>
                </a:lnTo>
                <a:lnTo>
                  <a:pt x="9767" y="6041"/>
                </a:lnTo>
                <a:lnTo>
                  <a:pt x="9986" y="6187"/>
                </a:lnTo>
                <a:lnTo>
                  <a:pt x="10206" y="6333"/>
                </a:lnTo>
                <a:lnTo>
                  <a:pt x="10425" y="6528"/>
                </a:lnTo>
                <a:lnTo>
                  <a:pt x="10425" y="6528"/>
                </a:lnTo>
                <a:lnTo>
                  <a:pt x="10620" y="6747"/>
                </a:lnTo>
                <a:lnTo>
                  <a:pt x="10766" y="6966"/>
                </a:lnTo>
                <a:lnTo>
                  <a:pt x="10912" y="7186"/>
                </a:lnTo>
                <a:lnTo>
                  <a:pt x="11034" y="7429"/>
                </a:lnTo>
                <a:lnTo>
                  <a:pt x="11107" y="7697"/>
                </a:lnTo>
                <a:lnTo>
                  <a:pt x="11180" y="7941"/>
                </a:lnTo>
                <a:lnTo>
                  <a:pt x="11228" y="8208"/>
                </a:lnTo>
                <a:lnTo>
                  <a:pt x="11228" y="8476"/>
                </a:lnTo>
                <a:lnTo>
                  <a:pt x="11228" y="8744"/>
                </a:lnTo>
                <a:lnTo>
                  <a:pt x="11180" y="9012"/>
                </a:lnTo>
                <a:lnTo>
                  <a:pt x="11107" y="9256"/>
                </a:lnTo>
                <a:lnTo>
                  <a:pt x="11034" y="9524"/>
                </a:lnTo>
                <a:lnTo>
                  <a:pt x="10912" y="9767"/>
                </a:lnTo>
                <a:lnTo>
                  <a:pt x="10766" y="9986"/>
                </a:lnTo>
                <a:lnTo>
                  <a:pt x="10620" y="10206"/>
                </a:lnTo>
                <a:lnTo>
                  <a:pt x="10425" y="10425"/>
                </a:lnTo>
                <a:lnTo>
                  <a:pt x="10425" y="1042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164" name="Shape 588">
            <a:extLst>
              <a:ext uri="{FF2B5EF4-FFF2-40B4-BE49-F238E27FC236}">
                <a16:creationId xmlns:a16="http://schemas.microsoft.com/office/drawing/2014/main" id="{8CA5E289-1236-461A-9335-8DDF6D70D2F2}"/>
              </a:ext>
            </a:extLst>
          </p:cNvPr>
          <p:cNvGrpSpPr/>
          <p:nvPr/>
        </p:nvGrpSpPr>
        <p:grpSpPr>
          <a:xfrm>
            <a:off x="9825945" y="3429231"/>
            <a:ext cx="531669" cy="386771"/>
            <a:chOff x="5247525" y="3007275"/>
            <a:chExt cx="517575" cy="384825"/>
          </a:xfrm>
        </p:grpSpPr>
        <p:sp>
          <p:nvSpPr>
            <p:cNvPr id="165" name="Shape 589">
              <a:extLst>
                <a:ext uri="{FF2B5EF4-FFF2-40B4-BE49-F238E27FC236}">
                  <a16:creationId xmlns:a16="http://schemas.microsoft.com/office/drawing/2014/main" id="{AC46F30F-FE9E-484B-AB26-A5ED75D01D87}"/>
                </a:ext>
              </a:extLst>
            </p:cNvPr>
            <p:cNvSpPr/>
            <p:nvPr/>
          </p:nvSpPr>
          <p:spPr>
            <a:xfrm>
              <a:off x="5247525" y="3007275"/>
              <a:ext cx="348900" cy="348900"/>
            </a:xfrm>
            <a:custGeom>
              <a:avLst/>
              <a:gdLst/>
              <a:ahLst/>
              <a:cxnLst/>
              <a:rect l="0" t="0" r="0" b="0"/>
              <a:pathLst>
                <a:path w="13956" h="13956" fill="none" extrusionOk="0">
                  <a:moveTo>
                    <a:pt x="13323" y="5772"/>
                  </a:moveTo>
                  <a:lnTo>
                    <a:pt x="11861" y="5626"/>
                  </a:lnTo>
                  <a:lnTo>
                    <a:pt x="11861" y="5626"/>
                  </a:lnTo>
                  <a:lnTo>
                    <a:pt x="11788" y="5334"/>
                  </a:lnTo>
                  <a:lnTo>
                    <a:pt x="11667" y="5042"/>
                  </a:lnTo>
                  <a:lnTo>
                    <a:pt x="11545" y="4750"/>
                  </a:lnTo>
                  <a:lnTo>
                    <a:pt x="11399" y="4482"/>
                  </a:lnTo>
                  <a:lnTo>
                    <a:pt x="12300" y="3337"/>
                  </a:lnTo>
                  <a:lnTo>
                    <a:pt x="12300" y="3337"/>
                  </a:lnTo>
                  <a:lnTo>
                    <a:pt x="12373" y="3240"/>
                  </a:lnTo>
                  <a:lnTo>
                    <a:pt x="12422" y="3118"/>
                  </a:lnTo>
                  <a:lnTo>
                    <a:pt x="12446" y="2996"/>
                  </a:lnTo>
                  <a:lnTo>
                    <a:pt x="12446" y="2850"/>
                  </a:lnTo>
                  <a:lnTo>
                    <a:pt x="12422" y="2728"/>
                  </a:lnTo>
                  <a:lnTo>
                    <a:pt x="12397" y="2606"/>
                  </a:lnTo>
                  <a:lnTo>
                    <a:pt x="12324" y="2485"/>
                  </a:lnTo>
                  <a:lnTo>
                    <a:pt x="12251" y="2387"/>
                  </a:lnTo>
                  <a:lnTo>
                    <a:pt x="11569" y="1705"/>
                  </a:lnTo>
                  <a:lnTo>
                    <a:pt x="11569" y="1705"/>
                  </a:lnTo>
                  <a:lnTo>
                    <a:pt x="11472" y="1632"/>
                  </a:lnTo>
                  <a:lnTo>
                    <a:pt x="11350" y="1559"/>
                  </a:lnTo>
                  <a:lnTo>
                    <a:pt x="11228" y="1510"/>
                  </a:lnTo>
                  <a:lnTo>
                    <a:pt x="11106" y="1510"/>
                  </a:lnTo>
                  <a:lnTo>
                    <a:pt x="10960" y="1510"/>
                  </a:lnTo>
                  <a:lnTo>
                    <a:pt x="10838" y="1535"/>
                  </a:lnTo>
                  <a:lnTo>
                    <a:pt x="10717" y="1583"/>
                  </a:lnTo>
                  <a:lnTo>
                    <a:pt x="10619" y="1656"/>
                  </a:lnTo>
                  <a:lnTo>
                    <a:pt x="9475" y="2558"/>
                  </a:lnTo>
                  <a:lnTo>
                    <a:pt x="9475" y="2558"/>
                  </a:lnTo>
                  <a:lnTo>
                    <a:pt x="9207" y="2411"/>
                  </a:lnTo>
                  <a:lnTo>
                    <a:pt x="8914" y="2290"/>
                  </a:lnTo>
                  <a:lnTo>
                    <a:pt x="8622" y="2168"/>
                  </a:lnTo>
                  <a:lnTo>
                    <a:pt x="8330" y="2070"/>
                  </a:lnTo>
                  <a:lnTo>
                    <a:pt x="8159" y="634"/>
                  </a:lnTo>
                  <a:lnTo>
                    <a:pt x="8159" y="634"/>
                  </a:lnTo>
                  <a:lnTo>
                    <a:pt x="8135" y="512"/>
                  </a:lnTo>
                  <a:lnTo>
                    <a:pt x="8086" y="390"/>
                  </a:lnTo>
                  <a:lnTo>
                    <a:pt x="8013" y="293"/>
                  </a:lnTo>
                  <a:lnTo>
                    <a:pt x="7940" y="195"/>
                  </a:lnTo>
                  <a:lnTo>
                    <a:pt x="7818" y="122"/>
                  </a:lnTo>
                  <a:lnTo>
                    <a:pt x="7721" y="49"/>
                  </a:lnTo>
                  <a:lnTo>
                    <a:pt x="7575" y="25"/>
                  </a:lnTo>
                  <a:lnTo>
                    <a:pt x="7453" y="0"/>
                  </a:lnTo>
                  <a:lnTo>
                    <a:pt x="6479" y="0"/>
                  </a:lnTo>
                  <a:lnTo>
                    <a:pt x="6479" y="0"/>
                  </a:lnTo>
                  <a:lnTo>
                    <a:pt x="6357" y="25"/>
                  </a:lnTo>
                  <a:lnTo>
                    <a:pt x="6235" y="49"/>
                  </a:lnTo>
                  <a:lnTo>
                    <a:pt x="6114" y="122"/>
                  </a:lnTo>
                  <a:lnTo>
                    <a:pt x="6016" y="195"/>
                  </a:lnTo>
                  <a:lnTo>
                    <a:pt x="5919" y="293"/>
                  </a:lnTo>
                  <a:lnTo>
                    <a:pt x="5846" y="390"/>
                  </a:lnTo>
                  <a:lnTo>
                    <a:pt x="5797" y="512"/>
                  </a:lnTo>
                  <a:lnTo>
                    <a:pt x="5773" y="634"/>
                  </a:lnTo>
                  <a:lnTo>
                    <a:pt x="5602" y="2070"/>
                  </a:lnTo>
                  <a:lnTo>
                    <a:pt x="5602" y="2070"/>
                  </a:lnTo>
                  <a:lnTo>
                    <a:pt x="5310" y="2168"/>
                  </a:lnTo>
                  <a:lnTo>
                    <a:pt x="5018" y="2290"/>
                  </a:lnTo>
                  <a:lnTo>
                    <a:pt x="4750" y="2411"/>
                  </a:lnTo>
                  <a:lnTo>
                    <a:pt x="4482" y="2558"/>
                  </a:lnTo>
                  <a:lnTo>
                    <a:pt x="3337" y="1656"/>
                  </a:lnTo>
                  <a:lnTo>
                    <a:pt x="3337" y="1656"/>
                  </a:lnTo>
                  <a:lnTo>
                    <a:pt x="3215" y="1583"/>
                  </a:lnTo>
                  <a:lnTo>
                    <a:pt x="3094" y="1535"/>
                  </a:lnTo>
                  <a:lnTo>
                    <a:pt x="2972" y="1510"/>
                  </a:lnTo>
                  <a:lnTo>
                    <a:pt x="2850" y="1510"/>
                  </a:lnTo>
                  <a:lnTo>
                    <a:pt x="2728" y="1510"/>
                  </a:lnTo>
                  <a:lnTo>
                    <a:pt x="2582" y="1559"/>
                  </a:lnTo>
                  <a:lnTo>
                    <a:pt x="2485" y="1632"/>
                  </a:lnTo>
                  <a:lnTo>
                    <a:pt x="2387" y="1705"/>
                  </a:lnTo>
                  <a:lnTo>
                    <a:pt x="1705" y="2387"/>
                  </a:lnTo>
                  <a:lnTo>
                    <a:pt x="1705" y="2387"/>
                  </a:lnTo>
                  <a:lnTo>
                    <a:pt x="1608" y="2485"/>
                  </a:lnTo>
                  <a:lnTo>
                    <a:pt x="1559" y="2606"/>
                  </a:lnTo>
                  <a:lnTo>
                    <a:pt x="1511" y="2728"/>
                  </a:lnTo>
                  <a:lnTo>
                    <a:pt x="1486" y="2850"/>
                  </a:lnTo>
                  <a:lnTo>
                    <a:pt x="1486" y="2996"/>
                  </a:lnTo>
                  <a:lnTo>
                    <a:pt x="1511" y="3118"/>
                  </a:lnTo>
                  <a:lnTo>
                    <a:pt x="1559" y="3240"/>
                  </a:lnTo>
                  <a:lnTo>
                    <a:pt x="1632" y="3337"/>
                  </a:lnTo>
                  <a:lnTo>
                    <a:pt x="2533" y="4482"/>
                  </a:lnTo>
                  <a:lnTo>
                    <a:pt x="2533" y="4482"/>
                  </a:lnTo>
                  <a:lnTo>
                    <a:pt x="2387" y="4750"/>
                  </a:lnTo>
                  <a:lnTo>
                    <a:pt x="2266" y="5042"/>
                  </a:lnTo>
                  <a:lnTo>
                    <a:pt x="2168" y="5334"/>
                  </a:lnTo>
                  <a:lnTo>
                    <a:pt x="2071" y="5626"/>
                  </a:lnTo>
                  <a:lnTo>
                    <a:pt x="634" y="5772"/>
                  </a:lnTo>
                  <a:lnTo>
                    <a:pt x="634" y="5772"/>
                  </a:lnTo>
                  <a:lnTo>
                    <a:pt x="512" y="5821"/>
                  </a:lnTo>
                  <a:lnTo>
                    <a:pt x="390" y="5870"/>
                  </a:lnTo>
                  <a:lnTo>
                    <a:pt x="268" y="5943"/>
                  </a:lnTo>
                  <a:lnTo>
                    <a:pt x="171" y="6016"/>
                  </a:lnTo>
                  <a:lnTo>
                    <a:pt x="98" y="6138"/>
                  </a:lnTo>
                  <a:lnTo>
                    <a:pt x="49" y="6235"/>
                  </a:lnTo>
                  <a:lnTo>
                    <a:pt x="1" y="6381"/>
                  </a:lnTo>
                  <a:lnTo>
                    <a:pt x="1" y="6503"/>
                  </a:lnTo>
                  <a:lnTo>
                    <a:pt x="1" y="7453"/>
                  </a:lnTo>
                  <a:lnTo>
                    <a:pt x="1" y="7453"/>
                  </a:lnTo>
                  <a:lnTo>
                    <a:pt x="1" y="7599"/>
                  </a:lnTo>
                  <a:lnTo>
                    <a:pt x="49" y="7721"/>
                  </a:lnTo>
                  <a:lnTo>
                    <a:pt x="98" y="7843"/>
                  </a:lnTo>
                  <a:lnTo>
                    <a:pt x="171" y="7940"/>
                  </a:lnTo>
                  <a:lnTo>
                    <a:pt x="268" y="8037"/>
                  </a:lnTo>
                  <a:lnTo>
                    <a:pt x="390" y="8111"/>
                  </a:lnTo>
                  <a:lnTo>
                    <a:pt x="512" y="8159"/>
                  </a:lnTo>
                  <a:lnTo>
                    <a:pt x="634" y="8184"/>
                  </a:lnTo>
                  <a:lnTo>
                    <a:pt x="2071" y="8354"/>
                  </a:lnTo>
                  <a:lnTo>
                    <a:pt x="2071" y="8354"/>
                  </a:lnTo>
                  <a:lnTo>
                    <a:pt x="2168" y="8646"/>
                  </a:lnTo>
                  <a:lnTo>
                    <a:pt x="2266" y="8914"/>
                  </a:lnTo>
                  <a:lnTo>
                    <a:pt x="2387" y="9206"/>
                  </a:lnTo>
                  <a:lnTo>
                    <a:pt x="2533" y="9474"/>
                  </a:lnTo>
                  <a:lnTo>
                    <a:pt x="1632" y="10619"/>
                  </a:lnTo>
                  <a:lnTo>
                    <a:pt x="1632" y="10619"/>
                  </a:lnTo>
                  <a:lnTo>
                    <a:pt x="1559" y="10741"/>
                  </a:lnTo>
                  <a:lnTo>
                    <a:pt x="1511" y="10863"/>
                  </a:lnTo>
                  <a:lnTo>
                    <a:pt x="1486" y="10984"/>
                  </a:lnTo>
                  <a:lnTo>
                    <a:pt x="1486" y="11106"/>
                  </a:lnTo>
                  <a:lnTo>
                    <a:pt x="1511" y="11228"/>
                  </a:lnTo>
                  <a:lnTo>
                    <a:pt x="1559" y="11350"/>
                  </a:lnTo>
                  <a:lnTo>
                    <a:pt x="1608" y="11472"/>
                  </a:lnTo>
                  <a:lnTo>
                    <a:pt x="1705" y="11569"/>
                  </a:lnTo>
                  <a:lnTo>
                    <a:pt x="2387" y="12251"/>
                  </a:lnTo>
                  <a:lnTo>
                    <a:pt x="2387" y="12251"/>
                  </a:lnTo>
                  <a:lnTo>
                    <a:pt x="2485" y="12348"/>
                  </a:lnTo>
                  <a:lnTo>
                    <a:pt x="2582" y="12397"/>
                  </a:lnTo>
                  <a:lnTo>
                    <a:pt x="2728" y="12446"/>
                  </a:lnTo>
                  <a:lnTo>
                    <a:pt x="2850" y="12470"/>
                  </a:lnTo>
                  <a:lnTo>
                    <a:pt x="2972" y="12470"/>
                  </a:lnTo>
                  <a:lnTo>
                    <a:pt x="3094" y="12421"/>
                  </a:lnTo>
                  <a:lnTo>
                    <a:pt x="3215" y="12373"/>
                  </a:lnTo>
                  <a:lnTo>
                    <a:pt x="3337" y="12324"/>
                  </a:lnTo>
                  <a:lnTo>
                    <a:pt x="4482" y="11423"/>
                  </a:lnTo>
                  <a:lnTo>
                    <a:pt x="4482" y="11423"/>
                  </a:lnTo>
                  <a:lnTo>
                    <a:pt x="4750" y="11545"/>
                  </a:lnTo>
                  <a:lnTo>
                    <a:pt x="5018" y="11691"/>
                  </a:lnTo>
                  <a:lnTo>
                    <a:pt x="5310" y="11788"/>
                  </a:lnTo>
                  <a:lnTo>
                    <a:pt x="5602" y="11886"/>
                  </a:lnTo>
                  <a:lnTo>
                    <a:pt x="5773" y="13322"/>
                  </a:lnTo>
                  <a:lnTo>
                    <a:pt x="5773" y="13322"/>
                  </a:lnTo>
                  <a:lnTo>
                    <a:pt x="5797" y="13444"/>
                  </a:lnTo>
                  <a:lnTo>
                    <a:pt x="5846" y="13566"/>
                  </a:lnTo>
                  <a:lnTo>
                    <a:pt x="5919" y="13688"/>
                  </a:lnTo>
                  <a:lnTo>
                    <a:pt x="6016" y="13785"/>
                  </a:lnTo>
                  <a:lnTo>
                    <a:pt x="6114" y="13858"/>
                  </a:lnTo>
                  <a:lnTo>
                    <a:pt x="6235" y="13907"/>
                  </a:lnTo>
                  <a:lnTo>
                    <a:pt x="6357" y="13956"/>
                  </a:lnTo>
                  <a:lnTo>
                    <a:pt x="6479" y="13956"/>
                  </a:lnTo>
                  <a:lnTo>
                    <a:pt x="7453" y="13956"/>
                  </a:lnTo>
                  <a:lnTo>
                    <a:pt x="7453" y="13956"/>
                  </a:lnTo>
                  <a:lnTo>
                    <a:pt x="7575" y="13956"/>
                  </a:lnTo>
                  <a:lnTo>
                    <a:pt x="7721" y="13907"/>
                  </a:lnTo>
                  <a:lnTo>
                    <a:pt x="7818" y="13858"/>
                  </a:lnTo>
                  <a:lnTo>
                    <a:pt x="7940" y="13785"/>
                  </a:lnTo>
                  <a:lnTo>
                    <a:pt x="8013" y="13688"/>
                  </a:lnTo>
                  <a:lnTo>
                    <a:pt x="8086" y="13566"/>
                  </a:lnTo>
                  <a:lnTo>
                    <a:pt x="8135" y="13444"/>
                  </a:lnTo>
                  <a:lnTo>
                    <a:pt x="8159" y="13322"/>
                  </a:lnTo>
                  <a:lnTo>
                    <a:pt x="8330" y="11886"/>
                  </a:lnTo>
                  <a:lnTo>
                    <a:pt x="8330" y="11886"/>
                  </a:lnTo>
                  <a:lnTo>
                    <a:pt x="8622" y="11788"/>
                  </a:lnTo>
                  <a:lnTo>
                    <a:pt x="8914" y="11691"/>
                  </a:lnTo>
                  <a:lnTo>
                    <a:pt x="9207" y="11545"/>
                  </a:lnTo>
                  <a:lnTo>
                    <a:pt x="9475" y="11423"/>
                  </a:lnTo>
                  <a:lnTo>
                    <a:pt x="10619" y="12324"/>
                  </a:lnTo>
                  <a:lnTo>
                    <a:pt x="10619" y="12324"/>
                  </a:lnTo>
                  <a:lnTo>
                    <a:pt x="10717" y="12373"/>
                  </a:lnTo>
                  <a:lnTo>
                    <a:pt x="10838" y="12421"/>
                  </a:lnTo>
                  <a:lnTo>
                    <a:pt x="10960" y="12470"/>
                  </a:lnTo>
                  <a:lnTo>
                    <a:pt x="11106" y="12470"/>
                  </a:lnTo>
                  <a:lnTo>
                    <a:pt x="11228" y="12446"/>
                  </a:lnTo>
                  <a:lnTo>
                    <a:pt x="11350" y="12397"/>
                  </a:lnTo>
                  <a:lnTo>
                    <a:pt x="11472" y="12348"/>
                  </a:lnTo>
                  <a:lnTo>
                    <a:pt x="11569" y="12251"/>
                  </a:lnTo>
                  <a:lnTo>
                    <a:pt x="12251" y="11569"/>
                  </a:lnTo>
                  <a:lnTo>
                    <a:pt x="12251" y="11569"/>
                  </a:lnTo>
                  <a:lnTo>
                    <a:pt x="12324" y="11472"/>
                  </a:lnTo>
                  <a:lnTo>
                    <a:pt x="12397" y="11350"/>
                  </a:lnTo>
                  <a:lnTo>
                    <a:pt x="12422" y="11228"/>
                  </a:lnTo>
                  <a:lnTo>
                    <a:pt x="12446" y="11106"/>
                  </a:lnTo>
                  <a:lnTo>
                    <a:pt x="12446" y="10984"/>
                  </a:lnTo>
                  <a:lnTo>
                    <a:pt x="12422" y="10863"/>
                  </a:lnTo>
                  <a:lnTo>
                    <a:pt x="12373" y="10741"/>
                  </a:lnTo>
                  <a:lnTo>
                    <a:pt x="12300" y="10619"/>
                  </a:lnTo>
                  <a:lnTo>
                    <a:pt x="11399" y="9474"/>
                  </a:lnTo>
                  <a:lnTo>
                    <a:pt x="11399" y="9474"/>
                  </a:lnTo>
                  <a:lnTo>
                    <a:pt x="11545" y="9206"/>
                  </a:lnTo>
                  <a:lnTo>
                    <a:pt x="11667" y="8914"/>
                  </a:lnTo>
                  <a:lnTo>
                    <a:pt x="11788" y="8646"/>
                  </a:lnTo>
                  <a:lnTo>
                    <a:pt x="11861" y="8354"/>
                  </a:lnTo>
                  <a:lnTo>
                    <a:pt x="13323" y="8184"/>
                  </a:lnTo>
                  <a:lnTo>
                    <a:pt x="13323" y="8184"/>
                  </a:lnTo>
                  <a:lnTo>
                    <a:pt x="13444" y="8159"/>
                  </a:lnTo>
                  <a:lnTo>
                    <a:pt x="13566" y="8111"/>
                  </a:lnTo>
                  <a:lnTo>
                    <a:pt x="13664" y="8037"/>
                  </a:lnTo>
                  <a:lnTo>
                    <a:pt x="13761" y="7940"/>
                  </a:lnTo>
                  <a:lnTo>
                    <a:pt x="13834" y="7843"/>
                  </a:lnTo>
                  <a:lnTo>
                    <a:pt x="13907" y="7721"/>
                  </a:lnTo>
                  <a:lnTo>
                    <a:pt x="13932" y="7599"/>
                  </a:lnTo>
                  <a:lnTo>
                    <a:pt x="13956" y="7453"/>
                  </a:lnTo>
                  <a:lnTo>
                    <a:pt x="13956" y="6503"/>
                  </a:lnTo>
                  <a:lnTo>
                    <a:pt x="13956" y="6503"/>
                  </a:lnTo>
                  <a:lnTo>
                    <a:pt x="13932" y="6381"/>
                  </a:lnTo>
                  <a:lnTo>
                    <a:pt x="13907" y="6235"/>
                  </a:lnTo>
                  <a:lnTo>
                    <a:pt x="13834" y="6138"/>
                  </a:lnTo>
                  <a:lnTo>
                    <a:pt x="13761" y="6016"/>
                  </a:lnTo>
                  <a:lnTo>
                    <a:pt x="13664" y="5943"/>
                  </a:lnTo>
                  <a:lnTo>
                    <a:pt x="13566" y="5870"/>
                  </a:lnTo>
                  <a:lnTo>
                    <a:pt x="13444" y="5821"/>
                  </a:lnTo>
                  <a:lnTo>
                    <a:pt x="13323" y="5772"/>
                  </a:lnTo>
                  <a:lnTo>
                    <a:pt x="13323" y="5772"/>
                  </a:lnTo>
                  <a:close/>
                  <a:moveTo>
                    <a:pt x="8573" y="8598"/>
                  </a:moveTo>
                  <a:lnTo>
                    <a:pt x="8573" y="8598"/>
                  </a:lnTo>
                  <a:lnTo>
                    <a:pt x="8403" y="8744"/>
                  </a:lnTo>
                  <a:lnTo>
                    <a:pt x="8232" y="8890"/>
                  </a:lnTo>
                  <a:lnTo>
                    <a:pt x="8038" y="8987"/>
                  </a:lnTo>
                  <a:lnTo>
                    <a:pt x="7818" y="9085"/>
                  </a:lnTo>
                  <a:lnTo>
                    <a:pt x="7624" y="9158"/>
                  </a:lnTo>
                  <a:lnTo>
                    <a:pt x="7404" y="9206"/>
                  </a:lnTo>
                  <a:lnTo>
                    <a:pt x="7185" y="9231"/>
                  </a:lnTo>
                  <a:lnTo>
                    <a:pt x="6966" y="9255"/>
                  </a:lnTo>
                  <a:lnTo>
                    <a:pt x="6747" y="9231"/>
                  </a:lnTo>
                  <a:lnTo>
                    <a:pt x="6528" y="9206"/>
                  </a:lnTo>
                  <a:lnTo>
                    <a:pt x="6333" y="9158"/>
                  </a:lnTo>
                  <a:lnTo>
                    <a:pt x="6114" y="9085"/>
                  </a:lnTo>
                  <a:lnTo>
                    <a:pt x="5919" y="8987"/>
                  </a:lnTo>
                  <a:lnTo>
                    <a:pt x="5724" y="8890"/>
                  </a:lnTo>
                  <a:lnTo>
                    <a:pt x="5529" y="8744"/>
                  </a:lnTo>
                  <a:lnTo>
                    <a:pt x="5359" y="8598"/>
                  </a:lnTo>
                  <a:lnTo>
                    <a:pt x="5359" y="8598"/>
                  </a:lnTo>
                  <a:lnTo>
                    <a:pt x="5212" y="8427"/>
                  </a:lnTo>
                  <a:lnTo>
                    <a:pt x="5066" y="8232"/>
                  </a:lnTo>
                  <a:lnTo>
                    <a:pt x="4969" y="8037"/>
                  </a:lnTo>
                  <a:lnTo>
                    <a:pt x="4871" y="7843"/>
                  </a:lnTo>
                  <a:lnTo>
                    <a:pt x="4798" y="7623"/>
                  </a:lnTo>
                  <a:lnTo>
                    <a:pt x="4750" y="7404"/>
                  </a:lnTo>
                  <a:lnTo>
                    <a:pt x="4701" y="7209"/>
                  </a:lnTo>
                  <a:lnTo>
                    <a:pt x="4701" y="6990"/>
                  </a:lnTo>
                  <a:lnTo>
                    <a:pt x="4701" y="6771"/>
                  </a:lnTo>
                  <a:lnTo>
                    <a:pt x="4750" y="6552"/>
                  </a:lnTo>
                  <a:lnTo>
                    <a:pt x="4798" y="6333"/>
                  </a:lnTo>
                  <a:lnTo>
                    <a:pt x="4871" y="6138"/>
                  </a:lnTo>
                  <a:lnTo>
                    <a:pt x="4969" y="5919"/>
                  </a:lnTo>
                  <a:lnTo>
                    <a:pt x="5066" y="5724"/>
                  </a:lnTo>
                  <a:lnTo>
                    <a:pt x="5212" y="5553"/>
                  </a:lnTo>
                  <a:lnTo>
                    <a:pt x="5359" y="5383"/>
                  </a:lnTo>
                  <a:lnTo>
                    <a:pt x="5359" y="5383"/>
                  </a:lnTo>
                  <a:lnTo>
                    <a:pt x="5529" y="5212"/>
                  </a:lnTo>
                  <a:lnTo>
                    <a:pt x="5724" y="5091"/>
                  </a:lnTo>
                  <a:lnTo>
                    <a:pt x="5919" y="4969"/>
                  </a:lnTo>
                  <a:lnTo>
                    <a:pt x="6114" y="4871"/>
                  </a:lnTo>
                  <a:lnTo>
                    <a:pt x="6333" y="4798"/>
                  </a:lnTo>
                  <a:lnTo>
                    <a:pt x="6528" y="4750"/>
                  </a:lnTo>
                  <a:lnTo>
                    <a:pt x="6747" y="4725"/>
                  </a:lnTo>
                  <a:lnTo>
                    <a:pt x="6966" y="4701"/>
                  </a:lnTo>
                  <a:lnTo>
                    <a:pt x="7185" y="4725"/>
                  </a:lnTo>
                  <a:lnTo>
                    <a:pt x="7404" y="4750"/>
                  </a:lnTo>
                  <a:lnTo>
                    <a:pt x="7624" y="4798"/>
                  </a:lnTo>
                  <a:lnTo>
                    <a:pt x="7818" y="4871"/>
                  </a:lnTo>
                  <a:lnTo>
                    <a:pt x="8038" y="4969"/>
                  </a:lnTo>
                  <a:lnTo>
                    <a:pt x="8232" y="5091"/>
                  </a:lnTo>
                  <a:lnTo>
                    <a:pt x="8403" y="5212"/>
                  </a:lnTo>
                  <a:lnTo>
                    <a:pt x="8573" y="5383"/>
                  </a:lnTo>
                  <a:lnTo>
                    <a:pt x="8573" y="5383"/>
                  </a:lnTo>
                  <a:lnTo>
                    <a:pt x="8744" y="5553"/>
                  </a:lnTo>
                  <a:lnTo>
                    <a:pt x="8866" y="5724"/>
                  </a:lnTo>
                  <a:lnTo>
                    <a:pt x="8987" y="5919"/>
                  </a:lnTo>
                  <a:lnTo>
                    <a:pt x="9085" y="6138"/>
                  </a:lnTo>
                  <a:lnTo>
                    <a:pt x="9158" y="6333"/>
                  </a:lnTo>
                  <a:lnTo>
                    <a:pt x="9207" y="6552"/>
                  </a:lnTo>
                  <a:lnTo>
                    <a:pt x="9231" y="6771"/>
                  </a:lnTo>
                  <a:lnTo>
                    <a:pt x="9231" y="6990"/>
                  </a:lnTo>
                  <a:lnTo>
                    <a:pt x="9231" y="7209"/>
                  </a:lnTo>
                  <a:lnTo>
                    <a:pt x="9207" y="7404"/>
                  </a:lnTo>
                  <a:lnTo>
                    <a:pt x="9158" y="7623"/>
                  </a:lnTo>
                  <a:lnTo>
                    <a:pt x="9085" y="7843"/>
                  </a:lnTo>
                  <a:lnTo>
                    <a:pt x="8987" y="8037"/>
                  </a:lnTo>
                  <a:lnTo>
                    <a:pt x="8866" y="8232"/>
                  </a:lnTo>
                  <a:lnTo>
                    <a:pt x="8744" y="8427"/>
                  </a:lnTo>
                  <a:lnTo>
                    <a:pt x="8573" y="8598"/>
                  </a:lnTo>
                  <a:lnTo>
                    <a:pt x="8573" y="859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66" name="Shape 590">
              <a:extLst>
                <a:ext uri="{FF2B5EF4-FFF2-40B4-BE49-F238E27FC236}">
                  <a16:creationId xmlns:a16="http://schemas.microsoft.com/office/drawing/2014/main" id="{0EC283C7-714E-4CCE-A911-9F894D278610}"/>
                </a:ext>
              </a:extLst>
            </p:cNvPr>
            <p:cNvSpPr/>
            <p:nvPr/>
          </p:nvSpPr>
          <p:spPr>
            <a:xfrm>
              <a:off x="5566575" y="3193575"/>
              <a:ext cx="198525" cy="198525"/>
            </a:xfrm>
            <a:custGeom>
              <a:avLst/>
              <a:gdLst/>
              <a:ahLst/>
              <a:cxnLst/>
              <a:rect l="0" t="0" r="0" b="0"/>
              <a:pathLst>
                <a:path w="7941" h="7941" fill="none" extrusionOk="0">
                  <a:moveTo>
                    <a:pt x="7258" y="2144"/>
                  </a:moveTo>
                  <a:lnTo>
                    <a:pt x="6138" y="2388"/>
                  </a:lnTo>
                  <a:lnTo>
                    <a:pt x="6138" y="2388"/>
                  </a:lnTo>
                  <a:lnTo>
                    <a:pt x="6016" y="2217"/>
                  </a:lnTo>
                  <a:lnTo>
                    <a:pt x="5870" y="2071"/>
                  </a:lnTo>
                  <a:lnTo>
                    <a:pt x="6260" y="975"/>
                  </a:lnTo>
                  <a:lnTo>
                    <a:pt x="6260" y="975"/>
                  </a:lnTo>
                  <a:lnTo>
                    <a:pt x="6284" y="902"/>
                  </a:lnTo>
                  <a:lnTo>
                    <a:pt x="6284" y="829"/>
                  </a:lnTo>
                  <a:lnTo>
                    <a:pt x="6260" y="683"/>
                  </a:lnTo>
                  <a:lnTo>
                    <a:pt x="6162" y="561"/>
                  </a:lnTo>
                  <a:lnTo>
                    <a:pt x="6114" y="488"/>
                  </a:lnTo>
                  <a:lnTo>
                    <a:pt x="6065" y="464"/>
                  </a:lnTo>
                  <a:lnTo>
                    <a:pt x="5553" y="196"/>
                  </a:lnTo>
                  <a:lnTo>
                    <a:pt x="5553" y="196"/>
                  </a:lnTo>
                  <a:lnTo>
                    <a:pt x="5480" y="171"/>
                  </a:lnTo>
                  <a:lnTo>
                    <a:pt x="5407" y="171"/>
                  </a:lnTo>
                  <a:lnTo>
                    <a:pt x="5261" y="171"/>
                  </a:lnTo>
                  <a:lnTo>
                    <a:pt x="5115" y="244"/>
                  </a:lnTo>
                  <a:lnTo>
                    <a:pt x="5066" y="293"/>
                  </a:lnTo>
                  <a:lnTo>
                    <a:pt x="5018" y="342"/>
                  </a:lnTo>
                  <a:lnTo>
                    <a:pt x="4384" y="1316"/>
                  </a:lnTo>
                  <a:lnTo>
                    <a:pt x="4384" y="1316"/>
                  </a:lnTo>
                  <a:lnTo>
                    <a:pt x="4165" y="1292"/>
                  </a:lnTo>
                  <a:lnTo>
                    <a:pt x="3970" y="1292"/>
                  </a:lnTo>
                  <a:lnTo>
                    <a:pt x="3483" y="244"/>
                  </a:lnTo>
                  <a:lnTo>
                    <a:pt x="3483" y="244"/>
                  </a:lnTo>
                  <a:lnTo>
                    <a:pt x="3435" y="171"/>
                  </a:lnTo>
                  <a:lnTo>
                    <a:pt x="3386" y="123"/>
                  </a:lnTo>
                  <a:lnTo>
                    <a:pt x="3264" y="50"/>
                  </a:lnTo>
                  <a:lnTo>
                    <a:pt x="3118" y="1"/>
                  </a:lnTo>
                  <a:lnTo>
                    <a:pt x="3045" y="1"/>
                  </a:lnTo>
                  <a:lnTo>
                    <a:pt x="2972" y="25"/>
                  </a:lnTo>
                  <a:lnTo>
                    <a:pt x="2436" y="196"/>
                  </a:lnTo>
                  <a:lnTo>
                    <a:pt x="2436" y="196"/>
                  </a:lnTo>
                  <a:lnTo>
                    <a:pt x="2363" y="220"/>
                  </a:lnTo>
                  <a:lnTo>
                    <a:pt x="2290" y="269"/>
                  </a:lnTo>
                  <a:lnTo>
                    <a:pt x="2192" y="391"/>
                  </a:lnTo>
                  <a:lnTo>
                    <a:pt x="2144" y="537"/>
                  </a:lnTo>
                  <a:lnTo>
                    <a:pt x="2144" y="610"/>
                  </a:lnTo>
                  <a:lnTo>
                    <a:pt x="2144" y="683"/>
                  </a:lnTo>
                  <a:lnTo>
                    <a:pt x="2387" y="1828"/>
                  </a:lnTo>
                  <a:lnTo>
                    <a:pt x="2387" y="1828"/>
                  </a:lnTo>
                  <a:lnTo>
                    <a:pt x="2217" y="1949"/>
                  </a:lnTo>
                  <a:lnTo>
                    <a:pt x="2071" y="2095"/>
                  </a:lnTo>
                  <a:lnTo>
                    <a:pt x="999" y="1681"/>
                  </a:lnTo>
                  <a:lnTo>
                    <a:pt x="999" y="1681"/>
                  </a:lnTo>
                  <a:lnTo>
                    <a:pt x="926" y="1681"/>
                  </a:lnTo>
                  <a:lnTo>
                    <a:pt x="829" y="1657"/>
                  </a:lnTo>
                  <a:lnTo>
                    <a:pt x="682" y="1706"/>
                  </a:lnTo>
                  <a:lnTo>
                    <a:pt x="561" y="1779"/>
                  </a:lnTo>
                  <a:lnTo>
                    <a:pt x="512" y="1828"/>
                  </a:lnTo>
                  <a:lnTo>
                    <a:pt x="463" y="1901"/>
                  </a:lnTo>
                  <a:lnTo>
                    <a:pt x="220" y="2388"/>
                  </a:lnTo>
                  <a:lnTo>
                    <a:pt x="220" y="2388"/>
                  </a:lnTo>
                  <a:lnTo>
                    <a:pt x="195" y="2461"/>
                  </a:lnTo>
                  <a:lnTo>
                    <a:pt x="171" y="2534"/>
                  </a:lnTo>
                  <a:lnTo>
                    <a:pt x="195" y="2704"/>
                  </a:lnTo>
                  <a:lnTo>
                    <a:pt x="244" y="2826"/>
                  </a:lnTo>
                  <a:lnTo>
                    <a:pt x="293" y="2899"/>
                  </a:lnTo>
                  <a:lnTo>
                    <a:pt x="366" y="2948"/>
                  </a:lnTo>
                  <a:lnTo>
                    <a:pt x="1340" y="3581"/>
                  </a:lnTo>
                  <a:lnTo>
                    <a:pt x="1340" y="3581"/>
                  </a:lnTo>
                  <a:lnTo>
                    <a:pt x="1316" y="3776"/>
                  </a:lnTo>
                  <a:lnTo>
                    <a:pt x="1291" y="3995"/>
                  </a:lnTo>
                  <a:lnTo>
                    <a:pt x="244" y="4482"/>
                  </a:lnTo>
                  <a:lnTo>
                    <a:pt x="244" y="4482"/>
                  </a:lnTo>
                  <a:lnTo>
                    <a:pt x="195" y="4507"/>
                  </a:lnTo>
                  <a:lnTo>
                    <a:pt x="122" y="4555"/>
                  </a:lnTo>
                  <a:lnTo>
                    <a:pt x="49" y="4701"/>
                  </a:lnTo>
                  <a:lnTo>
                    <a:pt x="0" y="4848"/>
                  </a:lnTo>
                  <a:lnTo>
                    <a:pt x="25" y="4921"/>
                  </a:lnTo>
                  <a:lnTo>
                    <a:pt x="25" y="4994"/>
                  </a:lnTo>
                  <a:lnTo>
                    <a:pt x="220" y="5530"/>
                  </a:lnTo>
                  <a:lnTo>
                    <a:pt x="220" y="5530"/>
                  </a:lnTo>
                  <a:lnTo>
                    <a:pt x="244" y="5578"/>
                  </a:lnTo>
                  <a:lnTo>
                    <a:pt x="293" y="5651"/>
                  </a:lnTo>
                  <a:lnTo>
                    <a:pt x="390" y="5749"/>
                  </a:lnTo>
                  <a:lnTo>
                    <a:pt x="536" y="5797"/>
                  </a:lnTo>
                  <a:lnTo>
                    <a:pt x="609" y="5797"/>
                  </a:lnTo>
                  <a:lnTo>
                    <a:pt x="682" y="5797"/>
                  </a:lnTo>
                  <a:lnTo>
                    <a:pt x="1827" y="5554"/>
                  </a:lnTo>
                  <a:lnTo>
                    <a:pt x="1827" y="5554"/>
                  </a:lnTo>
                  <a:lnTo>
                    <a:pt x="1949" y="5724"/>
                  </a:lnTo>
                  <a:lnTo>
                    <a:pt x="2095" y="5870"/>
                  </a:lnTo>
                  <a:lnTo>
                    <a:pt x="1705" y="6966"/>
                  </a:lnTo>
                  <a:lnTo>
                    <a:pt x="1705" y="6966"/>
                  </a:lnTo>
                  <a:lnTo>
                    <a:pt x="1681" y="7040"/>
                  </a:lnTo>
                  <a:lnTo>
                    <a:pt x="1681" y="7113"/>
                  </a:lnTo>
                  <a:lnTo>
                    <a:pt x="1705" y="7259"/>
                  </a:lnTo>
                  <a:lnTo>
                    <a:pt x="1778" y="7380"/>
                  </a:lnTo>
                  <a:lnTo>
                    <a:pt x="1851" y="7429"/>
                  </a:lnTo>
                  <a:lnTo>
                    <a:pt x="1900" y="7478"/>
                  </a:lnTo>
                  <a:lnTo>
                    <a:pt x="2412" y="7721"/>
                  </a:lnTo>
                  <a:lnTo>
                    <a:pt x="2412" y="7721"/>
                  </a:lnTo>
                  <a:lnTo>
                    <a:pt x="2485" y="7770"/>
                  </a:lnTo>
                  <a:lnTo>
                    <a:pt x="2558" y="7770"/>
                  </a:lnTo>
                  <a:lnTo>
                    <a:pt x="2704" y="7770"/>
                  </a:lnTo>
                  <a:lnTo>
                    <a:pt x="2850" y="7697"/>
                  </a:lnTo>
                  <a:lnTo>
                    <a:pt x="2899" y="7648"/>
                  </a:lnTo>
                  <a:lnTo>
                    <a:pt x="2947" y="7600"/>
                  </a:lnTo>
                  <a:lnTo>
                    <a:pt x="3581" y="6625"/>
                  </a:lnTo>
                  <a:lnTo>
                    <a:pt x="3581" y="6625"/>
                  </a:lnTo>
                  <a:lnTo>
                    <a:pt x="3800" y="6650"/>
                  </a:lnTo>
                  <a:lnTo>
                    <a:pt x="3995" y="6650"/>
                  </a:lnTo>
                  <a:lnTo>
                    <a:pt x="4482" y="7697"/>
                  </a:lnTo>
                  <a:lnTo>
                    <a:pt x="4482" y="7697"/>
                  </a:lnTo>
                  <a:lnTo>
                    <a:pt x="4531" y="7770"/>
                  </a:lnTo>
                  <a:lnTo>
                    <a:pt x="4579" y="7819"/>
                  </a:lnTo>
                  <a:lnTo>
                    <a:pt x="4701" y="7892"/>
                  </a:lnTo>
                  <a:lnTo>
                    <a:pt x="4847" y="7941"/>
                  </a:lnTo>
                  <a:lnTo>
                    <a:pt x="4920" y="7941"/>
                  </a:lnTo>
                  <a:lnTo>
                    <a:pt x="4993" y="7916"/>
                  </a:lnTo>
                  <a:lnTo>
                    <a:pt x="5529" y="7746"/>
                  </a:lnTo>
                  <a:lnTo>
                    <a:pt x="5529" y="7746"/>
                  </a:lnTo>
                  <a:lnTo>
                    <a:pt x="5602" y="7721"/>
                  </a:lnTo>
                  <a:lnTo>
                    <a:pt x="5651" y="7673"/>
                  </a:lnTo>
                  <a:lnTo>
                    <a:pt x="5748" y="7551"/>
                  </a:lnTo>
                  <a:lnTo>
                    <a:pt x="5821" y="7405"/>
                  </a:lnTo>
                  <a:lnTo>
                    <a:pt x="5821" y="7332"/>
                  </a:lnTo>
                  <a:lnTo>
                    <a:pt x="5821" y="7259"/>
                  </a:lnTo>
                  <a:lnTo>
                    <a:pt x="5578" y="6114"/>
                  </a:lnTo>
                  <a:lnTo>
                    <a:pt x="5578" y="6114"/>
                  </a:lnTo>
                  <a:lnTo>
                    <a:pt x="5724" y="5992"/>
                  </a:lnTo>
                  <a:lnTo>
                    <a:pt x="5894" y="5846"/>
                  </a:lnTo>
                  <a:lnTo>
                    <a:pt x="6966" y="6260"/>
                  </a:lnTo>
                  <a:lnTo>
                    <a:pt x="6966" y="6260"/>
                  </a:lnTo>
                  <a:lnTo>
                    <a:pt x="7039" y="6260"/>
                  </a:lnTo>
                  <a:lnTo>
                    <a:pt x="7112" y="6285"/>
                  </a:lnTo>
                  <a:lnTo>
                    <a:pt x="7258" y="6236"/>
                  </a:lnTo>
                  <a:lnTo>
                    <a:pt x="7404" y="6163"/>
                  </a:lnTo>
                  <a:lnTo>
                    <a:pt x="7453" y="6114"/>
                  </a:lnTo>
                  <a:lnTo>
                    <a:pt x="7502" y="6041"/>
                  </a:lnTo>
                  <a:lnTo>
                    <a:pt x="7745" y="5530"/>
                  </a:lnTo>
                  <a:lnTo>
                    <a:pt x="7745" y="5530"/>
                  </a:lnTo>
                  <a:lnTo>
                    <a:pt x="7770" y="5481"/>
                  </a:lnTo>
                  <a:lnTo>
                    <a:pt x="7794" y="5383"/>
                  </a:lnTo>
                  <a:lnTo>
                    <a:pt x="7770" y="5237"/>
                  </a:lnTo>
                  <a:lnTo>
                    <a:pt x="7697" y="5115"/>
                  </a:lnTo>
                  <a:lnTo>
                    <a:pt x="7648" y="5042"/>
                  </a:lnTo>
                  <a:lnTo>
                    <a:pt x="7599" y="4994"/>
                  </a:lnTo>
                  <a:lnTo>
                    <a:pt x="6625" y="4360"/>
                  </a:lnTo>
                  <a:lnTo>
                    <a:pt x="6625" y="4360"/>
                  </a:lnTo>
                  <a:lnTo>
                    <a:pt x="6649" y="4166"/>
                  </a:lnTo>
                  <a:lnTo>
                    <a:pt x="6649" y="3946"/>
                  </a:lnTo>
                  <a:lnTo>
                    <a:pt x="7697" y="3459"/>
                  </a:lnTo>
                  <a:lnTo>
                    <a:pt x="7697" y="3459"/>
                  </a:lnTo>
                  <a:lnTo>
                    <a:pt x="7770" y="3435"/>
                  </a:lnTo>
                  <a:lnTo>
                    <a:pt x="7843" y="3386"/>
                  </a:lnTo>
                  <a:lnTo>
                    <a:pt x="7916" y="3240"/>
                  </a:lnTo>
                  <a:lnTo>
                    <a:pt x="7940" y="3094"/>
                  </a:lnTo>
                  <a:lnTo>
                    <a:pt x="7940" y="3021"/>
                  </a:lnTo>
                  <a:lnTo>
                    <a:pt x="7940" y="2948"/>
                  </a:lnTo>
                  <a:lnTo>
                    <a:pt x="7745" y="2412"/>
                  </a:lnTo>
                  <a:lnTo>
                    <a:pt x="7745" y="2412"/>
                  </a:lnTo>
                  <a:lnTo>
                    <a:pt x="7721" y="2339"/>
                  </a:lnTo>
                  <a:lnTo>
                    <a:pt x="7672" y="2290"/>
                  </a:lnTo>
                  <a:lnTo>
                    <a:pt x="7551" y="2193"/>
                  </a:lnTo>
                  <a:lnTo>
                    <a:pt x="7429" y="2144"/>
                  </a:lnTo>
                  <a:lnTo>
                    <a:pt x="7356" y="2144"/>
                  </a:lnTo>
                  <a:lnTo>
                    <a:pt x="7258" y="2144"/>
                  </a:lnTo>
                  <a:lnTo>
                    <a:pt x="7258" y="2144"/>
                  </a:lnTo>
                  <a:close/>
                  <a:moveTo>
                    <a:pt x="5480" y="4726"/>
                  </a:moveTo>
                  <a:lnTo>
                    <a:pt x="5480" y="4726"/>
                  </a:lnTo>
                  <a:lnTo>
                    <a:pt x="5383" y="4872"/>
                  </a:lnTo>
                  <a:lnTo>
                    <a:pt x="5286" y="4994"/>
                  </a:lnTo>
                  <a:lnTo>
                    <a:pt x="5188" y="5140"/>
                  </a:lnTo>
                  <a:lnTo>
                    <a:pt x="5066" y="5237"/>
                  </a:lnTo>
                  <a:lnTo>
                    <a:pt x="4945" y="5335"/>
                  </a:lnTo>
                  <a:lnTo>
                    <a:pt x="4798" y="5432"/>
                  </a:lnTo>
                  <a:lnTo>
                    <a:pt x="4652" y="5505"/>
                  </a:lnTo>
                  <a:lnTo>
                    <a:pt x="4506" y="5554"/>
                  </a:lnTo>
                  <a:lnTo>
                    <a:pt x="4360" y="5603"/>
                  </a:lnTo>
                  <a:lnTo>
                    <a:pt x="4190" y="5627"/>
                  </a:lnTo>
                  <a:lnTo>
                    <a:pt x="4043" y="5651"/>
                  </a:lnTo>
                  <a:lnTo>
                    <a:pt x="3873" y="5627"/>
                  </a:lnTo>
                  <a:lnTo>
                    <a:pt x="3702" y="5627"/>
                  </a:lnTo>
                  <a:lnTo>
                    <a:pt x="3556" y="5578"/>
                  </a:lnTo>
                  <a:lnTo>
                    <a:pt x="3386" y="5530"/>
                  </a:lnTo>
                  <a:lnTo>
                    <a:pt x="3240" y="5456"/>
                  </a:lnTo>
                  <a:lnTo>
                    <a:pt x="3240" y="5456"/>
                  </a:lnTo>
                  <a:lnTo>
                    <a:pt x="3094" y="5383"/>
                  </a:lnTo>
                  <a:lnTo>
                    <a:pt x="2947" y="5286"/>
                  </a:lnTo>
                  <a:lnTo>
                    <a:pt x="2826" y="5164"/>
                  </a:lnTo>
                  <a:lnTo>
                    <a:pt x="2704" y="5067"/>
                  </a:lnTo>
                  <a:lnTo>
                    <a:pt x="2606" y="4921"/>
                  </a:lnTo>
                  <a:lnTo>
                    <a:pt x="2533" y="4799"/>
                  </a:lnTo>
                  <a:lnTo>
                    <a:pt x="2460" y="4653"/>
                  </a:lnTo>
                  <a:lnTo>
                    <a:pt x="2387" y="4507"/>
                  </a:lnTo>
                  <a:lnTo>
                    <a:pt x="2363" y="4336"/>
                  </a:lnTo>
                  <a:lnTo>
                    <a:pt x="2314" y="4190"/>
                  </a:lnTo>
                  <a:lnTo>
                    <a:pt x="2314" y="4020"/>
                  </a:lnTo>
                  <a:lnTo>
                    <a:pt x="2314" y="3873"/>
                  </a:lnTo>
                  <a:lnTo>
                    <a:pt x="2339" y="3703"/>
                  </a:lnTo>
                  <a:lnTo>
                    <a:pt x="2363" y="3532"/>
                  </a:lnTo>
                  <a:lnTo>
                    <a:pt x="2412" y="3386"/>
                  </a:lnTo>
                  <a:lnTo>
                    <a:pt x="2485" y="3216"/>
                  </a:lnTo>
                  <a:lnTo>
                    <a:pt x="2485" y="3216"/>
                  </a:lnTo>
                  <a:lnTo>
                    <a:pt x="2582" y="3070"/>
                  </a:lnTo>
                  <a:lnTo>
                    <a:pt x="2680" y="2948"/>
                  </a:lnTo>
                  <a:lnTo>
                    <a:pt x="2777" y="2802"/>
                  </a:lnTo>
                  <a:lnTo>
                    <a:pt x="2899" y="2704"/>
                  </a:lnTo>
                  <a:lnTo>
                    <a:pt x="3020" y="2607"/>
                  </a:lnTo>
                  <a:lnTo>
                    <a:pt x="3167" y="2509"/>
                  </a:lnTo>
                  <a:lnTo>
                    <a:pt x="3313" y="2436"/>
                  </a:lnTo>
                  <a:lnTo>
                    <a:pt x="3459" y="2388"/>
                  </a:lnTo>
                  <a:lnTo>
                    <a:pt x="3605" y="2339"/>
                  </a:lnTo>
                  <a:lnTo>
                    <a:pt x="3775" y="2315"/>
                  </a:lnTo>
                  <a:lnTo>
                    <a:pt x="3922" y="2290"/>
                  </a:lnTo>
                  <a:lnTo>
                    <a:pt x="4092" y="2315"/>
                  </a:lnTo>
                  <a:lnTo>
                    <a:pt x="4263" y="2315"/>
                  </a:lnTo>
                  <a:lnTo>
                    <a:pt x="4409" y="2363"/>
                  </a:lnTo>
                  <a:lnTo>
                    <a:pt x="4579" y="2412"/>
                  </a:lnTo>
                  <a:lnTo>
                    <a:pt x="4725" y="2485"/>
                  </a:lnTo>
                  <a:lnTo>
                    <a:pt x="4725" y="2485"/>
                  </a:lnTo>
                  <a:lnTo>
                    <a:pt x="4871" y="2558"/>
                  </a:lnTo>
                  <a:lnTo>
                    <a:pt x="5018" y="2656"/>
                  </a:lnTo>
                  <a:lnTo>
                    <a:pt x="5139" y="2777"/>
                  </a:lnTo>
                  <a:lnTo>
                    <a:pt x="5261" y="2875"/>
                  </a:lnTo>
                  <a:lnTo>
                    <a:pt x="5359" y="3021"/>
                  </a:lnTo>
                  <a:lnTo>
                    <a:pt x="5432" y="3143"/>
                  </a:lnTo>
                  <a:lnTo>
                    <a:pt x="5505" y="3289"/>
                  </a:lnTo>
                  <a:lnTo>
                    <a:pt x="5578" y="3435"/>
                  </a:lnTo>
                  <a:lnTo>
                    <a:pt x="5602" y="3605"/>
                  </a:lnTo>
                  <a:lnTo>
                    <a:pt x="5626" y="3752"/>
                  </a:lnTo>
                  <a:lnTo>
                    <a:pt x="5651" y="3922"/>
                  </a:lnTo>
                  <a:lnTo>
                    <a:pt x="5651" y="4068"/>
                  </a:lnTo>
                  <a:lnTo>
                    <a:pt x="5626" y="4239"/>
                  </a:lnTo>
                  <a:lnTo>
                    <a:pt x="5602" y="4409"/>
                  </a:lnTo>
                  <a:lnTo>
                    <a:pt x="5553" y="4555"/>
                  </a:lnTo>
                  <a:lnTo>
                    <a:pt x="5480" y="4726"/>
                  </a:lnTo>
                  <a:lnTo>
                    <a:pt x="5480" y="472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67" name="Shape 591">
            <a:extLst>
              <a:ext uri="{FF2B5EF4-FFF2-40B4-BE49-F238E27FC236}">
                <a16:creationId xmlns:a16="http://schemas.microsoft.com/office/drawing/2014/main" id="{3B48C8AE-4BB9-4419-90A8-C1F024243DD6}"/>
              </a:ext>
            </a:extLst>
          </p:cNvPr>
          <p:cNvGrpSpPr/>
          <p:nvPr/>
        </p:nvGrpSpPr>
        <p:grpSpPr>
          <a:xfrm>
            <a:off x="8494986" y="3407195"/>
            <a:ext cx="419058" cy="418607"/>
            <a:chOff x="3951850" y="2985350"/>
            <a:chExt cx="407950" cy="416500"/>
          </a:xfrm>
        </p:grpSpPr>
        <p:sp>
          <p:nvSpPr>
            <p:cNvPr id="168" name="Shape 592">
              <a:extLst>
                <a:ext uri="{FF2B5EF4-FFF2-40B4-BE49-F238E27FC236}">
                  <a16:creationId xmlns:a16="http://schemas.microsoft.com/office/drawing/2014/main" id="{EF10C11A-E20E-4256-80A6-DAA554C75A14}"/>
                </a:ext>
              </a:extLst>
            </p:cNvPr>
            <p:cNvSpPr/>
            <p:nvPr/>
          </p:nvSpPr>
          <p:spPr>
            <a:xfrm>
              <a:off x="3951850" y="2985350"/>
              <a:ext cx="314800" cy="314825"/>
            </a:xfrm>
            <a:custGeom>
              <a:avLst/>
              <a:gdLst/>
              <a:ahLst/>
              <a:cxnLst/>
              <a:rect l="0" t="0" r="0" b="0"/>
              <a:pathLst>
                <a:path w="12592" h="12593" fill="none" extrusionOk="0">
                  <a:moveTo>
                    <a:pt x="6284" y="1"/>
                  </a:moveTo>
                  <a:lnTo>
                    <a:pt x="6284" y="1"/>
                  </a:lnTo>
                  <a:lnTo>
                    <a:pt x="5967" y="25"/>
                  </a:lnTo>
                  <a:lnTo>
                    <a:pt x="5651" y="49"/>
                  </a:lnTo>
                  <a:lnTo>
                    <a:pt x="5334" y="74"/>
                  </a:lnTo>
                  <a:lnTo>
                    <a:pt x="5017" y="147"/>
                  </a:lnTo>
                  <a:lnTo>
                    <a:pt x="4725" y="220"/>
                  </a:lnTo>
                  <a:lnTo>
                    <a:pt x="4433" y="293"/>
                  </a:lnTo>
                  <a:lnTo>
                    <a:pt x="4141" y="390"/>
                  </a:lnTo>
                  <a:lnTo>
                    <a:pt x="3848" y="512"/>
                  </a:lnTo>
                  <a:lnTo>
                    <a:pt x="3556" y="634"/>
                  </a:lnTo>
                  <a:lnTo>
                    <a:pt x="3288" y="780"/>
                  </a:lnTo>
                  <a:lnTo>
                    <a:pt x="3020" y="926"/>
                  </a:lnTo>
                  <a:lnTo>
                    <a:pt x="2777" y="1072"/>
                  </a:lnTo>
                  <a:lnTo>
                    <a:pt x="2290" y="1437"/>
                  </a:lnTo>
                  <a:lnTo>
                    <a:pt x="1851" y="1852"/>
                  </a:lnTo>
                  <a:lnTo>
                    <a:pt x="1437" y="2290"/>
                  </a:lnTo>
                  <a:lnTo>
                    <a:pt x="1072" y="2777"/>
                  </a:lnTo>
                  <a:lnTo>
                    <a:pt x="901" y="3045"/>
                  </a:lnTo>
                  <a:lnTo>
                    <a:pt x="755" y="3313"/>
                  </a:lnTo>
                  <a:lnTo>
                    <a:pt x="609" y="3581"/>
                  </a:lnTo>
                  <a:lnTo>
                    <a:pt x="487" y="3849"/>
                  </a:lnTo>
                  <a:lnTo>
                    <a:pt x="390" y="4141"/>
                  </a:lnTo>
                  <a:lnTo>
                    <a:pt x="292" y="4433"/>
                  </a:lnTo>
                  <a:lnTo>
                    <a:pt x="195" y="4725"/>
                  </a:lnTo>
                  <a:lnTo>
                    <a:pt x="122" y="5042"/>
                  </a:lnTo>
                  <a:lnTo>
                    <a:pt x="73" y="5334"/>
                  </a:lnTo>
                  <a:lnTo>
                    <a:pt x="25" y="5651"/>
                  </a:lnTo>
                  <a:lnTo>
                    <a:pt x="0" y="5968"/>
                  </a:lnTo>
                  <a:lnTo>
                    <a:pt x="0" y="6308"/>
                  </a:lnTo>
                  <a:lnTo>
                    <a:pt x="0" y="6308"/>
                  </a:lnTo>
                  <a:lnTo>
                    <a:pt x="0" y="6625"/>
                  </a:lnTo>
                  <a:lnTo>
                    <a:pt x="25" y="6942"/>
                  </a:lnTo>
                  <a:lnTo>
                    <a:pt x="73" y="7258"/>
                  </a:lnTo>
                  <a:lnTo>
                    <a:pt x="122" y="7575"/>
                  </a:lnTo>
                  <a:lnTo>
                    <a:pt x="195" y="7867"/>
                  </a:lnTo>
                  <a:lnTo>
                    <a:pt x="292" y="8184"/>
                  </a:lnTo>
                  <a:lnTo>
                    <a:pt x="390" y="8476"/>
                  </a:lnTo>
                  <a:lnTo>
                    <a:pt x="487" y="8744"/>
                  </a:lnTo>
                  <a:lnTo>
                    <a:pt x="609" y="9036"/>
                  </a:lnTo>
                  <a:lnTo>
                    <a:pt x="755" y="9304"/>
                  </a:lnTo>
                  <a:lnTo>
                    <a:pt x="901" y="9572"/>
                  </a:lnTo>
                  <a:lnTo>
                    <a:pt x="1072" y="9816"/>
                  </a:lnTo>
                  <a:lnTo>
                    <a:pt x="1437" y="10303"/>
                  </a:lnTo>
                  <a:lnTo>
                    <a:pt x="1851" y="10741"/>
                  </a:lnTo>
                  <a:lnTo>
                    <a:pt x="2290" y="11155"/>
                  </a:lnTo>
                  <a:lnTo>
                    <a:pt x="2777" y="11520"/>
                  </a:lnTo>
                  <a:lnTo>
                    <a:pt x="3020" y="11691"/>
                  </a:lnTo>
                  <a:lnTo>
                    <a:pt x="3288" y="11837"/>
                  </a:lnTo>
                  <a:lnTo>
                    <a:pt x="3556" y="11983"/>
                  </a:lnTo>
                  <a:lnTo>
                    <a:pt x="3848" y="12105"/>
                  </a:lnTo>
                  <a:lnTo>
                    <a:pt x="4141" y="12202"/>
                  </a:lnTo>
                  <a:lnTo>
                    <a:pt x="4433" y="12300"/>
                  </a:lnTo>
                  <a:lnTo>
                    <a:pt x="4725" y="12397"/>
                  </a:lnTo>
                  <a:lnTo>
                    <a:pt x="5017" y="12470"/>
                  </a:lnTo>
                  <a:lnTo>
                    <a:pt x="5334" y="12519"/>
                  </a:lnTo>
                  <a:lnTo>
                    <a:pt x="5651" y="12568"/>
                  </a:lnTo>
                  <a:lnTo>
                    <a:pt x="5967" y="12592"/>
                  </a:lnTo>
                  <a:lnTo>
                    <a:pt x="6284" y="12592"/>
                  </a:lnTo>
                  <a:lnTo>
                    <a:pt x="6284" y="12592"/>
                  </a:lnTo>
                  <a:lnTo>
                    <a:pt x="6625" y="12592"/>
                  </a:lnTo>
                  <a:lnTo>
                    <a:pt x="6941" y="12568"/>
                  </a:lnTo>
                  <a:lnTo>
                    <a:pt x="7258" y="12519"/>
                  </a:lnTo>
                  <a:lnTo>
                    <a:pt x="7550" y="12470"/>
                  </a:lnTo>
                  <a:lnTo>
                    <a:pt x="7867" y="12397"/>
                  </a:lnTo>
                  <a:lnTo>
                    <a:pt x="8159" y="12300"/>
                  </a:lnTo>
                  <a:lnTo>
                    <a:pt x="8451" y="12202"/>
                  </a:lnTo>
                  <a:lnTo>
                    <a:pt x="8744" y="12105"/>
                  </a:lnTo>
                  <a:lnTo>
                    <a:pt x="9012" y="11983"/>
                  </a:lnTo>
                  <a:lnTo>
                    <a:pt x="9279" y="11837"/>
                  </a:lnTo>
                  <a:lnTo>
                    <a:pt x="9547" y="11691"/>
                  </a:lnTo>
                  <a:lnTo>
                    <a:pt x="9815" y="11520"/>
                  </a:lnTo>
                  <a:lnTo>
                    <a:pt x="10302" y="11155"/>
                  </a:lnTo>
                  <a:lnTo>
                    <a:pt x="10741" y="10741"/>
                  </a:lnTo>
                  <a:lnTo>
                    <a:pt x="11155" y="10303"/>
                  </a:lnTo>
                  <a:lnTo>
                    <a:pt x="11520" y="9816"/>
                  </a:lnTo>
                  <a:lnTo>
                    <a:pt x="11666" y="9572"/>
                  </a:lnTo>
                  <a:lnTo>
                    <a:pt x="11812" y="9304"/>
                  </a:lnTo>
                  <a:lnTo>
                    <a:pt x="11958" y="9036"/>
                  </a:lnTo>
                  <a:lnTo>
                    <a:pt x="12080" y="8744"/>
                  </a:lnTo>
                  <a:lnTo>
                    <a:pt x="12202" y="8476"/>
                  </a:lnTo>
                  <a:lnTo>
                    <a:pt x="12299" y="8184"/>
                  </a:lnTo>
                  <a:lnTo>
                    <a:pt x="12397" y="7867"/>
                  </a:lnTo>
                  <a:lnTo>
                    <a:pt x="12446" y="7575"/>
                  </a:lnTo>
                  <a:lnTo>
                    <a:pt x="12519" y="7258"/>
                  </a:lnTo>
                  <a:lnTo>
                    <a:pt x="12543" y="6942"/>
                  </a:lnTo>
                  <a:lnTo>
                    <a:pt x="12567" y="6625"/>
                  </a:lnTo>
                  <a:lnTo>
                    <a:pt x="12592" y="6308"/>
                  </a:lnTo>
                  <a:lnTo>
                    <a:pt x="12592" y="6308"/>
                  </a:lnTo>
                  <a:lnTo>
                    <a:pt x="12567" y="5968"/>
                  </a:lnTo>
                  <a:lnTo>
                    <a:pt x="12543" y="5651"/>
                  </a:lnTo>
                  <a:lnTo>
                    <a:pt x="12519" y="5334"/>
                  </a:lnTo>
                  <a:lnTo>
                    <a:pt x="12446" y="5042"/>
                  </a:lnTo>
                  <a:lnTo>
                    <a:pt x="12397" y="4725"/>
                  </a:lnTo>
                  <a:lnTo>
                    <a:pt x="12299" y="4433"/>
                  </a:lnTo>
                  <a:lnTo>
                    <a:pt x="12202" y="4141"/>
                  </a:lnTo>
                  <a:lnTo>
                    <a:pt x="12080" y="3849"/>
                  </a:lnTo>
                  <a:lnTo>
                    <a:pt x="11958" y="3581"/>
                  </a:lnTo>
                  <a:lnTo>
                    <a:pt x="11812" y="3313"/>
                  </a:lnTo>
                  <a:lnTo>
                    <a:pt x="11666" y="3045"/>
                  </a:lnTo>
                  <a:lnTo>
                    <a:pt x="11520" y="2777"/>
                  </a:lnTo>
                  <a:lnTo>
                    <a:pt x="11155" y="2290"/>
                  </a:lnTo>
                  <a:lnTo>
                    <a:pt x="10741" y="1852"/>
                  </a:lnTo>
                  <a:lnTo>
                    <a:pt x="10302" y="1437"/>
                  </a:lnTo>
                  <a:lnTo>
                    <a:pt x="9815" y="1072"/>
                  </a:lnTo>
                  <a:lnTo>
                    <a:pt x="9547" y="926"/>
                  </a:lnTo>
                  <a:lnTo>
                    <a:pt x="9279" y="780"/>
                  </a:lnTo>
                  <a:lnTo>
                    <a:pt x="9012" y="634"/>
                  </a:lnTo>
                  <a:lnTo>
                    <a:pt x="8744" y="512"/>
                  </a:lnTo>
                  <a:lnTo>
                    <a:pt x="8451" y="390"/>
                  </a:lnTo>
                  <a:lnTo>
                    <a:pt x="8159" y="293"/>
                  </a:lnTo>
                  <a:lnTo>
                    <a:pt x="7867" y="220"/>
                  </a:lnTo>
                  <a:lnTo>
                    <a:pt x="7550" y="147"/>
                  </a:lnTo>
                  <a:lnTo>
                    <a:pt x="7258" y="74"/>
                  </a:lnTo>
                  <a:lnTo>
                    <a:pt x="6941" y="49"/>
                  </a:lnTo>
                  <a:lnTo>
                    <a:pt x="6625" y="25"/>
                  </a:lnTo>
                  <a:lnTo>
                    <a:pt x="6284" y="1"/>
                  </a:lnTo>
                  <a:lnTo>
                    <a:pt x="6284"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69" name="Shape 593">
              <a:extLst>
                <a:ext uri="{FF2B5EF4-FFF2-40B4-BE49-F238E27FC236}">
                  <a16:creationId xmlns:a16="http://schemas.microsoft.com/office/drawing/2014/main" id="{91D73C8F-1B12-4F5F-8ABA-7954F6C53408}"/>
                </a:ext>
              </a:extLst>
            </p:cNvPr>
            <p:cNvSpPr/>
            <p:nvPr/>
          </p:nvSpPr>
          <p:spPr>
            <a:xfrm>
              <a:off x="3988375" y="3021875"/>
              <a:ext cx="241750" cy="241750"/>
            </a:xfrm>
            <a:custGeom>
              <a:avLst/>
              <a:gdLst/>
              <a:ahLst/>
              <a:cxnLst/>
              <a:rect l="0" t="0" r="0" b="0"/>
              <a:pathLst>
                <a:path w="9670" h="9670" fill="none" extrusionOk="0">
                  <a:moveTo>
                    <a:pt x="4823" y="1"/>
                  </a:moveTo>
                  <a:lnTo>
                    <a:pt x="4823" y="1"/>
                  </a:lnTo>
                  <a:lnTo>
                    <a:pt x="4336" y="25"/>
                  </a:lnTo>
                  <a:lnTo>
                    <a:pt x="3849" y="98"/>
                  </a:lnTo>
                  <a:lnTo>
                    <a:pt x="3386" y="220"/>
                  </a:lnTo>
                  <a:lnTo>
                    <a:pt x="2947" y="391"/>
                  </a:lnTo>
                  <a:lnTo>
                    <a:pt x="2533" y="585"/>
                  </a:lnTo>
                  <a:lnTo>
                    <a:pt x="2144" y="829"/>
                  </a:lnTo>
                  <a:lnTo>
                    <a:pt x="1754" y="1121"/>
                  </a:lnTo>
                  <a:lnTo>
                    <a:pt x="1413" y="1438"/>
                  </a:lnTo>
                  <a:lnTo>
                    <a:pt x="1096" y="1779"/>
                  </a:lnTo>
                  <a:lnTo>
                    <a:pt x="829" y="2144"/>
                  </a:lnTo>
                  <a:lnTo>
                    <a:pt x="585" y="2534"/>
                  </a:lnTo>
                  <a:lnTo>
                    <a:pt x="390" y="2972"/>
                  </a:lnTo>
                  <a:lnTo>
                    <a:pt x="220" y="3411"/>
                  </a:lnTo>
                  <a:lnTo>
                    <a:pt x="98" y="3873"/>
                  </a:lnTo>
                  <a:lnTo>
                    <a:pt x="25" y="4336"/>
                  </a:lnTo>
                  <a:lnTo>
                    <a:pt x="1" y="4847"/>
                  </a:lnTo>
                  <a:lnTo>
                    <a:pt x="1" y="4847"/>
                  </a:lnTo>
                  <a:lnTo>
                    <a:pt x="25" y="5335"/>
                  </a:lnTo>
                  <a:lnTo>
                    <a:pt x="98" y="5822"/>
                  </a:lnTo>
                  <a:lnTo>
                    <a:pt x="220" y="6284"/>
                  </a:lnTo>
                  <a:lnTo>
                    <a:pt x="390" y="6723"/>
                  </a:lnTo>
                  <a:lnTo>
                    <a:pt x="585" y="7137"/>
                  </a:lnTo>
                  <a:lnTo>
                    <a:pt x="829" y="7527"/>
                  </a:lnTo>
                  <a:lnTo>
                    <a:pt x="1096" y="7916"/>
                  </a:lnTo>
                  <a:lnTo>
                    <a:pt x="1413" y="8257"/>
                  </a:lnTo>
                  <a:lnTo>
                    <a:pt x="1754" y="8574"/>
                  </a:lnTo>
                  <a:lnTo>
                    <a:pt x="2144" y="8842"/>
                  </a:lnTo>
                  <a:lnTo>
                    <a:pt x="2533" y="9085"/>
                  </a:lnTo>
                  <a:lnTo>
                    <a:pt x="2947" y="9280"/>
                  </a:lnTo>
                  <a:lnTo>
                    <a:pt x="3386" y="9451"/>
                  </a:lnTo>
                  <a:lnTo>
                    <a:pt x="3849" y="9572"/>
                  </a:lnTo>
                  <a:lnTo>
                    <a:pt x="4336" y="9645"/>
                  </a:lnTo>
                  <a:lnTo>
                    <a:pt x="4823" y="9670"/>
                  </a:lnTo>
                  <a:lnTo>
                    <a:pt x="4823" y="9670"/>
                  </a:lnTo>
                  <a:lnTo>
                    <a:pt x="5334" y="9645"/>
                  </a:lnTo>
                  <a:lnTo>
                    <a:pt x="5797" y="9572"/>
                  </a:lnTo>
                  <a:lnTo>
                    <a:pt x="6260" y="9451"/>
                  </a:lnTo>
                  <a:lnTo>
                    <a:pt x="6698" y="9280"/>
                  </a:lnTo>
                  <a:lnTo>
                    <a:pt x="7136" y="9085"/>
                  </a:lnTo>
                  <a:lnTo>
                    <a:pt x="7526" y="8842"/>
                  </a:lnTo>
                  <a:lnTo>
                    <a:pt x="7892" y="8574"/>
                  </a:lnTo>
                  <a:lnTo>
                    <a:pt x="8232" y="8257"/>
                  </a:lnTo>
                  <a:lnTo>
                    <a:pt x="8549" y="7916"/>
                  </a:lnTo>
                  <a:lnTo>
                    <a:pt x="8841" y="7527"/>
                  </a:lnTo>
                  <a:lnTo>
                    <a:pt x="9085" y="7137"/>
                  </a:lnTo>
                  <a:lnTo>
                    <a:pt x="9280" y="6723"/>
                  </a:lnTo>
                  <a:lnTo>
                    <a:pt x="9450" y="6284"/>
                  </a:lnTo>
                  <a:lnTo>
                    <a:pt x="9572" y="5822"/>
                  </a:lnTo>
                  <a:lnTo>
                    <a:pt x="9645" y="5335"/>
                  </a:lnTo>
                  <a:lnTo>
                    <a:pt x="9669" y="4847"/>
                  </a:lnTo>
                  <a:lnTo>
                    <a:pt x="9669" y="4847"/>
                  </a:lnTo>
                  <a:lnTo>
                    <a:pt x="9645" y="4336"/>
                  </a:lnTo>
                  <a:lnTo>
                    <a:pt x="9572" y="3873"/>
                  </a:lnTo>
                  <a:lnTo>
                    <a:pt x="9450" y="3411"/>
                  </a:lnTo>
                  <a:lnTo>
                    <a:pt x="9280" y="2972"/>
                  </a:lnTo>
                  <a:lnTo>
                    <a:pt x="9085" y="2534"/>
                  </a:lnTo>
                  <a:lnTo>
                    <a:pt x="8841" y="2144"/>
                  </a:lnTo>
                  <a:lnTo>
                    <a:pt x="8549" y="1779"/>
                  </a:lnTo>
                  <a:lnTo>
                    <a:pt x="8232" y="1438"/>
                  </a:lnTo>
                  <a:lnTo>
                    <a:pt x="7892" y="1121"/>
                  </a:lnTo>
                  <a:lnTo>
                    <a:pt x="7526" y="829"/>
                  </a:lnTo>
                  <a:lnTo>
                    <a:pt x="7136" y="585"/>
                  </a:lnTo>
                  <a:lnTo>
                    <a:pt x="6698" y="391"/>
                  </a:lnTo>
                  <a:lnTo>
                    <a:pt x="6260" y="220"/>
                  </a:lnTo>
                  <a:lnTo>
                    <a:pt x="5797" y="98"/>
                  </a:lnTo>
                  <a:lnTo>
                    <a:pt x="5334" y="25"/>
                  </a:lnTo>
                  <a:lnTo>
                    <a:pt x="4823" y="1"/>
                  </a:lnTo>
                  <a:lnTo>
                    <a:pt x="482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70" name="Shape 594">
              <a:extLst>
                <a:ext uri="{FF2B5EF4-FFF2-40B4-BE49-F238E27FC236}">
                  <a16:creationId xmlns:a16="http://schemas.microsoft.com/office/drawing/2014/main" id="{70E5AB3B-8D02-4094-8EB2-45F26FF161D3}"/>
                </a:ext>
              </a:extLst>
            </p:cNvPr>
            <p:cNvSpPr/>
            <p:nvPr/>
          </p:nvSpPr>
          <p:spPr>
            <a:xfrm>
              <a:off x="4024300" y="3058425"/>
              <a:ext cx="84650" cy="84650"/>
            </a:xfrm>
            <a:custGeom>
              <a:avLst/>
              <a:gdLst/>
              <a:ahLst/>
              <a:cxnLst/>
              <a:rect l="0" t="0" r="0" b="0"/>
              <a:pathLst>
                <a:path w="3386" h="3386" fill="none" extrusionOk="0">
                  <a:moveTo>
                    <a:pt x="0" y="3385"/>
                  </a:moveTo>
                  <a:lnTo>
                    <a:pt x="0" y="3385"/>
                  </a:lnTo>
                  <a:lnTo>
                    <a:pt x="25" y="3020"/>
                  </a:lnTo>
                  <a:lnTo>
                    <a:pt x="74" y="2704"/>
                  </a:lnTo>
                  <a:lnTo>
                    <a:pt x="147" y="2363"/>
                  </a:lnTo>
                  <a:lnTo>
                    <a:pt x="268" y="2070"/>
                  </a:lnTo>
                  <a:lnTo>
                    <a:pt x="414" y="1754"/>
                  </a:lnTo>
                  <a:lnTo>
                    <a:pt x="585" y="1486"/>
                  </a:lnTo>
                  <a:lnTo>
                    <a:pt x="780" y="1218"/>
                  </a:lnTo>
                  <a:lnTo>
                    <a:pt x="999" y="974"/>
                  </a:lnTo>
                  <a:lnTo>
                    <a:pt x="1243" y="755"/>
                  </a:lnTo>
                  <a:lnTo>
                    <a:pt x="1510" y="560"/>
                  </a:lnTo>
                  <a:lnTo>
                    <a:pt x="1778" y="390"/>
                  </a:lnTo>
                  <a:lnTo>
                    <a:pt x="2071" y="244"/>
                  </a:lnTo>
                  <a:lnTo>
                    <a:pt x="2387" y="146"/>
                  </a:lnTo>
                  <a:lnTo>
                    <a:pt x="2704" y="49"/>
                  </a:lnTo>
                  <a:lnTo>
                    <a:pt x="3045" y="0"/>
                  </a:lnTo>
                  <a:lnTo>
                    <a:pt x="3386"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71" name="Shape 595">
              <a:extLst>
                <a:ext uri="{FF2B5EF4-FFF2-40B4-BE49-F238E27FC236}">
                  <a16:creationId xmlns:a16="http://schemas.microsoft.com/office/drawing/2014/main" id="{D4512BBE-4F14-44A2-A380-4173DF3D7FF1}"/>
                </a:ext>
              </a:extLst>
            </p:cNvPr>
            <p:cNvSpPr/>
            <p:nvPr/>
          </p:nvSpPr>
          <p:spPr>
            <a:xfrm>
              <a:off x="4205750" y="3248375"/>
              <a:ext cx="154050" cy="153475"/>
            </a:xfrm>
            <a:custGeom>
              <a:avLst/>
              <a:gdLst/>
              <a:ahLst/>
              <a:cxnLst/>
              <a:rect l="0" t="0" r="0" b="0"/>
              <a:pathLst>
                <a:path w="6162" h="6139" fill="none" extrusionOk="0">
                  <a:moveTo>
                    <a:pt x="0" y="1024"/>
                  </a:moveTo>
                  <a:lnTo>
                    <a:pt x="4969" y="5992"/>
                  </a:lnTo>
                  <a:lnTo>
                    <a:pt x="4969" y="5992"/>
                  </a:lnTo>
                  <a:lnTo>
                    <a:pt x="5042" y="6041"/>
                  </a:lnTo>
                  <a:lnTo>
                    <a:pt x="5115" y="6090"/>
                  </a:lnTo>
                  <a:lnTo>
                    <a:pt x="5212" y="6114"/>
                  </a:lnTo>
                  <a:lnTo>
                    <a:pt x="5310" y="6138"/>
                  </a:lnTo>
                  <a:lnTo>
                    <a:pt x="5407" y="6114"/>
                  </a:lnTo>
                  <a:lnTo>
                    <a:pt x="5480" y="6090"/>
                  </a:lnTo>
                  <a:lnTo>
                    <a:pt x="5577" y="6041"/>
                  </a:lnTo>
                  <a:lnTo>
                    <a:pt x="5651" y="5992"/>
                  </a:lnTo>
                  <a:lnTo>
                    <a:pt x="6016" y="5627"/>
                  </a:lnTo>
                  <a:lnTo>
                    <a:pt x="6016" y="5627"/>
                  </a:lnTo>
                  <a:lnTo>
                    <a:pt x="6089" y="5554"/>
                  </a:lnTo>
                  <a:lnTo>
                    <a:pt x="6138" y="5456"/>
                  </a:lnTo>
                  <a:lnTo>
                    <a:pt x="6162" y="5359"/>
                  </a:lnTo>
                  <a:lnTo>
                    <a:pt x="6162" y="5286"/>
                  </a:lnTo>
                  <a:lnTo>
                    <a:pt x="6162" y="5188"/>
                  </a:lnTo>
                  <a:lnTo>
                    <a:pt x="6138" y="5091"/>
                  </a:lnTo>
                  <a:lnTo>
                    <a:pt x="6089" y="5018"/>
                  </a:lnTo>
                  <a:lnTo>
                    <a:pt x="6016" y="4921"/>
                  </a:lnTo>
                  <a:lnTo>
                    <a:pt x="1072"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72" name="Shape 596">
            <a:extLst>
              <a:ext uri="{FF2B5EF4-FFF2-40B4-BE49-F238E27FC236}">
                <a16:creationId xmlns:a16="http://schemas.microsoft.com/office/drawing/2014/main" id="{90EA6471-6294-4D0E-ABA0-53EC9542B1CE}"/>
              </a:ext>
            </a:extLst>
          </p:cNvPr>
          <p:cNvGrpSpPr/>
          <p:nvPr/>
        </p:nvGrpSpPr>
        <p:grpSpPr>
          <a:xfrm>
            <a:off x="5019967" y="4112169"/>
            <a:ext cx="485366" cy="364736"/>
            <a:chOff x="568950" y="3686775"/>
            <a:chExt cx="472500" cy="362900"/>
          </a:xfrm>
        </p:grpSpPr>
        <p:sp>
          <p:nvSpPr>
            <p:cNvPr id="173" name="Shape 597">
              <a:extLst>
                <a:ext uri="{FF2B5EF4-FFF2-40B4-BE49-F238E27FC236}">
                  <a16:creationId xmlns:a16="http://schemas.microsoft.com/office/drawing/2014/main" id="{6AC4BD36-A354-4E87-9512-F9E0CCB68C3A}"/>
                </a:ext>
              </a:extLst>
            </p:cNvPr>
            <p:cNvSpPr/>
            <p:nvPr/>
          </p:nvSpPr>
          <p:spPr>
            <a:xfrm>
              <a:off x="568950" y="3686775"/>
              <a:ext cx="472500" cy="362900"/>
            </a:xfrm>
            <a:custGeom>
              <a:avLst/>
              <a:gdLst/>
              <a:ahLst/>
              <a:cxnLst/>
              <a:rect l="0" t="0" r="0" b="0"/>
              <a:pathLst>
                <a:path w="18900" h="14516" fill="none" extrusionOk="0">
                  <a:moveTo>
                    <a:pt x="18900" y="7989"/>
                  </a:moveTo>
                  <a:lnTo>
                    <a:pt x="18900" y="7989"/>
                  </a:lnTo>
                  <a:lnTo>
                    <a:pt x="18705" y="8111"/>
                  </a:lnTo>
                  <a:lnTo>
                    <a:pt x="18510" y="8184"/>
                  </a:lnTo>
                  <a:lnTo>
                    <a:pt x="18291" y="8232"/>
                  </a:lnTo>
                  <a:lnTo>
                    <a:pt x="18072" y="8232"/>
                  </a:lnTo>
                  <a:lnTo>
                    <a:pt x="17852" y="8184"/>
                  </a:lnTo>
                  <a:lnTo>
                    <a:pt x="17658" y="8111"/>
                  </a:lnTo>
                  <a:lnTo>
                    <a:pt x="17487" y="8013"/>
                  </a:lnTo>
                  <a:lnTo>
                    <a:pt x="17341" y="7891"/>
                  </a:lnTo>
                  <a:lnTo>
                    <a:pt x="17341" y="7891"/>
                  </a:lnTo>
                  <a:lnTo>
                    <a:pt x="17243" y="7745"/>
                  </a:lnTo>
                  <a:lnTo>
                    <a:pt x="17170" y="7575"/>
                  </a:lnTo>
                  <a:lnTo>
                    <a:pt x="17170" y="7404"/>
                  </a:lnTo>
                  <a:lnTo>
                    <a:pt x="17195" y="7234"/>
                  </a:lnTo>
                  <a:lnTo>
                    <a:pt x="17243" y="7088"/>
                  </a:lnTo>
                  <a:lnTo>
                    <a:pt x="17341" y="6942"/>
                  </a:lnTo>
                  <a:lnTo>
                    <a:pt x="17487" y="6844"/>
                  </a:lnTo>
                  <a:lnTo>
                    <a:pt x="17658" y="6795"/>
                  </a:lnTo>
                  <a:lnTo>
                    <a:pt x="17658" y="6795"/>
                  </a:lnTo>
                  <a:lnTo>
                    <a:pt x="17755" y="6771"/>
                  </a:lnTo>
                  <a:lnTo>
                    <a:pt x="17828" y="6771"/>
                  </a:lnTo>
                  <a:lnTo>
                    <a:pt x="17901" y="6795"/>
                  </a:lnTo>
                  <a:lnTo>
                    <a:pt x="17974" y="6820"/>
                  </a:lnTo>
                  <a:lnTo>
                    <a:pt x="18023" y="6869"/>
                  </a:lnTo>
                  <a:lnTo>
                    <a:pt x="18047" y="6917"/>
                  </a:lnTo>
                  <a:lnTo>
                    <a:pt x="18096" y="7063"/>
                  </a:lnTo>
                  <a:lnTo>
                    <a:pt x="18072" y="7210"/>
                  </a:lnTo>
                  <a:lnTo>
                    <a:pt x="18023" y="7356"/>
                  </a:lnTo>
                  <a:lnTo>
                    <a:pt x="17950" y="7477"/>
                  </a:lnTo>
                  <a:lnTo>
                    <a:pt x="17828" y="7599"/>
                  </a:lnTo>
                  <a:lnTo>
                    <a:pt x="17828" y="7599"/>
                  </a:lnTo>
                  <a:lnTo>
                    <a:pt x="17633" y="7697"/>
                  </a:lnTo>
                  <a:lnTo>
                    <a:pt x="17438" y="7770"/>
                  </a:lnTo>
                  <a:lnTo>
                    <a:pt x="17219" y="7794"/>
                  </a:lnTo>
                  <a:lnTo>
                    <a:pt x="17000" y="7794"/>
                  </a:lnTo>
                  <a:lnTo>
                    <a:pt x="17000" y="7794"/>
                  </a:lnTo>
                  <a:lnTo>
                    <a:pt x="16878" y="7794"/>
                  </a:lnTo>
                  <a:lnTo>
                    <a:pt x="16781" y="7770"/>
                  </a:lnTo>
                  <a:lnTo>
                    <a:pt x="16708" y="7745"/>
                  </a:lnTo>
                  <a:lnTo>
                    <a:pt x="16635" y="7697"/>
                  </a:lnTo>
                  <a:lnTo>
                    <a:pt x="16586" y="7648"/>
                  </a:lnTo>
                  <a:lnTo>
                    <a:pt x="16562" y="7550"/>
                  </a:lnTo>
                  <a:lnTo>
                    <a:pt x="16537" y="7331"/>
                  </a:lnTo>
                  <a:lnTo>
                    <a:pt x="16537" y="7331"/>
                  </a:lnTo>
                  <a:lnTo>
                    <a:pt x="16513" y="7015"/>
                  </a:lnTo>
                  <a:lnTo>
                    <a:pt x="16488" y="6698"/>
                  </a:lnTo>
                  <a:lnTo>
                    <a:pt x="16440" y="6381"/>
                  </a:lnTo>
                  <a:lnTo>
                    <a:pt x="16367" y="6065"/>
                  </a:lnTo>
                  <a:lnTo>
                    <a:pt x="16269" y="5748"/>
                  </a:lnTo>
                  <a:lnTo>
                    <a:pt x="16172" y="5456"/>
                  </a:lnTo>
                  <a:lnTo>
                    <a:pt x="16050" y="5164"/>
                  </a:lnTo>
                  <a:lnTo>
                    <a:pt x="15904" y="4871"/>
                  </a:lnTo>
                  <a:lnTo>
                    <a:pt x="15758" y="4604"/>
                  </a:lnTo>
                  <a:lnTo>
                    <a:pt x="15587" y="4311"/>
                  </a:lnTo>
                  <a:lnTo>
                    <a:pt x="15393" y="4068"/>
                  </a:lnTo>
                  <a:lnTo>
                    <a:pt x="15198" y="3800"/>
                  </a:lnTo>
                  <a:lnTo>
                    <a:pt x="14978" y="3556"/>
                  </a:lnTo>
                  <a:lnTo>
                    <a:pt x="14759" y="3313"/>
                  </a:lnTo>
                  <a:lnTo>
                    <a:pt x="14516" y="3094"/>
                  </a:lnTo>
                  <a:lnTo>
                    <a:pt x="14272" y="2874"/>
                  </a:lnTo>
                  <a:lnTo>
                    <a:pt x="14004" y="2655"/>
                  </a:lnTo>
                  <a:lnTo>
                    <a:pt x="13712" y="2460"/>
                  </a:lnTo>
                  <a:lnTo>
                    <a:pt x="13420" y="2265"/>
                  </a:lnTo>
                  <a:lnTo>
                    <a:pt x="13128" y="2095"/>
                  </a:lnTo>
                  <a:lnTo>
                    <a:pt x="12811" y="1924"/>
                  </a:lnTo>
                  <a:lnTo>
                    <a:pt x="12494" y="1778"/>
                  </a:lnTo>
                  <a:lnTo>
                    <a:pt x="12178" y="1632"/>
                  </a:lnTo>
                  <a:lnTo>
                    <a:pt x="11837" y="1510"/>
                  </a:lnTo>
                  <a:lnTo>
                    <a:pt x="11496" y="1389"/>
                  </a:lnTo>
                  <a:lnTo>
                    <a:pt x="11130" y="1291"/>
                  </a:lnTo>
                  <a:lnTo>
                    <a:pt x="10765" y="1218"/>
                  </a:lnTo>
                  <a:lnTo>
                    <a:pt x="10400" y="1145"/>
                  </a:lnTo>
                  <a:lnTo>
                    <a:pt x="10034" y="1096"/>
                  </a:lnTo>
                  <a:lnTo>
                    <a:pt x="9645" y="1048"/>
                  </a:lnTo>
                  <a:lnTo>
                    <a:pt x="9255" y="1023"/>
                  </a:lnTo>
                  <a:lnTo>
                    <a:pt x="8865" y="1023"/>
                  </a:lnTo>
                  <a:lnTo>
                    <a:pt x="8865" y="1023"/>
                  </a:lnTo>
                  <a:lnTo>
                    <a:pt x="8330" y="1023"/>
                  </a:lnTo>
                  <a:lnTo>
                    <a:pt x="7794" y="1072"/>
                  </a:lnTo>
                  <a:lnTo>
                    <a:pt x="7258" y="1145"/>
                  </a:lnTo>
                  <a:lnTo>
                    <a:pt x="6747" y="1267"/>
                  </a:lnTo>
                  <a:lnTo>
                    <a:pt x="6747" y="1267"/>
                  </a:lnTo>
                  <a:lnTo>
                    <a:pt x="6600" y="1048"/>
                  </a:lnTo>
                  <a:lnTo>
                    <a:pt x="6454" y="877"/>
                  </a:lnTo>
                  <a:lnTo>
                    <a:pt x="6284" y="707"/>
                  </a:lnTo>
                  <a:lnTo>
                    <a:pt x="6138" y="561"/>
                  </a:lnTo>
                  <a:lnTo>
                    <a:pt x="5967" y="439"/>
                  </a:lnTo>
                  <a:lnTo>
                    <a:pt x="5821" y="341"/>
                  </a:lnTo>
                  <a:lnTo>
                    <a:pt x="5504" y="195"/>
                  </a:lnTo>
                  <a:lnTo>
                    <a:pt x="5237" y="98"/>
                  </a:lnTo>
                  <a:lnTo>
                    <a:pt x="5017" y="49"/>
                  </a:lnTo>
                  <a:lnTo>
                    <a:pt x="4822" y="0"/>
                  </a:lnTo>
                  <a:lnTo>
                    <a:pt x="4822" y="0"/>
                  </a:lnTo>
                  <a:lnTo>
                    <a:pt x="4725" y="195"/>
                  </a:lnTo>
                  <a:lnTo>
                    <a:pt x="4628" y="390"/>
                  </a:lnTo>
                  <a:lnTo>
                    <a:pt x="4530" y="682"/>
                  </a:lnTo>
                  <a:lnTo>
                    <a:pt x="4433" y="999"/>
                  </a:lnTo>
                  <a:lnTo>
                    <a:pt x="4384" y="1389"/>
                  </a:lnTo>
                  <a:lnTo>
                    <a:pt x="4360" y="1778"/>
                  </a:lnTo>
                  <a:lnTo>
                    <a:pt x="4360" y="1998"/>
                  </a:lnTo>
                  <a:lnTo>
                    <a:pt x="4408" y="2217"/>
                  </a:lnTo>
                  <a:lnTo>
                    <a:pt x="4408" y="2217"/>
                  </a:lnTo>
                  <a:lnTo>
                    <a:pt x="4067" y="2436"/>
                  </a:lnTo>
                  <a:lnTo>
                    <a:pt x="3678" y="2728"/>
                  </a:lnTo>
                  <a:lnTo>
                    <a:pt x="3264" y="3142"/>
                  </a:lnTo>
                  <a:lnTo>
                    <a:pt x="2825" y="3605"/>
                  </a:lnTo>
                  <a:lnTo>
                    <a:pt x="2411" y="4116"/>
                  </a:lnTo>
                  <a:lnTo>
                    <a:pt x="2022" y="4652"/>
                  </a:lnTo>
                  <a:lnTo>
                    <a:pt x="1851" y="4945"/>
                  </a:lnTo>
                  <a:lnTo>
                    <a:pt x="1705" y="5237"/>
                  </a:lnTo>
                  <a:lnTo>
                    <a:pt x="1559" y="5529"/>
                  </a:lnTo>
                  <a:lnTo>
                    <a:pt x="1461" y="5797"/>
                  </a:lnTo>
                  <a:lnTo>
                    <a:pt x="560" y="5797"/>
                  </a:lnTo>
                  <a:lnTo>
                    <a:pt x="560" y="5797"/>
                  </a:lnTo>
                  <a:lnTo>
                    <a:pt x="463" y="5821"/>
                  </a:lnTo>
                  <a:lnTo>
                    <a:pt x="341" y="5846"/>
                  </a:lnTo>
                  <a:lnTo>
                    <a:pt x="244" y="5894"/>
                  </a:lnTo>
                  <a:lnTo>
                    <a:pt x="171" y="5967"/>
                  </a:lnTo>
                  <a:lnTo>
                    <a:pt x="98" y="6040"/>
                  </a:lnTo>
                  <a:lnTo>
                    <a:pt x="49" y="6138"/>
                  </a:lnTo>
                  <a:lnTo>
                    <a:pt x="25" y="6260"/>
                  </a:lnTo>
                  <a:lnTo>
                    <a:pt x="0" y="6357"/>
                  </a:lnTo>
                  <a:lnTo>
                    <a:pt x="0" y="8598"/>
                  </a:lnTo>
                  <a:lnTo>
                    <a:pt x="0" y="8598"/>
                  </a:lnTo>
                  <a:lnTo>
                    <a:pt x="25" y="8720"/>
                  </a:lnTo>
                  <a:lnTo>
                    <a:pt x="49" y="8817"/>
                  </a:lnTo>
                  <a:lnTo>
                    <a:pt x="98" y="8914"/>
                  </a:lnTo>
                  <a:lnTo>
                    <a:pt x="171" y="8987"/>
                  </a:lnTo>
                  <a:lnTo>
                    <a:pt x="244" y="9060"/>
                  </a:lnTo>
                  <a:lnTo>
                    <a:pt x="341" y="9109"/>
                  </a:lnTo>
                  <a:lnTo>
                    <a:pt x="463" y="9158"/>
                  </a:lnTo>
                  <a:lnTo>
                    <a:pt x="560" y="9158"/>
                  </a:lnTo>
                  <a:lnTo>
                    <a:pt x="1510" y="9158"/>
                  </a:lnTo>
                  <a:lnTo>
                    <a:pt x="1510" y="9158"/>
                  </a:lnTo>
                  <a:lnTo>
                    <a:pt x="1583" y="9353"/>
                  </a:lnTo>
                  <a:lnTo>
                    <a:pt x="1681" y="9572"/>
                  </a:lnTo>
                  <a:lnTo>
                    <a:pt x="1924" y="9986"/>
                  </a:lnTo>
                  <a:lnTo>
                    <a:pt x="2216" y="10376"/>
                  </a:lnTo>
                  <a:lnTo>
                    <a:pt x="2582" y="10765"/>
                  </a:lnTo>
                  <a:lnTo>
                    <a:pt x="2972" y="11131"/>
                  </a:lnTo>
                  <a:lnTo>
                    <a:pt x="3410" y="11472"/>
                  </a:lnTo>
                  <a:lnTo>
                    <a:pt x="3897" y="11788"/>
                  </a:lnTo>
                  <a:lnTo>
                    <a:pt x="4408" y="12032"/>
                  </a:lnTo>
                  <a:lnTo>
                    <a:pt x="4408" y="14516"/>
                  </a:lnTo>
                  <a:lnTo>
                    <a:pt x="5090" y="14516"/>
                  </a:lnTo>
                  <a:lnTo>
                    <a:pt x="6308" y="12860"/>
                  </a:lnTo>
                  <a:lnTo>
                    <a:pt x="6308" y="12860"/>
                  </a:lnTo>
                  <a:lnTo>
                    <a:pt x="6917" y="13030"/>
                  </a:lnTo>
                  <a:lnTo>
                    <a:pt x="7550" y="13128"/>
                  </a:lnTo>
                  <a:lnTo>
                    <a:pt x="8208" y="13201"/>
                  </a:lnTo>
                  <a:lnTo>
                    <a:pt x="8865" y="13225"/>
                  </a:lnTo>
                  <a:lnTo>
                    <a:pt x="8865" y="13225"/>
                  </a:lnTo>
                  <a:lnTo>
                    <a:pt x="9523" y="13201"/>
                  </a:lnTo>
                  <a:lnTo>
                    <a:pt x="10181" y="13128"/>
                  </a:lnTo>
                  <a:lnTo>
                    <a:pt x="10814" y="13030"/>
                  </a:lnTo>
                  <a:lnTo>
                    <a:pt x="11423" y="12860"/>
                  </a:lnTo>
                  <a:lnTo>
                    <a:pt x="12592" y="14516"/>
                  </a:lnTo>
                  <a:lnTo>
                    <a:pt x="13347" y="14516"/>
                  </a:lnTo>
                  <a:lnTo>
                    <a:pt x="13347" y="12032"/>
                  </a:lnTo>
                  <a:lnTo>
                    <a:pt x="13347" y="12032"/>
                  </a:lnTo>
                  <a:lnTo>
                    <a:pt x="13688" y="11886"/>
                  </a:lnTo>
                  <a:lnTo>
                    <a:pt x="14004" y="11715"/>
                  </a:lnTo>
                  <a:lnTo>
                    <a:pt x="14297" y="11545"/>
                  </a:lnTo>
                  <a:lnTo>
                    <a:pt x="14589" y="11350"/>
                  </a:lnTo>
                  <a:lnTo>
                    <a:pt x="14857" y="11131"/>
                  </a:lnTo>
                  <a:lnTo>
                    <a:pt x="15100" y="10911"/>
                  </a:lnTo>
                  <a:lnTo>
                    <a:pt x="15344" y="10668"/>
                  </a:lnTo>
                  <a:lnTo>
                    <a:pt x="15563" y="10400"/>
                  </a:lnTo>
                  <a:lnTo>
                    <a:pt x="15733" y="10132"/>
                  </a:lnTo>
                  <a:lnTo>
                    <a:pt x="15904" y="9864"/>
                  </a:lnTo>
                  <a:lnTo>
                    <a:pt x="16074" y="9572"/>
                  </a:lnTo>
                  <a:lnTo>
                    <a:pt x="16196" y="9255"/>
                  </a:lnTo>
                  <a:lnTo>
                    <a:pt x="16318" y="8939"/>
                  </a:lnTo>
                  <a:lnTo>
                    <a:pt x="16391" y="8598"/>
                  </a:lnTo>
                  <a:lnTo>
                    <a:pt x="16464" y="8257"/>
                  </a:lnTo>
                  <a:lnTo>
                    <a:pt x="16513" y="7916"/>
                  </a:lnTo>
                  <a:lnTo>
                    <a:pt x="16513" y="7916"/>
                  </a:lnTo>
                  <a:lnTo>
                    <a:pt x="16513" y="759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74" name="Shape 598">
              <a:extLst>
                <a:ext uri="{FF2B5EF4-FFF2-40B4-BE49-F238E27FC236}">
                  <a16:creationId xmlns:a16="http://schemas.microsoft.com/office/drawing/2014/main" id="{B71A2305-8B99-40D3-8F59-7A2AFA28872E}"/>
                </a:ext>
              </a:extLst>
            </p:cNvPr>
            <p:cNvSpPr/>
            <p:nvPr/>
          </p:nvSpPr>
          <p:spPr>
            <a:xfrm>
              <a:off x="645650" y="3820725"/>
              <a:ext cx="34125" cy="34125"/>
            </a:xfrm>
            <a:custGeom>
              <a:avLst/>
              <a:gdLst/>
              <a:ahLst/>
              <a:cxnLst/>
              <a:rect l="0" t="0" r="0" b="0"/>
              <a:pathLst>
                <a:path w="1365" h="1365" fill="none" extrusionOk="0">
                  <a:moveTo>
                    <a:pt x="683" y="1364"/>
                  </a:moveTo>
                  <a:lnTo>
                    <a:pt x="683" y="1364"/>
                  </a:lnTo>
                  <a:lnTo>
                    <a:pt x="537" y="1340"/>
                  </a:lnTo>
                  <a:lnTo>
                    <a:pt x="415" y="1316"/>
                  </a:lnTo>
                  <a:lnTo>
                    <a:pt x="293" y="1243"/>
                  </a:lnTo>
                  <a:lnTo>
                    <a:pt x="196" y="1170"/>
                  </a:lnTo>
                  <a:lnTo>
                    <a:pt x="123" y="1072"/>
                  </a:lnTo>
                  <a:lnTo>
                    <a:pt x="50" y="950"/>
                  </a:lnTo>
                  <a:lnTo>
                    <a:pt x="25" y="829"/>
                  </a:lnTo>
                  <a:lnTo>
                    <a:pt x="1" y="682"/>
                  </a:lnTo>
                  <a:lnTo>
                    <a:pt x="1" y="682"/>
                  </a:lnTo>
                  <a:lnTo>
                    <a:pt x="25" y="536"/>
                  </a:lnTo>
                  <a:lnTo>
                    <a:pt x="50" y="415"/>
                  </a:lnTo>
                  <a:lnTo>
                    <a:pt x="123" y="317"/>
                  </a:lnTo>
                  <a:lnTo>
                    <a:pt x="196" y="195"/>
                  </a:lnTo>
                  <a:lnTo>
                    <a:pt x="293" y="122"/>
                  </a:lnTo>
                  <a:lnTo>
                    <a:pt x="415" y="74"/>
                  </a:lnTo>
                  <a:lnTo>
                    <a:pt x="537" y="25"/>
                  </a:lnTo>
                  <a:lnTo>
                    <a:pt x="683" y="1"/>
                  </a:lnTo>
                  <a:lnTo>
                    <a:pt x="683" y="1"/>
                  </a:lnTo>
                  <a:lnTo>
                    <a:pt x="805" y="25"/>
                  </a:lnTo>
                  <a:lnTo>
                    <a:pt x="951" y="74"/>
                  </a:lnTo>
                  <a:lnTo>
                    <a:pt x="1048" y="122"/>
                  </a:lnTo>
                  <a:lnTo>
                    <a:pt x="1170" y="195"/>
                  </a:lnTo>
                  <a:lnTo>
                    <a:pt x="1243" y="317"/>
                  </a:lnTo>
                  <a:lnTo>
                    <a:pt x="1292" y="415"/>
                  </a:lnTo>
                  <a:lnTo>
                    <a:pt x="1340" y="536"/>
                  </a:lnTo>
                  <a:lnTo>
                    <a:pt x="1365" y="682"/>
                  </a:lnTo>
                  <a:lnTo>
                    <a:pt x="1365" y="682"/>
                  </a:lnTo>
                  <a:lnTo>
                    <a:pt x="1340" y="829"/>
                  </a:lnTo>
                  <a:lnTo>
                    <a:pt x="1292" y="950"/>
                  </a:lnTo>
                  <a:lnTo>
                    <a:pt x="1243" y="1072"/>
                  </a:lnTo>
                  <a:lnTo>
                    <a:pt x="1170" y="1170"/>
                  </a:lnTo>
                  <a:lnTo>
                    <a:pt x="1048" y="1243"/>
                  </a:lnTo>
                  <a:lnTo>
                    <a:pt x="951" y="1316"/>
                  </a:lnTo>
                  <a:lnTo>
                    <a:pt x="805" y="1340"/>
                  </a:lnTo>
                  <a:lnTo>
                    <a:pt x="683" y="1364"/>
                  </a:lnTo>
                  <a:lnTo>
                    <a:pt x="683" y="136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75" name="Shape 599">
              <a:extLst>
                <a:ext uri="{FF2B5EF4-FFF2-40B4-BE49-F238E27FC236}">
                  <a16:creationId xmlns:a16="http://schemas.microsoft.com/office/drawing/2014/main" id="{36EF9830-452E-47CA-9654-09DC1FF209D7}"/>
                </a:ext>
              </a:extLst>
            </p:cNvPr>
            <p:cNvSpPr/>
            <p:nvPr/>
          </p:nvSpPr>
          <p:spPr>
            <a:xfrm>
              <a:off x="747950" y="3753750"/>
              <a:ext cx="85275" cy="12200"/>
            </a:xfrm>
            <a:custGeom>
              <a:avLst/>
              <a:gdLst/>
              <a:ahLst/>
              <a:cxnLst/>
              <a:rect l="0" t="0" r="0" b="0"/>
              <a:pathLst>
                <a:path w="3411" h="488" fill="none" extrusionOk="0">
                  <a:moveTo>
                    <a:pt x="3410" y="488"/>
                  </a:moveTo>
                  <a:lnTo>
                    <a:pt x="3410" y="488"/>
                  </a:lnTo>
                  <a:lnTo>
                    <a:pt x="3215" y="366"/>
                  </a:lnTo>
                  <a:lnTo>
                    <a:pt x="3021" y="268"/>
                  </a:lnTo>
                  <a:lnTo>
                    <a:pt x="2826" y="195"/>
                  </a:lnTo>
                  <a:lnTo>
                    <a:pt x="2607" y="122"/>
                  </a:lnTo>
                  <a:lnTo>
                    <a:pt x="2387" y="74"/>
                  </a:lnTo>
                  <a:lnTo>
                    <a:pt x="2168" y="25"/>
                  </a:lnTo>
                  <a:lnTo>
                    <a:pt x="1925" y="0"/>
                  </a:lnTo>
                  <a:lnTo>
                    <a:pt x="1705" y="0"/>
                  </a:lnTo>
                  <a:lnTo>
                    <a:pt x="1462" y="0"/>
                  </a:lnTo>
                  <a:lnTo>
                    <a:pt x="1243" y="25"/>
                  </a:lnTo>
                  <a:lnTo>
                    <a:pt x="1023" y="74"/>
                  </a:lnTo>
                  <a:lnTo>
                    <a:pt x="804" y="122"/>
                  </a:lnTo>
                  <a:lnTo>
                    <a:pt x="585" y="195"/>
                  </a:lnTo>
                  <a:lnTo>
                    <a:pt x="366" y="268"/>
                  </a:lnTo>
                  <a:lnTo>
                    <a:pt x="171" y="366"/>
                  </a:lnTo>
                  <a:lnTo>
                    <a:pt x="1" y="48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176" name="Shape 600">
            <a:extLst>
              <a:ext uri="{FF2B5EF4-FFF2-40B4-BE49-F238E27FC236}">
                <a16:creationId xmlns:a16="http://schemas.microsoft.com/office/drawing/2014/main" id="{11C4D8EF-D5B4-47AB-BC62-99A258825731}"/>
              </a:ext>
            </a:extLst>
          </p:cNvPr>
          <p:cNvSpPr/>
          <p:nvPr/>
        </p:nvSpPr>
        <p:spPr>
          <a:xfrm>
            <a:off x="10613631" y="3386504"/>
            <a:ext cx="330254" cy="465116"/>
          </a:xfrm>
          <a:custGeom>
            <a:avLst/>
            <a:gdLst/>
            <a:ahLst/>
            <a:cxnLst/>
            <a:rect l="0" t="0" r="0" b="0"/>
            <a:pathLst>
              <a:path w="12860" h="18511" fill="none" extrusionOk="0">
                <a:moveTo>
                  <a:pt x="12373" y="7526"/>
                </a:moveTo>
                <a:lnTo>
                  <a:pt x="11618" y="7526"/>
                </a:lnTo>
                <a:lnTo>
                  <a:pt x="11618" y="5188"/>
                </a:lnTo>
                <a:lnTo>
                  <a:pt x="11618" y="5188"/>
                </a:lnTo>
                <a:lnTo>
                  <a:pt x="11593" y="4677"/>
                </a:lnTo>
                <a:lnTo>
                  <a:pt x="11520" y="4141"/>
                </a:lnTo>
                <a:lnTo>
                  <a:pt x="11398" y="3654"/>
                </a:lnTo>
                <a:lnTo>
                  <a:pt x="11204" y="3167"/>
                </a:lnTo>
                <a:lnTo>
                  <a:pt x="10984" y="2728"/>
                </a:lnTo>
                <a:lnTo>
                  <a:pt x="10741" y="2290"/>
                </a:lnTo>
                <a:lnTo>
                  <a:pt x="10424" y="1900"/>
                </a:lnTo>
                <a:lnTo>
                  <a:pt x="10108" y="1535"/>
                </a:lnTo>
                <a:lnTo>
                  <a:pt x="9718" y="1194"/>
                </a:lnTo>
                <a:lnTo>
                  <a:pt x="9328" y="902"/>
                </a:lnTo>
                <a:lnTo>
                  <a:pt x="8914" y="634"/>
                </a:lnTo>
                <a:lnTo>
                  <a:pt x="8452" y="415"/>
                </a:lnTo>
                <a:lnTo>
                  <a:pt x="7964" y="244"/>
                </a:lnTo>
                <a:lnTo>
                  <a:pt x="7477" y="122"/>
                </a:lnTo>
                <a:lnTo>
                  <a:pt x="6966" y="25"/>
                </a:lnTo>
                <a:lnTo>
                  <a:pt x="6430" y="0"/>
                </a:lnTo>
                <a:lnTo>
                  <a:pt x="6430" y="0"/>
                </a:lnTo>
                <a:lnTo>
                  <a:pt x="5894" y="25"/>
                </a:lnTo>
                <a:lnTo>
                  <a:pt x="5383" y="122"/>
                </a:lnTo>
                <a:lnTo>
                  <a:pt x="4896" y="244"/>
                </a:lnTo>
                <a:lnTo>
                  <a:pt x="4409" y="415"/>
                </a:lnTo>
                <a:lnTo>
                  <a:pt x="3970" y="634"/>
                </a:lnTo>
                <a:lnTo>
                  <a:pt x="3532" y="902"/>
                </a:lnTo>
                <a:lnTo>
                  <a:pt x="3142" y="1194"/>
                </a:lnTo>
                <a:lnTo>
                  <a:pt x="2752" y="1535"/>
                </a:lnTo>
                <a:lnTo>
                  <a:pt x="2436" y="1900"/>
                </a:lnTo>
                <a:lnTo>
                  <a:pt x="2119" y="2290"/>
                </a:lnTo>
                <a:lnTo>
                  <a:pt x="1876" y="2728"/>
                </a:lnTo>
                <a:lnTo>
                  <a:pt x="1656" y="3167"/>
                </a:lnTo>
                <a:lnTo>
                  <a:pt x="1462" y="3654"/>
                </a:lnTo>
                <a:lnTo>
                  <a:pt x="1340" y="4141"/>
                </a:lnTo>
                <a:lnTo>
                  <a:pt x="1267" y="4677"/>
                </a:lnTo>
                <a:lnTo>
                  <a:pt x="1242" y="5188"/>
                </a:lnTo>
                <a:lnTo>
                  <a:pt x="1242" y="7526"/>
                </a:lnTo>
                <a:lnTo>
                  <a:pt x="487" y="7526"/>
                </a:lnTo>
                <a:lnTo>
                  <a:pt x="487" y="7526"/>
                </a:lnTo>
                <a:lnTo>
                  <a:pt x="390" y="7526"/>
                </a:lnTo>
                <a:lnTo>
                  <a:pt x="293" y="7551"/>
                </a:lnTo>
                <a:lnTo>
                  <a:pt x="220" y="7599"/>
                </a:lnTo>
                <a:lnTo>
                  <a:pt x="146" y="7648"/>
                </a:lnTo>
                <a:lnTo>
                  <a:pt x="73" y="7721"/>
                </a:lnTo>
                <a:lnTo>
                  <a:pt x="49" y="7818"/>
                </a:lnTo>
                <a:lnTo>
                  <a:pt x="0" y="7891"/>
                </a:lnTo>
                <a:lnTo>
                  <a:pt x="0" y="8013"/>
                </a:lnTo>
                <a:lnTo>
                  <a:pt x="0" y="18023"/>
                </a:lnTo>
                <a:lnTo>
                  <a:pt x="0" y="18023"/>
                </a:lnTo>
                <a:lnTo>
                  <a:pt x="0" y="18121"/>
                </a:lnTo>
                <a:lnTo>
                  <a:pt x="49" y="18218"/>
                </a:lnTo>
                <a:lnTo>
                  <a:pt x="73" y="18291"/>
                </a:lnTo>
                <a:lnTo>
                  <a:pt x="146" y="18364"/>
                </a:lnTo>
                <a:lnTo>
                  <a:pt x="220" y="18413"/>
                </a:lnTo>
                <a:lnTo>
                  <a:pt x="293" y="18462"/>
                </a:lnTo>
                <a:lnTo>
                  <a:pt x="390" y="18486"/>
                </a:lnTo>
                <a:lnTo>
                  <a:pt x="487" y="18510"/>
                </a:lnTo>
                <a:lnTo>
                  <a:pt x="12373" y="18510"/>
                </a:lnTo>
                <a:lnTo>
                  <a:pt x="12373" y="18510"/>
                </a:lnTo>
                <a:lnTo>
                  <a:pt x="12470" y="18486"/>
                </a:lnTo>
                <a:lnTo>
                  <a:pt x="12568" y="18462"/>
                </a:lnTo>
                <a:lnTo>
                  <a:pt x="12641" y="18413"/>
                </a:lnTo>
                <a:lnTo>
                  <a:pt x="12714" y="18364"/>
                </a:lnTo>
                <a:lnTo>
                  <a:pt x="12787" y="18291"/>
                </a:lnTo>
                <a:lnTo>
                  <a:pt x="12811" y="18218"/>
                </a:lnTo>
                <a:lnTo>
                  <a:pt x="12860" y="18121"/>
                </a:lnTo>
                <a:lnTo>
                  <a:pt x="12860" y="18023"/>
                </a:lnTo>
                <a:lnTo>
                  <a:pt x="12860" y="8013"/>
                </a:lnTo>
                <a:lnTo>
                  <a:pt x="12860" y="8013"/>
                </a:lnTo>
                <a:lnTo>
                  <a:pt x="12860" y="7891"/>
                </a:lnTo>
                <a:lnTo>
                  <a:pt x="12811" y="7818"/>
                </a:lnTo>
                <a:lnTo>
                  <a:pt x="12787" y="7721"/>
                </a:lnTo>
                <a:lnTo>
                  <a:pt x="12714" y="7648"/>
                </a:lnTo>
                <a:lnTo>
                  <a:pt x="12641" y="7599"/>
                </a:lnTo>
                <a:lnTo>
                  <a:pt x="12568" y="7551"/>
                </a:lnTo>
                <a:lnTo>
                  <a:pt x="12470" y="7526"/>
                </a:lnTo>
                <a:lnTo>
                  <a:pt x="12373" y="7526"/>
                </a:lnTo>
                <a:lnTo>
                  <a:pt x="12373" y="7526"/>
                </a:lnTo>
                <a:close/>
                <a:moveTo>
                  <a:pt x="2801" y="5188"/>
                </a:moveTo>
                <a:lnTo>
                  <a:pt x="2801" y="5188"/>
                </a:lnTo>
                <a:lnTo>
                  <a:pt x="2826" y="4823"/>
                </a:lnTo>
                <a:lnTo>
                  <a:pt x="2874" y="4457"/>
                </a:lnTo>
                <a:lnTo>
                  <a:pt x="2972" y="4116"/>
                </a:lnTo>
                <a:lnTo>
                  <a:pt x="3093" y="3775"/>
                </a:lnTo>
                <a:lnTo>
                  <a:pt x="3240" y="3459"/>
                </a:lnTo>
                <a:lnTo>
                  <a:pt x="3410" y="3167"/>
                </a:lnTo>
                <a:lnTo>
                  <a:pt x="3629" y="2874"/>
                </a:lnTo>
                <a:lnTo>
                  <a:pt x="3873" y="2631"/>
                </a:lnTo>
                <a:lnTo>
                  <a:pt x="4116" y="2387"/>
                </a:lnTo>
                <a:lnTo>
                  <a:pt x="4409" y="2192"/>
                </a:lnTo>
                <a:lnTo>
                  <a:pt x="4701" y="1998"/>
                </a:lnTo>
                <a:lnTo>
                  <a:pt x="5017" y="1851"/>
                </a:lnTo>
                <a:lnTo>
                  <a:pt x="5358" y="1730"/>
                </a:lnTo>
                <a:lnTo>
                  <a:pt x="5699" y="1632"/>
                </a:lnTo>
                <a:lnTo>
                  <a:pt x="6065" y="1584"/>
                </a:lnTo>
                <a:lnTo>
                  <a:pt x="6430" y="1559"/>
                </a:lnTo>
                <a:lnTo>
                  <a:pt x="6430" y="1559"/>
                </a:lnTo>
                <a:lnTo>
                  <a:pt x="6795" y="1584"/>
                </a:lnTo>
                <a:lnTo>
                  <a:pt x="7161" y="1632"/>
                </a:lnTo>
                <a:lnTo>
                  <a:pt x="7502" y="1730"/>
                </a:lnTo>
                <a:lnTo>
                  <a:pt x="7843" y="1851"/>
                </a:lnTo>
                <a:lnTo>
                  <a:pt x="8159" y="1998"/>
                </a:lnTo>
                <a:lnTo>
                  <a:pt x="8452" y="2192"/>
                </a:lnTo>
                <a:lnTo>
                  <a:pt x="8744" y="2387"/>
                </a:lnTo>
                <a:lnTo>
                  <a:pt x="8987" y="2631"/>
                </a:lnTo>
                <a:lnTo>
                  <a:pt x="9231" y="2874"/>
                </a:lnTo>
                <a:lnTo>
                  <a:pt x="9450" y="3167"/>
                </a:lnTo>
                <a:lnTo>
                  <a:pt x="9621" y="3459"/>
                </a:lnTo>
                <a:lnTo>
                  <a:pt x="9767" y="3775"/>
                </a:lnTo>
                <a:lnTo>
                  <a:pt x="9888" y="4116"/>
                </a:lnTo>
                <a:lnTo>
                  <a:pt x="9986" y="4457"/>
                </a:lnTo>
                <a:lnTo>
                  <a:pt x="10035" y="4823"/>
                </a:lnTo>
                <a:lnTo>
                  <a:pt x="10059" y="5188"/>
                </a:lnTo>
                <a:lnTo>
                  <a:pt x="10059" y="7526"/>
                </a:lnTo>
                <a:lnTo>
                  <a:pt x="2801" y="7526"/>
                </a:lnTo>
                <a:lnTo>
                  <a:pt x="2801" y="5188"/>
                </a:lnTo>
                <a:close/>
                <a:moveTo>
                  <a:pt x="7063" y="13225"/>
                </a:moveTo>
                <a:lnTo>
                  <a:pt x="7209" y="15052"/>
                </a:lnTo>
                <a:lnTo>
                  <a:pt x="5651" y="15052"/>
                </a:lnTo>
                <a:lnTo>
                  <a:pt x="5797" y="13225"/>
                </a:lnTo>
                <a:lnTo>
                  <a:pt x="5797" y="13225"/>
                </a:lnTo>
                <a:lnTo>
                  <a:pt x="5675" y="13152"/>
                </a:lnTo>
                <a:lnTo>
                  <a:pt x="5553" y="13030"/>
                </a:lnTo>
                <a:lnTo>
                  <a:pt x="5456" y="12933"/>
                </a:lnTo>
                <a:lnTo>
                  <a:pt x="5358" y="12787"/>
                </a:lnTo>
                <a:lnTo>
                  <a:pt x="5285" y="12665"/>
                </a:lnTo>
                <a:lnTo>
                  <a:pt x="5237" y="12495"/>
                </a:lnTo>
                <a:lnTo>
                  <a:pt x="5212" y="12348"/>
                </a:lnTo>
                <a:lnTo>
                  <a:pt x="5212" y="12178"/>
                </a:lnTo>
                <a:lnTo>
                  <a:pt x="5212" y="12178"/>
                </a:lnTo>
                <a:lnTo>
                  <a:pt x="5237" y="11934"/>
                </a:lnTo>
                <a:lnTo>
                  <a:pt x="5310" y="11715"/>
                </a:lnTo>
                <a:lnTo>
                  <a:pt x="5407" y="11496"/>
                </a:lnTo>
                <a:lnTo>
                  <a:pt x="5553" y="11326"/>
                </a:lnTo>
                <a:lnTo>
                  <a:pt x="5748" y="11179"/>
                </a:lnTo>
                <a:lnTo>
                  <a:pt x="5943" y="11058"/>
                </a:lnTo>
                <a:lnTo>
                  <a:pt x="6187" y="10985"/>
                </a:lnTo>
                <a:lnTo>
                  <a:pt x="6430" y="10960"/>
                </a:lnTo>
                <a:lnTo>
                  <a:pt x="6430" y="10960"/>
                </a:lnTo>
                <a:lnTo>
                  <a:pt x="6674" y="10985"/>
                </a:lnTo>
                <a:lnTo>
                  <a:pt x="6917" y="11058"/>
                </a:lnTo>
                <a:lnTo>
                  <a:pt x="7112" y="11179"/>
                </a:lnTo>
                <a:lnTo>
                  <a:pt x="7307" y="11326"/>
                </a:lnTo>
                <a:lnTo>
                  <a:pt x="7453" y="11496"/>
                </a:lnTo>
                <a:lnTo>
                  <a:pt x="7550" y="11715"/>
                </a:lnTo>
                <a:lnTo>
                  <a:pt x="7623" y="11934"/>
                </a:lnTo>
                <a:lnTo>
                  <a:pt x="7648" y="12178"/>
                </a:lnTo>
                <a:lnTo>
                  <a:pt x="7648" y="12178"/>
                </a:lnTo>
                <a:lnTo>
                  <a:pt x="7648" y="12348"/>
                </a:lnTo>
                <a:lnTo>
                  <a:pt x="7623" y="12495"/>
                </a:lnTo>
                <a:lnTo>
                  <a:pt x="7575" y="12665"/>
                </a:lnTo>
                <a:lnTo>
                  <a:pt x="7502" y="12787"/>
                </a:lnTo>
                <a:lnTo>
                  <a:pt x="7404" y="12933"/>
                </a:lnTo>
                <a:lnTo>
                  <a:pt x="7307" y="13030"/>
                </a:lnTo>
                <a:lnTo>
                  <a:pt x="7185" y="13152"/>
                </a:lnTo>
                <a:lnTo>
                  <a:pt x="7063" y="13225"/>
                </a:lnTo>
                <a:lnTo>
                  <a:pt x="7063" y="1322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177" name="Shape 601">
            <a:extLst>
              <a:ext uri="{FF2B5EF4-FFF2-40B4-BE49-F238E27FC236}">
                <a16:creationId xmlns:a16="http://schemas.microsoft.com/office/drawing/2014/main" id="{DFA452BB-5547-4E5A-86B5-33599F5351BE}"/>
              </a:ext>
            </a:extLst>
          </p:cNvPr>
          <p:cNvGrpSpPr/>
          <p:nvPr/>
        </p:nvGrpSpPr>
        <p:grpSpPr>
          <a:xfrm>
            <a:off x="5714222" y="4142773"/>
            <a:ext cx="461612" cy="303554"/>
            <a:chOff x="1244800" y="3717225"/>
            <a:chExt cx="449375" cy="302025"/>
          </a:xfrm>
        </p:grpSpPr>
        <p:sp>
          <p:nvSpPr>
            <p:cNvPr id="178" name="Shape 602">
              <a:extLst>
                <a:ext uri="{FF2B5EF4-FFF2-40B4-BE49-F238E27FC236}">
                  <a16:creationId xmlns:a16="http://schemas.microsoft.com/office/drawing/2014/main" id="{D3394FEB-3993-44F2-9053-F364B88249A0}"/>
                </a:ext>
              </a:extLst>
            </p:cNvPr>
            <p:cNvSpPr/>
            <p:nvPr/>
          </p:nvSpPr>
          <p:spPr>
            <a:xfrm>
              <a:off x="1244800" y="3717225"/>
              <a:ext cx="449375" cy="302025"/>
            </a:xfrm>
            <a:custGeom>
              <a:avLst/>
              <a:gdLst/>
              <a:ahLst/>
              <a:cxnLst/>
              <a:rect l="0" t="0" r="0" b="0"/>
              <a:pathLst>
                <a:path w="17975" h="12081" fill="none" extrusionOk="0">
                  <a:moveTo>
                    <a:pt x="17000" y="0"/>
                  </a:moveTo>
                  <a:lnTo>
                    <a:pt x="974" y="0"/>
                  </a:lnTo>
                  <a:lnTo>
                    <a:pt x="974" y="0"/>
                  </a:lnTo>
                  <a:lnTo>
                    <a:pt x="780" y="25"/>
                  </a:lnTo>
                  <a:lnTo>
                    <a:pt x="585" y="73"/>
                  </a:lnTo>
                  <a:lnTo>
                    <a:pt x="414" y="171"/>
                  </a:lnTo>
                  <a:lnTo>
                    <a:pt x="292" y="292"/>
                  </a:lnTo>
                  <a:lnTo>
                    <a:pt x="171" y="439"/>
                  </a:lnTo>
                  <a:lnTo>
                    <a:pt x="73" y="609"/>
                  </a:lnTo>
                  <a:lnTo>
                    <a:pt x="25" y="780"/>
                  </a:lnTo>
                  <a:lnTo>
                    <a:pt x="0" y="974"/>
                  </a:lnTo>
                  <a:lnTo>
                    <a:pt x="0" y="11106"/>
                  </a:lnTo>
                  <a:lnTo>
                    <a:pt x="0" y="11106"/>
                  </a:lnTo>
                  <a:lnTo>
                    <a:pt x="25" y="11301"/>
                  </a:lnTo>
                  <a:lnTo>
                    <a:pt x="73" y="11471"/>
                  </a:lnTo>
                  <a:lnTo>
                    <a:pt x="171" y="11642"/>
                  </a:lnTo>
                  <a:lnTo>
                    <a:pt x="292" y="11788"/>
                  </a:lnTo>
                  <a:lnTo>
                    <a:pt x="414" y="11910"/>
                  </a:lnTo>
                  <a:lnTo>
                    <a:pt x="585" y="12007"/>
                  </a:lnTo>
                  <a:lnTo>
                    <a:pt x="780" y="12056"/>
                  </a:lnTo>
                  <a:lnTo>
                    <a:pt x="974" y="12080"/>
                  </a:lnTo>
                  <a:lnTo>
                    <a:pt x="17000" y="12080"/>
                  </a:lnTo>
                  <a:lnTo>
                    <a:pt x="17000" y="12080"/>
                  </a:lnTo>
                  <a:lnTo>
                    <a:pt x="17195" y="12056"/>
                  </a:lnTo>
                  <a:lnTo>
                    <a:pt x="17390" y="12007"/>
                  </a:lnTo>
                  <a:lnTo>
                    <a:pt x="17560" y="11910"/>
                  </a:lnTo>
                  <a:lnTo>
                    <a:pt x="17682" y="11788"/>
                  </a:lnTo>
                  <a:lnTo>
                    <a:pt x="17804" y="11642"/>
                  </a:lnTo>
                  <a:lnTo>
                    <a:pt x="17901" y="11471"/>
                  </a:lnTo>
                  <a:lnTo>
                    <a:pt x="17950" y="11301"/>
                  </a:lnTo>
                  <a:lnTo>
                    <a:pt x="17974" y="11106"/>
                  </a:lnTo>
                  <a:lnTo>
                    <a:pt x="17974" y="974"/>
                  </a:lnTo>
                  <a:lnTo>
                    <a:pt x="17974" y="974"/>
                  </a:lnTo>
                  <a:lnTo>
                    <a:pt x="17950" y="780"/>
                  </a:lnTo>
                  <a:lnTo>
                    <a:pt x="17901" y="609"/>
                  </a:lnTo>
                  <a:lnTo>
                    <a:pt x="17804" y="439"/>
                  </a:lnTo>
                  <a:lnTo>
                    <a:pt x="17682" y="292"/>
                  </a:lnTo>
                  <a:lnTo>
                    <a:pt x="17560" y="171"/>
                  </a:lnTo>
                  <a:lnTo>
                    <a:pt x="17390" y="73"/>
                  </a:lnTo>
                  <a:lnTo>
                    <a:pt x="17195" y="25"/>
                  </a:lnTo>
                  <a:lnTo>
                    <a:pt x="17000" y="0"/>
                  </a:lnTo>
                  <a:lnTo>
                    <a:pt x="1700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79" name="Shape 603">
              <a:extLst>
                <a:ext uri="{FF2B5EF4-FFF2-40B4-BE49-F238E27FC236}">
                  <a16:creationId xmlns:a16="http://schemas.microsoft.com/office/drawing/2014/main" id="{94B55646-1CAE-49BE-A5BD-3B52DBFDC2AB}"/>
                </a:ext>
              </a:extLst>
            </p:cNvPr>
            <p:cNvSpPr/>
            <p:nvPr/>
          </p:nvSpPr>
          <p:spPr>
            <a:xfrm>
              <a:off x="1244800" y="3795150"/>
              <a:ext cx="449375" cy="25"/>
            </a:xfrm>
            <a:custGeom>
              <a:avLst/>
              <a:gdLst/>
              <a:ahLst/>
              <a:cxnLst/>
              <a:rect l="0" t="0" r="0" b="0"/>
              <a:pathLst>
                <a:path w="17975" h="1" fill="none" extrusionOk="0">
                  <a:moveTo>
                    <a:pt x="17974"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0" name="Shape 604">
              <a:extLst>
                <a:ext uri="{FF2B5EF4-FFF2-40B4-BE49-F238E27FC236}">
                  <a16:creationId xmlns:a16="http://schemas.microsoft.com/office/drawing/2014/main" id="{E2092378-DAC9-4C10-A0D2-5819ACECD7D9}"/>
                </a:ext>
              </a:extLst>
            </p:cNvPr>
            <p:cNvSpPr/>
            <p:nvPr/>
          </p:nvSpPr>
          <p:spPr>
            <a:xfrm>
              <a:off x="1244800" y="3853000"/>
              <a:ext cx="449375" cy="25"/>
            </a:xfrm>
            <a:custGeom>
              <a:avLst/>
              <a:gdLst/>
              <a:ahLst/>
              <a:cxnLst/>
              <a:rect l="0" t="0" r="0" b="0"/>
              <a:pathLst>
                <a:path w="17975" h="1" fill="none" extrusionOk="0">
                  <a:moveTo>
                    <a:pt x="0" y="0"/>
                  </a:moveTo>
                  <a:lnTo>
                    <a:pt x="1797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1" name="Shape 605">
              <a:extLst>
                <a:ext uri="{FF2B5EF4-FFF2-40B4-BE49-F238E27FC236}">
                  <a16:creationId xmlns:a16="http://schemas.microsoft.com/office/drawing/2014/main" id="{8E7C9D86-1F59-40B8-A742-0EAB9F15FD01}"/>
                </a:ext>
              </a:extLst>
            </p:cNvPr>
            <p:cNvSpPr/>
            <p:nvPr/>
          </p:nvSpPr>
          <p:spPr>
            <a:xfrm>
              <a:off x="1302625" y="3893800"/>
              <a:ext cx="161375" cy="25"/>
            </a:xfrm>
            <a:custGeom>
              <a:avLst/>
              <a:gdLst/>
              <a:ahLst/>
              <a:cxnLst/>
              <a:rect l="0" t="0" r="0" b="0"/>
              <a:pathLst>
                <a:path w="6455" h="1" fill="none" extrusionOk="0">
                  <a:moveTo>
                    <a:pt x="6455" y="0"/>
                  </a:move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2" name="Shape 606">
              <a:extLst>
                <a:ext uri="{FF2B5EF4-FFF2-40B4-BE49-F238E27FC236}">
                  <a16:creationId xmlns:a16="http://schemas.microsoft.com/office/drawing/2014/main" id="{D201115A-96DA-46D4-9233-B5594A8F83B8}"/>
                </a:ext>
              </a:extLst>
            </p:cNvPr>
            <p:cNvSpPr/>
            <p:nvPr/>
          </p:nvSpPr>
          <p:spPr>
            <a:xfrm>
              <a:off x="1302625" y="3933975"/>
              <a:ext cx="110250" cy="25"/>
            </a:xfrm>
            <a:custGeom>
              <a:avLst/>
              <a:gdLst/>
              <a:ahLst/>
              <a:cxnLst/>
              <a:rect l="0" t="0" r="0" b="0"/>
              <a:pathLst>
                <a:path w="4410" h="1" fill="none" extrusionOk="0">
                  <a:moveTo>
                    <a:pt x="4409" y="1"/>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3" name="Shape 607">
              <a:extLst>
                <a:ext uri="{FF2B5EF4-FFF2-40B4-BE49-F238E27FC236}">
                  <a16:creationId xmlns:a16="http://schemas.microsoft.com/office/drawing/2014/main" id="{80CF4FDA-9696-4183-921A-F8AB3444193D}"/>
                </a:ext>
              </a:extLst>
            </p:cNvPr>
            <p:cNvSpPr/>
            <p:nvPr/>
          </p:nvSpPr>
          <p:spPr>
            <a:xfrm>
              <a:off x="1572975" y="3899875"/>
              <a:ext cx="62125" cy="40225"/>
            </a:xfrm>
            <a:custGeom>
              <a:avLst/>
              <a:gdLst/>
              <a:ahLst/>
              <a:cxnLst/>
              <a:rect l="0" t="0" r="0" b="0"/>
              <a:pathLst>
                <a:path w="2485" h="1609" fill="none" extrusionOk="0">
                  <a:moveTo>
                    <a:pt x="1998" y="1"/>
                  </a:moveTo>
                  <a:lnTo>
                    <a:pt x="488" y="1"/>
                  </a:lnTo>
                  <a:lnTo>
                    <a:pt x="488" y="1"/>
                  </a:lnTo>
                  <a:lnTo>
                    <a:pt x="390" y="1"/>
                  </a:lnTo>
                  <a:lnTo>
                    <a:pt x="293" y="25"/>
                  </a:lnTo>
                  <a:lnTo>
                    <a:pt x="220" y="74"/>
                  </a:lnTo>
                  <a:lnTo>
                    <a:pt x="147" y="147"/>
                  </a:lnTo>
                  <a:lnTo>
                    <a:pt x="98" y="220"/>
                  </a:lnTo>
                  <a:lnTo>
                    <a:pt x="49" y="293"/>
                  </a:lnTo>
                  <a:lnTo>
                    <a:pt x="25" y="390"/>
                  </a:lnTo>
                  <a:lnTo>
                    <a:pt x="0" y="488"/>
                  </a:lnTo>
                  <a:lnTo>
                    <a:pt x="0" y="1121"/>
                  </a:lnTo>
                  <a:lnTo>
                    <a:pt x="0" y="1121"/>
                  </a:lnTo>
                  <a:lnTo>
                    <a:pt x="25" y="1218"/>
                  </a:lnTo>
                  <a:lnTo>
                    <a:pt x="49" y="1316"/>
                  </a:lnTo>
                  <a:lnTo>
                    <a:pt x="98" y="1389"/>
                  </a:lnTo>
                  <a:lnTo>
                    <a:pt x="147" y="1462"/>
                  </a:lnTo>
                  <a:lnTo>
                    <a:pt x="220" y="1511"/>
                  </a:lnTo>
                  <a:lnTo>
                    <a:pt x="293" y="1559"/>
                  </a:lnTo>
                  <a:lnTo>
                    <a:pt x="390" y="1584"/>
                  </a:lnTo>
                  <a:lnTo>
                    <a:pt x="488" y="1608"/>
                  </a:lnTo>
                  <a:lnTo>
                    <a:pt x="1998" y="1608"/>
                  </a:lnTo>
                  <a:lnTo>
                    <a:pt x="1998" y="1608"/>
                  </a:lnTo>
                  <a:lnTo>
                    <a:pt x="2095" y="1584"/>
                  </a:lnTo>
                  <a:lnTo>
                    <a:pt x="2192" y="1559"/>
                  </a:lnTo>
                  <a:lnTo>
                    <a:pt x="2265" y="1511"/>
                  </a:lnTo>
                  <a:lnTo>
                    <a:pt x="2339" y="1462"/>
                  </a:lnTo>
                  <a:lnTo>
                    <a:pt x="2387" y="1389"/>
                  </a:lnTo>
                  <a:lnTo>
                    <a:pt x="2436" y="1316"/>
                  </a:lnTo>
                  <a:lnTo>
                    <a:pt x="2485" y="1218"/>
                  </a:lnTo>
                  <a:lnTo>
                    <a:pt x="2485" y="1121"/>
                  </a:lnTo>
                  <a:lnTo>
                    <a:pt x="2485" y="488"/>
                  </a:lnTo>
                  <a:lnTo>
                    <a:pt x="2485" y="488"/>
                  </a:lnTo>
                  <a:lnTo>
                    <a:pt x="2485" y="390"/>
                  </a:lnTo>
                  <a:lnTo>
                    <a:pt x="2436" y="293"/>
                  </a:lnTo>
                  <a:lnTo>
                    <a:pt x="2387" y="220"/>
                  </a:lnTo>
                  <a:lnTo>
                    <a:pt x="2339" y="147"/>
                  </a:lnTo>
                  <a:lnTo>
                    <a:pt x="2265" y="74"/>
                  </a:lnTo>
                  <a:lnTo>
                    <a:pt x="2192" y="25"/>
                  </a:lnTo>
                  <a:lnTo>
                    <a:pt x="2095" y="1"/>
                  </a:lnTo>
                  <a:lnTo>
                    <a:pt x="1998" y="1"/>
                  </a:lnTo>
                  <a:lnTo>
                    <a:pt x="1998"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84" name="Shape 608">
            <a:extLst>
              <a:ext uri="{FF2B5EF4-FFF2-40B4-BE49-F238E27FC236}">
                <a16:creationId xmlns:a16="http://schemas.microsoft.com/office/drawing/2014/main" id="{9802ED5D-EF6A-46B4-B09E-FF102123B7F0}"/>
              </a:ext>
            </a:extLst>
          </p:cNvPr>
          <p:cNvGrpSpPr/>
          <p:nvPr/>
        </p:nvGrpSpPr>
        <p:grpSpPr>
          <a:xfrm>
            <a:off x="6410967" y="4119507"/>
            <a:ext cx="449105" cy="343327"/>
            <a:chOff x="1923075" y="3694075"/>
            <a:chExt cx="437200" cy="341600"/>
          </a:xfrm>
        </p:grpSpPr>
        <p:sp>
          <p:nvSpPr>
            <p:cNvPr id="185" name="Shape 609">
              <a:extLst>
                <a:ext uri="{FF2B5EF4-FFF2-40B4-BE49-F238E27FC236}">
                  <a16:creationId xmlns:a16="http://schemas.microsoft.com/office/drawing/2014/main" id="{6E557BCF-E847-4CBE-A14D-4EBA852A14E8}"/>
                </a:ext>
              </a:extLst>
            </p:cNvPr>
            <p:cNvSpPr/>
            <p:nvPr/>
          </p:nvSpPr>
          <p:spPr>
            <a:xfrm>
              <a:off x="2247600" y="3983300"/>
              <a:ext cx="52400" cy="52375"/>
            </a:xfrm>
            <a:custGeom>
              <a:avLst/>
              <a:gdLst/>
              <a:ahLst/>
              <a:cxnLst/>
              <a:rect l="0" t="0" r="0" b="0"/>
              <a:pathLst>
                <a:path w="2096" h="2095" fill="none" extrusionOk="0">
                  <a:moveTo>
                    <a:pt x="1" y="1048"/>
                  </a:moveTo>
                  <a:lnTo>
                    <a:pt x="1" y="1048"/>
                  </a:lnTo>
                  <a:lnTo>
                    <a:pt x="25" y="828"/>
                  </a:lnTo>
                  <a:lnTo>
                    <a:pt x="74" y="634"/>
                  </a:lnTo>
                  <a:lnTo>
                    <a:pt x="171" y="439"/>
                  </a:lnTo>
                  <a:lnTo>
                    <a:pt x="317" y="293"/>
                  </a:lnTo>
                  <a:lnTo>
                    <a:pt x="463" y="171"/>
                  </a:lnTo>
                  <a:lnTo>
                    <a:pt x="634" y="73"/>
                  </a:lnTo>
                  <a:lnTo>
                    <a:pt x="829" y="0"/>
                  </a:lnTo>
                  <a:lnTo>
                    <a:pt x="1048" y="0"/>
                  </a:lnTo>
                  <a:lnTo>
                    <a:pt x="1048" y="0"/>
                  </a:lnTo>
                  <a:lnTo>
                    <a:pt x="1267" y="0"/>
                  </a:lnTo>
                  <a:lnTo>
                    <a:pt x="1462" y="73"/>
                  </a:lnTo>
                  <a:lnTo>
                    <a:pt x="1633" y="171"/>
                  </a:lnTo>
                  <a:lnTo>
                    <a:pt x="1779" y="293"/>
                  </a:lnTo>
                  <a:lnTo>
                    <a:pt x="1925" y="439"/>
                  </a:lnTo>
                  <a:lnTo>
                    <a:pt x="2022" y="634"/>
                  </a:lnTo>
                  <a:lnTo>
                    <a:pt x="2071" y="828"/>
                  </a:lnTo>
                  <a:lnTo>
                    <a:pt x="2095" y="1048"/>
                  </a:lnTo>
                  <a:lnTo>
                    <a:pt x="2095" y="1048"/>
                  </a:lnTo>
                  <a:lnTo>
                    <a:pt x="2071" y="1242"/>
                  </a:lnTo>
                  <a:lnTo>
                    <a:pt x="2022" y="1437"/>
                  </a:lnTo>
                  <a:lnTo>
                    <a:pt x="1925" y="1632"/>
                  </a:lnTo>
                  <a:lnTo>
                    <a:pt x="1779" y="1778"/>
                  </a:lnTo>
                  <a:lnTo>
                    <a:pt x="1633" y="1900"/>
                  </a:lnTo>
                  <a:lnTo>
                    <a:pt x="1462" y="1997"/>
                  </a:lnTo>
                  <a:lnTo>
                    <a:pt x="1267" y="2070"/>
                  </a:lnTo>
                  <a:lnTo>
                    <a:pt x="1048" y="2095"/>
                  </a:lnTo>
                  <a:lnTo>
                    <a:pt x="1048" y="2095"/>
                  </a:lnTo>
                  <a:lnTo>
                    <a:pt x="829" y="2070"/>
                  </a:lnTo>
                  <a:lnTo>
                    <a:pt x="634" y="1997"/>
                  </a:lnTo>
                  <a:lnTo>
                    <a:pt x="463" y="1900"/>
                  </a:lnTo>
                  <a:lnTo>
                    <a:pt x="317" y="1778"/>
                  </a:lnTo>
                  <a:lnTo>
                    <a:pt x="171" y="1632"/>
                  </a:lnTo>
                  <a:lnTo>
                    <a:pt x="74" y="1437"/>
                  </a:lnTo>
                  <a:lnTo>
                    <a:pt x="25" y="1242"/>
                  </a:lnTo>
                  <a:lnTo>
                    <a:pt x="1" y="1048"/>
                  </a:lnTo>
                  <a:lnTo>
                    <a:pt x="1" y="104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6" name="Shape 610">
              <a:extLst>
                <a:ext uri="{FF2B5EF4-FFF2-40B4-BE49-F238E27FC236}">
                  <a16:creationId xmlns:a16="http://schemas.microsoft.com/office/drawing/2014/main" id="{38F27738-784B-4ABA-9FCC-DAB2ABE358BF}"/>
                </a:ext>
              </a:extLst>
            </p:cNvPr>
            <p:cNvSpPr/>
            <p:nvPr/>
          </p:nvSpPr>
          <p:spPr>
            <a:xfrm>
              <a:off x="2035100" y="3983300"/>
              <a:ext cx="52400" cy="52375"/>
            </a:xfrm>
            <a:custGeom>
              <a:avLst/>
              <a:gdLst/>
              <a:ahLst/>
              <a:cxnLst/>
              <a:rect l="0" t="0" r="0" b="0"/>
              <a:pathLst>
                <a:path w="2096" h="2095" fill="none" extrusionOk="0">
                  <a:moveTo>
                    <a:pt x="1" y="1048"/>
                  </a:moveTo>
                  <a:lnTo>
                    <a:pt x="1" y="1048"/>
                  </a:lnTo>
                  <a:lnTo>
                    <a:pt x="25" y="828"/>
                  </a:lnTo>
                  <a:lnTo>
                    <a:pt x="74" y="634"/>
                  </a:lnTo>
                  <a:lnTo>
                    <a:pt x="171" y="439"/>
                  </a:lnTo>
                  <a:lnTo>
                    <a:pt x="317" y="293"/>
                  </a:lnTo>
                  <a:lnTo>
                    <a:pt x="464" y="171"/>
                  </a:lnTo>
                  <a:lnTo>
                    <a:pt x="634" y="73"/>
                  </a:lnTo>
                  <a:lnTo>
                    <a:pt x="829" y="0"/>
                  </a:lnTo>
                  <a:lnTo>
                    <a:pt x="1048" y="0"/>
                  </a:lnTo>
                  <a:lnTo>
                    <a:pt x="1048" y="0"/>
                  </a:lnTo>
                  <a:lnTo>
                    <a:pt x="1267" y="0"/>
                  </a:lnTo>
                  <a:lnTo>
                    <a:pt x="1462" y="73"/>
                  </a:lnTo>
                  <a:lnTo>
                    <a:pt x="1633" y="171"/>
                  </a:lnTo>
                  <a:lnTo>
                    <a:pt x="1779" y="293"/>
                  </a:lnTo>
                  <a:lnTo>
                    <a:pt x="1925" y="439"/>
                  </a:lnTo>
                  <a:lnTo>
                    <a:pt x="2022" y="634"/>
                  </a:lnTo>
                  <a:lnTo>
                    <a:pt x="2071" y="828"/>
                  </a:lnTo>
                  <a:lnTo>
                    <a:pt x="2095" y="1048"/>
                  </a:lnTo>
                  <a:lnTo>
                    <a:pt x="2095" y="1048"/>
                  </a:lnTo>
                  <a:lnTo>
                    <a:pt x="2071" y="1242"/>
                  </a:lnTo>
                  <a:lnTo>
                    <a:pt x="2022" y="1437"/>
                  </a:lnTo>
                  <a:lnTo>
                    <a:pt x="1925" y="1632"/>
                  </a:lnTo>
                  <a:lnTo>
                    <a:pt x="1779" y="1778"/>
                  </a:lnTo>
                  <a:lnTo>
                    <a:pt x="1633" y="1900"/>
                  </a:lnTo>
                  <a:lnTo>
                    <a:pt x="1462" y="1997"/>
                  </a:lnTo>
                  <a:lnTo>
                    <a:pt x="1267" y="2070"/>
                  </a:lnTo>
                  <a:lnTo>
                    <a:pt x="1048" y="2095"/>
                  </a:lnTo>
                  <a:lnTo>
                    <a:pt x="1048" y="2095"/>
                  </a:lnTo>
                  <a:lnTo>
                    <a:pt x="829" y="2070"/>
                  </a:lnTo>
                  <a:lnTo>
                    <a:pt x="634" y="1997"/>
                  </a:lnTo>
                  <a:lnTo>
                    <a:pt x="464" y="1900"/>
                  </a:lnTo>
                  <a:lnTo>
                    <a:pt x="317" y="1778"/>
                  </a:lnTo>
                  <a:lnTo>
                    <a:pt x="171" y="1632"/>
                  </a:lnTo>
                  <a:lnTo>
                    <a:pt x="74" y="1437"/>
                  </a:lnTo>
                  <a:lnTo>
                    <a:pt x="25" y="1242"/>
                  </a:lnTo>
                  <a:lnTo>
                    <a:pt x="1" y="1048"/>
                  </a:lnTo>
                  <a:lnTo>
                    <a:pt x="1" y="104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7" name="Shape 611">
              <a:extLst>
                <a:ext uri="{FF2B5EF4-FFF2-40B4-BE49-F238E27FC236}">
                  <a16:creationId xmlns:a16="http://schemas.microsoft.com/office/drawing/2014/main" id="{6CB41860-2CF2-4B94-B0AD-0D3B3F59505E}"/>
                </a:ext>
              </a:extLst>
            </p:cNvPr>
            <p:cNvSpPr/>
            <p:nvPr/>
          </p:nvSpPr>
          <p:spPr>
            <a:xfrm>
              <a:off x="1923075" y="3694075"/>
              <a:ext cx="437200" cy="280100"/>
            </a:xfrm>
            <a:custGeom>
              <a:avLst/>
              <a:gdLst/>
              <a:ahLst/>
              <a:cxnLst/>
              <a:rect l="0" t="0" r="0" b="0"/>
              <a:pathLst>
                <a:path w="17488" h="11204" fill="none" extrusionOk="0">
                  <a:moveTo>
                    <a:pt x="14516" y="10912"/>
                  </a:moveTo>
                  <a:lnTo>
                    <a:pt x="5675" y="10912"/>
                  </a:lnTo>
                  <a:lnTo>
                    <a:pt x="6089" y="9889"/>
                  </a:lnTo>
                  <a:lnTo>
                    <a:pt x="6089" y="9889"/>
                  </a:lnTo>
                  <a:lnTo>
                    <a:pt x="6235" y="9913"/>
                  </a:lnTo>
                  <a:lnTo>
                    <a:pt x="6406" y="9913"/>
                  </a:lnTo>
                  <a:lnTo>
                    <a:pt x="13810" y="9231"/>
                  </a:lnTo>
                  <a:lnTo>
                    <a:pt x="13810" y="9231"/>
                  </a:lnTo>
                  <a:lnTo>
                    <a:pt x="13980" y="9207"/>
                  </a:lnTo>
                  <a:lnTo>
                    <a:pt x="14151" y="9134"/>
                  </a:lnTo>
                  <a:lnTo>
                    <a:pt x="14297" y="9061"/>
                  </a:lnTo>
                  <a:lnTo>
                    <a:pt x="14467" y="8963"/>
                  </a:lnTo>
                  <a:lnTo>
                    <a:pt x="14614" y="8866"/>
                  </a:lnTo>
                  <a:lnTo>
                    <a:pt x="14735" y="8744"/>
                  </a:lnTo>
                  <a:lnTo>
                    <a:pt x="14833" y="8598"/>
                  </a:lnTo>
                  <a:lnTo>
                    <a:pt x="14930" y="8452"/>
                  </a:lnTo>
                  <a:lnTo>
                    <a:pt x="17414" y="3142"/>
                  </a:lnTo>
                  <a:lnTo>
                    <a:pt x="17414" y="3142"/>
                  </a:lnTo>
                  <a:lnTo>
                    <a:pt x="17463" y="2996"/>
                  </a:lnTo>
                  <a:lnTo>
                    <a:pt x="17487" y="2875"/>
                  </a:lnTo>
                  <a:lnTo>
                    <a:pt x="17463" y="2753"/>
                  </a:lnTo>
                  <a:lnTo>
                    <a:pt x="17439" y="2631"/>
                  </a:lnTo>
                  <a:lnTo>
                    <a:pt x="17366" y="2558"/>
                  </a:lnTo>
                  <a:lnTo>
                    <a:pt x="17244" y="2485"/>
                  </a:lnTo>
                  <a:lnTo>
                    <a:pt x="17122" y="2436"/>
                  </a:lnTo>
                  <a:lnTo>
                    <a:pt x="16976" y="2412"/>
                  </a:lnTo>
                  <a:lnTo>
                    <a:pt x="4579" y="1998"/>
                  </a:lnTo>
                  <a:lnTo>
                    <a:pt x="4214" y="366"/>
                  </a:lnTo>
                  <a:lnTo>
                    <a:pt x="4214" y="366"/>
                  </a:lnTo>
                  <a:lnTo>
                    <a:pt x="4141" y="220"/>
                  </a:lnTo>
                  <a:lnTo>
                    <a:pt x="4043" y="98"/>
                  </a:lnTo>
                  <a:lnTo>
                    <a:pt x="3897" y="25"/>
                  </a:lnTo>
                  <a:lnTo>
                    <a:pt x="3727" y="1"/>
                  </a:lnTo>
                  <a:lnTo>
                    <a:pt x="488" y="1"/>
                  </a:lnTo>
                  <a:lnTo>
                    <a:pt x="488" y="1"/>
                  </a:lnTo>
                  <a:lnTo>
                    <a:pt x="390" y="1"/>
                  </a:lnTo>
                  <a:lnTo>
                    <a:pt x="293" y="25"/>
                  </a:lnTo>
                  <a:lnTo>
                    <a:pt x="220" y="74"/>
                  </a:lnTo>
                  <a:lnTo>
                    <a:pt x="147" y="122"/>
                  </a:lnTo>
                  <a:lnTo>
                    <a:pt x="74" y="196"/>
                  </a:lnTo>
                  <a:lnTo>
                    <a:pt x="25" y="293"/>
                  </a:lnTo>
                  <a:lnTo>
                    <a:pt x="1" y="366"/>
                  </a:lnTo>
                  <a:lnTo>
                    <a:pt x="1" y="488"/>
                  </a:lnTo>
                  <a:lnTo>
                    <a:pt x="1" y="488"/>
                  </a:lnTo>
                  <a:lnTo>
                    <a:pt x="1" y="585"/>
                  </a:lnTo>
                  <a:lnTo>
                    <a:pt x="25" y="658"/>
                  </a:lnTo>
                  <a:lnTo>
                    <a:pt x="74" y="756"/>
                  </a:lnTo>
                  <a:lnTo>
                    <a:pt x="147" y="829"/>
                  </a:lnTo>
                  <a:lnTo>
                    <a:pt x="220" y="877"/>
                  </a:lnTo>
                  <a:lnTo>
                    <a:pt x="293" y="926"/>
                  </a:lnTo>
                  <a:lnTo>
                    <a:pt x="390" y="951"/>
                  </a:lnTo>
                  <a:lnTo>
                    <a:pt x="488" y="975"/>
                  </a:lnTo>
                  <a:lnTo>
                    <a:pt x="3337" y="975"/>
                  </a:lnTo>
                  <a:lnTo>
                    <a:pt x="5286" y="9256"/>
                  </a:lnTo>
                  <a:lnTo>
                    <a:pt x="4506" y="1120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8" name="Shape 612">
              <a:extLst>
                <a:ext uri="{FF2B5EF4-FFF2-40B4-BE49-F238E27FC236}">
                  <a16:creationId xmlns:a16="http://schemas.microsoft.com/office/drawing/2014/main" id="{233E607B-4ED9-4C02-A401-21C56F29E123}"/>
                </a:ext>
              </a:extLst>
            </p:cNvPr>
            <p:cNvSpPr/>
            <p:nvPr/>
          </p:nvSpPr>
          <p:spPr>
            <a:xfrm>
              <a:off x="2261000" y="3781750"/>
              <a:ext cx="48725" cy="108400"/>
            </a:xfrm>
            <a:custGeom>
              <a:avLst/>
              <a:gdLst/>
              <a:ahLst/>
              <a:cxnLst/>
              <a:rect l="0" t="0" r="0" b="0"/>
              <a:pathLst>
                <a:path w="1949" h="4336" fill="none" extrusionOk="0">
                  <a:moveTo>
                    <a:pt x="1" y="4336"/>
                  </a:moveTo>
                  <a:lnTo>
                    <a:pt x="1949"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9" name="Shape 613">
              <a:extLst>
                <a:ext uri="{FF2B5EF4-FFF2-40B4-BE49-F238E27FC236}">
                  <a16:creationId xmlns:a16="http://schemas.microsoft.com/office/drawing/2014/main" id="{C4D92D5D-C2F3-46C3-ACF7-C2383486EEDB}"/>
                </a:ext>
              </a:extLst>
            </p:cNvPr>
            <p:cNvSpPr/>
            <p:nvPr/>
          </p:nvSpPr>
          <p:spPr>
            <a:xfrm>
              <a:off x="2225675" y="3780550"/>
              <a:ext cx="32300" cy="113875"/>
            </a:xfrm>
            <a:custGeom>
              <a:avLst/>
              <a:gdLst/>
              <a:ahLst/>
              <a:cxnLst/>
              <a:rect l="0" t="0" r="0" b="0"/>
              <a:pathLst>
                <a:path w="1292" h="4555" fill="none" extrusionOk="0">
                  <a:moveTo>
                    <a:pt x="1" y="4554"/>
                  </a:moveTo>
                  <a:lnTo>
                    <a:pt x="1292"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90" name="Shape 614">
              <a:extLst>
                <a:ext uri="{FF2B5EF4-FFF2-40B4-BE49-F238E27FC236}">
                  <a16:creationId xmlns:a16="http://schemas.microsoft.com/office/drawing/2014/main" id="{5033BF80-96E7-4471-A484-13454FF58AE2}"/>
                </a:ext>
              </a:extLst>
            </p:cNvPr>
            <p:cNvSpPr/>
            <p:nvPr/>
          </p:nvSpPr>
          <p:spPr>
            <a:xfrm>
              <a:off x="2190375" y="3779325"/>
              <a:ext cx="15850" cy="119350"/>
            </a:xfrm>
            <a:custGeom>
              <a:avLst/>
              <a:gdLst/>
              <a:ahLst/>
              <a:cxnLst/>
              <a:rect l="0" t="0" r="0" b="0"/>
              <a:pathLst>
                <a:path w="634" h="4774" fill="none" extrusionOk="0">
                  <a:moveTo>
                    <a:pt x="0" y="4774"/>
                  </a:moveTo>
                  <a:lnTo>
                    <a:pt x="63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91" name="Shape 615">
              <a:extLst>
                <a:ext uri="{FF2B5EF4-FFF2-40B4-BE49-F238E27FC236}">
                  <a16:creationId xmlns:a16="http://schemas.microsoft.com/office/drawing/2014/main" id="{794AF528-D8FE-4FAC-A5B6-FCD02155BDD9}"/>
                </a:ext>
              </a:extLst>
            </p:cNvPr>
            <p:cNvSpPr/>
            <p:nvPr/>
          </p:nvSpPr>
          <p:spPr>
            <a:xfrm>
              <a:off x="2154450" y="3777500"/>
              <a:ext cx="1250" cy="126050"/>
            </a:xfrm>
            <a:custGeom>
              <a:avLst/>
              <a:gdLst/>
              <a:ahLst/>
              <a:cxnLst/>
              <a:rect l="0" t="0" r="0" b="0"/>
              <a:pathLst>
                <a:path w="50" h="5042" fill="none" extrusionOk="0">
                  <a:moveTo>
                    <a:pt x="49" y="5042"/>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92" name="Shape 616">
              <a:extLst>
                <a:ext uri="{FF2B5EF4-FFF2-40B4-BE49-F238E27FC236}">
                  <a16:creationId xmlns:a16="http://schemas.microsoft.com/office/drawing/2014/main" id="{460060FF-0237-4AEA-B106-D00401DDCAF7}"/>
                </a:ext>
              </a:extLst>
            </p:cNvPr>
            <p:cNvSpPr/>
            <p:nvPr/>
          </p:nvSpPr>
          <p:spPr>
            <a:xfrm>
              <a:off x="2103300" y="3776275"/>
              <a:ext cx="17075" cy="131550"/>
            </a:xfrm>
            <a:custGeom>
              <a:avLst/>
              <a:gdLst/>
              <a:ahLst/>
              <a:cxnLst/>
              <a:rect l="0" t="0" r="0" b="0"/>
              <a:pathLst>
                <a:path w="683" h="5262" fill="none" extrusionOk="0">
                  <a:moveTo>
                    <a:pt x="683" y="5261"/>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93" name="Shape 617">
              <a:extLst>
                <a:ext uri="{FF2B5EF4-FFF2-40B4-BE49-F238E27FC236}">
                  <a16:creationId xmlns:a16="http://schemas.microsoft.com/office/drawing/2014/main" id="{4CC98BC7-85D4-423C-8A0E-9CBAF4DEF91B}"/>
                </a:ext>
              </a:extLst>
            </p:cNvPr>
            <p:cNvSpPr/>
            <p:nvPr/>
          </p:nvSpPr>
          <p:spPr>
            <a:xfrm>
              <a:off x="2051550" y="3775050"/>
              <a:ext cx="34125" cy="137025"/>
            </a:xfrm>
            <a:custGeom>
              <a:avLst/>
              <a:gdLst/>
              <a:ahLst/>
              <a:cxnLst/>
              <a:rect l="0" t="0" r="0" b="0"/>
              <a:pathLst>
                <a:path w="1365" h="5481" fill="none" extrusionOk="0">
                  <a:moveTo>
                    <a:pt x="1364" y="548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94" name="Shape 618">
            <a:extLst>
              <a:ext uri="{FF2B5EF4-FFF2-40B4-BE49-F238E27FC236}">
                <a16:creationId xmlns:a16="http://schemas.microsoft.com/office/drawing/2014/main" id="{D9CD7DCA-01AE-4507-BE32-966D0DD4EAC8}"/>
              </a:ext>
            </a:extLst>
          </p:cNvPr>
          <p:cNvGrpSpPr/>
          <p:nvPr/>
        </p:nvGrpSpPr>
        <p:grpSpPr>
          <a:xfrm>
            <a:off x="7105836" y="4114004"/>
            <a:ext cx="440348" cy="353730"/>
            <a:chOff x="2599525" y="3688600"/>
            <a:chExt cx="428675" cy="351950"/>
          </a:xfrm>
        </p:grpSpPr>
        <p:sp>
          <p:nvSpPr>
            <p:cNvPr id="195" name="Shape 619">
              <a:extLst>
                <a:ext uri="{FF2B5EF4-FFF2-40B4-BE49-F238E27FC236}">
                  <a16:creationId xmlns:a16="http://schemas.microsoft.com/office/drawing/2014/main" id="{17B28197-3C93-4FF1-AB61-611D1E580FD6}"/>
                </a:ext>
              </a:extLst>
            </p:cNvPr>
            <p:cNvSpPr/>
            <p:nvPr/>
          </p:nvSpPr>
          <p:spPr>
            <a:xfrm>
              <a:off x="2599525" y="3688600"/>
              <a:ext cx="428675" cy="168675"/>
            </a:xfrm>
            <a:custGeom>
              <a:avLst/>
              <a:gdLst/>
              <a:ahLst/>
              <a:cxnLst/>
              <a:rect l="0" t="0" r="0" b="0"/>
              <a:pathLst>
                <a:path w="17147" h="6747" fill="none" extrusionOk="0">
                  <a:moveTo>
                    <a:pt x="16660" y="1876"/>
                  </a:moveTo>
                  <a:lnTo>
                    <a:pt x="11594" y="1876"/>
                  </a:lnTo>
                  <a:lnTo>
                    <a:pt x="11594" y="1462"/>
                  </a:lnTo>
                  <a:lnTo>
                    <a:pt x="11594" y="1462"/>
                  </a:lnTo>
                  <a:lnTo>
                    <a:pt x="11594" y="1316"/>
                  </a:lnTo>
                  <a:lnTo>
                    <a:pt x="11569" y="1170"/>
                  </a:lnTo>
                  <a:lnTo>
                    <a:pt x="11472" y="902"/>
                  </a:lnTo>
                  <a:lnTo>
                    <a:pt x="11350" y="658"/>
                  </a:lnTo>
                  <a:lnTo>
                    <a:pt x="11155" y="439"/>
                  </a:lnTo>
                  <a:lnTo>
                    <a:pt x="10961" y="268"/>
                  </a:lnTo>
                  <a:lnTo>
                    <a:pt x="10693" y="122"/>
                  </a:lnTo>
                  <a:lnTo>
                    <a:pt x="10425" y="49"/>
                  </a:lnTo>
                  <a:lnTo>
                    <a:pt x="10279" y="25"/>
                  </a:lnTo>
                  <a:lnTo>
                    <a:pt x="10133" y="1"/>
                  </a:lnTo>
                  <a:lnTo>
                    <a:pt x="7015" y="1"/>
                  </a:lnTo>
                  <a:lnTo>
                    <a:pt x="7015" y="1"/>
                  </a:lnTo>
                  <a:lnTo>
                    <a:pt x="6869" y="25"/>
                  </a:lnTo>
                  <a:lnTo>
                    <a:pt x="6723" y="49"/>
                  </a:lnTo>
                  <a:lnTo>
                    <a:pt x="6455" y="122"/>
                  </a:lnTo>
                  <a:lnTo>
                    <a:pt x="6187" y="268"/>
                  </a:lnTo>
                  <a:lnTo>
                    <a:pt x="5992" y="439"/>
                  </a:lnTo>
                  <a:lnTo>
                    <a:pt x="5797" y="658"/>
                  </a:lnTo>
                  <a:lnTo>
                    <a:pt x="5676" y="902"/>
                  </a:lnTo>
                  <a:lnTo>
                    <a:pt x="5578" y="1170"/>
                  </a:lnTo>
                  <a:lnTo>
                    <a:pt x="5554" y="1316"/>
                  </a:lnTo>
                  <a:lnTo>
                    <a:pt x="5554" y="1462"/>
                  </a:lnTo>
                  <a:lnTo>
                    <a:pt x="5554" y="1876"/>
                  </a:lnTo>
                  <a:lnTo>
                    <a:pt x="488" y="1876"/>
                  </a:lnTo>
                  <a:lnTo>
                    <a:pt x="488" y="1876"/>
                  </a:lnTo>
                  <a:lnTo>
                    <a:pt x="391" y="1876"/>
                  </a:lnTo>
                  <a:lnTo>
                    <a:pt x="293" y="1900"/>
                  </a:lnTo>
                  <a:lnTo>
                    <a:pt x="220" y="1949"/>
                  </a:lnTo>
                  <a:lnTo>
                    <a:pt x="147" y="2022"/>
                  </a:lnTo>
                  <a:lnTo>
                    <a:pt x="74" y="2071"/>
                  </a:lnTo>
                  <a:lnTo>
                    <a:pt x="50" y="2168"/>
                  </a:lnTo>
                  <a:lnTo>
                    <a:pt x="1" y="2266"/>
                  </a:lnTo>
                  <a:lnTo>
                    <a:pt x="1" y="2363"/>
                  </a:lnTo>
                  <a:lnTo>
                    <a:pt x="1" y="5773"/>
                  </a:lnTo>
                  <a:lnTo>
                    <a:pt x="1" y="5773"/>
                  </a:lnTo>
                  <a:lnTo>
                    <a:pt x="25" y="5967"/>
                  </a:lnTo>
                  <a:lnTo>
                    <a:pt x="74" y="6138"/>
                  </a:lnTo>
                  <a:lnTo>
                    <a:pt x="171" y="6308"/>
                  </a:lnTo>
                  <a:lnTo>
                    <a:pt x="293" y="6455"/>
                  </a:lnTo>
                  <a:lnTo>
                    <a:pt x="439" y="6576"/>
                  </a:lnTo>
                  <a:lnTo>
                    <a:pt x="585" y="6674"/>
                  </a:lnTo>
                  <a:lnTo>
                    <a:pt x="780" y="6722"/>
                  </a:lnTo>
                  <a:lnTo>
                    <a:pt x="975" y="6747"/>
                  </a:lnTo>
                  <a:lnTo>
                    <a:pt x="7721" y="6747"/>
                  </a:lnTo>
                  <a:lnTo>
                    <a:pt x="7721" y="6138"/>
                  </a:lnTo>
                  <a:lnTo>
                    <a:pt x="7721" y="6138"/>
                  </a:lnTo>
                  <a:lnTo>
                    <a:pt x="7746" y="6041"/>
                  </a:lnTo>
                  <a:lnTo>
                    <a:pt x="7770" y="5967"/>
                  </a:lnTo>
                  <a:lnTo>
                    <a:pt x="7819" y="5870"/>
                  </a:lnTo>
                  <a:lnTo>
                    <a:pt x="7868" y="5797"/>
                  </a:lnTo>
                  <a:lnTo>
                    <a:pt x="7941" y="5748"/>
                  </a:lnTo>
                  <a:lnTo>
                    <a:pt x="8038" y="5700"/>
                  </a:lnTo>
                  <a:lnTo>
                    <a:pt x="8111" y="5675"/>
                  </a:lnTo>
                  <a:lnTo>
                    <a:pt x="8209" y="5651"/>
                  </a:lnTo>
                  <a:lnTo>
                    <a:pt x="8939" y="5651"/>
                  </a:lnTo>
                  <a:lnTo>
                    <a:pt x="8939" y="5651"/>
                  </a:lnTo>
                  <a:lnTo>
                    <a:pt x="9037" y="5675"/>
                  </a:lnTo>
                  <a:lnTo>
                    <a:pt x="9110" y="5700"/>
                  </a:lnTo>
                  <a:lnTo>
                    <a:pt x="9207" y="5748"/>
                  </a:lnTo>
                  <a:lnTo>
                    <a:pt x="9280" y="5797"/>
                  </a:lnTo>
                  <a:lnTo>
                    <a:pt x="9329" y="5870"/>
                  </a:lnTo>
                  <a:lnTo>
                    <a:pt x="9378" y="5967"/>
                  </a:lnTo>
                  <a:lnTo>
                    <a:pt x="9402" y="6041"/>
                  </a:lnTo>
                  <a:lnTo>
                    <a:pt x="9426" y="6138"/>
                  </a:lnTo>
                  <a:lnTo>
                    <a:pt x="9426" y="6747"/>
                  </a:lnTo>
                  <a:lnTo>
                    <a:pt x="16173" y="6747"/>
                  </a:lnTo>
                  <a:lnTo>
                    <a:pt x="16173" y="6747"/>
                  </a:lnTo>
                  <a:lnTo>
                    <a:pt x="16367" y="6722"/>
                  </a:lnTo>
                  <a:lnTo>
                    <a:pt x="16562" y="6674"/>
                  </a:lnTo>
                  <a:lnTo>
                    <a:pt x="16708" y="6576"/>
                  </a:lnTo>
                  <a:lnTo>
                    <a:pt x="16855" y="6455"/>
                  </a:lnTo>
                  <a:lnTo>
                    <a:pt x="16976" y="6308"/>
                  </a:lnTo>
                  <a:lnTo>
                    <a:pt x="17074" y="6138"/>
                  </a:lnTo>
                  <a:lnTo>
                    <a:pt x="17122" y="5967"/>
                  </a:lnTo>
                  <a:lnTo>
                    <a:pt x="17147" y="5773"/>
                  </a:lnTo>
                  <a:lnTo>
                    <a:pt x="17147" y="2363"/>
                  </a:lnTo>
                  <a:lnTo>
                    <a:pt x="17147" y="2363"/>
                  </a:lnTo>
                  <a:lnTo>
                    <a:pt x="17147" y="2266"/>
                  </a:lnTo>
                  <a:lnTo>
                    <a:pt x="17098" y="2168"/>
                  </a:lnTo>
                  <a:lnTo>
                    <a:pt x="17074" y="2071"/>
                  </a:lnTo>
                  <a:lnTo>
                    <a:pt x="17001" y="2022"/>
                  </a:lnTo>
                  <a:lnTo>
                    <a:pt x="16928" y="1949"/>
                  </a:lnTo>
                  <a:lnTo>
                    <a:pt x="16855" y="1900"/>
                  </a:lnTo>
                  <a:lnTo>
                    <a:pt x="16757" y="1876"/>
                  </a:lnTo>
                  <a:lnTo>
                    <a:pt x="16660" y="1876"/>
                  </a:lnTo>
                  <a:lnTo>
                    <a:pt x="16660" y="1876"/>
                  </a:lnTo>
                  <a:close/>
                  <a:moveTo>
                    <a:pt x="10620" y="1876"/>
                  </a:moveTo>
                  <a:lnTo>
                    <a:pt x="6528" y="1876"/>
                  </a:lnTo>
                  <a:lnTo>
                    <a:pt x="6528" y="1462"/>
                  </a:lnTo>
                  <a:lnTo>
                    <a:pt x="6528" y="1462"/>
                  </a:lnTo>
                  <a:lnTo>
                    <a:pt x="6528" y="1364"/>
                  </a:lnTo>
                  <a:lnTo>
                    <a:pt x="6577" y="1291"/>
                  </a:lnTo>
                  <a:lnTo>
                    <a:pt x="6601" y="1194"/>
                  </a:lnTo>
                  <a:lnTo>
                    <a:pt x="6674" y="1121"/>
                  </a:lnTo>
                  <a:lnTo>
                    <a:pt x="6747" y="1072"/>
                  </a:lnTo>
                  <a:lnTo>
                    <a:pt x="6820" y="1023"/>
                  </a:lnTo>
                  <a:lnTo>
                    <a:pt x="6918" y="999"/>
                  </a:lnTo>
                  <a:lnTo>
                    <a:pt x="7015" y="975"/>
                  </a:lnTo>
                  <a:lnTo>
                    <a:pt x="10133" y="975"/>
                  </a:lnTo>
                  <a:lnTo>
                    <a:pt x="10133" y="975"/>
                  </a:lnTo>
                  <a:lnTo>
                    <a:pt x="10230" y="999"/>
                  </a:lnTo>
                  <a:lnTo>
                    <a:pt x="10327" y="1023"/>
                  </a:lnTo>
                  <a:lnTo>
                    <a:pt x="10400" y="1072"/>
                  </a:lnTo>
                  <a:lnTo>
                    <a:pt x="10474" y="1121"/>
                  </a:lnTo>
                  <a:lnTo>
                    <a:pt x="10547" y="1194"/>
                  </a:lnTo>
                  <a:lnTo>
                    <a:pt x="10571" y="1291"/>
                  </a:lnTo>
                  <a:lnTo>
                    <a:pt x="10620" y="1364"/>
                  </a:lnTo>
                  <a:lnTo>
                    <a:pt x="10620" y="1462"/>
                  </a:lnTo>
                  <a:lnTo>
                    <a:pt x="10620" y="187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96" name="Shape 620">
              <a:extLst>
                <a:ext uri="{FF2B5EF4-FFF2-40B4-BE49-F238E27FC236}">
                  <a16:creationId xmlns:a16="http://schemas.microsoft.com/office/drawing/2014/main" id="{5922F2D7-A320-433F-804F-712ABBA2F171}"/>
                </a:ext>
              </a:extLst>
            </p:cNvPr>
            <p:cNvSpPr/>
            <p:nvPr/>
          </p:nvSpPr>
          <p:spPr>
            <a:xfrm>
              <a:off x="2792550" y="3862125"/>
              <a:ext cx="42650" cy="23775"/>
            </a:xfrm>
            <a:custGeom>
              <a:avLst/>
              <a:gdLst/>
              <a:ahLst/>
              <a:cxnLst/>
              <a:rect l="0" t="0" r="0" b="0"/>
              <a:pathLst>
                <a:path w="1706" h="951" fill="none" extrusionOk="0">
                  <a:moveTo>
                    <a:pt x="1705" y="1"/>
                  </a:moveTo>
                  <a:lnTo>
                    <a:pt x="1705" y="463"/>
                  </a:lnTo>
                  <a:lnTo>
                    <a:pt x="1705" y="463"/>
                  </a:lnTo>
                  <a:lnTo>
                    <a:pt x="1681" y="561"/>
                  </a:lnTo>
                  <a:lnTo>
                    <a:pt x="1657" y="658"/>
                  </a:lnTo>
                  <a:lnTo>
                    <a:pt x="1608" y="756"/>
                  </a:lnTo>
                  <a:lnTo>
                    <a:pt x="1559" y="804"/>
                  </a:lnTo>
                  <a:lnTo>
                    <a:pt x="1486" y="877"/>
                  </a:lnTo>
                  <a:lnTo>
                    <a:pt x="1389" y="926"/>
                  </a:lnTo>
                  <a:lnTo>
                    <a:pt x="1316" y="951"/>
                  </a:lnTo>
                  <a:lnTo>
                    <a:pt x="1218" y="951"/>
                  </a:lnTo>
                  <a:lnTo>
                    <a:pt x="488" y="951"/>
                  </a:lnTo>
                  <a:lnTo>
                    <a:pt x="488" y="951"/>
                  </a:lnTo>
                  <a:lnTo>
                    <a:pt x="390" y="951"/>
                  </a:lnTo>
                  <a:lnTo>
                    <a:pt x="317" y="926"/>
                  </a:lnTo>
                  <a:lnTo>
                    <a:pt x="220" y="877"/>
                  </a:lnTo>
                  <a:lnTo>
                    <a:pt x="147" y="804"/>
                  </a:lnTo>
                  <a:lnTo>
                    <a:pt x="98" y="756"/>
                  </a:lnTo>
                  <a:lnTo>
                    <a:pt x="49" y="658"/>
                  </a:lnTo>
                  <a:lnTo>
                    <a:pt x="25" y="561"/>
                  </a:lnTo>
                  <a:lnTo>
                    <a:pt x="0" y="463"/>
                  </a:ln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97" name="Shape 621">
              <a:extLst>
                <a:ext uri="{FF2B5EF4-FFF2-40B4-BE49-F238E27FC236}">
                  <a16:creationId xmlns:a16="http://schemas.microsoft.com/office/drawing/2014/main" id="{2FA84FB5-923B-4451-8072-1E8DF539EB7C}"/>
                </a:ext>
              </a:extLst>
            </p:cNvPr>
            <p:cNvSpPr/>
            <p:nvPr/>
          </p:nvSpPr>
          <p:spPr>
            <a:xfrm>
              <a:off x="2599525" y="3852375"/>
              <a:ext cx="428675" cy="188175"/>
            </a:xfrm>
            <a:custGeom>
              <a:avLst/>
              <a:gdLst/>
              <a:ahLst/>
              <a:cxnLst/>
              <a:rect l="0" t="0" r="0" b="0"/>
              <a:pathLst>
                <a:path w="17147" h="7527" fill="none" extrusionOk="0">
                  <a:moveTo>
                    <a:pt x="1" y="1"/>
                  </a:moveTo>
                  <a:lnTo>
                    <a:pt x="1" y="7040"/>
                  </a:lnTo>
                  <a:lnTo>
                    <a:pt x="1" y="7040"/>
                  </a:lnTo>
                  <a:lnTo>
                    <a:pt x="1" y="7137"/>
                  </a:lnTo>
                  <a:lnTo>
                    <a:pt x="50" y="7210"/>
                  </a:lnTo>
                  <a:lnTo>
                    <a:pt x="74" y="7307"/>
                  </a:lnTo>
                  <a:lnTo>
                    <a:pt x="147" y="7381"/>
                  </a:lnTo>
                  <a:lnTo>
                    <a:pt x="220" y="7429"/>
                  </a:lnTo>
                  <a:lnTo>
                    <a:pt x="293" y="7478"/>
                  </a:lnTo>
                  <a:lnTo>
                    <a:pt x="391" y="7502"/>
                  </a:lnTo>
                  <a:lnTo>
                    <a:pt x="488" y="7527"/>
                  </a:lnTo>
                  <a:lnTo>
                    <a:pt x="16660" y="7527"/>
                  </a:lnTo>
                  <a:lnTo>
                    <a:pt x="16660" y="7527"/>
                  </a:lnTo>
                  <a:lnTo>
                    <a:pt x="16757" y="7502"/>
                  </a:lnTo>
                  <a:lnTo>
                    <a:pt x="16855" y="7478"/>
                  </a:lnTo>
                  <a:lnTo>
                    <a:pt x="16928" y="7429"/>
                  </a:lnTo>
                  <a:lnTo>
                    <a:pt x="17001" y="7381"/>
                  </a:lnTo>
                  <a:lnTo>
                    <a:pt x="17074" y="7307"/>
                  </a:lnTo>
                  <a:lnTo>
                    <a:pt x="17098" y="7210"/>
                  </a:lnTo>
                  <a:lnTo>
                    <a:pt x="17147" y="7137"/>
                  </a:lnTo>
                  <a:lnTo>
                    <a:pt x="17147" y="7040"/>
                  </a:lnTo>
                  <a:lnTo>
                    <a:pt x="17147"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98" name="Shape 622">
            <a:extLst>
              <a:ext uri="{FF2B5EF4-FFF2-40B4-BE49-F238E27FC236}">
                <a16:creationId xmlns:a16="http://schemas.microsoft.com/office/drawing/2014/main" id="{0768BAD0-088E-471D-9986-9642648C16E1}"/>
              </a:ext>
            </a:extLst>
          </p:cNvPr>
          <p:cNvGrpSpPr/>
          <p:nvPr/>
        </p:nvGrpSpPr>
        <p:grpSpPr>
          <a:xfrm>
            <a:off x="7817604" y="4089531"/>
            <a:ext cx="407836" cy="393505"/>
            <a:chOff x="3292425" y="3664250"/>
            <a:chExt cx="397025" cy="391525"/>
          </a:xfrm>
        </p:grpSpPr>
        <p:sp>
          <p:nvSpPr>
            <p:cNvPr id="199" name="Shape 623">
              <a:extLst>
                <a:ext uri="{FF2B5EF4-FFF2-40B4-BE49-F238E27FC236}">
                  <a16:creationId xmlns:a16="http://schemas.microsoft.com/office/drawing/2014/main" id="{6D250CD6-D25D-4C06-A8CD-E51592A4EA3A}"/>
                </a:ext>
              </a:extLst>
            </p:cNvPr>
            <p:cNvSpPr/>
            <p:nvPr/>
          </p:nvSpPr>
          <p:spPr>
            <a:xfrm>
              <a:off x="3292425" y="3680675"/>
              <a:ext cx="375100" cy="375100"/>
            </a:xfrm>
            <a:custGeom>
              <a:avLst/>
              <a:gdLst/>
              <a:ahLst/>
              <a:cxnLst/>
              <a:rect l="0" t="0" r="0" b="0"/>
              <a:pathLst>
                <a:path w="15004" h="15004" fill="none" extrusionOk="0">
                  <a:moveTo>
                    <a:pt x="7502" y="1"/>
                  </a:moveTo>
                  <a:lnTo>
                    <a:pt x="7502" y="1"/>
                  </a:lnTo>
                  <a:lnTo>
                    <a:pt x="7112" y="1"/>
                  </a:lnTo>
                  <a:lnTo>
                    <a:pt x="6747" y="50"/>
                  </a:lnTo>
                  <a:lnTo>
                    <a:pt x="6357" y="98"/>
                  </a:lnTo>
                  <a:lnTo>
                    <a:pt x="5992" y="147"/>
                  </a:lnTo>
                  <a:lnTo>
                    <a:pt x="5627" y="244"/>
                  </a:lnTo>
                  <a:lnTo>
                    <a:pt x="5261" y="342"/>
                  </a:lnTo>
                  <a:lnTo>
                    <a:pt x="4921" y="464"/>
                  </a:lnTo>
                  <a:lnTo>
                    <a:pt x="4580" y="585"/>
                  </a:lnTo>
                  <a:lnTo>
                    <a:pt x="4239" y="732"/>
                  </a:lnTo>
                  <a:lnTo>
                    <a:pt x="3922" y="902"/>
                  </a:lnTo>
                  <a:lnTo>
                    <a:pt x="3605" y="1097"/>
                  </a:lnTo>
                  <a:lnTo>
                    <a:pt x="3313" y="1292"/>
                  </a:lnTo>
                  <a:lnTo>
                    <a:pt x="3021" y="1487"/>
                  </a:lnTo>
                  <a:lnTo>
                    <a:pt x="2729" y="1706"/>
                  </a:lnTo>
                  <a:lnTo>
                    <a:pt x="2461" y="1949"/>
                  </a:lnTo>
                  <a:lnTo>
                    <a:pt x="2193" y="2193"/>
                  </a:lnTo>
                  <a:lnTo>
                    <a:pt x="1949" y="2461"/>
                  </a:lnTo>
                  <a:lnTo>
                    <a:pt x="1706" y="2729"/>
                  </a:lnTo>
                  <a:lnTo>
                    <a:pt x="1486" y="3021"/>
                  </a:lnTo>
                  <a:lnTo>
                    <a:pt x="1292" y="3313"/>
                  </a:lnTo>
                  <a:lnTo>
                    <a:pt x="1097" y="3605"/>
                  </a:lnTo>
                  <a:lnTo>
                    <a:pt x="902" y="3922"/>
                  </a:lnTo>
                  <a:lnTo>
                    <a:pt x="731" y="4239"/>
                  </a:lnTo>
                  <a:lnTo>
                    <a:pt x="585" y="4580"/>
                  </a:lnTo>
                  <a:lnTo>
                    <a:pt x="464" y="4921"/>
                  </a:lnTo>
                  <a:lnTo>
                    <a:pt x="342" y="5262"/>
                  </a:lnTo>
                  <a:lnTo>
                    <a:pt x="244" y="5627"/>
                  </a:lnTo>
                  <a:lnTo>
                    <a:pt x="147" y="5992"/>
                  </a:lnTo>
                  <a:lnTo>
                    <a:pt x="98" y="6358"/>
                  </a:lnTo>
                  <a:lnTo>
                    <a:pt x="50" y="6747"/>
                  </a:lnTo>
                  <a:lnTo>
                    <a:pt x="1" y="7113"/>
                  </a:lnTo>
                  <a:lnTo>
                    <a:pt x="1" y="7502"/>
                  </a:lnTo>
                  <a:lnTo>
                    <a:pt x="1" y="7502"/>
                  </a:lnTo>
                  <a:lnTo>
                    <a:pt x="1" y="7892"/>
                  </a:lnTo>
                  <a:lnTo>
                    <a:pt x="50" y="8257"/>
                  </a:lnTo>
                  <a:lnTo>
                    <a:pt x="98" y="8647"/>
                  </a:lnTo>
                  <a:lnTo>
                    <a:pt x="147" y="9012"/>
                  </a:lnTo>
                  <a:lnTo>
                    <a:pt x="244" y="9378"/>
                  </a:lnTo>
                  <a:lnTo>
                    <a:pt x="342" y="9743"/>
                  </a:lnTo>
                  <a:lnTo>
                    <a:pt x="464" y="10084"/>
                  </a:lnTo>
                  <a:lnTo>
                    <a:pt x="585" y="10425"/>
                  </a:lnTo>
                  <a:lnTo>
                    <a:pt x="731" y="10766"/>
                  </a:lnTo>
                  <a:lnTo>
                    <a:pt x="902" y="11082"/>
                  </a:lnTo>
                  <a:lnTo>
                    <a:pt x="1097" y="11399"/>
                  </a:lnTo>
                  <a:lnTo>
                    <a:pt x="1292" y="11691"/>
                  </a:lnTo>
                  <a:lnTo>
                    <a:pt x="1486" y="11984"/>
                  </a:lnTo>
                  <a:lnTo>
                    <a:pt x="1706" y="12276"/>
                  </a:lnTo>
                  <a:lnTo>
                    <a:pt x="1949" y="12544"/>
                  </a:lnTo>
                  <a:lnTo>
                    <a:pt x="2193" y="12812"/>
                  </a:lnTo>
                  <a:lnTo>
                    <a:pt x="2461" y="13055"/>
                  </a:lnTo>
                  <a:lnTo>
                    <a:pt x="2729" y="13299"/>
                  </a:lnTo>
                  <a:lnTo>
                    <a:pt x="3021" y="13518"/>
                  </a:lnTo>
                  <a:lnTo>
                    <a:pt x="3313" y="13713"/>
                  </a:lnTo>
                  <a:lnTo>
                    <a:pt x="3605" y="13908"/>
                  </a:lnTo>
                  <a:lnTo>
                    <a:pt x="3922" y="14102"/>
                  </a:lnTo>
                  <a:lnTo>
                    <a:pt x="4239" y="14273"/>
                  </a:lnTo>
                  <a:lnTo>
                    <a:pt x="4580" y="14419"/>
                  </a:lnTo>
                  <a:lnTo>
                    <a:pt x="4921" y="14541"/>
                  </a:lnTo>
                  <a:lnTo>
                    <a:pt x="5261" y="14663"/>
                  </a:lnTo>
                  <a:lnTo>
                    <a:pt x="5627" y="14760"/>
                  </a:lnTo>
                  <a:lnTo>
                    <a:pt x="5992" y="14857"/>
                  </a:lnTo>
                  <a:lnTo>
                    <a:pt x="6357" y="14906"/>
                  </a:lnTo>
                  <a:lnTo>
                    <a:pt x="6747" y="14955"/>
                  </a:lnTo>
                  <a:lnTo>
                    <a:pt x="7112" y="15004"/>
                  </a:lnTo>
                  <a:lnTo>
                    <a:pt x="7502" y="15004"/>
                  </a:lnTo>
                  <a:lnTo>
                    <a:pt x="7502" y="15004"/>
                  </a:lnTo>
                  <a:lnTo>
                    <a:pt x="7892" y="15004"/>
                  </a:lnTo>
                  <a:lnTo>
                    <a:pt x="8257" y="14955"/>
                  </a:lnTo>
                  <a:lnTo>
                    <a:pt x="8647" y="14906"/>
                  </a:lnTo>
                  <a:lnTo>
                    <a:pt x="9012" y="14857"/>
                  </a:lnTo>
                  <a:lnTo>
                    <a:pt x="9377" y="14760"/>
                  </a:lnTo>
                  <a:lnTo>
                    <a:pt x="9743" y="14663"/>
                  </a:lnTo>
                  <a:lnTo>
                    <a:pt x="10084" y="14541"/>
                  </a:lnTo>
                  <a:lnTo>
                    <a:pt x="10425" y="14419"/>
                  </a:lnTo>
                  <a:lnTo>
                    <a:pt x="10766" y="14273"/>
                  </a:lnTo>
                  <a:lnTo>
                    <a:pt x="11082" y="14102"/>
                  </a:lnTo>
                  <a:lnTo>
                    <a:pt x="11399" y="13908"/>
                  </a:lnTo>
                  <a:lnTo>
                    <a:pt x="11691" y="13713"/>
                  </a:lnTo>
                  <a:lnTo>
                    <a:pt x="11983" y="13518"/>
                  </a:lnTo>
                  <a:lnTo>
                    <a:pt x="12276" y="13299"/>
                  </a:lnTo>
                  <a:lnTo>
                    <a:pt x="12544" y="13055"/>
                  </a:lnTo>
                  <a:lnTo>
                    <a:pt x="12812" y="12812"/>
                  </a:lnTo>
                  <a:lnTo>
                    <a:pt x="13055" y="12544"/>
                  </a:lnTo>
                  <a:lnTo>
                    <a:pt x="13299" y="12276"/>
                  </a:lnTo>
                  <a:lnTo>
                    <a:pt x="13518" y="11984"/>
                  </a:lnTo>
                  <a:lnTo>
                    <a:pt x="13713" y="11691"/>
                  </a:lnTo>
                  <a:lnTo>
                    <a:pt x="13907" y="11399"/>
                  </a:lnTo>
                  <a:lnTo>
                    <a:pt x="14102" y="11082"/>
                  </a:lnTo>
                  <a:lnTo>
                    <a:pt x="14273" y="10766"/>
                  </a:lnTo>
                  <a:lnTo>
                    <a:pt x="14419" y="10425"/>
                  </a:lnTo>
                  <a:lnTo>
                    <a:pt x="14541" y="10084"/>
                  </a:lnTo>
                  <a:lnTo>
                    <a:pt x="14662" y="9743"/>
                  </a:lnTo>
                  <a:lnTo>
                    <a:pt x="14760" y="9378"/>
                  </a:lnTo>
                  <a:lnTo>
                    <a:pt x="14857" y="9012"/>
                  </a:lnTo>
                  <a:lnTo>
                    <a:pt x="14906" y="8647"/>
                  </a:lnTo>
                  <a:lnTo>
                    <a:pt x="14955" y="8257"/>
                  </a:lnTo>
                  <a:lnTo>
                    <a:pt x="15003" y="7892"/>
                  </a:lnTo>
                  <a:lnTo>
                    <a:pt x="15003" y="7502"/>
                  </a:lnTo>
                  <a:lnTo>
                    <a:pt x="7502" y="7502"/>
                  </a:lnTo>
                  <a:lnTo>
                    <a:pt x="7502"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00" name="Shape 624">
              <a:extLst>
                <a:ext uri="{FF2B5EF4-FFF2-40B4-BE49-F238E27FC236}">
                  <a16:creationId xmlns:a16="http://schemas.microsoft.com/office/drawing/2014/main" id="{6F979161-56FA-43B3-9343-B74D18985F12}"/>
                </a:ext>
              </a:extLst>
            </p:cNvPr>
            <p:cNvSpPr/>
            <p:nvPr/>
          </p:nvSpPr>
          <p:spPr>
            <a:xfrm>
              <a:off x="3504325" y="3664250"/>
              <a:ext cx="131525" cy="153450"/>
            </a:xfrm>
            <a:custGeom>
              <a:avLst/>
              <a:gdLst/>
              <a:ahLst/>
              <a:cxnLst/>
              <a:rect l="0" t="0" r="0" b="0"/>
              <a:pathLst>
                <a:path w="5261" h="6138" fill="none" extrusionOk="0">
                  <a:moveTo>
                    <a:pt x="0" y="0"/>
                  </a:moveTo>
                  <a:lnTo>
                    <a:pt x="0" y="0"/>
                  </a:lnTo>
                  <a:lnTo>
                    <a:pt x="390" y="25"/>
                  </a:lnTo>
                  <a:lnTo>
                    <a:pt x="780" y="98"/>
                  </a:lnTo>
                  <a:lnTo>
                    <a:pt x="1169" y="171"/>
                  </a:lnTo>
                  <a:lnTo>
                    <a:pt x="1559" y="268"/>
                  </a:lnTo>
                  <a:lnTo>
                    <a:pt x="1924" y="414"/>
                  </a:lnTo>
                  <a:lnTo>
                    <a:pt x="2314" y="560"/>
                  </a:lnTo>
                  <a:lnTo>
                    <a:pt x="2655" y="731"/>
                  </a:lnTo>
                  <a:lnTo>
                    <a:pt x="3020" y="901"/>
                  </a:lnTo>
                  <a:lnTo>
                    <a:pt x="3020" y="901"/>
                  </a:lnTo>
                  <a:lnTo>
                    <a:pt x="3337" y="1121"/>
                  </a:lnTo>
                  <a:lnTo>
                    <a:pt x="3654" y="1340"/>
                  </a:lnTo>
                  <a:lnTo>
                    <a:pt x="3946" y="1559"/>
                  </a:lnTo>
                  <a:lnTo>
                    <a:pt x="4238" y="1803"/>
                  </a:lnTo>
                  <a:lnTo>
                    <a:pt x="4530" y="2070"/>
                  </a:lnTo>
                  <a:lnTo>
                    <a:pt x="4774" y="2363"/>
                  </a:lnTo>
                  <a:lnTo>
                    <a:pt x="5017" y="2655"/>
                  </a:lnTo>
                  <a:lnTo>
                    <a:pt x="5261" y="2972"/>
                  </a:lnTo>
                  <a:lnTo>
                    <a:pt x="0" y="6138"/>
                  </a:lnTo>
                  <a:lnTo>
                    <a:pt x="0"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01" name="Shape 625">
              <a:extLst>
                <a:ext uri="{FF2B5EF4-FFF2-40B4-BE49-F238E27FC236}">
                  <a16:creationId xmlns:a16="http://schemas.microsoft.com/office/drawing/2014/main" id="{78DEAC7B-83AE-4D22-89BC-D779F17C9270}"/>
                </a:ext>
              </a:extLst>
            </p:cNvPr>
            <p:cNvSpPr/>
            <p:nvPr/>
          </p:nvSpPr>
          <p:spPr>
            <a:xfrm>
              <a:off x="3501875" y="3749500"/>
              <a:ext cx="187575" cy="96825"/>
            </a:xfrm>
            <a:custGeom>
              <a:avLst/>
              <a:gdLst/>
              <a:ahLst/>
              <a:cxnLst/>
              <a:rect l="0" t="0" r="0" b="0"/>
              <a:pathLst>
                <a:path w="7503" h="3873" fill="none" extrusionOk="0">
                  <a:moveTo>
                    <a:pt x="6431" y="0"/>
                  </a:moveTo>
                  <a:lnTo>
                    <a:pt x="1" y="3872"/>
                  </a:lnTo>
                  <a:lnTo>
                    <a:pt x="7502" y="3872"/>
                  </a:lnTo>
                  <a:lnTo>
                    <a:pt x="7502" y="3872"/>
                  </a:lnTo>
                  <a:lnTo>
                    <a:pt x="7478" y="3337"/>
                  </a:lnTo>
                  <a:lnTo>
                    <a:pt x="7429" y="2825"/>
                  </a:lnTo>
                  <a:lnTo>
                    <a:pt x="7332" y="2314"/>
                  </a:lnTo>
                  <a:lnTo>
                    <a:pt x="7210" y="1827"/>
                  </a:lnTo>
                  <a:lnTo>
                    <a:pt x="7064" y="1340"/>
                  </a:lnTo>
                  <a:lnTo>
                    <a:pt x="6893" y="877"/>
                  </a:lnTo>
                  <a:lnTo>
                    <a:pt x="6674" y="438"/>
                  </a:lnTo>
                  <a:lnTo>
                    <a:pt x="6431" y="0"/>
                  </a:lnTo>
                  <a:lnTo>
                    <a:pt x="6431"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02" name="Shape 626">
            <a:extLst>
              <a:ext uri="{FF2B5EF4-FFF2-40B4-BE49-F238E27FC236}">
                <a16:creationId xmlns:a16="http://schemas.microsoft.com/office/drawing/2014/main" id="{70B2EFE7-C0D1-43CF-8FA7-11D517115A0D}"/>
              </a:ext>
            </a:extLst>
          </p:cNvPr>
          <p:cNvGrpSpPr/>
          <p:nvPr/>
        </p:nvGrpSpPr>
        <p:grpSpPr>
          <a:xfrm>
            <a:off x="8474956" y="4140312"/>
            <a:ext cx="451621" cy="320689"/>
            <a:chOff x="3932350" y="3714775"/>
            <a:chExt cx="439650" cy="319075"/>
          </a:xfrm>
        </p:grpSpPr>
        <p:sp>
          <p:nvSpPr>
            <p:cNvPr id="203" name="Shape 627">
              <a:extLst>
                <a:ext uri="{FF2B5EF4-FFF2-40B4-BE49-F238E27FC236}">
                  <a16:creationId xmlns:a16="http://schemas.microsoft.com/office/drawing/2014/main" id="{150DD72C-C9CC-4577-A63F-DAFC72328409}"/>
                </a:ext>
              </a:extLst>
            </p:cNvPr>
            <p:cNvSpPr/>
            <p:nvPr/>
          </p:nvSpPr>
          <p:spPr>
            <a:xfrm>
              <a:off x="3932350" y="3714775"/>
              <a:ext cx="439650" cy="319075"/>
            </a:xfrm>
            <a:custGeom>
              <a:avLst/>
              <a:gdLst/>
              <a:ahLst/>
              <a:cxnLst/>
              <a:rect l="0" t="0" r="0" b="0"/>
              <a:pathLst>
                <a:path w="17586" h="12763" fill="none" extrusionOk="0">
                  <a:moveTo>
                    <a:pt x="1" y="1"/>
                  </a:moveTo>
                  <a:lnTo>
                    <a:pt x="1" y="12276"/>
                  </a:lnTo>
                  <a:lnTo>
                    <a:pt x="1" y="12276"/>
                  </a:lnTo>
                  <a:lnTo>
                    <a:pt x="1" y="12373"/>
                  </a:lnTo>
                  <a:lnTo>
                    <a:pt x="25" y="12471"/>
                  </a:lnTo>
                  <a:lnTo>
                    <a:pt x="74" y="12544"/>
                  </a:lnTo>
                  <a:lnTo>
                    <a:pt x="123" y="12617"/>
                  </a:lnTo>
                  <a:lnTo>
                    <a:pt x="196" y="12690"/>
                  </a:lnTo>
                  <a:lnTo>
                    <a:pt x="293" y="12714"/>
                  </a:lnTo>
                  <a:lnTo>
                    <a:pt x="366" y="12763"/>
                  </a:lnTo>
                  <a:lnTo>
                    <a:pt x="488" y="12763"/>
                  </a:lnTo>
                  <a:lnTo>
                    <a:pt x="17585" y="1276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04" name="Shape 628">
              <a:extLst>
                <a:ext uri="{FF2B5EF4-FFF2-40B4-BE49-F238E27FC236}">
                  <a16:creationId xmlns:a16="http://schemas.microsoft.com/office/drawing/2014/main" id="{B38F9CEF-65E4-4DBA-B785-6B3E6573D75B}"/>
                </a:ext>
              </a:extLst>
            </p:cNvPr>
            <p:cNvSpPr/>
            <p:nvPr/>
          </p:nvSpPr>
          <p:spPr>
            <a:xfrm>
              <a:off x="3970100" y="3862750"/>
              <a:ext cx="77350" cy="132750"/>
            </a:xfrm>
            <a:custGeom>
              <a:avLst/>
              <a:gdLst/>
              <a:ahLst/>
              <a:cxnLst/>
              <a:rect l="0" t="0" r="0" b="0"/>
              <a:pathLst>
                <a:path w="3094" h="5310" fill="none" extrusionOk="0">
                  <a:moveTo>
                    <a:pt x="3094" y="5309"/>
                  </a:moveTo>
                  <a:lnTo>
                    <a:pt x="3094" y="487"/>
                  </a:lnTo>
                  <a:lnTo>
                    <a:pt x="3094" y="487"/>
                  </a:lnTo>
                  <a:lnTo>
                    <a:pt x="3094" y="390"/>
                  </a:lnTo>
                  <a:lnTo>
                    <a:pt x="3070" y="292"/>
                  </a:lnTo>
                  <a:lnTo>
                    <a:pt x="3021" y="219"/>
                  </a:lnTo>
                  <a:lnTo>
                    <a:pt x="2948" y="146"/>
                  </a:lnTo>
                  <a:lnTo>
                    <a:pt x="2899" y="97"/>
                  </a:lnTo>
                  <a:lnTo>
                    <a:pt x="2802" y="49"/>
                  </a:lnTo>
                  <a:lnTo>
                    <a:pt x="2704" y="24"/>
                  </a:lnTo>
                  <a:lnTo>
                    <a:pt x="2607" y="0"/>
                  </a:lnTo>
                  <a:lnTo>
                    <a:pt x="488" y="0"/>
                  </a:lnTo>
                  <a:lnTo>
                    <a:pt x="488" y="0"/>
                  </a:lnTo>
                  <a:lnTo>
                    <a:pt x="391" y="24"/>
                  </a:lnTo>
                  <a:lnTo>
                    <a:pt x="293" y="49"/>
                  </a:lnTo>
                  <a:lnTo>
                    <a:pt x="220" y="97"/>
                  </a:lnTo>
                  <a:lnTo>
                    <a:pt x="147" y="146"/>
                  </a:lnTo>
                  <a:lnTo>
                    <a:pt x="74" y="219"/>
                  </a:lnTo>
                  <a:lnTo>
                    <a:pt x="50" y="292"/>
                  </a:lnTo>
                  <a:lnTo>
                    <a:pt x="1" y="390"/>
                  </a:lnTo>
                  <a:lnTo>
                    <a:pt x="1" y="487"/>
                  </a:lnTo>
                  <a:lnTo>
                    <a:pt x="1" y="5309"/>
                  </a:lnTo>
                  <a:lnTo>
                    <a:pt x="3094" y="530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05" name="Shape 629">
              <a:extLst>
                <a:ext uri="{FF2B5EF4-FFF2-40B4-BE49-F238E27FC236}">
                  <a16:creationId xmlns:a16="http://schemas.microsoft.com/office/drawing/2014/main" id="{22E6B6CB-C598-4858-BED3-35DF78650D20}"/>
                </a:ext>
              </a:extLst>
            </p:cNvPr>
            <p:cNvSpPr/>
            <p:nvPr/>
          </p:nvSpPr>
          <p:spPr>
            <a:xfrm>
              <a:off x="4278800" y="3862750"/>
              <a:ext cx="77350" cy="132750"/>
            </a:xfrm>
            <a:custGeom>
              <a:avLst/>
              <a:gdLst/>
              <a:ahLst/>
              <a:cxnLst/>
              <a:rect l="0" t="0" r="0" b="0"/>
              <a:pathLst>
                <a:path w="3094" h="5310" fill="none" extrusionOk="0">
                  <a:moveTo>
                    <a:pt x="3094" y="5309"/>
                  </a:moveTo>
                  <a:lnTo>
                    <a:pt x="3094" y="487"/>
                  </a:lnTo>
                  <a:lnTo>
                    <a:pt x="3094" y="487"/>
                  </a:lnTo>
                  <a:lnTo>
                    <a:pt x="3094" y="390"/>
                  </a:lnTo>
                  <a:lnTo>
                    <a:pt x="3070" y="292"/>
                  </a:lnTo>
                  <a:lnTo>
                    <a:pt x="3021" y="219"/>
                  </a:lnTo>
                  <a:lnTo>
                    <a:pt x="2948" y="146"/>
                  </a:lnTo>
                  <a:lnTo>
                    <a:pt x="2899" y="97"/>
                  </a:lnTo>
                  <a:lnTo>
                    <a:pt x="2802" y="49"/>
                  </a:lnTo>
                  <a:lnTo>
                    <a:pt x="2704" y="24"/>
                  </a:lnTo>
                  <a:lnTo>
                    <a:pt x="2607" y="0"/>
                  </a:lnTo>
                  <a:lnTo>
                    <a:pt x="488" y="0"/>
                  </a:lnTo>
                  <a:lnTo>
                    <a:pt x="488" y="0"/>
                  </a:lnTo>
                  <a:lnTo>
                    <a:pt x="390" y="24"/>
                  </a:lnTo>
                  <a:lnTo>
                    <a:pt x="293" y="49"/>
                  </a:lnTo>
                  <a:lnTo>
                    <a:pt x="220" y="97"/>
                  </a:lnTo>
                  <a:lnTo>
                    <a:pt x="147" y="146"/>
                  </a:lnTo>
                  <a:lnTo>
                    <a:pt x="74" y="219"/>
                  </a:lnTo>
                  <a:lnTo>
                    <a:pt x="50" y="292"/>
                  </a:lnTo>
                  <a:lnTo>
                    <a:pt x="1" y="390"/>
                  </a:lnTo>
                  <a:lnTo>
                    <a:pt x="1" y="487"/>
                  </a:lnTo>
                  <a:lnTo>
                    <a:pt x="1" y="5309"/>
                  </a:lnTo>
                  <a:lnTo>
                    <a:pt x="3094" y="530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06" name="Shape 630">
              <a:extLst>
                <a:ext uri="{FF2B5EF4-FFF2-40B4-BE49-F238E27FC236}">
                  <a16:creationId xmlns:a16="http://schemas.microsoft.com/office/drawing/2014/main" id="{1E3A0778-79A4-45D0-8C86-F022BA240A76}"/>
                </a:ext>
              </a:extLst>
            </p:cNvPr>
            <p:cNvSpPr/>
            <p:nvPr/>
          </p:nvSpPr>
          <p:spPr>
            <a:xfrm>
              <a:off x="4073000" y="3716600"/>
              <a:ext cx="77350" cy="278900"/>
            </a:xfrm>
            <a:custGeom>
              <a:avLst/>
              <a:gdLst/>
              <a:ahLst/>
              <a:cxnLst/>
              <a:rect l="0" t="0" r="0" b="0"/>
              <a:pathLst>
                <a:path w="3094" h="11156" fill="none" extrusionOk="0">
                  <a:moveTo>
                    <a:pt x="3094" y="11155"/>
                  </a:moveTo>
                  <a:lnTo>
                    <a:pt x="3094" y="488"/>
                  </a:lnTo>
                  <a:lnTo>
                    <a:pt x="3094" y="488"/>
                  </a:lnTo>
                  <a:lnTo>
                    <a:pt x="3094" y="391"/>
                  </a:lnTo>
                  <a:lnTo>
                    <a:pt x="3070" y="293"/>
                  </a:lnTo>
                  <a:lnTo>
                    <a:pt x="3021" y="220"/>
                  </a:lnTo>
                  <a:lnTo>
                    <a:pt x="2948" y="147"/>
                  </a:lnTo>
                  <a:lnTo>
                    <a:pt x="2899" y="98"/>
                  </a:lnTo>
                  <a:lnTo>
                    <a:pt x="2802" y="50"/>
                  </a:lnTo>
                  <a:lnTo>
                    <a:pt x="2704" y="25"/>
                  </a:lnTo>
                  <a:lnTo>
                    <a:pt x="2607" y="1"/>
                  </a:lnTo>
                  <a:lnTo>
                    <a:pt x="488" y="1"/>
                  </a:lnTo>
                  <a:lnTo>
                    <a:pt x="488" y="1"/>
                  </a:lnTo>
                  <a:lnTo>
                    <a:pt x="391" y="25"/>
                  </a:lnTo>
                  <a:lnTo>
                    <a:pt x="293" y="50"/>
                  </a:lnTo>
                  <a:lnTo>
                    <a:pt x="220" y="98"/>
                  </a:lnTo>
                  <a:lnTo>
                    <a:pt x="147" y="147"/>
                  </a:lnTo>
                  <a:lnTo>
                    <a:pt x="74" y="220"/>
                  </a:lnTo>
                  <a:lnTo>
                    <a:pt x="50" y="293"/>
                  </a:lnTo>
                  <a:lnTo>
                    <a:pt x="1" y="391"/>
                  </a:lnTo>
                  <a:lnTo>
                    <a:pt x="1" y="488"/>
                  </a:lnTo>
                  <a:lnTo>
                    <a:pt x="1" y="11155"/>
                  </a:lnTo>
                  <a:lnTo>
                    <a:pt x="3094" y="1115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07" name="Shape 631">
              <a:extLst>
                <a:ext uri="{FF2B5EF4-FFF2-40B4-BE49-F238E27FC236}">
                  <a16:creationId xmlns:a16="http://schemas.microsoft.com/office/drawing/2014/main" id="{6141AC15-C345-4F75-98F5-77D275DF5031}"/>
                </a:ext>
              </a:extLst>
            </p:cNvPr>
            <p:cNvSpPr/>
            <p:nvPr/>
          </p:nvSpPr>
          <p:spPr>
            <a:xfrm>
              <a:off x="4175900" y="3787250"/>
              <a:ext cx="77350" cy="208250"/>
            </a:xfrm>
            <a:custGeom>
              <a:avLst/>
              <a:gdLst/>
              <a:ahLst/>
              <a:cxnLst/>
              <a:rect l="0" t="0" r="0" b="0"/>
              <a:pathLst>
                <a:path w="3094" h="8330" fill="none" extrusionOk="0">
                  <a:moveTo>
                    <a:pt x="3094" y="8329"/>
                  </a:moveTo>
                  <a:lnTo>
                    <a:pt x="3094" y="487"/>
                  </a:lnTo>
                  <a:lnTo>
                    <a:pt x="3094" y="487"/>
                  </a:lnTo>
                  <a:lnTo>
                    <a:pt x="3094" y="390"/>
                  </a:lnTo>
                  <a:lnTo>
                    <a:pt x="3070" y="292"/>
                  </a:lnTo>
                  <a:lnTo>
                    <a:pt x="3021" y="219"/>
                  </a:lnTo>
                  <a:lnTo>
                    <a:pt x="2948" y="146"/>
                  </a:lnTo>
                  <a:lnTo>
                    <a:pt x="2899" y="97"/>
                  </a:lnTo>
                  <a:lnTo>
                    <a:pt x="2802" y="49"/>
                  </a:lnTo>
                  <a:lnTo>
                    <a:pt x="2704" y="24"/>
                  </a:lnTo>
                  <a:lnTo>
                    <a:pt x="2607" y="0"/>
                  </a:lnTo>
                  <a:lnTo>
                    <a:pt x="488" y="0"/>
                  </a:lnTo>
                  <a:lnTo>
                    <a:pt x="488" y="0"/>
                  </a:lnTo>
                  <a:lnTo>
                    <a:pt x="391" y="24"/>
                  </a:lnTo>
                  <a:lnTo>
                    <a:pt x="293" y="49"/>
                  </a:lnTo>
                  <a:lnTo>
                    <a:pt x="220" y="97"/>
                  </a:lnTo>
                  <a:lnTo>
                    <a:pt x="147" y="146"/>
                  </a:lnTo>
                  <a:lnTo>
                    <a:pt x="74" y="219"/>
                  </a:lnTo>
                  <a:lnTo>
                    <a:pt x="50" y="292"/>
                  </a:lnTo>
                  <a:lnTo>
                    <a:pt x="1" y="390"/>
                  </a:lnTo>
                  <a:lnTo>
                    <a:pt x="1" y="487"/>
                  </a:lnTo>
                  <a:lnTo>
                    <a:pt x="1" y="8329"/>
                  </a:lnTo>
                  <a:lnTo>
                    <a:pt x="3094" y="832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08" name="Shape 632">
            <a:extLst>
              <a:ext uri="{FF2B5EF4-FFF2-40B4-BE49-F238E27FC236}">
                <a16:creationId xmlns:a16="http://schemas.microsoft.com/office/drawing/2014/main" id="{3C900059-2431-4E8B-A41F-6EECCC18BEF4}"/>
              </a:ext>
            </a:extLst>
          </p:cNvPr>
          <p:cNvGrpSpPr/>
          <p:nvPr/>
        </p:nvGrpSpPr>
        <p:grpSpPr>
          <a:xfrm>
            <a:off x="9165461" y="4140312"/>
            <a:ext cx="451596" cy="320689"/>
            <a:chOff x="4604550" y="3714775"/>
            <a:chExt cx="439625" cy="319075"/>
          </a:xfrm>
        </p:grpSpPr>
        <p:sp>
          <p:nvSpPr>
            <p:cNvPr id="209" name="Shape 633">
              <a:extLst>
                <a:ext uri="{FF2B5EF4-FFF2-40B4-BE49-F238E27FC236}">
                  <a16:creationId xmlns:a16="http://schemas.microsoft.com/office/drawing/2014/main" id="{D6514F65-4E8E-4D8C-8BF8-2B778AA09F37}"/>
                </a:ext>
              </a:extLst>
            </p:cNvPr>
            <p:cNvSpPr/>
            <p:nvPr/>
          </p:nvSpPr>
          <p:spPr>
            <a:xfrm>
              <a:off x="4604550" y="3714775"/>
              <a:ext cx="439625" cy="319075"/>
            </a:xfrm>
            <a:custGeom>
              <a:avLst/>
              <a:gdLst/>
              <a:ahLst/>
              <a:cxnLst/>
              <a:rect l="0" t="0" r="0" b="0"/>
              <a:pathLst>
                <a:path w="17585" h="12763" fill="none" extrusionOk="0">
                  <a:moveTo>
                    <a:pt x="1" y="1"/>
                  </a:moveTo>
                  <a:lnTo>
                    <a:pt x="1" y="12276"/>
                  </a:lnTo>
                  <a:lnTo>
                    <a:pt x="1" y="12276"/>
                  </a:lnTo>
                  <a:lnTo>
                    <a:pt x="1" y="12373"/>
                  </a:lnTo>
                  <a:lnTo>
                    <a:pt x="25" y="12471"/>
                  </a:lnTo>
                  <a:lnTo>
                    <a:pt x="74" y="12544"/>
                  </a:lnTo>
                  <a:lnTo>
                    <a:pt x="122" y="12617"/>
                  </a:lnTo>
                  <a:lnTo>
                    <a:pt x="196" y="12690"/>
                  </a:lnTo>
                  <a:lnTo>
                    <a:pt x="293" y="12714"/>
                  </a:lnTo>
                  <a:lnTo>
                    <a:pt x="366" y="12763"/>
                  </a:lnTo>
                  <a:lnTo>
                    <a:pt x="488" y="12763"/>
                  </a:lnTo>
                  <a:lnTo>
                    <a:pt x="17585" y="1276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0" name="Shape 634">
              <a:extLst>
                <a:ext uri="{FF2B5EF4-FFF2-40B4-BE49-F238E27FC236}">
                  <a16:creationId xmlns:a16="http://schemas.microsoft.com/office/drawing/2014/main" id="{23332C10-1386-42D9-9760-760679748F66}"/>
                </a:ext>
              </a:extLst>
            </p:cNvPr>
            <p:cNvSpPr/>
            <p:nvPr/>
          </p:nvSpPr>
          <p:spPr>
            <a:xfrm>
              <a:off x="4647175" y="3761675"/>
              <a:ext cx="354400" cy="213725"/>
            </a:xfrm>
            <a:custGeom>
              <a:avLst/>
              <a:gdLst/>
              <a:ahLst/>
              <a:cxnLst/>
              <a:rect l="0" t="0" r="0" b="0"/>
              <a:pathLst>
                <a:path w="14176" h="8549" fill="none" extrusionOk="0">
                  <a:moveTo>
                    <a:pt x="1" y="8549"/>
                  </a:moveTo>
                  <a:lnTo>
                    <a:pt x="3654" y="4408"/>
                  </a:lnTo>
                  <a:lnTo>
                    <a:pt x="5821" y="5699"/>
                  </a:lnTo>
                  <a:lnTo>
                    <a:pt x="9085" y="1924"/>
                  </a:lnTo>
                  <a:lnTo>
                    <a:pt x="9085" y="1924"/>
                  </a:lnTo>
                  <a:lnTo>
                    <a:pt x="9085" y="1924"/>
                  </a:lnTo>
                  <a:lnTo>
                    <a:pt x="9085" y="1924"/>
                  </a:lnTo>
                  <a:lnTo>
                    <a:pt x="9061" y="1924"/>
                  </a:lnTo>
                  <a:lnTo>
                    <a:pt x="9085" y="1924"/>
                  </a:lnTo>
                  <a:lnTo>
                    <a:pt x="9085" y="1924"/>
                  </a:lnTo>
                  <a:lnTo>
                    <a:pt x="9085" y="1924"/>
                  </a:lnTo>
                  <a:lnTo>
                    <a:pt x="9085" y="1924"/>
                  </a:lnTo>
                  <a:lnTo>
                    <a:pt x="9061" y="1924"/>
                  </a:lnTo>
                  <a:lnTo>
                    <a:pt x="9085" y="1924"/>
                  </a:lnTo>
                  <a:lnTo>
                    <a:pt x="10571" y="3337"/>
                  </a:lnTo>
                  <a:lnTo>
                    <a:pt x="14175"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11" name="Shape 635">
            <a:extLst>
              <a:ext uri="{FF2B5EF4-FFF2-40B4-BE49-F238E27FC236}">
                <a16:creationId xmlns:a16="http://schemas.microsoft.com/office/drawing/2014/main" id="{5207384C-F20B-4D05-922E-F601A9D38EB2}"/>
              </a:ext>
            </a:extLst>
          </p:cNvPr>
          <p:cNvGrpSpPr/>
          <p:nvPr/>
        </p:nvGrpSpPr>
        <p:grpSpPr>
          <a:xfrm>
            <a:off x="9872221" y="4107271"/>
            <a:ext cx="431591" cy="375164"/>
            <a:chOff x="5292575" y="3681900"/>
            <a:chExt cx="420150" cy="373275"/>
          </a:xfrm>
        </p:grpSpPr>
        <p:sp>
          <p:nvSpPr>
            <p:cNvPr id="212" name="Shape 636">
              <a:extLst>
                <a:ext uri="{FF2B5EF4-FFF2-40B4-BE49-F238E27FC236}">
                  <a16:creationId xmlns:a16="http://schemas.microsoft.com/office/drawing/2014/main" id="{94E8ECA4-50E7-4AC8-8BB5-BAF5A7B30E3D}"/>
                </a:ext>
              </a:extLst>
            </p:cNvPr>
            <p:cNvSpPr/>
            <p:nvPr/>
          </p:nvSpPr>
          <p:spPr>
            <a:xfrm>
              <a:off x="5292575" y="3706875"/>
              <a:ext cx="420150" cy="266700"/>
            </a:xfrm>
            <a:custGeom>
              <a:avLst/>
              <a:gdLst/>
              <a:ahLst/>
              <a:cxnLst/>
              <a:rect l="0" t="0" r="0" b="0"/>
              <a:pathLst>
                <a:path w="16806" h="10668" fill="none" extrusionOk="0">
                  <a:moveTo>
                    <a:pt x="16319" y="0"/>
                  </a:moveTo>
                  <a:lnTo>
                    <a:pt x="488" y="0"/>
                  </a:lnTo>
                  <a:lnTo>
                    <a:pt x="488" y="0"/>
                  </a:lnTo>
                  <a:lnTo>
                    <a:pt x="390" y="0"/>
                  </a:lnTo>
                  <a:lnTo>
                    <a:pt x="293" y="25"/>
                  </a:lnTo>
                  <a:lnTo>
                    <a:pt x="196" y="73"/>
                  </a:lnTo>
                  <a:lnTo>
                    <a:pt x="123" y="146"/>
                  </a:lnTo>
                  <a:lnTo>
                    <a:pt x="74" y="219"/>
                  </a:lnTo>
                  <a:lnTo>
                    <a:pt x="25" y="292"/>
                  </a:lnTo>
                  <a:lnTo>
                    <a:pt x="1" y="390"/>
                  </a:lnTo>
                  <a:lnTo>
                    <a:pt x="1" y="487"/>
                  </a:lnTo>
                  <a:lnTo>
                    <a:pt x="1" y="10181"/>
                  </a:lnTo>
                  <a:lnTo>
                    <a:pt x="1" y="10181"/>
                  </a:lnTo>
                  <a:lnTo>
                    <a:pt x="1" y="10278"/>
                  </a:lnTo>
                  <a:lnTo>
                    <a:pt x="25" y="10375"/>
                  </a:lnTo>
                  <a:lnTo>
                    <a:pt x="74" y="10448"/>
                  </a:lnTo>
                  <a:lnTo>
                    <a:pt x="123" y="10522"/>
                  </a:lnTo>
                  <a:lnTo>
                    <a:pt x="196" y="10570"/>
                  </a:lnTo>
                  <a:lnTo>
                    <a:pt x="293" y="10619"/>
                  </a:lnTo>
                  <a:lnTo>
                    <a:pt x="390" y="10643"/>
                  </a:lnTo>
                  <a:lnTo>
                    <a:pt x="488" y="10668"/>
                  </a:lnTo>
                  <a:lnTo>
                    <a:pt x="16319" y="10668"/>
                  </a:lnTo>
                  <a:lnTo>
                    <a:pt x="16319" y="10668"/>
                  </a:lnTo>
                  <a:lnTo>
                    <a:pt x="16416" y="10643"/>
                  </a:lnTo>
                  <a:lnTo>
                    <a:pt x="16513" y="10619"/>
                  </a:lnTo>
                  <a:lnTo>
                    <a:pt x="16611" y="10570"/>
                  </a:lnTo>
                  <a:lnTo>
                    <a:pt x="16684" y="10522"/>
                  </a:lnTo>
                  <a:lnTo>
                    <a:pt x="16733" y="10448"/>
                  </a:lnTo>
                  <a:lnTo>
                    <a:pt x="16781" y="10375"/>
                  </a:lnTo>
                  <a:lnTo>
                    <a:pt x="16806" y="10278"/>
                  </a:lnTo>
                  <a:lnTo>
                    <a:pt x="16806" y="10181"/>
                  </a:lnTo>
                  <a:lnTo>
                    <a:pt x="16806" y="487"/>
                  </a:lnTo>
                  <a:lnTo>
                    <a:pt x="16806" y="487"/>
                  </a:lnTo>
                  <a:lnTo>
                    <a:pt x="16806" y="390"/>
                  </a:lnTo>
                  <a:lnTo>
                    <a:pt x="16781" y="292"/>
                  </a:lnTo>
                  <a:lnTo>
                    <a:pt x="16733" y="219"/>
                  </a:lnTo>
                  <a:lnTo>
                    <a:pt x="16684" y="146"/>
                  </a:lnTo>
                  <a:lnTo>
                    <a:pt x="16611" y="73"/>
                  </a:lnTo>
                  <a:lnTo>
                    <a:pt x="16513" y="25"/>
                  </a:lnTo>
                  <a:lnTo>
                    <a:pt x="16416" y="0"/>
                  </a:lnTo>
                  <a:lnTo>
                    <a:pt x="16319" y="0"/>
                  </a:lnTo>
                  <a:lnTo>
                    <a:pt x="16319"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3" name="Shape 637">
              <a:extLst>
                <a:ext uri="{FF2B5EF4-FFF2-40B4-BE49-F238E27FC236}">
                  <a16:creationId xmlns:a16="http://schemas.microsoft.com/office/drawing/2014/main" id="{EB9D7225-5EA6-4A33-A8E8-DFB75894C53A}"/>
                </a:ext>
              </a:extLst>
            </p:cNvPr>
            <p:cNvSpPr/>
            <p:nvPr/>
          </p:nvSpPr>
          <p:spPr>
            <a:xfrm>
              <a:off x="5490475" y="3681900"/>
              <a:ext cx="24375" cy="25000"/>
            </a:xfrm>
            <a:custGeom>
              <a:avLst/>
              <a:gdLst/>
              <a:ahLst/>
              <a:cxnLst/>
              <a:rect l="0" t="0" r="0" b="0"/>
              <a:pathLst>
                <a:path w="975" h="1000" fill="none" extrusionOk="0">
                  <a:moveTo>
                    <a:pt x="974" y="999"/>
                  </a:moveTo>
                  <a:lnTo>
                    <a:pt x="974" y="488"/>
                  </a:lnTo>
                  <a:lnTo>
                    <a:pt x="974" y="488"/>
                  </a:lnTo>
                  <a:lnTo>
                    <a:pt x="974" y="390"/>
                  </a:lnTo>
                  <a:lnTo>
                    <a:pt x="926" y="293"/>
                  </a:lnTo>
                  <a:lnTo>
                    <a:pt x="901" y="220"/>
                  </a:lnTo>
                  <a:lnTo>
                    <a:pt x="828" y="147"/>
                  </a:lnTo>
                  <a:lnTo>
                    <a:pt x="755" y="74"/>
                  </a:lnTo>
                  <a:lnTo>
                    <a:pt x="682" y="49"/>
                  </a:lnTo>
                  <a:lnTo>
                    <a:pt x="585" y="1"/>
                  </a:lnTo>
                  <a:lnTo>
                    <a:pt x="487" y="1"/>
                  </a:lnTo>
                  <a:lnTo>
                    <a:pt x="487" y="1"/>
                  </a:lnTo>
                  <a:lnTo>
                    <a:pt x="390" y="1"/>
                  </a:lnTo>
                  <a:lnTo>
                    <a:pt x="292" y="49"/>
                  </a:lnTo>
                  <a:lnTo>
                    <a:pt x="219" y="74"/>
                  </a:lnTo>
                  <a:lnTo>
                    <a:pt x="146" y="147"/>
                  </a:lnTo>
                  <a:lnTo>
                    <a:pt x="73" y="220"/>
                  </a:lnTo>
                  <a:lnTo>
                    <a:pt x="49" y="293"/>
                  </a:lnTo>
                  <a:lnTo>
                    <a:pt x="0" y="390"/>
                  </a:lnTo>
                  <a:lnTo>
                    <a:pt x="0" y="488"/>
                  </a:lnTo>
                  <a:lnTo>
                    <a:pt x="0" y="99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4" name="Shape 638">
              <a:extLst>
                <a:ext uri="{FF2B5EF4-FFF2-40B4-BE49-F238E27FC236}">
                  <a16:creationId xmlns:a16="http://schemas.microsoft.com/office/drawing/2014/main" id="{84B4CF76-9946-4BA4-85D1-92F4D5551375}"/>
                </a:ext>
              </a:extLst>
            </p:cNvPr>
            <p:cNvSpPr/>
            <p:nvPr/>
          </p:nvSpPr>
          <p:spPr>
            <a:xfrm>
              <a:off x="5358350" y="3973550"/>
              <a:ext cx="60900" cy="81625"/>
            </a:xfrm>
            <a:custGeom>
              <a:avLst/>
              <a:gdLst/>
              <a:ahLst/>
              <a:cxnLst/>
              <a:rect l="0" t="0" r="0" b="0"/>
              <a:pathLst>
                <a:path w="2436" h="3265" fill="none" extrusionOk="0">
                  <a:moveTo>
                    <a:pt x="1340" y="1"/>
                  </a:moveTo>
                  <a:lnTo>
                    <a:pt x="49" y="2558"/>
                  </a:lnTo>
                  <a:lnTo>
                    <a:pt x="49" y="2558"/>
                  </a:lnTo>
                  <a:lnTo>
                    <a:pt x="24" y="2631"/>
                  </a:lnTo>
                  <a:lnTo>
                    <a:pt x="0" y="2728"/>
                  </a:lnTo>
                  <a:lnTo>
                    <a:pt x="0" y="2826"/>
                  </a:lnTo>
                  <a:lnTo>
                    <a:pt x="24" y="2923"/>
                  </a:lnTo>
                  <a:lnTo>
                    <a:pt x="73" y="2996"/>
                  </a:lnTo>
                  <a:lnTo>
                    <a:pt x="122" y="3094"/>
                  </a:lnTo>
                  <a:lnTo>
                    <a:pt x="195" y="3142"/>
                  </a:lnTo>
                  <a:lnTo>
                    <a:pt x="268" y="3215"/>
                  </a:lnTo>
                  <a:lnTo>
                    <a:pt x="268" y="3215"/>
                  </a:lnTo>
                  <a:lnTo>
                    <a:pt x="390" y="3240"/>
                  </a:lnTo>
                  <a:lnTo>
                    <a:pt x="487" y="3264"/>
                  </a:lnTo>
                  <a:lnTo>
                    <a:pt x="487" y="3264"/>
                  </a:lnTo>
                  <a:lnTo>
                    <a:pt x="633" y="3240"/>
                  </a:lnTo>
                  <a:lnTo>
                    <a:pt x="755" y="3191"/>
                  </a:lnTo>
                  <a:lnTo>
                    <a:pt x="853" y="3094"/>
                  </a:lnTo>
                  <a:lnTo>
                    <a:pt x="926" y="2996"/>
                  </a:lnTo>
                  <a:lnTo>
                    <a:pt x="2436"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5" name="Shape 639">
              <a:extLst>
                <a:ext uri="{FF2B5EF4-FFF2-40B4-BE49-F238E27FC236}">
                  <a16:creationId xmlns:a16="http://schemas.microsoft.com/office/drawing/2014/main" id="{14EF63BE-0461-4FA1-8EB6-FB5951521EEA}"/>
                </a:ext>
              </a:extLst>
            </p:cNvPr>
            <p:cNvSpPr/>
            <p:nvPr/>
          </p:nvSpPr>
          <p:spPr>
            <a:xfrm>
              <a:off x="5586050" y="3973550"/>
              <a:ext cx="60925" cy="81625"/>
            </a:xfrm>
            <a:custGeom>
              <a:avLst/>
              <a:gdLst/>
              <a:ahLst/>
              <a:cxnLst/>
              <a:rect l="0" t="0" r="0" b="0"/>
              <a:pathLst>
                <a:path w="2437" h="3265" fill="none" extrusionOk="0">
                  <a:moveTo>
                    <a:pt x="1" y="1"/>
                  </a:moveTo>
                  <a:lnTo>
                    <a:pt x="1511" y="2996"/>
                  </a:lnTo>
                  <a:lnTo>
                    <a:pt x="1511" y="2996"/>
                  </a:lnTo>
                  <a:lnTo>
                    <a:pt x="1584" y="3094"/>
                  </a:lnTo>
                  <a:lnTo>
                    <a:pt x="1681" y="3191"/>
                  </a:lnTo>
                  <a:lnTo>
                    <a:pt x="1803" y="3240"/>
                  </a:lnTo>
                  <a:lnTo>
                    <a:pt x="1949" y="3264"/>
                  </a:lnTo>
                  <a:lnTo>
                    <a:pt x="1949" y="3264"/>
                  </a:lnTo>
                  <a:lnTo>
                    <a:pt x="2047" y="3240"/>
                  </a:lnTo>
                  <a:lnTo>
                    <a:pt x="2168" y="3215"/>
                  </a:lnTo>
                  <a:lnTo>
                    <a:pt x="2168" y="3215"/>
                  </a:lnTo>
                  <a:lnTo>
                    <a:pt x="2241" y="3142"/>
                  </a:lnTo>
                  <a:lnTo>
                    <a:pt x="2315" y="3094"/>
                  </a:lnTo>
                  <a:lnTo>
                    <a:pt x="2363" y="2996"/>
                  </a:lnTo>
                  <a:lnTo>
                    <a:pt x="2412" y="2923"/>
                  </a:lnTo>
                  <a:lnTo>
                    <a:pt x="2436" y="2826"/>
                  </a:lnTo>
                  <a:lnTo>
                    <a:pt x="2436" y="2728"/>
                  </a:lnTo>
                  <a:lnTo>
                    <a:pt x="2412" y="2631"/>
                  </a:lnTo>
                  <a:lnTo>
                    <a:pt x="2388" y="2558"/>
                  </a:lnTo>
                  <a:lnTo>
                    <a:pt x="1097"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6" name="Shape 640">
              <a:extLst>
                <a:ext uri="{FF2B5EF4-FFF2-40B4-BE49-F238E27FC236}">
                  <a16:creationId xmlns:a16="http://schemas.microsoft.com/office/drawing/2014/main" id="{7B576737-0898-44FA-AFE6-1328B5482680}"/>
                </a:ext>
              </a:extLst>
            </p:cNvPr>
            <p:cNvSpPr/>
            <p:nvPr/>
          </p:nvSpPr>
          <p:spPr>
            <a:xfrm>
              <a:off x="5316925" y="3731225"/>
              <a:ext cx="371450" cy="218000"/>
            </a:xfrm>
            <a:custGeom>
              <a:avLst/>
              <a:gdLst/>
              <a:ahLst/>
              <a:cxnLst/>
              <a:rect l="0" t="0" r="0" b="0"/>
              <a:pathLst>
                <a:path w="14858" h="8720" fill="none" extrusionOk="0">
                  <a:moveTo>
                    <a:pt x="1" y="0"/>
                  </a:moveTo>
                  <a:lnTo>
                    <a:pt x="1" y="8719"/>
                  </a:lnTo>
                  <a:lnTo>
                    <a:pt x="14857" y="8719"/>
                  </a:lnTo>
                  <a:lnTo>
                    <a:pt x="14857" y="0"/>
                  </a:lnTo>
                  <a:lnTo>
                    <a:pt x="1"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7" name="Shape 641">
              <a:extLst>
                <a:ext uri="{FF2B5EF4-FFF2-40B4-BE49-F238E27FC236}">
                  <a16:creationId xmlns:a16="http://schemas.microsoft.com/office/drawing/2014/main" id="{5651DF7B-A94D-4A81-A254-61224BDD0B96}"/>
                </a:ext>
              </a:extLst>
            </p:cNvPr>
            <p:cNvSpPr/>
            <p:nvPr/>
          </p:nvSpPr>
          <p:spPr>
            <a:xfrm>
              <a:off x="5380250" y="3784800"/>
              <a:ext cx="230200" cy="115725"/>
            </a:xfrm>
            <a:custGeom>
              <a:avLst/>
              <a:gdLst/>
              <a:ahLst/>
              <a:cxnLst/>
              <a:rect l="0" t="0" r="0" b="0"/>
              <a:pathLst>
                <a:path w="9208" h="4629" fill="none" extrusionOk="0">
                  <a:moveTo>
                    <a:pt x="9207" y="1"/>
                  </a:moveTo>
                  <a:lnTo>
                    <a:pt x="5213" y="3995"/>
                  </a:lnTo>
                  <a:lnTo>
                    <a:pt x="5213" y="3995"/>
                  </a:lnTo>
                  <a:lnTo>
                    <a:pt x="5140" y="4044"/>
                  </a:lnTo>
                  <a:lnTo>
                    <a:pt x="5067" y="4092"/>
                  </a:lnTo>
                  <a:lnTo>
                    <a:pt x="4969" y="4117"/>
                  </a:lnTo>
                  <a:lnTo>
                    <a:pt x="4872" y="4141"/>
                  </a:lnTo>
                  <a:lnTo>
                    <a:pt x="4774" y="4117"/>
                  </a:lnTo>
                  <a:lnTo>
                    <a:pt x="4677" y="4092"/>
                  </a:lnTo>
                  <a:lnTo>
                    <a:pt x="4604" y="4044"/>
                  </a:lnTo>
                  <a:lnTo>
                    <a:pt x="4531" y="3995"/>
                  </a:lnTo>
                  <a:lnTo>
                    <a:pt x="2582" y="2046"/>
                  </a:lnTo>
                  <a:lnTo>
                    <a:pt x="1" y="462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8" name="Shape 642">
              <a:extLst>
                <a:ext uri="{FF2B5EF4-FFF2-40B4-BE49-F238E27FC236}">
                  <a16:creationId xmlns:a16="http://schemas.microsoft.com/office/drawing/2014/main" id="{451B93C1-2BA4-4FDF-84EE-09B1639BF387}"/>
                </a:ext>
              </a:extLst>
            </p:cNvPr>
            <p:cNvSpPr/>
            <p:nvPr/>
          </p:nvSpPr>
          <p:spPr>
            <a:xfrm>
              <a:off x="5547700" y="3779925"/>
              <a:ext cx="68825" cy="68825"/>
            </a:xfrm>
            <a:custGeom>
              <a:avLst/>
              <a:gdLst/>
              <a:ahLst/>
              <a:cxnLst/>
              <a:rect l="0" t="0" r="0" b="0"/>
              <a:pathLst>
                <a:path w="2753" h="2753" fill="none" extrusionOk="0">
                  <a:moveTo>
                    <a:pt x="0" y="1"/>
                  </a:moveTo>
                  <a:lnTo>
                    <a:pt x="2265" y="1"/>
                  </a:lnTo>
                  <a:lnTo>
                    <a:pt x="2265" y="1"/>
                  </a:lnTo>
                  <a:lnTo>
                    <a:pt x="2363" y="1"/>
                  </a:lnTo>
                  <a:lnTo>
                    <a:pt x="2460" y="25"/>
                  </a:lnTo>
                  <a:lnTo>
                    <a:pt x="2533" y="74"/>
                  </a:lnTo>
                  <a:lnTo>
                    <a:pt x="2606" y="147"/>
                  </a:lnTo>
                  <a:lnTo>
                    <a:pt x="2680" y="220"/>
                  </a:lnTo>
                  <a:lnTo>
                    <a:pt x="2728" y="293"/>
                  </a:lnTo>
                  <a:lnTo>
                    <a:pt x="2753" y="390"/>
                  </a:lnTo>
                  <a:lnTo>
                    <a:pt x="2753" y="488"/>
                  </a:lnTo>
                  <a:lnTo>
                    <a:pt x="2753" y="275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19" name="Shape 643">
            <a:extLst>
              <a:ext uri="{FF2B5EF4-FFF2-40B4-BE49-F238E27FC236}">
                <a16:creationId xmlns:a16="http://schemas.microsoft.com/office/drawing/2014/main" id="{5B7AF3BB-B125-4342-8A2D-ABEB7823C213}"/>
              </a:ext>
            </a:extLst>
          </p:cNvPr>
          <p:cNvGrpSpPr/>
          <p:nvPr/>
        </p:nvGrpSpPr>
        <p:grpSpPr>
          <a:xfrm>
            <a:off x="10538330" y="4059530"/>
            <a:ext cx="480384" cy="470015"/>
            <a:chOff x="5941025" y="3634400"/>
            <a:chExt cx="467650" cy="467650"/>
          </a:xfrm>
        </p:grpSpPr>
        <p:sp>
          <p:nvSpPr>
            <p:cNvPr id="220" name="Shape 644">
              <a:extLst>
                <a:ext uri="{FF2B5EF4-FFF2-40B4-BE49-F238E27FC236}">
                  <a16:creationId xmlns:a16="http://schemas.microsoft.com/office/drawing/2014/main" id="{F388AE72-7B5E-49BC-85A0-725BF6B7B660}"/>
                </a:ext>
              </a:extLst>
            </p:cNvPr>
            <p:cNvSpPr/>
            <p:nvPr/>
          </p:nvSpPr>
          <p:spPr>
            <a:xfrm>
              <a:off x="5941025" y="3634400"/>
              <a:ext cx="467650" cy="467650"/>
            </a:xfrm>
            <a:custGeom>
              <a:avLst/>
              <a:gdLst/>
              <a:ahLst/>
              <a:cxnLst/>
              <a:rect l="0" t="0" r="0" b="0"/>
              <a:pathLst>
                <a:path w="18706" h="18706" fill="none" extrusionOk="0">
                  <a:moveTo>
                    <a:pt x="9353" y="1"/>
                  </a:moveTo>
                  <a:lnTo>
                    <a:pt x="9353" y="1"/>
                  </a:lnTo>
                  <a:lnTo>
                    <a:pt x="8866" y="25"/>
                  </a:lnTo>
                  <a:lnTo>
                    <a:pt x="8403" y="50"/>
                  </a:lnTo>
                  <a:lnTo>
                    <a:pt x="7940" y="123"/>
                  </a:lnTo>
                  <a:lnTo>
                    <a:pt x="7478" y="196"/>
                  </a:lnTo>
                  <a:lnTo>
                    <a:pt x="7015" y="293"/>
                  </a:lnTo>
                  <a:lnTo>
                    <a:pt x="6577" y="439"/>
                  </a:lnTo>
                  <a:lnTo>
                    <a:pt x="6138" y="585"/>
                  </a:lnTo>
                  <a:lnTo>
                    <a:pt x="5724" y="732"/>
                  </a:lnTo>
                  <a:lnTo>
                    <a:pt x="5310" y="926"/>
                  </a:lnTo>
                  <a:lnTo>
                    <a:pt x="4896" y="1146"/>
                  </a:lnTo>
                  <a:lnTo>
                    <a:pt x="4506" y="1365"/>
                  </a:lnTo>
                  <a:lnTo>
                    <a:pt x="4117" y="1608"/>
                  </a:lnTo>
                  <a:lnTo>
                    <a:pt x="3751" y="1876"/>
                  </a:lnTo>
                  <a:lnTo>
                    <a:pt x="3410" y="2144"/>
                  </a:lnTo>
                  <a:lnTo>
                    <a:pt x="3069" y="2436"/>
                  </a:lnTo>
                  <a:lnTo>
                    <a:pt x="2753" y="2753"/>
                  </a:lnTo>
                  <a:lnTo>
                    <a:pt x="2436" y="3070"/>
                  </a:lnTo>
                  <a:lnTo>
                    <a:pt x="2144" y="3411"/>
                  </a:lnTo>
                  <a:lnTo>
                    <a:pt x="1876" y="3752"/>
                  </a:lnTo>
                  <a:lnTo>
                    <a:pt x="1608" y="4117"/>
                  </a:lnTo>
                  <a:lnTo>
                    <a:pt x="1365" y="4507"/>
                  </a:lnTo>
                  <a:lnTo>
                    <a:pt x="1145" y="4896"/>
                  </a:lnTo>
                  <a:lnTo>
                    <a:pt x="926" y="5310"/>
                  </a:lnTo>
                  <a:lnTo>
                    <a:pt x="731" y="5724"/>
                  </a:lnTo>
                  <a:lnTo>
                    <a:pt x="585" y="6138"/>
                  </a:lnTo>
                  <a:lnTo>
                    <a:pt x="439" y="6577"/>
                  </a:lnTo>
                  <a:lnTo>
                    <a:pt x="293" y="7015"/>
                  </a:lnTo>
                  <a:lnTo>
                    <a:pt x="196" y="7478"/>
                  </a:lnTo>
                  <a:lnTo>
                    <a:pt x="123" y="7941"/>
                  </a:lnTo>
                  <a:lnTo>
                    <a:pt x="49" y="8403"/>
                  </a:lnTo>
                  <a:lnTo>
                    <a:pt x="25" y="8866"/>
                  </a:lnTo>
                  <a:lnTo>
                    <a:pt x="1" y="9353"/>
                  </a:lnTo>
                  <a:lnTo>
                    <a:pt x="1" y="9353"/>
                  </a:lnTo>
                  <a:lnTo>
                    <a:pt x="25" y="9840"/>
                  </a:lnTo>
                  <a:lnTo>
                    <a:pt x="49" y="10303"/>
                  </a:lnTo>
                  <a:lnTo>
                    <a:pt x="123" y="10766"/>
                  </a:lnTo>
                  <a:lnTo>
                    <a:pt x="196" y="11229"/>
                  </a:lnTo>
                  <a:lnTo>
                    <a:pt x="293" y="11691"/>
                  </a:lnTo>
                  <a:lnTo>
                    <a:pt x="439" y="12130"/>
                  </a:lnTo>
                  <a:lnTo>
                    <a:pt x="585" y="12568"/>
                  </a:lnTo>
                  <a:lnTo>
                    <a:pt x="731" y="12982"/>
                  </a:lnTo>
                  <a:lnTo>
                    <a:pt x="926" y="13396"/>
                  </a:lnTo>
                  <a:lnTo>
                    <a:pt x="1145" y="13810"/>
                  </a:lnTo>
                  <a:lnTo>
                    <a:pt x="1365" y="14200"/>
                  </a:lnTo>
                  <a:lnTo>
                    <a:pt x="1608" y="14590"/>
                  </a:lnTo>
                  <a:lnTo>
                    <a:pt x="1876" y="14955"/>
                  </a:lnTo>
                  <a:lnTo>
                    <a:pt x="2144" y="15296"/>
                  </a:lnTo>
                  <a:lnTo>
                    <a:pt x="2436" y="15637"/>
                  </a:lnTo>
                  <a:lnTo>
                    <a:pt x="2753" y="15953"/>
                  </a:lnTo>
                  <a:lnTo>
                    <a:pt x="3069" y="16270"/>
                  </a:lnTo>
                  <a:lnTo>
                    <a:pt x="3410" y="16562"/>
                  </a:lnTo>
                  <a:lnTo>
                    <a:pt x="3751" y="16830"/>
                  </a:lnTo>
                  <a:lnTo>
                    <a:pt x="4117" y="17098"/>
                  </a:lnTo>
                  <a:lnTo>
                    <a:pt x="4506" y="17342"/>
                  </a:lnTo>
                  <a:lnTo>
                    <a:pt x="4896" y="17561"/>
                  </a:lnTo>
                  <a:lnTo>
                    <a:pt x="5310" y="17780"/>
                  </a:lnTo>
                  <a:lnTo>
                    <a:pt x="5724" y="17975"/>
                  </a:lnTo>
                  <a:lnTo>
                    <a:pt x="6138" y="18121"/>
                  </a:lnTo>
                  <a:lnTo>
                    <a:pt x="6577" y="18267"/>
                  </a:lnTo>
                  <a:lnTo>
                    <a:pt x="7015" y="18413"/>
                  </a:lnTo>
                  <a:lnTo>
                    <a:pt x="7478" y="18511"/>
                  </a:lnTo>
                  <a:lnTo>
                    <a:pt x="7940" y="18584"/>
                  </a:lnTo>
                  <a:lnTo>
                    <a:pt x="8403" y="18657"/>
                  </a:lnTo>
                  <a:lnTo>
                    <a:pt x="8866" y="18681"/>
                  </a:lnTo>
                  <a:lnTo>
                    <a:pt x="9353" y="18706"/>
                  </a:lnTo>
                  <a:lnTo>
                    <a:pt x="9353" y="18706"/>
                  </a:lnTo>
                  <a:lnTo>
                    <a:pt x="9840" y="18681"/>
                  </a:lnTo>
                  <a:lnTo>
                    <a:pt x="10303" y="18657"/>
                  </a:lnTo>
                  <a:lnTo>
                    <a:pt x="10766" y="18584"/>
                  </a:lnTo>
                  <a:lnTo>
                    <a:pt x="11228" y="18511"/>
                  </a:lnTo>
                  <a:lnTo>
                    <a:pt x="11691" y="18413"/>
                  </a:lnTo>
                  <a:lnTo>
                    <a:pt x="12130" y="18267"/>
                  </a:lnTo>
                  <a:lnTo>
                    <a:pt x="12568" y="18121"/>
                  </a:lnTo>
                  <a:lnTo>
                    <a:pt x="12982" y="17975"/>
                  </a:lnTo>
                  <a:lnTo>
                    <a:pt x="13396" y="17780"/>
                  </a:lnTo>
                  <a:lnTo>
                    <a:pt x="13810" y="17561"/>
                  </a:lnTo>
                  <a:lnTo>
                    <a:pt x="14200" y="17342"/>
                  </a:lnTo>
                  <a:lnTo>
                    <a:pt x="14589" y="17098"/>
                  </a:lnTo>
                  <a:lnTo>
                    <a:pt x="14955" y="16830"/>
                  </a:lnTo>
                  <a:lnTo>
                    <a:pt x="15296" y="16562"/>
                  </a:lnTo>
                  <a:lnTo>
                    <a:pt x="15637" y="16270"/>
                  </a:lnTo>
                  <a:lnTo>
                    <a:pt x="15953" y="15953"/>
                  </a:lnTo>
                  <a:lnTo>
                    <a:pt x="16270" y="15637"/>
                  </a:lnTo>
                  <a:lnTo>
                    <a:pt x="16562" y="15296"/>
                  </a:lnTo>
                  <a:lnTo>
                    <a:pt x="16830" y="14955"/>
                  </a:lnTo>
                  <a:lnTo>
                    <a:pt x="17098" y="14590"/>
                  </a:lnTo>
                  <a:lnTo>
                    <a:pt x="17341" y="14200"/>
                  </a:lnTo>
                  <a:lnTo>
                    <a:pt x="17561" y="13810"/>
                  </a:lnTo>
                  <a:lnTo>
                    <a:pt x="17780" y="13396"/>
                  </a:lnTo>
                  <a:lnTo>
                    <a:pt x="17975" y="12982"/>
                  </a:lnTo>
                  <a:lnTo>
                    <a:pt x="18121" y="12568"/>
                  </a:lnTo>
                  <a:lnTo>
                    <a:pt x="18267" y="12130"/>
                  </a:lnTo>
                  <a:lnTo>
                    <a:pt x="18413" y="11691"/>
                  </a:lnTo>
                  <a:lnTo>
                    <a:pt x="18511" y="11229"/>
                  </a:lnTo>
                  <a:lnTo>
                    <a:pt x="18584" y="10766"/>
                  </a:lnTo>
                  <a:lnTo>
                    <a:pt x="18657" y="10303"/>
                  </a:lnTo>
                  <a:lnTo>
                    <a:pt x="18681" y="9840"/>
                  </a:lnTo>
                  <a:lnTo>
                    <a:pt x="18705" y="9353"/>
                  </a:lnTo>
                  <a:lnTo>
                    <a:pt x="18705" y="9353"/>
                  </a:lnTo>
                  <a:lnTo>
                    <a:pt x="18681" y="8866"/>
                  </a:lnTo>
                  <a:lnTo>
                    <a:pt x="18657" y="8403"/>
                  </a:lnTo>
                  <a:lnTo>
                    <a:pt x="18584" y="7941"/>
                  </a:lnTo>
                  <a:lnTo>
                    <a:pt x="18511" y="7478"/>
                  </a:lnTo>
                  <a:lnTo>
                    <a:pt x="18413" y="7015"/>
                  </a:lnTo>
                  <a:lnTo>
                    <a:pt x="18267" y="6577"/>
                  </a:lnTo>
                  <a:lnTo>
                    <a:pt x="18121" y="6138"/>
                  </a:lnTo>
                  <a:lnTo>
                    <a:pt x="17975" y="5724"/>
                  </a:lnTo>
                  <a:lnTo>
                    <a:pt x="17780" y="5310"/>
                  </a:lnTo>
                  <a:lnTo>
                    <a:pt x="17561" y="4896"/>
                  </a:lnTo>
                  <a:lnTo>
                    <a:pt x="17341" y="4507"/>
                  </a:lnTo>
                  <a:lnTo>
                    <a:pt x="17098" y="4117"/>
                  </a:lnTo>
                  <a:lnTo>
                    <a:pt x="16830" y="3752"/>
                  </a:lnTo>
                  <a:lnTo>
                    <a:pt x="16562" y="3411"/>
                  </a:lnTo>
                  <a:lnTo>
                    <a:pt x="16270" y="3070"/>
                  </a:lnTo>
                  <a:lnTo>
                    <a:pt x="15953" y="2753"/>
                  </a:lnTo>
                  <a:lnTo>
                    <a:pt x="15637" y="2436"/>
                  </a:lnTo>
                  <a:lnTo>
                    <a:pt x="15296" y="2144"/>
                  </a:lnTo>
                  <a:lnTo>
                    <a:pt x="14955" y="1876"/>
                  </a:lnTo>
                  <a:lnTo>
                    <a:pt x="14589" y="1608"/>
                  </a:lnTo>
                  <a:lnTo>
                    <a:pt x="14200" y="1365"/>
                  </a:lnTo>
                  <a:lnTo>
                    <a:pt x="13810" y="1146"/>
                  </a:lnTo>
                  <a:lnTo>
                    <a:pt x="13396" y="926"/>
                  </a:lnTo>
                  <a:lnTo>
                    <a:pt x="12982" y="732"/>
                  </a:lnTo>
                  <a:lnTo>
                    <a:pt x="12568" y="585"/>
                  </a:lnTo>
                  <a:lnTo>
                    <a:pt x="12130" y="439"/>
                  </a:lnTo>
                  <a:lnTo>
                    <a:pt x="11691" y="293"/>
                  </a:lnTo>
                  <a:lnTo>
                    <a:pt x="11228" y="196"/>
                  </a:lnTo>
                  <a:lnTo>
                    <a:pt x="10766" y="123"/>
                  </a:lnTo>
                  <a:lnTo>
                    <a:pt x="10303" y="50"/>
                  </a:lnTo>
                  <a:lnTo>
                    <a:pt x="9840" y="25"/>
                  </a:lnTo>
                  <a:lnTo>
                    <a:pt x="9353" y="1"/>
                  </a:lnTo>
                  <a:lnTo>
                    <a:pt x="935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21" name="Shape 645">
              <a:extLst>
                <a:ext uri="{FF2B5EF4-FFF2-40B4-BE49-F238E27FC236}">
                  <a16:creationId xmlns:a16="http://schemas.microsoft.com/office/drawing/2014/main" id="{013AAE9C-B882-44B9-BE1D-6D6D6C691530}"/>
                </a:ext>
              </a:extLst>
            </p:cNvPr>
            <p:cNvSpPr/>
            <p:nvPr/>
          </p:nvSpPr>
          <p:spPr>
            <a:xfrm>
              <a:off x="6211975" y="3753150"/>
              <a:ext cx="19525" cy="18900"/>
            </a:xfrm>
            <a:custGeom>
              <a:avLst/>
              <a:gdLst/>
              <a:ahLst/>
              <a:cxnLst/>
              <a:rect l="0" t="0" r="0" b="0"/>
              <a:pathLst>
                <a:path w="781" h="756" fill="none" extrusionOk="0">
                  <a:moveTo>
                    <a:pt x="585" y="0"/>
                  </a:moveTo>
                  <a:lnTo>
                    <a:pt x="585" y="0"/>
                  </a:lnTo>
                  <a:lnTo>
                    <a:pt x="658" y="24"/>
                  </a:lnTo>
                  <a:lnTo>
                    <a:pt x="707" y="49"/>
                  </a:lnTo>
                  <a:lnTo>
                    <a:pt x="756" y="122"/>
                  </a:lnTo>
                  <a:lnTo>
                    <a:pt x="780" y="195"/>
                  </a:lnTo>
                  <a:lnTo>
                    <a:pt x="780" y="195"/>
                  </a:lnTo>
                  <a:lnTo>
                    <a:pt x="756" y="268"/>
                  </a:lnTo>
                  <a:lnTo>
                    <a:pt x="707" y="390"/>
                  </a:lnTo>
                  <a:lnTo>
                    <a:pt x="658" y="487"/>
                  </a:lnTo>
                  <a:lnTo>
                    <a:pt x="585" y="560"/>
                  </a:lnTo>
                  <a:lnTo>
                    <a:pt x="585" y="560"/>
                  </a:lnTo>
                  <a:lnTo>
                    <a:pt x="488" y="633"/>
                  </a:lnTo>
                  <a:lnTo>
                    <a:pt x="390" y="706"/>
                  </a:lnTo>
                  <a:lnTo>
                    <a:pt x="293" y="755"/>
                  </a:lnTo>
                  <a:lnTo>
                    <a:pt x="196" y="755"/>
                  </a:lnTo>
                  <a:lnTo>
                    <a:pt x="196" y="755"/>
                  </a:lnTo>
                  <a:lnTo>
                    <a:pt x="122" y="755"/>
                  </a:lnTo>
                  <a:lnTo>
                    <a:pt x="74" y="706"/>
                  </a:lnTo>
                  <a:lnTo>
                    <a:pt x="25" y="633"/>
                  </a:lnTo>
                  <a:lnTo>
                    <a:pt x="1" y="560"/>
                  </a:lnTo>
                  <a:lnTo>
                    <a:pt x="1" y="560"/>
                  </a:lnTo>
                  <a:lnTo>
                    <a:pt x="25" y="487"/>
                  </a:lnTo>
                  <a:lnTo>
                    <a:pt x="74" y="390"/>
                  </a:lnTo>
                  <a:lnTo>
                    <a:pt x="122" y="268"/>
                  </a:lnTo>
                  <a:lnTo>
                    <a:pt x="196" y="195"/>
                  </a:lnTo>
                  <a:lnTo>
                    <a:pt x="196" y="195"/>
                  </a:lnTo>
                  <a:lnTo>
                    <a:pt x="293" y="122"/>
                  </a:lnTo>
                  <a:lnTo>
                    <a:pt x="390" y="49"/>
                  </a:lnTo>
                  <a:lnTo>
                    <a:pt x="488" y="24"/>
                  </a:lnTo>
                  <a:lnTo>
                    <a:pt x="585" y="0"/>
                  </a:lnTo>
                  <a:lnTo>
                    <a:pt x="585"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22" name="Shape 646">
              <a:extLst>
                <a:ext uri="{FF2B5EF4-FFF2-40B4-BE49-F238E27FC236}">
                  <a16:creationId xmlns:a16="http://schemas.microsoft.com/office/drawing/2014/main" id="{F2163C4B-3FF2-4B20-8286-7325C0EAF20B}"/>
                </a:ext>
              </a:extLst>
            </p:cNvPr>
            <p:cNvSpPr/>
            <p:nvPr/>
          </p:nvSpPr>
          <p:spPr>
            <a:xfrm>
              <a:off x="5943475" y="3695900"/>
              <a:ext cx="177800" cy="351350"/>
            </a:xfrm>
            <a:custGeom>
              <a:avLst/>
              <a:gdLst/>
              <a:ahLst/>
              <a:cxnLst/>
              <a:rect l="0" t="0" r="0" b="0"/>
              <a:pathLst>
                <a:path w="7112" h="14054" fill="none" extrusionOk="0">
                  <a:moveTo>
                    <a:pt x="2582" y="780"/>
                  </a:moveTo>
                  <a:lnTo>
                    <a:pt x="2582" y="780"/>
                  </a:lnTo>
                  <a:lnTo>
                    <a:pt x="2752" y="780"/>
                  </a:lnTo>
                  <a:lnTo>
                    <a:pt x="2752" y="780"/>
                  </a:lnTo>
                  <a:lnTo>
                    <a:pt x="2996" y="780"/>
                  </a:lnTo>
                  <a:lnTo>
                    <a:pt x="3215" y="829"/>
                  </a:lnTo>
                  <a:lnTo>
                    <a:pt x="3386" y="878"/>
                  </a:lnTo>
                  <a:lnTo>
                    <a:pt x="3507" y="951"/>
                  </a:lnTo>
                  <a:lnTo>
                    <a:pt x="3507" y="951"/>
                  </a:lnTo>
                  <a:lnTo>
                    <a:pt x="3605" y="1024"/>
                  </a:lnTo>
                  <a:lnTo>
                    <a:pt x="3702" y="1048"/>
                  </a:lnTo>
                  <a:lnTo>
                    <a:pt x="3800" y="1024"/>
                  </a:lnTo>
                  <a:lnTo>
                    <a:pt x="3897" y="951"/>
                  </a:lnTo>
                  <a:lnTo>
                    <a:pt x="3897" y="951"/>
                  </a:lnTo>
                  <a:lnTo>
                    <a:pt x="3970" y="878"/>
                  </a:lnTo>
                  <a:lnTo>
                    <a:pt x="4092" y="829"/>
                  </a:lnTo>
                  <a:lnTo>
                    <a:pt x="4189" y="780"/>
                  </a:lnTo>
                  <a:lnTo>
                    <a:pt x="4262" y="780"/>
                  </a:lnTo>
                  <a:lnTo>
                    <a:pt x="4262" y="780"/>
                  </a:lnTo>
                  <a:lnTo>
                    <a:pt x="4384" y="731"/>
                  </a:lnTo>
                  <a:lnTo>
                    <a:pt x="4506" y="658"/>
                  </a:lnTo>
                  <a:lnTo>
                    <a:pt x="4676" y="537"/>
                  </a:lnTo>
                  <a:lnTo>
                    <a:pt x="4847" y="390"/>
                  </a:lnTo>
                  <a:lnTo>
                    <a:pt x="4847" y="390"/>
                  </a:lnTo>
                  <a:lnTo>
                    <a:pt x="5042" y="244"/>
                  </a:lnTo>
                  <a:lnTo>
                    <a:pt x="5285" y="123"/>
                  </a:lnTo>
                  <a:lnTo>
                    <a:pt x="5529" y="49"/>
                  </a:lnTo>
                  <a:lnTo>
                    <a:pt x="5797" y="1"/>
                  </a:lnTo>
                  <a:lnTo>
                    <a:pt x="5797" y="1"/>
                  </a:lnTo>
                  <a:lnTo>
                    <a:pt x="5894" y="25"/>
                  </a:lnTo>
                  <a:lnTo>
                    <a:pt x="5992" y="49"/>
                  </a:lnTo>
                  <a:lnTo>
                    <a:pt x="6040" y="74"/>
                  </a:lnTo>
                  <a:lnTo>
                    <a:pt x="6089" y="123"/>
                  </a:lnTo>
                  <a:lnTo>
                    <a:pt x="6089" y="171"/>
                  </a:lnTo>
                  <a:lnTo>
                    <a:pt x="6089" y="244"/>
                  </a:lnTo>
                  <a:lnTo>
                    <a:pt x="6040" y="317"/>
                  </a:lnTo>
                  <a:lnTo>
                    <a:pt x="5992" y="390"/>
                  </a:lnTo>
                  <a:lnTo>
                    <a:pt x="5992" y="390"/>
                  </a:lnTo>
                  <a:lnTo>
                    <a:pt x="5845" y="561"/>
                  </a:lnTo>
                  <a:lnTo>
                    <a:pt x="5772" y="707"/>
                  </a:lnTo>
                  <a:lnTo>
                    <a:pt x="5748" y="853"/>
                  </a:lnTo>
                  <a:lnTo>
                    <a:pt x="5772" y="926"/>
                  </a:lnTo>
                  <a:lnTo>
                    <a:pt x="5797" y="951"/>
                  </a:lnTo>
                  <a:lnTo>
                    <a:pt x="5797" y="951"/>
                  </a:lnTo>
                  <a:lnTo>
                    <a:pt x="5870" y="1048"/>
                  </a:lnTo>
                  <a:lnTo>
                    <a:pt x="5918" y="1145"/>
                  </a:lnTo>
                  <a:lnTo>
                    <a:pt x="5967" y="1243"/>
                  </a:lnTo>
                  <a:lnTo>
                    <a:pt x="5992" y="1340"/>
                  </a:lnTo>
                  <a:lnTo>
                    <a:pt x="5992" y="1340"/>
                  </a:lnTo>
                  <a:lnTo>
                    <a:pt x="5967" y="1438"/>
                  </a:lnTo>
                  <a:lnTo>
                    <a:pt x="5918" y="1535"/>
                  </a:lnTo>
                  <a:lnTo>
                    <a:pt x="5870" y="1633"/>
                  </a:lnTo>
                  <a:lnTo>
                    <a:pt x="5797" y="1730"/>
                  </a:lnTo>
                  <a:lnTo>
                    <a:pt x="5797" y="1730"/>
                  </a:lnTo>
                  <a:lnTo>
                    <a:pt x="5748" y="1754"/>
                  </a:lnTo>
                  <a:lnTo>
                    <a:pt x="5699" y="1754"/>
                  </a:lnTo>
                  <a:lnTo>
                    <a:pt x="5553" y="1754"/>
                  </a:lnTo>
                  <a:lnTo>
                    <a:pt x="5383" y="1657"/>
                  </a:lnTo>
                  <a:lnTo>
                    <a:pt x="5212" y="1535"/>
                  </a:lnTo>
                  <a:lnTo>
                    <a:pt x="5212" y="1535"/>
                  </a:lnTo>
                  <a:lnTo>
                    <a:pt x="5066" y="1389"/>
                  </a:lnTo>
                  <a:lnTo>
                    <a:pt x="4896" y="1316"/>
                  </a:lnTo>
                  <a:lnTo>
                    <a:pt x="4749" y="1292"/>
                  </a:lnTo>
                  <a:lnTo>
                    <a:pt x="4701" y="1316"/>
                  </a:lnTo>
                  <a:lnTo>
                    <a:pt x="4652" y="1340"/>
                  </a:lnTo>
                  <a:lnTo>
                    <a:pt x="4652" y="1340"/>
                  </a:lnTo>
                  <a:lnTo>
                    <a:pt x="4555" y="1413"/>
                  </a:lnTo>
                  <a:lnTo>
                    <a:pt x="4457" y="1486"/>
                  </a:lnTo>
                  <a:lnTo>
                    <a:pt x="4360" y="1511"/>
                  </a:lnTo>
                  <a:lnTo>
                    <a:pt x="4262" y="1535"/>
                  </a:lnTo>
                  <a:lnTo>
                    <a:pt x="4262" y="1535"/>
                  </a:lnTo>
                  <a:lnTo>
                    <a:pt x="4116" y="1559"/>
                  </a:lnTo>
                  <a:lnTo>
                    <a:pt x="4043" y="1584"/>
                  </a:lnTo>
                  <a:lnTo>
                    <a:pt x="3994" y="1633"/>
                  </a:lnTo>
                  <a:lnTo>
                    <a:pt x="3994" y="1633"/>
                  </a:lnTo>
                  <a:lnTo>
                    <a:pt x="3946" y="1657"/>
                  </a:lnTo>
                  <a:lnTo>
                    <a:pt x="3873" y="1681"/>
                  </a:lnTo>
                  <a:lnTo>
                    <a:pt x="3702" y="1730"/>
                  </a:lnTo>
                  <a:lnTo>
                    <a:pt x="3702" y="1730"/>
                  </a:lnTo>
                  <a:lnTo>
                    <a:pt x="3605" y="1730"/>
                  </a:lnTo>
                  <a:lnTo>
                    <a:pt x="3507" y="1779"/>
                  </a:lnTo>
                  <a:lnTo>
                    <a:pt x="3410" y="1827"/>
                  </a:lnTo>
                  <a:lnTo>
                    <a:pt x="3312" y="1900"/>
                  </a:lnTo>
                  <a:lnTo>
                    <a:pt x="3312" y="1900"/>
                  </a:lnTo>
                  <a:lnTo>
                    <a:pt x="3288" y="1949"/>
                  </a:lnTo>
                  <a:lnTo>
                    <a:pt x="3288" y="2022"/>
                  </a:lnTo>
                  <a:lnTo>
                    <a:pt x="3288" y="2144"/>
                  </a:lnTo>
                  <a:lnTo>
                    <a:pt x="3386" y="2314"/>
                  </a:lnTo>
                  <a:lnTo>
                    <a:pt x="3507" y="2485"/>
                  </a:lnTo>
                  <a:lnTo>
                    <a:pt x="3507" y="2485"/>
                  </a:lnTo>
                  <a:lnTo>
                    <a:pt x="3605" y="2558"/>
                  </a:lnTo>
                  <a:lnTo>
                    <a:pt x="3702" y="2582"/>
                  </a:lnTo>
                  <a:lnTo>
                    <a:pt x="3800" y="2607"/>
                  </a:lnTo>
                  <a:lnTo>
                    <a:pt x="3921" y="2607"/>
                  </a:lnTo>
                  <a:lnTo>
                    <a:pt x="4043" y="2582"/>
                  </a:lnTo>
                  <a:lnTo>
                    <a:pt x="4141" y="2534"/>
                  </a:lnTo>
                  <a:lnTo>
                    <a:pt x="4262" y="2461"/>
                  </a:lnTo>
                  <a:lnTo>
                    <a:pt x="4360" y="2388"/>
                  </a:lnTo>
                  <a:lnTo>
                    <a:pt x="4360" y="2388"/>
                  </a:lnTo>
                  <a:lnTo>
                    <a:pt x="4555" y="2193"/>
                  </a:lnTo>
                  <a:lnTo>
                    <a:pt x="4749" y="2047"/>
                  </a:lnTo>
                  <a:lnTo>
                    <a:pt x="4920" y="1949"/>
                  </a:lnTo>
                  <a:lnTo>
                    <a:pt x="5042" y="1900"/>
                  </a:lnTo>
                  <a:lnTo>
                    <a:pt x="5042" y="1900"/>
                  </a:lnTo>
                  <a:lnTo>
                    <a:pt x="5115" y="1925"/>
                  </a:lnTo>
                  <a:lnTo>
                    <a:pt x="5163" y="1974"/>
                  </a:lnTo>
                  <a:lnTo>
                    <a:pt x="5212" y="2022"/>
                  </a:lnTo>
                  <a:lnTo>
                    <a:pt x="5212" y="2095"/>
                  </a:lnTo>
                  <a:lnTo>
                    <a:pt x="5212" y="2095"/>
                  </a:lnTo>
                  <a:lnTo>
                    <a:pt x="5236" y="2168"/>
                  </a:lnTo>
                  <a:lnTo>
                    <a:pt x="5285" y="2241"/>
                  </a:lnTo>
                  <a:lnTo>
                    <a:pt x="5334" y="2266"/>
                  </a:lnTo>
                  <a:lnTo>
                    <a:pt x="5407" y="2290"/>
                  </a:lnTo>
                  <a:lnTo>
                    <a:pt x="5407" y="2290"/>
                  </a:lnTo>
                  <a:lnTo>
                    <a:pt x="5504" y="2314"/>
                  </a:lnTo>
                  <a:lnTo>
                    <a:pt x="5602" y="2339"/>
                  </a:lnTo>
                  <a:lnTo>
                    <a:pt x="5699" y="2412"/>
                  </a:lnTo>
                  <a:lnTo>
                    <a:pt x="5797" y="2485"/>
                  </a:lnTo>
                  <a:lnTo>
                    <a:pt x="5797" y="2485"/>
                  </a:lnTo>
                  <a:lnTo>
                    <a:pt x="5845" y="2558"/>
                  </a:lnTo>
                  <a:lnTo>
                    <a:pt x="5870" y="2680"/>
                  </a:lnTo>
                  <a:lnTo>
                    <a:pt x="5845" y="2777"/>
                  </a:lnTo>
                  <a:lnTo>
                    <a:pt x="5797" y="2850"/>
                  </a:lnTo>
                  <a:lnTo>
                    <a:pt x="5797" y="2850"/>
                  </a:lnTo>
                  <a:lnTo>
                    <a:pt x="5699" y="2923"/>
                  </a:lnTo>
                  <a:lnTo>
                    <a:pt x="5602" y="2996"/>
                  </a:lnTo>
                  <a:lnTo>
                    <a:pt x="5504" y="3045"/>
                  </a:lnTo>
                  <a:lnTo>
                    <a:pt x="5407" y="3045"/>
                  </a:lnTo>
                  <a:lnTo>
                    <a:pt x="5407" y="3045"/>
                  </a:lnTo>
                  <a:lnTo>
                    <a:pt x="5310" y="3069"/>
                  </a:lnTo>
                  <a:lnTo>
                    <a:pt x="5163" y="3167"/>
                  </a:lnTo>
                  <a:lnTo>
                    <a:pt x="4993" y="3289"/>
                  </a:lnTo>
                  <a:lnTo>
                    <a:pt x="4847" y="3435"/>
                  </a:lnTo>
                  <a:lnTo>
                    <a:pt x="4847" y="3435"/>
                  </a:lnTo>
                  <a:lnTo>
                    <a:pt x="4676" y="3581"/>
                  </a:lnTo>
                  <a:lnTo>
                    <a:pt x="4506" y="3703"/>
                  </a:lnTo>
                  <a:lnTo>
                    <a:pt x="4384" y="3776"/>
                  </a:lnTo>
                  <a:lnTo>
                    <a:pt x="4262" y="3800"/>
                  </a:lnTo>
                  <a:lnTo>
                    <a:pt x="4262" y="3800"/>
                  </a:lnTo>
                  <a:lnTo>
                    <a:pt x="4141" y="3849"/>
                  </a:lnTo>
                  <a:lnTo>
                    <a:pt x="3970" y="3971"/>
                  </a:lnTo>
                  <a:lnTo>
                    <a:pt x="3726" y="4165"/>
                  </a:lnTo>
                  <a:lnTo>
                    <a:pt x="3483" y="4409"/>
                  </a:lnTo>
                  <a:lnTo>
                    <a:pt x="3142" y="4750"/>
                  </a:lnTo>
                  <a:lnTo>
                    <a:pt x="3142" y="4750"/>
                  </a:lnTo>
                  <a:lnTo>
                    <a:pt x="3020" y="4847"/>
                  </a:lnTo>
                  <a:lnTo>
                    <a:pt x="2874" y="4969"/>
                  </a:lnTo>
                  <a:lnTo>
                    <a:pt x="2557" y="5164"/>
                  </a:lnTo>
                  <a:lnTo>
                    <a:pt x="2265" y="5286"/>
                  </a:lnTo>
                  <a:lnTo>
                    <a:pt x="2119" y="5310"/>
                  </a:lnTo>
                  <a:lnTo>
                    <a:pt x="1997" y="5335"/>
                  </a:lnTo>
                  <a:lnTo>
                    <a:pt x="1997" y="5335"/>
                  </a:lnTo>
                  <a:lnTo>
                    <a:pt x="1754" y="5335"/>
                  </a:lnTo>
                  <a:lnTo>
                    <a:pt x="1535" y="5383"/>
                  </a:lnTo>
                  <a:lnTo>
                    <a:pt x="1364" y="5456"/>
                  </a:lnTo>
                  <a:lnTo>
                    <a:pt x="1242" y="5529"/>
                  </a:lnTo>
                  <a:lnTo>
                    <a:pt x="1242" y="5529"/>
                  </a:lnTo>
                  <a:lnTo>
                    <a:pt x="1169" y="5602"/>
                  </a:lnTo>
                  <a:lnTo>
                    <a:pt x="1096" y="5700"/>
                  </a:lnTo>
                  <a:lnTo>
                    <a:pt x="1047" y="5797"/>
                  </a:lnTo>
                  <a:lnTo>
                    <a:pt x="1047" y="5895"/>
                  </a:lnTo>
                  <a:lnTo>
                    <a:pt x="1047" y="5895"/>
                  </a:lnTo>
                  <a:lnTo>
                    <a:pt x="1047" y="5992"/>
                  </a:lnTo>
                  <a:lnTo>
                    <a:pt x="1096" y="6090"/>
                  </a:lnTo>
                  <a:lnTo>
                    <a:pt x="1169" y="6187"/>
                  </a:lnTo>
                  <a:lnTo>
                    <a:pt x="1242" y="6284"/>
                  </a:lnTo>
                  <a:lnTo>
                    <a:pt x="1242" y="6284"/>
                  </a:lnTo>
                  <a:lnTo>
                    <a:pt x="1315" y="6357"/>
                  </a:lnTo>
                  <a:lnTo>
                    <a:pt x="1413" y="6406"/>
                  </a:lnTo>
                  <a:lnTo>
                    <a:pt x="1535" y="6455"/>
                  </a:lnTo>
                  <a:lnTo>
                    <a:pt x="1608" y="6455"/>
                  </a:lnTo>
                  <a:lnTo>
                    <a:pt x="1608" y="6455"/>
                  </a:lnTo>
                  <a:lnTo>
                    <a:pt x="1729" y="6504"/>
                  </a:lnTo>
                  <a:lnTo>
                    <a:pt x="1876" y="6601"/>
                  </a:lnTo>
                  <a:lnTo>
                    <a:pt x="2070" y="6747"/>
                  </a:lnTo>
                  <a:lnTo>
                    <a:pt x="2290" y="6942"/>
                  </a:lnTo>
                  <a:lnTo>
                    <a:pt x="2290" y="6942"/>
                  </a:lnTo>
                  <a:lnTo>
                    <a:pt x="2484" y="7137"/>
                  </a:lnTo>
                  <a:lnTo>
                    <a:pt x="2679" y="7283"/>
                  </a:lnTo>
                  <a:lnTo>
                    <a:pt x="2825" y="7380"/>
                  </a:lnTo>
                  <a:lnTo>
                    <a:pt x="2947" y="7405"/>
                  </a:lnTo>
                  <a:lnTo>
                    <a:pt x="2947" y="7405"/>
                  </a:lnTo>
                  <a:lnTo>
                    <a:pt x="3093" y="7380"/>
                  </a:lnTo>
                  <a:lnTo>
                    <a:pt x="3166" y="7356"/>
                  </a:lnTo>
                  <a:lnTo>
                    <a:pt x="3239" y="7332"/>
                  </a:lnTo>
                  <a:lnTo>
                    <a:pt x="3239" y="7332"/>
                  </a:lnTo>
                  <a:lnTo>
                    <a:pt x="3288" y="7283"/>
                  </a:lnTo>
                  <a:lnTo>
                    <a:pt x="3410" y="7259"/>
                  </a:lnTo>
                  <a:lnTo>
                    <a:pt x="3556" y="7234"/>
                  </a:lnTo>
                  <a:lnTo>
                    <a:pt x="3702" y="7234"/>
                  </a:lnTo>
                  <a:lnTo>
                    <a:pt x="3702" y="7234"/>
                  </a:lnTo>
                  <a:lnTo>
                    <a:pt x="3873" y="7234"/>
                  </a:lnTo>
                  <a:lnTo>
                    <a:pt x="4019" y="7283"/>
                  </a:lnTo>
                  <a:lnTo>
                    <a:pt x="4165" y="7332"/>
                  </a:lnTo>
                  <a:lnTo>
                    <a:pt x="4262" y="7429"/>
                  </a:lnTo>
                  <a:lnTo>
                    <a:pt x="4262" y="7429"/>
                  </a:lnTo>
                  <a:lnTo>
                    <a:pt x="4360" y="7502"/>
                  </a:lnTo>
                  <a:lnTo>
                    <a:pt x="4457" y="7551"/>
                  </a:lnTo>
                  <a:lnTo>
                    <a:pt x="4555" y="7600"/>
                  </a:lnTo>
                  <a:lnTo>
                    <a:pt x="4652" y="7600"/>
                  </a:lnTo>
                  <a:lnTo>
                    <a:pt x="4652" y="7600"/>
                  </a:lnTo>
                  <a:lnTo>
                    <a:pt x="4749" y="7648"/>
                  </a:lnTo>
                  <a:lnTo>
                    <a:pt x="4896" y="7721"/>
                  </a:lnTo>
                  <a:lnTo>
                    <a:pt x="5066" y="7843"/>
                  </a:lnTo>
                  <a:lnTo>
                    <a:pt x="5212" y="7989"/>
                  </a:lnTo>
                  <a:lnTo>
                    <a:pt x="5212" y="7989"/>
                  </a:lnTo>
                  <a:lnTo>
                    <a:pt x="5383" y="8135"/>
                  </a:lnTo>
                  <a:lnTo>
                    <a:pt x="5553" y="8257"/>
                  </a:lnTo>
                  <a:lnTo>
                    <a:pt x="5699" y="8330"/>
                  </a:lnTo>
                  <a:lnTo>
                    <a:pt x="5797" y="8355"/>
                  </a:lnTo>
                  <a:lnTo>
                    <a:pt x="5797" y="8355"/>
                  </a:lnTo>
                  <a:lnTo>
                    <a:pt x="5870" y="8379"/>
                  </a:lnTo>
                  <a:lnTo>
                    <a:pt x="5992" y="8428"/>
                  </a:lnTo>
                  <a:lnTo>
                    <a:pt x="6089" y="8476"/>
                  </a:lnTo>
                  <a:lnTo>
                    <a:pt x="6162" y="8549"/>
                  </a:lnTo>
                  <a:lnTo>
                    <a:pt x="6162" y="8549"/>
                  </a:lnTo>
                  <a:lnTo>
                    <a:pt x="6259" y="8622"/>
                  </a:lnTo>
                  <a:lnTo>
                    <a:pt x="6357" y="8695"/>
                  </a:lnTo>
                  <a:lnTo>
                    <a:pt x="6454" y="8720"/>
                  </a:lnTo>
                  <a:lnTo>
                    <a:pt x="6552" y="8744"/>
                  </a:lnTo>
                  <a:lnTo>
                    <a:pt x="6552" y="8744"/>
                  </a:lnTo>
                  <a:lnTo>
                    <a:pt x="6649" y="8769"/>
                  </a:lnTo>
                  <a:lnTo>
                    <a:pt x="6747" y="8793"/>
                  </a:lnTo>
                  <a:lnTo>
                    <a:pt x="6844" y="8866"/>
                  </a:lnTo>
                  <a:lnTo>
                    <a:pt x="6941" y="8939"/>
                  </a:lnTo>
                  <a:lnTo>
                    <a:pt x="6941" y="8939"/>
                  </a:lnTo>
                  <a:lnTo>
                    <a:pt x="7014" y="9036"/>
                  </a:lnTo>
                  <a:lnTo>
                    <a:pt x="7063" y="9134"/>
                  </a:lnTo>
                  <a:lnTo>
                    <a:pt x="7112" y="9231"/>
                  </a:lnTo>
                  <a:lnTo>
                    <a:pt x="7112" y="9304"/>
                  </a:lnTo>
                  <a:lnTo>
                    <a:pt x="7112" y="9304"/>
                  </a:lnTo>
                  <a:lnTo>
                    <a:pt x="7112" y="9402"/>
                  </a:lnTo>
                  <a:lnTo>
                    <a:pt x="7063" y="9499"/>
                  </a:lnTo>
                  <a:lnTo>
                    <a:pt x="7014" y="9597"/>
                  </a:lnTo>
                  <a:lnTo>
                    <a:pt x="6941" y="9694"/>
                  </a:lnTo>
                  <a:lnTo>
                    <a:pt x="6941" y="9694"/>
                  </a:lnTo>
                  <a:lnTo>
                    <a:pt x="6868" y="9791"/>
                  </a:lnTo>
                  <a:lnTo>
                    <a:pt x="6795" y="9889"/>
                  </a:lnTo>
                  <a:lnTo>
                    <a:pt x="6747" y="9986"/>
                  </a:lnTo>
                  <a:lnTo>
                    <a:pt x="6747" y="10084"/>
                  </a:lnTo>
                  <a:lnTo>
                    <a:pt x="6747" y="10084"/>
                  </a:lnTo>
                  <a:lnTo>
                    <a:pt x="6722" y="10181"/>
                  </a:lnTo>
                  <a:lnTo>
                    <a:pt x="6625" y="10327"/>
                  </a:lnTo>
                  <a:lnTo>
                    <a:pt x="6503" y="10473"/>
                  </a:lnTo>
                  <a:lnTo>
                    <a:pt x="6357" y="10644"/>
                  </a:lnTo>
                  <a:lnTo>
                    <a:pt x="6357" y="10644"/>
                  </a:lnTo>
                  <a:lnTo>
                    <a:pt x="6211" y="10814"/>
                  </a:lnTo>
                  <a:lnTo>
                    <a:pt x="6089" y="10961"/>
                  </a:lnTo>
                  <a:lnTo>
                    <a:pt x="6016" y="11107"/>
                  </a:lnTo>
                  <a:lnTo>
                    <a:pt x="5992" y="11204"/>
                  </a:lnTo>
                  <a:lnTo>
                    <a:pt x="5992" y="11204"/>
                  </a:lnTo>
                  <a:lnTo>
                    <a:pt x="5943" y="11326"/>
                  </a:lnTo>
                  <a:lnTo>
                    <a:pt x="5870" y="11472"/>
                  </a:lnTo>
                  <a:lnTo>
                    <a:pt x="5748" y="11618"/>
                  </a:lnTo>
                  <a:lnTo>
                    <a:pt x="5602" y="11789"/>
                  </a:lnTo>
                  <a:lnTo>
                    <a:pt x="5602" y="11789"/>
                  </a:lnTo>
                  <a:lnTo>
                    <a:pt x="5456" y="11935"/>
                  </a:lnTo>
                  <a:lnTo>
                    <a:pt x="5334" y="12105"/>
                  </a:lnTo>
                  <a:lnTo>
                    <a:pt x="5261" y="12251"/>
                  </a:lnTo>
                  <a:lnTo>
                    <a:pt x="5212" y="12349"/>
                  </a:lnTo>
                  <a:lnTo>
                    <a:pt x="5212" y="12349"/>
                  </a:lnTo>
                  <a:lnTo>
                    <a:pt x="5188" y="12446"/>
                  </a:lnTo>
                  <a:lnTo>
                    <a:pt x="5139" y="12568"/>
                  </a:lnTo>
                  <a:lnTo>
                    <a:pt x="5042" y="12714"/>
                  </a:lnTo>
                  <a:lnTo>
                    <a:pt x="4944" y="12836"/>
                  </a:lnTo>
                  <a:lnTo>
                    <a:pt x="4944" y="12836"/>
                  </a:lnTo>
                  <a:lnTo>
                    <a:pt x="4822" y="12958"/>
                  </a:lnTo>
                  <a:lnTo>
                    <a:pt x="4725" y="13079"/>
                  </a:lnTo>
                  <a:lnTo>
                    <a:pt x="4676" y="13201"/>
                  </a:lnTo>
                  <a:lnTo>
                    <a:pt x="4652" y="13299"/>
                  </a:lnTo>
                  <a:lnTo>
                    <a:pt x="4652" y="13299"/>
                  </a:lnTo>
                  <a:lnTo>
                    <a:pt x="4676" y="13469"/>
                  </a:lnTo>
                  <a:lnTo>
                    <a:pt x="4701" y="13542"/>
                  </a:lnTo>
                  <a:lnTo>
                    <a:pt x="4749" y="13591"/>
                  </a:lnTo>
                  <a:lnTo>
                    <a:pt x="4749" y="13591"/>
                  </a:lnTo>
                  <a:lnTo>
                    <a:pt x="4774" y="13640"/>
                  </a:lnTo>
                  <a:lnTo>
                    <a:pt x="4822" y="13713"/>
                  </a:lnTo>
                  <a:lnTo>
                    <a:pt x="4847" y="13883"/>
                  </a:lnTo>
                  <a:lnTo>
                    <a:pt x="4847" y="13883"/>
                  </a:lnTo>
                  <a:lnTo>
                    <a:pt x="4822" y="13956"/>
                  </a:lnTo>
                  <a:lnTo>
                    <a:pt x="4774" y="14005"/>
                  </a:lnTo>
                  <a:lnTo>
                    <a:pt x="4725" y="14054"/>
                  </a:lnTo>
                  <a:lnTo>
                    <a:pt x="4652" y="14054"/>
                  </a:lnTo>
                  <a:lnTo>
                    <a:pt x="4652" y="14054"/>
                  </a:lnTo>
                  <a:lnTo>
                    <a:pt x="4555" y="14054"/>
                  </a:lnTo>
                  <a:lnTo>
                    <a:pt x="4457" y="14005"/>
                  </a:lnTo>
                  <a:lnTo>
                    <a:pt x="4360" y="13956"/>
                  </a:lnTo>
                  <a:lnTo>
                    <a:pt x="4262" y="13883"/>
                  </a:lnTo>
                  <a:lnTo>
                    <a:pt x="4262" y="13883"/>
                  </a:lnTo>
                  <a:lnTo>
                    <a:pt x="4189" y="13761"/>
                  </a:lnTo>
                  <a:lnTo>
                    <a:pt x="4141" y="13615"/>
                  </a:lnTo>
                  <a:lnTo>
                    <a:pt x="4092" y="13469"/>
                  </a:lnTo>
                  <a:lnTo>
                    <a:pt x="4092" y="13299"/>
                  </a:lnTo>
                  <a:lnTo>
                    <a:pt x="4092" y="13299"/>
                  </a:lnTo>
                  <a:lnTo>
                    <a:pt x="4067" y="13152"/>
                  </a:lnTo>
                  <a:lnTo>
                    <a:pt x="4019" y="12982"/>
                  </a:lnTo>
                  <a:lnTo>
                    <a:pt x="3970" y="12836"/>
                  </a:lnTo>
                  <a:lnTo>
                    <a:pt x="3897" y="12738"/>
                  </a:lnTo>
                  <a:lnTo>
                    <a:pt x="3897" y="12738"/>
                  </a:lnTo>
                  <a:lnTo>
                    <a:pt x="3848" y="12690"/>
                  </a:lnTo>
                  <a:lnTo>
                    <a:pt x="3824" y="12592"/>
                  </a:lnTo>
                  <a:lnTo>
                    <a:pt x="3751" y="12349"/>
                  </a:lnTo>
                  <a:lnTo>
                    <a:pt x="3726" y="12056"/>
                  </a:lnTo>
                  <a:lnTo>
                    <a:pt x="3702" y="11716"/>
                  </a:lnTo>
                  <a:lnTo>
                    <a:pt x="3702" y="11472"/>
                  </a:lnTo>
                  <a:lnTo>
                    <a:pt x="3702" y="11472"/>
                  </a:lnTo>
                  <a:lnTo>
                    <a:pt x="3702" y="11301"/>
                  </a:lnTo>
                  <a:lnTo>
                    <a:pt x="3653" y="11107"/>
                  </a:lnTo>
                  <a:lnTo>
                    <a:pt x="3629" y="10936"/>
                  </a:lnTo>
                  <a:lnTo>
                    <a:pt x="3556" y="10741"/>
                  </a:lnTo>
                  <a:lnTo>
                    <a:pt x="3483" y="10571"/>
                  </a:lnTo>
                  <a:lnTo>
                    <a:pt x="3410" y="10425"/>
                  </a:lnTo>
                  <a:lnTo>
                    <a:pt x="3312" y="10279"/>
                  </a:lnTo>
                  <a:lnTo>
                    <a:pt x="3239" y="10181"/>
                  </a:lnTo>
                  <a:lnTo>
                    <a:pt x="3239" y="10181"/>
                  </a:lnTo>
                  <a:lnTo>
                    <a:pt x="3045" y="9962"/>
                  </a:lnTo>
                  <a:lnTo>
                    <a:pt x="2898" y="9767"/>
                  </a:lnTo>
                  <a:lnTo>
                    <a:pt x="2801" y="9621"/>
                  </a:lnTo>
                  <a:lnTo>
                    <a:pt x="2752" y="9499"/>
                  </a:lnTo>
                  <a:lnTo>
                    <a:pt x="2752" y="9499"/>
                  </a:lnTo>
                  <a:lnTo>
                    <a:pt x="2728" y="9353"/>
                  </a:lnTo>
                  <a:lnTo>
                    <a:pt x="2704" y="9280"/>
                  </a:lnTo>
                  <a:lnTo>
                    <a:pt x="2655" y="9231"/>
                  </a:lnTo>
                  <a:lnTo>
                    <a:pt x="2655" y="9231"/>
                  </a:lnTo>
                  <a:lnTo>
                    <a:pt x="2631" y="9158"/>
                  </a:lnTo>
                  <a:lnTo>
                    <a:pt x="2582" y="9036"/>
                  </a:lnTo>
                  <a:lnTo>
                    <a:pt x="2582" y="8890"/>
                  </a:lnTo>
                  <a:lnTo>
                    <a:pt x="2557" y="8744"/>
                  </a:lnTo>
                  <a:lnTo>
                    <a:pt x="2557" y="8744"/>
                  </a:lnTo>
                  <a:lnTo>
                    <a:pt x="2582" y="8598"/>
                  </a:lnTo>
                  <a:lnTo>
                    <a:pt x="2582" y="8452"/>
                  </a:lnTo>
                  <a:lnTo>
                    <a:pt x="2631" y="8330"/>
                  </a:lnTo>
                  <a:lnTo>
                    <a:pt x="2655" y="8281"/>
                  </a:lnTo>
                  <a:lnTo>
                    <a:pt x="2655" y="8281"/>
                  </a:lnTo>
                  <a:lnTo>
                    <a:pt x="2704" y="8208"/>
                  </a:lnTo>
                  <a:lnTo>
                    <a:pt x="2728" y="8160"/>
                  </a:lnTo>
                  <a:lnTo>
                    <a:pt x="2752" y="7989"/>
                  </a:lnTo>
                  <a:lnTo>
                    <a:pt x="2752" y="7989"/>
                  </a:lnTo>
                  <a:lnTo>
                    <a:pt x="2728" y="7819"/>
                  </a:lnTo>
                  <a:lnTo>
                    <a:pt x="2704" y="7746"/>
                  </a:lnTo>
                  <a:lnTo>
                    <a:pt x="2655" y="7697"/>
                  </a:lnTo>
                  <a:lnTo>
                    <a:pt x="2655" y="7697"/>
                  </a:lnTo>
                  <a:lnTo>
                    <a:pt x="2606" y="7673"/>
                  </a:lnTo>
                  <a:lnTo>
                    <a:pt x="2533" y="7624"/>
                  </a:lnTo>
                  <a:lnTo>
                    <a:pt x="2363" y="7600"/>
                  </a:lnTo>
                  <a:lnTo>
                    <a:pt x="2363" y="7600"/>
                  </a:lnTo>
                  <a:lnTo>
                    <a:pt x="2265" y="7575"/>
                  </a:lnTo>
                  <a:lnTo>
                    <a:pt x="2119" y="7502"/>
                  </a:lnTo>
                  <a:lnTo>
                    <a:pt x="1973" y="7380"/>
                  </a:lnTo>
                  <a:lnTo>
                    <a:pt x="1802" y="7234"/>
                  </a:lnTo>
                  <a:lnTo>
                    <a:pt x="1802" y="7234"/>
                  </a:lnTo>
                  <a:lnTo>
                    <a:pt x="1632" y="7088"/>
                  </a:lnTo>
                  <a:lnTo>
                    <a:pt x="1486" y="6966"/>
                  </a:lnTo>
                  <a:lnTo>
                    <a:pt x="1340" y="6869"/>
                  </a:lnTo>
                  <a:lnTo>
                    <a:pt x="1242" y="6845"/>
                  </a:lnTo>
                  <a:lnTo>
                    <a:pt x="1242" y="6845"/>
                  </a:lnTo>
                  <a:lnTo>
                    <a:pt x="1121" y="6796"/>
                  </a:lnTo>
                  <a:lnTo>
                    <a:pt x="926" y="6674"/>
                  </a:lnTo>
                  <a:lnTo>
                    <a:pt x="706" y="6504"/>
                  </a:lnTo>
                  <a:lnTo>
                    <a:pt x="463" y="6284"/>
                  </a:lnTo>
                  <a:lnTo>
                    <a:pt x="463" y="6284"/>
                  </a:lnTo>
                  <a:lnTo>
                    <a:pt x="171" y="5919"/>
                  </a:lnTo>
                  <a:lnTo>
                    <a:pt x="0" y="5700"/>
                  </a:lnTo>
                  <a:lnTo>
                    <a:pt x="0" y="5700"/>
                  </a:lnTo>
                  <a:lnTo>
                    <a:pt x="0" y="572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23" name="Shape 647">
              <a:extLst>
                <a:ext uri="{FF2B5EF4-FFF2-40B4-BE49-F238E27FC236}">
                  <a16:creationId xmlns:a16="http://schemas.microsoft.com/office/drawing/2014/main" id="{68E97590-F4CC-4256-ACA1-BFFF7B8BBB16}"/>
                </a:ext>
              </a:extLst>
            </p:cNvPr>
            <p:cNvSpPr/>
            <p:nvPr/>
          </p:nvSpPr>
          <p:spPr>
            <a:xfrm>
              <a:off x="6128575" y="3695900"/>
              <a:ext cx="86475" cy="47525"/>
            </a:xfrm>
            <a:custGeom>
              <a:avLst/>
              <a:gdLst/>
              <a:ahLst/>
              <a:cxnLst/>
              <a:rect l="0" t="0" r="0" b="0"/>
              <a:pathLst>
                <a:path w="3459" h="1901" fill="none" extrusionOk="0">
                  <a:moveTo>
                    <a:pt x="2022" y="1340"/>
                  </a:moveTo>
                  <a:lnTo>
                    <a:pt x="2022" y="1340"/>
                  </a:lnTo>
                  <a:lnTo>
                    <a:pt x="1924" y="1413"/>
                  </a:lnTo>
                  <a:lnTo>
                    <a:pt x="1827" y="1486"/>
                  </a:lnTo>
                  <a:lnTo>
                    <a:pt x="1729" y="1511"/>
                  </a:lnTo>
                  <a:lnTo>
                    <a:pt x="1632" y="1535"/>
                  </a:lnTo>
                  <a:lnTo>
                    <a:pt x="1632" y="1535"/>
                  </a:lnTo>
                  <a:lnTo>
                    <a:pt x="1559" y="1535"/>
                  </a:lnTo>
                  <a:lnTo>
                    <a:pt x="1461" y="1584"/>
                  </a:lnTo>
                  <a:lnTo>
                    <a:pt x="1340" y="1657"/>
                  </a:lnTo>
                  <a:lnTo>
                    <a:pt x="1267" y="1730"/>
                  </a:lnTo>
                  <a:lnTo>
                    <a:pt x="1267" y="1730"/>
                  </a:lnTo>
                  <a:lnTo>
                    <a:pt x="1169" y="1803"/>
                  </a:lnTo>
                  <a:lnTo>
                    <a:pt x="1072" y="1852"/>
                  </a:lnTo>
                  <a:lnTo>
                    <a:pt x="974" y="1900"/>
                  </a:lnTo>
                  <a:lnTo>
                    <a:pt x="877" y="1900"/>
                  </a:lnTo>
                  <a:lnTo>
                    <a:pt x="877" y="1900"/>
                  </a:lnTo>
                  <a:lnTo>
                    <a:pt x="779" y="1900"/>
                  </a:lnTo>
                  <a:lnTo>
                    <a:pt x="682" y="1852"/>
                  </a:lnTo>
                  <a:lnTo>
                    <a:pt x="585" y="1803"/>
                  </a:lnTo>
                  <a:lnTo>
                    <a:pt x="512" y="1730"/>
                  </a:lnTo>
                  <a:lnTo>
                    <a:pt x="512" y="1730"/>
                  </a:lnTo>
                  <a:lnTo>
                    <a:pt x="438" y="1633"/>
                  </a:lnTo>
                  <a:lnTo>
                    <a:pt x="414" y="1535"/>
                  </a:lnTo>
                  <a:lnTo>
                    <a:pt x="438" y="1438"/>
                  </a:lnTo>
                  <a:lnTo>
                    <a:pt x="512" y="1340"/>
                  </a:lnTo>
                  <a:lnTo>
                    <a:pt x="512" y="1340"/>
                  </a:lnTo>
                  <a:lnTo>
                    <a:pt x="585" y="1243"/>
                  </a:lnTo>
                  <a:lnTo>
                    <a:pt x="633" y="1145"/>
                  </a:lnTo>
                  <a:lnTo>
                    <a:pt x="682" y="1048"/>
                  </a:lnTo>
                  <a:lnTo>
                    <a:pt x="682" y="951"/>
                  </a:lnTo>
                  <a:lnTo>
                    <a:pt x="682" y="951"/>
                  </a:lnTo>
                  <a:lnTo>
                    <a:pt x="658" y="804"/>
                  </a:lnTo>
                  <a:lnTo>
                    <a:pt x="633" y="731"/>
                  </a:lnTo>
                  <a:lnTo>
                    <a:pt x="585" y="683"/>
                  </a:lnTo>
                  <a:lnTo>
                    <a:pt x="585" y="683"/>
                  </a:lnTo>
                  <a:lnTo>
                    <a:pt x="536" y="634"/>
                  </a:lnTo>
                  <a:lnTo>
                    <a:pt x="463" y="610"/>
                  </a:lnTo>
                  <a:lnTo>
                    <a:pt x="317" y="585"/>
                  </a:lnTo>
                  <a:lnTo>
                    <a:pt x="317" y="585"/>
                  </a:lnTo>
                  <a:lnTo>
                    <a:pt x="146" y="561"/>
                  </a:lnTo>
                  <a:lnTo>
                    <a:pt x="73" y="512"/>
                  </a:lnTo>
                  <a:lnTo>
                    <a:pt x="24" y="488"/>
                  </a:lnTo>
                  <a:lnTo>
                    <a:pt x="24" y="488"/>
                  </a:lnTo>
                  <a:lnTo>
                    <a:pt x="0" y="439"/>
                  </a:lnTo>
                  <a:lnTo>
                    <a:pt x="24" y="366"/>
                  </a:lnTo>
                  <a:lnTo>
                    <a:pt x="49" y="293"/>
                  </a:lnTo>
                  <a:lnTo>
                    <a:pt x="122" y="196"/>
                  </a:lnTo>
                  <a:lnTo>
                    <a:pt x="122" y="196"/>
                  </a:lnTo>
                  <a:lnTo>
                    <a:pt x="171" y="171"/>
                  </a:lnTo>
                  <a:lnTo>
                    <a:pt x="268" y="123"/>
                  </a:lnTo>
                  <a:lnTo>
                    <a:pt x="512" y="74"/>
                  </a:lnTo>
                  <a:lnTo>
                    <a:pt x="804" y="25"/>
                  </a:lnTo>
                  <a:lnTo>
                    <a:pt x="1145" y="1"/>
                  </a:lnTo>
                  <a:lnTo>
                    <a:pt x="2509" y="1"/>
                  </a:lnTo>
                  <a:lnTo>
                    <a:pt x="2509" y="1"/>
                  </a:lnTo>
                  <a:lnTo>
                    <a:pt x="2850" y="25"/>
                  </a:lnTo>
                  <a:lnTo>
                    <a:pt x="3142" y="49"/>
                  </a:lnTo>
                  <a:lnTo>
                    <a:pt x="3337" y="74"/>
                  </a:lnTo>
                  <a:lnTo>
                    <a:pt x="3434" y="98"/>
                  </a:lnTo>
                  <a:lnTo>
                    <a:pt x="3434" y="98"/>
                  </a:lnTo>
                  <a:lnTo>
                    <a:pt x="3458" y="123"/>
                  </a:lnTo>
                  <a:lnTo>
                    <a:pt x="3434" y="171"/>
                  </a:lnTo>
                  <a:lnTo>
                    <a:pt x="3361" y="317"/>
                  </a:lnTo>
                  <a:lnTo>
                    <a:pt x="3239" y="488"/>
                  </a:lnTo>
                  <a:lnTo>
                    <a:pt x="3069" y="683"/>
                  </a:lnTo>
                  <a:lnTo>
                    <a:pt x="3069" y="683"/>
                  </a:lnTo>
                  <a:lnTo>
                    <a:pt x="2874" y="853"/>
                  </a:lnTo>
                  <a:lnTo>
                    <a:pt x="2679" y="999"/>
                  </a:lnTo>
                  <a:lnTo>
                    <a:pt x="2509" y="1121"/>
                  </a:lnTo>
                  <a:lnTo>
                    <a:pt x="2411" y="1145"/>
                  </a:lnTo>
                  <a:lnTo>
                    <a:pt x="2411" y="1145"/>
                  </a:lnTo>
                  <a:lnTo>
                    <a:pt x="2314" y="1170"/>
                  </a:lnTo>
                  <a:lnTo>
                    <a:pt x="2216" y="1194"/>
                  </a:lnTo>
                  <a:lnTo>
                    <a:pt x="2119" y="1267"/>
                  </a:lnTo>
                  <a:lnTo>
                    <a:pt x="2022" y="1340"/>
                  </a:lnTo>
                  <a:lnTo>
                    <a:pt x="2022" y="134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24" name="Shape 648">
              <a:extLst>
                <a:ext uri="{FF2B5EF4-FFF2-40B4-BE49-F238E27FC236}">
                  <a16:creationId xmlns:a16="http://schemas.microsoft.com/office/drawing/2014/main" id="{6FA1068D-1C4E-45AF-B2A9-C1E6CCEFA982}"/>
                </a:ext>
              </a:extLst>
            </p:cNvPr>
            <p:cNvSpPr/>
            <p:nvPr/>
          </p:nvSpPr>
          <p:spPr>
            <a:xfrm>
              <a:off x="6357500" y="3940075"/>
              <a:ext cx="18900" cy="34725"/>
            </a:xfrm>
            <a:custGeom>
              <a:avLst/>
              <a:gdLst/>
              <a:ahLst/>
              <a:cxnLst/>
              <a:rect l="0" t="0" r="0" b="0"/>
              <a:pathLst>
                <a:path w="756" h="1389" fill="none" extrusionOk="0">
                  <a:moveTo>
                    <a:pt x="585" y="682"/>
                  </a:moveTo>
                  <a:lnTo>
                    <a:pt x="585" y="682"/>
                  </a:lnTo>
                  <a:lnTo>
                    <a:pt x="512" y="779"/>
                  </a:lnTo>
                  <a:lnTo>
                    <a:pt x="439" y="877"/>
                  </a:lnTo>
                  <a:lnTo>
                    <a:pt x="390" y="974"/>
                  </a:lnTo>
                  <a:lnTo>
                    <a:pt x="390" y="1072"/>
                  </a:lnTo>
                  <a:lnTo>
                    <a:pt x="390" y="1072"/>
                  </a:lnTo>
                  <a:lnTo>
                    <a:pt x="366" y="1218"/>
                  </a:lnTo>
                  <a:lnTo>
                    <a:pt x="317" y="1291"/>
                  </a:lnTo>
                  <a:lnTo>
                    <a:pt x="293" y="1364"/>
                  </a:lnTo>
                  <a:lnTo>
                    <a:pt x="293" y="1364"/>
                  </a:lnTo>
                  <a:lnTo>
                    <a:pt x="244" y="1388"/>
                  </a:lnTo>
                  <a:lnTo>
                    <a:pt x="195" y="1388"/>
                  </a:lnTo>
                  <a:lnTo>
                    <a:pt x="147" y="1388"/>
                  </a:lnTo>
                  <a:lnTo>
                    <a:pt x="98" y="1364"/>
                  </a:lnTo>
                  <a:lnTo>
                    <a:pt x="98" y="1364"/>
                  </a:lnTo>
                  <a:lnTo>
                    <a:pt x="74" y="1291"/>
                  </a:lnTo>
                  <a:lnTo>
                    <a:pt x="25" y="1169"/>
                  </a:lnTo>
                  <a:lnTo>
                    <a:pt x="25" y="1023"/>
                  </a:lnTo>
                  <a:lnTo>
                    <a:pt x="1" y="877"/>
                  </a:lnTo>
                  <a:lnTo>
                    <a:pt x="1" y="877"/>
                  </a:lnTo>
                  <a:lnTo>
                    <a:pt x="25" y="706"/>
                  </a:lnTo>
                  <a:lnTo>
                    <a:pt x="98" y="536"/>
                  </a:lnTo>
                  <a:lnTo>
                    <a:pt x="171" y="365"/>
                  </a:lnTo>
                  <a:lnTo>
                    <a:pt x="293" y="219"/>
                  </a:lnTo>
                  <a:lnTo>
                    <a:pt x="293" y="219"/>
                  </a:lnTo>
                  <a:lnTo>
                    <a:pt x="415" y="122"/>
                  </a:lnTo>
                  <a:lnTo>
                    <a:pt x="512" y="49"/>
                  </a:lnTo>
                  <a:lnTo>
                    <a:pt x="609" y="0"/>
                  </a:lnTo>
                  <a:lnTo>
                    <a:pt x="682" y="24"/>
                  </a:lnTo>
                  <a:lnTo>
                    <a:pt x="682" y="24"/>
                  </a:lnTo>
                  <a:lnTo>
                    <a:pt x="707" y="73"/>
                  </a:lnTo>
                  <a:lnTo>
                    <a:pt x="731" y="146"/>
                  </a:lnTo>
                  <a:lnTo>
                    <a:pt x="756" y="317"/>
                  </a:lnTo>
                  <a:lnTo>
                    <a:pt x="756" y="317"/>
                  </a:lnTo>
                  <a:lnTo>
                    <a:pt x="756" y="390"/>
                  </a:lnTo>
                  <a:lnTo>
                    <a:pt x="707" y="487"/>
                  </a:lnTo>
                  <a:lnTo>
                    <a:pt x="658" y="609"/>
                  </a:lnTo>
                  <a:lnTo>
                    <a:pt x="585" y="682"/>
                  </a:lnTo>
                  <a:lnTo>
                    <a:pt x="585" y="68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25" name="Shape 649">
              <a:extLst>
                <a:ext uri="{FF2B5EF4-FFF2-40B4-BE49-F238E27FC236}">
                  <a16:creationId xmlns:a16="http://schemas.microsoft.com/office/drawing/2014/main" id="{A5285652-ACEE-4443-9DC9-1DD49B10569D}"/>
                </a:ext>
              </a:extLst>
            </p:cNvPr>
            <p:cNvSpPr/>
            <p:nvPr/>
          </p:nvSpPr>
          <p:spPr>
            <a:xfrm>
              <a:off x="6202850" y="3720875"/>
              <a:ext cx="204000" cy="278875"/>
            </a:xfrm>
            <a:custGeom>
              <a:avLst/>
              <a:gdLst/>
              <a:ahLst/>
              <a:cxnLst/>
              <a:rect l="0" t="0" r="0" b="0"/>
              <a:pathLst>
                <a:path w="8160" h="11155" fill="none" extrusionOk="0">
                  <a:moveTo>
                    <a:pt x="8159" y="4774"/>
                  </a:moveTo>
                  <a:lnTo>
                    <a:pt x="8159" y="4774"/>
                  </a:lnTo>
                  <a:lnTo>
                    <a:pt x="7599" y="4701"/>
                  </a:lnTo>
                  <a:lnTo>
                    <a:pt x="7283" y="4652"/>
                  </a:lnTo>
                  <a:lnTo>
                    <a:pt x="7136" y="4603"/>
                  </a:lnTo>
                  <a:lnTo>
                    <a:pt x="7136" y="4603"/>
                  </a:lnTo>
                  <a:lnTo>
                    <a:pt x="7088" y="4579"/>
                  </a:lnTo>
                  <a:lnTo>
                    <a:pt x="7015" y="4555"/>
                  </a:lnTo>
                  <a:lnTo>
                    <a:pt x="6844" y="4530"/>
                  </a:lnTo>
                  <a:lnTo>
                    <a:pt x="6844" y="4530"/>
                  </a:lnTo>
                  <a:lnTo>
                    <a:pt x="6747" y="4506"/>
                  </a:lnTo>
                  <a:lnTo>
                    <a:pt x="6649" y="4457"/>
                  </a:lnTo>
                  <a:lnTo>
                    <a:pt x="6552" y="4409"/>
                  </a:lnTo>
                  <a:lnTo>
                    <a:pt x="6454" y="4336"/>
                  </a:lnTo>
                  <a:lnTo>
                    <a:pt x="6454" y="4336"/>
                  </a:lnTo>
                  <a:lnTo>
                    <a:pt x="6381" y="4262"/>
                  </a:lnTo>
                  <a:lnTo>
                    <a:pt x="6308" y="4214"/>
                  </a:lnTo>
                  <a:lnTo>
                    <a:pt x="6235" y="4214"/>
                  </a:lnTo>
                  <a:lnTo>
                    <a:pt x="6187" y="4238"/>
                  </a:lnTo>
                  <a:lnTo>
                    <a:pt x="6187" y="4238"/>
                  </a:lnTo>
                  <a:lnTo>
                    <a:pt x="6162" y="4287"/>
                  </a:lnTo>
                  <a:lnTo>
                    <a:pt x="6162" y="4360"/>
                  </a:lnTo>
                  <a:lnTo>
                    <a:pt x="6211" y="4433"/>
                  </a:lnTo>
                  <a:lnTo>
                    <a:pt x="6284" y="4530"/>
                  </a:lnTo>
                  <a:lnTo>
                    <a:pt x="6284" y="4530"/>
                  </a:lnTo>
                  <a:lnTo>
                    <a:pt x="6357" y="4603"/>
                  </a:lnTo>
                  <a:lnTo>
                    <a:pt x="6454" y="4652"/>
                  </a:lnTo>
                  <a:lnTo>
                    <a:pt x="6576" y="4701"/>
                  </a:lnTo>
                  <a:lnTo>
                    <a:pt x="6649" y="4701"/>
                  </a:lnTo>
                  <a:lnTo>
                    <a:pt x="6649" y="4701"/>
                  </a:lnTo>
                  <a:lnTo>
                    <a:pt x="6747" y="4725"/>
                  </a:lnTo>
                  <a:lnTo>
                    <a:pt x="6844" y="4774"/>
                  </a:lnTo>
                  <a:lnTo>
                    <a:pt x="6942" y="4823"/>
                  </a:lnTo>
                  <a:lnTo>
                    <a:pt x="7039" y="4896"/>
                  </a:lnTo>
                  <a:lnTo>
                    <a:pt x="7039" y="4896"/>
                  </a:lnTo>
                  <a:lnTo>
                    <a:pt x="7063" y="4944"/>
                  </a:lnTo>
                  <a:lnTo>
                    <a:pt x="7088" y="4993"/>
                  </a:lnTo>
                  <a:lnTo>
                    <a:pt x="7063" y="5139"/>
                  </a:lnTo>
                  <a:lnTo>
                    <a:pt x="6966" y="5310"/>
                  </a:lnTo>
                  <a:lnTo>
                    <a:pt x="6844" y="5480"/>
                  </a:lnTo>
                  <a:lnTo>
                    <a:pt x="6844" y="5480"/>
                  </a:lnTo>
                  <a:lnTo>
                    <a:pt x="6674" y="5626"/>
                  </a:lnTo>
                  <a:lnTo>
                    <a:pt x="6528" y="5748"/>
                  </a:lnTo>
                  <a:lnTo>
                    <a:pt x="6381" y="5821"/>
                  </a:lnTo>
                  <a:lnTo>
                    <a:pt x="6284" y="5846"/>
                  </a:lnTo>
                  <a:lnTo>
                    <a:pt x="6284" y="5846"/>
                  </a:lnTo>
                  <a:lnTo>
                    <a:pt x="6113" y="5870"/>
                  </a:lnTo>
                  <a:lnTo>
                    <a:pt x="6040" y="5894"/>
                  </a:lnTo>
                  <a:lnTo>
                    <a:pt x="5992" y="5943"/>
                  </a:lnTo>
                  <a:lnTo>
                    <a:pt x="5992" y="5943"/>
                  </a:lnTo>
                  <a:lnTo>
                    <a:pt x="5943" y="5967"/>
                  </a:lnTo>
                  <a:lnTo>
                    <a:pt x="5894" y="5992"/>
                  </a:lnTo>
                  <a:lnTo>
                    <a:pt x="5846" y="5967"/>
                  </a:lnTo>
                  <a:lnTo>
                    <a:pt x="5797" y="5943"/>
                  </a:lnTo>
                  <a:lnTo>
                    <a:pt x="5797" y="5943"/>
                  </a:lnTo>
                  <a:lnTo>
                    <a:pt x="5773" y="5894"/>
                  </a:lnTo>
                  <a:lnTo>
                    <a:pt x="5724" y="5821"/>
                  </a:lnTo>
                  <a:lnTo>
                    <a:pt x="5699" y="5651"/>
                  </a:lnTo>
                  <a:lnTo>
                    <a:pt x="5699" y="5651"/>
                  </a:lnTo>
                  <a:lnTo>
                    <a:pt x="5675" y="5553"/>
                  </a:lnTo>
                  <a:lnTo>
                    <a:pt x="5602" y="5407"/>
                  </a:lnTo>
                  <a:lnTo>
                    <a:pt x="5480" y="5261"/>
                  </a:lnTo>
                  <a:lnTo>
                    <a:pt x="5334" y="5091"/>
                  </a:lnTo>
                  <a:lnTo>
                    <a:pt x="5334" y="5091"/>
                  </a:lnTo>
                  <a:lnTo>
                    <a:pt x="5188" y="4920"/>
                  </a:lnTo>
                  <a:lnTo>
                    <a:pt x="5066" y="4774"/>
                  </a:lnTo>
                  <a:lnTo>
                    <a:pt x="4969" y="4628"/>
                  </a:lnTo>
                  <a:lnTo>
                    <a:pt x="4944" y="4530"/>
                  </a:lnTo>
                  <a:lnTo>
                    <a:pt x="4944" y="4530"/>
                  </a:lnTo>
                  <a:lnTo>
                    <a:pt x="4944" y="4457"/>
                  </a:lnTo>
                  <a:lnTo>
                    <a:pt x="4920" y="4409"/>
                  </a:lnTo>
                  <a:lnTo>
                    <a:pt x="4896" y="4409"/>
                  </a:lnTo>
                  <a:lnTo>
                    <a:pt x="4847" y="4433"/>
                  </a:lnTo>
                  <a:lnTo>
                    <a:pt x="4847" y="4433"/>
                  </a:lnTo>
                  <a:lnTo>
                    <a:pt x="4823" y="4482"/>
                  </a:lnTo>
                  <a:lnTo>
                    <a:pt x="4774" y="4555"/>
                  </a:lnTo>
                  <a:lnTo>
                    <a:pt x="4750" y="4701"/>
                  </a:lnTo>
                  <a:lnTo>
                    <a:pt x="4750" y="4701"/>
                  </a:lnTo>
                  <a:lnTo>
                    <a:pt x="4774" y="4798"/>
                  </a:lnTo>
                  <a:lnTo>
                    <a:pt x="4847" y="4920"/>
                  </a:lnTo>
                  <a:lnTo>
                    <a:pt x="4920" y="5066"/>
                  </a:lnTo>
                  <a:lnTo>
                    <a:pt x="5042" y="5188"/>
                  </a:lnTo>
                  <a:lnTo>
                    <a:pt x="5042" y="5188"/>
                  </a:lnTo>
                  <a:lnTo>
                    <a:pt x="5139" y="5310"/>
                  </a:lnTo>
                  <a:lnTo>
                    <a:pt x="5237" y="5431"/>
                  </a:lnTo>
                  <a:lnTo>
                    <a:pt x="5310" y="5553"/>
                  </a:lnTo>
                  <a:lnTo>
                    <a:pt x="5334" y="5651"/>
                  </a:lnTo>
                  <a:lnTo>
                    <a:pt x="5334" y="5651"/>
                  </a:lnTo>
                  <a:lnTo>
                    <a:pt x="5334" y="5748"/>
                  </a:lnTo>
                  <a:lnTo>
                    <a:pt x="5383" y="5846"/>
                  </a:lnTo>
                  <a:lnTo>
                    <a:pt x="5432" y="5943"/>
                  </a:lnTo>
                  <a:lnTo>
                    <a:pt x="5505" y="6040"/>
                  </a:lnTo>
                  <a:lnTo>
                    <a:pt x="5505" y="6040"/>
                  </a:lnTo>
                  <a:lnTo>
                    <a:pt x="5626" y="6113"/>
                  </a:lnTo>
                  <a:lnTo>
                    <a:pt x="5773" y="6162"/>
                  </a:lnTo>
                  <a:lnTo>
                    <a:pt x="5919" y="6211"/>
                  </a:lnTo>
                  <a:lnTo>
                    <a:pt x="6089" y="6235"/>
                  </a:lnTo>
                  <a:lnTo>
                    <a:pt x="6089" y="6235"/>
                  </a:lnTo>
                  <a:lnTo>
                    <a:pt x="6235" y="6235"/>
                  </a:lnTo>
                  <a:lnTo>
                    <a:pt x="6357" y="6284"/>
                  </a:lnTo>
                  <a:lnTo>
                    <a:pt x="6430" y="6333"/>
                  </a:lnTo>
                  <a:lnTo>
                    <a:pt x="6454" y="6381"/>
                  </a:lnTo>
                  <a:lnTo>
                    <a:pt x="6454" y="6430"/>
                  </a:lnTo>
                  <a:lnTo>
                    <a:pt x="6454" y="6430"/>
                  </a:lnTo>
                  <a:lnTo>
                    <a:pt x="6430" y="6527"/>
                  </a:lnTo>
                  <a:lnTo>
                    <a:pt x="6308" y="6722"/>
                  </a:lnTo>
                  <a:lnTo>
                    <a:pt x="6113" y="6941"/>
                  </a:lnTo>
                  <a:lnTo>
                    <a:pt x="5894" y="7185"/>
                  </a:lnTo>
                  <a:lnTo>
                    <a:pt x="5894" y="7185"/>
                  </a:lnTo>
                  <a:lnTo>
                    <a:pt x="5675" y="7429"/>
                  </a:lnTo>
                  <a:lnTo>
                    <a:pt x="5505" y="7696"/>
                  </a:lnTo>
                  <a:lnTo>
                    <a:pt x="5358" y="7940"/>
                  </a:lnTo>
                  <a:lnTo>
                    <a:pt x="5334" y="8037"/>
                  </a:lnTo>
                  <a:lnTo>
                    <a:pt x="5334" y="8135"/>
                  </a:lnTo>
                  <a:lnTo>
                    <a:pt x="5334" y="8135"/>
                  </a:lnTo>
                  <a:lnTo>
                    <a:pt x="5334" y="8281"/>
                  </a:lnTo>
                  <a:lnTo>
                    <a:pt x="5358" y="8427"/>
                  </a:lnTo>
                  <a:lnTo>
                    <a:pt x="5383" y="8525"/>
                  </a:lnTo>
                  <a:lnTo>
                    <a:pt x="5432" y="8598"/>
                  </a:lnTo>
                  <a:lnTo>
                    <a:pt x="5432" y="8598"/>
                  </a:lnTo>
                  <a:lnTo>
                    <a:pt x="5456" y="8646"/>
                  </a:lnTo>
                  <a:lnTo>
                    <a:pt x="5480" y="8719"/>
                  </a:lnTo>
                  <a:lnTo>
                    <a:pt x="5505" y="8890"/>
                  </a:lnTo>
                  <a:lnTo>
                    <a:pt x="5505" y="8890"/>
                  </a:lnTo>
                  <a:lnTo>
                    <a:pt x="5480" y="8987"/>
                  </a:lnTo>
                  <a:lnTo>
                    <a:pt x="5383" y="9158"/>
                  </a:lnTo>
                  <a:lnTo>
                    <a:pt x="5237" y="9353"/>
                  </a:lnTo>
                  <a:lnTo>
                    <a:pt x="5042" y="9547"/>
                  </a:lnTo>
                  <a:lnTo>
                    <a:pt x="5042" y="9547"/>
                  </a:lnTo>
                  <a:lnTo>
                    <a:pt x="4847" y="9742"/>
                  </a:lnTo>
                  <a:lnTo>
                    <a:pt x="4701" y="9937"/>
                  </a:lnTo>
                  <a:lnTo>
                    <a:pt x="4603" y="10108"/>
                  </a:lnTo>
                  <a:lnTo>
                    <a:pt x="4555" y="10205"/>
                  </a:lnTo>
                  <a:lnTo>
                    <a:pt x="4555" y="10205"/>
                  </a:lnTo>
                  <a:lnTo>
                    <a:pt x="4530" y="10327"/>
                  </a:lnTo>
                  <a:lnTo>
                    <a:pt x="4457" y="10473"/>
                  </a:lnTo>
                  <a:lnTo>
                    <a:pt x="4336" y="10619"/>
                  </a:lnTo>
                  <a:lnTo>
                    <a:pt x="4189" y="10790"/>
                  </a:lnTo>
                  <a:lnTo>
                    <a:pt x="4189" y="10790"/>
                  </a:lnTo>
                  <a:lnTo>
                    <a:pt x="4019" y="10936"/>
                  </a:lnTo>
                  <a:lnTo>
                    <a:pt x="3873" y="11057"/>
                  </a:lnTo>
                  <a:lnTo>
                    <a:pt x="3727" y="11131"/>
                  </a:lnTo>
                  <a:lnTo>
                    <a:pt x="3605" y="11155"/>
                  </a:lnTo>
                  <a:lnTo>
                    <a:pt x="3605" y="11155"/>
                  </a:lnTo>
                  <a:lnTo>
                    <a:pt x="3532" y="11155"/>
                  </a:lnTo>
                  <a:lnTo>
                    <a:pt x="3434" y="11106"/>
                  </a:lnTo>
                  <a:lnTo>
                    <a:pt x="3337" y="11057"/>
                  </a:lnTo>
                  <a:lnTo>
                    <a:pt x="3240" y="10984"/>
                  </a:lnTo>
                  <a:lnTo>
                    <a:pt x="3240" y="10984"/>
                  </a:lnTo>
                  <a:lnTo>
                    <a:pt x="3167" y="10887"/>
                  </a:lnTo>
                  <a:lnTo>
                    <a:pt x="3093" y="10790"/>
                  </a:lnTo>
                  <a:lnTo>
                    <a:pt x="3069" y="10692"/>
                  </a:lnTo>
                  <a:lnTo>
                    <a:pt x="3045" y="10595"/>
                  </a:lnTo>
                  <a:lnTo>
                    <a:pt x="3045" y="10595"/>
                  </a:lnTo>
                  <a:lnTo>
                    <a:pt x="3020" y="10424"/>
                  </a:lnTo>
                  <a:lnTo>
                    <a:pt x="2996" y="10351"/>
                  </a:lnTo>
                  <a:lnTo>
                    <a:pt x="2947" y="10302"/>
                  </a:lnTo>
                  <a:lnTo>
                    <a:pt x="2947" y="10302"/>
                  </a:lnTo>
                  <a:lnTo>
                    <a:pt x="2923" y="10254"/>
                  </a:lnTo>
                  <a:lnTo>
                    <a:pt x="2874" y="10181"/>
                  </a:lnTo>
                  <a:lnTo>
                    <a:pt x="2850" y="10035"/>
                  </a:lnTo>
                  <a:lnTo>
                    <a:pt x="2850" y="10035"/>
                  </a:lnTo>
                  <a:lnTo>
                    <a:pt x="2826" y="9864"/>
                  </a:lnTo>
                  <a:lnTo>
                    <a:pt x="2801" y="9791"/>
                  </a:lnTo>
                  <a:lnTo>
                    <a:pt x="2752" y="9742"/>
                  </a:lnTo>
                  <a:lnTo>
                    <a:pt x="2752" y="9742"/>
                  </a:lnTo>
                  <a:lnTo>
                    <a:pt x="2728" y="9669"/>
                  </a:lnTo>
                  <a:lnTo>
                    <a:pt x="2704" y="9572"/>
                  </a:lnTo>
                  <a:lnTo>
                    <a:pt x="2679" y="9426"/>
                  </a:lnTo>
                  <a:lnTo>
                    <a:pt x="2655" y="9255"/>
                  </a:lnTo>
                  <a:lnTo>
                    <a:pt x="2655" y="9255"/>
                  </a:lnTo>
                  <a:lnTo>
                    <a:pt x="2679" y="9109"/>
                  </a:lnTo>
                  <a:lnTo>
                    <a:pt x="2704" y="8963"/>
                  </a:lnTo>
                  <a:lnTo>
                    <a:pt x="2728" y="8866"/>
                  </a:lnTo>
                  <a:lnTo>
                    <a:pt x="2752" y="8792"/>
                  </a:lnTo>
                  <a:lnTo>
                    <a:pt x="2752" y="8792"/>
                  </a:lnTo>
                  <a:lnTo>
                    <a:pt x="2801" y="8744"/>
                  </a:lnTo>
                  <a:lnTo>
                    <a:pt x="2826" y="8671"/>
                  </a:lnTo>
                  <a:lnTo>
                    <a:pt x="2850" y="8500"/>
                  </a:lnTo>
                  <a:lnTo>
                    <a:pt x="2850" y="8500"/>
                  </a:lnTo>
                  <a:lnTo>
                    <a:pt x="2826" y="8403"/>
                  </a:lnTo>
                  <a:lnTo>
                    <a:pt x="2777" y="8281"/>
                  </a:lnTo>
                  <a:lnTo>
                    <a:pt x="2679" y="8159"/>
                  </a:lnTo>
                  <a:lnTo>
                    <a:pt x="2582" y="8037"/>
                  </a:lnTo>
                  <a:lnTo>
                    <a:pt x="2582" y="8037"/>
                  </a:lnTo>
                  <a:lnTo>
                    <a:pt x="2460" y="7891"/>
                  </a:lnTo>
                  <a:lnTo>
                    <a:pt x="2363" y="7721"/>
                  </a:lnTo>
                  <a:lnTo>
                    <a:pt x="2314" y="7526"/>
                  </a:lnTo>
                  <a:lnTo>
                    <a:pt x="2290" y="7356"/>
                  </a:lnTo>
                  <a:lnTo>
                    <a:pt x="2290" y="7356"/>
                  </a:lnTo>
                  <a:lnTo>
                    <a:pt x="2290" y="7209"/>
                  </a:lnTo>
                  <a:lnTo>
                    <a:pt x="2265" y="7063"/>
                  </a:lnTo>
                  <a:lnTo>
                    <a:pt x="2217" y="6966"/>
                  </a:lnTo>
                  <a:lnTo>
                    <a:pt x="2192" y="6893"/>
                  </a:lnTo>
                  <a:lnTo>
                    <a:pt x="2192" y="6893"/>
                  </a:lnTo>
                  <a:lnTo>
                    <a:pt x="2144" y="6844"/>
                  </a:lnTo>
                  <a:lnTo>
                    <a:pt x="2071" y="6820"/>
                  </a:lnTo>
                  <a:lnTo>
                    <a:pt x="1900" y="6795"/>
                  </a:lnTo>
                  <a:lnTo>
                    <a:pt x="1900" y="6795"/>
                  </a:lnTo>
                  <a:lnTo>
                    <a:pt x="1754" y="6820"/>
                  </a:lnTo>
                  <a:lnTo>
                    <a:pt x="1681" y="6844"/>
                  </a:lnTo>
                  <a:lnTo>
                    <a:pt x="1632" y="6893"/>
                  </a:lnTo>
                  <a:lnTo>
                    <a:pt x="1632" y="6893"/>
                  </a:lnTo>
                  <a:lnTo>
                    <a:pt x="1559" y="6941"/>
                  </a:lnTo>
                  <a:lnTo>
                    <a:pt x="1437" y="6966"/>
                  </a:lnTo>
                  <a:lnTo>
                    <a:pt x="1291" y="6990"/>
                  </a:lnTo>
                  <a:lnTo>
                    <a:pt x="1145" y="6990"/>
                  </a:lnTo>
                  <a:lnTo>
                    <a:pt x="1145" y="6990"/>
                  </a:lnTo>
                  <a:lnTo>
                    <a:pt x="975" y="6966"/>
                  </a:lnTo>
                  <a:lnTo>
                    <a:pt x="780" y="6868"/>
                  </a:lnTo>
                  <a:lnTo>
                    <a:pt x="561" y="6747"/>
                  </a:lnTo>
                  <a:lnTo>
                    <a:pt x="390" y="6601"/>
                  </a:lnTo>
                  <a:lnTo>
                    <a:pt x="390" y="6601"/>
                  </a:lnTo>
                  <a:lnTo>
                    <a:pt x="317" y="6527"/>
                  </a:lnTo>
                  <a:lnTo>
                    <a:pt x="244" y="6406"/>
                  </a:lnTo>
                  <a:lnTo>
                    <a:pt x="122" y="6113"/>
                  </a:lnTo>
                  <a:lnTo>
                    <a:pt x="49" y="5797"/>
                  </a:lnTo>
                  <a:lnTo>
                    <a:pt x="0" y="5480"/>
                  </a:lnTo>
                  <a:lnTo>
                    <a:pt x="0" y="5480"/>
                  </a:lnTo>
                  <a:lnTo>
                    <a:pt x="25" y="5310"/>
                  </a:lnTo>
                  <a:lnTo>
                    <a:pt x="49" y="5139"/>
                  </a:lnTo>
                  <a:lnTo>
                    <a:pt x="147" y="4798"/>
                  </a:lnTo>
                  <a:lnTo>
                    <a:pt x="220" y="4628"/>
                  </a:lnTo>
                  <a:lnTo>
                    <a:pt x="293" y="4482"/>
                  </a:lnTo>
                  <a:lnTo>
                    <a:pt x="390" y="4336"/>
                  </a:lnTo>
                  <a:lnTo>
                    <a:pt x="487" y="4238"/>
                  </a:lnTo>
                  <a:lnTo>
                    <a:pt x="487" y="4238"/>
                  </a:lnTo>
                  <a:lnTo>
                    <a:pt x="682" y="4043"/>
                  </a:lnTo>
                  <a:lnTo>
                    <a:pt x="877" y="3897"/>
                  </a:lnTo>
                  <a:lnTo>
                    <a:pt x="1048" y="3800"/>
                  </a:lnTo>
                  <a:lnTo>
                    <a:pt x="1145" y="3751"/>
                  </a:lnTo>
                  <a:lnTo>
                    <a:pt x="1145" y="3751"/>
                  </a:lnTo>
                  <a:lnTo>
                    <a:pt x="1316" y="3727"/>
                  </a:lnTo>
                  <a:lnTo>
                    <a:pt x="1389" y="3702"/>
                  </a:lnTo>
                  <a:lnTo>
                    <a:pt x="1437" y="3654"/>
                  </a:lnTo>
                  <a:lnTo>
                    <a:pt x="1437" y="3654"/>
                  </a:lnTo>
                  <a:lnTo>
                    <a:pt x="1510" y="3629"/>
                  </a:lnTo>
                  <a:lnTo>
                    <a:pt x="1608" y="3605"/>
                  </a:lnTo>
                  <a:lnTo>
                    <a:pt x="1754" y="3581"/>
                  </a:lnTo>
                  <a:lnTo>
                    <a:pt x="1900" y="3581"/>
                  </a:lnTo>
                  <a:lnTo>
                    <a:pt x="1900" y="3581"/>
                  </a:lnTo>
                  <a:lnTo>
                    <a:pt x="2071" y="3581"/>
                  </a:lnTo>
                  <a:lnTo>
                    <a:pt x="2241" y="3629"/>
                  </a:lnTo>
                  <a:lnTo>
                    <a:pt x="2363" y="3678"/>
                  </a:lnTo>
                  <a:lnTo>
                    <a:pt x="2485" y="3751"/>
                  </a:lnTo>
                  <a:lnTo>
                    <a:pt x="2485" y="3751"/>
                  </a:lnTo>
                  <a:lnTo>
                    <a:pt x="2558" y="3824"/>
                  </a:lnTo>
                  <a:lnTo>
                    <a:pt x="2655" y="3897"/>
                  </a:lnTo>
                  <a:lnTo>
                    <a:pt x="2777" y="3946"/>
                  </a:lnTo>
                  <a:lnTo>
                    <a:pt x="2850" y="3946"/>
                  </a:lnTo>
                  <a:lnTo>
                    <a:pt x="2850" y="3946"/>
                  </a:lnTo>
                  <a:lnTo>
                    <a:pt x="3020" y="3970"/>
                  </a:lnTo>
                  <a:lnTo>
                    <a:pt x="3093" y="4019"/>
                  </a:lnTo>
                  <a:lnTo>
                    <a:pt x="3142" y="4043"/>
                  </a:lnTo>
                  <a:lnTo>
                    <a:pt x="3142" y="4043"/>
                  </a:lnTo>
                  <a:lnTo>
                    <a:pt x="3191" y="4068"/>
                  </a:lnTo>
                  <a:lnTo>
                    <a:pt x="3240" y="4092"/>
                  </a:lnTo>
                  <a:lnTo>
                    <a:pt x="3288" y="4068"/>
                  </a:lnTo>
                  <a:lnTo>
                    <a:pt x="3337" y="4043"/>
                  </a:lnTo>
                  <a:lnTo>
                    <a:pt x="3337" y="4043"/>
                  </a:lnTo>
                  <a:lnTo>
                    <a:pt x="3386" y="4019"/>
                  </a:lnTo>
                  <a:lnTo>
                    <a:pt x="3459" y="3970"/>
                  </a:lnTo>
                  <a:lnTo>
                    <a:pt x="3605" y="3946"/>
                  </a:lnTo>
                  <a:lnTo>
                    <a:pt x="3605" y="3946"/>
                  </a:lnTo>
                  <a:lnTo>
                    <a:pt x="3775" y="3970"/>
                  </a:lnTo>
                  <a:lnTo>
                    <a:pt x="3848" y="4019"/>
                  </a:lnTo>
                  <a:lnTo>
                    <a:pt x="3897" y="4043"/>
                  </a:lnTo>
                  <a:lnTo>
                    <a:pt x="3897" y="4043"/>
                  </a:lnTo>
                  <a:lnTo>
                    <a:pt x="3970" y="4092"/>
                  </a:lnTo>
                  <a:lnTo>
                    <a:pt x="4068" y="4116"/>
                  </a:lnTo>
                  <a:lnTo>
                    <a:pt x="4214" y="4141"/>
                  </a:lnTo>
                  <a:lnTo>
                    <a:pt x="4384" y="4141"/>
                  </a:lnTo>
                  <a:lnTo>
                    <a:pt x="4384" y="4141"/>
                  </a:lnTo>
                  <a:lnTo>
                    <a:pt x="4530" y="4141"/>
                  </a:lnTo>
                  <a:lnTo>
                    <a:pt x="4677" y="4116"/>
                  </a:lnTo>
                  <a:lnTo>
                    <a:pt x="4774" y="4092"/>
                  </a:lnTo>
                  <a:lnTo>
                    <a:pt x="4847" y="4043"/>
                  </a:lnTo>
                  <a:lnTo>
                    <a:pt x="4847" y="4043"/>
                  </a:lnTo>
                  <a:lnTo>
                    <a:pt x="4896" y="3995"/>
                  </a:lnTo>
                  <a:lnTo>
                    <a:pt x="4920" y="3921"/>
                  </a:lnTo>
                  <a:lnTo>
                    <a:pt x="4944" y="3751"/>
                  </a:lnTo>
                  <a:lnTo>
                    <a:pt x="4944" y="3751"/>
                  </a:lnTo>
                  <a:lnTo>
                    <a:pt x="4944" y="3727"/>
                  </a:lnTo>
                  <a:lnTo>
                    <a:pt x="4920" y="3678"/>
                  </a:lnTo>
                  <a:lnTo>
                    <a:pt x="4823" y="3629"/>
                  </a:lnTo>
                  <a:lnTo>
                    <a:pt x="4701" y="3581"/>
                  </a:lnTo>
                  <a:lnTo>
                    <a:pt x="4555" y="3581"/>
                  </a:lnTo>
                  <a:lnTo>
                    <a:pt x="4555" y="3581"/>
                  </a:lnTo>
                  <a:lnTo>
                    <a:pt x="4409" y="3556"/>
                  </a:lnTo>
                  <a:lnTo>
                    <a:pt x="4238" y="3507"/>
                  </a:lnTo>
                  <a:lnTo>
                    <a:pt x="4092" y="3459"/>
                  </a:lnTo>
                  <a:lnTo>
                    <a:pt x="3995" y="3386"/>
                  </a:lnTo>
                  <a:lnTo>
                    <a:pt x="3995" y="3386"/>
                  </a:lnTo>
                  <a:lnTo>
                    <a:pt x="3897" y="3313"/>
                  </a:lnTo>
                  <a:lnTo>
                    <a:pt x="3800" y="3240"/>
                  </a:lnTo>
                  <a:lnTo>
                    <a:pt x="3702" y="3215"/>
                  </a:lnTo>
                  <a:lnTo>
                    <a:pt x="3605" y="3191"/>
                  </a:lnTo>
                  <a:lnTo>
                    <a:pt x="3605" y="3191"/>
                  </a:lnTo>
                  <a:lnTo>
                    <a:pt x="3532" y="3166"/>
                  </a:lnTo>
                  <a:lnTo>
                    <a:pt x="3434" y="3142"/>
                  </a:lnTo>
                  <a:lnTo>
                    <a:pt x="3337" y="3069"/>
                  </a:lnTo>
                  <a:lnTo>
                    <a:pt x="3240" y="2996"/>
                  </a:lnTo>
                  <a:lnTo>
                    <a:pt x="3240" y="2996"/>
                  </a:lnTo>
                  <a:lnTo>
                    <a:pt x="3167" y="2923"/>
                  </a:lnTo>
                  <a:lnTo>
                    <a:pt x="3069" y="2899"/>
                  </a:lnTo>
                  <a:lnTo>
                    <a:pt x="2996" y="2874"/>
                  </a:lnTo>
                  <a:lnTo>
                    <a:pt x="2947" y="2899"/>
                  </a:lnTo>
                  <a:lnTo>
                    <a:pt x="2947" y="2899"/>
                  </a:lnTo>
                  <a:lnTo>
                    <a:pt x="2899" y="2923"/>
                  </a:lnTo>
                  <a:lnTo>
                    <a:pt x="2826" y="2923"/>
                  </a:lnTo>
                  <a:lnTo>
                    <a:pt x="2752" y="2874"/>
                  </a:lnTo>
                  <a:lnTo>
                    <a:pt x="2655" y="2801"/>
                  </a:lnTo>
                  <a:lnTo>
                    <a:pt x="2655" y="2801"/>
                  </a:lnTo>
                  <a:lnTo>
                    <a:pt x="2582" y="2752"/>
                  </a:lnTo>
                  <a:lnTo>
                    <a:pt x="2509" y="2704"/>
                  </a:lnTo>
                  <a:lnTo>
                    <a:pt x="2436" y="2704"/>
                  </a:lnTo>
                  <a:lnTo>
                    <a:pt x="2387" y="2704"/>
                  </a:lnTo>
                  <a:lnTo>
                    <a:pt x="2387" y="2704"/>
                  </a:lnTo>
                  <a:lnTo>
                    <a:pt x="2338" y="2752"/>
                  </a:lnTo>
                  <a:lnTo>
                    <a:pt x="2265" y="2777"/>
                  </a:lnTo>
                  <a:lnTo>
                    <a:pt x="2095" y="2801"/>
                  </a:lnTo>
                  <a:lnTo>
                    <a:pt x="2095" y="2801"/>
                  </a:lnTo>
                  <a:lnTo>
                    <a:pt x="1997" y="2850"/>
                  </a:lnTo>
                  <a:lnTo>
                    <a:pt x="1851" y="2923"/>
                  </a:lnTo>
                  <a:lnTo>
                    <a:pt x="1681" y="3045"/>
                  </a:lnTo>
                  <a:lnTo>
                    <a:pt x="1535" y="3191"/>
                  </a:lnTo>
                  <a:lnTo>
                    <a:pt x="1535" y="3191"/>
                  </a:lnTo>
                  <a:lnTo>
                    <a:pt x="1364" y="3337"/>
                  </a:lnTo>
                  <a:lnTo>
                    <a:pt x="1194" y="3459"/>
                  </a:lnTo>
                  <a:lnTo>
                    <a:pt x="1072" y="3532"/>
                  </a:lnTo>
                  <a:lnTo>
                    <a:pt x="950" y="3581"/>
                  </a:lnTo>
                  <a:lnTo>
                    <a:pt x="950" y="3581"/>
                  </a:lnTo>
                  <a:lnTo>
                    <a:pt x="804" y="3532"/>
                  </a:lnTo>
                  <a:lnTo>
                    <a:pt x="731" y="3507"/>
                  </a:lnTo>
                  <a:lnTo>
                    <a:pt x="682" y="3483"/>
                  </a:lnTo>
                  <a:lnTo>
                    <a:pt x="682" y="3483"/>
                  </a:lnTo>
                  <a:lnTo>
                    <a:pt x="634" y="3434"/>
                  </a:lnTo>
                  <a:lnTo>
                    <a:pt x="609" y="3361"/>
                  </a:lnTo>
                  <a:lnTo>
                    <a:pt x="585" y="3191"/>
                  </a:lnTo>
                  <a:lnTo>
                    <a:pt x="585" y="3191"/>
                  </a:lnTo>
                  <a:lnTo>
                    <a:pt x="609" y="3020"/>
                  </a:lnTo>
                  <a:lnTo>
                    <a:pt x="634" y="2947"/>
                  </a:lnTo>
                  <a:lnTo>
                    <a:pt x="682" y="2899"/>
                  </a:lnTo>
                  <a:lnTo>
                    <a:pt x="682" y="2899"/>
                  </a:lnTo>
                  <a:lnTo>
                    <a:pt x="731" y="2874"/>
                  </a:lnTo>
                  <a:lnTo>
                    <a:pt x="853" y="2850"/>
                  </a:lnTo>
                  <a:lnTo>
                    <a:pt x="999" y="2826"/>
                  </a:lnTo>
                  <a:lnTo>
                    <a:pt x="1145" y="2801"/>
                  </a:lnTo>
                  <a:lnTo>
                    <a:pt x="1145" y="2801"/>
                  </a:lnTo>
                  <a:lnTo>
                    <a:pt x="1291" y="2801"/>
                  </a:lnTo>
                  <a:lnTo>
                    <a:pt x="1413" y="2752"/>
                  </a:lnTo>
                  <a:lnTo>
                    <a:pt x="1486" y="2704"/>
                  </a:lnTo>
                  <a:lnTo>
                    <a:pt x="1510" y="2655"/>
                  </a:lnTo>
                  <a:lnTo>
                    <a:pt x="1535" y="2631"/>
                  </a:lnTo>
                  <a:lnTo>
                    <a:pt x="1535" y="2631"/>
                  </a:lnTo>
                  <a:lnTo>
                    <a:pt x="1486" y="2460"/>
                  </a:lnTo>
                  <a:lnTo>
                    <a:pt x="1462" y="2387"/>
                  </a:lnTo>
                  <a:lnTo>
                    <a:pt x="1437" y="2338"/>
                  </a:lnTo>
                  <a:lnTo>
                    <a:pt x="1437" y="2338"/>
                  </a:lnTo>
                  <a:lnTo>
                    <a:pt x="1389" y="2290"/>
                  </a:lnTo>
                  <a:lnTo>
                    <a:pt x="1389" y="2241"/>
                  </a:lnTo>
                  <a:lnTo>
                    <a:pt x="1389" y="2192"/>
                  </a:lnTo>
                  <a:lnTo>
                    <a:pt x="1437" y="2144"/>
                  </a:lnTo>
                  <a:lnTo>
                    <a:pt x="1437" y="2144"/>
                  </a:lnTo>
                  <a:lnTo>
                    <a:pt x="1486" y="2119"/>
                  </a:lnTo>
                  <a:lnTo>
                    <a:pt x="1559" y="2070"/>
                  </a:lnTo>
                  <a:lnTo>
                    <a:pt x="1705" y="2046"/>
                  </a:lnTo>
                  <a:lnTo>
                    <a:pt x="1705" y="2046"/>
                  </a:lnTo>
                  <a:lnTo>
                    <a:pt x="1803" y="2046"/>
                  </a:lnTo>
                  <a:lnTo>
                    <a:pt x="1900" y="1997"/>
                  </a:lnTo>
                  <a:lnTo>
                    <a:pt x="1997" y="1924"/>
                  </a:lnTo>
                  <a:lnTo>
                    <a:pt x="2095" y="1851"/>
                  </a:lnTo>
                  <a:lnTo>
                    <a:pt x="2095" y="1851"/>
                  </a:lnTo>
                  <a:lnTo>
                    <a:pt x="2168" y="1778"/>
                  </a:lnTo>
                  <a:lnTo>
                    <a:pt x="2241" y="1681"/>
                  </a:lnTo>
                  <a:lnTo>
                    <a:pt x="2265" y="1559"/>
                  </a:lnTo>
                  <a:lnTo>
                    <a:pt x="2290" y="1486"/>
                  </a:lnTo>
                  <a:lnTo>
                    <a:pt x="2290" y="1486"/>
                  </a:lnTo>
                  <a:lnTo>
                    <a:pt x="2265" y="1315"/>
                  </a:lnTo>
                  <a:lnTo>
                    <a:pt x="2217" y="1242"/>
                  </a:lnTo>
                  <a:lnTo>
                    <a:pt x="2192" y="1194"/>
                  </a:lnTo>
                  <a:lnTo>
                    <a:pt x="2192" y="1194"/>
                  </a:lnTo>
                  <a:lnTo>
                    <a:pt x="2192" y="1169"/>
                  </a:lnTo>
                  <a:lnTo>
                    <a:pt x="2192" y="1121"/>
                  </a:lnTo>
                  <a:lnTo>
                    <a:pt x="2265" y="999"/>
                  </a:lnTo>
                  <a:lnTo>
                    <a:pt x="2387" y="828"/>
                  </a:lnTo>
                  <a:lnTo>
                    <a:pt x="2582" y="634"/>
                  </a:lnTo>
                  <a:lnTo>
                    <a:pt x="2582" y="634"/>
                  </a:lnTo>
                  <a:lnTo>
                    <a:pt x="2679" y="536"/>
                  </a:lnTo>
                  <a:lnTo>
                    <a:pt x="2826" y="439"/>
                  </a:lnTo>
                  <a:lnTo>
                    <a:pt x="2972" y="366"/>
                  </a:lnTo>
                  <a:lnTo>
                    <a:pt x="3142" y="293"/>
                  </a:lnTo>
                  <a:lnTo>
                    <a:pt x="3483" y="195"/>
                  </a:lnTo>
                  <a:lnTo>
                    <a:pt x="3654" y="171"/>
                  </a:lnTo>
                  <a:lnTo>
                    <a:pt x="3800" y="146"/>
                  </a:lnTo>
                  <a:lnTo>
                    <a:pt x="3800" y="146"/>
                  </a:lnTo>
                  <a:lnTo>
                    <a:pt x="4116" y="171"/>
                  </a:lnTo>
                  <a:lnTo>
                    <a:pt x="4360" y="171"/>
                  </a:lnTo>
                  <a:lnTo>
                    <a:pt x="4555" y="220"/>
                  </a:lnTo>
                  <a:lnTo>
                    <a:pt x="4652" y="244"/>
                  </a:lnTo>
                  <a:lnTo>
                    <a:pt x="4652" y="244"/>
                  </a:lnTo>
                  <a:lnTo>
                    <a:pt x="4701" y="268"/>
                  </a:lnTo>
                  <a:lnTo>
                    <a:pt x="4750" y="293"/>
                  </a:lnTo>
                  <a:lnTo>
                    <a:pt x="4798" y="268"/>
                  </a:lnTo>
                  <a:lnTo>
                    <a:pt x="4847" y="244"/>
                  </a:lnTo>
                  <a:lnTo>
                    <a:pt x="4847" y="244"/>
                  </a:lnTo>
                  <a:lnTo>
                    <a:pt x="5018" y="195"/>
                  </a:lnTo>
                  <a:lnTo>
                    <a:pt x="5407" y="122"/>
                  </a:lnTo>
                  <a:lnTo>
                    <a:pt x="5821" y="25"/>
                  </a:lnTo>
                  <a:lnTo>
                    <a:pt x="613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26" name="Shape 650">
            <a:extLst>
              <a:ext uri="{FF2B5EF4-FFF2-40B4-BE49-F238E27FC236}">
                <a16:creationId xmlns:a16="http://schemas.microsoft.com/office/drawing/2014/main" id="{DA06364F-2975-4C82-B3E2-14B34255A383}"/>
              </a:ext>
            </a:extLst>
          </p:cNvPr>
          <p:cNvGrpSpPr/>
          <p:nvPr/>
        </p:nvGrpSpPr>
        <p:grpSpPr>
          <a:xfrm>
            <a:off x="11259498" y="4089531"/>
            <a:ext cx="419058" cy="410039"/>
            <a:chOff x="6643075" y="3664250"/>
            <a:chExt cx="407950" cy="407975"/>
          </a:xfrm>
        </p:grpSpPr>
        <p:sp>
          <p:nvSpPr>
            <p:cNvPr id="227" name="Shape 651">
              <a:extLst>
                <a:ext uri="{FF2B5EF4-FFF2-40B4-BE49-F238E27FC236}">
                  <a16:creationId xmlns:a16="http://schemas.microsoft.com/office/drawing/2014/main" id="{DBA0BF26-9192-4955-A921-169267D5E12F}"/>
                </a:ext>
              </a:extLst>
            </p:cNvPr>
            <p:cNvSpPr/>
            <p:nvPr/>
          </p:nvSpPr>
          <p:spPr>
            <a:xfrm>
              <a:off x="6794075" y="3815250"/>
              <a:ext cx="211300" cy="211300"/>
            </a:xfrm>
            <a:custGeom>
              <a:avLst/>
              <a:gdLst/>
              <a:ahLst/>
              <a:cxnLst/>
              <a:rect l="0" t="0" r="0" b="0"/>
              <a:pathLst>
                <a:path w="8452" h="8452" fill="none" extrusionOk="0">
                  <a:moveTo>
                    <a:pt x="0" y="8135"/>
                  </a:moveTo>
                  <a:lnTo>
                    <a:pt x="0" y="8135"/>
                  </a:lnTo>
                  <a:lnTo>
                    <a:pt x="438" y="8257"/>
                  </a:lnTo>
                  <a:lnTo>
                    <a:pt x="852" y="8354"/>
                  </a:lnTo>
                  <a:lnTo>
                    <a:pt x="1291" y="8403"/>
                  </a:lnTo>
                  <a:lnTo>
                    <a:pt x="1729" y="8452"/>
                  </a:lnTo>
                  <a:lnTo>
                    <a:pt x="2168" y="8452"/>
                  </a:lnTo>
                  <a:lnTo>
                    <a:pt x="2606" y="8427"/>
                  </a:lnTo>
                  <a:lnTo>
                    <a:pt x="3020" y="8378"/>
                  </a:lnTo>
                  <a:lnTo>
                    <a:pt x="3458" y="8281"/>
                  </a:lnTo>
                  <a:lnTo>
                    <a:pt x="3872" y="8184"/>
                  </a:lnTo>
                  <a:lnTo>
                    <a:pt x="4311" y="8037"/>
                  </a:lnTo>
                  <a:lnTo>
                    <a:pt x="4701" y="7867"/>
                  </a:lnTo>
                  <a:lnTo>
                    <a:pt x="5115" y="7672"/>
                  </a:lnTo>
                  <a:lnTo>
                    <a:pt x="5504" y="7429"/>
                  </a:lnTo>
                  <a:lnTo>
                    <a:pt x="5870" y="7185"/>
                  </a:lnTo>
                  <a:lnTo>
                    <a:pt x="6235" y="6893"/>
                  </a:lnTo>
                  <a:lnTo>
                    <a:pt x="6576" y="6576"/>
                  </a:lnTo>
                  <a:lnTo>
                    <a:pt x="6576" y="6576"/>
                  </a:lnTo>
                  <a:lnTo>
                    <a:pt x="6892" y="6235"/>
                  </a:lnTo>
                  <a:lnTo>
                    <a:pt x="7185" y="5870"/>
                  </a:lnTo>
                  <a:lnTo>
                    <a:pt x="7428" y="5505"/>
                  </a:lnTo>
                  <a:lnTo>
                    <a:pt x="7672" y="5115"/>
                  </a:lnTo>
                  <a:lnTo>
                    <a:pt x="7867" y="4701"/>
                  </a:lnTo>
                  <a:lnTo>
                    <a:pt x="8037" y="4311"/>
                  </a:lnTo>
                  <a:lnTo>
                    <a:pt x="8183" y="3873"/>
                  </a:lnTo>
                  <a:lnTo>
                    <a:pt x="8281" y="3459"/>
                  </a:lnTo>
                  <a:lnTo>
                    <a:pt x="8378" y="3020"/>
                  </a:lnTo>
                  <a:lnTo>
                    <a:pt x="8427" y="2606"/>
                  </a:lnTo>
                  <a:lnTo>
                    <a:pt x="8451" y="2168"/>
                  </a:lnTo>
                  <a:lnTo>
                    <a:pt x="8451" y="1730"/>
                  </a:lnTo>
                  <a:lnTo>
                    <a:pt x="8402" y="1291"/>
                  </a:lnTo>
                  <a:lnTo>
                    <a:pt x="8354" y="853"/>
                  </a:lnTo>
                  <a:lnTo>
                    <a:pt x="8256" y="439"/>
                  </a:lnTo>
                  <a:lnTo>
                    <a:pt x="8135"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28" name="Shape 652">
              <a:extLst>
                <a:ext uri="{FF2B5EF4-FFF2-40B4-BE49-F238E27FC236}">
                  <a16:creationId xmlns:a16="http://schemas.microsoft.com/office/drawing/2014/main" id="{EEDA8285-0DF4-434E-81CB-5B54DFCC5F35}"/>
                </a:ext>
              </a:extLst>
            </p:cNvPr>
            <p:cNvSpPr/>
            <p:nvPr/>
          </p:nvSpPr>
          <p:spPr>
            <a:xfrm>
              <a:off x="6643075" y="3664250"/>
              <a:ext cx="407950" cy="407975"/>
            </a:xfrm>
            <a:custGeom>
              <a:avLst/>
              <a:gdLst/>
              <a:ahLst/>
              <a:cxnLst/>
              <a:rect l="0" t="0" r="0" b="0"/>
              <a:pathLst>
                <a:path w="16318" h="16319" fill="none" extrusionOk="0">
                  <a:moveTo>
                    <a:pt x="16074" y="244"/>
                  </a:moveTo>
                  <a:lnTo>
                    <a:pt x="16074" y="244"/>
                  </a:lnTo>
                  <a:lnTo>
                    <a:pt x="15928" y="122"/>
                  </a:lnTo>
                  <a:lnTo>
                    <a:pt x="15758" y="49"/>
                  </a:lnTo>
                  <a:lnTo>
                    <a:pt x="15538" y="0"/>
                  </a:lnTo>
                  <a:lnTo>
                    <a:pt x="15319" y="0"/>
                  </a:lnTo>
                  <a:lnTo>
                    <a:pt x="15051" y="25"/>
                  </a:lnTo>
                  <a:lnTo>
                    <a:pt x="14759" y="73"/>
                  </a:lnTo>
                  <a:lnTo>
                    <a:pt x="14442" y="171"/>
                  </a:lnTo>
                  <a:lnTo>
                    <a:pt x="14102" y="293"/>
                  </a:lnTo>
                  <a:lnTo>
                    <a:pt x="13736" y="439"/>
                  </a:lnTo>
                  <a:lnTo>
                    <a:pt x="13347" y="609"/>
                  </a:lnTo>
                  <a:lnTo>
                    <a:pt x="12957" y="828"/>
                  </a:lnTo>
                  <a:lnTo>
                    <a:pt x="12543" y="1048"/>
                  </a:lnTo>
                  <a:lnTo>
                    <a:pt x="11666" y="1608"/>
                  </a:lnTo>
                  <a:lnTo>
                    <a:pt x="10716" y="2265"/>
                  </a:lnTo>
                  <a:lnTo>
                    <a:pt x="10716" y="2265"/>
                  </a:lnTo>
                  <a:lnTo>
                    <a:pt x="10278" y="2095"/>
                  </a:lnTo>
                  <a:lnTo>
                    <a:pt x="9815" y="1949"/>
                  </a:lnTo>
                  <a:lnTo>
                    <a:pt x="9352" y="1851"/>
                  </a:lnTo>
                  <a:lnTo>
                    <a:pt x="8890" y="1778"/>
                  </a:lnTo>
                  <a:lnTo>
                    <a:pt x="8427" y="1730"/>
                  </a:lnTo>
                  <a:lnTo>
                    <a:pt x="7940" y="1730"/>
                  </a:lnTo>
                  <a:lnTo>
                    <a:pt x="7477" y="1778"/>
                  </a:lnTo>
                  <a:lnTo>
                    <a:pt x="7014" y="1827"/>
                  </a:lnTo>
                  <a:lnTo>
                    <a:pt x="6551" y="1924"/>
                  </a:lnTo>
                  <a:lnTo>
                    <a:pt x="6089" y="2070"/>
                  </a:lnTo>
                  <a:lnTo>
                    <a:pt x="5650" y="2241"/>
                  </a:lnTo>
                  <a:lnTo>
                    <a:pt x="5212" y="2436"/>
                  </a:lnTo>
                  <a:lnTo>
                    <a:pt x="4774" y="2679"/>
                  </a:lnTo>
                  <a:lnTo>
                    <a:pt x="4384" y="2972"/>
                  </a:lnTo>
                  <a:lnTo>
                    <a:pt x="3994" y="3264"/>
                  </a:lnTo>
                  <a:lnTo>
                    <a:pt x="3605" y="3605"/>
                  </a:lnTo>
                  <a:lnTo>
                    <a:pt x="3605" y="3605"/>
                  </a:lnTo>
                  <a:lnTo>
                    <a:pt x="3264" y="3995"/>
                  </a:lnTo>
                  <a:lnTo>
                    <a:pt x="2971" y="4384"/>
                  </a:lnTo>
                  <a:lnTo>
                    <a:pt x="2679" y="4774"/>
                  </a:lnTo>
                  <a:lnTo>
                    <a:pt x="2436" y="5212"/>
                  </a:lnTo>
                  <a:lnTo>
                    <a:pt x="2241" y="5651"/>
                  </a:lnTo>
                  <a:lnTo>
                    <a:pt x="2070" y="6089"/>
                  </a:lnTo>
                  <a:lnTo>
                    <a:pt x="1924" y="6552"/>
                  </a:lnTo>
                  <a:lnTo>
                    <a:pt x="1827" y="7015"/>
                  </a:lnTo>
                  <a:lnTo>
                    <a:pt x="1778" y="7477"/>
                  </a:lnTo>
                  <a:lnTo>
                    <a:pt x="1729" y="7940"/>
                  </a:lnTo>
                  <a:lnTo>
                    <a:pt x="1729" y="8427"/>
                  </a:lnTo>
                  <a:lnTo>
                    <a:pt x="1778" y="8890"/>
                  </a:lnTo>
                  <a:lnTo>
                    <a:pt x="1851" y="9353"/>
                  </a:lnTo>
                  <a:lnTo>
                    <a:pt x="1948" y="9815"/>
                  </a:lnTo>
                  <a:lnTo>
                    <a:pt x="2095" y="10278"/>
                  </a:lnTo>
                  <a:lnTo>
                    <a:pt x="2265" y="10716"/>
                  </a:lnTo>
                  <a:lnTo>
                    <a:pt x="2265" y="10716"/>
                  </a:lnTo>
                  <a:lnTo>
                    <a:pt x="1607" y="11666"/>
                  </a:lnTo>
                  <a:lnTo>
                    <a:pt x="1047" y="12543"/>
                  </a:lnTo>
                  <a:lnTo>
                    <a:pt x="828" y="12957"/>
                  </a:lnTo>
                  <a:lnTo>
                    <a:pt x="609" y="13347"/>
                  </a:lnTo>
                  <a:lnTo>
                    <a:pt x="438" y="13737"/>
                  </a:lnTo>
                  <a:lnTo>
                    <a:pt x="292" y="14102"/>
                  </a:lnTo>
                  <a:lnTo>
                    <a:pt x="170" y="14443"/>
                  </a:lnTo>
                  <a:lnTo>
                    <a:pt x="73" y="14759"/>
                  </a:lnTo>
                  <a:lnTo>
                    <a:pt x="24" y="15052"/>
                  </a:lnTo>
                  <a:lnTo>
                    <a:pt x="0" y="15320"/>
                  </a:lnTo>
                  <a:lnTo>
                    <a:pt x="0" y="15539"/>
                  </a:lnTo>
                  <a:lnTo>
                    <a:pt x="49" y="15758"/>
                  </a:lnTo>
                  <a:lnTo>
                    <a:pt x="122" y="15928"/>
                  </a:lnTo>
                  <a:lnTo>
                    <a:pt x="244" y="16075"/>
                  </a:lnTo>
                  <a:lnTo>
                    <a:pt x="244" y="16075"/>
                  </a:lnTo>
                  <a:lnTo>
                    <a:pt x="341" y="16172"/>
                  </a:lnTo>
                  <a:lnTo>
                    <a:pt x="487" y="16245"/>
                  </a:lnTo>
                  <a:lnTo>
                    <a:pt x="633" y="16294"/>
                  </a:lnTo>
                  <a:lnTo>
                    <a:pt x="804" y="16318"/>
                  </a:lnTo>
                  <a:lnTo>
                    <a:pt x="974" y="16318"/>
                  </a:lnTo>
                  <a:lnTo>
                    <a:pt x="1169" y="16318"/>
                  </a:lnTo>
                  <a:lnTo>
                    <a:pt x="1388" y="16269"/>
                  </a:lnTo>
                  <a:lnTo>
                    <a:pt x="1632" y="16221"/>
                  </a:lnTo>
                  <a:lnTo>
                    <a:pt x="2143" y="16075"/>
                  </a:lnTo>
                  <a:lnTo>
                    <a:pt x="2703" y="15831"/>
                  </a:lnTo>
                  <a:lnTo>
                    <a:pt x="3312" y="15539"/>
                  </a:lnTo>
                  <a:lnTo>
                    <a:pt x="3946" y="15149"/>
                  </a:lnTo>
                  <a:lnTo>
                    <a:pt x="4652" y="14711"/>
                  </a:lnTo>
                  <a:lnTo>
                    <a:pt x="5358" y="14224"/>
                  </a:lnTo>
                  <a:lnTo>
                    <a:pt x="6113" y="13663"/>
                  </a:lnTo>
                  <a:lnTo>
                    <a:pt x="6892" y="13055"/>
                  </a:lnTo>
                  <a:lnTo>
                    <a:pt x="7696" y="12397"/>
                  </a:lnTo>
                  <a:lnTo>
                    <a:pt x="8500" y="11691"/>
                  </a:lnTo>
                  <a:lnTo>
                    <a:pt x="9304" y="10936"/>
                  </a:lnTo>
                  <a:lnTo>
                    <a:pt x="10132" y="10132"/>
                  </a:lnTo>
                  <a:lnTo>
                    <a:pt x="10132" y="10132"/>
                  </a:lnTo>
                  <a:lnTo>
                    <a:pt x="10935" y="9304"/>
                  </a:lnTo>
                  <a:lnTo>
                    <a:pt x="11690" y="8500"/>
                  </a:lnTo>
                  <a:lnTo>
                    <a:pt x="12397" y="7696"/>
                  </a:lnTo>
                  <a:lnTo>
                    <a:pt x="13054" y="6893"/>
                  </a:lnTo>
                  <a:lnTo>
                    <a:pt x="13663" y="6113"/>
                  </a:lnTo>
                  <a:lnTo>
                    <a:pt x="14223" y="5358"/>
                  </a:lnTo>
                  <a:lnTo>
                    <a:pt x="14710" y="4652"/>
                  </a:lnTo>
                  <a:lnTo>
                    <a:pt x="15149" y="3946"/>
                  </a:lnTo>
                  <a:lnTo>
                    <a:pt x="15538" y="3313"/>
                  </a:lnTo>
                  <a:lnTo>
                    <a:pt x="15831" y="2704"/>
                  </a:lnTo>
                  <a:lnTo>
                    <a:pt x="16074" y="2144"/>
                  </a:lnTo>
                  <a:lnTo>
                    <a:pt x="16220" y="1632"/>
                  </a:lnTo>
                  <a:lnTo>
                    <a:pt x="16269" y="1389"/>
                  </a:lnTo>
                  <a:lnTo>
                    <a:pt x="16318" y="1169"/>
                  </a:lnTo>
                  <a:lnTo>
                    <a:pt x="16318" y="975"/>
                  </a:lnTo>
                  <a:lnTo>
                    <a:pt x="16318" y="804"/>
                  </a:lnTo>
                  <a:lnTo>
                    <a:pt x="16293" y="634"/>
                  </a:lnTo>
                  <a:lnTo>
                    <a:pt x="16245" y="487"/>
                  </a:lnTo>
                  <a:lnTo>
                    <a:pt x="16172" y="341"/>
                  </a:lnTo>
                  <a:lnTo>
                    <a:pt x="16074" y="244"/>
                  </a:lnTo>
                  <a:lnTo>
                    <a:pt x="16074" y="244"/>
                  </a:lnTo>
                  <a:close/>
                  <a:moveTo>
                    <a:pt x="1827" y="13810"/>
                  </a:moveTo>
                  <a:lnTo>
                    <a:pt x="1827" y="13810"/>
                  </a:lnTo>
                  <a:lnTo>
                    <a:pt x="1754" y="13737"/>
                  </a:lnTo>
                  <a:lnTo>
                    <a:pt x="1729" y="13639"/>
                  </a:lnTo>
                  <a:lnTo>
                    <a:pt x="1681" y="13542"/>
                  </a:lnTo>
                  <a:lnTo>
                    <a:pt x="1681" y="13444"/>
                  </a:lnTo>
                  <a:lnTo>
                    <a:pt x="1681" y="13176"/>
                  </a:lnTo>
                  <a:lnTo>
                    <a:pt x="1754" y="12884"/>
                  </a:lnTo>
                  <a:lnTo>
                    <a:pt x="1875" y="12519"/>
                  </a:lnTo>
                  <a:lnTo>
                    <a:pt x="2046" y="12153"/>
                  </a:lnTo>
                  <a:lnTo>
                    <a:pt x="2265" y="11715"/>
                  </a:lnTo>
                  <a:lnTo>
                    <a:pt x="2533" y="11277"/>
                  </a:lnTo>
                  <a:lnTo>
                    <a:pt x="2533" y="11277"/>
                  </a:lnTo>
                  <a:lnTo>
                    <a:pt x="2752" y="11642"/>
                  </a:lnTo>
                  <a:lnTo>
                    <a:pt x="3020" y="12007"/>
                  </a:lnTo>
                  <a:lnTo>
                    <a:pt x="3288" y="12373"/>
                  </a:lnTo>
                  <a:lnTo>
                    <a:pt x="3605" y="12714"/>
                  </a:lnTo>
                  <a:lnTo>
                    <a:pt x="3605" y="12714"/>
                  </a:lnTo>
                  <a:lnTo>
                    <a:pt x="3897" y="12957"/>
                  </a:lnTo>
                  <a:lnTo>
                    <a:pt x="4165" y="13201"/>
                  </a:lnTo>
                  <a:lnTo>
                    <a:pt x="4165" y="13201"/>
                  </a:lnTo>
                  <a:lnTo>
                    <a:pt x="3751" y="13444"/>
                  </a:lnTo>
                  <a:lnTo>
                    <a:pt x="3361" y="13639"/>
                  </a:lnTo>
                  <a:lnTo>
                    <a:pt x="3020" y="13785"/>
                  </a:lnTo>
                  <a:lnTo>
                    <a:pt x="2679" y="13883"/>
                  </a:lnTo>
                  <a:lnTo>
                    <a:pt x="2411" y="13956"/>
                  </a:lnTo>
                  <a:lnTo>
                    <a:pt x="2168" y="13956"/>
                  </a:lnTo>
                  <a:lnTo>
                    <a:pt x="2070" y="13931"/>
                  </a:lnTo>
                  <a:lnTo>
                    <a:pt x="1973" y="13907"/>
                  </a:lnTo>
                  <a:lnTo>
                    <a:pt x="1900" y="13858"/>
                  </a:lnTo>
                  <a:lnTo>
                    <a:pt x="1827" y="13810"/>
                  </a:lnTo>
                  <a:lnTo>
                    <a:pt x="1827" y="13810"/>
                  </a:lnTo>
                  <a:close/>
                  <a:moveTo>
                    <a:pt x="8159" y="4482"/>
                  </a:moveTo>
                  <a:lnTo>
                    <a:pt x="8159" y="4482"/>
                  </a:lnTo>
                  <a:lnTo>
                    <a:pt x="8037" y="4482"/>
                  </a:lnTo>
                  <a:lnTo>
                    <a:pt x="7940" y="4433"/>
                  </a:lnTo>
                  <a:lnTo>
                    <a:pt x="7842" y="4384"/>
                  </a:lnTo>
                  <a:lnTo>
                    <a:pt x="7745" y="4311"/>
                  </a:lnTo>
                  <a:lnTo>
                    <a:pt x="7672" y="4238"/>
                  </a:lnTo>
                  <a:lnTo>
                    <a:pt x="7623" y="4141"/>
                  </a:lnTo>
                  <a:lnTo>
                    <a:pt x="7574" y="4019"/>
                  </a:lnTo>
                  <a:lnTo>
                    <a:pt x="7574" y="3897"/>
                  </a:lnTo>
                  <a:lnTo>
                    <a:pt x="7574" y="3897"/>
                  </a:lnTo>
                  <a:lnTo>
                    <a:pt x="7574" y="3775"/>
                  </a:lnTo>
                  <a:lnTo>
                    <a:pt x="7623" y="3678"/>
                  </a:lnTo>
                  <a:lnTo>
                    <a:pt x="7672" y="3580"/>
                  </a:lnTo>
                  <a:lnTo>
                    <a:pt x="7745" y="3483"/>
                  </a:lnTo>
                  <a:lnTo>
                    <a:pt x="7842" y="3410"/>
                  </a:lnTo>
                  <a:lnTo>
                    <a:pt x="7940" y="3361"/>
                  </a:lnTo>
                  <a:lnTo>
                    <a:pt x="8037" y="3337"/>
                  </a:lnTo>
                  <a:lnTo>
                    <a:pt x="8159" y="3313"/>
                  </a:lnTo>
                  <a:lnTo>
                    <a:pt x="8159" y="3313"/>
                  </a:lnTo>
                  <a:lnTo>
                    <a:pt x="8281" y="3337"/>
                  </a:lnTo>
                  <a:lnTo>
                    <a:pt x="8378" y="3361"/>
                  </a:lnTo>
                  <a:lnTo>
                    <a:pt x="8476" y="3410"/>
                  </a:lnTo>
                  <a:lnTo>
                    <a:pt x="8573" y="3483"/>
                  </a:lnTo>
                  <a:lnTo>
                    <a:pt x="8646" y="3580"/>
                  </a:lnTo>
                  <a:lnTo>
                    <a:pt x="8695" y="3678"/>
                  </a:lnTo>
                  <a:lnTo>
                    <a:pt x="8743" y="3775"/>
                  </a:lnTo>
                  <a:lnTo>
                    <a:pt x="8743" y="3897"/>
                  </a:lnTo>
                  <a:lnTo>
                    <a:pt x="8743" y="3897"/>
                  </a:lnTo>
                  <a:lnTo>
                    <a:pt x="8743" y="4019"/>
                  </a:lnTo>
                  <a:lnTo>
                    <a:pt x="8695" y="4141"/>
                  </a:lnTo>
                  <a:lnTo>
                    <a:pt x="8646" y="4238"/>
                  </a:lnTo>
                  <a:lnTo>
                    <a:pt x="8573" y="4311"/>
                  </a:lnTo>
                  <a:lnTo>
                    <a:pt x="8476" y="4384"/>
                  </a:lnTo>
                  <a:lnTo>
                    <a:pt x="8378" y="4433"/>
                  </a:lnTo>
                  <a:lnTo>
                    <a:pt x="8281" y="4482"/>
                  </a:lnTo>
                  <a:lnTo>
                    <a:pt x="8159" y="4482"/>
                  </a:lnTo>
                  <a:lnTo>
                    <a:pt x="8159" y="4482"/>
                  </a:lnTo>
                  <a:close/>
                  <a:moveTo>
                    <a:pt x="9133" y="5943"/>
                  </a:moveTo>
                  <a:lnTo>
                    <a:pt x="9133" y="5943"/>
                  </a:lnTo>
                  <a:lnTo>
                    <a:pt x="9036" y="5943"/>
                  </a:lnTo>
                  <a:lnTo>
                    <a:pt x="8963" y="5919"/>
                  </a:lnTo>
                  <a:lnTo>
                    <a:pt x="8841" y="5846"/>
                  </a:lnTo>
                  <a:lnTo>
                    <a:pt x="8768" y="5724"/>
                  </a:lnTo>
                  <a:lnTo>
                    <a:pt x="8743" y="5651"/>
                  </a:lnTo>
                  <a:lnTo>
                    <a:pt x="8743" y="5553"/>
                  </a:lnTo>
                  <a:lnTo>
                    <a:pt x="8743" y="5553"/>
                  </a:lnTo>
                  <a:lnTo>
                    <a:pt x="8743" y="5480"/>
                  </a:lnTo>
                  <a:lnTo>
                    <a:pt x="8768" y="5407"/>
                  </a:lnTo>
                  <a:lnTo>
                    <a:pt x="8841" y="5285"/>
                  </a:lnTo>
                  <a:lnTo>
                    <a:pt x="8963" y="5212"/>
                  </a:lnTo>
                  <a:lnTo>
                    <a:pt x="9036" y="5188"/>
                  </a:lnTo>
                  <a:lnTo>
                    <a:pt x="9133" y="5164"/>
                  </a:lnTo>
                  <a:lnTo>
                    <a:pt x="9133" y="5164"/>
                  </a:lnTo>
                  <a:lnTo>
                    <a:pt x="9206" y="5188"/>
                  </a:lnTo>
                  <a:lnTo>
                    <a:pt x="9279" y="5212"/>
                  </a:lnTo>
                  <a:lnTo>
                    <a:pt x="9401" y="5285"/>
                  </a:lnTo>
                  <a:lnTo>
                    <a:pt x="9474" y="5407"/>
                  </a:lnTo>
                  <a:lnTo>
                    <a:pt x="9498" y="5480"/>
                  </a:lnTo>
                  <a:lnTo>
                    <a:pt x="9523" y="5553"/>
                  </a:lnTo>
                  <a:lnTo>
                    <a:pt x="9523" y="5553"/>
                  </a:lnTo>
                  <a:lnTo>
                    <a:pt x="9498" y="5651"/>
                  </a:lnTo>
                  <a:lnTo>
                    <a:pt x="9474" y="5724"/>
                  </a:lnTo>
                  <a:lnTo>
                    <a:pt x="9401" y="5846"/>
                  </a:lnTo>
                  <a:lnTo>
                    <a:pt x="9279" y="5919"/>
                  </a:lnTo>
                  <a:lnTo>
                    <a:pt x="9206" y="5943"/>
                  </a:lnTo>
                  <a:lnTo>
                    <a:pt x="9133" y="5943"/>
                  </a:lnTo>
                  <a:lnTo>
                    <a:pt x="9133" y="5943"/>
                  </a:lnTo>
                  <a:close/>
                  <a:moveTo>
                    <a:pt x="9986" y="4409"/>
                  </a:moveTo>
                  <a:lnTo>
                    <a:pt x="9986" y="4409"/>
                  </a:lnTo>
                  <a:lnTo>
                    <a:pt x="9888" y="4409"/>
                  </a:lnTo>
                  <a:lnTo>
                    <a:pt x="9815" y="4384"/>
                  </a:lnTo>
                  <a:lnTo>
                    <a:pt x="9693" y="4287"/>
                  </a:lnTo>
                  <a:lnTo>
                    <a:pt x="9620" y="4165"/>
                  </a:lnTo>
                  <a:lnTo>
                    <a:pt x="9596" y="4092"/>
                  </a:lnTo>
                  <a:lnTo>
                    <a:pt x="9596" y="4019"/>
                  </a:lnTo>
                  <a:lnTo>
                    <a:pt x="9596" y="4019"/>
                  </a:lnTo>
                  <a:lnTo>
                    <a:pt x="9596" y="3946"/>
                  </a:lnTo>
                  <a:lnTo>
                    <a:pt x="9620" y="3873"/>
                  </a:lnTo>
                  <a:lnTo>
                    <a:pt x="9693" y="3751"/>
                  </a:lnTo>
                  <a:lnTo>
                    <a:pt x="9815" y="3654"/>
                  </a:lnTo>
                  <a:lnTo>
                    <a:pt x="9888" y="3629"/>
                  </a:lnTo>
                  <a:lnTo>
                    <a:pt x="9986" y="3629"/>
                  </a:lnTo>
                  <a:lnTo>
                    <a:pt x="9986" y="3629"/>
                  </a:lnTo>
                  <a:lnTo>
                    <a:pt x="10059" y="3629"/>
                  </a:lnTo>
                  <a:lnTo>
                    <a:pt x="10132" y="3654"/>
                  </a:lnTo>
                  <a:lnTo>
                    <a:pt x="10253" y="3751"/>
                  </a:lnTo>
                  <a:lnTo>
                    <a:pt x="10327" y="3873"/>
                  </a:lnTo>
                  <a:lnTo>
                    <a:pt x="10351" y="3946"/>
                  </a:lnTo>
                  <a:lnTo>
                    <a:pt x="10375" y="4019"/>
                  </a:lnTo>
                  <a:lnTo>
                    <a:pt x="10375" y="4019"/>
                  </a:lnTo>
                  <a:lnTo>
                    <a:pt x="10351" y="4092"/>
                  </a:lnTo>
                  <a:lnTo>
                    <a:pt x="10327" y="4165"/>
                  </a:lnTo>
                  <a:lnTo>
                    <a:pt x="10253" y="4287"/>
                  </a:lnTo>
                  <a:lnTo>
                    <a:pt x="10132" y="4384"/>
                  </a:lnTo>
                  <a:lnTo>
                    <a:pt x="10059" y="4409"/>
                  </a:lnTo>
                  <a:lnTo>
                    <a:pt x="9986" y="4409"/>
                  </a:lnTo>
                  <a:lnTo>
                    <a:pt x="9986" y="4409"/>
                  </a:lnTo>
                  <a:close/>
                  <a:moveTo>
                    <a:pt x="13200" y="4165"/>
                  </a:moveTo>
                  <a:lnTo>
                    <a:pt x="13200" y="4165"/>
                  </a:lnTo>
                  <a:lnTo>
                    <a:pt x="12957" y="3897"/>
                  </a:lnTo>
                  <a:lnTo>
                    <a:pt x="12713" y="3605"/>
                  </a:lnTo>
                  <a:lnTo>
                    <a:pt x="12713" y="3605"/>
                  </a:lnTo>
                  <a:lnTo>
                    <a:pt x="12372" y="3288"/>
                  </a:lnTo>
                  <a:lnTo>
                    <a:pt x="12007" y="3020"/>
                  </a:lnTo>
                  <a:lnTo>
                    <a:pt x="11642" y="2752"/>
                  </a:lnTo>
                  <a:lnTo>
                    <a:pt x="11276" y="2533"/>
                  </a:lnTo>
                  <a:lnTo>
                    <a:pt x="11276" y="2533"/>
                  </a:lnTo>
                  <a:lnTo>
                    <a:pt x="11715" y="2265"/>
                  </a:lnTo>
                  <a:lnTo>
                    <a:pt x="12153" y="2046"/>
                  </a:lnTo>
                  <a:lnTo>
                    <a:pt x="12518" y="1876"/>
                  </a:lnTo>
                  <a:lnTo>
                    <a:pt x="12884" y="1754"/>
                  </a:lnTo>
                  <a:lnTo>
                    <a:pt x="13176" y="1681"/>
                  </a:lnTo>
                  <a:lnTo>
                    <a:pt x="13444" y="1681"/>
                  </a:lnTo>
                  <a:lnTo>
                    <a:pt x="13541" y="1681"/>
                  </a:lnTo>
                  <a:lnTo>
                    <a:pt x="13639" y="1730"/>
                  </a:lnTo>
                  <a:lnTo>
                    <a:pt x="13736" y="1754"/>
                  </a:lnTo>
                  <a:lnTo>
                    <a:pt x="13809" y="1827"/>
                  </a:lnTo>
                  <a:lnTo>
                    <a:pt x="13809" y="1827"/>
                  </a:lnTo>
                  <a:lnTo>
                    <a:pt x="13858" y="1900"/>
                  </a:lnTo>
                  <a:lnTo>
                    <a:pt x="13907" y="1973"/>
                  </a:lnTo>
                  <a:lnTo>
                    <a:pt x="13931" y="2070"/>
                  </a:lnTo>
                  <a:lnTo>
                    <a:pt x="13955" y="2168"/>
                  </a:lnTo>
                  <a:lnTo>
                    <a:pt x="13955" y="2411"/>
                  </a:lnTo>
                  <a:lnTo>
                    <a:pt x="13882" y="2679"/>
                  </a:lnTo>
                  <a:lnTo>
                    <a:pt x="13785" y="3020"/>
                  </a:lnTo>
                  <a:lnTo>
                    <a:pt x="13639" y="3361"/>
                  </a:lnTo>
                  <a:lnTo>
                    <a:pt x="13444" y="3751"/>
                  </a:lnTo>
                  <a:lnTo>
                    <a:pt x="13200" y="4165"/>
                  </a:lnTo>
                  <a:lnTo>
                    <a:pt x="13200" y="416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29" name="Shape 653">
            <a:extLst>
              <a:ext uri="{FF2B5EF4-FFF2-40B4-BE49-F238E27FC236}">
                <a16:creationId xmlns:a16="http://schemas.microsoft.com/office/drawing/2014/main" id="{9B5E7717-EDF9-4377-9002-AC1D03754FF2}"/>
              </a:ext>
            </a:extLst>
          </p:cNvPr>
          <p:cNvGrpSpPr/>
          <p:nvPr/>
        </p:nvGrpSpPr>
        <p:grpSpPr>
          <a:xfrm>
            <a:off x="5027465" y="4747996"/>
            <a:ext cx="454113" cy="444287"/>
            <a:chOff x="576250" y="4319400"/>
            <a:chExt cx="442075" cy="442050"/>
          </a:xfrm>
        </p:grpSpPr>
        <p:sp>
          <p:nvSpPr>
            <p:cNvPr id="230" name="Shape 654">
              <a:extLst>
                <a:ext uri="{FF2B5EF4-FFF2-40B4-BE49-F238E27FC236}">
                  <a16:creationId xmlns:a16="http://schemas.microsoft.com/office/drawing/2014/main" id="{7572CE33-B19C-4B14-8078-9E9ABF1F731E}"/>
                </a:ext>
              </a:extLst>
            </p:cNvPr>
            <p:cNvSpPr/>
            <p:nvPr/>
          </p:nvSpPr>
          <p:spPr>
            <a:xfrm>
              <a:off x="576250" y="4319400"/>
              <a:ext cx="442075" cy="442050"/>
            </a:xfrm>
            <a:custGeom>
              <a:avLst/>
              <a:gdLst/>
              <a:ahLst/>
              <a:cxnLst/>
              <a:rect l="0" t="0" r="0" b="0"/>
              <a:pathLst>
                <a:path w="17683" h="17682" fill="none" extrusionOk="0">
                  <a:moveTo>
                    <a:pt x="11472" y="17292"/>
                  </a:moveTo>
                  <a:lnTo>
                    <a:pt x="11472" y="12153"/>
                  </a:lnTo>
                  <a:lnTo>
                    <a:pt x="16416" y="7209"/>
                  </a:lnTo>
                  <a:lnTo>
                    <a:pt x="16416" y="7209"/>
                  </a:lnTo>
                  <a:lnTo>
                    <a:pt x="16562" y="7063"/>
                  </a:lnTo>
                  <a:lnTo>
                    <a:pt x="16684" y="6868"/>
                  </a:lnTo>
                  <a:lnTo>
                    <a:pt x="16830" y="6674"/>
                  </a:lnTo>
                  <a:lnTo>
                    <a:pt x="16927" y="6479"/>
                  </a:lnTo>
                  <a:lnTo>
                    <a:pt x="17146" y="6040"/>
                  </a:lnTo>
                  <a:lnTo>
                    <a:pt x="17317" y="5553"/>
                  </a:lnTo>
                  <a:lnTo>
                    <a:pt x="17439" y="5042"/>
                  </a:lnTo>
                  <a:lnTo>
                    <a:pt x="17560" y="4506"/>
                  </a:lnTo>
                  <a:lnTo>
                    <a:pt x="17633" y="3970"/>
                  </a:lnTo>
                  <a:lnTo>
                    <a:pt x="17658" y="3434"/>
                  </a:lnTo>
                  <a:lnTo>
                    <a:pt x="17682" y="2898"/>
                  </a:lnTo>
                  <a:lnTo>
                    <a:pt x="17682" y="2411"/>
                  </a:lnTo>
                  <a:lnTo>
                    <a:pt x="17658" y="1949"/>
                  </a:lnTo>
                  <a:lnTo>
                    <a:pt x="17609" y="1510"/>
                  </a:lnTo>
                  <a:lnTo>
                    <a:pt x="17536" y="1145"/>
                  </a:lnTo>
                  <a:lnTo>
                    <a:pt x="17463" y="828"/>
                  </a:lnTo>
                  <a:lnTo>
                    <a:pt x="17366" y="585"/>
                  </a:lnTo>
                  <a:lnTo>
                    <a:pt x="17292" y="487"/>
                  </a:lnTo>
                  <a:lnTo>
                    <a:pt x="17244" y="439"/>
                  </a:lnTo>
                  <a:lnTo>
                    <a:pt x="17244" y="439"/>
                  </a:lnTo>
                  <a:lnTo>
                    <a:pt x="17195" y="390"/>
                  </a:lnTo>
                  <a:lnTo>
                    <a:pt x="17098" y="317"/>
                  </a:lnTo>
                  <a:lnTo>
                    <a:pt x="16854" y="219"/>
                  </a:lnTo>
                  <a:lnTo>
                    <a:pt x="16537" y="146"/>
                  </a:lnTo>
                  <a:lnTo>
                    <a:pt x="16172" y="73"/>
                  </a:lnTo>
                  <a:lnTo>
                    <a:pt x="15734" y="25"/>
                  </a:lnTo>
                  <a:lnTo>
                    <a:pt x="15271" y="0"/>
                  </a:lnTo>
                  <a:lnTo>
                    <a:pt x="14784" y="0"/>
                  </a:lnTo>
                  <a:lnTo>
                    <a:pt x="14248" y="25"/>
                  </a:lnTo>
                  <a:lnTo>
                    <a:pt x="13712" y="49"/>
                  </a:lnTo>
                  <a:lnTo>
                    <a:pt x="13176" y="122"/>
                  </a:lnTo>
                  <a:lnTo>
                    <a:pt x="12641" y="244"/>
                  </a:lnTo>
                  <a:lnTo>
                    <a:pt x="12129" y="366"/>
                  </a:lnTo>
                  <a:lnTo>
                    <a:pt x="11642" y="536"/>
                  </a:lnTo>
                  <a:lnTo>
                    <a:pt x="11204" y="755"/>
                  </a:lnTo>
                  <a:lnTo>
                    <a:pt x="10985" y="853"/>
                  </a:lnTo>
                  <a:lnTo>
                    <a:pt x="10814" y="999"/>
                  </a:lnTo>
                  <a:lnTo>
                    <a:pt x="10619" y="1121"/>
                  </a:lnTo>
                  <a:lnTo>
                    <a:pt x="10473" y="1267"/>
                  </a:lnTo>
                  <a:lnTo>
                    <a:pt x="5529" y="6211"/>
                  </a:lnTo>
                  <a:lnTo>
                    <a:pt x="390" y="6211"/>
                  </a:lnTo>
                  <a:lnTo>
                    <a:pt x="390" y="6211"/>
                  </a:lnTo>
                  <a:lnTo>
                    <a:pt x="244" y="6235"/>
                  </a:lnTo>
                  <a:lnTo>
                    <a:pt x="147" y="6259"/>
                  </a:lnTo>
                  <a:lnTo>
                    <a:pt x="49" y="6308"/>
                  </a:lnTo>
                  <a:lnTo>
                    <a:pt x="0" y="6381"/>
                  </a:lnTo>
                  <a:lnTo>
                    <a:pt x="0" y="6454"/>
                  </a:lnTo>
                  <a:lnTo>
                    <a:pt x="25" y="6552"/>
                  </a:lnTo>
                  <a:lnTo>
                    <a:pt x="74" y="6649"/>
                  </a:lnTo>
                  <a:lnTo>
                    <a:pt x="171" y="6771"/>
                  </a:lnTo>
                  <a:lnTo>
                    <a:pt x="2582" y="9158"/>
                  </a:lnTo>
                  <a:lnTo>
                    <a:pt x="2265" y="9474"/>
                  </a:lnTo>
                  <a:lnTo>
                    <a:pt x="950" y="9718"/>
                  </a:lnTo>
                  <a:lnTo>
                    <a:pt x="950" y="9718"/>
                  </a:lnTo>
                  <a:lnTo>
                    <a:pt x="804" y="9767"/>
                  </a:lnTo>
                  <a:lnTo>
                    <a:pt x="682" y="9815"/>
                  </a:lnTo>
                  <a:lnTo>
                    <a:pt x="609" y="9913"/>
                  </a:lnTo>
                  <a:lnTo>
                    <a:pt x="561" y="9986"/>
                  </a:lnTo>
                  <a:lnTo>
                    <a:pt x="561" y="10083"/>
                  </a:lnTo>
                  <a:lnTo>
                    <a:pt x="585" y="10205"/>
                  </a:lnTo>
                  <a:lnTo>
                    <a:pt x="634" y="10302"/>
                  </a:lnTo>
                  <a:lnTo>
                    <a:pt x="731" y="10424"/>
                  </a:lnTo>
                  <a:lnTo>
                    <a:pt x="7258" y="16951"/>
                  </a:lnTo>
                  <a:lnTo>
                    <a:pt x="7258" y="16951"/>
                  </a:lnTo>
                  <a:lnTo>
                    <a:pt x="7380" y="17049"/>
                  </a:lnTo>
                  <a:lnTo>
                    <a:pt x="7477" y="17097"/>
                  </a:lnTo>
                  <a:lnTo>
                    <a:pt x="7599" y="17122"/>
                  </a:lnTo>
                  <a:lnTo>
                    <a:pt x="7697" y="17122"/>
                  </a:lnTo>
                  <a:lnTo>
                    <a:pt x="7770" y="17073"/>
                  </a:lnTo>
                  <a:lnTo>
                    <a:pt x="7867" y="17000"/>
                  </a:lnTo>
                  <a:lnTo>
                    <a:pt x="7916" y="16878"/>
                  </a:lnTo>
                  <a:lnTo>
                    <a:pt x="7965" y="16732"/>
                  </a:lnTo>
                  <a:lnTo>
                    <a:pt x="8208" y="15417"/>
                  </a:lnTo>
                  <a:lnTo>
                    <a:pt x="8525" y="15100"/>
                  </a:lnTo>
                  <a:lnTo>
                    <a:pt x="10911" y="17511"/>
                  </a:lnTo>
                  <a:lnTo>
                    <a:pt x="10911" y="17511"/>
                  </a:lnTo>
                  <a:lnTo>
                    <a:pt x="11033" y="17609"/>
                  </a:lnTo>
                  <a:lnTo>
                    <a:pt x="11131" y="17658"/>
                  </a:lnTo>
                  <a:lnTo>
                    <a:pt x="11228" y="17682"/>
                  </a:lnTo>
                  <a:lnTo>
                    <a:pt x="11301" y="17682"/>
                  </a:lnTo>
                  <a:lnTo>
                    <a:pt x="11374" y="17633"/>
                  </a:lnTo>
                  <a:lnTo>
                    <a:pt x="11423" y="17536"/>
                  </a:lnTo>
                  <a:lnTo>
                    <a:pt x="11447" y="17438"/>
                  </a:lnTo>
                  <a:lnTo>
                    <a:pt x="11472" y="17292"/>
                  </a:lnTo>
                  <a:lnTo>
                    <a:pt x="11472" y="17292"/>
                  </a:lnTo>
                  <a:close/>
                  <a:moveTo>
                    <a:pt x="6162" y="12202"/>
                  </a:moveTo>
                  <a:lnTo>
                    <a:pt x="6162" y="12202"/>
                  </a:lnTo>
                  <a:lnTo>
                    <a:pt x="6089" y="12275"/>
                  </a:lnTo>
                  <a:lnTo>
                    <a:pt x="6016" y="12324"/>
                  </a:lnTo>
                  <a:lnTo>
                    <a:pt x="5919" y="12348"/>
                  </a:lnTo>
                  <a:lnTo>
                    <a:pt x="5821" y="12348"/>
                  </a:lnTo>
                  <a:lnTo>
                    <a:pt x="5724" y="12348"/>
                  </a:lnTo>
                  <a:lnTo>
                    <a:pt x="5626" y="12324"/>
                  </a:lnTo>
                  <a:lnTo>
                    <a:pt x="5553" y="12275"/>
                  </a:lnTo>
                  <a:lnTo>
                    <a:pt x="5480" y="12202"/>
                  </a:lnTo>
                  <a:lnTo>
                    <a:pt x="5480" y="12202"/>
                  </a:lnTo>
                  <a:lnTo>
                    <a:pt x="5407" y="12129"/>
                  </a:lnTo>
                  <a:lnTo>
                    <a:pt x="5359" y="12056"/>
                  </a:lnTo>
                  <a:lnTo>
                    <a:pt x="5334" y="11959"/>
                  </a:lnTo>
                  <a:lnTo>
                    <a:pt x="5334" y="11861"/>
                  </a:lnTo>
                  <a:lnTo>
                    <a:pt x="5334" y="11764"/>
                  </a:lnTo>
                  <a:lnTo>
                    <a:pt x="5359" y="11666"/>
                  </a:lnTo>
                  <a:lnTo>
                    <a:pt x="5407" y="11593"/>
                  </a:lnTo>
                  <a:lnTo>
                    <a:pt x="5480" y="11520"/>
                  </a:lnTo>
                  <a:lnTo>
                    <a:pt x="8013" y="8987"/>
                  </a:lnTo>
                  <a:lnTo>
                    <a:pt x="8013" y="8987"/>
                  </a:lnTo>
                  <a:lnTo>
                    <a:pt x="8086" y="8939"/>
                  </a:lnTo>
                  <a:lnTo>
                    <a:pt x="8159" y="8890"/>
                  </a:lnTo>
                  <a:lnTo>
                    <a:pt x="8257" y="8865"/>
                  </a:lnTo>
                  <a:lnTo>
                    <a:pt x="8354" y="8841"/>
                  </a:lnTo>
                  <a:lnTo>
                    <a:pt x="8452" y="8865"/>
                  </a:lnTo>
                  <a:lnTo>
                    <a:pt x="8525" y="8890"/>
                  </a:lnTo>
                  <a:lnTo>
                    <a:pt x="8622" y="8939"/>
                  </a:lnTo>
                  <a:lnTo>
                    <a:pt x="8695" y="8987"/>
                  </a:lnTo>
                  <a:lnTo>
                    <a:pt x="8695" y="8987"/>
                  </a:lnTo>
                  <a:lnTo>
                    <a:pt x="8744" y="9060"/>
                  </a:lnTo>
                  <a:lnTo>
                    <a:pt x="8793" y="9158"/>
                  </a:lnTo>
                  <a:lnTo>
                    <a:pt x="8817" y="9231"/>
                  </a:lnTo>
                  <a:lnTo>
                    <a:pt x="8841" y="9328"/>
                  </a:lnTo>
                  <a:lnTo>
                    <a:pt x="8817" y="9426"/>
                  </a:lnTo>
                  <a:lnTo>
                    <a:pt x="8793" y="9523"/>
                  </a:lnTo>
                  <a:lnTo>
                    <a:pt x="8744" y="9596"/>
                  </a:lnTo>
                  <a:lnTo>
                    <a:pt x="8695" y="9669"/>
                  </a:lnTo>
                  <a:lnTo>
                    <a:pt x="6162" y="12202"/>
                  </a:lnTo>
                  <a:close/>
                  <a:moveTo>
                    <a:pt x="13396" y="7307"/>
                  </a:moveTo>
                  <a:lnTo>
                    <a:pt x="13396" y="7307"/>
                  </a:lnTo>
                  <a:lnTo>
                    <a:pt x="13274" y="7404"/>
                  </a:lnTo>
                  <a:lnTo>
                    <a:pt x="13152" y="7477"/>
                  </a:lnTo>
                  <a:lnTo>
                    <a:pt x="13006" y="7526"/>
                  </a:lnTo>
                  <a:lnTo>
                    <a:pt x="12836" y="7550"/>
                  </a:lnTo>
                  <a:lnTo>
                    <a:pt x="12689" y="7526"/>
                  </a:lnTo>
                  <a:lnTo>
                    <a:pt x="12543" y="7477"/>
                  </a:lnTo>
                  <a:lnTo>
                    <a:pt x="12421" y="7404"/>
                  </a:lnTo>
                  <a:lnTo>
                    <a:pt x="12300" y="7307"/>
                  </a:lnTo>
                  <a:lnTo>
                    <a:pt x="10376" y="5383"/>
                  </a:lnTo>
                  <a:lnTo>
                    <a:pt x="10376" y="5383"/>
                  </a:lnTo>
                  <a:lnTo>
                    <a:pt x="10278" y="5261"/>
                  </a:lnTo>
                  <a:lnTo>
                    <a:pt x="10205" y="5139"/>
                  </a:lnTo>
                  <a:lnTo>
                    <a:pt x="10156" y="4993"/>
                  </a:lnTo>
                  <a:lnTo>
                    <a:pt x="10132" y="4847"/>
                  </a:lnTo>
                  <a:lnTo>
                    <a:pt x="10156" y="4676"/>
                  </a:lnTo>
                  <a:lnTo>
                    <a:pt x="10205" y="4530"/>
                  </a:lnTo>
                  <a:lnTo>
                    <a:pt x="10278" y="4408"/>
                  </a:lnTo>
                  <a:lnTo>
                    <a:pt x="10376" y="4287"/>
                  </a:lnTo>
                  <a:lnTo>
                    <a:pt x="10376" y="4287"/>
                  </a:lnTo>
                  <a:lnTo>
                    <a:pt x="11326" y="3313"/>
                  </a:lnTo>
                  <a:lnTo>
                    <a:pt x="11326" y="3313"/>
                  </a:lnTo>
                  <a:lnTo>
                    <a:pt x="11496" y="3166"/>
                  </a:lnTo>
                  <a:lnTo>
                    <a:pt x="11666" y="3045"/>
                  </a:lnTo>
                  <a:lnTo>
                    <a:pt x="11861" y="2947"/>
                  </a:lnTo>
                  <a:lnTo>
                    <a:pt x="12032" y="2850"/>
                  </a:lnTo>
                  <a:lnTo>
                    <a:pt x="12227" y="2777"/>
                  </a:lnTo>
                  <a:lnTo>
                    <a:pt x="12446" y="2728"/>
                  </a:lnTo>
                  <a:lnTo>
                    <a:pt x="12641" y="2704"/>
                  </a:lnTo>
                  <a:lnTo>
                    <a:pt x="12836" y="2704"/>
                  </a:lnTo>
                  <a:lnTo>
                    <a:pt x="13055" y="2704"/>
                  </a:lnTo>
                  <a:lnTo>
                    <a:pt x="13250" y="2728"/>
                  </a:lnTo>
                  <a:lnTo>
                    <a:pt x="13469" y="2777"/>
                  </a:lnTo>
                  <a:lnTo>
                    <a:pt x="13664" y="2850"/>
                  </a:lnTo>
                  <a:lnTo>
                    <a:pt x="13834" y="2947"/>
                  </a:lnTo>
                  <a:lnTo>
                    <a:pt x="14029" y="3045"/>
                  </a:lnTo>
                  <a:lnTo>
                    <a:pt x="14199" y="3166"/>
                  </a:lnTo>
                  <a:lnTo>
                    <a:pt x="14370" y="3313"/>
                  </a:lnTo>
                  <a:lnTo>
                    <a:pt x="14370" y="3313"/>
                  </a:lnTo>
                  <a:lnTo>
                    <a:pt x="14516" y="3483"/>
                  </a:lnTo>
                  <a:lnTo>
                    <a:pt x="14638" y="3653"/>
                  </a:lnTo>
                  <a:lnTo>
                    <a:pt x="14735" y="3848"/>
                  </a:lnTo>
                  <a:lnTo>
                    <a:pt x="14833" y="4019"/>
                  </a:lnTo>
                  <a:lnTo>
                    <a:pt x="14906" y="4214"/>
                  </a:lnTo>
                  <a:lnTo>
                    <a:pt x="14954" y="4433"/>
                  </a:lnTo>
                  <a:lnTo>
                    <a:pt x="14979" y="4628"/>
                  </a:lnTo>
                  <a:lnTo>
                    <a:pt x="14979" y="4847"/>
                  </a:lnTo>
                  <a:lnTo>
                    <a:pt x="14979" y="5042"/>
                  </a:lnTo>
                  <a:lnTo>
                    <a:pt x="14954" y="5237"/>
                  </a:lnTo>
                  <a:lnTo>
                    <a:pt x="14906" y="5456"/>
                  </a:lnTo>
                  <a:lnTo>
                    <a:pt x="14833" y="5651"/>
                  </a:lnTo>
                  <a:lnTo>
                    <a:pt x="14735" y="5821"/>
                  </a:lnTo>
                  <a:lnTo>
                    <a:pt x="14638" y="6016"/>
                  </a:lnTo>
                  <a:lnTo>
                    <a:pt x="14516" y="6186"/>
                  </a:lnTo>
                  <a:lnTo>
                    <a:pt x="14370" y="6357"/>
                  </a:lnTo>
                  <a:lnTo>
                    <a:pt x="14370" y="6357"/>
                  </a:lnTo>
                  <a:lnTo>
                    <a:pt x="13396" y="7307"/>
                  </a:lnTo>
                  <a:lnTo>
                    <a:pt x="13396" y="730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31" name="Shape 655">
              <a:extLst>
                <a:ext uri="{FF2B5EF4-FFF2-40B4-BE49-F238E27FC236}">
                  <a16:creationId xmlns:a16="http://schemas.microsoft.com/office/drawing/2014/main" id="{4C7FBDB3-68DE-4DC1-A2AE-F99D8B869BD5}"/>
                </a:ext>
              </a:extLst>
            </p:cNvPr>
            <p:cNvSpPr/>
            <p:nvPr/>
          </p:nvSpPr>
          <p:spPr>
            <a:xfrm>
              <a:off x="595725" y="4668875"/>
              <a:ext cx="73100" cy="73100"/>
            </a:xfrm>
            <a:custGeom>
              <a:avLst/>
              <a:gdLst/>
              <a:ahLst/>
              <a:cxnLst/>
              <a:rect l="0" t="0" r="0" b="0"/>
              <a:pathLst>
                <a:path w="2924" h="2924" fill="none" extrusionOk="0">
                  <a:moveTo>
                    <a:pt x="2656" y="269"/>
                  </a:moveTo>
                  <a:lnTo>
                    <a:pt x="2656" y="269"/>
                  </a:lnTo>
                  <a:lnTo>
                    <a:pt x="2509" y="147"/>
                  </a:lnTo>
                  <a:lnTo>
                    <a:pt x="2363" y="74"/>
                  </a:lnTo>
                  <a:lnTo>
                    <a:pt x="2193" y="25"/>
                  </a:lnTo>
                  <a:lnTo>
                    <a:pt x="2022" y="1"/>
                  </a:lnTo>
                  <a:lnTo>
                    <a:pt x="1852" y="25"/>
                  </a:lnTo>
                  <a:lnTo>
                    <a:pt x="1681" y="74"/>
                  </a:lnTo>
                  <a:lnTo>
                    <a:pt x="1511" y="147"/>
                  </a:lnTo>
                  <a:lnTo>
                    <a:pt x="1365" y="269"/>
                  </a:lnTo>
                  <a:lnTo>
                    <a:pt x="1365" y="269"/>
                  </a:lnTo>
                  <a:lnTo>
                    <a:pt x="1219" y="488"/>
                  </a:lnTo>
                  <a:lnTo>
                    <a:pt x="999" y="829"/>
                  </a:lnTo>
                  <a:lnTo>
                    <a:pt x="561" y="1730"/>
                  </a:lnTo>
                  <a:lnTo>
                    <a:pt x="171" y="2558"/>
                  </a:lnTo>
                  <a:lnTo>
                    <a:pt x="1" y="2924"/>
                  </a:lnTo>
                  <a:lnTo>
                    <a:pt x="1" y="2924"/>
                  </a:lnTo>
                  <a:lnTo>
                    <a:pt x="366" y="2753"/>
                  </a:lnTo>
                  <a:lnTo>
                    <a:pt x="1194" y="2363"/>
                  </a:lnTo>
                  <a:lnTo>
                    <a:pt x="2095" y="1925"/>
                  </a:lnTo>
                  <a:lnTo>
                    <a:pt x="2436" y="1706"/>
                  </a:lnTo>
                  <a:lnTo>
                    <a:pt x="2656" y="1560"/>
                  </a:lnTo>
                  <a:lnTo>
                    <a:pt x="2656" y="1560"/>
                  </a:lnTo>
                  <a:lnTo>
                    <a:pt x="2777" y="1414"/>
                  </a:lnTo>
                  <a:lnTo>
                    <a:pt x="2850" y="1243"/>
                  </a:lnTo>
                  <a:lnTo>
                    <a:pt x="2899" y="1073"/>
                  </a:lnTo>
                  <a:lnTo>
                    <a:pt x="2923" y="902"/>
                  </a:lnTo>
                  <a:lnTo>
                    <a:pt x="2899" y="732"/>
                  </a:lnTo>
                  <a:lnTo>
                    <a:pt x="2850" y="561"/>
                  </a:lnTo>
                  <a:lnTo>
                    <a:pt x="2777" y="415"/>
                  </a:lnTo>
                  <a:lnTo>
                    <a:pt x="2656" y="269"/>
                  </a:lnTo>
                  <a:lnTo>
                    <a:pt x="2656" y="26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32" name="Shape 656">
              <a:extLst>
                <a:ext uri="{FF2B5EF4-FFF2-40B4-BE49-F238E27FC236}">
                  <a16:creationId xmlns:a16="http://schemas.microsoft.com/office/drawing/2014/main" id="{850F1B3E-62EC-475A-82ED-7E6F74FB3599}"/>
                </a:ext>
              </a:extLst>
            </p:cNvPr>
            <p:cNvSpPr/>
            <p:nvPr/>
          </p:nvSpPr>
          <p:spPr>
            <a:xfrm>
              <a:off x="652350" y="4711500"/>
              <a:ext cx="46925" cy="46925"/>
            </a:xfrm>
            <a:custGeom>
              <a:avLst/>
              <a:gdLst/>
              <a:ahLst/>
              <a:cxnLst/>
              <a:rect l="0" t="0" r="0" b="0"/>
              <a:pathLst>
                <a:path w="1877" h="1877" fill="none" extrusionOk="0">
                  <a:moveTo>
                    <a:pt x="1657" y="244"/>
                  </a:moveTo>
                  <a:lnTo>
                    <a:pt x="1657" y="244"/>
                  </a:lnTo>
                  <a:lnTo>
                    <a:pt x="1535" y="147"/>
                  </a:lnTo>
                  <a:lnTo>
                    <a:pt x="1413" y="74"/>
                  </a:lnTo>
                  <a:lnTo>
                    <a:pt x="1267" y="25"/>
                  </a:lnTo>
                  <a:lnTo>
                    <a:pt x="1121" y="1"/>
                  </a:lnTo>
                  <a:lnTo>
                    <a:pt x="975" y="25"/>
                  </a:lnTo>
                  <a:lnTo>
                    <a:pt x="829" y="74"/>
                  </a:lnTo>
                  <a:lnTo>
                    <a:pt x="707" y="147"/>
                  </a:lnTo>
                  <a:lnTo>
                    <a:pt x="585" y="244"/>
                  </a:lnTo>
                  <a:lnTo>
                    <a:pt x="585" y="244"/>
                  </a:lnTo>
                  <a:lnTo>
                    <a:pt x="464" y="391"/>
                  </a:lnTo>
                  <a:lnTo>
                    <a:pt x="366" y="610"/>
                  </a:lnTo>
                  <a:lnTo>
                    <a:pt x="269" y="878"/>
                  </a:lnTo>
                  <a:lnTo>
                    <a:pt x="171" y="1170"/>
                  </a:lnTo>
                  <a:lnTo>
                    <a:pt x="50" y="1681"/>
                  </a:lnTo>
                  <a:lnTo>
                    <a:pt x="1" y="1876"/>
                  </a:lnTo>
                  <a:lnTo>
                    <a:pt x="1" y="1876"/>
                  </a:lnTo>
                  <a:lnTo>
                    <a:pt x="220" y="1852"/>
                  </a:lnTo>
                  <a:lnTo>
                    <a:pt x="731" y="1706"/>
                  </a:lnTo>
                  <a:lnTo>
                    <a:pt x="999" y="1633"/>
                  </a:lnTo>
                  <a:lnTo>
                    <a:pt x="1267" y="1535"/>
                  </a:lnTo>
                  <a:lnTo>
                    <a:pt x="1511" y="1413"/>
                  </a:lnTo>
                  <a:lnTo>
                    <a:pt x="1657" y="1316"/>
                  </a:lnTo>
                  <a:lnTo>
                    <a:pt x="1657" y="1316"/>
                  </a:lnTo>
                  <a:lnTo>
                    <a:pt x="1754" y="1194"/>
                  </a:lnTo>
                  <a:lnTo>
                    <a:pt x="1827" y="1048"/>
                  </a:lnTo>
                  <a:lnTo>
                    <a:pt x="1876" y="926"/>
                  </a:lnTo>
                  <a:lnTo>
                    <a:pt x="1876" y="780"/>
                  </a:lnTo>
                  <a:lnTo>
                    <a:pt x="1876" y="634"/>
                  </a:lnTo>
                  <a:lnTo>
                    <a:pt x="1827" y="488"/>
                  </a:lnTo>
                  <a:lnTo>
                    <a:pt x="1754" y="366"/>
                  </a:lnTo>
                  <a:lnTo>
                    <a:pt x="1657" y="244"/>
                  </a:lnTo>
                  <a:lnTo>
                    <a:pt x="1657" y="24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33" name="Shape 657">
              <a:extLst>
                <a:ext uri="{FF2B5EF4-FFF2-40B4-BE49-F238E27FC236}">
                  <a16:creationId xmlns:a16="http://schemas.microsoft.com/office/drawing/2014/main" id="{BCC3340C-0074-47A8-8022-4B97760574C1}"/>
                </a:ext>
              </a:extLst>
            </p:cNvPr>
            <p:cNvSpPr/>
            <p:nvPr/>
          </p:nvSpPr>
          <p:spPr>
            <a:xfrm>
              <a:off x="579300" y="4638450"/>
              <a:ext cx="46900" cy="46900"/>
            </a:xfrm>
            <a:custGeom>
              <a:avLst/>
              <a:gdLst/>
              <a:ahLst/>
              <a:cxnLst/>
              <a:rect l="0" t="0" r="0" b="0"/>
              <a:pathLst>
                <a:path w="1876" h="1876" fill="none" extrusionOk="0">
                  <a:moveTo>
                    <a:pt x="1632" y="219"/>
                  </a:moveTo>
                  <a:lnTo>
                    <a:pt x="1632" y="219"/>
                  </a:lnTo>
                  <a:lnTo>
                    <a:pt x="1510" y="122"/>
                  </a:lnTo>
                  <a:lnTo>
                    <a:pt x="1388" y="49"/>
                  </a:lnTo>
                  <a:lnTo>
                    <a:pt x="1242" y="0"/>
                  </a:lnTo>
                  <a:lnTo>
                    <a:pt x="1096" y="0"/>
                  </a:lnTo>
                  <a:lnTo>
                    <a:pt x="950" y="0"/>
                  </a:lnTo>
                  <a:lnTo>
                    <a:pt x="828" y="49"/>
                  </a:lnTo>
                  <a:lnTo>
                    <a:pt x="682" y="122"/>
                  </a:lnTo>
                  <a:lnTo>
                    <a:pt x="560" y="219"/>
                  </a:lnTo>
                  <a:lnTo>
                    <a:pt x="560" y="219"/>
                  </a:lnTo>
                  <a:lnTo>
                    <a:pt x="463" y="366"/>
                  </a:lnTo>
                  <a:lnTo>
                    <a:pt x="341" y="609"/>
                  </a:lnTo>
                  <a:lnTo>
                    <a:pt x="244" y="877"/>
                  </a:lnTo>
                  <a:lnTo>
                    <a:pt x="171" y="1145"/>
                  </a:lnTo>
                  <a:lnTo>
                    <a:pt x="25" y="1656"/>
                  </a:lnTo>
                  <a:lnTo>
                    <a:pt x="0" y="1876"/>
                  </a:lnTo>
                  <a:lnTo>
                    <a:pt x="0" y="1876"/>
                  </a:lnTo>
                  <a:lnTo>
                    <a:pt x="195" y="1827"/>
                  </a:lnTo>
                  <a:lnTo>
                    <a:pt x="707" y="1705"/>
                  </a:lnTo>
                  <a:lnTo>
                    <a:pt x="999" y="1608"/>
                  </a:lnTo>
                  <a:lnTo>
                    <a:pt x="1267" y="1510"/>
                  </a:lnTo>
                  <a:lnTo>
                    <a:pt x="1486" y="1413"/>
                  </a:lnTo>
                  <a:lnTo>
                    <a:pt x="1632" y="1291"/>
                  </a:lnTo>
                  <a:lnTo>
                    <a:pt x="1632" y="1291"/>
                  </a:lnTo>
                  <a:lnTo>
                    <a:pt x="1729" y="1169"/>
                  </a:lnTo>
                  <a:lnTo>
                    <a:pt x="1802" y="1048"/>
                  </a:lnTo>
                  <a:lnTo>
                    <a:pt x="1851" y="901"/>
                  </a:lnTo>
                  <a:lnTo>
                    <a:pt x="1876" y="755"/>
                  </a:lnTo>
                  <a:lnTo>
                    <a:pt x="1851" y="609"/>
                  </a:lnTo>
                  <a:lnTo>
                    <a:pt x="1802" y="463"/>
                  </a:lnTo>
                  <a:lnTo>
                    <a:pt x="1729" y="341"/>
                  </a:lnTo>
                  <a:lnTo>
                    <a:pt x="1632" y="219"/>
                  </a:lnTo>
                  <a:lnTo>
                    <a:pt x="1632" y="21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234" name="Shape 658">
            <a:extLst>
              <a:ext uri="{FF2B5EF4-FFF2-40B4-BE49-F238E27FC236}">
                <a16:creationId xmlns:a16="http://schemas.microsoft.com/office/drawing/2014/main" id="{28FD441B-4183-424A-9BD9-A6B3ECE36F3C}"/>
              </a:ext>
            </a:extLst>
          </p:cNvPr>
          <p:cNvSpPr/>
          <p:nvPr/>
        </p:nvSpPr>
        <p:spPr>
          <a:xfrm>
            <a:off x="5699247" y="4834448"/>
            <a:ext cx="491633" cy="271717"/>
          </a:xfrm>
          <a:custGeom>
            <a:avLst/>
            <a:gdLst/>
            <a:ahLst/>
            <a:cxnLst/>
            <a:rect l="0" t="0" r="0" b="0"/>
            <a:pathLst>
              <a:path w="19144" h="10814" fill="none" extrusionOk="0">
                <a:moveTo>
                  <a:pt x="16124" y="4774"/>
                </a:moveTo>
                <a:lnTo>
                  <a:pt x="15369" y="4774"/>
                </a:lnTo>
                <a:lnTo>
                  <a:pt x="15369" y="4774"/>
                </a:lnTo>
                <a:lnTo>
                  <a:pt x="15393" y="4482"/>
                </a:lnTo>
                <a:lnTo>
                  <a:pt x="15393" y="4482"/>
                </a:lnTo>
                <a:lnTo>
                  <a:pt x="15369" y="4189"/>
                </a:lnTo>
                <a:lnTo>
                  <a:pt x="15344" y="3921"/>
                </a:lnTo>
                <a:lnTo>
                  <a:pt x="15271" y="3654"/>
                </a:lnTo>
                <a:lnTo>
                  <a:pt x="15174" y="3410"/>
                </a:lnTo>
                <a:lnTo>
                  <a:pt x="15052" y="3166"/>
                </a:lnTo>
                <a:lnTo>
                  <a:pt x="14930" y="2947"/>
                </a:lnTo>
                <a:lnTo>
                  <a:pt x="14760" y="2728"/>
                </a:lnTo>
                <a:lnTo>
                  <a:pt x="14589" y="2533"/>
                </a:lnTo>
                <a:lnTo>
                  <a:pt x="14394" y="2363"/>
                </a:lnTo>
                <a:lnTo>
                  <a:pt x="14175" y="2192"/>
                </a:lnTo>
                <a:lnTo>
                  <a:pt x="13956" y="2070"/>
                </a:lnTo>
                <a:lnTo>
                  <a:pt x="13712" y="1949"/>
                </a:lnTo>
                <a:lnTo>
                  <a:pt x="13469" y="1851"/>
                </a:lnTo>
                <a:lnTo>
                  <a:pt x="13201" y="1778"/>
                </a:lnTo>
                <a:lnTo>
                  <a:pt x="12933" y="1754"/>
                </a:lnTo>
                <a:lnTo>
                  <a:pt x="12641" y="1729"/>
                </a:lnTo>
                <a:lnTo>
                  <a:pt x="12641" y="1729"/>
                </a:lnTo>
                <a:lnTo>
                  <a:pt x="12300" y="1754"/>
                </a:lnTo>
                <a:lnTo>
                  <a:pt x="11959" y="1827"/>
                </a:lnTo>
                <a:lnTo>
                  <a:pt x="11618" y="1924"/>
                </a:lnTo>
                <a:lnTo>
                  <a:pt x="11326" y="2070"/>
                </a:lnTo>
                <a:lnTo>
                  <a:pt x="11326" y="2070"/>
                </a:lnTo>
                <a:lnTo>
                  <a:pt x="11155" y="1851"/>
                </a:lnTo>
                <a:lnTo>
                  <a:pt x="10985" y="1632"/>
                </a:lnTo>
                <a:lnTo>
                  <a:pt x="10814" y="1413"/>
                </a:lnTo>
                <a:lnTo>
                  <a:pt x="10619" y="1218"/>
                </a:lnTo>
                <a:lnTo>
                  <a:pt x="10425" y="1048"/>
                </a:lnTo>
                <a:lnTo>
                  <a:pt x="10205" y="877"/>
                </a:lnTo>
                <a:lnTo>
                  <a:pt x="9962" y="707"/>
                </a:lnTo>
                <a:lnTo>
                  <a:pt x="9718" y="560"/>
                </a:lnTo>
                <a:lnTo>
                  <a:pt x="9475" y="439"/>
                </a:lnTo>
                <a:lnTo>
                  <a:pt x="9231" y="317"/>
                </a:lnTo>
                <a:lnTo>
                  <a:pt x="8963" y="219"/>
                </a:lnTo>
                <a:lnTo>
                  <a:pt x="8695" y="146"/>
                </a:lnTo>
                <a:lnTo>
                  <a:pt x="8403" y="73"/>
                </a:lnTo>
                <a:lnTo>
                  <a:pt x="8135" y="25"/>
                </a:lnTo>
                <a:lnTo>
                  <a:pt x="7843" y="0"/>
                </a:lnTo>
                <a:lnTo>
                  <a:pt x="7551" y="0"/>
                </a:lnTo>
                <a:lnTo>
                  <a:pt x="7551" y="0"/>
                </a:lnTo>
                <a:lnTo>
                  <a:pt x="7088" y="25"/>
                </a:lnTo>
                <a:lnTo>
                  <a:pt x="6650" y="98"/>
                </a:lnTo>
                <a:lnTo>
                  <a:pt x="6211" y="195"/>
                </a:lnTo>
                <a:lnTo>
                  <a:pt x="5797" y="341"/>
                </a:lnTo>
                <a:lnTo>
                  <a:pt x="5407" y="536"/>
                </a:lnTo>
                <a:lnTo>
                  <a:pt x="5042" y="755"/>
                </a:lnTo>
                <a:lnTo>
                  <a:pt x="4701" y="1023"/>
                </a:lnTo>
                <a:lnTo>
                  <a:pt x="4385" y="1315"/>
                </a:lnTo>
                <a:lnTo>
                  <a:pt x="4092" y="1632"/>
                </a:lnTo>
                <a:lnTo>
                  <a:pt x="3824" y="1973"/>
                </a:lnTo>
                <a:lnTo>
                  <a:pt x="3605" y="2338"/>
                </a:lnTo>
                <a:lnTo>
                  <a:pt x="3410" y="2728"/>
                </a:lnTo>
                <a:lnTo>
                  <a:pt x="3264" y="3142"/>
                </a:lnTo>
                <a:lnTo>
                  <a:pt x="3142" y="3580"/>
                </a:lnTo>
                <a:lnTo>
                  <a:pt x="3094" y="4019"/>
                </a:lnTo>
                <a:lnTo>
                  <a:pt x="3069" y="4482"/>
                </a:lnTo>
                <a:lnTo>
                  <a:pt x="3069" y="4482"/>
                </a:lnTo>
                <a:lnTo>
                  <a:pt x="3069" y="4774"/>
                </a:lnTo>
                <a:lnTo>
                  <a:pt x="3021" y="4774"/>
                </a:lnTo>
                <a:lnTo>
                  <a:pt x="3021" y="4774"/>
                </a:lnTo>
                <a:lnTo>
                  <a:pt x="2704" y="4774"/>
                </a:lnTo>
                <a:lnTo>
                  <a:pt x="2412" y="4823"/>
                </a:lnTo>
                <a:lnTo>
                  <a:pt x="2120" y="4896"/>
                </a:lnTo>
                <a:lnTo>
                  <a:pt x="1827" y="5017"/>
                </a:lnTo>
                <a:lnTo>
                  <a:pt x="1584" y="5139"/>
                </a:lnTo>
                <a:lnTo>
                  <a:pt x="1316" y="5285"/>
                </a:lnTo>
                <a:lnTo>
                  <a:pt x="1097" y="5456"/>
                </a:lnTo>
                <a:lnTo>
                  <a:pt x="877" y="5651"/>
                </a:lnTo>
                <a:lnTo>
                  <a:pt x="683" y="5870"/>
                </a:lnTo>
                <a:lnTo>
                  <a:pt x="512" y="6113"/>
                </a:lnTo>
                <a:lnTo>
                  <a:pt x="366" y="6357"/>
                </a:lnTo>
                <a:lnTo>
                  <a:pt x="220" y="6625"/>
                </a:lnTo>
                <a:lnTo>
                  <a:pt x="122" y="6893"/>
                </a:lnTo>
                <a:lnTo>
                  <a:pt x="49" y="7185"/>
                </a:lnTo>
                <a:lnTo>
                  <a:pt x="1" y="7477"/>
                </a:lnTo>
                <a:lnTo>
                  <a:pt x="1" y="7794"/>
                </a:lnTo>
                <a:lnTo>
                  <a:pt x="1" y="7794"/>
                </a:lnTo>
                <a:lnTo>
                  <a:pt x="1" y="8110"/>
                </a:lnTo>
                <a:lnTo>
                  <a:pt x="49" y="8403"/>
                </a:lnTo>
                <a:lnTo>
                  <a:pt x="122" y="8695"/>
                </a:lnTo>
                <a:lnTo>
                  <a:pt x="220" y="8963"/>
                </a:lnTo>
                <a:lnTo>
                  <a:pt x="366" y="9231"/>
                </a:lnTo>
                <a:lnTo>
                  <a:pt x="512" y="9474"/>
                </a:lnTo>
                <a:lnTo>
                  <a:pt x="683" y="9718"/>
                </a:lnTo>
                <a:lnTo>
                  <a:pt x="877" y="9937"/>
                </a:lnTo>
                <a:lnTo>
                  <a:pt x="1097" y="10132"/>
                </a:lnTo>
                <a:lnTo>
                  <a:pt x="1316" y="10302"/>
                </a:lnTo>
                <a:lnTo>
                  <a:pt x="1584" y="10449"/>
                </a:lnTo>
                <a:lnTo>
                  <a:pt x="1827" y="10570"/>
                </a:lnTo>
                <a:lnTo>
                  <a:pt x="2120" y="10692"/>
                </a:lnTo>
                <a:lnTo>
                  <a:pt x="2412" y="10765"/>
                </a:lnTo>
                <a:lnTo>
                  <a:pt x="2704" y="10814"/>
                </a:lnTo>
                <a:lnTo>
                  <a:pt x="3021" y="10814"/>
                </a:lnTo>
                <a:lnTo>
                  <a:pt x="16124" y="10814"/>
                </a:lnTo>
                <a:lnTo>
                  <a:pt x="16124" y="10814"/>
                </a:lnTo>
                <a:lnTo>
                  <a:pt x="16440" y="10814"/>
                </a:lnTo>
                <a:lnTo>
                  <a:pt x="16732" y="10765"/>
                </a:lnTo>
                <a:lnTo>
                  <a:pt x="17025" y="10692"/>
                </a:lnTo>
                <a:lnTo>
                  <a:pt x="17317" y="10570"/>
                </a:lnTo>
                <a:lnTo>
                  <a:pt x="17561" y="10449"/>
                </a:lnTo>
                <a:lnTo>
                  <a:pt x="17828" y="10302"/>
                </a:lnTo>
                <a:lnTo>
                  <a:pt x="18048" y="10132"/>
                </a:lnTo>
                <a:lnTo>
                  <a:pt x="18267" y="9937"/>
                </a:lnTo>
                <a:lnTo>
                  <a:pt x="18462" y="9718"/>
                </a:lnTo>
                <a:lnTo>
                  <a:pt x="18632" y="9474"/>
                </a:lnTo>
                <a:lnTo>
                  <a:pt x="18778" y="9231"/>
                </a:lnTo>
                <a:lnTo>
                  <a:pt x="18924" y="8963"/>
                </a:lnTo>
                <a:lnTo>
                  <a:pt x="19022" y="8695"/>
                </a:lnTo>
                <a:lnTo>
                  <a:pt x="19095" y="8403"/>
                </a:lnTo>
                <a:lnTo>
                  <a:pt x="19144" y="8110"/>
                </a:lnTo>
                <a:lnTo>
                  <a:pt x="19144" y="7794"/>
                </a:lnTo>
                <a:lnTo>
                  <a:pt x="19144" y="7794"/>
                </a:lnTo>
                <a:lnTo>
                  <a:pt x="19144" y="7477"/>
                </a:lnTo>
                <a:lnTo>
                  <a:pt x="19095" y="7185"/>
                </a:lnTo>
                <a:lnTo>
                  <a:pt x="19022" y="6893"/>
                </a:lnTo>
                <a:lnTo>
                  <a:pt x="18924" y="6625"/>
                </a:lnTo>
                <a:lnTo>
                  <a:pt x="18778" y="6357"/>
                </a:lnTo>
                <a:lnTo>
                  <a:pt x="18632" y="6113"/>
                </a:lnTo>
                <a:lnTo>
                  <a:pt x="18462" y="5870"/>
                </a:lnTo>
                <a:lnTo>
                  <a:pt x="18267" y="5651"/>
                </a:lnTo>
                <a:lnTo>
                  <a:pt x="18048" y="5456"/>
                </a:lnTo>
                <a:lnTo>
                  <a:pt x="17828" y="5285"/>
                </a:lnTo>
                <a:lnTo>
                  <a:pt x="17561" y="5139"/>
                </a:lnTo>
                <a:lnTo>
                  <a:pt x="17317" y="5017"/>
                </a:lnTo>
                <a:lnTo>
                  <a:pt x="17025" y="4896"/>
                </a:lnTo>
                <a:lnTo>
                  <a:pt x="16732" y="4823"/>
                </a:lnTo>
                <a:lnTo>
                  <a:pt x="16440" y="4774"/>
                </a:lnTo>
                <a:lnTo>
                  <a:pt x="16124" y="4774"/>
                </a:lnTo>
                <a:lnTo>
                  <a:pt x="16124" y="477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35" name="Shape 659">
            <a:extLst>
              <a:ext uri="{FF2B5EF4-FFF2-40B4-BE49-F238E27FC236}">
                <a16:creationId xmlns:a16="http://schemas.microsoft.com/office/drawing/2014/main" id="{D065A324-CCC7-46EB-87A8-38E5363275F8}"/>
              </a:ext>
            </a:extLst>
          </p:cNvPr>
          <p:cNvSpPr/>
          <p:nvPr/>
        </p:nvSpPr>
        <p:spPr>
          <a:xfrm>
            <a:off x="8498892" y="4766504"/>
            <a:ext cx="416567" cy="407602"/>
          </a:xfrm>
          <a:custGeom>
            <a:avLst/>
            <a:gdLst/>
            <a:ahLst/>
            <a:cxnLst/>
            <a:rect l="0" t="0" r="0" b="0"/>
            <a:pathLst>
              <a:path w="16221" h="16222" fill="none" extrusionOk="0">
                <a:moveTo>
                  <a:pt x="0" y="8111"/>
                </a:moveTo>
                <a:lnTo>
                  <a:pt x="0" y="8111"/>
                </a:lnTo>
                <a:lnTo>
                  <a:pt x="0" y="7697"/>
                </a:lnTo>
                <a:lnTo>
                  <a:pt x="49" y="7283"/>
                </a:lnTo>
                <a:lnTo>
                  <a:pt x="98" y="6869"/>
                </a:lnTo>
                <a:lnTo>
                  <a:pt x="171" y="6479"/>
                </a:lnTo>
                <a:lnTo>
                  <a:pt x="244" y="6090"/>
                </a:lnTo>
                <a:lnTo>
                  <a:pt x="366" y="5700"/>
                </a:lnTo>
                <a:lnTo>
                  <a:pt x="487" y="5335"/>
                </a:lnTo>
                <a:lnTo>
                  <a:pt x="634" y="4945"/>
                </a:lnTo>
                <a:lnTo>
                  <a:pt x="804" y="4604"/>
                </a:lnTo>
                <a:lnTo>
                  <a:pt x="975" y="4239"/>
                </a:lnTo>
                <a:lnTo>
                  <a:pt x="1169" y="3898"/>
                </a:lnTo>
                <a:lnTo>
                  <a:pt x="1389" y="3581"/>
                </a:lnTo>
                <a:lnTo>
                  <a:pt x="1608" y="3264"/>
                </a:lnTo>
                <a:lnTo>
                  <a:pt x="1851" y="2948"/>
                </a:lnTo>
                <a:lnTo>
                  <a:pt x="2119" y="2656"/>
                </a:lnTo>
                <a:lnTo>
                  <a:pt x="2387" y="2388"/>
                </a:lnTo>
                <a:lnTo>
                  <a:pt x="2655" y="2120"/>
                </a:lnTo>
                <a:lnTo>
                  <a:pt x="2947" y="1852"/>
                </a:lnTo>
                <a:lnTo>
                  <a:pt x="3264" y="1608"/>
                </a:lnTo>
                <a:lnTo>
                  <a:pt x="3581" y="1389"/>
                </a:lnTo>
                <a:lnTo>
                  <a:pt x="3897" y="1170"/>
                </a:lnTo>
                <a:lnTo>
                  <a:pt x="4238" y="975"/>
                </a:lnTo>
                <a:lnTo>
                  <a:pt x="4603" y="805"/>
                </a:lnTo>
                <a:lnTo>
                  <a:pt x="4944" y="634"/>
                </a:lnTo>
                <a:lnTo>
                  <a:pt x="5334" y="488"/>
                </a:lnTo>
                <a:lnTo>
                  <a:pt x="5699" y="366"/>
                </a:lnTo>
                <a:lnTo>
                  <a:pt x="6089" y="244"/>
                </a:lnTo>
                <a:lnTo>
                  <a:pt x="6479" y="171"/>
                </a:lnTo>
                <a:lnTo>
                  <a:pt x="6868" y="98"/>
                </a:lnTo>
                <a:lnTo>
                  <a:pt x="7282" y="50"/>
                </a:lnTo>
                <a:lnTo>
                  <a:pt x="7696" y="1"/>
                </a:lnTo>
                <a:lnTo>
                  <a:pt x="8111" y="1"/>
                </a:lnTo>
                <a:lnTo>
                  <a:pt x="8111" y="1"/>
                </a:lnTo>
                <a:lnTo>
                  <a:pt x="8525" y="1"/>
                </a:lnTo>
                <a:lnTo>
                  <a:pt x="8939" y="50"/>
                </a:lnTo>
                <a:lnTo>
                  <a:pt x="9353" y="98"/>
                </a:lnTo>
                <a:lnTo>
                  <a:pt x="9742" y="171"/>
                </a:lnTo>
                <a:lnTo>
                  <a:pt x="10132" y="244"/>
                </a:lnTo>
                <a:lnTo>
                  <a:pt x="10522" y="366"/>
                </a:lnTo>
                <a:lnTo>
                  <a:pt x="10911" y="488"/>
                </a:lnTo>
                <a:lnTo>
                  <a:pt x="11277" y="634"/>
                </a:lnTo>
                <a:lnTo>
                  <a:pt x="11618" y="805"/>
                </a:lnTo>
                <a:lnTo>
                  <a:pt x="11983" y="975"/>
                </a:lnTo>
                <a:lnTo>
                  <a:pt x="12324" y="1170"/>
                </a:lnTo>
                <a:lnTo>
                  <a:pt x="12641" y="1389"/>
                </a:lnTo>
                <a:lnTo>
                  <a:pt x="12957" y="1608"/>
                </a:lnTo>
                <a:lnTo>
                  <a:pt x="13274" y="1852"/>
                </a:lnTo>
                <a:lnTo>
                  <a:pt x="13566" y="2120"/>
                </a:lnTo>
                <a:lnTo>
                  <a:pt x="13834" y="2388"/>
                </a:lnTo>
                <a:lnTo>
                  <a:pt x="14126" y="2656"/>
                </a:lnTo>
                <a:lnTo>
                  <a:pt x="14370" y="2948"/>
                </a:lnTo>
                <a:lnTo>
                  <a:pt x="14613" y="3264"/>
                </a:lnTo>
                <a:lnTo>
                  <a:pt x="14832" y="3581"/>
                </a:lnTo>
                <a:lnTo>
                  <a:pt x="15052" y="3898"/>
                </a:lnTo>
                <a:lnTo>
                  <a:pt x="15247" y="4239"/>
                </a:lnTo>
                <a:lnTo>
                  <a:pt x="15417" y="4604"/>
                </a:lnTo>
                <a:lnTo>
                  <a:pt x="15587" y="4945"/>
                </a:lnTo>
                <a:lnTo>
                  <a:pt x="15734" y="5335"/>
                </a:lnTo>
                <a:lnTo>
                  <a:pt x="15855" y="5700"/>
                </a:lnTo>
                <a:lnTo>
                  <a:pt x="15977" y="6090"/>
                </a:lnTo>
                <a:lnTo>
                  <a:pt x="16050" y="6479"/>
                </a:lnTo>
                <a:lnTo>
                  <a:pt x="16123" y="6869"/>
                </a:lnTo>
                <a:lnTo>
                  <a:pt x="16172" y="7283"/>
                </a:lnTo>
                <a:lnTo>
                  <a:pt x="16221" y="7697"/>
                </a:lnTo>
                <a:lnTo>
                  <a:pt x="16221" y="8111"/>
                </a:lnTo>
                <a:lnTo>
                  <a:pt x="16221" y="8111"/>
                </a:lnTo>
                <a:lnTo>
                  <a:pt x="16221" y="8525"/>
                </a:lnTo>
                <a:lnTo>
                  <a:pt x="16172" y="8939"/>
                </a:lnTo>
                <a:lnTo>
                  <a:pt x="16123" y="9353"/>
                </a:lnTo>
                <a:lnTo>
                  <a:pt x="16050" y="9743"/>
                </a:lnTo>
                <a:lnTo>
                  <a:pt x="15977" y="10133"/>
                </a:lnTo>
                <a:lnTo>
                  <a:pt x="15855" y="10522"/>
                </a:lnTo>
                <a:lnTo>
                  <a:pt x="15734" y="10888"/>
                </a:lnTo>
                <a:lnTo>
                  <a:pt x="15587" y="11277"/>
                </a:lnTo>
                <a:lnTo>
                  <a:pt x="15417" y="11618"/>
                </a:lnTo>
                <a:lnTo>
                  <a:pt x="15247" y="11984"/>
                </a:lnTo>
                <a:lnTo>
                  <a:pt x="15052" y="12324"/>
                </a:lnTo>
                <a:lnTo>
                  <a:pt x="14832" y="12641"/>
                </a:lnTo>
                <a:lnTo>
                  <a:pt x="14613" y="12958"/>
                </a:lnTo>
                <a:lnTo>
                  <a:pt x="14370" y="13274"/>
                </a:lnTo>
                <a:lnTo>
                  <a:pt x="14126" y="13567"/>
                </a:lnTo>
                <a:lnTo>
                  <a:pt x="13834" y="13835"/>
                </a:lnTo>
                <a:lnTo>
                  <a:pt x="13566" y="14102"/>
                </a:lnTo>
                <a:lnTo>
                  <a:pt x="13274" y="14370"/>
                </a:lnTo>
                <a:lnTo>
                  <a:pt x="12957" y="14614"/>
                </a:lnTo>
                <a:lnTo>
                  <a:pt x="12641" y="14833"/>
                </a:lnTo>
                <a:lnTo>
                  <a:pt x="12324" y="15052"/>
                </a:lnTo>
                <a:lnTo>
                  <a:pt x="11983" y="15247"/>
                </a:lnTo>
                <a:lnTo>
                  <a:pt x="11618" y="15418"/>
                </a:lnTo>
                <a:lnTo>
                  <a:pt x="11277" y="15588"/>
                </a:lnTo>
                <a:lnTo>
                  <a:pt x="10911" y="15734"/>
                </a:lnTo>
                <a:lnTo>
                  <a:pt x="10522" y="15856"/>
                </a:lnTo>
                <a:lnTo>
                  <a:pt x="10132" y="15978"/>
                </a:lnTo>
                <a:lnTo>
                  <a:pt x="9742" y="16051"/>
                </a:lnTo>
                <a:lnTo>
                  <a:pt x="9353" y="16124"/>
                </a:lnTo>
                <a:lnTo>
                  <a:pt x="8939" y="16173"/>
                </a:lnTo>
                <a:lnTo>
                  <a:pt x="8525" y="16221"/>
                </a:lnTo>
                <a:lnTo>
                  <a:pt x="8111" y="16221"/>
                </a:lnTo>
                <a:lnTo>
                  <a:pt x="8111" y="16221"/>
                </a:lnTo>
                <a:lnTo>
                  <a:pt x="7696" y="16221"/>
                </a:lnTo>
                <a:lnTo>
                  <a:pt x="7282" y="16173"/>
                </a:lnTo>
                <a:lnTo>
                  <a:pt x="6868" y="16124"/>
                </a:lnTo>
                <a:lnTo>
                  <a:pt x="6479" y="16051"/>
                </a:lnTo>
                <a:lnTo>
                  <a:pt x="6089" y="15978"/>
                </a:lnTo>
                <a:lnTo>
                  <a:pt x="5699" y="15856"/>
                </a:lnTo>
                <a:lnTo>
                  <a:pt x="5334" y="15734"/>
                </a:lnTo>
                <a:lnTo>
                  <a:pt x="4944" y="15588"/>
                </a:lnTo>
                <a:lnTo>
                  <a:pt x="4603" y="15418"/>
                </a:lnTo>
                <a:lnTo>
                  <a:pt x="4238" y="15247"/>
                </a:lnTo>
                <a:lnTo>
                  <a:pt x="3897" y="15052"/>
                </a:lnTo>
                <a:lnTo>
                  <a:pt x="3581" y="14833"/>
                </a:lnTo>
                <a:lnTo>
                  <a:pt x="3264" y="14614"/>
                </a:lnTo>
                <a:lnTo>
                  <a:pt x="2947" y="14370"/>
                </a:lnTo>
                <a:lnTo>
                  <a:pt x="2655" y="14102"/>
                </a:lnTo>
                <a:lnTo>
                  <a:pt x="2387" y="13835"/>
                </a:lnTo>
                <a:lnTo>
                  <a:pt x="2119" y="13567"/>
                </a:lnTo>
                <a:lnTo>
                  <a:pt x="1851" y="13274"/>
                </a:lnTo>
                <a:lnTo>
                  <a:pt x="1608" y="12958"/>
                </a:lnTo>
                <a:lnTo>
                  <a:pt x="1389" y="12641"/>
                </a:lnTo>
                <a:lnTo>
                  <a:pt x="1169" y="12324"/>
                </a:lnTo>
                <a:lnTo>
                  <a:pt x="975" y="11984"/>
                </a:lnTo>
                <a:lnTo>
                  <a:pt x="804" y="11618"/>
                </a:lnTo>
                <a:lnTo>
                  <a:pt x="634" y="11277"/>
                </a:lnTo>
                <a:lnTo>
                  <a:pt x="487" y="10888"/>
                </a:lnTo>
                <a:lnTo>
                  <a:pt x="366" y="10522"/>
                </a:lnTo>
                <a:lnTo>
                  <a:pt x="244" y="10133"/>
                </a:lnTo>
                <a:lnTo>
                  <a:pt x="171" y="9743"/>
                </a:lnTo>
                <a:lnTo>
                  <a:pt x="98" y="9353"/>
                </a:lnTo>
                <a:lnTo>
                  <a:pt x="49" y="8939"/>
                </a:lnTo>
                <a:lnTo>
                  <a:pt x="0" y="8525"/>
                </a:lnTo>
                <a:lnTo>
                  <a:pt x="0" y="8111"/>
                </a:lnTo>
                <a:lnTo>
                  <a:pt x="0" y="8111"/>
                </a:lnTo>
                <a:close/>
                <a:moveTo>
                  <a:pt x="7234" y="11180"/>
                </a:moveTo>
                <a:lnTo>
                  <a:pt x="7234" y="11180"/>
                </a:lnTo>
                <a:lnTo>
                  <a:pt x="7282" y="11180"/>
                </a:lnTo>
                <a:lnTo>
                  <a:pt x="7282" y="11180"/>
                </a:lnTo>
                <a:lnTo>
                  <a:pt x="7453" y="11155"/>
                </a:lnTo>
                <a:lnTo>
                  <a:pt x="7623" y="11082"/>
                </a:lnTo>
                <a:lnTo>
                  <a:pt x="7794" y="10985"/>
                </a:lnTo>
                <a:lnTo>
                  <a:pt x="7916" y="10863"/>
                </a:lnTo>
                <a:lnTo>
                  <a:pt x="12007" y="6747"/>
                </a:lnTo>
                <a:lnTo>
                  <a:pt x="12007" y="6747"/>
                </a:lnTo>
                <a:lnTo>
                  <a:pt x="12105" y="6625"/>
                </a:lnTo>
                <a:lnTo>
                  <a:pt x="12153" y="6504"/>
                </a:lnTo>
                <a:lnTo>
                  <a:pt x="12202" y="6358"/>
                </a:lnTo>
                <a:lnTo>
                  <a:pt x="12202" y="6211"/>
                </a:lnTo>
                <a:lnTo>
                  <a:pt x="12202" y="6211"/>
                </a:lnTo>
                <a:lnTo>
                  <a:pt x="12178" y="6017"/>
                </a:lnTo>
                <a:lnTo>
                  <a:pt x="12129" y="5822"/>
                </a:lnTo>
                <a:lnTo>
                  <a:pt x="12032" y="5676"/>
                </a:lnTo>
                <a:lnTo>
                  <a:pt x="11886" y="5529"/>
                </a:lnTo>
                <a:lnTo>
                  <a:pt x="11886" y="5529"/>
                </a:lnTo>
                <a:lnTo>
                  <a:pt x="11764" y="5432"/>
                </a:lnTo>
                <a:lnTo>
                  <a:pt x="11618" y="5383"/>
                </a:lnTo>
                <a:lnTo>
                  <a:pt x="11472" y="5335"/>
                </a:lnTo>
                <a:lnTo>
                  <a:pt x="11325" y="5335"/>
                </a:lnTo>
                <a:lnTo>
                  <a:pt x="11325" y="5335"/>
                </a:lnTo>
                <a:lnTo>
                  <a:pt x="11131" y="5359"/>
                </a:lnTo>
                <a:lnTo>
                  <a:pt x="10960" y="5408"/>
                </a:lnTo>
                <a:lnTo>
                  <a:pt x="10790" y="5505"/>
                </a:lnTo>
                <a:lnTo>
                  <a:pt x="10643" y="5651"/>
                </a:lnTo>
                <a:lnTo>
                  <a:pt x="7161" y="8988"/>
                </a:lnTo>
                <a:lnTo>
                  <a:pt x="5797" y="7648"/>
                </a:lnTo>
                <a:lnTo>
                  <a:pt x="5797" y="7648"/>
                </a:lnTo>
                <a:lnTo>
                  <a:pt x="5675" y="7527"/>
                </a:lnTo>
                <a:lnTo>
                  <a:pt x="5505" y="7454"/>
                </a:lnTo>
                <a:lnTo>
                  <a:pt x="5358" y="7405"/>
                </a:lnTo>
                <a:lnTo>
                  <a:pt x="5188" y="7380"/>
                </a:lnTo>
                <a:lnTo>
                  <a:pt x="5188" y="7380"/>
                </a:lnTo>
                <a:lnTo>
                  <a:pt x="5017" y="7405"/>
                </a:lnTo>
                <a:lnTo>
                  <a:pt x="4847" y="7454"/>
                </a:lnTo>
                <a:lnTo>
                  <a:pt x="4701" y="7527"/>
                </a:lnTo>
                <a:lnTo>
                  <a:pt x="4555" y="7648"/>
                </a:lnTo>
                <a:lnTo>
                  <a:pt x="4555" y="7648"/>
                </a:lnTo>
                <a:lnTo>
                  <a:pt x="4457" y="7770"/>
                </a:lnTo>
                <a:lnTo>
                  <a:pt x="4360" y="7916"/>
                </a:lnTo>
                <a:lnTo>
                  <a:pt x="4311" y="8087"/>
                </a:lnTo>
                <a:lnTo>
                  <a:pt x="4311" y="8257"/>
                </a:lnTo>
                <a:lnTo>
                  <a:pt x="4311" y="8257"/>
                </a:lnTo>
                <a:lnTo>
                  <a:pt x="4311" y="8428"/>
                </a:lnTo>
                <a:lnTo>
                  <a:pt x="4360" y="8598"/>
                </a:lnTo>
                <a:lnTo>
                  <a:pt x="4457" y="8744"/>
                </a:lnTo>
                <a:lnTo>
                  <a:pt x="4555" y="8890"/>
                </a:lnTo>
                <a:lnTo>
                  <a:pt x="6601" y="10936"/>
                </a:lnTo>
                <a:lnTo>
                  <a:pt x="6601" y="10936"/>
                </a:lnTo>
                <a:lnTo>
                  <a:pt x="6747" y="11034"/>
                </a:lnTo>
                <a:lnTo>
                  <a:pt x="6893" y="11131"/>
                </a:lnTo>
                <a:lnTo>
                  <a:pt x="7063" y="11180"/>
                </a:lnTo>
                <a:lnTo>
                  <a:pt x="7234" y="11180"/>
                </a:lnTo>
                <a:lnTo>
                  <a:pt x="7234" y="1118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36" name="Shape 660">
            <a:extLst>
              <a:ext uri="{FF2B5EF4-FFF2-40B4-BE49-F238E27FC236}">
                <a16:creationId xmlns:a16="http://schemas.microsoft.com/office/drawing/2014/main" id="{67C2BE40-8751-4184-AC1A-4F87ABE3FA3F}"/>
              </a:ext>
            </a:extLst>
          </p:cNvPr>
          <p:cNvSpPr/>
          <p:nvPr/>
        </p:nvSpPr>
        <p:spPr>
          <a:xfrm>
            <a:off x="7808360" y="4792209"/>
            <a:ext cx="416567" cy="356193"/>
          </a:xfrm>
          <a:custGeom>
            <a:avLst/>
            <a:gdLst/>
            <a:ahLst/>
            <a:cxnLst/>
            <a:rect l="0" t="0" r="0" b="0"/>
            <a:pathLst>
              <a:path w="16221" h="14176" fill="none" extrusionOk="0">
                <a:moveTo>
                  <a:pt x="16075" y="12665"/>
                </a:moveTo>
                <a:lnTo>
                  <a:pt x="8987" y="488"/>
                </a:lnTo>
                <a:lnTo>
                  <a:pt x="8987" y="488"/>
                </a:lnTo>
                <a:lnTo>
                  <a:pt x="8914" y="390"/>
                </a:lnTo>
                <a:lnTo>
                  <a:pt x="8817" y="293"/>
                </a:lnTo>
                <a:lnTo>
                  <a:pt x="8720" y="196"/>
                </a:lnTo>
                <a:lnTo>
                  <a:pt x="8622" y="123"/>
                </a:lnTo>
                <a:lnTo>
                  <a:pt x="8500" y="74"/>
                </a:lnTo>
                <a:lnTo>
                  <a:pt x="8379" y="25"/>
                </a:lnTo>
                <a:lnTo>
                  <a:pt x="8232" y="1"/>
                </a:lnTo>
                <a:lnTo>
                  <a:pt x="8111" y="1"/>
                </a:lnTo>
                <a:lnTo>
                  <a:pt x="8111" y="1"/>
                </a:lnTo>
                <a:lnTo>
                  <a:pt x="7965" y="1"/>
                </a:lnTo>
                <a:lnTo>
                  <a:pt x="7843" y="25"/>
                </a:lnTo>
                <a:lnTo>
                  <a:pt x="7721" y="74"/>
                </a:lnTo>
                <a:lnTo>
                  <a:pt x="7599" y="123"/>
                </a:lnTo>
                <a:lnTo>
                  <a:pt x="7502" y="196"/>
                </a:lnTo>
                <a:lnTo>
                  <a:pt x="7404" y="293"/>
                </a:lnTo>
                <a:lnTo>
                  <a:pt x="7307" y="390"/>
                </a:lnTo>
                <a:lnTo>
                  <a:pt x="7234" y="488"/>
                </a:lnTo>
                <a:lnTo>
                  <a:pt x="147" y="12665"/>
                </a:lnTo>
                <a:lnTo>
                  <a:pt x="147" y="12665"/>
                </a:lnTo>
                <a:lnTo>
                  <a:pt x="74" y="12787"/>
                </a:lnTo>
                <a:lnTo>
                  <a:pt x="25" y="12909"/>
                </a:lnTo>
                <a:lnTo>
                  <a:pt x="0" y="13031"/>
                </a:lnTo>
                <a:lnTo>
                  <a:pt x="0" y="13177"/>
                </a:lnTo>
                <a:lnTo>
                  <a:pt x="0" y="13177"/>
                </a:lnTo>
                <a:lnTo>
                  <a:pt x="0" y="13299"/>
                </a:lnTo>
                <a:lnTo>
                  <a:pt x="25" y="13420"/>
                </a:lnTo>
                <a:lnTo>
                  <a:pt x="74" y="13567"/>
                </a:lnTo>
                <a:lnTo>
                  <a:pt x="147" y="13688"/>
                </a:lnTo>
                <a:lnTo>
                  <a:pt x="147" y="13688"/>
                </a:lnTo>
                <a:lnTo>
                  <a:pt x="220" y="13786"/>
                </a:lnTo>
                <a:lnTo>
                  <a:pt x="293" y="13883"/>
                </a:lnTo>
                <a:lnTo>
                  <a:pt x="390" y="13981"/>
                </a:lnTo>
                <a:lnTo>
                  <a:pt x="512" y="14054"/>
                </a:lnTo>
                <a:lnTo>
                  <a:pt x="634" y="14102"/>
                </a:lnTo>
                <a:lnTo>
                  <a:pt x="755" y="14151"/>
                </a:lnTo>
                <a:lnTo>
                  <a:pt x="877" y="14175"/>
                </a:lnTo>
                <a:lnTo>
                  <a:pt x="1023" y="14175"/>
                </a:lnTo>
                <a:lnTo>
                  <a:pt x="15198" y="14175"/>
                </a:lnTo>
                <a:lnTo>
                  <a:pt x="15198" y="14175"/>
                </a:lnTo>
                <a:lnTo>
                  <a:pt x="15344" y="14175"/>
                </a:lnTo>
                <a:lnTo>
                  <a:pt x="15466" y="14151"/>
                </a:lnTo>
                <a:lnTo>
                  <a:pt x="15588" y="14102"/>
                </a:lnTo>
                <a:lnTo>
                  <a:pt x="15709" y="14054"/>
                </a:lnTo>
                <a:lnTo>
                  <a:pt x="15831" y="13981"/>
                </a:lnTo>
                <a:lnTo>
                  <a:pt x="15929" y="13883"/>
                </a:lnTo>
                <a:lnTo>
                  <a:pt x="16002" y="13786"/>
                </a:lnTo>
                <a:lnTo>
                  <a:pt x="16075" y="13688"/>
                </a:lnTo>
                <a:lnTo>
                  <a:pt x="16075" y="13688"/>
                </a:lnTo>
                <a:lnTo>
                  <a:pt x="16148" y="13567"/>
                </a:lnTo>
                <a:lnTo>
                  <a:pt x="16197" y="13420"/>
                </a:lnTo>
                <a:lnTo>
                  <a:pt x="16221" y="13299"/>
                </a:lnTo>
                <a:lnTo>
                  <a:pt x="16221" y="13177"/>
                </a:lnTo>
                <a:lnTo>
                  <a:pt x="16221" y="13177"/>
                </a:lnTo>
                <a:lnTo>
                  <a:pt x="16221" y="13031"/>
                </a:lnTo>
                <a:lnTo>
                  <a:pt x="16197" y="12909"/>
                </a:lnTo>
                <a:lnTo>
                  <a:pt x="16148" y="12787"/>
                </a:lnTo>
                <a:lnTo>
                  <a:pt x="16075" y="12665"/>
                </a:lnTo>
                <a:lnTo>
                  <a:pt x="16075" y="12665"/>
                </a:lnTo>
                <a:close/>
                <a:moveTo>
                  <a:pt x="8111" y="12349"/>
                </a:moveTo>
                <a:lnTo>
                  <a:pt x="8111" y="12349"/>
                </a:lnTo>
                <a:lnTo>
                  <a:pt x="7916" y="12324"/>
                </a:lnTo>
                <a:lnTo>
                  <a:pt x="7721" y="12276"/>
                </a:lnTo>
                <a:lnTo>
                  <a:pt x="7575" y="12178"/>
                </a:lnTo>
                <a:lnTo>
                  <a:pt x="7429" y="12057"/>
                </a:lnTo>
                <a:lnTo>
                  <a:pt x="7307" y="11910"/>
                </a:lnTo>
                <a:lnTo>
                  <a:pt x="7210" y="11764"/>
                </a:lnTo>
                <a:lnTo>
                  <a:pt x="7161" y="11569"/>
                </a:lnTo>
                <a:lnTo>
                  <a:pt x="7136" y="11375"/>
                </a:lnTo>
                <a:lnTo>
                  <a:pt x="7136" y="11375"/>
                </a:lnTo>
                <a:lnTo>
                  <a:pt x="7161" y="11180"/>
                </a:lnTo>
                <a:lnTo>
                  <a:pt x="7210" y="11009"/>
                </a:lnTo>
                <a:lnTo>
                  <a:pt x="7307" y="10839"/>
                </a:lnTo>
                <a:lnTo>
                  <a:pt x="7429" y="10693"/>
                </a:lnTo>
                <a:lnTo>
                  <a:pt x="7575" y="10571"/>
                </a:lnTo>
                <a:lnTo>
                  <a:pt x="7721" y="10473"/>
                </a:lnTo>
                <a:lnTo>
                  <a:pt x="7916" y="10425"/>
                </a:lnTo>
                <a:lnTo>
                  <a:pt x="8111" y="10400"/>
                </a:lnTo>
                <a:lnTo>
                  <a:pt x="8111" y="10400"/>
                </a:lnTo>
                <a:lnTo>
                  <a:pt x="8306" y="10425"/>
                </a:lnTo>
                <a:lnTo>
                  <a:pt x="8476" y="10473"/>
                </a:lnTo>
                <a:lnTo>
                  <a:pt x="8646" y="10571"/>
                </a:lnTo>
                <a:lnTo>
                  <a:pt x="8793" y="10693"/>
                </a:lnTo>
                <a:lnTo>
                  <a:pt x="8914" y="10839"/>
                </a:lnTo>
                <a:lnTo>
                  <a:pt x="9012" y="11009"/>
                </a:lnTo>
                <a:lnTo>
                  <a:pt x="9061" y="11180"/>
                </a:lnTo>
                <a:lnTo>
                  <a:pt x="9085" y="11375"/>
                </a:lnTo>
                <a:lnTo>
                  <a:pt x="9085" y="11375"/>
                </a:lnTo>
                <a:lnTo>
                  <a:pt x="9061" y="11569"/>
                </a:lnTo>
                <a:lnTo>
                  <a:pt x="9012" y="11764"/>
                </a:lnTo>
                <a:lnTo>
                  <a:pt x="8914" y="11910"/>
                </a:lnTo>
                <a:lnTo>
                  <a:pt x="8793" y="12057"/>
                </a:lnTo>
                <a:lnTo>
                  <a:pt x="8646" y="12178"/>
                </a:lnTo>
                <a:lnTo>
                  <a:pt x="8476" y="12276"/>
                </a:lnTo>
                <a:lnTo>
                  <a:pt x="8306" y="12324"/>
                </a:lnTo>
                <a:lnTo>
                  <a:pt x="8111" y="12349"/>
                </a:lnTo>
                <a:lnTo>
                  <a:pt x="8111" y="12349"/>
                </a:lnTo>
                <a:close/>
                <a:moveTo>
                  <a:pt x="9231" y="5091"/>
                </a:moveTo>
                <a:lnTo>
                  <a:pt x="8939" y="8915"/>
                </a:lnTo>
                <a:lnTo>
                  <a:pt x="8939" y="8915"/>
                </a:lnTo>
                <a:lnTo>
                  <a:pt x="8914" y="9061"/>
                </a:lnTo>
                <a:lnTo>
                  <a:pt x="8866" y="9207"/>
                </a:lnTo>
                <a:lnTo>
                  <a:pt x="8793" y="9304"/>
                </a:lnTo>
                <a:lnTo>
                  <a:pt x="8695" y="9426"/>
                </a:lnTo>
                <a:lnTo>
                  <a:pt x="8573" y="9499"/>
                </a:lnTo>
                <a:lnTo>
                  <a:pt x="8452" y="9572"/>
                </a:lnTo>
                <a:lnTo>
                  <a:pt x="8330" y="9621"/>
                </a:lnTo>
                <a:lnTo>
                  <a:pt x="8184" y="9621"/>
                </a:lnTo>
                <a:lnTo>
                  <a:pt x="8038" y="9621"/>
                </a:lnTo>
                <a:lnTo>
                  <a:pt x="8038" y="9621"/>
                </a:lnTo>
                <a:lnTo>
                  <a:pt x="7891" y="9621"/>
                </a:lnTo>
                <a:lnTo>
                  <a:pt x="7770" y="9572"/>
                </a:lnTo>
                <a:lnTo>
                  <a:pt x="7648" y="9499"/>
                </a:lnTo>
                <a:lnTo>
                  <a:pt x="7526" y="9426"/>
                </a:lnTo>
                <a:lnTo>
                  <a:pt x="7429" y="9304"/>
                </a:lnTo>
                <a:lnTo>
                  <a:pt x="7356" y="9207"/>
                </a:lnTo>
                <a:lnTo>
                  <a:pt x="7307" y="9061"/>
                </a:lnTo>
                <a:lnTo>
                  <a:pt x="7283" y="8915"/>
                </a:lnTo>
                <a:lnTo>
                  <a:pt x="6990" y="5091"/>
                </a:lnTo>
                <a:lnTo>
                  <a:pt x="6990" y="5091"/>
                </a:lnTo>
                <a:lnTo>
                  <a:pt x="7015" y="4945"/>
                </a:lnTo>
                <a:lnTo>
                  <a:pt x="7039" y="4823"/>
                </a:lnTo>
                <a:lnTo>
                  <a:pt x="7088" y="4701"/>
                </a:lnTo>
                <a:lnTo>
                  <a:pt x="7161" y="4604"/>
                </a:lnTo>
                <a:lnTo>
                  <a:pt x="7258" y="4506"/>
                </a:lnTo>
                <a:lnTo>
                  <a:pt x="7380" y="4433"/>
                </a:lnTo>
                <a:lnTo>
                  <a:pt x="7526" y="4409"/>
                </a:lnTo>
                <a:lnTo>
                  <a:pt x="7648" y="4385"/>
                </a:lnTo>
                <a:lnTo>
                  <a:pt x="8573" y="4385"/>
                </a:lnTo>
                <a:lnTo>
                  <a:pt x="8573" y="4385"/>
                </a:lnTo>
                <a:lnTo>
                  <a:pt x="8695" y="4409"/>
                </a:lnTo>
                <a:lnTo>
                  <a:pt x="8841" y="4433"/>
                </a:lnTo>
                <a:lnTo>
                  <a:pt x="8963" y="4506"/>
                </a:lnTo>
                <a:lnTo>
                  <a:pt x="9061" y="4604"/>
                </a:lnTo>
                <a:lnTo>
                  <a:pt x="9134" y="4701"/>
                </a:lnTo>
                <a:lnTo>
                  <a:pt x="9182" y="4823"/>
                </a:lnTo>
                <a:lnTo>
                  <a:pt x="9207" y="4945"/>
                </a:lnTo>
                <a:lnTo>
                  <a:pt x="9231" y="5091"/>
                </a:lnTo>
                <a:lnTo>
                  <a:pt x="9231" y="509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37" name="Shape 661">
            <a:extLst>
              <a:ext uri="{FF2B5EF4-FFF2-40B4-BE49-F238E27FC236}">
                <a16:creationId xmlns:a16="http://schemas.microsoft.com/office/drawing/2014/main" id="{799FE1D9-5BCC-463D-80A4-E0A6CAD37DC0}"/>
              </a:ext>
            </a:extLst>
          </p:cNvPr>
          <p:cNvSpPr/>
          <p:nvPr/>
        </p:nvSpPr>
        <p:spPr>
          <a:xfrm>
            <a:off x="9187547" y="4764669"/>
            <a:ext cx="420317" cy="411270"/>
          </a:xfrm>
          <a:custGeom>
            <a:avLst/>
            <a:gdLst/>
            <a:ahLst/>
            <a:cxnLst/>
            <a:rect l="0" t="0" r="0" b="0"/>
            <a:pathLst>
              <a:path w="16367" h="16368" fill="none" extrusionOk="0">
                <a:moveTo>
                  <a:pt x="16074" y="4385"/>
                </a:moveTo>
                <a:lnTo>
                  <a:pt x="11983" y="293"/>
                </a:lnTo>
                <a:lnTo>
                  <a:pt x="11983" y="293"/>
                </a:lnTo>
                <a:lnTo>
                  <a:pt x="11812" y="171"/>
                </a:lnTo>
                <a:lnTo>
                  <a:pt x="11642" y="74"/>
                </a:lnTo>
                <a:lnTo>
                  <a:pt x="11447" y="25"/>
                </a:lnTo>
                <a:lnTo>
                  <a:pt x="11252" y="1"/>
                </a:lnTo>
                <a:lnTo>
                  <a:pt x="5115" y="1"/>
                </a:lnTo>
                <a:lnTo>
                  <a:pt x="5115" y="1"/>
                </a:lnTo>
                <a:lnTo>
                  <a:pt x="4920" y="25"/>
                </a:lnTo>
                <a:lnTo>
                  <a:pt x="4725" y="74"/>
                </a:lnTo>
                <a:lnTo>
                  <a:pt x="4554" y="171"/>
                </a:lnTo>
                <a:lnTo>
                  <a:pt x="4384" y="293"/>
                </a:lnTo>
                <a:lnTo>
                  <a:pt x="292" y="4385"/>
                </a:lnTo>
                <a:lnTo>
                  <a:pt x="292" y="4385"/>
                </a:lnTo>
                <a:lnTo>
                  <a:pt x="171" y="4555"/>
                </a:lnTo>
                <a:lnTo>
                  <a:pt x="73" y="4726"/>
                </a:lnTo>
                <a:lnTo>
                  <a:pt x="24" y="4921"/>
                </a:lnTo>
                <a:lnTo>
                  <a:pt x="0" y="5115"/>
                </a:lnTo>
                <a:lnTo>
                  <a:pt x="0" y="11253"/>
                </a:lnTo>
                <a:lnTo>
                  <a:pt x="0" y="11253"/>
                </a:lnTo>
                <a:lnTo>
                  <a:pt x="24" y="11448"/>
                </a:lnTo>
                <a:lnTo>
                  <a:pt x="73" y="11642"/>
                </a:lnTo>
                <a:lnTo>
                  <a:pt x="171" y="11813"/>
                </a:lnTo>
                <a:lnTo>
                  <a:pt x="292" y="11983"/>
                </a:lnTo>
                <a:lnTo>
                  <a:pt x="4384" y="16075"/>
                </a:lnTo>
                <a:lnTo>
                  <a:pt x="4384" y="16075"/>
                </a:lnTo>
                <a:lnTo>
                  <a:pt x="4554" y="16197"/>
                </a:lnTo>
                <a:lnTo>
                  <a:pt x="4725" y="16294"/>
                </a:lnTo>
                <a:lnTo>
                  <a:pt x="4920" y="16343"/>
                </a:lnTo>
                <a:lnTo>
                  <a:pt x="5115" y="16367"/>
                </a:lnTo>
                <a:lnTo>
                  <a:pt x="11252" y="16367"/>
                </a:lnTo>
                <a:lnTo>
                  <a:pt x="11252" y="16367"/>
                </a:lnTo>
                <a:lnTo>
                  <a:pt x="11447" y="16343"/>
                </a:lnTo>
                <a:lnTo>
                  <a:pt x="11642" y="16294"/>
                </a:lnTo>
                <a:lnTo>
                  <a:pt x="11812" y="16197"/>
                </a:lnTo>
                <a:lnTo>
                  <a:pt x="11983" y="16075"/>
                </a:lnTo>
                <a:lnTo>
                  <a:pt x="16074" y="11983"/>
                </a:lnTo>
                <a:lnTo>
                  <a:pt x="16074" y="11983"/>
                </a:lnTo>
                <a:lnTo>
                  <a:pt x="16196" y="11813"/>
                </a:lnTo>
                <a:lnTo>
                  <a:pt x="16294" y="11642"/>
                </a:lnTo>
                <a:lnTo>
                  <a:pt x="16342" y="11448"/>
                </a:lnTo>
                <a:lnTo>
                  <a:pt x="16367" y="11253"/>
                </a:lnTo>
                <a:lnTo>
                  <a:pt x="16367" y="5115"/>
                </a:lnTo>
                <a:lnTo>
                  <a:pt x="16367" y="5115"/>
                </a:lnTo>
                <a:lnTo>
                  <a:pt x="16342" y="4921"/>
                </a:lnTo>
                <a:lnTo>
                  <a:pt x="16294" y="4726"/>
                </a:lnTo>
                <a:lnTo>
                  <a:pt x="16196" y="4555"/>
                </a:lnTo>
                <a:lnTo>
                  <a:pt x="16074" y="4385"/>
                </a:lnTo>
                <a:lnTo>
                  <a:pt x="16074" y="4385"/>
                </a:lnTo>
                <a:close/>
                <a:moveTo>
                  <a:pt x="9864" y="8452"/>
                </a:moveTo>
                <a:lnTo>
                  <a:pt x="11203" y="9792"/>
                </a:lnTo>
                <a:lnTo>
                  <a:pt x="11203" y="9792"/>
                </a:lnTo>
                <a:lnTo>
                  <a:pt x="11252" y="9840"/>
                </a:lnTo>
                <a:lnTo>
                  <a:pt x="11276" y="9913"/>
                </a:lnTo>
                <a:lnTo>
                  <a:pt x="11301" y="10059"/>
                </a:lnTo>
                <a:lnTo>
                  <a:pt x="11276" y="10206"/>
                </a:lnTo>
                <a:lnTo>
                  <a:pt x="11252" y="10279"/>
                </a:lnTo>
                <a:lnTo>
                  <a:pt x="11203" y="10327"/>
                </a:lnTo>
                <a:lnTo>
                  <a:pt x="10327" y="11204"/>
                </a:lnTo>
                <a:lnTo>
                  <a:pt x="10327" y="11204"/>
                </a:lnTo>
                <a:lnTo>
                  <a:pt x="10278" y="11253"/>
                </a:lnTo>
                <a:lnTo>
                  <a:pt x="10205" y="11277"/>
                </a:lnTo>
                <a:lnTo>
                  <a:pt x="10059" y="11302"/>
                </a:lnTo>
                <a:lnTo>
                  <a:pt x="9913" y="11277"/>
                </a:lnTo>
                <a:lnTo>
                  <a:pt x="9840" y="11253"/>
                </a:lnTo>
                <a:lnTo>
                  <a:pt x="9791" y="11204"/>
                </a:lnTo>
                <a:lnTo>
                  <a:pt x="8451" y="9865"/>
                </a:lnTo>
                <a:lnTo>
                  <a:pt x="8451" y="9865"/>
                </a:lnTo>
                <a:lnTo>
                  <a:pt x="8403" y="9816"/>
                </a:lnTo>
                <a:lnTo>
                  <a:pt x="8330" y="9792"/>
                </a:lnTo>
                <a:lnTo>
                  <a:pt x="8183" y="9767"/>
                </a:lnTo>
                <a:lnTo>
                  <a:pt x="8037" y="9792"/>
                </a:lnTo>
                <a:lnTo>
                  <a:pt x="7964" y="9816"/>
                </a:lnTo>
                <a:lnTo>
                  <a:pt x="7915" y="9865"/>
                </a:lnTo>
                <a:lnTo>
                  <a:pt x="6576" y="11204"/>
                </a:lnTo>
                <a:lnTo>
                  <a:pt x="6576" y="11204"/>
                </a:lnTo>
                <a:lnTo>
                  <a:pt x="6527" y="11253"/>
                </a:lnTo>
                <a:lnTo>
                  <a:pt x="6454" y="11277"/>
                </a:lnTo>
                <a:lnTo>
                  <a:pt x="6308" y="11302"/>
                </a:lnTo>
                <a:lnTo>
                  <a:pt x="6162" y="11277"/>
                </a:lnTo>
                <a:lnTo>
                  <a:pt x="6089" y="11253"/>
                </a:lnTo>
                <a:lnTo>
                  <a:pt x="6040" y="11204"/>
                </a:lnTo>
                <a:lnTo>
                  <a:pt x="5163" y="10327"/>
                </a:lnTo>
                <a:lnTo>
                  <a:pt x="5163" y="10327"/>
                </a:lnTo>
                <a:lnTo>
                  <a:pt x="5115" y="10279"/>
                </a:lnTo>
                <a:lnTo>
                  <a:pt x="5090" y="10206"/>
                </a:lnTo>
                <a:lnTo>
                  <a:pt x="5066" y="10059"/>
                </a:lnTo>
                <a:lnTo>
                  <a:pt x="5090" y="9913"/>
                </a:lnTo>
                <a:lnTo>
                  <a:pt x="5115" y="9840"/>
                </a:lnTo>
                <a:lnTo>
                  <a:pt x="5163" y="9792"/>
                </a:lnTo>
                <a:lnTo>
                  <a:pt x="6503" y="8452"/>
                </a:lnTo>
                <a:lnTo>
                  <a:pt x="6503" y="8452"/>
                </a:lnTo>
                <a:lnTo>
                  <a:pt x="6552" y="8403"/>
                </a:lnTo>
                <a:lnTo>
                  <a:pt x="6576" y="8330"/>
                </a:lnTo>
                <a:lnTo>
                  <a:pt x="6600" y="8184"/>
                </a:lnTo>
                <a:lnTo>
                  <a:pt x="6576" y="8038"/>
                </a:lnTo>
                <a:lnTo>
                  <a:pt x="6552" y="7965"/>
                </a:lnTo>
                <a:lnTo>
                  <a:pt x="6503" y="7916"/>
                </a:lnTo>
                <a:lnTo>
                  <a:pt x="5163" y="6577"/>
                </a:lnTo>
                <a:lnTo>
                  <a:pt x="5163" y="6577"/>
                </a:lnTo>
                <a:lnTo>
                  <a:pt x="5115" y="6528"/>
                </a:lnTo>
                <a:lnTo>
                  <a:pt x="5090" y="6455"/>
                </a:lnTo>
                <a:lnTo>
                  <a:pt x="5066" y="6309"/>
                </a:lnTo>
                <a:lnTo>
                  <a:pt x="5090" y="6163"/>
                </a:lnTo>
                <a:lnTo>
                  <a:pt x="5115" y="6090"/>
                </a:lnTo>
                <a:lnTo>
                  <a:pt x="5163" y="6041"/>
                </a:lnTo>
                <a:lnTo>
                  <a:pt x="6040" y="5164"/>
                </a:lnTo>
                <a:lnTo>
                  <a:pt x="6040" y="5164"/>
                </a:lnTo>
                <a:lnTo>
                  <a:pt x="6089" y="5115"/>
                </a:lnTo>
                <a:lnTo>
                  <a:pt x="6162" y="5091"/>
                </a:lnTo>
                <a:lnTo>
                  <a:pt x="6308" y="5067"/>
                </a:lnTo>
                <a:lnTo>
                  <a:pt x="6454" y="5091"/>
                </a:lnTo>
                <a:lnTo>
                  <a:pt x="6527" y="5115"/>
                </a:lnTo>
                <a:lnTo>
                  <a:pt x="6576" y="5164"/>
                </a:lnTo>
                <a:lnTo>
                  <a:pt x="7915" y="6504"/>
                </a:lnTo>
                <a:lnTo>
                  <a:pt x="7915" y="6504"/>
                </a:lnTo>
                <a:lnTo>
                  <a:pt x="7964" y="6552"/>
                </a:lnTo>
                <a:lnTo>
                  <a:pt x="8037" y="6577"/>
                </a:lnTo>
                <a:lnTo>
                  <a:pt x="8183" y="6601"/>
                </a:lnTo>
                <a:lnTo>
                  <a:pt x="8330" y="6577"/>
                </a:lnTo>
                <a:lnTo>
                  <a:pt x="8403" y="6552"/>
                </a:lnTo>
                <a:lnTo>
                  <a:pt x="8451" y="6504"/>
                </a:lnTo>
                <a:lnTo>
                  <a:pt x="9791" y="5164"/>
                </a:lnTo>
                <a:lnTo>
                  <a:pt x="9791" y="5164"/>
                </a:lnTo>
                <a:lnTo>
                  <a:pt x="9840" y="5115"/>
                </a:lnTo>
                <a:lnTo>
                  <a:pt x="9913" y="5091"/>
                </a:lnTo>
                <a:lnTo>
                  <a:pt x="10059" y="5067"/>
                </a:lnTo>
                <a:lnTo>
                  <a:pt x="10205" y="5091"/>
                </a:lnTo>
                <a:lnTo>
                  <a:pt x="10278" y="5115"/>
                </a:lnTo>
                <a:lnTo>
                  <a:pt x="10327" y="5164"/>
                </a:lnTo>
                <a:lnTo>
                  <a:pt x="11203" y="6041"/>
                </a:lnTo>
                <a:lnTo>
                  <a:pt x="11203" y="6041"/>
                </a:lnTo>
                <a:lnTo>
                  <a:pt x="11252" y="6090"/>
                </a:lnTo>
                <a:lnTo>
                  <a:pt x="11276" y="6163"/>
                </a:lnTo>
                <a:lnTo>
                  <a:pt x="11301" y="6309"/>
                </a:lnTo>
                <a:lnTo>
                  <a:pt x="11276" y="6455"/>
                </a:lnTo>
                <a:lnTo>
                  <a:pt x="11252" y="6528"/>
                </a:lnTo>
                <a:lnTo>
                  <a:pt x="11203" y="6577"/>
                </a:lnTo>
                <a:lnTo>
                  <a:pt x="9864" y="7916"/>
                </a:lnTo>
                <a:lnTo>
                  <a:pt x="9864" y="7916"/>
                </a:lnTo>
                <a:lnTo>
                  <a:pt x="9815" y="7965"/>
                </a:lnTo>
                <a:lnTo>
                  <a:pt x="9791" y="8038"/>
                </a:lnTo>
                <a:lnTo>
                  <a:pt x="9766" y="8184"/>
                </a:lnTo>
                <a:lnTo>
                  <a:pt x="9791" y="8330"/>
                </a:lnTo>
                <a:lnTo>
                  <a:pt x="9815" y="8403"/>
                </a:lnTo>
                <a:lnTo>
                  <a:pt x="9864" y="8452"/>
                </a:lnTo>
                <a:lnTo>
                  <a:pt x="9864" y="845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238" name="Shape 662">
            <a:extLst>
              <a:ext uri="{FF2B5EF4-FFF2-40B4-BE49-F238E27FC236}">
                <a16:creationId xmlns:a16="http://schemas.microsoft.com/office/drawing/2014/main" id="{10B320AF-F015-4598-A5B5-992526024A93}"/>
              </a:ext>
            </a:extLst>
          </p:cNvPr>
          <p:cNvGrpSpPr/>
          <p:nvPr/>
        </p:nvGrpSpPr>
        <p:grpSpPr>
          <a:xfrm>
            <a:off x="9847208" y="4770635"/>
            <a:ext cx="481617" cy="389234"/>
            <a:chOff x="5268225" y="4341925"/>
            <a:chExt cx="468850" cy="387275"/>
          </a:xfrm>
        </p:grpSpPr>
        <p:sp>
          <p:nvSpPr>
            <p:cNvPr id="239" name="Shape 663">
              <a:extLst>
                <a:ext uri="{FF2B5EF4-FFF2-40B4-BE49-F238E27FC236}">
                  <a16:creationId xmlns:a16="http://schemas.microsoft.com/office/drawing/2014/main" id="{A98D6CB9-E149-4CC4-975E-F5F22C442CEB}"/>
                </a:ext>
              </a:extLst>
            </p:cNvPr>
            <p:cNvSpPr/>
            <p:nvPr/>
          </p:nvSpPr>
          <p:spPr>
            <a:xfrm>
              <a:off x="5652425" y="4676800"/>
              <a:ext cx="65775" cy="52400"/>
            </a:xfrm>
            <a:custGeom>
              <a:avLst/>
              <a:gdLst/>
              <a:ahLst/>
              <a:cxnLst/>
              <a:rect l="0" t="0" r="0" b="0"/>
              <a:pathLst>
                <a:path w="2631" h="2096" fill="none" extrusionOk="0">
                  <a:moveTo>
                    <a:pt x="1" y="1"/>
                  </a:moveTo>
                  <a:lnTo>
                    <a:pt x="1" y="780"/>
                  </a:lnTo>
                  <a:lnTo>
                    <a:pt x="1" y="780"/>
                  </a:lnTo>
                  <a:lnTo>
                    <a:pt x="25" y="1048"/>
                  </a:lnTo>
                  <a:lnTo>
                    <a:pt x="122" y="1291"/>
                  </a:lnTo>
                  <a:lnTo>
                    <a:pt x="244" y="1511"/>
                  </a:lnTo>
                  <a:lnTo>
                    <a:pt x="390" y="1705"/>
                  </a:lnTo>
                  <a:lnTo>
                    <a:pt x="585" y="1852"/>
                  </a:lnTo>
                  <a:lnTo>
                    <a:pt x="804" y="1973"/>
                  </a:lnTo>
                  <a:lnTo>
                    <a:pt x="1048" y="2071"/>
                  </a:lnTo>
                  <a:lnTo>
                    <a:pt x="1316" y="2095"/>
                  </a:lnTo>
                  <a:lnTo>
                    <a:pt x="1316" y="2095"/>
                  </a:lnTo>
                  <a:lnTo>
                    <a:pt x="1584" y="2071"/>
                  </a:lnTo>
                  <a:lnTo>
                    <a:pt x="1827" y="1973"/>
                  </a:lnTo>
                  <a:lnTo>
                    <a:pt x="2046" y="1852"/>
                  </a:lnTo>
                  <a:lnTo>
                    <a:pt x="2241" y="1705"/>
                  </a:lnTo>
                  <a:lnTo>
                    <a:pt x="2412" y="1511"/>
                  </a:lnTo>
                  <a:lnTo>
                    <a:pt x="2533" y="1291"/>
                  </a:lnTo>
                  <a:lnTo>
                    <a:pt x="2607" y="1048"/>
                  </a:lnTo>
                  <a:lnTo>
                    <a:pt x="2631" y="780"/>
                  </a:lnTo>
                  <a:lnTo>
                    <a:pt x="263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0" name="Shape 664">
              <a:extLst>
                <a:ext uri="{FF2B5EF4-FFF2-40B4-BE49-F238E27FC236}">
                  <a16:creationId xmlns:a16="http://schemas.microsoft.com/office/drawing/2014/main" id="{0C6D40EC-BDA1-45DD-B023-A7EC927F1D45}"/>
                </a:ext>
              </a:extLst>
            </p:cNvPr>
            <p:cNvSpPr/>
            <p:nvPr/>
          </p:nvSpPr>
          <p:spPr>
            <a:xfrm>
              <a:off x="5287100" y="4676800"/>
              <a:ext cx="65775" cy="52400"/>
            </a:xfrm>
            <a:custGeom>
              <a:avLst/>
              <a:gdLst/>
              <a:ahLst/>
              <a:cxnLst/>
              <a:rect l="0" t="0" r="0" b="0"/>
              <a:pathLst>
                <a:path w="2631" h="2096" fill="none" extrusionOk="0">
                  <a:moveTo>
                    <a:pt x="1" y="1"/>
                  </a:moveTo>
                  <a:lnTo>
                    <a:pt x="1" y="780"/>
                  </a:lnTo>
                  <a:lnTo>
                    <a:pt x="1" y="780"/>
                  </a:lnTo>
                  <a:lnTo>
                    <a:pt x="25" y="1048"/>
                  </a:lnTo>
                  <a:lnTo>
                    <a:pt x="98" y="1291"/>
                  </a:lnTo>
                  <a:lnTo>
                    <a:pt x="220" y="1511"/>
                  </a:lnTo>
                  <a:lnTo>
                    <a:pt x="390" y="1705"/>
                  </a:lnTo>
                  <a:lnTo>
                    <a:pt x="585" y="1852"/>
                  </a:lnTo>
                  <a:lnTo>
                    <a:pt x="804" y="1973"/>
                  </a:lnTo>
                  <a:lnTo>
                    <a:pt x="1048" y="2071"/>
                  </a:lnTo>
                  <a:lnTo>
                    <a:pt x="1316" y="2095"/>
                  </a:lnTo>
                  <a:lnTo>
                    <a:pt x="1316" y="2095"/>
                  </a:lnTo>
                  <a:lnTo>
                    <a:pt x="1584" y="2071"/>
                  </a:lnTo>
                  <a:lnTo>
                    <a:pt x="1827" y="1973"/>
                  </a:lnTo>
                  <a:lnTo>
                    <a:pt x="2046" y="1852"/>
                  </a:lnTo>
                  <a:lnTo>
                    <a:pt x="2241" y="1705"/>
                  </a:lnTo>
                  <a:lnTo>
                    <a:pt x="2387" y="1511"/>
                  </a:lnTo>
                  <a:lnTo>
                    <a:pt x="2509" y="1291"/>
                  </a:lnTo>
                  <a:lnTo>
                    <a:pt x="2607" y="1048"/>
                  </a:lnTo>
                  <a:lnTo>
                    <a:pt x="2631" y="780"/>
                  </a:lnTo>
                  <a:lnTo>
                    <a:pt x="263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1" name="Shape 665">
              <a:extLst>
                <a:ext uri="{FF2B5EF4-FFF2-40B4-BE49-F238E27FC236}">
                  <a16:creationId xmlns:a16="http://schemas.microsoft.com/office/drawing/2014/main" id="{AC4134B2-B830-4A08-8E90-3BDFA1FEEB07}"/>
                </a:ext>
              </a:extLst>
            </p:cNvPr>
            <p:cNvSpPr/>
            <p:nvPr/>
          </p:nvSpPr>
          <p:spPr>
            <a:xfrm>
              <a:off x="5268225" y="4341925"/>
              <a:ext cx="468850" cy="333075"/>
            </a:xfrm>
            <a:custGeom>
              <a:avLst/>
              <a:gdLst/>
              <a:ahLst/>
              <a:cxnLst/>
              <a:rect l="0" t="0" r="0" b="0"/>
              <a:pathLst>
                <a:path w="18754" h="13323" fill="none" extrusionOk="0">
                  <a:moveTo>
                    <a:pt x="18754" y="5553"/>
                  </a:moveTo>
                  <a:lnTo>
                    <a:pt x="18754" y="5553"/>
                  </a:lnTo>
                  <a:lnTo>
                    <a:pt x="18730" y="5334"/>
                  </a:lnTo>
                  <a:lnTo>
                    <a:pt x="18681" y="5091"/>
                  </a:lnTo>
                  <a:lnTo>
                    <a:pt x="18583" y="4847"/>
                  </a:lnTo>
                  <a:lnTo>
                    <a:pt x="18462" y="4628"/>
                  </a:lnTo>
                  <a:lnTo>
                    <a:pt x="18291" y="4433"/>
                  </a:lnTo>
                  <a:lnTo>
                    <a:pt x="18121" y="4287"/>
                  </a:lnTo>
                  <a:lnTo>
                    <a:pt x="18023" y="4214"/>
                  </a:lnTo>
                  <a:lnTo>
                    <a:pt x="17926" y="4165"/>
                  </a:lnTo>
                  <a:lnTo>
                    <a:pt x="17828" y="4141"/>
                  </a:lnTo>
                  <a:lnTo>
                    <a:pt x="17731" y="4141"/>
                  </a:lnTo>
                  <a:lnTo>
                    <a:pt x="16489" y="4141"/>
                  </a:lnTo>
                  <a:lnTo>
                    <a:pt x="15588" y="1803"/>
                  </a:lnTo>
                  <a:lnTo>
                    <a:pt x="15588" y="1803"/>
                  </a:lnTo>
                  <a:lnTo>
                    <a:pt x="15490" y="1583"/>
                  </a:lnTo>
                  <a:lnTo>
                    <a:pt x="15344" y="1364"/>
                  </a:lnTo>
                  <a:lnTo>
                    <a:pt x="15174" y="1169"/>
                  </a:lnTo>
                  <a:lnTo>
                    <a:pt x="15003" y="975"/>
                  </a:lnTo>
                  <a:lnTo>
                    <a:pt x="14784" y="804"/>
                  </a:lnTo>
                  <a:lnTo>
                    <a:pt x="14565" y="658"/>
                  </a:lnTo>
                  <a:lnTo>
                    <a:pt x="14346" y="536"/>
                  </a:lnTo>
                  <a:lnTo>
                    <a:pt x="14102" y="439"/>
                  </a:lnTo>
                  <a:lnTo>
                    <a:pt x="14102" y="439"/>
                  </a:lnTo>
                  <a:lnTo>
                    <a:pt x="13810" y="390"/>
                  </a:lnTo>
                  <a:lnTo>
                    <a:pt x="13444" y="317"/>
                  </a:lnTo>
                  <a:lnTo>
                    <a:pt x="12933" y="220"/>
                  </a:lnTo>
                  <a:lnTo>
                    <a:pt x="12275" y="147"/>
                  </a:lnTo>
                  <a:lnTo>
                    <a:pt x="11472" y="73"/>
                  </a:lnTo>
                  <a:lnTo>
                    <a:pt x="10498" y="25"/>
                  </a:lnTo>
                  <a:lnTo>
                    <a:pt x="9377" y="0"/>
                  </a:lnTo>
                  <a:lnTo>
                    <a:pt x="9377" y="0"/>
                  </a:lnTo>
                  <a:lnTo>
                    <a:pt x="8257" y="25"/>
                  </a:lnTo>
                  <a:lnTo>
                    <a:pt x="7283" y="73"/>
                  </a:lnTo>
                  <a:lnTo>
                    <a:pt x="6479" y="147"/>
                  </a:lnTo>
                  <a:lnTo>
                    <a:pt x="5821" y="220"/>
                  </a:lnTo>
                  <a:lnTo>
                    <a:pt x="5310" y="317"/>
                  </a:lnTo>
                  <a:lnTo>
                    <a:pt x="4945" y="390"/>
                  </a:lnTo>
                  <a:lnTo>
                    <a:pt x="4652" y="439"/>
                  </a:lnTo>
                  <a:lnTo>
                    <a:pt x="4652" y="439"/>
                  </a:lnTo>
                  <a:lnTo>
                    <a:pt x="4409" y="536"/>
                  </a:lnTo>
                  <a:lnTo>
                    <a:pt x="4190" y="658"/>
                  </a:lnTo>
                  <a:lnTo>
                    <a:pt x="3970" y="804"/>
                  </a:lnTo>
                  <a:lnTo>
                    <a:pt x="3751" y="975"/>
                  </a:lnTo>
                  <a:lnTo>
                    <a:pt x="3581" y="1169"/>
                  </a:lnTo>
                  <a:lnTo>
                    <a:pt x="3410" y="1364"/>
                  </a:lnTo>
                  <a:lnTo>
                    <a:pt x="3264" y="1583"/>
                  </a:lnTo>
                  <a:lnTo>
                    <a:pt x="3167" y="1803"/>
                  </a:lnTo>
                  <a:lnTo>
                    <a:pt x="2266" y="4141"/>
                  </a:lnTo>
                  <a:lnTo>
                    <a:pt x="1023" y="4141"/>
                  </a:lnTo>
                  <a:lnTo>
                    <a:pt x="1023" y="4141"/>
                  </a:lnTo>
                  <a:lnTo>
                    <a:pt x="926" y="4141"/>
                  </a:lnTo>
                  <a:lnTo>
                    <a:pt x="829" y="4165"/>
                  </a:lnTo>
                  <a:lnTo>
                    <a:pt x="731" y="4214"/>
                  </a:lnTo>
                  <a:lnTo>
                    <a:pt x="634" y="4287"/>
                  </a:lnTo>
                  <a:lnTo>
                    <a:pt x="463" y="4433"/>
                  </a:lnTo>
                  <a:lnTo>
                    <a:pt x="293" y="4628"/>
                  </a:lnTo>
                  <a:lnTo>
                    <a:pt x="171" y="4847"/>
                  </a:lnTo>
                  <a:lnTo>
                    <a:pt x="74" y="5091"/>
                  </a:lnTo>
                  <a:lnTo>
                    <a:pt x="25" y="5334"/>
                  </a:lnTo>
                  <a:lnTo>
                    <a:pt x="1" y="5553"/>
                  </a:lnTo>
                  <a:lnTo>
                    <a:pt x="1" y="5553"/>
                  </a:lnTo>
                  <a:lnTo>
                    <a:pt x="25" y="5748"/>
                  </a:lnTo>
                  <a:lnTo>
                    <a:pt x="74" y="5894"/>
                  </a:lnTo>
                  <a:lnTo>
                    <a:pt x="171" y="6016"/>
                  </a:lnTo>
                  <a:lnTo>
                    <a:pt x="293" y="6089"/>
                  </a:lnTo>
                  <a:lnTo>
                    <a:pt x="463" y="6138"/>
                  </a:lnTo>
                  <a:lnTo>
                    <a:pt x="634" y="6187"/>
                  </a:lnTo>
                  <a:lnTo>
                    <a:pt x="1023" y="6187"/>
                  </a:lnTo>
                  <a:lnTo>
                    <a:pt x="1462" y="6187"/>
                  </a:lnTo>
                  <a:lnTo>
                    <a:pt x="1145" y="7015"/>
                  </a:lnTo>
                  <a:lnTo>
                    <a:pt x="1145" y="7015"/>
                  </a:lnTo>
                  <a:lnTo>
                    <a:pt x="999" y="7526"/>
                  </a:lnTo>
                  <a:lnTo>
                    <a:pt x="877" y="8086"/>
                  </a:lnTo>
                  <a:lnTo>
                    <a:pt x="780" y="8671"/>
                  </a:lnTo>
                  <a:lnTo>
                    <a:pt x="756" y="9207"/>
                  </a:lnTo>
                  <a:lnTo>
                    <a:pt x="756" y="13323"/>
                  </a:lnTo>
                  <a:lnTo>
                    <a:pt x="17999" y="13323"/>
                  </a:lnTo>
                  <a:lnTo>
                    <a:pt x="17999" y="9207"/>
                  </a:lnTo>
                  <a:lnTo>
                    <a:pt x="17999" y="9207"/>
                  </a:lnTo>
                  <a:lnTo>
                    <a:pt x="17975" y="8671"/>
                  </a:lnTo>
                  <a:lnTo>
                    <a:pt x="17877" y="8086"/>
                  </a:lnTo>
                  <a:lnTo>
                    <a:pt x="17755" y="7526"/>
                  </a:lnTo>
                  <a:lnTo>
                    <a:pt x="17609" y="7015"/>
                  </a:lnTo>
                  <a:lnTo>
                    <a:pt x="17293" y="6187"/>
                  </a:lnTo>
                  <a:lnTo>
                    <a:pt x="17731" y="6187"/>
                  </a:lnTo>
                  <a:lnTo>
                    <a:pt x="17731" y="6187"/>
                  </a:lnTo>
                  <a:lnTo>
                    <a:pt x="18121" y="6187"/>
                  </a:lnTo>
                  <a:lnTo>
                    <a:pt x="18291" y="6138"/>
                  </a:lnTo>
                  <a:lnTo>
                    <a:pt x="18462" y="6089"/>
                  </a:lnTo>
                  <a:lnTo>
                    <a:pt x="18583" y="6016"/>
                  </a:lnTo>
                  <a:lnTo>
                    <a:pt x="18681" y="5894"/>
                  </a:lnTo>
                  <a:lnTo>
                    <a:pt x="18730" y="5748"/>
                  </a:lnTo>
                  <a:lnTo>
                    <a:pt x="18754" y="5553"/>
                  </a:lnTo>
                  <a:lnTo>
                    <a:pt x="18754" y="555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2" name="Shape 666">
              <a:extLst>
                <a:ext uri="{FF2B5EF4-FFF2-40B4-BE49-F238E27FC236}">
                  <a16:creationId xmlns:a16="http://schemas.microsoft.com/office/drawing/2014/main" id="{6F022D24-0536-4CEB-B116-60C593BECD31}"/>
                </a:ext>
              </a:extLst>
            </p:cNvPr>
            <p:cNvSpPr/>
            <p:nvPr/>
          </p:nvSpPr>
          <p:spPr>
            <a:xfrm>
              <a:off x="5351025" y="4375400"/>
              <a:ext cx="303250" cy="149825"/>
            </a:xfrm>
            <a:custGeom>
              <a:avLst/>
              <a:gdLst/>
              <a:ahLst/>
              <a:cxnLst/>
              <a:rect l="0" t="0" r="0" b="0"/>
              <a:pathLst>
                <a:path w="12130" h="5993" fill="none" extrusionOk="0">
                  <a:moveTo>
                    <a:pt x="1" y="4628"/>
                  </a:moveTo>
                  <a:lnTo>
                    <a:pt x="1" y="4628"/>
                  </a:lnTo>
                  <a:lnTo>
                    <a:pt x="171" y="4019"/>
                  </a:lnTo>
                  <a:lnTo>
                    <a:pt x="585" y="2656"/>
                  </a:lnTo>
                  <a:lnTo>
                    <a:pt x="805" y="1925"/>
                  </a:lnTo>
                  <a:lnTo>
                    <a:pt x="1024" y="1292"/>
                  </a:lnTo>
                  <a:lnTo>
                    <a:pt x="1194" y="829"/>
                  </a:lnTo>
                  <a:lnTo>
                    <a:pt x="1267" y="707"/>
                  </a:lnTo>
                  <a:lnTo>
                    <a:pt x="1316" y="658"/>
                  </a:lnTo>
                  <a:lnTo>
                    <a:pt x="1316" y="658"/>
                  </a:lnTo>
                  <a:lnTo>
                    <a:pt x="1535" y="561"/>
                  </a:lnTo>
                  <a:lnTo>
                    <a:pt x="1852" y="464"/>
                  </a:lnTo>
                  <a:lnTo>
                    <a:pt x="2315" y="342"/>
                  </a:lnTo>
                  <a:lnTo>
                    <a:pt x="2948" y="220"/>
                  </a:lnTo>
                  <a:lnTo>
                    <a:pt x="3776" y="98"/>
                  </a:lnTo>
                  <a:lnTo>
                    <a:pt x="4799" y="25"/>
                  </a:lnTo>
                  <a:lnTo>
                    <a:pt x="5408" y="1"/>
                  </a:lnTo>
                  <a:lnTo>
                    <a:pt x="6065" y="1"/>
                  </a:lnTo>
                  <a:lnTo>
                    <a:pt x="6065" y="1"/>
                  </a:lnTo>
                  <a:lnTo>
                    <a:pt x="6723" y="1"/>
                  </a:lnTo>
                  <a:lnTo>
                    <a:pt x="7332" y="25"/>
                  </a:lnTo>
                  <a:lnTo>
                    <a:pt x="8355" y="98"/>
                  </a:lnTo>
                  <a:lnTo>
                    <a:pt x="9183" y="220"/>
                  </a:lnTo>
                  <a:lnTo>
                    <a:pt x="9816" y="342"/>
                  </a:lnTo>
                  <a:lnTo>
                    <a:pt x="10279" y="464"/>
                  </a:lnTo>
                  <a:lnTo>
                    <a:pt x="10595" y="561"/>
                  </a:lnTo>
                  <a:lnTo>
                    <a:pt x="10814" y="658"/>
                  </a:lnTo>
                  <a:lnTo>
                    <a:pt x="10814" y="658"/>
                  </a:lnTo>
                  <a:lnTo>
                    <a:pt x="10863" y="707"/>
                  </a:lnTo>
                  <a:lnTo>
                    <a:pt x="10936" y="829"/>
                  </a:lnTo>
                  <a:lnTo>
                    <a:pt x="11107" y="1292"/>
                  </a:lnTo>
                  <a:lnTo>
                    <a:pt x="11326" y="1925"/>
                  </a:lnTo>
                  <a:lnTo>
                    <a:pt x="11545" y="2656"/>
                  </a:lnTo>
                  <a:lnTo>
                    <a:pt x="11959" y="4019"/>
                  </a:lnTo>
                  <a:lnTo>
                    <a:pt x="12130" y="4628"/>
                  </a:lnTo>
                  <a:lnTo>
                    <a:pt x="12130" y="4628"/>
                  </a:lnTo>
                  <a:lnTo>
                    <a:pt x="12105" y="4677"/>
                  </a:lnTo>
                  <a:lnTo>
                    <a:pt x="12057" y="4750"/>
                  </a:lnTo>
                  <a:lnTo>
                    <a:pt x="11959" y="4823"/>
                  </a:lnTo>
                  <a:lnTo>
                    <a:pt x="11813" y="4921"/>
                  </a:lnTo>
                  <a:lnTo>
                    <a:pt x="11618" y="5042"/>
                  </a:lnTo>
                  <a:lnTo>
                    <a:pt x="11375" y="5164"/>
                  </a:lnTo>
                  <a:lnTo>
                    <a:pt x="11058" y="5262"/>
                  </a:lnTo>
                  <a:lnTo>
                    <a:pt x="10717" y="5383"/>
                  </a:lnTo>
                  <a:lnTo>
                    <a:pt x="10327" y="5505"/>
                  </a:lnTo>
                  <a:lnTo>
                    <a:pt x="9865" y="5627"/>
                  </a:lnTo>
                  <a:lnTo>
                    <a:pt x="9377" y="5724"/>
                  </a:lnTo>
                  <a:lnTo>
                    <a:pt x="8817" y="5822"/>
                  </a:lnTo>
                  <a:lnTo>
                    <a:pt x="8208" y="5895"/>
                  </a:lnTo>
                  <a:lnTo>
                    <a:pt x="7551" y="5944"/>
                  </a:lnTo>
                  <a:lnTo>
                    <a:pt x="6845" y="5992"/>
                  </a:lnTo>
                  <a:lnTo>
                    <a:pt x="6065" y="5992"/>
                  </a:lnTo>
                  <a:lnTo>
                    <a:pt x="6065" y="5992"/>
                  </a:lnTo>
                  <a:lnTo>
                    <a:pt x="5286" y="5992"/>
                  </a:lnTo>
                  <a:lnTo>
                    <a:pt x="4580" y="5944"/>
                  </a:lnTo>
                  <a:lnTo>
                    <a:pt x="3922" y="5895"/>
                  </a:lnTo>
                  <a:lnTo>
                    <a:pt x="3313" y="5822"/>
                  </a:lnTo>
                  <a:lnTo>
                    <a:pt x="2753" y="5724"/>
                  </a:lnTo>
                  <a:lnTo>
                    <a:pt x="2266" y="5627"/>
                  </a:lnTo>
                  <a:lnTo>
                    <a:pt x="1803" y="5505"/>
                  </a:lnTo>
                  <a:lnTo>
                    <a:pt x="1413" y="5383"/>
                  </a:lnTo>
                  <a:lnTo>
                    <a:pt x="1072" y="5262"/>
                  </a:lnTo>
                  <a:lnTo>
                    <a:pt x="756" y="5164"/>
                  </a:lnTo>
                  <a:lnTo>
                    <a:pt x="512" y="5042"/>
                  </a:lnTo>
                  <a:lnTo>
                    <a:pt x="317" y="4921"/>
                  </a:lnTo>
                  <a:lnTo>
                    <a:pt x="171" y="4823"/>
                  </a:lnTo>
                  <a:lnTo>
                    <a:pt x="74" y="4750"/>
                  </a:lnTo>
                  <a:lnTo>
                    <a:pt x="25" y="4677"/>
                  </a:lnTo>
                  <a:lnTo>
                    <a:pt x="1" y="4628"/>
                  </a:lnTo>
                  <a:lnTo>
                    <a:pt x="1" y="462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3" name="Shape 667">
              <a:extLst>
                <a:ext uri="{FF2B5EF4-FFF2-40B4-BE49-F238E27FC236}">
                  <a16:creationId xmlns:a16="http://schemas.microsoft.com/office/drawing/2014/main" id="{BCC1AD51-B3EB-4C42-ABB6-9180D39DDD1D}"/>
                </a:ext>
              </a:extLst>
            </p:cNvPr>
            <p:cNvSpPr/>
            <p:nvPr/>
          </p:nvSpPr>
          <p:spPr>
            <a:xfrm>
              <a:off x="5326675" y="4569025"/>
              <a:ext cx="81000" cy="65175"/>
            </a:xfrm>
            <a:custGeom>
              <a:avLst/>
              <a:gdLst/>
              <a:ahLst/>
              <a:cxnLst/>
              <a:rect l="0" t="0" r="0" b="0"/>
              <a:pathLst>
                <a:path w="3240" h="2607" fill="none" extrusionOk="0">
                  <a:moveTo>
                    <a:pt x="1632" y="2607"/>
                  </a:moveTo>
                  <a:lnTo>
                    <a:pt x="1632" y="2607"/>
                  </a:lnTo>
                  <a:lnTo>
                    <a:pt x="1291" y="2582"/>
                  </a:lnTo>
                  <a:lnTo>
                    <a:pt x="999" y="2509"/>
                  </a:lnTo>
                  <a:lnTo>
                    <a:pt x="731" y="2388"/>
                  </a:lnTo>
                  <a:lnTo>
                    <a:pt x="488" y="2217"/>
                  </a:lnTo>
                  <a:lnTo>
                    <a:pt x="293" y="2047"/>
                  </a:lnTo>
                  <a:lnTo>
                    <a:pt x="122" y="1803"/>
                  </a:lnTo>
                  <a:lnTo>
                    <a:pt x="74" y="1706"/>
                  </a:lnTo>
                  <a:lnTo>
                    <a:pt x="49" y="1559"/>
                  </a:lnTo>
                  <a:lnTo>
                    <a:pt x="25" y="1438"/>
                  </a:lnTo>
                  <a:lnTo>
                    <a:pt x="1" y="1316"/>
                  </a:lnTo>
                  <a:lnTo>
                    <a:pt x="1" y="1316"/>
                  </a:lnTo>
                  <a:lnTo>
                    <a:pt x="25" y="1170"/>
                  </a:lnTo>
                  <a:lnTo>
                    <a:pt x="49" y="1048"/>
                  </a:lnTo>
                  <a:lnTo>
                    <a:pt x="74" y="926"/>
                  </a:lnTo>
                  <a:lnTo>
                    <a:pt x="122" y="804"/>
                  </a:lnTo>
                  <a:lnTo>
                    <a:pt x="293" y="585"/>
                  </a:lnTo>
                  <a:lnTo>
                    <a:pt x="488" y="390"/>
                  </a:lnTo>
                  <a:lnTo>
                    <a:pt x="731" y="220"/>
                  </a:lnTo>
                  <a:lnTo>
                    <a:pt x="999" y="98"/>
                  </a:lnTo>
                  <a:lnTo>
                    <a:pt x="1291" y="25"/>
                  </a:lnTo>
                  <a:lnTo>
                    <a:pt x="1632" y="1"/>
                  </a:lnTo>
                  <a:lnTo>
                    <a:pt x="1632" y="1"/>
                  </a:lnTo>
                  <a:lnTo>
                    <a:pt x="1803" y="1"/>
                  </a:lnTo>
                  <a:lnTo>
                    <a:pt x="1949" y="49"/>
                  </a:lnTo>
                  <a:lnTo>
                    <a:pt x="2120" y="98"/>
                  </a:lnTo>
                  <a:lnTo>
                    <a:pt x="2266" y="171"/>
                  </a:lnTo>
                  <a:lnTo>
                    <a:pt x="2412" y="269"/>
                  </a:lnTo>
                  <a:lnTo>
                    <a:pt x="2534" y="390"/>
                  </a:lnTo>
                  <a:lnTo>
                    <a:pt x="2777" y="634"/>
                  </a:lnTo>
                  <a:lnTo>
                    <a:pt x="2972" y="926"/>
                  </a:lnTo>
                  <a:lnTo>
                    <a:pt x="3118" y="1219"/>
                  </a:lnTo>
                  <a:lnTo>
                    <a:pt x="3215" y="1535"/>
                  </a:lnTo>
                  <a:lnTo>
                    <a:pt x="3240" y="1681"/>
                  </a:lnTo>
                  <a:lnTo>
                    <a:pt x="3240" y="1803"/>
                  </a:lnTo>
                  <a:lnTo>
                    <a:pt x="3240" y="1803"/>
                  </a:lnTo>
                  <a:lnTo>
                    <a:pt x="3240" y="1949"/>
                  </a:lnTo>
                  <a:lnTo>
                    <a:pt x="3215" y="2047"/>
                  </a:lnTo>
                  <a:lnTo>
                    <a:pt x="3167" y="2144"/>
                  </a:lnTo>
                  <a:lnTo>
                    <a:pt x="3118" y="2241"/>
                  </a:lnTo>
                  <a:lnTo>
                    <a:pt x="3045" y="2314"/>
                  </a:lnTo>
                  <a:lnTo>
                    <a:pt x="2972" y="2388"/>
                  </a:lnTo>
                  <a:lnTo>
                    <a:pt x="2777" y="2485"/>
                  </a:lnTo>
                  <a:lnTo>
                    <a:pt x="2534" y="2558"/>
                  </a:lnTo>
                  <a:lnTo>
                    <a:pt x="2266" y="2582"/>
                  </a:lnTo>
                  <a:lnTo>
                    <a:pt x="1949" y="2607"/>
                  </a:lnTo>
                  <a:lnTo>
                    <a:pt x="1632" y="2607"/>
                  </a:lnTo>
                  <a:lnTo>
                    <a:pt x="1632" y="260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4" name="Shape 668">
              <a:extLst>
                <a:ext uri="{FF2B5EF4-FFF2-40B4-BE49-F238E27FC236}">
                  <a16:creationId xmlns:a16="http://schemas.microsoft.com/office/drawing/2014/main" id="{618EF31A-3F65-41B8-87A3-D84B29A58E3E}"/>
                </a:ext>
              </a:extLst>
            </p:cNvPr>
            <p:cNvSpPr/>
            <p:nvPr/>
          </p:nvSpPr>
          <p:spPr>
            <a:xfrm>
              <a:off x="5447225" y="4615925"/>
              <a:ext cx="110850" cy="25"/>
            </a:xfrm>
            <a:custGeom>
              <a:avLst/>
              <a:gdLst/>
              <a:ahLst/>
              <a:cxnLst/>
              <a:rect l="0" t="0" r="0" b="0"/>
              <a:pathLst>
                <a:path w="4434" h="1" fill="none" extrusionOk="0">
                  <a:moveTo>
                    <a:pt x="1" y="0"/>
                  </a:moveTo>
                  <a:lnTo>
                    <a:pt x="443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5" name="Shape 669">
              <a:extLst>
                <a:ext uri="{FF2B5EF4-FFF2-40B4-BE49-F238E27FC236}">
                  <a16:creationId xmlns:a16="http://schemas.microsoft.com/office/drawing/2014/main" id="{F4649F94-C009-4F5D-85A3-D4FBC7E8308C}"/>
                </a:ext>
              </a:extLst>
            </p:cNvPr>
            <p:cNvSpPr/>
            <p:nvPr/>
          </p:nvSpPr>
          <p:spPr>
            <a:xfrm>
              <a:off x="5439925" y="4589125"/>
              <a:ext cx="125450" cy="25"/>
            </a:xfrm>
            <a:custGeom>
              <a:avLst/>
              <a:gdLst/>
              <a:ahLst/>
              <a:cxnLst/>
              <a:rect l="0" t="0" r="0" b="0"/>
              <a:pathLst>
                <a:path w="5018" h="1" fill="none" extrusionOk="0">
                  <a:moveTo>
                    <a:pt x="1" y="0"/>
                  </a:moveTo>
                  <a:lnTo>
                    <a:pt x="501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6" name="Shape 670">
              <a:extLst>
                <a:ext uri="{FF2B5EF4-FFF2-40B4-BE49-F238E27FC236}">
                  <a16:creationId xmlns:a16="http://schemas.microsoft.com/office/drawing/2014/main" id="{CC894ABC-6F40-44CA-8558-8CEED40AA014}"/>
                </a:ext>
              </a:extLst>
            </p:cNvPr>
            <p:cNvSpPr/>
            <p:nvPr/>
          </p:nvSpPr>
          <p:spPr>
            <a:xfrm>
              <a:off x="5597625" y="4569025"/>
              <a:ext cx="81000" cy="65175"/>
            </a:xfrm>
            <a:custGeom>
              <a:avLst/>
              <a:gdLst/>
              <a:ahLst/>
              <a:cxnLst/>
              <a:rect l="0" t="0" r="0" b="0"/>
              <a:pathLst>
                <a:path w="3240" h="2607" fill="none" extrusionOk="0">
                  <a:moveTo>
                    <a:pt x="1608" y="2607"/>
                  </a:moveTo>
                  <a:lnTo>
                    <a:pt x="1608" y="2607"/>
                  </a:lnTo>
                  <a:lnTo>
                    <a:pt x="1291" y="2607"/>
                  </a:lnTo>
                  <a:lnTo>
                    <a:pt x="975" y="2582"/>
                  </a:lnTo>
                  <a:lnTo>
                    <a:pt x="707" y="2558"/>
                  </a:lnTo>
                  <a:lnTo>
                    <a:pt x="463" y="2485"/>
                  </a:lnTo>
                  <a:lnTo>
                    <a:pt x="268" y="2388"/>
                  </a:lnTo>
                  <a:lnTo>
                    <a:pt x="195" y="2314"/>
                  </a:lnTo>
                  <a:lnTo>
                    <a:pt x="122" y="2241"/>
                  </a:lnTo>
                  <a:lnTo>
                    <a:pt x="74" y="2144"/>
                  </a:lnTo>
                  <a:lnTo>
                    <a:pt x="25" y="2047"/>
                  </a:lnTo>
                  <a:lnTo>
                    <a:pt x="1" y="1949"/>
                  </a:lnTo>
                  <a:lnTo>
                    <a:pt x="1" y="1803"/>
                  </a:lnTo>
                  <a:lnTo>
                    <a:pt x="1" y="1803"/>
                  </a:lnTo>
                  <a:lnTo>
                    <a:pt x="1" y="1681"/>
                  </a:lnTo>
                  <a:lnTo>
                    <a:pt x="25" y="1535"/>
                  </a:lnTo>
                  <a:lnTo>
                    <a:pt x="122" y="1219"/>
                  </a:lnTo>
                  <a:lnTo>
                    <a:pt x="268" y="926"/>
                  </a:lnTo>
                  <a:lnTo>
                    <a:pt x="463" y="634"/>
                  </a:lnTo>
                  <a:lnTo>
                    <a:pt x="707" y="390"/>
                  </a:lnTo>
                  <a:lnTo>
                    <a:pt x="829" y="269"/>
                  </a:lnTo>
                  <a:lnTo>
                    <a:pt x="975" y="171"/>
                  </a:lnTo>
                  <a:lnTo>
                    <a:pt x="1121" y="98"/>
                  </a:lnTo>
                  <a:lnTo>
                    <a:pt x="1291" y="49"/>
                  </a:lnTo>
                  <a:lnTo>
                    <a:pt x="1438" y="1"/>
                  </a:lnTo>
                  <a:lnTo>
                    <a:pt x="1608" y="1"/>
                  </a:lnTo>
                  <a:lnTo>
                    <a:pt x="1608" y="1"/>
                  </a:lnTo>
                  <a:lnTo>
                    <a:pt x="1949" y="25"/>
                  </a:lnTo>
                  <a:lnTo>
                    <a:pt x="2241" y="98"/>
                  </a:lnTo>
                  <a:lnTo>
                    <a:pt x="2509" y="220"/>
                  </a:lnTo>
                  <a:lnTo>
                    <a:pt x="2753" y="390"/>
                  </a:lnTo>
                  <a:lnTo>
                    <a:pt x="2948" y="585"/>
                  </a:lnTo>
                  <a:lnTo>
                    <a:pt x="3118" y="804"/>
                  </a:lnTo>
                  <a:lnTo>
                    <a:pt x="3167" y="926"/>
                  </a:lnTo>
                  <a:lnTo>
                    <a:pt x="3191" y="1048"/>
                  </a:lnTo>
                  <a:lnTo>
                    <a:pt x="3215" y="1170"/>
                  </a:lnTo>
                  <a:lnTo>
                    <a:pt x="3240" y="1316"/>
                  </a:lnTo>
                  <a:lnTo>
                    <a:pt x="3240" y="1316"/>
                  </a:lnTo>
                  <a:lnTo>
                    <a:pt x="3215" y="1438"/>
                  </a:lnTo>
                  <a:lnTo>
                    <a:pt x="3191" y="1559"/>
                  </a:lnTo>
                  <a:lnTo>
                    <a:pt x="3167" y="1706"/>
                  </a:lnTo>
                  <a:lnTo>
                    <a:pt x="3118" y="1803"/>
                  </a:lnTo>
                  <a:lnTo>
                    <a:pt x="2948" y="2047"/>
                  </a:lnTo>
                  <a:lnTo>
                    <a:pt x="2753" y="2217"/>
                  </a:lnTo>
                  <a:lnTo>
                    <a:pt x="2509" y="2388"/>
                  </a:lnTo>
                  <a:lnTo>
                    <a:pt x="2241" y="2509"/>
                  </a:lnTo>
                  <a:lnTo>
                    <a:pt x="1949" y="2582"/>
                  </a:lnTo>
                  <a:lnTo>
                    <a:pt x="1608" y="2607"/>
                  </a:lnTo>
                  <a:lnTo>
                    <a:pt x="1608" y="260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47" name="Shape 671">
            <a:extLst>
              <a:ext uri="{FF2B5EF4-FFF2-40B4-BE49-F238E27FC236}">
                <a16:creationId xmlns:a16="http://schemas.microsoft.com/office/drawing/2014/main" id="{C4BEF1C0-878E-4EFD-B7A2-2405D1D076E4}"/>
              </a:ext>
            </a:extLst>
          </p:cNvPr>
          <p:cNvGrpSpPr/>
          <p:nvPr/>
        </p:nvGrpSpPr>
        <p:grpSpPr>
          <a:xfrm>
            <a:off x="10562109" y="4758399"/>
            <a:ext cx="432823" cy="423481"/>
            <a:chOff x="5964175" y="4329750"/>
            <a:chExt cx="421350" cy="421350"/>
          </a:xfrm>
        </p:grpSpPr>
        <p:sp>
          <p:nvSpPr>
            <p:cNvPr id="248" name="Shape 672">
              <a:extLst>
                <a:ext uri="{FF2B5EF4-FFF2-40B4-BE49-F238E27FC236}">
                  <a16:creationId xmlns:a16="http://schemas.microsoft.com/office/drawing/2014/main" id="{830DA2AB-F771-4B54-AB12-60BBAD8B66C4}"/>
                </a:ext>
              </a:extLst>
            </p:cNvPr>
            <p:cNvSpPr/>
            <p:nvPr/>
          </p:nvSpPr>
          <p:spPr>
            <a:xfrm>
              <a:off x="5964175" y="4329750"/>
              <a:ext cx="421350" cy="421350"/>
            </a:xfrm>
            <a:custGeom>
              <a:avLst/>
              <a:gdLst/>
              <a:ahLst/>
              <a:cxnLst/>
              <a:rect l="0" t="0" r="0" b="0"/>
              <a:pathLst>
                <a:path w="16854" h="16854" fill="none" extrusionOk="0">
                  <a:moveTo>
                    <a:pt x="15636" y="14004"/>
                  </a:moveTo>
                  <a:lnTo>
                    <a:pt x="13517" y="6260"/>
                  </a:lnTo>
                  <a:lnTo>
                    <a:pt x="16196" y="3605"/>
                  </a:lnTo>
                  <a:lnTo>
                    <a:pt x="16196" y="3605"/>
                  </a:lnTo>
                  <a:lnTo>
                    <a:pt x="16318" y="3434"/>
                  </a:lnTo>
                  <a:lnTo>
                    <a:pt x="16440" y="3239"/>
                  </a:lnTo>
                  <a:lnTo>
                    <a:pt x="16537" y="3020"/>
                  </a:lnTo>
                  <a:lnTo>
                    <a:pt x="16610" y="2777"/>
                  </a:lnTo>
                  <a:lnTo>
                    <a:pt x="16732" y="2338"/>
                  </a:lnTo>
                  <a:lnTo>
                    <a:pt x="16805" y="2046"/>
                  </a:lnTo>
                  <a:lnTo>
                    <a:pt x="16805" y="2046"/>
                  </a:lnTo>
                  <a:lnTo>
                    <a:pt x="16830" y="1729"/>
                  </a:lnTo>
                  <a:lnTo>
                    <a:pt x="16854" y="1437"/>
                  </a:lnTo>
                  <a:lnTo>
                    <a:pt x="16854" y="1194"/>
                  </a:lnTo>
                  <a:lnTo>
                    <a:pt x="16854" y="950"/>
                  </a:lnTo>
                  <a:lnTo>
                    <a:pt x="16805" y="755"/>
                  </a:lnTo>
                  <a:lnTo>
                    <a:pt x="16732" y="585"/>
                  </a:lnTo>
                  <a:lnTo>
                    <a:pt x="16659" y="414"/>
                  </a:lnTo>
                  <a:lnTo>
                    <a:pt x="16562" y="293"/>
                  </a:lnTo>
                  <a:lnTo>
                    <a:pt x="16562" y="293"/>
                  </a:lnTo>
                  <a:lnTo>
                    <a:pt x="16440" y="195"/>
                  </a:lnTo>
                  <a:lnTo>
                    <a:pt x="16269" y="122"/>
                  </a:lnTo>
                  <a:lnTo>
                    <a:pt x="16099" y="49"/>
                  </a:lnTo>
                  <a:lnTo>
                    <a:pt x="15904" y="0"/>
                  </a:lnTo>
                  <a:lnTo>
                    <a:pt x="15660" y="0"/>
                  </a:lnTo>
                  <a:lnTo>
                    <a:pt x="15417" y="0"/>
                  </a:lnTo>
                  <a:lnTo>
                    <a:pt x="15125" y="25"/>
                  </a:lnTo>
                  <a:lnTo>
                    <a:pt x="14808" y="49"/>
                  </a:lnTo>
                  <a:lnTo>
                    <a:pt x="14808" y="49"/>
                  </a:lnTo>
                  <a:lnTo>
                    <a:pt x="14516" y="122"/>
                  </a:lnTo>
                  <a:lnTo>
                    <a:pt x="14077" y="244"/>
                  </a:lnTo>
                  <a:lnTo>
                    <a:pt x="13834" y="317"/>
                  </a:lnTo>
                  <a:lnTo>
                    <a:pt x="13615" y="414"/>
                  </a:lnTo>
                  <a:lnTo>
                    <a:pt x="13420" y="536"/>
                  </a:lnTo>
                  <a:lnTo>
                    <a:pt x="13249" y="658"/>
                  </a:lnTo>
                  <a:lnTo>
                    <a:pt x="10595" y="3337"/>
                  </a:lnTo>
                  <a:lnTo>
                    <a:pt x="2850" y="1218"/>
                  </a:lnTo>
                  <a:lnTo>
                    <a:pt x="2850" y="1218"/>
                  </a:lnTo>
                  <a:lnTo>
                    <a:pt x="2704" y="1194"/>
                  </a:lnTo>
                  <a:lnTo>
                    <a:pt x="2582" y="1218"/>
                  </a:lnTo>
                  <a:lnTo>
                    <a:pt x="2460" y="1267"/>
                  </a:lnTo>
                  <a:lnTo>
                    <a:pt x="2338" y="1340"/>
                  </a:lnTo>
                  <a:lnTo>
                    <a:pt x="1608" y="2095"/>
                  </a:lnTo>
                  <a:lnTo>
                    <a:pt x="1608" y="2095"/>
                  </a:lnTo>
                  <a:lnTo>
                    <a:pt x="1535" y="2192"/>
                  </a:lnTo>
                  <a:lnTo>
                    <a:pt x="1486" y="2290"/>
                  </a:lnTo>
                  <a:lnTo>
                    <a:pt x="1462" y="2411"/>
                  </a:lnTo>
                  <a:lnTo>
                    <a:pt x="1462" y="2509"/>
                  </a:lnTo>
                  <a:lnTo>
                    <a:pt x="1462" y="2509"/>
                  </a:lnTo>
                  <a:lnTo>
                    <a:pt x="1486" y="2606"/>
                  </a:lnTo>
                  <a:lnTo>
                    <a:pt x="1510" y="2679"/>
                  </a:lnTo>
                  <a:lnTo>
                    <a:pt x="1608" y="2825"/>
                  </a:lnTo>
                  <a:lnTo>
                    <a:pt x="1608" y="2825"/>
                  </a:lnTo>
                  <a:lnTo>
                    <a:pt x="1705" y="2899"/>
                  </a:lnTo>
                  <a:lnTo>
                    <a:pt x="7404" y="6600"/>
                  </a:lnTo>
                  <a:lnTo>
                    <a:pt x="4165" y="10863"/>
                  </a:lnTo>
                  <a:lnTo>
                    <a:pt x="926" y="10302"/>
                  </a:lnTo>
                  <a:lnTo>
                    <a:pt x="926" y="10302"/>
                  </a:lnTo>
                  <a:lnTo>
                    <a:pt x="828" y="10302"/>
                  </a:lnTo>
                  <a:lnTo>
                    <a:pt x="707" y="10327"/>
                  </a:lnTo>
                  <a:lnTo>
                    <a:pt x="609" y="10375"/>
                  </a:lnTo>
                  <a:lnTo>
                    <a:pt x="512" y="10449"/>
                  </a:lnTo>
                  <a:lnTo>
                    <a:pt x="146" y="10814"/>
                  </a:lnTo>
                  <a:lnTo>
                    <a:pt x="146" y="10814"/>
                  </a:lnTo>
                  <a:lnTo>
                    <a:pt x="73" y="10911"/>
                  </a:lnTo>
                  <a:lnTo>
                    <a:pt x="25" y="11033"/>
                  </a:lnTo>
                  <a:lnTo>
                    <a:pt x="0" y="11155"/>
                  </a:lnTo>
                  <a:lnTo>
                    <a:pt x="0" y="11277"/>
                  </a:lnTo>
                  <a:lnTo>
                    <a:pt x="0" y="11277"/>
                  </a:lnTo>
                  <a:lnTo>
                    <a:pt x="49" y="11423"/>
                  </a:lnTo>
                  <a:lnTo>
                    <a:pt x="146" y="11569"/>
                  </a:lnTo>
                  <a:lnTo>
                    <a:pt x="146" y="11569"/>
                  </a:lnTo>
                  <a:lnTo>
                    <a:pt x="244" y="11642"/>
                  </a:lnTo>
                  <a:lnTo>
                    <a:pt x="3434" y="13420"/>
                  </a:lnTo>
                  <a:lnTo>
                    <a:pt x="5212" y="16610"/>
                  </a:lnTo>
                  <a:lnTo>
                    <a:pt x="5212" y="16610"/>
                  </a:lnTo>
                  <a:lnTo>
                    <a:pt x="5285" y="16708"/>
                  </a:lnTo>
                  <a:lnTo>
                    <a:pt x="5285" y="16708"/>
                  </a:lnTo>
                  <a:lnTo>
                    <a:pt x="5431" y="16805"/>
                  </a:lnTo>
                  <a:lnTo>
                    <a:pt x="5578" y="16854"/>
                  </a:lnTo>
                  <a:lnTo>
                    <a:pt x="5578" y="16854"/>
                  </a:lnTo>
                  <a:lnTo>
                    <a:pt x="5699" y="16854"/>
                  </a:lnTo>
                  <a:lnTo>
                    <a:pt x="5821" y="16830"/>
                  </a:lnTo>
                  <a:lnTo>
                    <a:pt x="5943" y="16781"/>
                  </a:lnTo>
                  <a:lnTo>
                    <a:pt x="6040" y="16708"/>
                  </a:lnTo>
                  <a:lnTo>
                    <a:pt x="6406" y="16342"/>
                  </a:lnTo>
                  <a:lnTo>
                    <a:pt x="6406" y="16342"/>
                  </a:lnTo>
                  <a:lnTo>
                    <a:pt x="6479" y="16245"/>
                  </a:lnTo>
                  <a:lnTo>
                    <a:pt x="6527" y="16148"/>
                  </a:lnTo>
                  <a:lnTo>
                    <a:pt x="6552" y="16026"/>
                  </a:lnTo>
                  <a:lnTo>
                    <a:pt x="6552" y="15928"/>
                  </a:lnTo>
                  <a:lnTo>
                    <a:pt x="5992" y="12689"/>
                  </a:lnTo>
                  <a:lnTo>
                    <a:pt x="10254" y="9450"/>
                  </a:lnTo>
                  <a:lnTo>
                    <a:pt x="13956" y="15149"/>
                  </a:lnTo>
                  <a:lnTo>
                    <a:pt x="13956" y="15149"/>
                  </a:lnTo>
                  <a:lnTo>
                    <a:pt x="14029" y="15246"/>
                  </a:lnTo>
                  <a:lnTo>
                    <a:pt x="14029" y="15246"/>
                  </a:lnTo>
                  <a:lnTo>
                    <a:pt x="14175" y="15344"/>
                  </a:lnTo>
                  <a:lnTo>
                    <a:pt x="14248" y="15368"/>
                  </a:lnTo>
                  <a:lnTo>
                    <a:pt x="14345" y="15393"/>
                  </a:lnTo>
                  <a:lnTo>
                    <a:pt x="14345" y="15393"/>
                  </a:lnTo>
                  <a:lnTo>
                    <a:pt x="14443" y="15393"/>
                  </a:lnTo>
                  <a:lnTo>
                    <a:pt x="14565" y="15368"/>
                  </a:lnTo>
                  <a:lnTo>
                    <a:pt x="14662" y="15320"/>
                  </a:lnTo>
                  <a:lnTo>
                    <a:pt x="14759" y="15246"/>
                  </a:lnTo>
                  <a:lnTo>
                    <a:pt x="15514" y="14516"/>
                  </a:lnTo>
                  <a:lnTo>
                    <a:pt x="15514" y="14516"/>
                  </a:lnTo>
                  <a:lnTo>
                    <a:pt x="15587" y="14394"/>
                  </a:lnTo>
                  <a:lnTo>
                    <a:pt x="15636" y="14272"/>
                  </a:lnTo>
                  <a:lnTo>
                    <a:pt x="15660" y="14151"/>
                  </a:lnTo>
                  <a:lnTo>
                    <a:pt x="15636" y="14004"/>
                  </a:lnTo>
                  <a:lnTo>
                    <a:pt x="15636" y="1400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9" name="Shape 673">
              <a:extLst>
                <a:ext uri="{FF2B5EF4-FFF2-40B4-BE49-F238E27FC236}">
                  <a16:creationId xmlns:a16="http://schemas.microsoft.com/office/drawing/2014/main" id="{F6E6DE5D-A76C-4832-8ADD-C31DC69A4678}"/>
                </a:ext>
              </a:extLst>
            </p:cNvPr>
            <p:cNvSpPr/>
            <p:nvPr/>
          </p:nvSpPr>
          <p:spPr>
            <a:xfrm>
              <a:off x="6322800" y="4360800"/>
              <a:ext cx="31675" cy="30475"/>
            </a:xfrm>
            <a:custGeom>
              <a:avLst/>
              <a:gdLst/>
              <a:ahLst/>
              <a:cxnLst/>
              <a:rect l="0" t="0" r="0" b="0"/>
              <a:pathLst>
                <a:path w="1267" h="1219" fill="none" extrusionOk="0">
                  <a:moveTo>
                    <a:pt x="1267" y="1218"/>
                  </a:moveTo>
                  <a:lnTo>
                    <a:pt x="1267" y="1218"/>
                  </a:lnTo>
                  <a:lnTo>
                    <a:pt x="1242" y="999"/>
                  </a:lnTo>
                  <a:lnTo>
                    <a:pt x="1169" y="755"/>
                  </a:lnTo>
                  <a:lnTo>
                    <a:pt x="1048" y="561"/>
                  </a:lnTo>
                  <a:lnTo>
                    <a:pt x="901" y="366"/>
                  </a:lnTo>
                  <a:lnTo>
                    <a:pt x="901" y="366"/>
                  </a:lnTo>
                  <a:lnTo>
                    <a:pt x="707" y="220"/>
                  </a:lnTo>
                  <a:lnTo>
                    <a:pt x="487" y="98"/>
                  </a:lnTo>
                  <a:lnTo>
                    <a:pt x="244" y="25"/>
                  </a:ln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50" name="Shape 674">
            <a:extLst>
              <a:ext uri="{FF2B5EF4-FFF2-40B4-BE49-F238E27FC236}">
                <a16:creationId xmlns:a16="http://schemas.microsoft.com/office/drawing/2014/main" id="{B5C2D778-3521-445B-A46C-1805457A3014}"/>
              </a:ext>
            </a:extLst>
          </p:cNvPr>
          <p:cNvGrpSpPr/>
          <p:nvPr/>
        </p:nvGrpSpPr>
        <p:grpSpPr>
          <a:xfrm>
            <a:off x="5717328" y="5434000"/>
            <a:ext cx="455371" cy="430844"/>
            <a:chOff x="1247825" y="5001950"/>
            <a:chExt cx="443300" cy="428675"/>
          </a:xfrm>
        </p:grpSpPr>
        <p:sp>
          <p:nvSpPr>
            <p:cNvPr id="251" name="Shape 675">
              <a:extLst>
                <a:ext uri="{FF2B5EF4-FFF2-40B4-BE49-F238E27FC236}">
                  <a16:creationId xmlns:a16="http://schemas.microsoft.com/office/drawing/2014/main" id="{EDEB80A6-428F-443C-9A59-87625691A7B6}"/>
                </a:ext>
              </a:extLst>
            </p:cNvPr>
            <p:cNvSpPr/>
            <p:nvPr/>
          </p:nvSpPr>
          <p:spPr>
            <a:xfrm>
              <a:off x="1247825" y="5168175"/>
              <a:ext cx="373875" cy="221650"/>
            </a:xfrm>
            <a:custGeom>
              <a:avLst/>
              <a:gdLst/>
              <a:ahLst/>
              <a:cxnLst/>
              <a:rect l="0" t="0" r="0" b="0"/>
              <a:pathLst>
                <a:path w="14955" h="8866" fill="none" extrusionOk="0">
                  <a:moveTo>
                    <a:pt x="12178" y="8865"/>
                  </a:moveTo>
                  <a:lnTo>
                    <a:pt x="12178" y="8865"/>
                  </a:lnTo>
                  <a:lnTo>
                    <a:pt x="12325" y="8841"/>
                  </a:lnTo>
                  <a:lnTo>
                    <a:pt x="12471" y="8792"/>
                  </a:lnTo>
                  <a:lnTo>
                    <a:pt x="12592" y="8695"/>
                  </a:lnTo>
                  <a:lnTo>
                    <a:pt x="12666" y="8573"/>
                  </a:lnTo>
                  <a:lnTo>
                    <a:pt x="12666" y="8573"/>
                  </a:lnTo>
                  <a:lnTo>
                    <a:pt x="12958" y="8037"/>
                  </a:lnTo>
                  <a:lnTo>
                    <a:pt x="13323" y="7331"/>
                  </a:lnTo>
                  <a:lnTo>
                    <a:pt x="13688" y="6454"/>
                  </a:lnTo>
                  <a:lnTo>
                    <a:pt x="13883" y="5991"/>
                  </a:lnTo>
                  <a:lnTo>
                    <a:pt x="14078" y="5480"/>
                  </a:lnTo>
                  <a:lnTo>
                    <a:pt x="14249" y="4944"/>
                  </a:lnTo>
                  <a:lnTo>
                    <a:pt x="14419" y="4360"/>
                  </a:lnTo>
                  <a:lnTo>
                    <a:pt x="14565" y="3775"/>
                  </a:lnTo>
                  <a:lnTo>
                    <a:pt x="14711" y="3166"/>
                  </a:lnTo>
                  <a:lnTo>
                    <a:pt x="14809" y="2533"/>
                  </a:lnTo>
                  <a:lnTo>
                    <a:pt x="14882" y="1875"/>
                  </a:lnTo>
                  <a:lnTo>
                    <a:pt x="14931" y="1218"/>
                  </a:lnTo>
                  <a:lnTo>
                    <a:pt x="14955" y="536"/>
                  </a:lnTo>
                  <a:lnTo>
                    <a:pt x="14955" y="536"/>
                  </a:lnTo>
                  <a:lnTo>
                    <a:pt x="14955" y="438"/>
                  </a:lnTo>
                  <a:lnTo>
                    <a:pt x="14906" y="341"/>
                  </a:lnTo>
                  <a:lnTo>
                    <a:pt x="14857" y="244"/>
                  </a:lnTo>
                  <a:lnTo>
                    <a:pt x="14809" y="146"/>
                  </a:lnTo>
                  <a:lnTo>
                    <a:pt x="14711" y="97"/>
                  </a:lnTo>
                  <a:lnTo>
                    <a:pt x="14614" y="24"/>
                  </a:lnTo>
                  <a:lnTo>
                    <a:pt x="14516" y="0"/>
                  </a:lnTo>
                  <a:lnTo>
                    <a:pt x="14395" y="0"/>
                  </a:lnTo>
                  <a:lnTo>
                    <a:pt x="3338" y="0"/>
                  </a:lnTo>
                  <a:lnTo>
                    <a:pt x="3338" y="0"/>
                  </a:lnTo>
                  <a:lnTo>
                    <a:pt x="3216" y="0"/>
                  </a:lnTo>
                  <a:lnTo>
                    <a:pt x="3118" y="24"/>
                  </a:lnTo>
                  <a:lnTo>
                    <a:pt x="3021" y="97"/>
                  </a:lnTo>
                  <a:lnTo>
                    <a:pt x="2924" y="146"/>
                  </a:lnTo>
                  <a:lnTo>
                    <a:pt x="2875" y="244"/>
                  </a:lnTo>
                  <a:lnTo>
                    <a:pt x="2826" y="341"/>
                  </a:lnTo>
                  <a:lnTo>
                    <a:pt x="2777" y="438"/>
                  </a:lnTo>
                  <a:lnTo>
                    <a:pt x="2777" y="536"/>
                  </a:lnTo>
                  <a:lnTo>
                    <a:pt x="2777" y="536"/>
                  </a:lnTo>
                  <a:lnTo>
                    <a:pt x="2777" y="706"/>
                  </a:lnTo>
                  <a:lnTo>
                    <a:pt x="2777" y="706"/>
                  </a:lnTo>
                  <a:lnTo>
                    <a:pt x="2558" y="633"/>
                  </a:lnTo>
                  <a:lnTo>
                    <a:pt x="2363" y="585"/>
                  </a:lnTo>
                  <a:lnTo>
                    <a:pt x="2144" y="560"/>
                  </a:lnTo>
                  <a:lnTo>
                    <a:pt x="1949" y="536"/>
                  </a:lnTo>
                  <a:lnTo>
                    <a:pt x="1949" y="536"/>
                  </a:lnTo>
                  <a:lnTo>
                    <a:pt x="1755" y="560"/>
                  </a:lnTo>
                  <a:lnTo>
                    <a:pt x="1560" y="585"/>
                  </a:lnTo>
                  <a:lnTo>
                    <a:pt x="1365" y="633"/>
                  </a:lnTo>
                  <a:lnTo>
                    <a:pt x="1194" y="706"/>
                  </a:lnTo>
                  <a:lnTo>
                    <a:pt x="1024" y="779"/>
                  </a:lnTo>
                  <a:lnTo>
                    <a:pt x="853" y="877"/>
                  </a:lnTo>
                  <a:lnTo>
                    <a:pt x="707" y="999"/>
                  </a:lnTo>
                  <a:lnTo>
                    <a:pt x="561" y="1120"/>
                  </a:lnTo>
                  <a:lnTo>
                    <a:pt x="439" y="1242"/>
                  </a:lnTo>
                  <a:lnTo>
                    <a:pt x="342" y="1413"/>
                  </a:lnTo>
                  <a:lnTo>
                    <a:pt x="244" y="1559"/>
                  </a:lnTo>
                  <a:lnTo>
                    <a:pt x="147" y="1729"/>
                  </a:lnTo>
                  <a:lnTo>
                    <a:pt x="98" y="1900"/>
                  </a:lnTo>
                  <a:lnTo>
                    <a:pt x="50" y="2095"/>
                  </a:lnTo>
                  <a:lnTo>
                    <a:pt x="1" y="2289"/>
                  </a:lnTo>
                  <a:lnTo>
                    <a:pt x="1" y="2484"/>
                  </a:lnTo>
                  <a:lnTo>
                    <a:pt x="1" y="2484"/>
                  </a:lnTo>
                  <a:lnTo>
                    <a:pt x="25" y="2850"/>
                  </a:lnTo>
                  <a:lnTo>
                    <a:pt x="98" y="3191"/>
                  </a:lnTo>
                  <a:lnTo>
                    <a:pt x="220" y="3556"/>
                  </a:lnTo>
                  <a:lnTo>
                    <a:pt x="366" y="3872"/>
                  </a:lnTo>
                  <a:lnTo>
                    <a:pt x="561" y="4213"/>
                  </a:lnTo>
                  <a:lnTo>
                    <a:pt x="780" y="4530"/>
                  </a:lnTo>
                  <a:lnTo>
                    <a:pt x="1024" y="4822"/>
                  </a:lnTo>
                  <a:lnTo>
                    <a:pt x="1292" y="5090"/>
                  </a:lnTo>
                  <a:lnTo>
                    <a:pt x="1584" y="5334"/>
                  </a:lnTo>
                  <a:lnTo>
                    <a:pt x="1901" y="5577"/>
                  </a:lnTo>
                  <a:lnTo>
                    <a:pt x="2242" y="5772"/>
                  </a:lnTo>
                  <a:lnTo>
                    <a:pt x="2583" y="5943"/>
                  </a:lnTo>
                  <a:lnTo>
                    <a:pt x="2924" y="6089"/>
                  </a:lnTo>
                  <a:lnTo>
                    <a:pt x="3265" y="6186"/>
                  </a:lnTo>
                  <a:lnTo>
                    <a:pt x="3605" y="6259"/>
                  </a:lnTo>
                  <a:lnTo>
                    <a:pt x="3946" y="6284"/>
                  </a:lnTo>
                  <a:lnTo>
                    <a:pt x="3946" y="6284"/>
                  </a:lnTo>
                  <a:lnTo>
                    <a:pt x="4068" y="6625"/>
                  </a:lnTo>
                  <a:lnTo>
                    <a:pt x="4214" y="6941"/>
                  </a:lnTo>
                  <a:lnTo>
                    <a:pt x="4507" y="7574"/>
                  </a:lnTo>
                  <a:lnTo>
                    <a:pt x="4799" y="8110"/>
                  </a:lnTo>
                  <a:lnTo>
                    <a:pt x="5067" y="8573"/>
                  </a:lnTo>
                  <a:lnTo>
                    <a:pt x="5067" y="8573"/>
                  </a:lnTo>
                  <a:lnTo>
                    <a:pt x="5140" y="8695"/>
                  </a:lnTo>
                  <a:lnTo>
                    <a:pt x="5262" y="8792"/>
                  </a:lnTo>
                  <a:lnTo>
                    <a:pt x="5408" y="8841"/>
                  </a:lnTo>
                  <a:lnTo>
                    <a:pt x="5554" y="8865"/>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52" name="Shape 676">
              <a:extLst>
                <a:ext uri="{FF2B5EF4-FFF2-40B4-BE49-F238E27FC236}">
                  <a16:creationId xmlns:a16="http://schemas.microsoft.com/office/drawing/2014/main" id="{018BC945-8702-4423-B248-133AD3CAF7BB}"/>
                </a:ext>
              </a:extLst>
            </p:cNvPr>
            <p:cNvSpPr/>
            <p:nvPr/>
          </p:nvSpPr>
          <p:spPr>
            <a:xfrm>
              <a:off x="1275850" y="5209575"/>
              <a:ext cx="60900" cy="87075"/>
            </a:xfrm>
            <a:custGeom>
              <a:avLst/>
              <a:gdLst/>
              <a:ahLst/>
              <a:cxnLst/>
              <a:rect l="0" t="0" r="0" b="0"/>
              <a:pathLst>
                <a:path w="2436" h="3483" fill="none" extrusionOk="0">
                  <a:moveTo>
                    <a:pt x="0" y="828"/>
                  </a:moveTo>
                  <a:lnTo>
                    <a:pt x="0" y="828"/>
                  </a:lnTo>
                  <a:lnTo>
                    <a:pt x="0" y="658"/>
                  </a:lnTo>
                  <a:lnTo>
                    <a:pt x="49" y="512"/>
                  </a:lnTo>
                  <a:lnTo>
                    <a:pt x="122" y="366"/>
                  </a:lnTo>
                  <a:lnTo>
                    <a:pt x="244" y="244"/>
                  </a:lnTo>
                  <a:lnTo>
                    <a:pt x="366" y="146"/>
                  </a:lnTo>
                  <a:lnTo>
                    <a:pt x="487" y="73"/>
                  </a:lnTo>
                  <a:lnTo>
                    <a:pt x="658" y="25"/>
                  </a:lnTo>
                  <a:lnTo>
                    <a:pt x="828" y="0"/>
                  </a:lnTo>
                  <a:lnTo>
                    <a:pt x="828" y="0"/>
                  </a:lnTo>
                  <a:lnTo>
                    <a:pt x="950" y="0"/>
                  </a:lnTo>
                  <a:lnTo>
                    <a:pt x="1072" y="25"/>
                  </a:lnTo>
                  <a:lnTo>
                    <a:pt x="1340" y="122"/>
                  </a:lnTo>
                  <a:lnTo>
                    <a:pt x="1559" y="268"/>
                  </a:lnTo>
                  <a:lnTo>
                    <a:pt x="1754" y="414"/>
                  </a:lnTo>
                  <a:lnTo>
                    <a:pt x="1754" y="414"/>
                  </a:lnTo>
                  <a:lnTo>
                    <a:pt x="1803" y="780"/>
                  </a:lnTo>
                  <a:lnTo>
                    <a:pt x="1876" y="1169"/>
                  </a:lnTo>
                  <a:lnTo>
                    <a:pt x="2046" y="1997"/>
                  </a:lnTo>
                  <a:lnTo>
                    <a:pt x="2265" y="2801"/>
                  </a:lnTo>
                  <a:lnTo>
                    <a:pt x="2436" y="3483"/>
                  </a:lnTo>
                  <a:lnTo>
                    <a:pt x="2436" y="3483"/>
                  </a:lnTo>
                  <a:lnTo>
                    <a:pt x="2241" y="3434"/>
                  </a:lnTo>
                  <a:lnTo>
                    <a:pt x="2022" y="3361"/>
                  </a:lnTo>
                  <a:lnTo>
                    <a:pt x="1827" y="3264"/>
                  </a:lnTo>
                  <a:lnTo>
                    <a:pt x="1608" y="3142"/>
                  </a:lnTo>
                  <a:lnTo>
                    <a:pt x="1413" y="3020"/>
                  </a:lnTo>
                  <a:lnTo>
                    <a:pt x="1194" y="2874"/>
                  </a:lnTo>
                  <a:lnTo>
                    <a:pt x="999" y="2704"/>
                  </a:lnTo>
                  <a:lnTo>
                    <a:pt x="804" y="2533"/>
                  </a:lnTo>
                  <a:lnTo>
                    <a:pt x="634" y="2338"/>
                  </a:lnTo>
                  <a:lnTo>
                    <a:pt x="487" y="2143"/>
                  </a:lnTo>
                  <a:lnTo>
                    <a:pt x="341" y="1924"/>
                  </a:lnTo>
                  <a:lnTo>
                    <a:pt x="219" y="1729"/>
                  </a:lnTo>
                  <a:lnTo>
                    <a:pt x="122" y="1510"/>
                  </a:lnTo>
                  <a:lnTo>
                    <a:pt x="49" y="1267"/>
                  </a:lnTo>
                  <a:lnTo>
                    <a:pt x="0" y="1047"/>
                  </a:lnTo>
                  <a:lnTo>
                    <a:pt x="0" y="828"/>
                  </a:lnTo>
                  <a:lnTo>
                    <a:pt x="0" y="82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53" name="Shape 677">
              <a:extLst>
                <a:ext uri="{FF2B5EF4-FFF2-40B4-BE49-F238E27FC236}">
                  <a16:creationId xmlns:a16="http://schemas.microsoft.com/office/drawing/2014/main" id="{0D3470AA-FF73-4BB2-ACAE-7522362E1265}"/>
                </a:ext>
              </a:extLst>
            </p:cNvPr>
            <p:cNvSpPr/>
            <p:nvPr/>
          </p:nvSpPr>
          <p:spPr>
            <a:xfrm>
              <a:off x="1247825" y="5391625"/>
              <a:ext cx="443300" cy="39000"/>
            </a:xfrm>
            <a:custGeom>
              <a:avLst/>
              <a:gdLst/>
              <a:ahLst/>
              <a:cxnLst/>
              <a:rect l="0" t="0" r="0" b="0"/>
              <a:pathLst>
                <a:path w="17732" h="1560" fill="none" extrusionOk="0">
                  <a:moveTo>
                    <a:pt x="16611" y="1559"/>
                  </a:moveTo>
                  <a:lnTo>
                    <a:pt x="1121" y="1559"/>
                  </a:lnTo>
                  <a:lnTo>
                    <a:pt x="1121" y="1559"/>
                  </a:lnTo>
                  <a:lnTo>
                    <a:pt x="1000" y="1535"/>
                  </a:lnTo>
                  <a:lnTo>
                    <a:pt x="878" y="1510"/>
                  </a:lnTo>
                  <a:lnTo>
                    <a:pt x="780" y="1462"/>
                  </a:lnTo>
                  <a:lnTo>
                    <a:pt x="683" y="1389"/>
                  </a:lnTo>
                  <a:lnTo>
                    <a:pt x="488" y="1218"/>
                  </a:lnTo>
                  <a:lnTo>
                    <a:pt x="318" y="999"/>
                  </a:lnTo>
                  <a:lnTo>
                    <a:pt x="196" y="755"/>
                  </a:lnTo>
                  <a:lnTo>
                    <a:pt x="98" y="487"/>
                  </a:lnTo>
                  <a:lnTo>
                    <a:pt x="25" y="244"/>
                  </a:lnTo>
                  <a:lnTo>
                    <a:pt x="1" y="0"/>
                  </a:lnTo>
                  <a:lnTo>
                    <a:pt x="17731" y="0"/>
                  </a:lnTo>
                  <a:lnTo>
                    <a:pt x="17731" y="0"/>
                  </a:lnTo>
                  <a:lnTo>
                    <a:pt x="17707" y="244"/>
                  </a:lnTo>
                  <a:lnTo>
                    <a:pt x="17634" y="487"/>
                  </a:lnTo>
                  <a:lnTo>
                    <a:pt x="17537" y="755"/>
                  </a:lnTo>
                  <a:lnTo>
                    <a:pt x="17415" y="999"/>
                  </a:lnTo>
                  <a:lnTo>
                    <a:pt x="17244" y="1218"/>
                  </a:lnTo>
                  <a:lnTo>
                    <a:pt x="17049" y="1389"/>
                  </a:lnTo>
                  <a:lnTo>
                    <a:pt x="16952" y="1462"/>
                  </a:lnTo>
                  <a:lnTo>
                    <a:pt x="16855" y="1510"/>
                  </a:lnTo>
                  <a:lnTo>
                    <a:pt x="16733" y="1535"/>
                  </a:lnTo>
                  <a:lnTo>
                    <a:pt x="16611" y="1559"/>
                  </a:lnTo>
                  <a:lnTo>
                    <a:pt x="16611" y="155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54" name="Shape 678">
              <a:extLst>
                <a:ext uri="{FF2B5EF4-FFF2-40B4-BE49-F238E27FC236}">
                  <a16:creationId xmlns:a16="http://schemas.microsoft.com/office/drawing/2014/main" id="{15B4595A-8AC8-4225-9101-D6943C338A25}"/>
                </a:ext>
              </a:extLst>
            </p:cNvPr>
            <p:cNvSpPr/>
            <p:nvPr/>
          </p:nvSpPr>
          <p:spPr>
            <a:xfrm>
              <a:off x="1454850" y="5001950"/>
              <a:ext cx="17075" cy="114475"/>
            </a:xfrm>
            <a:custGeom>
              <a:avLst/>
              <a:gdLst/>
              <a:ahLst/>
              <a:cxnLst/>
              <a:rect l="0" t="0" r="0" b="0"/>
              <a:pathLst>
                <a:path w="683" h="4579" fill="none" extrusionOk="0">
                  <a:moveTo>
                    <a:pt x="683" y="0"/>
                  </a:moveTo>
                  <a:lnTo>
                    <a:pt x="683" y="0"/>
                  </a:lnTo>
                  <a:lnTo>
                    <a:pt x="658" y="171"/>
                  </a:lnTo>
                  <a:lnTo>
                    <a:pt x="610" y="317"/>
                  </a:lnTo>
                  <a:lnTo>
                    <a:pt x="512" y="439"/>
                  </a:lnTo>
                  <a:lnTo>
                    <a:pt x="415" y="585"/>
                  </a:lnTo>
                  <a:lnTo>
                    <a:pt x="415" y="585"/>
                  </a:lnTo>
                  <a:lnTo>
                    <a:pt x="269" y="731"/>
                  </a:lnTo>
                  <a:lnTo>
                    <a:pt x="147" y="950"/>
                  </a:lnTo>
                  <a:lnTo>
                    <a:pt x="74" y="1072"/>
                  </a:lnTo>
                  <a:lnTo>
                    <a:pt x="49" y="1194"/>
                  </a:lnTo>
                  <a:lnTo>
                    <a:pt x="1" y="1364"/>
                  </a:lnTo>
                  <a:lnTo>
                    <a:pt x="1" y="1535"/>
                  </a:lnTo>
                  <a:lnTo>
                    <a:pt x="1" y="1535"/>
                  </a:lnTo>
                  <a:lnTo>
                    <a:pt x="1" y="1705"/>
                  </a:lnTo>
                  <a:lnTo>
                    <a:pt x="49" y="1851"/>
                  </a:lnTo>
                  <a:lnTo>
                    <a:pt x="74" y="1997"/>
                  </a:lnTo>
                  <a:lnTo>
                    <a:pt x="147" y="2095"/>
                  </a:lnTo>
                  <a:lnTo>
                    <a:pt x="269" y="2314"/>
                  </a:lnTo>
                  <a:lnTo>
                    <a:pt x="415" y="2484"/>
                  </a:lnTo>
                  <a:lnTo>
                    <a:pt x="415" y="2484"/>
                  </a:lnTo>
                  <a:lnTo>
                    <a:pt x="512" y="2606"/>
                  </a:lnTo>
                  <a:lnTo>
                    <a:pt x="610" y="2728"/>
                  </a:lnTo>
                  <a:lnTo>
                    <a:pt x="658" y="2874"/>
                  </a:lnTo>
                  <a:lnTo>
                    <a:pt x="683" y="3045"/>
                  </a:lnTo>
                  <a:lnTo>
                    <a:pt x="683" y="3045"/>
                  </a:lnTo>
                  <a:lnTo>
                    <a:pt x="658" y="3239"/>
                  </a:lnTo>
                  <a:lnTo>
                    <a:pt x="610" y="3385"/>
                  </a:lnTo>
                  <a:lnTo>
                    <a:pt x="512" y="3507"/>
                  </a:lnTo>
                  <a:lnTo>
                    <a:pt x="415" y="3629"/>
                  </a:lnTo>
                  <a:lnTo>
                    <a:pt x="415" y="3629"/>
                  </a:lnTo>
                  <a:lnTo>
                    <a:pt x="269" y="3800"/>
                  </a:lnTo>
                  <a:lnTo>
                    <a:pt x="147" y="3994"/>
                  </a:lnTo>
                  <a:lnTo>
                    <a:pt x="74" y="4116"/>
                  </a:lnTo>
                  <a:lnTo>
                    <a:pt x="49" y="4262"/>
                  </a:lnTo>
                  <a:lnTo>
                    <a:pt x="1" y="4408"/>
                  </a:lnTo>
                  <a:lnTo>
                    <a:pt x="1" y="457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55" name="Shape 679">
              <a:extLst>
                <a:ext uri="{FF2B5EF4-FFF2-40B4-BE49-F238E27FC236}">
                  <a16:creationId xmlns:a16="http://schemas.microsoft.com/office/drawing/2014/main" id="{A888EF4B-F83E-49CA-8772-CC9DA48A373D}"/>
                </a:ext>
              </a:extLst>
            </p:cNvPr>
            <p:cNvSpPr/>
            <p:nvPr/>
          </p:nvSpPr>
          <p:spPr>
            <a:xfrm>
              <a:off x="1411025" y="5001950"/>
              <a:ext cx="17075" cy="114475"/>
            </a:xfrm>
            <a:custGeom>
              <a:avLst/>
              <a:gdLst/>
              <a:ahLst/>
              <a:cxnLst/>
              <a:rect l="0" t="0" r="0" b="0"/>
              <a:pathLst>
                <a:path w="683" h="4579" fill="none" extrusionOk="0">
                  <a:moveTo>
                    <a:pt x="682" y="0"/>
                  </a:moveTo>
                  <a:lnTo>
                    <a:pt x="682" y="0"/>
                  </a:lnTo>
                  <a:lnTo>
                    <a:pt x="658" y="171"/>
                  </a:lnTo>
                  <a:lnTo>
                    <a:pt x="609" y="317"/>
                  </a:lnTo>
                  <a:lnTo>
                    <a:pt x="536" y="439"/>
                  </a:lnTo>
                  <a:lnTo>
                    <a:pt x="414" y="585"/>
                  </a:lnTo>
                  <a:lnTo>
                    <a:pt x="414" y="585"/>
                  </a:lnTo>
                  <a:lnTo>
                    <a:pt x="268" y="731"/>
                  </a:lnTo>
                  <a:lnTo>
                    <a:pt x="146" y="950"/>
                  </a:lnTo>
                  <a:lnTo>
                    <a:pt x="97" y="1072"/>
                  </a:lnTo>
                  <a:lnTo>
                    <a:pt x="49" y="1194"/>
                  </a:lnTo>
                  <a:lnTo>
                    <a:pt x="24" y="1364"/>
                  </a:lnTo>
                  <a:lnTo>
                    <a:pt x="0" y="1535"/>
                  </a:lnTo>
                  <a:lnTo>
                    <a:pt x="0" y="1535"/>
                  </a:lnTo>
                  <a:lnTo>
                    <a:pt x="24" y="1705"/>
                  </a:lnTo>
                  <a:lnTo>
                    <a:pt x="49" y="1851"/>
                  </a:lnTo>
                  <a:lnTo>
                    <a:pt x="97" y="1997"/>
                  </a:lnTo>
                  <a:lnTo>
                    <a:pt x="146" y="2095"/>
                  </a:lnTo>
                  <a:lnTo>
                    <a:pt x="268" y="2314"/>
                  </a:lnTo>
                  <a:lnTo>
                    <a:pt x="414" y="2484"/>
                  </a:lnTo>
                  <a:lnTo>
                    <a:pt x="414" y="2484"/>
                  </a:lnTo>
                  <a:lnTo>
                    <a:pt x="536" y="2606"/>
                  </a:lnTo>
                  <a:lnTo>
                    <a:pt x="609" y="2728"/>
                  </a:lnTo>
                  <a:lnTo>
                    <a:pt x="658" y="2874"/>
                  </a:lnTo>
                  <a:lnTo>
                    <a:pt x="682" y="3045"/>
                  </a:lnTo>
                  <a:lnTo>
                    <a:pt x="682" y="3045"/>
                  </a:lnTo>
                  <a:lnTo>
                    <a:pt x="658" y="3239"/>
                  </a:lnTo>
                  <a:lnTo>
                    <a:pt x="609" y="3385"/>
                  </a:lnTo>
                  <a:lnTo>
                    <a:pt x="536" y="3507"/>
                  </a:lnTo>
                  <a:lnTo>
                    <a:pt x="414" y="3629"/>
                  </a:lnTo>
                  <a:lnTo>
                    <a:pt x="414" y="3629"/>
                  </a:lnTo>
                  <a:lnTo>
                    <a:pt x="268" y="3800"/>
                  </a:lnTo>
                  <a:lnTo>
                    <a:pt x="146" y="3994"/>
                  </a:lnTo>
                  <a:lnTo>
                    <a:pt x="97" y="4116"/>
                  </a:lnTo>
                  <a:lnTo>
                    <a:pt x="49" y="4262"/>
                  </a:lnTo>
                  <a:lnTo>
                    <a:pt x="24" y="4408"/>
                  </a:lnTo>
                  <a:lnTo>
                    <a:pt x="0" y="457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56" name="Shape 680">
              <a:extLst>
                <a:ext uri="{FF2B5EF4-FFF2-40B4-BE49-F238E27FC236}">
                  <a16:creationId xmlns:a16="http://schemas.microsoft.com/office/drawing/2014/main" id="{5C312603-EBA5-46BB-A6F1-E5F64E0BF3F3}"/>
                </a:ext>
              </a:extLst>
            </p:cNvPr>
            <p:cNvSpPr/>
            <p:nvPr/>
          </p:nvSpPr>
          <p:spPr>
            <a:xfrm>
              <a:off x="1498700" y="5001950"/>
              <a:ext cx="16450" cy="114475"/>
            </a:xfrm>
            <a:custGeom>
              <a:avLst/>
              <a:gdLst/>
              <a:ahLst/>
              <a:cxnLst/>
              <a:rect l="0" t="0" r="0" b="0"/>
              <a:pathLst>
                <a:path w="658" h="4579" fill="none" extrusionOk="0">
                  <a:moveTo>
                    <a:pt x="658" y="0"/>
                  </a:moveTo>
                  <a:lnTo>
                    <a:pt x="658" y="0"/>
                  </a:lnTo>
                  <a:lnTo>
                    <a:pt x="658" y="171"/>
                  </a:lnTo>
                  <a:lnTo>
                    <a:pt x="585" y="317"/>
                  </a:lnTo>
                  <a:lnTo>
                    <a:pt x="512" y="439"/>
                  </a:lnTo>
                  <a:lnTo>
                    <a:pt x="390" y="585"/>
                  </a:lnTo>
                  <a:lnTo>
                    <a:pt x="390" y="585"/>
                  </a:lnTo>
                  <a:lnTo>
                    <a:pt x="268" y="731"/>
                  </a:lnTo>
                  <a:lnTo>
                    <a:pt x="122" y="950"/>
                  </a:lnTo>
                  <a:lnTo>
                    <a:pt x="73" y="1072"/>
                  </a:lnTo>
                  <a:lnTo>
                    <a:pt x="25" y="1194"/>
                  </a:lnTo>
                  <a:lnTo>
                    <a:pt x="0" y="1364"/>
                  </a:lnTo>
                  <a:lnTo>
                    <a:pt x="0" y="1535"/>
                  </a:lnTo>
                  <a:lnTo>
                    <a:pt x="0" y="1535"/>
                  </a:lnTo>
                  <a:lnTo>
                    <a:pt x="0" y="1705"/>
                  </a:lnTo>
                  <a:lnTo>
                    <a:pt x="25" y="1851"/>
                  </a:lnTo>
                  <a:lnTo>
                    <a:pt x="73" y="1997"/>
                  </a:lnTo>
                  <a:lnTo>
                    <a:pt x="122" y="2095"/>
                  </a:lnTo>
                  <a:lnTo>
                    <a:pt x="268" y="2314"/>
                  </a:lnTo>
                  <a:lnTo>
                    <a:pt x="390" y="2484"/>
                  </a:lnTo>
                  <a:lnTo>
                    <a:pt x="390" y="2484"/>
                  </a:lnTo>
                  <a:lnTo>
                    <a:pt x="512" y="2606"/>
                  </a:lnTo>
                  <a:lnTo>
                    <a:pt x="585" y="2728"/>
                  </a:lnTo>
                  <a:lnTo>
                    <a:pt x="658" y="2874"/>
                  </a:lnTo>
                  <a:lnTo>
                    <a:pt x="658" y="3045"/>
                  </a:lnTo>
                  <a:lnTo>
                    <a:pt x="658" y="3045"/>
                  </a:lnTo>
                  <a:lnTo>
                    <a:pt x="658" y="3239"/>
                  </a:lnTo>
                  <a:lnTo>
                    <a:pt x="585" y="3385"/>
                  </a:lnTo>
                  <a:lnTo>
                    <a:pt x="512" y="3507"/>
                  </a:lnTo>
                  <a:lnTo>
                    <a:pt x="390" y="3629"/>
                  </a:lnTo>
                  <a:lnTo>
                    <a:pt x="390" y="3629"/>
                  </a:lnTo>
                  <a:lnTo>
                    <a:pt x="268" y="3800"/>
                  </a:lnTo>
                  <a:lnTo>
                    <a:pt x="122" y="3994"/>
                  </a:lnTo>
                  <a:lnTo>
                    <a:pt x="73" y="4116"/>
                  </a:lnTo>
                  <a:lnTo>
                    <a:pt x="25" y="4262"/>
                  </a:lnTo>
                  <a:lnTo>
                    <a:pt x="0" y="4408"/>
                  </a:lnTo>
                  <a:lnTo>
                    <a:pt x="0" y="457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57" name="Shape 681">
            <a:extLst>
              <a:ext uri="{FF2B5EF4-FFF2-40B4-BE49-F238E27FC236}">
                <a16:creationId xmlns:a16="http://schemas.microsoft.com/office/drawing/2014/main" id="{948537FB-5844-4EE2-814C-6FAD9DA0C0A5}"/>
              </a:ext>
            </a:extLst>
          </p:cNvPr>
          <p:cNvGrpSpPr/>
          <p:nvPr/>
        </p:nvGrpSpPr>
        <p:grpSpPr>
          <a:xfrm>
            <a:off x="6448486" y="5412567"/>
            <a:ext cx="374066" cy="466347"/>
            <a:chOff x="1959600" y="4980625"/>
            <a:chExt cx="364150" cy="464000"/>
          </a:xfrm>
        </p:grpSpPr>
        <p:sp>
          <p:nvSpPr>
            <p:cNvPr id="258" name="Shape 682">
              <a:extLst>
                <a:ext uri="{FF2B5EF4-FFF2-40B4-BE49-F238E27FC236}">
                  <a16:creationId xmlns:a16="http://schemas.microsoft.com/office/drawing/2014/main" id="{989763B6-A90A-4793-8AF0-98E57B2D0946}"/>
                </a:ext>
              </a:extLst>
            </p:cNvPr>
            <p:cNvSpPr/>
            <p:nvPr/>
          </p:nvSpPr>
          <p:spPr>
            <a:xfrm>
              <a:off x="1959600" y="4980625"/>
              <a:ext cx="364150" cy="239325"/>
            </a:xfrm>
            <a:custGeom>
              <a:avLst/>
              <a:gdLst/>
              <a:ahLst/>
              <a:cxnLst/>
              <a:rect l="0" t="0" r="0" b="0"/>
              <a:pathLst>
                <a:path w="14566" h="9573" fill="none" extrusionOk="0">
                  <a:moveTo>
                    <a:pt x="8769" y="9572"/>
                  </a:moveTo>
                  <a:lnTo>
                    <a:pt x="14565" y="9572"/>
                  </a:lnTo>
                  <a:lnTo>
                    <a:pt x="14565" y="6114"/>
                  </a:lnTo>
                  <a:lnTo>
                    <a:pt x="14565" y="6114"/>
                  </a:lnTo>
                  <a:lnTo>
                    <a:pt x="14541" y="6016"/>
                  </a:lnTo>
                  <a:lnTo>
                    <a:pt x="14516" y="5919"/>
                  </a:lnTo>
                  <a:lnTo>
                    <a:pt x="14468" y="5822"/>
                  </a:lnTo>
                  <a:lnTo>
                    <a:pt x="14419" y="5773"/>
                  </a:lnTo>
                  <a:lnTo>
                    <a:pt x="14346" y="5700"/>
                  </a:lnTo>
                  <a:lnTo>
                    <a:pt x="14249" y="5651"/>
                  </a:lnTo>
                  <a:lnTo>
                    <a:pt x="14175" y="5627"/>
                  </a:lnTo>
                  <a:lnTo>
                    <a:pt x="14078" y="5627"/>
                  </a:lnTo>
                  <a:lnTo>
                    <a:pt x="10814" y="5627"/>
                  </a:lnTo>
                  <a:lnTo>
                    <a:pt x="10814" y="5627"/>
                  </a:lnTo>
                  <a:lnTo>
                    <a:pt x="11228" y="5456"/>
                  </a:lnTo>
                  <a:lnTo>
                    <a:pt x="11643" y="5237"/>
                  </a:lnTo>
                  <a:lnTo>
                    <a:pt x="12008" y="4993"/>
                  </a:lnTo>
                  <a:lnTo>
                    <a:pt x="12178" y="4872"/>
                  </a:lnTo>
                  <a:lnTo>
                    <a:pt x="12349" y="4726"/>
                  </a:lnTo>
                  <a:lnTo>
                    <a:pt x="12349" y="4726"/>
                  </a:lnTo>
                  <a:lnTo>
                    <a:pt x="12617" y="4433"/>
                  </a:lnTo>
                  <a:lnTo>
                    <a:pt x="12836" y="4141"/>
                  </a:lnTo>
                  <a:lnTo>
                    <a:pt x="13031" y="3849"/>
                  </a:lnTo>
                  <a:lnTo>
                    <a:pt x="13177" y="3557"/>
                  </a:lnTo>
                  <a:lnTo>
                    <a:pt x="13274" y="3289"/>
                  </a:lnTo>
                  <a:lnTo>
                    <a:pt x="13372" y="3021"/>
                  </a:lnTo>
                  <a:lnTo>
                    <a:pt x="13396" y="2753"/>
                  </a:lnTo>
                  <a:lnTo>
                    <a:pt x="13420" y="2485"/>
                  </a:lnTo>
                  <a:lnTo>
                    <a:pt x="13396" y="2241"/>
                  </a:lnTo>
                  <a:lnTo>
                    <a:pt x="13347" y="1998"/>
                  </a:lnTo>
                  <a:lnTo>
                    <a:pt x="13274" y="1754"/>
                  </a:lnTo>
                  <a:lnTo>
                    <a:pt x="13201" y="1535"/>
                  </a:lnTo>
                  <a:lnTo>
                    <a:pt x="13079" y="1340"/>
                  </a:lnTo>
                  <a:lnTo>
                    <a:pt x="12958" y="1121"/>
                  </a:lnTo>
                  <a:lnTo>
                    <a:pt x="12812" y="951"/>
                  </a:lnTo>
                  <a:lnTo>
                    <a:pt x="12641" y="780"/>
                  </a:lnTo>
                  <a:lnTo>
                    <a:pt x="12641" y="780"/>
                  </a:lnTo>
                  <a:lnTo>
                    <a:pt x="12471" y="610"/>
                  </a:lnTo>
                  <a:lnTo>
                    <a:pt x="12300" y="463"/>
                  </a:lnTo>
                  <a:lnTo>
                    <a:pt x="12105" y="342"/>
                  </a:lnTo>
                  <a:lnTo>
                    <a:pt x="11886" y="220"/>
                  </a:lnTo>
                  <a:lnTo>
                    <a:pt x="11667" y="147"/>
                  </a:lnTo>
                  <a:lnTo>
                    <a:pt x="11423" y="74"/>
                  </a:lnTo>
                  <a:lnTo>
                    <a:pt x="11180" y="25"/>
                  </a:lnTo>
                  <a:lnTo>
                    <a:pt x="10936" y="1"/>
                  </a:lnTo>
                  <a:lnTo>
                    <a:pt x="10668" y="25"/>
                  </a:lnTo>
                  <a:lnTo>
                    <a:pt x="10400" y="49"/>
                  </a:lnTo>
                  <a:lnTo>
                    <a:pt x="10133" y="147"/>
                  </a:lnTo>
                  <a:lnTo>
                    <a:pt x="9865" y="244"/>
                  </a:lnTo>
                  <a:lnTo>
                    <a:pt x="9572" y="390"/>
                  </a:lnTo>
                  <a:lnTo>
                    <a:pt x="9280" y="585"/>
                  </a:lnTo>
                  <a:lnTo>
                    <a:pt x="8988" y="804"/>
                  </a:lnTo>
                  <a:lnTo>
                    <a:pt x="8696" y="1072"/>
                  </a:lnTo>
                  <a:lnTo>
                    <a:pt x="8696" y="1072"/>
                  </a:lnTo>
                  <a:lnTo>
                    <a:pt x="8452" y="1365"/>
                  </a:lnTo>
                  <a:lnTo>
                    <a:pt x="8257" y="1657"/>
                  </a:lnTo>
                  <a:lnTo>
                    <a:pt x="8062" y="1973"/>
                  </a:lnTo>
                  <a:lnTo>
                    <a:pt x="7892" y="2314"/>
                  </a:lnTo>
                  <a:lnTo>
                    <a:pt x="7770" y="2680"/>
                  </a:lnTo>
                  <a:lnTo>
                    <a:pt x="7648" y="3045"/>
                  </a:lnTo>
                  <a:lnTo>
                    <a:pt x="7551" y="3386"/>
                  </a:lnTo>
                  <a:lnTo>
                    <a:pt x="7478" y="3727"/>
                  </a:lnTo>
                  <a:lnTo>
                    <a:pt x="7380" y="4385"/>
                  </a:lnTo>
                  <a:lnTo>
                    <a:pt x="7307" y="4896"/>
                  </a:lnTo>
                  <a:lnTo>
                    <a:pt x="7283" y="5456"/>
                  </a:lnTo>
                  <a:lnTo>
                    <a:pt x="7283" y="5456"/>
                  </a:lnTo>
                  <a:lnTo>
                    <a:pt x="7283" y="5456"/>
                  </a:lnTo>
                  <a:lnTo>
                    <a:pt x="7283" y="5456"/>
                  </a:lnTo>
                  <a:lnTo>
                    <a:pt x="7283" y="5456"/>
                  </a:lnTo>
                  <a:lnTo>
                    <a:pt x="7259" y="4896"/>
                  </a:lnTo>
                  <a:lnTo>
                    <a:pt x="7186" y="4385"/>
                  </a:lnTo>
                  <a:lnTo>
                    <a:pt x="7088" y="3727"/>
                  </a:lnTo>
                  <a:lnTo>
                    <a:pt x="7015" y="3386"/>
                  </a:lnTo>
                  <a:lnTo>
                    <a:pt x="6918" y="3045"/>
                  </a:lnTo>
                  <a:lnTo>
                    <a:pt x="6796" y="2680"/>
                  </a:lnTo>
                  <a:lnTo>
                    <a:pt x="6674" y="2314"/>
                  </a:lnTo>
                  <a:lnTo>
                    <a:pt x="6504" y="1973"/>
                  </a:lnTo>
                  <a:lnTo>
                    <a:pt x="6309" y="1657"/>
                  </a:lnTo>
                  <a:lnTo>
                    <a:pt x="6114" y="1365"/>
                  </a:lnTo>
                  <a:lnTo>
                    <a:pt x="5870" y="1072"/>
                  </a:lnTo>
                  <a:lnTo>
                    <a:pt x="5870" y="1072"/>
                  </a:lnTo>
                  <a:lnTo>
                    <a:pt x="5578" y="804"/>
                  </a:lnTo>
                  <a:lnTo>
                    <a:pt x="5286" y="585"/>
                  </a:lnTo>
                  <a:lnTo>
                    <a:pt x="4994" y="390"/>
                  </a:lnTo>
                  <a:lnTo>
                    <a:pt x="4701" y="244"/>
                  </a:lnTo>
                  <a:lnTo>
                    <a:pt x="4433" y="147"/>
                  </a:lnTo>
                  <a:lnTo>
                    <a:pt x="4166" y="49"/>
                  </a:lnTo>
                  <a:lnTo>
                    <a:pt x="3898" y="25"/>
                  </a:lnTo>
                  <a:lnTo>
                    <a:pt x="3630" y="1"/>
                  </a:lnTo>
                  <a:lnTo>
                    <a:pt x="3386" y="25"/>
                  </a:lnTo>
                  <a:lnTo>
                    <a:pt x="3143" y="74"/>
                  </a:lnTo>
                  <a:lnTo>
                    <a:pt x="2899" y="147"/>
                  </a:lnTo>
                  <a:lnTo>
                    <a:pt x="2680" y="220"/>
                  </a:lnTo>
                  <a:lnTo>
                    <a:pt x="2461" y="342"/>
                  </a:lnTo>
                  <a:lnTo>
                    <a:pt x="2266" y="463"/>
                  </a:lnTo>
                  <a:lnTo>
                    <a:pt x="2095" y="610"/>
                  </a:lnTo>
                  <a:lnTo>
                    <a:pt x="1925" y="780"/>
                  </a:lnTo>
                  <a:lnTo>
                    <a:pt x="1925" y="780"/>
                  </a:lnTo>
                  <a:lnTo>
                    <a:pt x="1754" y="951"/>
                  </a:lnTo>
                  <a:lnTo>
                    <a:pt x="1608" y="1121"/>
                  </a:lnTo>
                  <a:lnTo>
                    <a:pt x="1487" y="1340"/>
                  </a:lnTo>
                  <a:lnTo>
                    <a:pt x="1365" y="1535"/>
                  </a:lnTo>
                  <a:lnTo>
                    <a:pt x="1292" y="1754"/>
                  </a:lnTo>
                  <a:lnTo>
                    <a:pt x="1219" y="1998"/>
                  </a:lnTo>
                  <a:lnTo>
                    <a:pt x="1170" y="2241"/>
                  </a:lnTo>
                  <a:lnTo>
                    <a:pt x="1146" y="2485"/>
                  </a:lnTo>
                  <a:lnTo>
                    <a:pt x="1170" y="2753"/>
                  </a:lnTo>
                  <a:lnTo>
                    <a:pt x="1194" y="3021"/>
                  </a:lnTo>
                  <a:lnTo>
                    <a:pt x="1292" y="3289"/>
                  </a:lnTo>
                  <a:lnTo>
                    <a:pt x="1389" y="3557"/>
                  </a:lnTo>
                  <a:lnTo>
                    <a:pt x="1535" y="3849"/>
                  </a:lnTo>
                  <a:lnTo>
                    <a:pt x="1730" y="4141"/>
                  </a:lnTo>
                  <a:lnTo>
                    <a:pt x="1949" y="4433"/>
                  </a:lnTo>
                  <a:lnTo>
                    <a:pt x="2217" y="4726"/>
                  </a:lnTo>
                  <a:lnTo>
                    <a:pt x="2217" y="4726"/>
                  </a:lnTo>
                  <a:lnTo>
                    <a:pt x="2388" y="4872"/>
                  </a:lnTo>
                  <a:lnTo>
                    <a:pt x="2558" y="4993"/>
                  </a:lnTo>
                  <a:lnTo>
                    <a:pt x="2923" y="5237"/>
                  </a:lnTo>
                  <a:lnTo>
                    <a:pt x="3337" y="5456"/>
                  </a:lnTo>
                  <a:lnTo>
                    <a:pt x="3752" y="5627"/>
                  </a:lnTo>
                  <a:lnTo>
                    <a:pt x="488" y="5627"/>
                  </a:lnTo>
                  <a:lnTo>
                    <a:pt x="488" y="5627"/>
                  </a:lnTo>
                  <a:lnTo>
                    <a:pt x="391" y="5627"/>
                  </a:lnTo>
                  <a:lnTo>
                    <a:pt x="317" y="5651"/>
                  </a:lnTo>
                  <a:lnTo>
                    <a:pt x="220" y="5700"/>
                  </a:lnTo>
                  <a:lnTo>
                    <a:pt x="147" y="5773"/>
                  </a:lnTo>
                  <a:lnTo>
                    <a:pt x="98" y="5822"/>
                  </a:lnTo>
                  <a:lnTo>
                    <a:pt x="50" y="5919"/>
                  </a:lnTo>
                  <a:lnTo>
                    <a:pt x="25" y="6016"/>
                  </a:lnTo>
                  <a:lnTo>
                    <a:pt x="1" y="6114"/>
                  </a:lnTo>
                  <a:lnTo>
                    <a:pt x="1" y="9572"/>
                  </a:lnTo>
                  <a:lnTo>
                    <a:pt x="5797" y="957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59" name="Shape 683">
              <a:extLst>
                <a:ext uri="{FF2B5EF4-FFF2-40B4-BE49-F238E27FC236}">
                  <a16:creationId xmlns:a16="http://schemas.microsoft.com/office/drawing/2014/main" id="{6D245B5F-7B06-43E0-87B0-4BEEB38C5299}"/>
                </a:ext>
              </a:extLst>
            </p:cNvPr>
            <p:cNvSpPr/>
            <p:nvPr/>
          </p:nvSpPr>
          <p:spPr>
            <a:xfrm>
              <a:off x="2053375" y="5121275"/>
              <a:ext cx="176600" cy="25"/>
            </a:xfrm>
            <a:custGeom>
              <a:avLst/>
              <a:gdLst/>
              <a:ahLst/>
              <a:cxnLst/>
              <a:rect l="0" t="0" r="0" b="0"/>
              <a:pathLst>
                <a:path w="7064" h="1" fill="none" extrusionOk="0">
                  <a:moveTo>
                    <a:pt x="1" y="1"/>
                  </a:moveTo>
                  <a:lnTo>
                    <a:pt x="706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0" name="Shape 684">
              <a:extLst>
                <a:ext uri="{FF2B5EF4-FFF2-40B4-BE49-F238E27FC236}">
                  <a16:creationId xmlns:a16="http://schemas.microsoft.com/office/drawing/2014/main" id="{11C14AFE-792F-4927-A4E5-392777E38156}"/>
                </a:ext>
              </a:extLst>
            </p:cNvPr>
            <p:cNvSpPr/>
            <p:nvPr/>
          </p:nvSpPr>
          <p:spPr>
            <a:xfrm>
              <a:off x="2104525" y="5121275"/>
              <a:ext cx="74300" cy="323350"/>
            </a:xfrm>
            <a:custGeom>
              <a:avLst/>
              <a:gdLst/>
              <a:ahLst/>
              <a:cxnLst/>
              <a:rect l="0" t="0" r="0" b="0"/>
              <a:pathLst>
                <a:path w="2972" h="12934" fill="none" extrusionOk="0">
                  <a:moveTo>
                    <a:pt x="0" y="1"/>
                  </a:moveTo>
                  <a:lnTo>
                    <a:pt x="0" y="12933"/>
                  </a:lnTo>
                  <a:lnTo>
                    <a:pt x="2972" y="12933"/>
                  </a:lnTo>
                  <a:lnTo>
                    <a:pt x="2972"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1" name="Shape 685">
              <a:extLst>
                <a:ext uri="{FF2B5EF4-FFF2-40B4-BE49-F238E27FC236}">
                  <a16:creationId xmlns:a16="http://schemas.microsoft.com/office/drawing/2014/main" id="{2E5FB152-F5BE-4F00-B499-AADC635FC85B}"/>
                </a:ext>
              </a:extLst>
            </p:cNvPr>
            <p:cNvSpPr/>
            <p:nvPr/>
          </p:nvSpPr>
          <p:spPr>
            <a:xfrm>
              <a:off x="2166625" y="5023850"/>
              <a:ext cx="85275" cy="85275"/>
            </a:xfrm>
            <a:custGeom>
              <a:avLst/>
              <a:gdLst/>
              <a:ahLst/>
              <a:cxnLst/>
              <a:rect l="0" t="0" r="0" b="0"/>
              <a:pathLst>
                <a:path w="3411" h="3411" fill="none" extrusionOk="0">
                  <a:moveTo>
                    <a:pt x="902" y="659"/>
                  </a:moveTo>
                  <a:lnTo>
                    <a:pt x="902" y="659"/>
                  </a:lnTo>
                  <a:lnTo>
                    <a:pt x="1194" y="391"/>
                  </a:lnTo>
                  <a:lnTo>
                    <a:pt x="1486" y="196"/>
                  </a:lnTo>
                  <a:lnTo>
                    <a:pt x="1754" y="74"/>
                  </a:lnTo>
                  <a:lnTo>
                    <a:pt x="1900" y="50"/>
                  </a:lnTo>
                  <a:lnTo>
                    <a:pt x="2022" y="25"/>
                  </a:lnTo>
                  <a:lnTo>
                    <a:pt x="2144" y="1"/>
                  </a:lnTo>
                  <a:lnTo>
                    <a:pt x="2290" y="25"/>
                  </a:lnTo>
                  <a:lnTo>
                    <a:pt x="2412" y="50"/>
                  </a:lnTo>
                  <a:lnTo>
                    <a:pt x="2533" y="74"/>
                  </a:lnTo>
                  <a:lnTo>
                    <a:pt x="2655" y="123"/>
                  </a:lnTo>
                  <a:lnTo>
                    <a:pt x="2777" y="196"/>
                  </a:lnTo>
                  <a:lnTo>
                    <a:pt x="3021" y="391"/>
                  </a:lnTo>
                  <a:lnTo>
                    <a:pt x="3021" y="391"/>
                  </a:lnTo>
                  <a:lnTo>
                    <a:pt x="3215" y="634"/>
                  </a:lnTo>
                  <a:lnTo>
                    <a:pt x="3288" y="756"/>
                  </a:lnTo>
                  <a:lnTo>
                    <a:pt x="3337" y="878"/>
                  </a:lnTo>
                  <a:lnTo>
                    <a:pt x="3362" y="999"/>
                  </a:lnTo>
                  <a:lnTo>
                    <a:pt x="3386" y="1121"/>
                  </a:lnTo>
                  <a:lnTo>
                    <a:pt x="3410" y="1267"/>
                  </a:lnTo>
                  <a:lnTo>
                    <a:pt x="3386" y="1389"/>
                  </a:lnTo>
                  <a:lnTo>
                    <a:pt x="3362" y="1535"/>
                  </a:lnTo>
                  <a:lnTo>
                    <a:pt x="3337" y="1657"/>
                  </a:lnTo>
                  <a:lnTo>
                    <a:pt x="3215" y="1925"/>
                  </a:lnTo>
                  <a:lnTo>
                    <a:pt x="3021" y="2217"/>
                  </a:lnTo>
                  <a:lnTo>
                    <a:pt x="2753" y="2509"/>
                  </a:lnTo>
                  <a:lnTo>
                    <a:pt x="2753" y="2509"/>
                  </a:lnTo>
                  <a:lnTo>
                    <a:pt x="2631" y="2607"/>
                  </a:lnTo>
                  <a:lnTo>
                    <a:pt x="2509" y="2704"/>
                  </a:lnTo>
                  <a:lnTo>
                    <a:pt x="2192" y="2899"/>
                  </a:lnTo>
                  <a:lnTo>
                    <a:pt x="1827" y="3045"/>
                  </a:lnTo>
                  <a:lnTo>
                    <a:pt x="1462" y="3167"/>
                  </a:lnTo>
                  <a:lnTo>
                    <a:pt x="1072" y="3264"/>
                  </a:lnTo>
                  <a:lnTo>
                    <a:pt x="682" y="3338"/>
                  </a:lnTo>
                  <a:lnTo>
                    <a:pt x="317" y="3386"/>
                  </a:lnTo>
                  <a:lnTo>
                    <a:pt x="1" y="3411"/>
                  </a:lnTo>
                  <a:lnTo>
                    <a:pt x="1" y="3411"/>
                  </a:lnTo>
                  <a:lnTo>
                    <a:pt x="25" y="3094"/>
                  </a:lnTo>
                  <a:lnTo>
                    <a:pt x="98" y="2729"/>
                  </a:lnTo>
                  <a:lnTo>
                    <a:pt x="147" y="2339"/>
                  </a:lnTo>
                  <a:lnTo>
                    <a:pt x="244" y="1949"/>
                  </a:lnTo>
                  <a:lnTo>
                    <a:pt x="366" y="1584"/>
                  </a:lnTo>
                  <a:lnTo>
                    <a:pt x="512" y="1219"/>
                  </a:lnTo>
                  <a:lnTo>
                    <a:pt x="707" y="902"/>
                  </a:lnTo>
                  <a:lnTo>
                    <a:pt x="804" y="780"/>
                  </a:lnTo>
                  <a:lnTo>
                    <a:pt x="902" y="659"/>
                  </a:lnTo>
                  <a:lnTo>
                    <a:pt x="902" y="65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2" name="Shape 686">
              <a:extLst>
                <a:ext uri="{FF2B5EF4-FFF2-40B4-BE49-F238E27FC236}">
                  <a16:creationId xmlns:a16="http://schemas.microsoft.com/office/drawing/2014/main" id="{EFE3472F-285C-4365-95BC-83E02D702FB3}"/>
                </a:ext>
              </a:extLst>
            </p:cNvPr>
            <p:cNvSpPr/>
            <p:nvPr/>
          </p:nvSpPr>
          <p:spPr>
            <a:xfrm>
              <a:off x="2031450" y="5023850"/>
              <a:ext cx="85275" cy="85275"/>
            </a:xfrm>
            <a:custGeom>
              <a:avLst/>
              <a:gdLst/>
              <a:ahLst/>
              <a:cxnLst/>
              <a:rect l="0" t="0" r="0" b="0"/>
              <a:pathLst>
                <a:path w="3411" h="3411" fill="none" extrusionOk="0">
                  <a:moveTo>
                    <a:pt x="390" y="391"/>
                  </a:moveTo>
                  <a:lnTo>
                    <a:pt x="390" y="391"/>
                  </a:lnTo>
                  <a:lnTo>
                    <a:pt x="634" y="196"/>
                  </a:lnTo>
                  <a:lnTo>
                    <a:pt x="756" y="123"/>
                  </a:lnTo>
                  <a:lnTo>
                    <a:pt x="878" y="74"/>
                  </a:lnTo>
                  <a:lnTo>
                    <a:pt x="999" y="50"/>
                  </a:lnTo>
                  <a:lnTo>
                    <a:pt x="1121" y="25"/>
                  </a:lnTo>
                  <a:lnTo>
                    <a:pt x="1267" y="1"/>
                  </a:lnTo>
                  <a:lnTo>
                    <a:pt x="1389" y="25"/>
                  </a:lnTo>
                  <a:lnTo>
                    <a:pt x="1511" y="50"/>
                  </a:lnTo>
                  <a:lnTo>
                    <a:pt x="1657" y="74"/>
                  </a:lnTo>
                  <a:lnTo>
                    <a:pt x="1925" y="196"/>
                  </a:lnTo>
                  <a:lnTo>
                    <a:pt x="2217" y="391"/>
                  </a:lnTo>
                  <a:lnTo>
                    <a:pt x="2509" y="659"/>
                  </a:lnTo>
                  <a:lnTo>
                    <a:pt x="2509" y="659"/>
                  </a:lnTo>
                  <a:lnTo>
                    <a:pt x="2607" y="780"/>
                  </a:lnTo>
                  <a:lnTo>
                    <a:pt x="2704" y="902"/>
                  </a:lnTo>
                  <a:lnTo>
                    <a:pt x="2899" y="1219"/>
                  </a:lnTo>
                  <a:lnTo>
                    <a:pt x="3045" y="1584"/>
                  </a:lnTo>
                  <a:lnTo>
                    <a:pt x="3167" y="1949"/>
                  </a:lnTo>
                  <a:lnTo>
                    <a:pt x="3264" y="2339"/>
                  </a:lnTo>
                  <a:lnTo>
                    <a:pt x="3313" y="2729"/>
                  </a:lnTo>
                  <a:lnTo>
                    <a:pt x="3386" y="3094"/>
                  </a:lnTo>
                  <a:lnTo>
                    <a:pt x="3410" y="3411"/>
                  </a:lnTo>
                  <a:lnTo>
                    <a:pt x="3410" y="3411"/>
                  </a:lnTo>
                  <a:lnTo>
                    <a:pt x="3094" y="3386"/>
                  </a:lnTo>
                  <a:lnTo>
                    <a:pt x="2729" y="3338"/>
                  </a:lnTo>
                  <a:lnTo>
                    <a:pt x="2339" y="3264"/>
                  </a:lnTo>
                  <a:lnTo>
                    <a:pt x="1949" y="3167"/>
                  </a:lnTo>
                  <a:lnTo>
                    <a:pt x="1584" y="3045"/>
                  </a:lnTo>
                  <a:lnTo>
                    <a:pt x="1218" y="2899"/>
                  </a:lnTo>
                  <a:lnTo>
                    <a:pt x="902" y="2704"/>
                  </a:lnTo>
                  <a:lnTo>
                    <a:pt x="780" y="2607"/>
                  </a:lnTo>
                  <a:lnTo>
                    <a:pt x="658" y="2509"/>
                  </a:lnTo>
                  <a:lnTo>
                    <a:pt x="658" y="2509"/>
                  </a:lnTo>
                  <a:lnTo>
                    <a:pt x="390" y="2217"/>
                  </a:lnTo>
                  <a:lnTo>
                    <a:pt x="196" y="1925"/>
                  </a:lnTo>
                  <a:lnTo>
                    <a:pt x="74" y="1657"/>
                  </a:lnTo>
                  <a:lnTo>
                    <a:pt x="49" y="1535"/>
                  </a:lnTo>
                  <a:lnTo>
                    <a:pt x="25" y="1389"/>
                  </a:lnTo>
                  <a:lnTo>
                    <a:pt x="1" y="1267"/>
                  </a:lnTo>
                  <a:lnTo>
                    <a:pt x="25" y="1121"/>
                  </a:lnTo>
                  <a:lnTo>
                    <a:pt x="49" y="999"/>
                  </a:lnTo>
                  <a:lnTo>
                    <a:pt x="74" y="878"/>
                  </a:lnTo>
                  <a:lnTo>
                    <a:pt x="123" y="756"/>
                  </a:lnTo>
                  <a:lnTo>
                    <a:pt x="196" y="634"/>
                  </a:lnTo>
                  <a:lnTo>
                    <a:pt x="390" y="391"/>
                  </a:lnTo>
                  <a:lnTo>
                    <a:pt x="390" y="39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3" name="Shape 687">
              <a:extLst>
                <a:ext uri="{FF2B5EF4-FFF2-40B4-BE49-F238E27FC236}">
                  <a16:creationId xmlns:a16="http://schemas.microsoft.com/office/drawing/2014/main" id="{33C867A5-19FC-4A10-AD49-F069DA0D795F}"/>
                </a:ext>
              </a:extLst>
            </p:cNvPr>
            <p:cNvSpPr/>
            <p:nvPr/>
          </p:nvSpPr>
          <p:spPr>
            <a:xfrm>
              <a:off x="1979100" y="5219925"/>
              <a:ext cx="125450" cy="224700"/>
            </a:xfrm>
            <a:custGeom>
              <a:avLst/>
              <a:gdLst/>
              <a:ahLst/>
              <a:cxnLst/>
              <a:rect l="0" t="0" r="0" b="0"/>
              <a:pathLst>
                <a:path w="5018" h="8988" fill="none" extrusionOk="0">
                  <a:moveTo>
                    <a:pt x="0" y="0"/>
                  </a:moveTo>
                  <a:lnTo>
                    <a:pt x="0" y="8500"/>
                  </a:lnTo>
                  <a:lnTo>
                    <a:pt x="0" y="8500"/>
                  </a:lnTo>
                  <a:lnTo>
                    <a:pt x="25" y="8598"/>
                  </a:lnTo>
                  <a:lnTo>
                    <a:pt x="49" y="8695"/>
                  </a:lnTo>
                  <a:lnTo>
                    <a:pt x="98" y="8768"/>
                  </a:lnTo>
                  <a:lnTo>
                    <a:pt x="146" y="8841"/>
                  </a:lnTo>
                  <a:lnTo>
                    <a:pt x="219" y="8890"/>
                  </a:lnTo>
                  <a:lnTo>
                    <a:pt x="317" y="8938"/>
                  </a:lnTo>
                  <a:lnTo>
                    <a:pt x="390" y="8963"/>
                  </a:lnTo>
                  <a:lnTo>
                    <a:pt x="487" y="8987"/>
                  </a:lnTo>
                  <a:lnTo>
                    <a:pt x="5017" y="898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4" name="Shape 688">
              <a:extLst>
                <a:ext uri="{FF2B5EF4-FFF2-40B4-BE49-F238E27FC236}">
                  <a16:creationId xmlns:a16="http://schemas.microsoft.com/office/drawing/2014/main" id="{B98A61C3-94CC-41B1-B450-1A9425532FD3}"/>
                </a:ext>
              </a:extLst>
            </p:cNvPr>
            <p:cNvSpPr/>
            <p:nvPr/>
          </p:nvSpPr>
          <p:spPr>
            <a:xfrm>
              <a:off x="2178800" y="5219925"/>
              <a:ext cx="125450" cy="224700"/>
            </a:xfrm>
            <a:custGeom>
              <a:avLst/>
              <a:gdLst/>
              <a:ahLst/>
              <a:cxnLst/>
              <a:rect l="0" t="0" r="0" b="0"/>
              <a:pathLst>
                <a:path w="5018" h="8988" fill="none" extrusionOk="0">
                  <a:moveTo>
                    <a:pt x="1" y="8987"/>
                  </a:moveTo>
                  <a:lnTo>
                    <a:pt x="4531" y="8987"/>
                  </a:lnTo>
                  <a:lnTo>
                    <a:pt x="4531" y="8987"/>
                  </a:lnTo>
                  <a:lnTo>
                    <a:pt x="4628" y="8963"/>
                  </a:lnTo>
                  <a:lnTo>
                    <a:pt x="4701" y="8938"/>
                  </a:lnTo>
                  <a:lnTo>
                    <a:pt x="4799" y="8890"/>
                  </a:lnTo>
                  <a:lnTo>
                    <a:pt x="4872" y="8841"/>
                  </a:lnTo>
                  <a:lnTo>
                    <a:pt x="4920" y="8768"/>
                  </a:lnTo>
                  <a:lnTo>
                    <a:pt x="4969" y="8695"/>
                  </a:lnTo>
                  <a:lnTo>
                    <a:pt x="4993" y="8598"/>
                  </a:lnTo>
                  <a:lnTo>
                    <a:pt x="5018" y="8500"/>
                  </a:lnTo>
                  <a:lnTo>
                    <a:pt x="501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65" name="Shape 689">
            <a:extLst>
              <a:ext uri="{FF2B5EF4-FFF2-40B4-BE49-F238E27FC236}">
                <a16:creationId xmlns:a16="http://schemas.microsoft.com/office/drawing/2014/main" id="{3D8BD005-E009-4AF8-A7BC-02EC60230248}"/>
              </a:ext>
            </a:extLst>
          </p:cNvPr>
          <p:cNvGrpSpPr/>
          <p:nvPr/>
        </p:nvGrpSpPr>
        <p:grpSpPr>
          <a:xfrm>
            <a:off x="7111486" y="5430331"/>
            <a:ext cx="429073" cy="431446"/>
            <a:chOff x="2605025" y="4998300"/>
            <a:chExt cx="417700" cy="429275"/>
          </a:xfrm>
        </p:grpSpPr>
        <p:sp>
          <p:nvSpPr>
            <p:cNvPr id="266" name="Shape 690">
              <a:extLst>
                <a:ext uri="{FF2B5EF4-FFF2-40B4-BE49-F238E27FC236}">
                  <a16:creationId xmlns:a16="http://schemas.microsoft.com/office/drawing/2014/main" id="{2D0E2512-0523-4219-B684-81296F3794E9}"/>
                </a:ext>
              </a:extLst>
            </p:cNvPr>
            <p:cNvSpPr/>
            <p:nvPr/>
          </p:nvSpPr>
          <p:spPr>
            <a:xfrm>
              <a:off x="2819350" y="5216875"/>
              <a:ext cx="202150" cy="210700"/>
            </a:xfrm>
            <a:custGeom>
              <a:avLst/>
              <a:gdLst/>
              <a:ahLst/>
              <a:cxnLst/>
              <a:rect l="0" t="0" r="0" b="0"/>
              <a:pathLst>
                <a:path w="8086" h="8428" fill="none" extrusionOk="0">
                  <a:moveTo>
                    <a:pt x="0" y="1851"/>
                  </a:moveTo>
                  <a:lnTo>
                    <a:pt x="5797" y="8135"/>
                  </a:lnTo>
                  <a:lnTo>
                    <a:pt x="5797" y="8135"/>
                  </a:lnTo>
                  <a:lnTo>
                    <a:pt x="5943" y="8257"/>
                  </a:lnTo>
                  <a:lnTo>
                    <a:pt x="6113" y="8354"/>
                  </a:lnTo>
                  <a:lnTo>
                    <a:pt x="6284" y="8403"/>
                  </a:lnTo>
                  <a:lnTo>
                    <a:pt x="6478" y="8427"/>
                  </a:lnTo>
                  <a:lnTo>
                    <a:pt x="6649" y="8403"/>
                  </a:lnTo>
                  <a:lnTo>
                    <a:pt x="6819" y="8354"/>
                  </a:lnTo>
                  <a:lnTo>
                    <a:pt x="6990" y="8257"/>
                  </a:lnTo>
                  <a:lnTo>
                    <a:pt x="7136" y="8135"/>
                  </a:lnTo>
                  <a:lnTo>
                    <a:pt x="7818" y="7453"/>
                  </a:lnTo>
                  <a:lnTo>
                    <a:pt x="7818" y="7453"/>
                  </a:lnTo>
                  <a:lnTo>
                    <a:pt x="7940" y="7307"/>
                  </a:lnTo>
                  <a:lnTo>
                    <a:pt x="8037" y="7136"/>
                  </a:lnTo>
                  <a:lnTo>
                    <a:pt x="8086" y="6966"/>
                  </a:lnTo>
                  <a:lnTo>
                    <a:pt x="8086" y="6795"/>
                  </a:lnTo>
                  <a:lnTo>
                    <a:pt x="8086" y="6601"/>
                  </a:lnTo>
                  <a:lnTo>
                    <a:pt x="8037" y="6430"/>
                  </a:lnTo>
                  <a:lnTo>
                    <a:pt x="7940" y="6260"/>
                  </a:lnTo>
                  <a:lnTo>
                    <a:pt x="7818" y="6114"/>
                  </a:lnTo>
                  <a:lnTo>
                    <a:pt x="1705"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7" name="Shape 691">
              <a:extLst>
                <a:ext uri="{FF2B5EF4-FFF2-40B4-BE49-F238E27FC236}">
                  <a16:creationId xmlns:a16="http://schemas.microsoft.com/office/drawing/2014/main" id="{503FE45E-FD01-4066-87CB-F68ACE731541}"/>
                </a:ext>
              </a:extLst>
            </p:cNvPr>
            <p:cNvSpPr/>
            <p:nvPr/>
          </p:nvSpPr>
          <p:spPr>
            <a:xfrm>
              <a:off x="2606225" y="4998300"/>
              <a:ext cx="203400" cy="207650"/>
            </a:xfrm>
            <a:custGeom>
              <a:avLst/>
              <a:gdLst/>
              <a:ahLst/>
              <a:cxnLst/>
              <a:rect l="0" t="0" r="0" b="0"/>
              <a:pathLst>
                <a:path w="8136" h="8306" fill="none" extrusionOk="0">
                  <a:moveTo>
                    <a:pt x="8135" y="6649"/>
                  </a:moveTo>
                  <a:lnTo>
                    <a:pt x="4433" y="2947"/>
                  </a:lnTo>
                  <a:lnTo>
                    <a:pt x="1730" y="244"/>
                  </a:lnTo>
                  <a:lnTo>
                    <a:pt x="1730" y="244"/>
                  </a:lnTo>
                  <a:lnTo>
                    <a:pt x="1584" y="122"/>
                  </a:lnTo>
                  <a:lnTo>
                    <a:pt x="1413" y="49"/>
                  </a:lnTo>
                  <a:lnTo>
                    <a:pt x="1243" y="0"/>
                  </a:lnTo>
                  <a:lnTo>
                    <a:pt x="1048" y="0"/>
                  </a:lnTo>
                  <a:lnTo>
                    <a:pt x="878" y="0"/>
                  </a:lnTo>
                  <a:lnTo>
                    <a:pt x="683" y="49"/>
                  </a:lnTo>
                  <a:lnTo>
                    <a:pt x="512" y="122"/>
                  </a:lnTo>
                  <a:lnTo>
                    <a:pt x="390" y="244"/>
                  </a:lnTo>
                  <a:lnTo>
                    <a:pt x="390" y="244"/>
                  </a:lnTo>
                  <a:lnTo>
                    <a:pt x="269" y="365"/>
                  </a:lnTo>
                  <a:lnTo>
                    <a:pt x="171" y="511"/>
                  </a:lnTo>
                  <a:lnTo>
                    <a:pt x="98" y="682"/>
                  </a:lnTo>
                  <a:lnTo>
                    <a:pt x="50" y="852"/>
                  </a:lnTo>
                  <a:lnTo>
                    <a:pt x="1" y="1023"/>
                  </a:lnTo>
                  <a:lnTo>
                    <a:pt x="1" y="1218"/>
                  </a:lnTo>
                  <a:lnTo>
                    <a:pt x="1" y="1413"/>
                  </a:lnTo>
                  <a:lnTo>
                    <a:pt x="1" y="1607"/>
                  </a:lnTo>
                  <a:lnTo>
                    <a:pt x="74" y="2021"/>
                  </a:lnTo>
                  <a:lnTo>
                    <a:pt x="220" y="2484"/>
                  </a:lnTo>
                  <a:lnTo>
                    <a:pt x="390" y="2923"/>
                  </a:lnTo>
                  <a:lnTo>
                    <a:pt x="610" y="3385"/>
                  </a:lnTo>
                  <a:lnTo>
                    <a:pt x="853" y="3872"/>
                  </a:lnTo>
                  <a:lnTo>
                    <a:pt x="1121" y="4311"/>
                  </a:lnTo>
                  <a:lnTo>
                    <a:pt x="1413" y="4774"/>
                  </a:lnTo>
                  <a:lnTo>
                    <a:pt x="1706" y="5188"/>
                  </a:lnTo>
                  <a:lnTo>
                    <a:pt x="1998" y="5577"/>
                  </a:lnTo>
                  <a:lnTo>
                    <a:pt x="2290" y="5943"/>
                  </a:lnTo>
                  <a:lnTo>
                    <a:pt x="2582" y="6284"/>
                  </a:lnTo>
                  <a:lnTo>
                    <a:pt x="2850" y="6551"/>
                  </a:lnTo>
                  <a:lnTo>
                    <a:pt x="2850" y="6551"/>
                  </a:lnTo>
                  <a:lnTo>
                    <a:pt x="3070" y="6771"/>
                  </a:lnTo>
                  <a:lnTo>
                    <a:pt x="3313" y="6966"/>
                  </a:lnTo>
                  <a:lnTo>
                    <a:pt x="3557" y="7136"/>
                  </a:lnTo>
                  <a:lnTo>
                    <a:pt x="3800" y="7307"/>
                  </a:lnTo>
                  <a:lnTo>
                    <a:pt x="4312" y="7599"/>
                  </a:lnTo>
                  <a:lnTo>
                    <a:pt x="4823" y="7818"/>
                  </a:lnTo>
                  <a:lnTo>
                    <a:pt x="5310" y="8013"/>
                  </a:lnTo>
                  <a:lnTo>
                    <a:pt x="5724" y="8159"/>
                  </a:lnTo>
                  <a:lnTo>
                    <a:pt x="6333" y="8305"/>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8" name="Shape 692">
              <a:extLst>
                <a:ext uri="{FF2B5EF4-FFF2-40B4-BE49-F238E27FC236}">
                  <a16:creationId xmlns:a16="http://schemas.microsoft.com/office/drawing/2014/main" id="{4B8AE6AB-4066-465E-93B2-3085DF12165B}"/>
                </a:ext>
              </a:extLst>
            </p:cNvPr>
            <p:cNvSpPr/>
            <p:nvPr/>
          </p:nvSpPr>
          <p:spPr>
            <a:xfrm>
              <a:off x="2605025" y="5003775"/>
              <a:ext cx="417700" cy="417700"/>
            </a:xfrm>
            <a:custGeom>
              <a:avLst/>
              <a:gdLst/>
              <a:ahLst/>
              <a:cxnLst/>
              <a:rect l="0" t="0" r="0" b="0"/>
              <a:pathLst>
                <a:path w="16708" h="16708" fill="none" extrusionOk="0">
                  <a:moveTo>
                    <a:pt x="13931" y="6820"/>
                  </a:moveTo>
                  <a:lnTo>
                    <a:pt x="13931" y="6820"/>
                  </a:lnTo>
                  <a:lnTo>
                    <a:pt x="14126" y="6625"/>
                  </a:lnTo>
                  <a:lnTo>
                    <a:pt x="14345" y="6357"/>
                  </a:lnTo>
                  <a:lnTo>
                    <a:pt x="14784" y="5797"/>
                  </a:lnTo>
                  <a:lnTo>
                    <a:pt x="15246" y="5139"/>
                  </a:lnTo>
                  <a:lnTo>
                    <a:pt x="15685" y="4482"/>
                  </a:lnTo>
                  <a:lnTo>
                    <a:pt x="16367" y="3386"/>
                  </a:lnTo>
                  <a:lnTo>
                    <a:pt x="16659" y="2923"/>
                  </a:lnTo>
                  <a:lnTo>
                    <a:pt x="16659" y="2923"/>
                  </a:lnTo>
                  <a:lnTo>
                    <a:pt x="16708" y="2825"/>
                  </a:lnTo>
                  <a:lnTo>
                    <a:pt x="16708" y="2728"/>
                  </a:lnTo>
                  <a:lnTo>
                    <a:pt x="16708" y="2655"/>
                  </a:lnTo>
                  <a:lnTo>
                    <a:pt x="16659" y="2582"/>
                  </a:lnTo>
                  <a:lnTo>
                    <a:pt x="16659" y="2582"/>
                  </a:lnTo>
                  <a:lnTo>
                    <a:pt x="16586" y="2533"/>
                  </a:lnTo>
                  <a:lnTo>
                    <a:pt x="16488" y="2533"/>
                  </a:lnTo>
                  <a:lnTo>
                    <a:pt x="16415" y="2533"/>
                  </a:lnTo>
                  <a:lnTo>
                    <a:pt x="16318" y="2582"/>
                  </a:lnTo>
                  <a:lnTo>
                    <a:pt x="13615" y="4944"/>
                  </a:lnTo>
                  <a:lnTo>
                    <a:pt x="13615" y="4944"/>
                  </a:lnTo>
                  <a:lnTo>
                    <a:pt x="13541" y="4993"/>
                  </a:lnTo>
                  <a:lnTo>
                    <a:pt x="13420" y="4993"/>
                  </a:lnTo>
                  <a:lnTo>
                    <a:pt x="13322" y="4969"/>
                  </a:lnTo>
                  <a:lnTo>
                    <a:pt x="13200" y="4871"/>
                  </a:lnTo>
                  <a:lnTo>
                    <a:pt x="13200" y="4871"/>
                  </a:lnTo>
                  <a:lnTo>
                    <a:pt x="13103" y="4749"/>
                  </a:lnTo>
                  <a:lnTo>
                    <a:pt x="13054" y="4628"/>
                  </a:lnTo>
                  <a:lnTo>
                    <a:pt x="13054" y="4530"/>
                  </a:lnTo>
                  <a:lnTo>
                    <a:pt x="13103" y="4433"/>
                  </a:lnTo>
                  <a:lnTo>
                    <a:pt x="13103" y="4433"/>
                  </a:lnTo>
                  <a:lnTo>
                    <a:pt x="15563" y="1486"/>
                  </a:lnTo>
                  <a:lnTo>
                    <a:pt x="15563" y="1486"/>
                  </a:lnTo>
                  <a:lnTo>
                    <a:pt x="15612" y="1388"/>
                  </a:lnTo>
                  <a:lnTo>
                    <a:pt x="15612" y="1315"/>
                  </a:lnTo>
                  <a:lnTo>
                    <a:pt x="15612" y="1218"/>
                  </a:lnTo>
                  <a:lnTo>
                    <a:pt x="15563" y="1145"/>
                  </a:lnTo>
                  <a:lnTo>
                    <a:pt x="15563" y="1145"/>
                  </a:lnTo>
                  <a:lnTo>
                    <a:pt x="15490" y="1096"/>
                  </a:lnTo>
                  <a:lnTo>
                    <a:pt x="15392" y="1096"/>
                  </a:lnTo>
                  <a:lnTo>
                    <a:pt x="15319" y="1096"/>
                  </a:lnTo>
                  <a:lnTo>
                    <a:pt x="15222" y="1145"/>
                  </a:lnTo>
                  <a:lnTo>
                    <a:pt x="15222" y="1145"/>
                  </a:lnTo>
                  <a:lnTo>
                    <a:pt x="12275" y="3605"/>
                  </a:lnTo>
                  <a:lnTo>
                    <a:pt x="12275" y="3605"/>
                  </a:lnTo>
                  <a:lnTo>
                    <a:pt x="12178" y="3653"/>
                  </a:lnTo>
                  <a:lnTo>
                    <a:pt x="12080" y="3653"/>
                  </a:lnTo>
                  <a:lnTo>
                    <a:pt x="11958" y="3605"/>
                  </a:lnTo>
                  <a:lnTo>
                    <a:pt x="11861" y="3507"/>
                  </a:lnTo>
                  <a:lnTo>
                    <a:pt x="11861" y="3507"/>
                  </a:lnTo>
                  <a:lnTo>
                    <a:pt x="11764" y="3386"/>
                  </a:lnTo>
                  <a:lnTo>
                    <a:pt x="11715" y="3288"/>
                  </a:lnTo>
                  <a:lnTo>
                    <a:pt x="11715" y="3166"/>
                  </a:lnTo>
                  <a:lnTo>
                    <a:pt x="11764" y="3093"/>
                  </a:lnTo>
                  <a:lnTo>
                    <a:pt x="14126" y="390"/>
                  </a:lnTo>
                  <a:lnTo>
                    <a:pt x="14126" y="390"/>
                  </a:lnTo>
                  <a:lnTo>
                    <a:pt x="14175" y="292"/>
                  </a:lnTo>
                  <a:lnTo>
                    <a:pt x="14175" y="219"/>
                  </a:lnTo>
                  <a:lnTo>
                    <a:pt x="14175" y="122"/>
                  </a:lnTo>
                  <a:lnTo>
                    <a:pt x="14126" y="49"/>
                  </a:lnTo>
                  <a:lnTo>
                    <a:pt x="14126" y="49"/>
                  </a:lnTo>
                  <a:lnTo>
                    <a:pt x="14053" y="0"/>
                  </a:lnTo>
                  <a:lnTo>
                    <a:pt x="13980" y="0"/>
                  </a:lnTo>
                  <a:lnTo>
                    <a:pt x="13882" y="0"/>
                  </a:lnTo>
                  <a:lnTo>
                    <a:pt x="13785" y="49"/>
                  </a:lnTo>
                  <a:lnTo>
                    <a:pt x="13785" y="49"/>
                  </a:lnTo>
                  <a:lnTo>
                    <a:pt x="13322" y="341"/>
                  </a:lnTo>
                  <a:lnTo>
                    <a:pt x="12226" y="1023"/>
                  </a:lnTo>
                  <a:lnTo>
                    <a:pt x="11569" y="1462"/>
                  </a:lnTo>
                  <a:lnTo>
                    <a:pt x="10911" y="1924"/>
                  </a:lnTo>
                  <a:lnTo>
                    <a:pt x="10351" y="2363"/>
                  </a:lnTo>
                  <a:lnTo>
                    <a:pt x="10083" y="2582"/>
                  </a:lnTo>
                  <a:lnTo>
                    <a:pt x="9888" y="2777"/>
                  </a:lnTo>
                  <a:lnTo>
                    <a:pt x="9888" y="2777"/>
                  </a:lnTo>
                  <a:lnTo>
                    <a:pt x="9766" y="2898"/>
                  </a:lnTo>
                  <a:lnTo>
                    <a:pt x="9669" y="3045"/>
                  </a:lnTo>
                  <a:lnTo>
                    <a:pt x="9572" y="3215"/>
                  </a:lnTo>
                  <a:lnTo>
                    <a:pt x="9499" y="3410"/>
                  </a:lnTo>
                  <a:lnTo>
                    <a:pt x="9377" y="3824"/>
                  </a:lnTo>
                  <a:lnTo>
                    <a:pt x="9304" y="4262"/>
                  </a:lnTo>
                  <a:lnTo>
                    <a:pt x="9255" y="4701"/>
                  </a:lnTo>
                  <a:lnTo>
                    <a:pt x="9279" y="5163"/>
                  </a:lnTo>
                  <a:lnTo>
                    <a:pt x="9328" y="5577"/>
                  </a:lnTo>
                  <a:lnTo>
                    <a:pt x="9352" y="5772"/>
                  </a:lnTo>
                  <a:lnTo>
                    <a:pt x="9425" y="5943"/>
                  </a:lnTo>
                  <a:lnTo>
                    <a:pt x="268" y="14418"/>
                  </a:lnTo>
                  <a:lnTo>
                    <a:pt x="268" y="14418"/>
                  </a:lnTo>
                  <a:lnTo>
                    <a:pt x="146" y="14564"/>
                  </a:lnTo>
                  <a:lnTo>
                    <a:pt x="73" y="14735"/>
                  </a:lnTo>
                  <a:lnTo>
                    <a:pt x="0" y="14905"/>
                  </a:lnTo>
                  <a:lnTo>
                    <a:pt x="0" y="15076"/>
                  </a:lnTo>
                  <a:lnTo>
                    <a:pt x="0" y="15271"/>
                  </a:lnTo>
                  <a:lnTo>
                    <a:pt x="73" y="15441"/>
                  </a:lnTo>
                  <a:lnTo>
                    <a:pt x="146" y="15612"/>
                  </a:lnTo>
                  <a:lnTo>
                    <a:pt x="268" y="15758"/>
                  </a:lnTo>
                  <a:lnTo>
                    <a:pt x="950" y="16440"/>
                  </a:lnTo>
                  <a:lnTo>
                    <a:pt x="950" y="16440"/>
                  </a:lnTo>
                  <a:lnTo>
                    <a:pt x="1096" y="16562"/>
                  </a:lnTo>
                  <a:lnTo>
                    <a:pt x="1267" y="16635"/>
                  </a:lnTo>
                  <a:lnTo>
                    <a:pt x="1437" y="16708"/>
                  </a:lnTo>
                  <a:lnTo>
                    <a:pt x="1632" y="16708"/>
                  </a:lnTo>
                  <a:lnTo>
                    <a:pt x="1802" y="16708"/>
                  </a:lnTo>
                  <a:lnTo>
                    <a:pt x="1973" y="16635"/>
                  </a:lnTo>
                  <a:lnTo>
                    <a:pt x="2143" y="16562"/>
                  </a:lnTo>
                  <a:lnTo>
                    <a:pt x="2289" y="16440"/>
                  </a:lnTo>
                  <a:lnTo>
                    <a:pt x="10765" y="7282"/>
                  </a:lnTo>
                  <a:lnTo>
                    <a:pt x="10765" y="7282"/>
                  </a:lnTo>
                  <a:lnTo>
                    <a:pt x="11130" y="7380"/>
                  </a:lnTo>
                  <a:lnTo>
                    <a:pt x="11544" y="7428"/>
                  </a:lnTo>
                  <a:lnTo>
                    <a:pt x="12007" y="7453"/>
                  </a:lnTo>
                  <a:lnTo>
                    <a:pt x="12445" y="7404"/>
                  </a:lnTo>
                  <a:lnTo>
                    <a:pt x="12884" y="7331"/>
                  </a:lnTo>
                  <a:lnTo>
                    <a:pt x="13298" y="7209"/>
                  </a:lnTo>
                  <a:lnTo>
                    <a:pt x="13493" y="7136"/>
                  </a:lnTo>
                  <a:lnTo>
                    <a:pt x="13663" y="7039"/>
                  </a:lnTo>
                  <a:lnTo>
                    <a:pt x="13809" y="6941"/>
                  </a:lnTo>
                  <a:lnTo>
                    <a:pt x="13931" y="6820"/>
                  </a:lnTo>
                  <a:lnTo>
                    <a:pt x="13931" y="682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69" name="Shape 693">
            <a:extLst>
              <a:ext uri="{FF2B5EF4-FFF2-40B4-BE49-F238E27FC236}">
                <a16:creationId xmlns:a16="http://schemas.microsoft.com/office/drawing/2014/main" id="{A1A66474-88D5-408F-A115-16E37B0AD6D3}"/>
              </a:ext>
            </a:extLst>
          </p:cNvPr>
          <p:cNvGrpSpPr/>
          <p:nvPr/>
        </p:nvGrpSpPr>
        <p:grpSpPr>
          <a:xfrm>
            <a:off x="7760080" y="5434000"/>
            <a:ext cx="512895" cy="417978"/>
            <a:chOff x="3236425" y="5001950"/>
            <a:chExt cx="499300" cy="415875"/>
          </a:xfrm>
        </p:grpSpPr>
        <p:sp>
          <p:nvSpPr>
            <p:cNvPr id="270" name="Shape 694">
              <a:extLst>
                <a:ext uri="{FF2B5EF4-FFF2-40B4-BE49-F238E27FC236}">
                  <a16:creationId xmlns:a16="http://schemas.microsoft.com/office/drawing/2014/main" id="{987013B0-8883-4FCA-A37D-766EE69B6EB0}"/>
                </a:ext>
              </a:extLst>
            </p:cNvPr>
            <p:cNvSpPr/>
            <p:nvPr/>
          </p:nvSpPr>
          <p:spPr>
            <a:xfrm>
              <a:off x="3236425" y="5309425"/>
              <a:ext cx="499300" cy="108400"/>
            </a:xfrm>
            <a:custGeom>
              <a:avLst/>
              <a:gdLst/>
              <a:ahLst/>
              <a:cxnLst/>
              <a:rect l="0" t="0" r="0" b="0"/>
              <a:pathLst>
                <a:path w="19972" h="4336" fill="none" extrusionOk="0">
                  <a:moveTo>
                    <a:pt x="19533" y="0"/>
                  </a:moveTo>
                  <a:lnTo>
                    <a:pt x="439" y="0"/>
                  </a:lnTo>
                  <a:lnTo>
                    <a:pt x="439" y="0"/>
                  </a:lnTo>
                  <a:lnTo>
                    <a:pt x="365" y="0"/>
                  </a:lnTo>
                  <a:lnTo>
                    <a:pt x="268" y="25"/>
                  </a:lnTo>
                  <a:lnTo>
                    <a:pt x="195" y="73"/>
                  </a:lnTo>
                  <a:lnTo>
                    <a:pt x="122" y="122"/>
                  </a:lnTo>
                  <a:lnTo>
                    <a:pt x="73" y="195"/>
                  </a:lnTo>
                  <a:lnTo>
                    <a:pt x="49" y="268"/>
                  </a:lnTo>
                  <a:lnTo>
                    <a:pt x="25" y="341"/>
                  </a:lnTo>
                  <a:lnTo>
                    <a:pt x="0" y="439"/>
                  </a:lnTo>
                  <a:lnTo>
                    <a:pt x="0" y="439"/>
                  </a:lnTo>
                  <a:lnTo>
                    <a:pt x="25" y="512"/>
                  </a:lnTo>
                  <a:lnTo>
                    <a:pt x="49" y="585"/>
                  </a:lnTo>
                  <a:lnTo>
                    <a:pt x="73" y="658"/>
                  </a:lnTo>
                  <a:lnTo>
                    <a:pt x="122" y="731"/>
                  </a:lnTo>
                  <a:lnTo>
                    <a:pt x="195" y="780"/>
                  </a:lnTo>
                  <a:lnTo>
                    <a:pt x="268" y="828"/>
                  </a:lnTo>
                  <a:lnTo>
                    <a:pt x="365" y="853"/>
                  </a:lnTo>
                  <a:lnTo>
                    <a:pt x="439" y="853"/>
                  </a:lnTo>
                  <a:lnTo>
                    <a:pt x="439" y="853"/>
                  </a:lnTo>
                  <a:lnTo>
                    <a:pt x="487" y="877"/>
                  </a:lnTo>
                  <a:lnTo>
                    <a:pt x="560" y="902"/>
                  </a:lnTo>
                  <a:lnTo>
                    <a:pt x="706" y="1048"/>
                  </a:lnTo>
                  <a:lnTo>
                    <a:pt x="853" y="1242"/>
                  </a:lnTo>
                  <a:lnTo>
                    <a:pt x="1023" y="1486"/>
                  </a:lnTo>
                  <a:lnTo>
                    <a:pt x="1340" y="2022"/>
                  </a:lnTo>
                  <a:lnTo>
                    <a:pt x="1632" y="2509"/>
                  </a:lnTo>
                  <a:lnTo>
                    <a:pt x="1632" y="2509"/>
                  </a:lnTo>
                  <a:lnTo>
                    <a:pt x="1900" y="2996"/>
                  </a:lnTo>
                  <a:lnTo>
                    <a:pt x="2168" y="3459"/>
                  </a:lnTo>
                  <a:lnTo>
                    <a:pt x="2460" y="3873"/>
                  </a:lnTo>
                  <a:lnTo>
                    <a:pt x="2582" y="4043"/>
                  </a:lnTo>
                  <a:lnTo>
                    <a:pt x="2728" y="4214"/>
                  </a:lnTo>
                  <a:lnTo>
                    <a:pt x="2728" y="4214"/>
                  </a:lnTo>
                  <a:lnTo>
                    <a:pt x="2801" y="4263"/>
                  </a:lnTo>
                  <a:lnTo>
                    <a:pt x="2874" y="4287"/>
                  </a:lnTo>
                  <a:lnTo>
                    <a:pt x="2971" y="4311"/>
                  </a:lnTo>
                  <a:lnTo>
                    <a:pt x="3045" y="4336"/>
                  </a:lnTo>
                  <a:lnTo>
                    <a:pt x="16927" y="4336"/>
                  </a:lnTo>
                  <a:lnTo>
                    <a:pt x="16927" y="4336"/>
                  </a:lnTo>
                  <a:lnTo>
                    <a:pt x="17000" y="4311"/>
                  </a:lnTo>
                  <a:lnTo>
                    <a:pt x="17097" y="4287"/>
                  </a:lnTo>
                  <a:lnTo>
                    <a:pt x="17170" y="4263"/>
                  </a:lnTo>
                  <a:lnTo>
                    <a:pt x="17243" y="4214"/>
                  </a:lnTo>
                  <a:lnTo>
                    <a:pt x="17243" y="4214"/>
                  </a:lnTo>
                  <a:lnTo>
                    <a:pt x="17390" y="4043"/>
                  </a:lnTo>
                  <a:lnTo>
                    <a:pt x="17511" y="3873"/>
                  </a:lnTo>
                  <a:lnTo>
                    <a:pt x="17804" y="3459"/>
                  </a:lnTo>
                  <a:lnTo>
                    <a:pt x="18072" y="2996"/>
                  </a:lnTo>
                  <a:lnTo>
                    <a:pt x="18339" y="2509"/>
                  </a:lnTo>
                  <a:lnTo>
                    <a:pt x="18339" y="2509"/>
                  </a:lnTo>
                  <a:lnTo>
                    <a:pt x="18632" y="2022"/>
                  </a:lnTo>
                  <a:lnTo>
                    <a:pt x="18948" y="1486"/>
                  </a:lnTo>
                  <a:lnTo>
                    <a:pt x="19119" y="1242"/>
                  </a:lnTo>
                  <a:lnTo>
                    <a:pt x="19265" y="1048"/>
                  </a:lnTo>
                  <a:lnTo>
                    <a:pt x="19411" y="902"/>
                  </a:lnTo>
                  <a:lnTo>
                    <a:pt x="19484" y="877"/>
                  </a:lnTo>
                  <a:lnTo>
                    <a:pt x="19533" y="853"/>
                  </a:lnTo>
                  <a:lnTo>
                    <a:pt x="19533" y="853"/>
                  </a:lnTo>
                  <a:lnTo>
                    <a:pt x="19606" y="853"/>
                  </a:lnTo>
                  <a:lnTo>
                    <a:pt x="19703" y="828"/>
                  </a:lnTo>
                  <a:lnTo>
                    <a:pt x="19776" y="780"/>
                  </a:lnTo>
                  <a:lnTo>
                    <a:pt x="19849" y="731"/>
                  </a:lnTo>
                  <a:lnTo>
                    <a:pt x="19898" y="658"/>
                  </a:lnTo>
                  <a:lnTo>
                    <a:pt x="19922" y="585"/>
                  </a:lnTo>
                  <a:lnTo>
                    <a:pt x="19947" y="512"/>
                  </a:lnTo>
                  <a:lnTo>
                    <a:pt x="19971" y="439"/>
                  </a:lnTo>
                  <a:lnTo>
                    <a:pt x="19971" y="439"/>
                  </a:lnTo>
                  <a:lnTo>
                    <a:pt x="19947" y="341"/>
                  </a:lnTo>
                  <a:lnTo>
                    <a:pt x="19922" y="268"/>
                  </a:lnTo>
                  <a:lnTo>
                    <a:pt x="19898" y="195"/>
                  </a:lnTo>
                  <a:lnTo>
                    <a:pt x="19825" y="122"/>
                  </a:lnTo>
                  <a:lnTo>
                    <a:pt x="19776" y="73"/>
                  </a:lnTo>
                  <a:lnTo>
                    <a:pt x="19703" y="25"/>
                  </a:lnTo>
                  <a:lnTo>
                    <a:pt x="19606" y="0"/>
                  </a:lnTo>
                  <a:lnTo>
                    <a:pt x="19533" y="0"/>
                  </a:lnTo>
                  <a:lnTo>
                    <a:pt x="19533"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1" name="Shape 695">
              <a:extLst>
                <a:ext uri="{FF2B5EF4-FFF2-40B4-BE49-F238E27FC236}">
                  <a16:creationId xmlns:a16="http://schemas.microsoft.com/office/drawing/2014/main" id="{E0083494-0532-419B-92A8-9C08480A98C7}"/>
                </a:ext>
              </a:extLst>
            </p:cNvPr>
            <p:cNvSpPr/>
            <p:nvPr/>
          </p:nvSpPr>
          <p:spPr>
            <a:xfrm>
              <a:off x="3294875" y="5330725"/>
              <a:ext cx="382400" cy="25"/>
            </a:xfrm>
            <a:custGeom>
              <a:avLst/>
              <a:gdLst/>
              <a:ahLst/>
              <a:cxnLst/>
              <a:rect l="0" t="0" r="0" b="0"/>
              <a:pathLst>
                <a:path w="15296" h="1" fill="none" extrusionOk="0">
                  <a:moveTo>
                    <a:pt x="0" y="1"/>
                  </a:moveTo>
                  <a:lnTo>
                    <a:pt x="15295"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2" name="Shape 696">
              <a:extLst>
                <a:ext uri="{FF2B5EF4-FFF2-40B4-BE49-F238E27FC236}">
                  <a16:creationId xmlns:a16="http://schemas.microsoft.com/office/drawing/2014/main" id="{BD43DE41-03B1-42F6-BEF1-9A81A14DE066}"/>
                </a:ext>
              </a:extLst>
            </p:cNvPr>
            <p:cNvSpPr/>
            <p:nvPr/>
          </p:nvSpPr>
          <p:spPr>
            <a:xfrm>
              <a:off x="3280250" y="5162675"/>
              <a:ext cx="411625" cy="140075"/>
            </a:xfrm>
            <a:custGeom>
              <a:avLst/>
              <a:gdLst/>
              <a:ahLst/>
              <a:cxnLst/>
              <a:rect l="0" t="0" r="0" b="0"/>
              <a:pathLst>
                <a:path w="16465" h="5603" fill="none" extrusionOk="0">
                  <a:moveTo>
                    <a:pt x="16465" y="5602"/>
                  </a:moveTo>
                  <a:lnTo>
                    <a:pt x="16465" y="5602"/>
                  </a:lnTo>
                  <a:lnTo>
                    <a:pt x="16392" y="5408"/>
                  </a:lnTo>
                  <a:lnTo>
                    <a:pt x="16294" y="5237"/>
                  </a:lnTo>
                  <a:lnTo>
                    <a:pt x="16075" y="4921"/>
                  </a:lnTo>
                  <a:lnTo>
                    <a:pt x="15807" y="4628"/>
                  </a:lnTo>
                  <a:lnTo>
                    <a:pt x="15490" y="4385"/>
                  </a:lnTo>
                  <a:lnTo>
                    <a:pt x="15320" y="4287"/>
                  </a:lnTo>
                  <a:lnTo>
                    <a:pt x="15149" y="4190"/>
                  </a:lnTo>
                  <a:lnTo>
                    <a:pt x="14979" y="4092"/>
                  </a:lnTo>
                  <a:lnTo>
                    <a:pt x="14784" y="4044"/>
                  </a:lnTo>
                  <a:lnTo>
                    <a:pt x="14589" y="3971"/>
                  </a:lnTo>
                  <a:lnTo>
                    <a:pt x="14394" y="3946"/>
                  </a:lnTo>
                  <a:lnTo>
                    <a:pt x="14175" y="3922"/>
                  </a:lnTo>
                  <a:lnTo>
                    <a:pt x="13980" y="3898"/>
                  </a:lnTo>
                  <a:lnTo>
                    <a:pt x="13980" y="3898"/>
                  </a:lnTo>
                  <a:lnTo>
                    <a:pt x="13737" y="3922"/>
                  </a:lnTo>
                  <a:lnTo>
                    <a:pt x="13518" y="3946"/>
                  </a:lnTo>
                  <a:lnTo>
                    <a:pt x="13518" y="3946"/>
                  </a:lnTo>
                  <a:lnTo>
                    <a:pt x="13420" y="3532"/>
                  </a:lnTo>
                  <a:lnTo>
                    <a:pt x="13299" y="3143"/>
                  </a:lnTo>
                  <a:lnTo>
                    <a:pt x="13128" y="2753"/>
                  </a:lnTo>
                  <a:lnTo>
                    <a:pt x="12933" y="2388"/>
                  </a:lnTo>
                  <a:lnTo>
                    <a:pt x="12714" y="2047"/>
                  </a:lnTo>
                  <a:lnTo>
                    <a:pt x="12470" y="1706"/>
                  </a:lnTo>
                  <a:lnTo>
                    <a:pt x="12178" y="1413"/>
                  </a:lnTo>
                  <a:lnTo>
                    <a:pt x="11886" y="1121"/>
                  </a:lnTo>
                  <a:lnTo>
                    <a:pt x="11545" y="878"/>
                  </a:lnTo>
                  <a:lnTo>
                    <a:pt x="11204" y="658"/>
                  </a:lnTo>
                  <a:lnTo>
                    <a:pt x="10839" y="464"/>
                  </a:lnTo>
                  <a:lnTo>
                    <a:pt x="10449" y="293"/>
                  </a:lnTo>
                  <a:lnTo>
                    <a:pt x="10059" y="171"/>
                  </a:lnTo>
                  <a:lnTo>
                    <a:pt x="9645" y="74"/>
                  </a:lnTo>
                  <a:lnTo>
                    <a:pt x="9207" y="25"/>
                  </a:lnTo>
                  <a:lnTo>
                    <a:pt x="8768" y="1"/>
                  </a:lnTo>
                  <a:lnTo>
                    <a:pt x="8768" y="1"/>
                  </a:lnTo>
                  <a:lnTo>
                    <a:pt x="8452" y="1"/>
                  </a:lnTo>
                  <a:lnTo>
                    <a:pt x="8135" y="50"/>
                  </a:lnTo>
                  <a:lnTo>
                    <a:pt x="7819" y="98"/>
                  </a:lnTo>
                  <a:lnTo>
                    <a:pt x="7502" y="171"/>
                  </a:lnTo>
                  <a:lnTo>
                    <a:pt x="7210" y="269"/>
                  </a:lnTo>
                  <a:lnTo>
                    <a:pt x="6918" y="366"/>
                  </a:lnTo>
                  <a:lnTo>
                    <a:pt x="6625" y="512"/>
                  </a:lnTo>
                  <a:lnTo>
                    <a:pt x="6357" y="658"/>
                  </a:lnTo>
                  <a:lnTo>
                    <a:pt x="6089" y="805"/>
                  </a:lnTo>
                  <a:lnTo>
                    <a:pt x="5846" y="999"/>
                  </a:lnTo>
                  <a:lnTo>
                    <a:pt x="5602" y="1170"/>
                  </a:lnTo>
                  <a:lnTo>
                    <a:pt x="5383" y="1389"/>
                  </a:lnTo>
                  <a:lnTo>
                    <a:pt x="5188" y="1608"/>
                  </a:lnTo>
                  <a:lnTo>
                    <a:pt x="4993" y="1852"/>
                  </a:lnTo>
                  <a:lnTo>
                    <a:pt x="4799" y="2095"/>
                  </a:lnTo>
                  <a:lnTo>
                    <a:pt x="4628" y="2363"/>
                  </a:lnTo>
                  <a:lnTo>
                    <a:pt x="4628" y="2363"/>
                  </a:lnTo>
                  <a:lnTo>
                    <a:pt x="4360" y="2266"/>
                  </a:lnTo>
                  <a:lnTo>
                    <a:pt x="4092" y="2217"/>
                  </a:lnTo>
                  <a:lnTo>
                    <a:pt x="3824" y="2193"/>
                  </a:lnTo>
                  <a:lnTo>
                    <a:pt x="3532" y="2168"/>
                  </a:lnTo>
                  <a:lnTo>
                    <a:pt x="3532" y="2168"/>
                  </a:lnTo>
                  <a:lnTo>
                    <a:pt x="3191" y="2193"/>
                  </a:lnTo>
                  <a:lnTo>
                    <a:pt x="2850" y="2242"/>
                  </a:lnTo>
                  <a:lnTo>
                    <a:pt x="2509" y="2339"/>
                  </a:lnTo>
                  <a:lnTo>
                    <a:pt x="2193" y="2436"/>
                  </a:lnTo>
                  <a:lnTo>
                    <a:pt x="1876" y="2582"/>
                  </a:lnTo>
                  <a:lnTo>
                    <a:pt x="1584" y="2753"/>
                  </a:lnTo>
                  <a:lnTo>
                    <a:pt x="1316" y="2948"/>
                  </a:lnTo>
                  <a:lnTo>
                    <a:pt x="1072" y="3167"/>
                  </a:lnTo>
                  <a:lnTo>
                    <a:pt x="853" y="3411"/>
                  </a:lnTo>
                  <a:lnTo>
                    <a:pt x="634" y="3678"/>
                  </a:lnTo>
                  <a:lnTo>
                    <a:pt x="463" y="3971"/>
                  </a:lnTo>
                  <a:lnTo>
                    <a:pt x="317" y="4263"/>
                  </a:lnTo>
                  <a:lnTo>
                    <a:pt x="196" y="4580"/>
                  </a:lnTo>
                  <a:lnTo>
                    <a:pt x="98" y="4896"/>
                  </a:lnTo>
                  <a:lnTo>
                    <a:pt x="25" y="5237"/>
                  </a:lnTo>
                  <a:lnTo>
                    <a:pt x="1" y="560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3" name="Shape 697">
              <a:extLst>
                <a:ext uri="{FF2B5EF4-FFF2-40B4-BE49-F238E27FC236}">
                  <a16:creationId xmlns:a16="http://schemas.microsoft.com/office/drawing/2014/main" id="{1BF12DAD-1088-4A59-BD86-A2B89EF24FF4}"/>
                </a:ext>
              </a:extLst>
            </p:cNvPr>
            <p:cNvSpPr/>
            <p:nvPr/>
          </p:nvSpPr>
          <p:spPr>
            <a:xfrm>
              <a:off x="3471450" y="5001950"/>
              <a:ext cx="17075" cy="114475"/>
            </a:xfrm>
            <a:custGeom>
              <a:avLst/>
              <a:gdLst/>
              <a:ahLst/>
              <a:cxnLst/>
              <a:rect l="0" t="0" r="0" b="0"/>
              <a:pathLst>
                <a:path w="683" h="4579" fill="none" extrusionOk="0">
                  <a:moveTo>
                    <a:pt x="682" y="0"/>
                  </a:moveTo>
                  <a:lnTo>
                    <a:pt x="682" y="0"/>
                  </a:lnTo>
                  <a:lnTo>
                    <a:pt x="658" y="171"/>
                  </a:lnTo>
                  <a:lnTo>
                    <a:pt x="609" y="317"/>
                  </a:lnTo>
                  <a:lnTo>
                    <a:pt x="512" y="439"/>
                  </a:lnTo>
                  <a:lnTo>
                    <a:pt x="414" y="585"/>
                  </a:lnTo>
                  <a:lnTo>
                    <a:pt x="414" y="585"/>
                  </a:lnTo>
                  <a:lnTo>
                    <a:pt x="268" y="731"/>
                  </a:lnTo>
                  <a:lnTo>
                    <a:pt x="146" y="950"/>
                  </a:lnTo>
                  <a:lnTo>
                    <a:pt x="73" y="1072"/>
                  </a:lnTo>
                  <a:lnTo>
                    <a:pt x="49" y="1194"/>
                  </a:lnTo>
                  <a:lnTo>
                    <a:pt x="0" y="1364"/>
                  </a:lnTo>
                  <a:lnTo>
                    <a:pt x="0" y="1535"/>
                  </a:lnTo>
                  <a:lnTo>
                    <a:pt x="0" y="1535"/>
                  </a:lnTo>
                  <a:lnTo>
                    <a:pt x="0" y="1705"/>
                  </a:lnTo>
                  <a:lnTo>
                    <a:pt x="49" y="1851"/>
                  </a:lnTo>
                  <a:lnTo>
                    <a:pt x="73" y="1997"/>
                  </a:lnTo>
                  <a:lnTo>
                    <a:pt x="146" y="2095"/>
                  </a:lnTo>
                  <a:lnTo>
                    <a:pt x="268" y="2314"/>
                  </a:lnTo>
                  <a:lnTo>
                    <a:pt x="414" y="2484"/>
                  </a:lnTo>
                  <a:lnTo>
                    <a:pt x="414" y="2484"/>
                  </a:lnTo>
                  <a:lnTo>
                    <a:pt x="512" y="2606"/>
                  </a:lnTo>
                  <a:lnTo>
                    <a:pt x="609" y="2728"/>
                  </a:lnTo>
                  <a:lnTo>
                    <a:pt x="658" y="2874"/>
                  </a:lnTo>
                  <a:lnTo>
                    <a:pt x="682" y="3045"/>
                  </a:lnTo>
                  <a:lnTo>
                    <a:pt x="682" y="3045"/>
                  </a:lnTo>
                  <a:lnTo>
                    <a:pt x="658" y="3239"/>
                  </a:lnTo>
                  <a:lnTo>
                    <a:pt x="609" y="3385"/>
                  </a:lnTo>
                  <a:lnTo>
                    <a:pt x="512" y="3507"/>
                  </a:lnTo>
                  <a:lnTo>
                    <a:pt x="414" y="3629"/>
                  </a:lnTo>
                  <a:lnTo>
                    <a:pt x="414" y="3629"/>
                  </a:lnTo>
                  <a:lnTo>
                    <a:pt x="268" y="3800"/>
                  </a:lnTo>
                  <a:lnTo>
                    <a:pt x="146" y="3994"/>
                  </a:lnTo>
                  <a:lnTo>
                    <a:pt x="73" y="4116"/>
                  </a:lnTo>
                  <a:lnTo>
                    <a:pt x="49" y="4262"/>
                  </a:lnTo>
                  <a:lnTo>
                    <a:pt x="0" y="4408"/>
                  </a:lnTo>
                  <a:lnTo>
                    <a:pt x="0" y="457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4" name="Shape 698">
              <a:extLst>
                <a:ext uri="{FF2B5EF4-FFF2-40B4-BE49-F238E27FC236}">
                  <a16:creationId xmlns:a16="http://schemas.microsoft.com/office/drawing/2014/main" id="{D7E20B63-5ACE-44C8-9FA0-DF1C0EACE4B4}"/>
                </a:ext>
              </a:extLst>
            </p:cNvPr>
            <p:cNvSpPr/>
            <p:nvPr/>
          </p:nvSpPr>
          <p:spPr>
            <a:xfrm>
              <a:off x="3427600" y="5001950"/>
              <a:ext cx="17075" cy="114475"/>
            </a:xfrm>
            <a:custGeom>
              <a:avLst/>
              <a:gdLst/>
              <a:ahLst/>
              <a:cxnLst/>
              <a:rect l="0" t="0" r="0" b="0"/>
              <a:pathLst>
                <a:path w="683" h="4579" fill="none" extrusionOk="0">
                  <a:moveTo>
                    <a:pt x="683" y="0"/>
                  </a:moveTo>
                  <a:lnTo>
                    <a:pt x="683" y="0"/>
                  </a:lnTo>
                  <a:lnTo>
                    <a:pt x="658" y="171"/>
                  </a:lnTo>
                  <a:lnTo>
                    <a:pt x="609" y="317"/>
                  </a:lnTo>
                  <a:lnTo>
                    <a:pt x="536" y="439"/>
                  </a:lnTo>
                  <a:lnTo>
                    <a:pt x="415" y="585"/>
                  </a:lnTo>
                  <a:lnTo>
                    <a:pt x="415" y="585"/>
                  </a:lnTo>
                  <a:lnTo>
                    <a:pt x="269" y="731"/>
                  </a:lnTo>
                  <a:lnTo>
                    <a:pt x="147" y="950"/>
                  </a:lnTo>
                  <a:lnTo>
                    <a:pt x="98" y="1072"/>
                  </a:lnTo>
                  <a:lnTo>
                    <a:pt x="49" y="1194"/>
                  </a:lnTo>
                  <a:lnTo>
                    <a:pt x="25" y="1364"/>
                  </a:lnTo>
                  <a:lnTo>
                    <a:pt x="1" y="1535"/>
                  </a:lnTo>
                  <a:lnTo>
                    <a:pt x="1" y="1535"/>
                  </a:lnTo>
                  <a:lnTo>
                    <a:pt x="25" y="1705"/>
                  </a:lnTo>
                  <a:lnTo>
                    <a:pt x="49" y="1851"/>
                  </a:lnTo>
                  <a:lnTo>
                    <a:pt x="98" y="1997"/>
                  </a:lnTo>
                  <a:lnTo>
                    <a:pt x="147" y="2095"/>
                  </a:lnTo>
                  <a:lnTo>
                    <a:pt x="269" y="2314"/>
                  </a:lnTo>
                  <a:lnTo>
                    <a:pt x="415" y="2484"/>
                  </a:lnTo>
                  <a:lnTo>
                    <a:pt x="415" y="2484"/>
                  </a:lnTo>
                  <a:lnTo>
                    <a:pt x="536" y="2606"/>
                  </a:lnTo>
                  <a:lnTo>
                    <a:pt x="609" y="2728"/>
                  </a:lnTo>
                  <a:lnTo>
                    <a:pt x="658" y="2874"/>
                  </a:lnTo>
                  <a:lnTo>
                    <a:pt x="683" y="3045"/>
                  </a:lnTo>
                  <a:lnTo>
                    <a:pt x="683" y="3045"/>
                  </a:lnTo>
                  <a:lnTo>
                    <a:pt x="658" y="3239"/>
                  </a:lnTo>
                  <a:lnTo>
                    <a:pt x="609" y="3385"/>
                  </a:lnTo>
                  <a:lnTo>
                    <a:pt x="536" y="3507"/>
                  </a:lnTo>
                  <a:lnTo>
                    <a:pt x="415" y="3629"/>
                  </a:lnTo>
                  <a:lnTo>
                    <a:pt x="415" y="3629"/>
                  </a:lnTo>
                  <a:lnTo>
                    <a:pt x="269" y="3800"/>
                  </a:lnTo>
                  <a:lnTo>
                    <a:pt x="147" y="3994"/>
                  </a:lnTo>
                  <a:lnTo>
                    <a:pt x="98" y="4116"/>
                  </a:lnTo>
                  <a:lnTo>
                    <a:pt x="49" y="4262"/>
                  </a:lnTo>
                  <a:lnTo>
                    <a:pt x="25" y="4408"/>
                  </a:lnTo>
                  <a:lnTo>
                    <a:pt x="1" y="457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5" name="Shape 699">
              <a:extLst>
                <a:ext uri="{FF2B5EF4-FFF2-40B4-BE49-F238E27FC236}">
                  <a16:creationId xmlns:a16="http://schemas.microsoft.com/office/drawing/2014/main" id="{823BAE0E-0499-406D-848C-AD2A1F8492EE}"/>
                </a:ext>
              </a:extLst>
            </p:cNvPr>
            <p:cNvSpPr/>
            <p:nvPr/>
          </p:nvSpPr>
          <p:spPr>
            <a:xfrm>
              <a:off x="3515275" y="5001950"/>
              <a:ext cx="16475" cy="114475"/>
            </a:xfrm>
            <a:custGeom>
              <a:avLst/>
              <a:gdLst/>
              <a:ahLst/>
              <a:cxnLst/>
              <a:rect l="0" t="0" r="0" b="0"/>
              <a:pathLst>
                <a:path w="659" h="4579" fill="none" extrusionOk="0">
                  <a:moveTo>
                    <a:pt x="658" y="0"/>
                  </a:moveTo>
                  <a:lnTo>
                    <a:pt x="658" y="0"/>
                  </a:lnTo>
                  <a:lnTo>
                    <a:pt x="658" y="171"/>
                  </a:lnTo>
                  <a:lnTo>
                    <a:pt x="585" y="317"/>
                  </a:lnTo>
                  <a:lnTo>
                    <a:pt x="512" y="439"/>
                  </a:lnTo>
                  <a:lnTo>
                    <a:pt x="390" y="585"/>
                  </a:lnTo>
                  <a:lnTo>
                    <a:pt x="390" y="585"/>
                  </a:lnTo>
                  <a:lnTo>
                    <a:pt x="269" y="731"/>
                  </a:lnTo>
                  <a:lnTo>
                    <a:pt x="122" y="950"/>
                  </a:lnTo>
                  <a:lnTo>
                    <a:pt x="74" y="1072"/>
                  </a:lnTo>
                  <a:lnTo>
                    <a:pt x="25" y="1194"/>
                  </a:lnTo>
                  <a:lnTo>
                    <a:pt x="1" y="1364"/>
                  </a:lnTo>
                  <a:lnTo>
                    <a:pt x="1" y="1535"/>
                  </a:lnTo>
                  <a:lnTo>
                    <a:pt x="1" y="1535"/>
                  </a:lnTo>
                  <a:lnTo>
                    <a:pt x="1" y="1705"/>
                  </a:lnTo>
                  <a:lnTo>
                    <a:pt x="25" y="1851"/>
                  </a:lnTo>
                  <a:lnTo>
                    <a:pt x="74" y="1997"/>
                  </a:lnTo>
                  <a:lnTo>
                    <a:pt x="122" y="2095"/>
                  </a:lnTo>
                  <a:lnTo>
                    <a:pt x="269" y="2314"/>
                  </a:lnTo>
                  <a:lnTo>
                    <a:pt x="390" y="2484"/>
                  </a:lnTo>
                  <a:lnTo>
                    <a:pt x="390" y="2484"/>
                  </a:lnTo>
                  <a:lnTo>
                    <a:pt x="512" y="2606"/>
                  </a:lnTo>
                  <a:lnTo>
                    <a:pt x="585" y="2728"/>
                  </a:lnTo>
                  <a:lnTo>
                    <a:pt x="658" y="2874"/>
                  </a:lnTo>
                  <a:lnTo>
                    <a:pt x="658" y="3045"/>
                  </a:lnTo>
                  <a:lnTo>
                    <a:pt x="658" y="3045"/>
                  </a:lnTo>
                  <a:lnTo>
                    <a:pt x="658" y="3239"/>
                  </a:lnTo>
                  <a:lnTo>
                    <a:pt x="585" y="3385"/>
                  </a:lnTo>
                  <a:lnTo>
                    <a:pt x="512" y="3507"/>
                  </a:lnTo>
                  <a:lnTo>
                    <a:pt x="390" y="3629"/>
                  </a:lnTo>
                  <a:lnTo>
                    <a:pt x="390" y="3629"/>
                  </a:lnTo>
                  <a:lnTo>
                    <a:pt x="269" y="3800"/>
                  </a:lnTo>
                  <a:lnTo>
                    <a:pt x="122" y="3994"/>
                  </a:lnTo>
                  <a:lnTo>
                    <a:pt x="74" y="4116"/>
                  </a:lnTo>
                  <a:lnTo>
                    <a:pt x="25" y="4262"/>
                  </a:lnTo>
                  <a:lnTo>
                    <a:pt x="1" y="4408"/>
                  </a:lnTo>
                  <a:lnTo>
                    <a:pt x="1" y="457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76" name="Shape 700">
            <a:extLst>
              <a:ext uri="{FF2B5EF4-FFF2-40B4-BE49-F238E27FC236}">
                <a16:creationId xmlns:a16="http://schemas.microsoft.com/office/drawing/2014/main" id="{768564B2-DF61-4DCD-B558-F2F8E1E3B5DB}"/>
              </a:ext>
            </a:extLst>
          </p:cNvPr>
          <p:cNvGrpSpPr/>
          <p:nvPr/>
        </p:nvGrpSpPr>
        <p:grpSpPr>
          <a:xfrm>
            <a:off x="8511859" y="5412567"/>
            <a:ext cx="390321" cy="454714"/>
            <a:chOff x="3968275" y="4980625"/>
            <a:chExt cx="379975" cy="452425"/>
          </a:xfrm>
        </p:grpSpPr>
        <p:sp>
          <p:nvSpPr>
            <p:cNvPr id="277" name="Shape 701">
              <a:extLst>
                <a:ext uri="{FF2B5EF4-FFF2-40B4-BE49-F238E27FC236}">
                  <a16:creationId xmlns:a16="http://schemas.microsoft.com/office/drawing/2014/main" id="{FBEA5710-4B7E-4953-8E55-D8445224AEDA}"/>
                </a:ext>
              </a:extLst>
            </p:cNvPr>
            <p:cNvSpPr/>
            <p:nvPr/>
          </p:nvSpPr>
          <p:spPr>
            <a:xfrm>
              <a:off x="4168000" y="4980625"/>
              <a:ext cx="85875" cy="102325"/>
            </a:xfrm>
            <a:custGeom>
              <a:avLst/>
              <a:gdLst/>
              <a:ahLst/>
              <a:cxnLst/>
              <a:rect l="0" t="0" r="0" b="0"/>
              <a:pathLst>
                <a:path w="3435" h="4093" fill="none" extrusionOk="0">
                  <a:moveTo>
                    <a:pt x="317" y="1486"/>
                  </a:moveTo>
                  <a:lnTo>
                    <a:pt x="317" y="1486"/>
                  </a:lnTo>
                  <a:lnTo>
                    <a:pt x="487" y="1292"/>
                  </a:lnTo>
                  <a:lnTo>
                    <a:pt x="682" y="1097"/>
                  </a:lnTo>
                  <a:lnTo>
                    <a:pt x="901" y="951"/>
                  </a:lnTo>
                  <a:lnTo>
                    <a:pt x="1145" y="780"/>
                  </a:lnTo>
                  <a:lnTo>
                    <a:pt x="1388" y="658"/>
                  </a:lnTo>
                  <a:lnTo>
                    <a:pt x="1632" y="537"/>
                  </a:lnTo>
                  <a:lnTo>
                    <a:pt x="2143" y="317"/>
                  </a:lnTo>
                  <a:lnTo>
                    <a:pt x="2631" y="171"/>
                  </a:lnTo>
                  <a:lnTo>
                    <a:pt x="3020" y="74"/>
                  </a:lnTo>
                  <a:lnTo>
                    <a:pt x="3386" y="1"/>
                  </a:lnTo>
                  <a:lnTo>
                    <a:pt x="3386" y="1"/>
                  </a:lnTo>
                  <a:lnTo>
                    <a:pt x="3410" y="366"/>
                  </a:lnTo>
                  <a:lnTo>
                    <a:pt x="3434" y="780"/>
                  </a:lnTo>
                  <a:lnTo>
                    <a:pt x="3434" y="1267"/>
                  </a:lnTo>
                  <a:lnTo>
                    <a:pt x="3410" y="1827"/>
                  </a:lnTo>
                  <a:lnTo>
                    <a:pt x="3386" y="2095"/>
                  </a:lnTo>
                  <a:lnTo>
                    <a:pt x="3312" y="2363"/>
                  </a:lnTo>
                  <a:lnTo>
                    <a:pt x="3264" y="2655"/>
                  </a:lnTo>
                  <a:lnTo>
                    <a:pt x="3166" y="2899"/>
                  </a:lnTo>
                  <a:lnTo>
                    <a:pt x="3045" y="3143"/>
                  </a:lnTo>
                  <a:lnTo>
                    <a:pt x="2923" y="3362"/>
                  </a:lnTo>
                  <a:lnTo>
                    <a:pt x="2923" y="3362"/>
                  </a:lnTo>
                  <a:lnTo>
                    <a:pt x="2752" y="3557"/>
                  </a:lnTo>
                  <a:lnTo>
                    <a:pt x="2582" y="3703"/>
                  </a:lnTo>
                  <a:lnTo>
                    <a:pt x="2387" y="3824"/>
                  </a:lnTo>
                  <a:lnTo>
                    <a:pt x="2192" y="3922"/>
                  </a:lnTo>
                  <a:lnTo>
                    <a:pt x="1997" y="3995"/>
                  </a:lnTo>
                  <a:lnTo>
                    <a:pt x="1778" y="4044"/>
                  </a:lnTo>
                  <a:lnTo>
                    <a:pt x="1583" y="4092"/>
                  </a:lnTo>
                  <a:lnTo>
                    <a:pt x="1388" y="4092"/>
                  </a:lnTo>
                  <a:lnTo>
                    <a:pt x="1047" y="4092"/>
                  </a:lnTo>
                  <a:lnTo>
                    <a:pt x="755" y="4044"/>
                  </a:lnTo>
                  <a:lnTo>
                    <a:pt x="487" y="3995"/>
                  </a:lnTo>
                  <a:lnTo>
                    <a:pt x="487" y="3995"/>
                  </a:lnTo>
                  <a:lnTo>
                    <a:pt x="341" y="3751"/>
                  </a:lnTo>
                  <a:lnTo>
                    <a:pt x="219" y="3483"/>
                  </a:lnTo>
                  <a:lnTo>
                    <a:pt x="98" y="3143"/>
                  </a:lnTo>
                  <a:lnTo>
                    <a:pt x="49" y="2972"/>
                  </a:lnTo>
                  <a:lnTo>
                    <a:pt x="25" y="2753"/>
                  </a:lnTo>
                  <a:lnTo>
                    <a:pt x="0" y="2558"/>
                  </a:lnTo>
                  <a:lnTo>
                    <a:pt x="0" y="2339"/>
                  </a:lnTo>
                  <a:lnTo>
                    <a:pt x="25" y="2120"/>
                  </a:lnTo>
                  <a:lnTo>
                    <a:pt x="98" y="1900"/>
                  </a:lnTo>
                  <a:lnTo>
                    <a:pt x="195" y="1706"/>
                  </a:lnTo>
                  <a:lnTo>
                    <a:pt x="317" y="1486"/>
                  </a:lnTo>
                  <a:lnTo>
                    <a:pt x="317" y="148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8" name="Shape 702">
              <a:extLst>
                <a:ext uri="{FF2B5EF4-FFF2-40B4-BE49-F238E27FC236}">
                  <a16:creationId xmlns:a16="http://schemas.microsoft.com/office/drawing/2014/main" id="{DB3BB5BC-D4B4-46ED-862C-7C980F977686}"/>
                </a:ext>
              </a:extLst>
            </p:cNvPr>
            <p:cNvSpPr/>
            <p:nvPr/>
          </p:nvSpPr>
          <p:spPr>
            <a:xfrm>
              <a:off x="3968275" y="5043350"/>
              <a:ext cx="379975" cy="389700"/>
            </a:xfrm>
            <a:custGeom>
              <a:avLst/>
              <a:gdLst/>
              <a:ahLst/>
              <a:cxnLst/>
              <a:rect l="0" t="0" r="0" b="0"/>
              <a:pathLst>
                <a:path w="15199" h="15588" fill="none" extrusionOk="0">
                  <a:moveTo>
                    <a:pt x="7965" y="2679"/>
                  </a:moveTo>
                  <a:lnTo>
                    <a:pt x="7965" y="2679"/>
                  </a:lnTo>
                  <a:lnTo>
                    <a:pt x="7478" y="2655"/>
                  </a:lnTo>
                  <a:lnTo>
                    <a:pt x="6942" y="2606"/>
                  </a:lnTo>
                  <a:lnTo>
                    <a:pt x="5822" y="2509"/>
                  </a:lnTo>
                  <a:lnTo>
                    <a:pt x="5261" y="2484"/>
                  </a:lnTo>
                  <a:lnTo>
                    <a:pt x="4726" y="2509"/>
                  </a:lnTo>
                  <a:lnTo>
                    <a:pt x="4482" y="2533"/>
                  </a:lnTo>
                  <a:lnTo>
                    <a:pt x="4239" y="2582"/>
                  </a:lnTo>
                  <a:lnTo>
                    <a:pt x="4019" y="2655"/>
                  </a:lnTo>
                  <a:lnTo>
                    <a:pt x="3825" y="2728"/>
                  </a:lnTo>
                  <a:lnTo>
                    <a:pt x="3825" y="2728"/>
                  </a:lnTo>
                  <a:lnTo>
                    <a:pt x="3410" y="2947"/>
                  </a:lnTo>
                  <a:lnTo>
                    <a:pt x="2996" y="3166"/>
                  </a:lnTo>
                  <a:lnTo>
                    <a:pt x="2631" y="3434"/>
                  </a:lnTo>
                  <a:lnTo>
                    <a:pt x="2266" y="3702"/>
                  </a:lnTo>
                  <a:lnTo>
                    <a:pt x="1925" y="4019"/>
                  </a:lnTo>
                  <a:lnTo>
                    <a:pt x="1608" y="4335"/>
                  </a:lnTo>
                  <a:lnTo>
                    <a:pt x="1316" y="4676"/>
                  </a:lnTo>
                  <a:lnTo>
                    <a:pt x="1072" y="5042"/>
                  </a:lnTo>
                  <a:lnTo>
                    <a:pt x="829" y="5431"/>
                  </a:lnTo>
                  <a:lnTo>
                    <a:pt x="610" y="5845"/>
                  </a:lnTo>
                  <a:lnTo>
                    <a:pt x="439" y="6284"/>
                  </a:lnTo>
                  <a:lnTo>
                    <a:pt x="293" y="6722"/>
                  </a:lnTo>
                  <a:lnTo>
                    <a:pt x="171" y="7185"/>
                  </a:lnTo>
                  <a:lnTo>
                    <a:pt x="74" y="7672"/>
                  </a:lnTo>
                  <a:lnTo>
                    <a:pt x="25" y="8184"/>
                  </a:lnTo>
                  <a:lnTo>
                    <a:pt x="1" y="8695"/>
                  </a:lnTo>
                  <a:lnTo>
                    <a:pt x="1" y="8695"/>
                  </a:lnTo>
                  <a:lnTo>
                    <a:pt x="25" y="9231"/>
                  </a:lnTo>
                  <a:lnTo>
                    <a:pt x="74" y="9767"/>
                  </a:lnTo>
                  <a:lnTo>
                    <a:pt x="171" y="10278"/>
                  </a:lnTo>
                  <a:lnTo>
                    <a:pt x="293" y="10765"/>
                  </a:lnTo>
                  <a:lnTo>
                    <a:pt x="464" y="11277"/>
                  </a:lnTo>
                  <a:lnTo>
                    <a:pt x="658" y="11739"/>
                  </a:lnTo>
                  <a:lnTo>
                    <a:pt x="878" y="12202"/>
                  </a:lnTo>
                  <a:lnTo>
                    <a:pt x="1121" y="12641"/>
                  </a:lnTo>
                  <a:lnTo>
                    <a:pt x="1389" y="13055"/>
                  </a:lnTo>
                  <a:lnTo>
                    <a:pt x="1706" y="13469"/>
                  </a:lnTo>
                  <a:lnTo>
                    <a:pt x="2022" y="13834"/>
                  </a:lnTo>
                  <a:lnTo>
                    <a:pt x="2388" y="14199"/>
                  </a:lnTo>
                  <a:lnTo>
                    <a:pt x="2753" y="14540"/>
                  </a:lnTo>
                  <a:lnTo>
                    <a:pt x="3143" y="14832"/>
                  </a:lnTo>
                  <a:lnTo>
                    <a:pt x="3581" y="15125"/>
                  </a:lnTo>
                  <a:lnTo>
                    <a:pt x="4019" y="15368"/>
                  </a:lnTo>
                  <a:lnTo>
                    <a:pt x="4019" y="15368"/>
                  </a:lnTo>
                  <a:lnTo>
                    <a:pt x="4214" y="15466"/>
                  </a:lnTo>
                  <a:lnTo>
                    <a:pt x="4409" y="15539"/>
                  </a:lnTo>
                  <a:lnTo>
                    <a:pt x="4628" y="15587"/>
                  </a:lnTo>
                  <a:lnTo>
                    <a:pt x="4847" y="15587"/>
                  </a:lnTo>
                  <a:lnTo>
                    <a:pt x="5042" y="15587"/>
                  </a:lnTo>
                  <a:lnTo>
                    <a:pt x="5261" y="15587"/>
                  </a:lnTo>
                  <a:lnTo>
                    <a:pt x="5724" y="15514"/>
                  </a:lnTo>
                  <a:lnTo>
                    <a:pt x="6650" y="15320"/>
                  </a:lnTo>
                  <a:lnTo>
                    <a:pt x="7112" y="15246"/>
                  </a:lnTo>
                  <a:lnTo>
                    <a:pt x="7356" y="15222"/>
                  </a:lnTo>
                  <a:lnTo>
                    <a:pt x="7600" y="15222"/>
                  </a:lnTo>
                  <a:lnTo>
                    <a:pt x="7600" y="15222"/>
                  </a:lnTo>
                  <a:lnTo>
                    <a:pt x="7843" y="15222"/>
                  </a:lnTo>
                  <a:lnTo>
                    <a:pt x="8087" y="15246"/>
                  </a:lnTo>
                  <a:lnTo>
                    <a:pt x="8574" y="15320"/>
                  </a:lnTo>
                  <a:lnTo>
                    <a:pt x="9524" y="15514"/>
                  </a:lnTo>
                  <a:lnTo>
                    <a:pt x="9962" y="15563"/>
                  </a:lnTo>
                  <a:lnTo>
                    <a:pt x="10181" y="15587"/>
                  </a:lnTo>
                  <a:lnTo>
                    <a:pt x="10400" y="15587"/>
                  </a:lnTo>
                  <a:lnTo>
                    <a:pt x="10620" y="15563"/>
                  </a:lnTo>
                  <a:lnTo>
                    <a:pt x="10839" y="15514"/>
                  </a:lnTo>
                  <a:lnTo>
                    <a:pt x="11034" y="15441"/>
                  </a:lnTo>
                  <a:lnTo>
                    <a:pt x="11253" y="15344"/>
                  </a:lnTo>
                  <a:lnTo>
                    <a:pt x="11253" y="15344"/>
                  </a:lnTo>
                  <a:lnTo>
                    <a:pt x="11691" y="15100"/>
                  </a:lnTo>
                  <a:lnTo>
                    <a:pt x="12081" y="14808"/>
                  </a:lnTo>
                  <a:lnTo>
                    <a:pt x="12495" y="14491"/>
                  </a:lnTo>
                  <a:lnTo>
                    <a:pt x="12860" y="14175"/>
                  </a:lnTo>
                  <a:lnTo>
                    <a:pt x="13201" y="13810"/>
                  </a:lnTo>
                  <a:lnTo>
                    <a:pt x="13518" y="13420"/>
                  </a:lnTo>
                  <a:lnTo>
                    <a:pt x="13834" y="13030"/>
                  </a:lnTo>
                  <a:lnTo>
                    <a:pt x="14102" y="12616"/>
                  </a:lnTo>
                  <a:lnTo>
                    <a:pt x="14346" y="12178"/>
                  </a:lnTo>
                  <a:lnTo>
                    <a:pt x="14565" y="11715"/>
                  </a:lnTo>
                  <a:lnTo>
                    <a:pt x="14760" y="11252"/>
                  </a:lnTo>
                  <a:lnTo>
                    <a:pt x="14906" y="10765"/>
                  </a:lnTo>
                  <a:lnTo>
                    <a:pt x="15028" y="10254"/>
                  </a:lnTo>
                  <a:lnTo>
                    <a:pt x="15125" y="9742"/>
                  </a:lnTo>
                  <a:lnTo>
                    <a:pt x="15174" y="9231"/>
                  </a:lnTo>
                  <a:lnTo>
                    <a:pt x="15198" y="8695"/>
                  </a:lnTo>
                  <a:lnTo>
                    <a:pt x="15198" y="8695"/>
                  </a:lnTo>
                  <a:lnTo>
                    <a:pt x="15174" y="8159"/>
                  </a:lnTo>
                  <a:lnTo>
                    <a:pt x="15125" y="7648"/>
                  </a:lnTo>
                  <a:lnTo>
                    <a:pt x="15028" y="7161"/>
                  </a:lnTo>
                  <a:lnTo>
                    <a:pt x="14906" y="6674"/>
                  </a:lnTo>
                  <a:lnTo>
                    <a:pt x="14736" y="6235"/>
                  </a:lnTo>
                  <a:lnTo>
                    <a:pt x="14565" y="5797"/>
                  </a:lnTo>
                  <a:lnTo>
                    <a:pt x="14346" y="5383"/>
                  </a:lnTo>
                  <a:lnTo>
                    <a:pt x="14102" y="4993"/>
                  </a:lnTo>
                  <a:lnTo>
                    <a:pt x="13810" y="4603"/>
                  </a:lnTo>
                  <a:lnTo>
                    <a:pt x="13518" y="4262"/>
                  </a:lnTo>
                  <a:lnTo>
                    <a:pt x="13177" y="3946"/>
                  </a:lnTo>
                  <a:lnTo>
                    <a:pt x="12836" y="3629"/>
                  </a:lnTo>
                  <a:lnTo>
                    <a:pt x="12471" y="3361"/>
                  </a:lnTo>
                  <a:lnTo>
                    <a:pt x="12056" y="3093"/>
                  </a:lnTo>
                  <a:lnTo>
                    <a:pt x="11642" y="2850"/>
                  </a:lnTo>
                  <a:lnTo>
                    <a:pt x="11228" y="2655"/>
                  </a:lnTo>
                  <a:lnTo>
                    <a:pt x="11228" y="2655"/>
                  </a:lnTo>
                  <a:lnTo>
                    <a:pt x="11034" y="2582"/>
                  </a:lnTo>
                  <a:lnTo>
                    <a:pt x="10863" y="2533"/>
                  </a:lnTo>
                  <a:lnTo>
                    <a:pt x="10668" y="2509"/>
                  </a:lnTo>
                  <a:lnTo>
                    <a:pt x="10498" y="2484"/>
                  </a:lnTo>
                  <a:lnTo>
                    <a:pt x="10084" y="2484"/>
                  </a:lnTo>
                  <a:lnTo>
                    <a:pt x="9670" y="2509"/>
                  </a:lnTo>
                  <a:lnTo>
                    <a:pt x="8817" y="2606"/>
                  </a:lnTo>
                  <a:lnTo>
                    <a:pt x="8403" y="2655"/>
                  </a:lnTo>
                  <a:lnTo>
                    <a:pt x="7965" y="2679"/>
                  </a:lnTo>
                  <a:lnTo>
                    <a:pt x="7965" y="2679"/>
                  </a:lnTo>
                  <a:lnTo>
                    <a:pt x="6357"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9" name="Shape 703">
              <a:extLst>
                <a:ext uri="{FF2B5EF4-FFF2-40B4-BE49-F238E27FC236}">
                  <a16:creationId xmlns:a16="http://schemas.microsoft.com/office/drawing/2014/main" id="{DAA3621A-FB97-402C-BB11-9FC74E1380C6}"/>
                </a:ext>
              </a:extLst>
            </p:cNvPr>
            <p:cNvSpPr/>
            <p:nvPr/>
          </p:nvSpPr>
          <p:spPr>
            <a:xfrm>
              <a:off x="4031000" y="5150500"/>
              <a:ext cx="54200" cy="61525"/>
            </a:xfrm>
            <a:custGeom>
              <a:avLst/>
              <a:gdLst/>
              <a:ahLst/>
              <a:cxnLst/>
              <a:rect l="0" t="0" r="0" b="0"/>
              <a:pathLst>
                <a:path w="2168" h="2461" fill="none" extrusionOk="0">
                  <a:moveTo>
                    <a:pt x="2168" y="1"/>
                  </a:moveTo>
                  <a:lnTo>
                    <a:pt x="2168" y="1"/>
                  </a:lnTo>
                  <a:lnTo>
                    <a:pt x="1900" y="49"/>
                  </a:lnTo>
                  <a:lnTo>
                    <a:pt x="1656" y="123"/>
                  </a:lnTo>
                  <a:lnTo>
                    <a:pt x="1437" y="220"/>
                  </a:lnTo>
                  <a:lnTo>
                    <a:pt x="1218" y="342"/>
                  </a:lnTo>
                  <a:lnTo>
                    <a:pt x="1048" y="488"/>
                  </a:lnTo>
                  <a:lnTo>
                    <a:pt x="877" y="634"/>
                  </a:lnTo>
                  <a:lnTo>
                    <a:pt x="731" y="780"/>
                  </a:lnTo>
                  <a:lnTo>
                    <a:pt x="585" y="951"/>
                  </a:lnTo>
                  <a:lnTo>
                    <a:pt x="487" y="1121"/>
                  </a:lnTo>
                  <a:lnTo>
                    <a:pt x="366" y="1316"/>
                  </a:lnTo>
                  <a:lnTo>
                    <a:pt x="220" y="1681"/>
                  </a:lnTo>
                  <a:lnTo>
                    <a:pt x="98" y="2071"/>
                  </a:lnTo>
                  <a:lnTo>
                    <a:pt x="0" y="246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80" name="Shape 704">
            <a:extLst>
              <a:ext uri="{FF2B5EF4-FFF2-40B4-BE49-F238E27FC236}">
                <a16:creationId xmlns:a16="http://schemas.microsoft.com/office/drawing/2014/main" id="{50BED49B-1C23-4C2A-9DD2-9AA9ABB0706E}"/>
              </a:ext>
            </a:extLst>
          </p:cNvPr>
          <p:cNvGrpSpPr/>
          <p:nvPr/>
        </p:nvGrpSpPr>
        <p:grpSpPr>
          <a:xfrm>
            <a:off x="10535196" y="5514154"/>
            <a:ext cx="494149" cy="263174"/>
            <a:chOff x="5937975" y="5081700"/>
            <a:chExt cx="481050" cy="261850"/>
          </a:xfrm>
        </p:grpSpPr>
        <p:sp>
          <p:nvSpPr>
            <p:cNvPr id="281" name="Shape 705">
              <a:extLst>
                <a:ext uri="{FF2B5EF4-FFF2-40B4-BE49-F238E27FC236}">
                  <a16:creationId xmlns:a16="http://schemas.microsoft.com/office/drawing/2014/main" id="{E9C34861-B61A-431A-9F9E-53180842786F}"/>
                </a:ext>
              </a:extLst>
            </p:cNvPr>
            <p:cNvSpPr/>
            <p:nvPr/>
          </p:nvSpPr>
          <p:spPr>
            <a:xfrm>
              <a:off x="6104200" y="5081700"/>
              <a:ext cx="314825" cy="215575"/>
            </a:xfrm>
            <a:custGeom>
              <a:avLst/>
              <a:gdLst/>
              <a:ahLst/>
              <a:cxnLst/>
              <a:rect l="0" t="0" r="0" b="0"/>
              <a:pathLst>
                <a:path w="12593" h="8623" fill="none" extrusionOk="0">
                  <a:moveTo>
                    <a:pt x="5481" y="8622"/>
                  </a:moveTo>
                  <a:lnTo>
                    <a:pt x="5481" y="8622"/>
                  </a:lnTo>
                  <a:lnTo>
                    <a:pt x="6017" y="8574"/>
                  </a:lnTo>
                  <a:lnTo>
                    <a:pt x="6382" y="8525"/>
                  </a:lnTo>
                  <a:lnTo>
                    <a:pt x="6796" y="8452"/>
                  </a:lnTo>
                  <a:lnTo>
                    <a:pt x="7234" y="8354"/>
                  </a:lnTo>
                  <a:lnTo>
                    <a:pt x="7697" y="8257"/>
                  </a:lnTo>
                  <a:lnTo>
                    <a:pt x="8184" y="8086"/>
                  </a:lnTo>
                  <a:lnTo>
                    <a:pt x="8671" y="7892"/>
                  </a:lnTo>
                  <a:lnTo>
                    <a:pt x="9134" y="7648"/>
                  </a:lnTo>
                  <a:lnTo>
                    <a:pt x="9353" y="7526"/>
                  </a:lnTo>
                  <a:lnTo>
                    <a:pt x="9597" y="7356"/>
                  </a:lnTo>
                  <a:lnTo>
                    <a:pt x="9792" y="7185"/>
                  </a:lnTo>
                  <a:lnTo>
                    <a:pt x="9986" y="7015"/>
                  </a:lnTo>
                  <a:lnTo>
                    <a:pt x="10181" y="6820"/>
                  </a:lnTo>
                  <a:lnTo>
                    <a:pt x="10376" y="6601"/>
                  </a:lnTo>
                  <a:lnTo>
                    <a:pt x="10522" y="6357"/>
                  </a:lnTo>
                  <a:lnTo>
                    <a:pt x="10668" y="6114"/>
                  </a:lnTo>
                  <a:lnTo>
                    <a:pt x="10814" y="5846"/>
                  </a:lnTo>
                  <a:lnTo>
                    <a:pt x="10912" y="5554"/>
                  </a:lnTo>
                  <a:lnTo>
                    <a:pt x="11009" y="5261"/>
                  </a:lnTo>
                  <a:lnTo>
                    <a:pt x="11082" y="4945"/>
                  </a:lnTo>
                  <a:lnTo>
                    <a:pt x="11131" y="4579"/>
                  </a:lnTo>
                  <a:lnTo>
                    <a:pt x="11155" y="4214"/>
                  </a:lnTo>
                  <a:lnTo>
                    <a:pt x="11155" y="4214"/>
                  </a:lnTo>
                  <a:lnTo>
                    <a:pt x="11155" y="3873"/>
                  </a:lnTo>
                  <a:lnTo>
                    <a:pt x="11131" y="3435"/>
                  </a:lnTo>
                  <a:lnTo>
                    <a:pt x="11131" y="2972"/>
                  </a:lnTo>
                  <a:lnTo>
                    <a:pt x="11131" y="2753"/>
                  </a:lnTo>
                  <a:lnTo>
                    <a:pt x="11180" y="2582"/>
                  </a:lnTo>
                  <a:lnTo>
                    <a:pt x="12032" y="2607"/>
                  </a:lnTo>
                  <a:lnTo>
                    <a:pt x="11594" y="2120"/>
                  </a:lnTo>
                  <a:lnTo>
                    <a:pt x="11594" y="2120"/>
                  </a:lnTo>
                  <a:lnTo>
                    <a:pt x="11764" y="2046"/>
                  </a:lnTo>
                  <a:lnTo>
                    <a:pt x="11935" y="1973"/>
                  </a:lnTo>
                  <a:lnTo>
                    <a:pt x="12300" y="1827"/>
                  </a:lnTo>
                  <a:lnTo>
                    <a:pt x="12568" y="1730"/>
                  </a:lnTo>
                  <a:lnTo>
                    <a:pt x="12592" y="1681"/>
                  </a:lnTo>
                  <a:lnTo>
                    <a:pt x="12592" y="1657"/>
                  </a:lnTo>
                  <a:lnTo>
                    <a:pt x="12568" y="1632"/>
                  </a:lnTo>
                  <a:lnTo>
                    <a:pt x="12568" y="1632"/>
                  </a:lnTo>
                  <a:lnTo>
                    <a:pt x="12203" y="1511"/>
                  </a:lnTo>
                  <a:lnTo>
                    <a:pt x="11789" y="1389"/>
                  </a:lnTo>
                  <a:lnTo>
                    <a:pt x="11302" y="1267"/>
                  </a:lnTo>
                  <a:lnTo>
                    <a:pt x="11302" y="1267"/>
                  </a:lnTo>
                  <a:lnTo>
                    <a:pt x="11082" y="1024"/>
                  </a:lnTo>
                  <a:lnTo>
                    <a:pt x="10863" y="780"/>
                  </a:lnTo>
                  <a:lnTo>
                    <a:pt x="10547" y="512"/>
                  </a:lnTo>
                  <a:lnTo>
                    <a:pt x="10352" y="390"/>
                  </a:lnTo>
                  <a:lnTo>
                    <a:pt x="10157" y="269"/>
                  </a:lnTo>
                  <a:lnTo>
                    <a:pt x="9938" y="171"/>
                  </a:lnTo>
                  <a:lnTo>
                    <a:pt x="9719" y="98"/>
                  </a:lnTo>
                  <a:lnTo>
                    <a:pt x="9475" y="25"/>
                  </a:lnTo>
                  <a:lnTo>
                    <a:pt x="9231" y="1"/>
                  </a:lnTo>
                  <a:lnTo>
                    <a:pt x="8964" y="25"/>
                  </a:lnTo>
                  <a:lnTo>
                    <a:pt x="8696" y="74"/>
                  </a:lnTo>
                  <a:lnTo>
                    <a:pt x="8696" y="74"/>
                  </a:lnTo>
                  <a:lnTo>
                    <a:pt x="8501" y="122"/>
                  </a:lnTo>
                  <a:lnTo>
                    <a:pt x="8306" y="171"/>
                  </a:lnTo>
                  <a:lnTo>
                    <a:pt x="8111" y="269"/>
                  </a:lnTo>
                  <a:lnTo>
                    <a:pt x="7916" y="366"/>
                  </a:lnTo>
                  <a:lnTo>
                    <a:pt x="7746" y="488"/>
                  </a:lnTo>
                  <a:lnTo>
                    <a:pt x="7575" y="610"/>
                  </a:lnTo>
                  <a:lnTo>
                    <a:pt x="7405" y="756"/>
                  </a:lnTo>
                  <a:lnTo>
                    <a:pt x="7283" y="926"/>
                  </a:lnTo>
                  <a:lnTo>
                    <a:pt x="7137" y="1097"/>
                  </a:lnTo>
                  <a:lnTo>
                    <a:pt x="7039" y="1267"/>
                  </a:lnTo>
                  <a:lnTo>
                    <a:pt x="6942" y="1462"/>
                  </a:lnTo>
                  <a:lnTo>
                    <a:pt x="6845" y="1657"/>
                  </a:lnTo>
                  <a:lnTo>
                    <a:pt x="6796" y="1876"/>
                  </a:lnTo>
                  <a:lnTo>
                    <a:pt x="6747" y="2095"/>
                  </a:lnTo>
                  <a:lnTo>
                    <a:pt x="6723" y="2339"/>
                  </a:lnTo>
                  <a:lnTo>
                    <a:pt x="6723" y="2558"/>
                  </a:lnTo>
                  <a:lnTo>
                    <a:pt x="1" y="4360"/>
                  </a:lnTo>
                  <a:lnTo>
                    <a:pt x="1" y="4360"/>
                  </a:lnTo>
                  <a:lnTo>
                    <a:pt x="318" y="4579"/>
                  </a:lnTo>
                  <a:lnTo>
                    <a:pt x="634" y="4799"/>
                  </a:lnTo>
                  <a:lnTo>
                    <a:pt x="951" y="5018"/>
                  </a:lnTo>
                  <a:lnTo>
                    <a:pt x="1267" y="5188"/>
                  </a:lnTo>
                  <a:lnTo>
                    <a:pt x="1608" y="5359"/>
                  </a:lnTo>
                  <a:lnTo>
                    <a:pt x="1925" y="5481"/>
                  </a:lnTo>
                  <a:lnTo>
                    <a:pt x="2266" y="5602"/>
                  </a:lnTo>
                  <a:lnTo>
                    <a:pt x="2583" y="5724"/>
                  </a:lnTo>
                  <a:lnTo>
                    <a:pt x="2923" y="5797"/>
                  </a:lnTo>
                  <a:lnTo>
                    <a:pt x="3264" y="5846"/>
                  </a:lnTo>
                  <a:lnTo>
                    <a:pt x="3581" y="5895"/>
                  </a:lnTo>
                  <a:lnTo>
                    <a:pt x="3922" y="5919"/>
                  </a:lnTo>
                  <a:lnTo>
                    <a:pt x="4263" y="5919"/>
                  </a:lnTo>
                  <a:lnTo>
                    <a:pt x="4604" y="5895"/>
                  </a:lnTo>
                  <a:lnTo>
                    <a:pt x="4945" y="5846"/>
                  </a:lnTo>
                  <a:lnTo>
                    <a:pt x="5286" y="5797"/>
                  </a:lnTo>
                  <a:lnTo>
                    <a:pt x="5286" y="5797"/>
                  </a:lnTo>
                  <a:lnTo>
                    <a:pt x="5603" y="5700"/>
                  </a:lnTo>
                  <a:lnTo>
                    <a:pt x="5919" y="5627"/>
                  </a:lnTo>
                  <a:lnTo>
                    <a:pt x="6455" y="5407"/>
                  </a:lnTo>
                  <a:lnTo>
                    <a:pt x="6942" y="5188"/>
                  </a:lnTo>
                  <a:lnTo>
                    <a:pt x="7356" y="4969"/>
                  </a:lnTo>
                  <a:lnTo>
                    <a:pt x="7697" y="4750"/>
                  </a:lnTo>
                  <a:lnTo>
                    <a:pt x="7941" y="4579"/>
                  </a:lnTo>
                  <a:lnTo>
                    <a:pt x="8160" y="4409"/>
                  </a:lnTo>
                  <a:lnTo>
                    <a:pt x="8160" y="4409"/>
                  </a:lnTo>
                  <a:lnTo>
                    <a:pt x="8233" y="4360"/>
                  </a:lnTo>
                  <a:lnTo>
                    <a:pt x="8330" y="4336"/>
                  </a:lnTo>
                  <a:lnTo>
                    <a:pt x="8428" y="4360"/>
                  </a:lnTo>
                  <a:lnTo>
                    <a:pt x="8501" y="440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2" name="Shape 706">
              <a:extLst>
                <a:ext uri="{FF2B5EF4-FFF2-40B4-BE49-F238E27FC236}">
                  <a16:creationId xmlns:a16="http://schemas.microsoft.com/office/drawing/2014/main" id="{3BA4072E-956E-40B3-8B29-DE8E90BAC814}"/>
                </a:ext>
              </a:extLst>
            </p:cNvPr>
            <p:cNvSpPr/>
            <p:nvPr/>
          </p:nvSpPr>
          <p:spPr>
            <a:xfrm>
              <a:off x="5937975" y="5210175"/>
              <a:ext cx="333700" cy="133375"/>
            </a:xfrm>
            <a:custGeom>
              <a:avLst/>
              <a:gdLst/>
              <a:ahLst/>
              <a:cxnLst/>
              <a:rect l="0" t="0" r="0" b="0"/>
              <a:pathLst>
                <a:path w="13348" h="5335" fill="none" extrusionOk="0">
                  <a:moveTo>
                    <a:pt x="7819" y="1"/>
                  </a:moveTo>
                  <a:lnTo>
                    <a:pt x="318" y="2533"/>
                  </a:lnTo>
                  <a:lnTo>
                    <a:pt x="318" y="2533"/>
                  </a:lnTo>
                  <a:lnTo>
                    <a:pt x="245" y="2582"/>
                  </a:lnTo>
                  <a:lnTo>
                    <a:pt x="147" y="2631"/>
                  </a:lnTo>
                  <a:lnTo>
                    <a:pt x="98" y="2704"/>
                  </a:lnTo>
                  <a:lnTo>
                    <a:pt x="50" y="2777"/>
                  </a:lnTo>
                  <a:lnTo>
                    <a:pt x="1" y="2874"/>
                  </a:lnTo>
                  <a:lnTo>
                    <a:pt x="1" y="2972"/>
                  </a:lnTo>
                  <a:lnTo>
                    <a:pt x="1" y="3045"/>
                  </a:lnTo>
                  <a:lnTo>
                    <a:pt x="25" y="3142"/>
                  </a:lnTo>
                  <a:lnTo>
                    <a:pt x="25" y="3142"/>
                  </a:lnTo>
                  <a:lnTo>
                    <a:pt x="98" y="3288"/>
                  </a:lnTo>
                  <a:lnTo>
                    <a:pt x="196" y="3386"/>
                  </a:lnTo>
                  <a:lnTo>
                    <a:pt x="318" y="3459"/>
                  </a:lnTo>
                  <a:lnTo>
                    <a:pt x="488" y="3483"/>
                  </a:lnTo>
                  <a:lnTo>
                    <a:pt x="488" y="3483"/>
                  </a:lnTo>
                  <a:lnTo>
                    <a:pt x="610" y="3459"/>
                  </a:lnTo>
                  <a:lnTo>
                    <a:pt x="269" y="3629"/>
                  </a:lnTo>
                  <a:lnTo>
                    <a:pt x="269" y="3629"/>
                  </a:lnTo>
                  <a:lnTo>
                    <a:pt x="171" y="3678"/>
                  </a:lnTo>
                  <a:lnTo>
                    <a:pt x="123" y="3751"/>
                  </a:lnTo>
                  <a:lnTo>
                    <a:pt x="50" y="3824"/>
                  </a:lnTo>
                  <a:lnTo>
                    <a:pt x="25" y="3922"/>
                  </a:lnTo>
                  <a:lnTo>
                    <a:pt x="1" y="3995"/>
                  </a:lnTo>
                  <a:lnTo>
                    <a:pt x="1" y="4092"/>
                  </a:lnTo>
                  <a:lnTo>
                    <a:pt x="1" y="4190"/>
                  </a:lnTo>
                  <a:lnTo>
                    <a:pt x="50" y="4287"/>
                  </a:lnTo>
                  <a:lnTo>
                    <a:pt x="50" y="4287"/>
                  </a:lnTo>
                  <a:lnTo>
                    <a:pt x="123" y="4409"/>
                  </a:lnTo>
                  <a:lnTo>
                    <a:pt x="220" y="4482"/>
                  </a:lnTo>
                  <a:lnTo>
                    <a:pt x="342" y="4531"/>
                  </a:lnTo>
                  <a:lnTo>
                    <a:pt x="488" y="4555"/>
                  </a:lnTo>
                  <a:lnTo>
                    <a:pt x="488" y="4555"/>
                  </a:lnTo>
                  <a:lnTo>
                    <a:pt x="586" y="4555"/>
                  </a:lnTo>
                  <a:lnTo>
                    <a:pt x="683" y="4506"/>
                  </a:lnTo>
                  <a:lnTo>
                    <a:pt x="853" y="4433"/>
                  </a:lnTo>
                  <a:lnTo>
                    <a:pt x="853" y="4433"/>
                  </a:lnTo>
                  <a:lnTo>
                    <a:pt x="780" y="4555"/>
                  </a:lnTo>
                  <a:lnTo>
                    <a:pt x="756" y="4701"/>
                  </a:lnTo>
                  <a:lnTo>
                    <a:pt x="780" y="4847"/>
                  </a:lnTo>
                  <a:lnTo>
                    <a:pt x="829" y="4993"/>
                  </a:lnTo>
                  <a:lnTo>
                    <a:pt x="829" y="4993"/>
                  </a:lnTo>
                  <a:lnTo>
                    <a:pt x="926" y="5091"/>
                  </a:lnTo>
                  <a:lnTo>
                    <a:pt x="1024" y="5139"/>
                  </a:lnTo>
                  <a:lnTo>
                    <a:pt x="1121" y="5188"/>
                  </a:lnTo>
                  <a:lnTo>
                    <a:pt x="1243" y="5212"/>
                  </a:lnTo>
                  <a:lnTo>
                    <a:pt x="1243" y="5212"/>
                  </a:lnTo>
                  <a:lnTo>
                    <a:pt x="1389" y="5188"/>
                  </a:lnTo>
                  <a:lnTo>
                    <a:pt x="1511" y="5115"/>
                  </a:lnTo>
                  <a:lnTo>
                    <a:pt x="6065" y="2144"/>
                  </a:lnTo>
                  <a:lnTo>
                    <a:pt x="6065" y="2144"/>
                  </a:lnTo>
                  <a:lnTo>
                    <a:pt x="6528" y="2363"/>
                  </a:lnTo>
                  <a:lnTo>
                    <a:pt x="7088" y="2582"/>
                  </a:lnTo>
                  <a:lnTo>
                    <a:pt x="7770" y="2826"/>
                  </a:lnTo>
                  <a:lnTo>
                    <a:pt x="8501" y="3045"/>
                  </a:lnTo>
                  <a:lnTo>
                    <a:pt x="9280" y="3240"/>
                  </a:lnTo>
                  <a:lnTo>
                    <a:pt x="10060" y="3386"/>
                  </a:lnTo>
                  <a:lnTo>
                    <a:pt x="10425" y="3435"/>
                  </a:lnTo>
                  <a:lnTo>
                    <a:pt x="10790" y="3483"/>
                  </a:lnTo>
                  <a:lnTo>
                    <a:pt x="11156" y="3483"/>
                  </a:lnTo>
                  <a:lnTo>
                    <a:pt x="11497" y="3483"/>
                  </a:lnTo>
                  <a:lnTo>
                    <a:pt x="12178" y="5188"/>
                  </a:lnTo>
                  <a:lnTo>
                    <a:pt x="12178" y="5188"/>
                  </a:lnTo>
                  <a:lnTo>
                    <a:pt x="12227" y="5237"/>
                  </a:lnTo>
                  <a:lnTo>
                    <a:pt x="12276" y="5286"/>
                  </a:lnTo>
                  <a:lnTo>
                    <a:pt x="12349" y="5310"/>
                  </a:lnTo>
                  <a:lnTo>
                    <a:pt x="12422" y="5334"/>
                  </a:lnTo>
                  <a:lnTo>
                    <a:pt x="13347" y="533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3" name="Shape 707">
              <a:extLst>
                <a:ext uri="{FF2B5EF4-FFF2-40B4-BE49-F238E27FC236}">
                  <a16:creationId xmlns:a16="http://schemas.microsoft.com/office/drawing/2014/main" id="{4494D4CE-D591-422D-B119-8A8AC17A61D4}"/>
                </a:ext>
              </a:extLst>
            </p:cNvPr>
            <p:cNvSpPr/>
            <p:nvPr/>
          </p:nvSpPr>
          <p:spPr>
            <a:xfrm>
              <a:off x="6352025" y="5109100"/>
              <a:ext cx="19500" cy="18900"/>
            </a:xfrm>
            <a:custGeom>
              <a:avLst/>
              <a:gdLst/>
              <a:ahLst/>
              <a:cxnLst/>
              <a:rect l="0" t="0" r="0" b="0"/>
              <a:pathLst>
                <a:path w="780" h="756" extrusionOk="0">
                  <a:moveTo>
                    <a:pt x="317" y="1"/>
                  </a:moveTo>
                  <a:lnTo>
                    <a:pt x="244" y="25"/>
                  </a:lnTo>
                  <a:lnTo>
                    <a:pt x="122" y="98"/>
                  </a:lnTo>
                  <a:lnTo>
                    <a:pt x="49" y="220"/>
                  </a:lnTo>
                  <a:lnTo>
                    <a:pt x="25" y="293"/>
                  </a:lnTo>
                  <a:lnTo>
                    <a:pt x="0" y="390"/>
                  </a:lnTo>
                  <a:lnTo>
                    <a:pt x="25" y="463"/>
                  </a:lnTo>
                  <a:lnTo>
                    <a:pt x="49" y="536"/>
                  </a:lnTo>
                  <a:lnTo>
                    <a:pt x="122" y="658"/>
                  </a:lnTo>
                  <a:lnTo>
                    <a:pt x="244" y="731"/>
                  </a:lnTo>
                  <a:lnTo>
                    <a:pt x="317" y="756"/>
                  </a:lnTo>
                  <a:lnTo>
                    <a:pt x="463" y="756"/>
                  </a:lnTo>
                  <a:lnTo>
                    <a:pt x="536" y="731"/>
                  </a:lnTo>
                  <a:lnTo>
                    <a:pt x="658" y="658"/>
                  </a:lnTo>
                  <a:lnTo>
                    <a:pt x="755" y="536"/>
                  </a:lnTo>
                  <a:lnTo>
                    <a:pt x="780" y="463"/>
                  </a:lnTo>
                  <a:lnTo>
                    <a:pt x="780" y="390"/>
                  </a:lnTo>
                  <a:lnTo>
                    <a:pt x="780" y="293"/>
                  </a:lnTo>
                  <a:lnTo>
                    <a:pt x="755" y="220"/>
                  </a:lnTo>
                  <a:lnTo>
                    <a:pt x="658" y="98"/>
                  </a:lnTo>
                  <a:lnTo>
                    <a:pt x="536" y="25"/>
                  </a:lnTo>
                  <a:lnTo>
                    <a:pt x="463" y="1"/>
                  </a:lnTo>
                  <a:close/>
                </a:path>
              </a:pathLst>
            </a:custGeom>
            <a:noFill/>
            <a:ln w="9525" cap="flat"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84" name="Shape 708">
            <a:extLst>
              <a:ext uri="{FF2B5EF4-FFF2-40B4-BE49-F238E27FC236}">
                <a16:creationId xmlns:a16="http://schemas.microsoft.com/office/drawing/2014/main" id="{AB6327FE-46D1-4569-99D8-98139C308F1F}"/>
              </a:ext>
            </a:extLst>
          </p:cNvPr>
          <p:cNvGrpSpPr/>
          <p:nvPr/>
        </p:nvGrpSpPr>
        <p:grpSpPr>
          <a:xfrm>
            <a:off x="11290751" y="5463372"/>
            <a:ext cx="354650" cy="399008"/>
            <a:chOff x="6673500" y="5031175"/>
            <a:chExt cx="345250" cy="397000"/>
          </a:xfrm>
        </p:grpSpPr>
        <p:sp>
          <p:nvSpPr>
            <p:cNvPr id="285" name="Shape 709">
              <a:extLst>
                <a:ext uri="{FF2B5EF4-FFF2-40B4-BE49-F238E27FC236}">
                  <a16:creationId xmlns:a16="http://schemas.microsoft.com/office/drawing/2014/main" id="{8284CCC7-FA5A-4955-AC20-43F623F5C7FD}"/>
                </a:ext>
              </a:extLst>
            </p:cNvPr>
            <p:cNvSpPr/>
            <p:nvPr/>
          </p:nvSpPr>
          <p:spPr>
            <a:xfrm>
              <a:off x="6731950" y="5031175"/>
              <a:ext cx="105375" cy="147375"/>
            </a:xfrm>
            <a:custGeom>
              <a:avLst/>
              <a:gdLst/>
              <a:ahLst/>
              <a:cxnLst/>
              <a:rect l="0" t="0" r="0" b="0"/>
              <a:pathLst>
                <a:path w="4215" h="5895" fill="none" extrusionOk="0">
                  <a:moveTo>
                    <a:pt x="2436" y="5894"/>
                  </a:moveTo>
                  <a:lnTo>
                    <a:pt x="2436" y="5894"/>
                  </a:lnTo>
                  <a:lnTo>
                    <a:pt x="2656" y="5845"/>
                  </a:lnTo>
                  <a:lnTo>
                    <a:pt x="2850" y="5772"/>
                  </a:lnTo>
                  <a:lnTo>
                    <a:pt x="3045" y="5699"/>
                  </a:lnTo>
                  <a:lnTo>
                    <a:pt x="3216" y="5577"/>
                  </a:lnTo>
                  <a:lnTo>
                    <a:pt x="3386" y="5456"/>
                  </a:lnTo>
                  <a:lnTo>
                    <a:pt x="3532" y="5285"/>
                  </a:lnTo>
                  <a:lnTo>
                    <a:pt x="3678" y="5115"/>
                  </a:lnTo>
                  <a:lnTo>
                    <a:pt x="3800" y="4920"/>
                  </a:lnTo>
                  <a:lnTo>
                    <a:pt x="3922" y="4725"/>
                  </a:lnTo>
                  <a:lnTo>
                    <a:pt x="4019" y="4506"/>
                  </a:lnTo>
                  <a:lnTo>
                    <a:pt x="4092" y="4262"/>
                  </a:lnTo>
                  <a:lnTo>
                    <a:pt x="4141" y="4019"/>
                  </a:lnTo>
                  <a:lnTo>
                    <a:pt x="4190" y="3775"/>
                  </a:lnTo>
                  <a:lnTo>
                    <a:pt x="4214" y="3507"/>
                  </a:lnTo>
                  <a:lnTo>
                    <a:pt x="4190" y="3239"/>
                  </a:lnTo>
                  <a:lnTo>
                    <a:pt x="4166" y="2971"/>
                  </a:lnTo>
                  <a:lnTo>
                    <a:pt x="4166" y="2971"/>
                  </a:lnTo>
                  <a:lnTo>
                    <a:pt x="4044" y="1876"/>
                  </a:lnTo>
                  <a:lnTo>
                    <a:pt x="3946" y="1364"/>
                  </a:lnTo>
                  <a:lnTo>
                    <a:pt x="3825" y="901"/>
                  </a:lnTo>
                  <a:lnTo>
                    <a:pt x="3727" y="682"/>
                  </a:lnTo>
                  <a:lnTo>
                    <a:pt x="3654" y="512"/>
                  </a:lnTo>
                  <a:lnTo>
                    <a:pt x="3532" y="341"/>
                  </a:lnTo>
                  <a:lnTo>
                    <a:pt x="3411" y="219"/>
                  </a:lnTo>
                  <a:lnTo>
                    <a:pt x="3264" y="122"/>
                  </a:lnTo>
                  <a:lnTo>
                    <a:pt x="3118" y="49"/>
                  </a:lnTo>
                  <a:lnTo>
                    <a:pt x="2923" y="0"/>
                  </a:lnTo>
                  <a:lnTo>
                    <a:pt x="2729" y="25"/>
                  </a:lnTo>
                  <a:lnTo>
                    <a:pt x="2729" y="25"/>
                  </a:lnTo>
                  <a:lnTo>
                    <a:pt x="2509" y="73"/>
                  </a:lnTo>
                  <a:lnTo>
                    <a:pt x="2266" y="146"/>
                  </a:lnTo>
                  <a:lnTo>
                    <a:pt x="2022" y="268"/>
                  </a:lnTo>
                  <a:lnTo>
                    <a:pt x="1779" y="414"/>
                  </a:lnTo>
                  <a:lnTo>
                    <a:pt x="1535" y="609"/>
                  </a:lnTo>
                  <a:lnTo>
                    <a:pt x="1316" y="804"/>
                  </a:lnTo>
                  <a:lnTo>
                    <a:pt x="1072" y="1023"/>
                  </a:lnTo>
                  <a:lnTo>
                    <a:pt x="853" y="1267"/>
                  </a:lnTo>
                  <a:lnTo>
                    <a:pt x="658" y="1535"/>
                  </a:lnTo>
                  <a:lnTo>
                    <a:pt x="488" y="1802"/>
                  </a:lnTo>
                  <a:lnTo>
                    <a:pt x="317" y="2095"/>
                  </a:lnTo>
                  <a:lnTo>
                    <a:pt x="196" y="2363"/>
                  </a:lnTo>
                  <a:lnTo>
                    <a:pt x="98" y="2655"/>
                  </a:lnTo>
                  <a:lnTo>
                    <a:pt x="25" y="2947"/>
                  </a:lnTo>
                  <a:lnTo>
                    <a:pt x="1" y="3239"/>
                  </a:lnTo>
                  <a:lnTo>
                    <a:pt x="1" y="3507"/>
                  </a:lnTo>
                  <a:lnTo>
                    <a:pt x="1" y="3507"/>
                  </a:lnTo>
                  <a:lnTo>
                    <a:pt x="50" y="3775"/>
                  </a:lnTo>
                  <a:lnTo>
                    <a:pt x="123" y="4043"/>
                  </a:lnTo>
                  <a:lnTo>
                    <a:pt x="196" y="4287"/>
                  </a:lnTo>
                  <a:lnTo>
                    <a:pt x="293" y="4530"/>
                  </a:lnTo>
                  <a:lnTo>
                    <a:pt x="415" y="4749"/>
                  </a:lnTo>
                  <a:lnTo>
                    <a:pt x="561" y="4944"/>
                  </a:lnTo>
                  <a:lnTo>
                    <a:pt x="707" y="5139"/>
                  </a:lnTo>
                  <a:lnTo>
                    <a:pt x="853" y="5310"/>
                  </a:lnTo>
                  <a:lnTo>
                    <a:pt x="1024" y="5456"/>
                  </a:lnTo>
                  <a:lnTo>
                    <a:pt x="1219" y="5602"/>
                  </a:lnTo>
                  <a:lnTo>
                    <a:pt x="1389" y="5699"/>
                  </a:lnTo>
                  <a:lnTo>
                    <a:pt x="1584" y="5797"/>
                  </a:lnTo>
                  <a:lnTo>
                    <a:pt x="1803" y="5845"/>
                  </a:lnTo>
                  <a:lnTo>
                    <a:pt x="1998" y="5894"/>
                  </a:lnTo>
                  <a:lnTo>
                    <a:pt x="2217" y="5894"/>
                  </a:lnTo>
                  <a:lnTo>
                    <a:pt x="2436" y="5894"/>
                  </a:lnTo>
                  <a:lnTo>
                    <a:pt x="2436" y="589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6" name="Shape 710">
              <a:extLst>
                <a:ext uri="{FF2B5EF4-FFF2-40B4-BE49-F238E27FC236}">
                  <a16:creationId xmlns:a16="http://schemas.microsoft.com/office/drawing/2014/main" id="{16A8E427-D451-40CA-938E-1262D0FC0EC0}"/>
                </a:ext>
              </a:extLst>
            </p:cNvPr>
            <p:cNvSpPr/>
            <p:nvPr/>
          </p:nvSpPr>
          <p:spPr>
            <a:xfrm>
              <a:off x="6673500" y="5146850"/>
              <a:ext cx="84050" cy="116925"/>
            </a:xfrm>
            <a:custGeom>
              <a:avLst/>
              <a:gdLst/>
              <a:ahLst/>
              <a:cxnLst/>
              <a:rect l="0" t="0" r="0" b="0"/>
              <a:pathLst>
                <a:path w="3362" h="4677" fill="none" extrusionOk="0">
                  <a:moveTo>
                    <a:pt x="2875" y="4579"/>
                  </a:moveTo>
                  <a:lnTo>
                    <a:pt x="2875" y="4579"/>
                  </a:lnTo>
                  <a:lnTo>
                    <a:pt x="3021" y="4482"/>
                  </a:lnTo>
                  <a:lnTo>
                    <a:pt x="3143" y="4385"/>
                  </a:lnTo>
                  <a:lnTo>
                    <a:pt x="3240" y="4287"/>
                  </a:lnTo>
                  <a:lnTo>
                    <a:pt x="3313" y="4141"/>
                  </a:lnTo>
                  <a:lnTo>
                    <a:pt x="3362" y="3995"/>
                  </a:lnTo>
                  <a:lnTo>
                    <a:pt x="3362" y="3849"/>
                  </a:lnTo>
                  <a:lnTo>
                    <a:pt x="3362" y="3678"/>
                  </a:lnTo>
                  <a:lnTo>
                    <a:pt x="3337" y="3508"/>
                  </a:lnTo>
                  <a:lnTo>
                    <a:pt x="3240" y="3118"/>
                  </a:lnTo>
                  <a:lnTo>
                    <a:pt x="3069" y="2704"/>
                  </a:lnTo>
                  <a:lnTo>
                    <a:pt x="2704" y="1803"/>
                  </a:lnTo>
                  <a:lnTo>
                    <a:pt x="2704" y="1803"/>
                  </a:lnTo>
                  <a:lnTo>
                    <a:pt x="2363" y="950"/>
                  </a:lnTo>
                  <a:lnTo>
                    <a:pt x="2193" y="609"/>
                  </a:lnTo>
                  <a:lnTo>
                    <a:pt x="2022" y="342"/>
                  </a:lnTo>
                  <a:lnTo>
                    <a:pt x="1949" y="220"/>
                  </a:lnTo>
                  <a:lnTo>
                    <a:pt x="1852" y="122"/>
                  </a:lnTo>
                  <a:lnTo>
                    <a:pt x="1730" y="74"/>
                  </a:lnTo>
                  <a:lnTo>
                    <a:pt x="1633" y="25"/>
                  </a:lnTo>
                  <a:lnTo>
                    <a:pt x="1486" y="1"/>
                  </a:lnTo>
                  <a:lnTo>
                    <a:pt x="1365" y="1"/>
                  </a:lnTo>
                  <a:lnTo>
                    <a:pt x="1194" y="25"/>
                  </a:lnTo>
                  <a:lnTo>
                    <a:pt x="1024" y="98"/>
                  </a:lnTo>
                  <a:lnTo>
                    <a:pt x="1024" y="98"/>
                  </a:lnTo>
                  <a:lnTo>
                    <a:pt x="853" y="171"/>
                  </a:lnTo>
                  <a:lnTo>
                    <a:pt x="707" y="269"/>
                  </a:lnTo>
                  <a:lnTo>
                    <a:pt x="561" y="390"/>
                  </a:lnTo>
                  <a:lnTo>
                    <a:pt x="439" y="536"/>
                  </a:lnTo>
                  <a:lnTo>
                    <a:pt x="317" y="683"/>
                  </a:lnTo>
                  <a:lnTo>
                    <a:pt x="220" y="853"/>
                  </a:lnTo>
                  <a:lnTo>
                    <a:pt x="147" y="1048"/>
                  </a:lnTo>
                  <a:lnTo>
                    <a:pt x="74" y="1243"/>
                  </a:lnTo>
                  <a:lnTo>
                    <a:pt x="49" y="1438"/>
                  </a:lnTo>
                  <a:lnTo>
                    <a:pt x="1" y="1657"/>
                  </a:lnTo>
                  <a:lnTo>
                    <a:pt x="1" y="1876"/>
                  </a:lnTo>
                  <a:lnTo>
                    <a:pt x="1" y="2095"/>
                  </a:lnTo>
                  <a:lnTo>
                    <a:pt x="25" y="2339"/>
                  </a:lnTo>
                  <a:lnTo>
                    <a:pt x="74" y="2558"/>
                  </a:lnTo>
                  <a:lnTo>
                    <a:pt x="147" y="2801"/>
                  </a:lnTo>
                  <a:lnTo>
                    <a:pt x="220" y="3045"/>
                  </a:lnTo>
                  <a:lnTo>
                    <a:pt x="220" y="3045"/>
                  </a:lnTo>
                  <a:lnTo>
                    <a:pt x="342" y="3264"/>
                  </a:lnTo>
                  <a:lnTo>
                    <a:pt x="439" y="3483"/>
                  </a:lnTo>
                  <a:lnTo>
                    <a:pt x="585" y="3678"/>
                  </a:lnTo>
                  <a:lnTo>
                    <a:pt x="731" y="3849"/>
                  </a:lnTo>
                  <a:lnTo>
                    <a:pt x="878" y="4019"/>
                  </a:lnTo>
                  <a:lnTo>
                    <a:pt x="1048" y="4165"/>
                  </a:lnTo>
                  <a:lnTo>
                    <a:pt x="1219" y="4311"/>
                  </a:lnTo>
                  <a:lnTo>
                    <a:pt x="1389" y="4409"/>
                  </a:lnTo>
                  <a:lnTo>
                    <a:pt x="1559" y="4506"/>
                  </a:lnTo>
                  <a:lnTo>
                    <a:pt x="1754" y="4579"/>
                  </a:lnTo>
                  <a:lnTo>
                    <a:pt x="1949" y="4628"/>
                  </a:lnTo>
                  <a:lnTo>
                    <a:pt x="2120" y="4677"/>
                  </a:lnTo>
                  <a:lnTo>
                    <a:pt x="2314" y="4677"/>
                  </a:lnTo>
                  <a:lnTo>
                    <a:pt x="2509" y="4677"/>
                  </a:lnTo>
                  <a:lnTo>
                    <a:pt x="2680" y="4628"/>
                  </a:lnTo>
                  <a:lnTo>
                    <a:pt x="2875" y="4579"/>
                  </a:lnTo>
                  <a:lnTo>
                    <a:pt x="2875" y="457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7" name="Shape 711">
              <a:extLst>
                <a:ext uri="{FF2B5EF4-FFF2-40B4-BE49-F238E27FC236}">
                  <a16:creationId xmlns:a16="http://schemas.microsoft.com/office/drawing/2014/main" id="{EAF3D9A7-3953-4F9B-8EE4-FD4AE025CF3E}"/>
                </a:ext>
              </a:extLst>
            </p:cNvPr>
            <p:cNvSpPr/>
            <p:nvPr/>
          </p:nvSpPr>
          <p:spPr>
            <a:xfrm>
              <a:off x="6859225" y="5033600"/>
              <a:ext cx="105350" cy="144950"/>
            </a:xfrm>
            <a:custGeom>
              <a:avLst/>
              <a:gdLst/>
              <a:ahLst/>
              <a:cxnLst/>
              <a:rect l="0" t="0" r="0" b="0"/>
              <a:pathLst>
                <a:path w="4214" h="5798" fill="none" extrusionOk="0">
                  <a:moveTo>
                    <a:pt x="1778" y="5797"/>
                  </a:moveTo>
                  <a:lnTo>
                    <a:pt x="1778" y="5797"/>
                  </a:lnTo>
                  <a:lnTo>
                    <a:pt x="1997" y="5797"/>
                  </a:lnTo>
                  <a:lnTo>
                    <a:pt x="2216" y="5797"/>
                  </a:lnTo>
                  <a:lnTo>
                    <a:pt x="2411" y="5748"/>
                  </a:lnTo>
                  <a:lnTo>
                    <a:pt x="2630" y="5700"/>
                  </a:lnTo>
                  <a:lnTo>
                    <a:pt x="2825" y="5602"/>
                  </a:lnTo>
                  <a:lnTo>
                    <a:pt x="2996" y="5505"/>
                  </a:lnTo>
                  <a:lnTo>
                    <a:pt x="3191" y="5359"/>
                  </a:lnTo>
                  <a:lnTo>
                    <a:pt x="3361" y="5213"/>
                  </a:lnTo>
                  <a:lnTo>
                    <a:pt x="3507" y="5042"/>
                  </a:lnTo>
                  <a:lnTo>
                    <a:pt x="3653" y="4847"/>
                  </a:lnTo>
                  <a:lnTo>
                    <a:pt x="3799" y="4652"/>
                  </a:lnTo>
                  <a:lnTo>
                    <a:pt x="3921" y="4433"/>
                  </a:lnTo>
                  <a:lnTo>
                    <a:pt x="4019" y="4190"/>
                  </a:lnTo>
                  <a:lnTo>
                    <a:pt x="4092" y="3946"/>
                  </a:lnTo>
                  <a:lnTo>
                    <a:pt x="4165" y="3678"/>
                  </a:lnTo>
                  <a:lnTo>
                    <a:pt x="4213" y="3410"/>
                  </a:lnTo>
                  <a:lnTo>
                    <a:pt x="4213" y="3410"/>
                  </a:lnTo>
                  <a:lnTo>
                    <a:pt x="4213" y="3142"/>
                  </a:lnTo>
                  <a:lnTo>
                    <a:pt x="4189" y="2850"/>
                  </a:lnTo>
                  <a:lnTo>
                    <a:pt x="4116" y="2582"/>
                  </a:lnTo>
                  <a:lnTo>
                    <a:pt x="4019" y="2290"/>
                  </a:lnTo>
                  <a:lnTo>
                    <a:pt x="3897" y="2022"/>
                  </a:lnTo>
                  <a:lnTo>
                    <a:pt x="3726" y="1730"/>
                  </a:lnTo>
                  <a:lnTo>
                    <a:pt x="3556" y="1486"/>
                  </a:lnTo>
                  <a:lnTo>
                    <a:pt x="3361" y="1218"/>
                  </a:lnTo>
                  <a:lnTo>
                    <a:pt x="3142" y="999"/>
                  </a:lnTo>
                  <a:lnTo>
                    <a:pt x="2898" y="780"/>
                  </a:lnTo>
                  <a:lnTo>
                    <a:pt x="2679" y="585"/>
                  </a:lnTo>
                  <a:lnTo>
                    <a:pt x="2436" y="415"/>
                  </a:lnTo>
                  <a:lnTo>
                    <a:pt x="2192" y="269"/>
                  </a:lnTo>
                  <a:lnTo>
                    <a:pt x="1948" y="147"/>
                  </a:lnTo>
                  <a:lnTo>
                    <a:pt x="1705" y="74"/>
                  </a:lnTo>
                  <a:lnTo>
                    <a:pt x="1486" y="25"/>
                  </a:lnTo>
                  <a:lnTo>
                    <a:pt x="1486" y="25"/>
                  </a:lnTo>
                  <a:lnTo>
                    <a:pt x="1291" y="1"/>
                  </a:lnTo>
                  <a:lnTo>
                    <a:pt x="1096" y="49"/>
                  </a:lnTo>
                  <a:lnTo>
                    <a:pt x="950" y="98"/>
                  </a:lnTo>
                  <a:lnTo>
                    <a:pt x="804" y="195"/>
                  </a:lnTo>
                  <a:lnTo>
                    <a:pt x="682" y="317"/>
                  </a:lnTo>
                  <a:lnTo>
                    <a:pt x="585" y="463"/>
                  </a:lnTo>
                  <a:lnTo>
                    <a:pt x="487" y="658"/>
                  </a:lnTo>
                  <a:lnTo>
                    <a:pt x="390" y="853"/>
                  </a:lnTo>
                  <a:lnTo>
                    <a:pt x="268" y="1291"/>
                  </a:lnTo>
                  <a:lnTo>
                    <a:pt x="170" y="1803"/>
                  </a:lnTo>
                  <a:lnTo>
                    <a:pt x="49" y="2874"/>
                  </a:lnTo>
                  <a:lnTo>
                    <a:pt x="49" y="2874"/>
                  </a:lnTo>
                  <a:lnTo>
                    <a:pt x="0" y="3142"/>
                  </a:lnTo>
                  <a:lnTo>
                    <a:pt x="0" y="3410"/>
                  </a:lnTo>
                  <a:lnTo>
                    <a:pt x="24" y="3678"/>
                  </a:lnTo>
                  <a:lnTo>
                    <a:pt x="73" y="3922"/>
                  </a:lnTo>
                  <a:lnTo>
                    <a:pt x="122" y="4165"/>
                  </a:lnTo>
                  <a:lnTo>
                    <a:pt x="195" y="4409"/>
                  </a:lnTo>
                  <a:lnTo>
                    <a:pt x="292" y="4628"/>
                  </a:lnTo>
                  <a:lnTo>
                    <a:pt x="414" y="4823"/>
                  </a:lnTo>
                  <a:lnTo>
                    <a:pt x="536" y="5018"/>
                  </a:lnTo>
                  <a:lnTo>
                    <a:pt x="682" y="5188"/>
                  </a:lnTo>
                  <a:lnTo>
                    <a:pt x="828" y="5359"/>
                  </a:lnTo>
                  <a:lnTo>
                    <a:pt x="999" y="5480"/>
                  </a:lnTo>
                  <a:lnTo>
                    <a:pt x="1169" y="5602"/>
                  </a:lnTo>
                  <a:lnTo>
                    <a:pt x="1364" y="5675"/>
                  </a:lnTo>
                  <a:lnTo>
                    <a:pt x="1583" y="5748"/>
                  </a:lnTo>
                  <a:lnTo>
                    <a:pt x="1778" y="5797"/>
                  </a:lnTo>
                  <a:lnTo>
                    <a:pt x="1778" y="579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8" name="Shape 712">
              <a:extLst>
                <a:ext uri="{FF2B5EF4-FFF2-40B4-BE49-F238E27FC236}">
                  <a16:creationId xmlns:a16="http://schemas.microsoft.com/office/drawing/2014/main" id="{EE87269B-CC57-44F3-86B5-E9698DBB4198}"/>
                </a:ext>
              </a:extLst>
            </p:cNvPr>
            <p:cNvSpPr/>
            <p:nvPr/>
          </p:nvSpPr>
          <p:spPr>
            <a:xfrm>
              <a:off x="6931675" y="5150500"/>
              <a:ext cx="87075" cy="115725"/>
            </a:xfrm>
            <a:custGeom>
              <a:avLst/>
              <a:gdLst/>
              <a:ahLst/>
              <a:cxnLst/>
              <a:rect l="0" t="0" r="0" b="0"/>
              <a:pathLst>
                <a:path w="3483" h="4629" fill="none" extrusionOk="0">
                  <a:moveTo>
                    <a:pt x="2558" y="98"/>
                  </a:moveTo>
                  <a:lnTo>
                    <a:pt x="2558" y="98"/>
                  </a:lnTo>
                  <a:lnTo>
                    <a:pt x="2387" y="49"/>
                  </a:lnTo>
                  <a:lnTo>
                    <a:pt x="2241" y="1"/>
                  </a:lnTo>
                  <a:lnTo>
                    <a:pt x="2095" y="1"/>
                  </a:lnTo>
                  <a:lnTo>
                    <a:pt x="1973" y="1"/>
                  </a:lnTo>
                  <a:lnTo>
                    <a:pt x="1851" y="49"/>
                  </a:lnTo>
                  <a:lnTo>
                    <a:pt x="1729" y="98"/>
                  </a:lnTo>
                  <a:lnTo>
                    <a:pt x="1632" y="196"/>
                  </a:lnTo>
                  <a:lnTo>
                    <a:pt x="1535" y="293"/>
                  </a:lnTo>
                  <a:lnTo>
                    <a:pt x="1364" y="561"/>
                  </a:lnTo>
                  <a:lnTo>
                    <a:pt x="1169" y="902"/>
                  </a:lnTo>
                  <a:lnTo>
                    <a:pt x="780" y="1730"/>
                  </a:lnTo>
                  <a:lnTo>
                    <a:pt x="780" y="1730"/>
                  </a:lnTo>
                  <a:lnTo>
                    <a:pt x="366" y="2607"/>
                  </a:lnTo>
                  <a:lnTo>
                    <a:pt x="195" y="2996"/>
                  </a:lnTo>
                  <a:lnTo>
                    <a:pt x="73" y="3386"/>
                  </a:lnTo>
                  <a:lnTo>
                    <a:pt x="25" y="3557"/>
                  </a:lnTo>
                  <a:lnTo>
                    <a:pt x="0" y="3727"/>
                  </a:lnTo>
                  <a:lnTo>
                    <a:pt x="25" y="3898"/>
                  </a:lnTo>
                  <a:lnTo>
                    <a:pt x="49" y="4044"/>
                  </a:lnTo>
                  <a:lnTo>
                    <a:pt x="98" y="4165"/>
                  </a:lnTo>
                  <a:lnTo>
                    <a:pt x="195" y="4287"/>
                  </a:lnTo>
                  <a:lnTo>
                    <a:pt x="317" y="4385"/>
                  </a:lnTo>
                  <a:lnTo>
                    <a:pt x="463" y="4482"/>
                  </a:lnTo>
                  <a:lnTo>
                    <a:pt x="463" y="4482"/>
                  </a:lnTo>
                  <a:lnTo>
                    <a:pt x="633" y="4555"/>
                  </a:lnTo>
                  <a:lnTo>
                    <a:pt x="828" y="4604"/>
                  </a:lnTo>
                  <a:lnTo>
                    <a:pt x="1023" y="4628"/>
                  </a:lnTo>
                  <a:lnTo>
                    <a:pt x="1194" y="4628"/>
                  </a:lnTo>
                  <a:lnTo>
                    <a:pt x="1388" y="4604"/>
                  </a:lnTo>
                  <a:lnTo>
                    <a:pt x="1583" y="4555"/>
                  </a:lnTo>
                  <a:lnTo>
                    <a:pt x="1778" y="4482"/>
                  </a:lnTo>
                  <a:lnTo>
                    <a:pt x="1949" y="4409"/>
                  </a:lnTo>
                  <a:lnTo>
                    <a:pt x="2143" y="4312"/>
                  </a:lnTo>
                  <a:lnTo>
                    <a:pt x="2314" y="4190"/>
                  </a:lnTo>
                  <a:lnTo>
                    <a:pt x="2484" y="4044"/>
                  </a:lnTo>
                  <a:lnTo>
                    <a:pt x="2655" y="3873"/>
                  </a:lnTo>
                  <a:lnTo>
                    <a:pt x="2801" y="3703"/>
                  </a:lnTo>
                  <a:lnTo>
                    <a:pt x="2947" y="3508"/>
                  </a:lnTo>
                  <a:lnTo>
                    <a:pt x="3069" y="3313"/>
                  </a:lnTo>
                  <a:lnTo>
                    <a:pt x="3191" y="3094"/>
                  </a:lnTo>
                  <a:lnTo>
                    <a:pt x="3191" y="3094"/>
                  </a:lnTo>
                  <a:lnTo>
                    <a:pt x="3288" y="2875"/>
                  </a:lnTo>
                  <a:lnTo>
                    <a:pt x="3361" y="2631"/>
                  </a:lnTo>
                  <a:lnTo>
                    <a:pt x="3410" y="2412"/>
                  </a:lnTo>
                  <a:lnTo>
                    <a:pt x="3459" y="2168"/>
                  </a:lnTo>
                  <a:lnTo>
                    <a:pt x="3483" y="1949"/>
                  </a:lnTo>
                  <a:lnTo>
                    <a:pt x="3483" y="1730"/>
                  </a:lnTo>
                  <a:lnTo>
                    <a:pt x="3459" y="1511"/>
                  </a:lnTo>
                  <a:lnTo>
                    <a:pt x="3434" y="1316"/>
                  </a:lnTo>
                  <a:lnTo>
                    <a:pt x="3386" y="1121"/>
                  </a:lnTo>
                  <a:lnTo>
                    <a:pt x="3313" y="926"/>
                  </a:lnTo>
                  <a:lnTo>
                    <a:pt x="3239" y="756"/>
                  </a:lnTo>
                  <a:lnTo>
                    <a:pt x="3118" y="585"/>
                  </a:lnTo>
                  <a:lnTo>
                    <a:pt x="2996" y="439"/>
                  </a:lnTo>
                  <a:lnTo>
                    <a:pt x="2874" y="317"/>
                  </a:lnTo>
                  <a:lnTo>
                    <a:pt x="2728" y="196"/>
                  </a:lnTo>
                  <a:lnTo>
                    <a:pt x="2558" y="98"/>
                  </a:lnTo>
                  <a:lnTo>
                    <a:pt x="2558" y="9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9" name="Shape 713">
              <a:extLst>
                <a:ext uri="{FF2B5EF4-FFF2-40B4-BE49-F238E27FC236}">
                  <a16:creationId xmlns:a16="http://schemas.microsoft.com/office/drawing/2014/main" id="{A588BDC5-8AC2-4235-80D0-C454BC1CB60A}"/>
                </a:ext>
              </a:extLst>
            </p:cNvPr>
            <p:cNvSpPr/>
            <p:nvPr/>
          </p:nvSpPr>
          <p:spPr>
            <a:xfrm>
              <a:off x="6715525" y="5180350"/>
              <a:ext cx="263050" cy="247825"/>
            </a:xfrm>
            <a:custGeom>
              <a:avLst/>
              <a:gdLst/>
              <a:ahLst/>
              <a:cxnLst/>
              <a:rect l="0" t="0" r="0" b="0"/>
              <a:pathLst>
                <a:path w="10522" h="9913" fill="none" extrusionOk="0">
                  <a:moveTo>
                    <a:pt x="8135" y="3191"/>
                  </a:moveTo>
                  <a:lnTo>
                    <a:pt x="8135" y="3191"/>
                  </a:lnTo>
                  <a:lnTo>
                    <a:pt x="8037" y="2923"/>
                  </a:lnTo>
                  <a:lnTo>
                    <a:pt x="7940" y="2655"/>
                  </a:lnTo>
                  <a:lnTo>
                    <a:pt x="7794" y="2119"/>
                  </a:lnTo>
                  <a:lnTo>
                    <a:pt x="7721" y="1851"/>
                  </a:lnTo>
                  <a:lnTo>
                    <a:pt x="7623" y="1608"/>
                  </a:lnTo>
                  <a:lnTo>
                    <a:pt x="7502" y="1340"/>
                  </a:lnTo>
                  <a:lnTo>
                    <a:pt x="7355" y="1120"/>
                  </a:lnTo>
                  <a:lnTo>
                    <a:pt x="7355" y="1120"/>
                  </a:lnTo>
                  <a:lnTo>
                    <a:pt x="7161" y="853"/>
                  </a:lnTo>
                  <a:lnTo>
                    <a:pt x="6941" y="633"/>
                  </a:lnTo>
                  <a:lnTo>
                    <a:pt x="6698" y="463"/>
                  </a:lnTo>
                  <a:lnTo>
                    <a:pt x="6430" y="292"/>
                  </a:lnTo>
                  <a:lnTo>
                    <a:pt x="6162" y="171"/>
                  </a:lnTo>
                  <a:lnTo>
                    <a:pt x="5870" y="73"/>
                  </a:lnTo>
                  <a:lnTo>
                    <a:pt x="5578" y="25"/>
                  </a:lnTo>
                  <a:lnTo>
                    <a:pt x="5285" y="0"/>
                  </a:lnTo>
                  <a:lnTo>
                    <a:pt x="5285" y="0"/>
                  </a:lnTo>
                  <a:lnTo>
                    <a:pt x="5261" y="0"/>
                  </a:lnTo>
                  <a:lnTo>
                    <a:pt x="5261" y="0"/>
                  </a:lnTo>
                  <a:lnTo>
                    <a:pt x="5237" y="0"/>
                  </a:lnTo>
                  <a:lnTo>
                    <a:pt x="5237" y="0"/>
                  </a:lnTo>
                  <a:lnTo>
                    <a:pt x="4944" y="25"/>
                  </a:lnTo>
                  <a:lnTo>
                    <a:pt x="4652" y="73"/>
                  </a:lnTo>
                  <a:lnTo>
                    <a:pt x="4360" y="171"/>
                  </a:lnTo>
                  <a:lnTo>
                    <a:pt x="4092" y="292"/>
                  </a:lnTo>
                  <a:lnTo>
                    <a:pt x="3824" y="463"/>
                  </a:lnTo>
                  <a:lnTo>
                    <a:pt x="3580" y="633"/>
                  </a:lnTo>
                  <a:lnTo>
                    <a:pt x="3361" y="853"/>
                  </a:lnTo>
                  <a:lnTo>
                    <a:pt x="3166" y="1120"/>
                  </a:lnTo>
                  <a:lnTo>
                    <a:pt x="3166" y="1120"/>
                  </a:lnTo>
                  <a:lnTo>
                    <a:pt x="3020" y="1340"/>
                  </a:lnTo>
                  <a:lnTo>
                    <a:pt x="2898" y="1608"/>
                  </a:lnTo>
                  <a:lnTo>
                    <a:pt x="2801" y="1851"/>
                  </a:lnTo>
                  <a:lnTo>
                    <a:pt x="2728" y="2119"/>
                  </a:lnTo>
                  <a:lnTo>
                    <a:pt x="2558" y="2655"/>
                  </a:lnTo>
                  <a:lnTo>
                    <a:pt x="2484" y="2923"/>
                  </a:lnTo>
                  <a:lnTo>
                    <a:pt x="2387" y="3191"/>
                  </a:lnTo>
                  <a:lnTo>
                    <a:pt x="2387" y="3191"/>
                  </a:lnTo>
                  <a:lnTo>
                    <a:pt x="2241" y="3434"/>
                  </a:lnTo>
                  <a:lnTo>
                    <a:pt x="2095" y="3678"/>
                  </a:lnTo>
                  <a:lnTo>
                    <a:pt x="1900" y="3897"/>
                  </a:lnTo>
                  <a:lnTo>
                    <a:pt x="1729" y="4092"/>
                  </a:lnTo>
                  <a:lnTo>
                    <a:pt x="1315" y="4457"/>
                  </a:lnTo>
                  <a:lnTo>
                    <a:pt x="901" y="4847"/>
                  </a:lnTo>
                  <a:lnTo>
                    <a:pt x="901" y="4847"/>
                  </a:lnTo>
                  <a:lnTo>
                    <a:pt x="707" y="5066"/>
                  </a:lnTo>
                  <a:lnTo>
                    <a:pt x="512" y="5310"/>
                  </a:lnTo>
                  <a:lnTo>
                    <a:pt x="366" y="5553"/>
                  </a:lnTo>
                  <a:lnTo>
                    <a:pt x="244" y="5821"/>
                  </a:lnTo>
                  <a:lnTo>
                    <a:pt x="146" y="6113"/>
                  </a:lnTo>
                  <a:lnTo>
                    <a:pt x="73" y="6405"/>
                  </a:lnTo>
                  <a:lnTo>
                    <a:pt x="25" y="6722"/>
                  </a:lnTo>
                  <a:lnTo>
                    <a:pt x="0" y="7014"/>
                  </a:lnTo>
                  <a:lnTo>
                    <a:pt x="0" y="7014"/>
                  </a:lnTo>
                  <a:lnTo>
                    <a:pt x="25" y="7307"/>
                  </a:lnTo>
                  <a:lnTo>
                    <a:pt x="49" y="7599"/>
                  </a:lnTo>
                  <a:lnTo>
                    <a:pt x="122" y="7867"/>
                  </a:lnTo>
                  <a:lnTo>
                    <a:pt x="219" y="8135"/>
                  </a:lnTo>
                  <a:lnTo>
                    <a:pt x="317" y="8403"/>
                  </a:lnTo>
                  <a:lnTo>
                    <a:pt x="439" y="8622"/>
                  </a:lnTo>
                  <a:lnTo>
                    <a:pt x="609" y="8865"/>
                  </a:lnTo>
                  <a:lnTo>
                    <a:pt x="780" y="9060"/>
                  </a:lnTo>
                  <a:lnTo>
                    <a:pt x="950" y="9255"/>
                  </a:lnTo>
                  <a:lnTo>
                    <a:pt x="1145" y="9401"/>
                  </a:lnTo>
                  <a:lnTo>
                    <a:pt x="1364" y="9547"/>
                  </a:lnTo>
                  <a:lnTo>
                    <a:pt x="1608" y="9669"/>
                  </a:lnTo>
                  <a:lnTo>
                    <a:pt x="1851" y="9766"/>
                  </a:lnTo>
                  <a:lnTo>
                    <a:pt x="2095" y="9840"/>
                  </a:lnTo>
                  <a:lnTo>
                    <a:pt x="2363" y="9888"/>
                  </a:lnTo>
                  <a:lnTo>
                    <a:pt x="2606" y="9913"/>
                  </a:lnTo>
                  <a:lnTo>
                    <a:pt x="2606" y="9913"/>
                  </a:lnTo>
                  <a:lnTo>
                    <a:pt x="2972" y="9888"/>
                  </a:lnTo>
                  <a:lnTo>
                    <a:pt x="3337" y="9791"/>
                  </a:lnTo>
                  <a:lnTo>
                    <a:pt x="3678" y="9669"/>
                  </a:lnTo>
                  <a:lnTo>
                    <a:pt x="3994" y="9474"/>
                  </a:lnTo>
                  <a:lnTo>
                    <a:pt x="3994" y="9474"/>
                  </a:lnTo>
                  <a:lnTo>
                    <a:pt x="4141" y="9377"/>
                  </a:lnTo>
                  <a:lnTo>
                    <a:pt x="4287" y="9304"/>
                  </a:lnTo>
                  <a:lnTo>
                    <a:pt x="4433" y="9279"/>
                  </a:lnTo>
                  <a:lnTo>
                    <a:pt x="4579" y="9231"/>
                  </a:lnTo>
                  <a:lnTo>
                    <a:pt x="4896" y="9206"/>
                  </a:lnTo>
                  <a:lnTo>
                    <a:pt x="5261" y="9206"/>
                  </a:lnTo>
                  <a:lnTo>
                    <a:pt x="5261" y="9206"/>
                  </a:lnTo>
                  <a:lnTo>
                    <a:pt x="5626" y="9206"/>
                  </a:lnTo>
                  <a:lnTo>
                    <a:pt x="5943" y="9231"/>
                  </a:lnTo>
                  <a:lnTo>
                    <a:pt x="6089" y="9279"/>
                  </a:lnTo>
                  <a:lnTo>
                    <a:pt x="6235" y="9304"/>
                  </a:lnTo>
                  <a:lnTo>
                    <a:pt x="6381" y="9377"/>
                  </a:lnTo>
                  <a:lnTo>
                    <a:pt x="6527" y="9474"/>
                  </a:lnTo>
                  <a:lnTo>
                    <a:pt x="6527" y="9474"/>
                  </a:lnTo>
                  <a:lnTo>
                    <a:pt x="6844" y="9669"/>
                  </a:lnTo>
                  <a:lnTo>
                    <a:pt x="7185" y="9791"/>
                  </a:lnTo>
                  <a:lnTo>
                    <a:pt x="7550" y="9888"/>
                  </a:lnTo>
                  <a:lnTo>
                    <a:pt x="7916" y="9913"/>
                  </a:lnTo>
                  <a:lnTo>
                    <a:pt x="7916" y="9913"/>
                  </a:lnTo>
                  <a:lnTo>
                    <a:pt x="8184" y="9888"/>
                  </a:lnTo>
                  <a:lnTo>
                    <a:pt x="8427" y="9840"/>
                  </a:lnTo>
                  <a:lnTo>
                    <a:pt x="8671" y="9766"/>
                  </a:lnTo>
                  <a:lnTo>
                    <a:pt x="8914" y="9669"/>
                  </a:lnTo>
                  <a:lnTo>
                    <a:pt x="9158" y="9547"/>
                  </a:lnTo>
                  <a:lnTo>
                    <a:pt x="9377" y="9401"/>
                  </a:lnTo>
                  <a:lnTo>
                    <a:pt x="9572" y="9255"/>
                  </a:lnTo>
                  <a:lnTo>
                    <a:pt x="9742" y="9060"/>
                  </a:lnTo>
                  <a:lnTo>
                    <a:pt x="9913" y="8865"/>
                  </a:lnTo>
                  <a:lnTo>
                    <a:pt x="10083" y="8622"/>
                  </a:lnTo>
                  <a:lnTo>
                    <a:pt x="10205" y="8403"/>
                  </a:lnTo>
                  <a:lnTo>
                    <a:pt x="10302" y="8135"/>
                  </a:lnTo>
                  <a:lnTo>
                    <a:pt x="10400" y="7867"/>
                  </a:lnTo>
                  <a:lnTo>
                    <a:pt x="10473" y="7599"/>
                  </a:lnTo>
                  <a:lnTo>
                    <a:pt x="10497" y="7307"/>
                  </a:lnTo>
                  <a:lnTo>
                    <a:pt x="10522" y="7014"/>
                  </a:lnTo>
                  <a:lnTo>
                    <a:pt x="10522" y="7014"/>
                  </a:lnTo>
                  <a:lnTo>
                    <a:pt x="10497" y="6722"/>
                  </a:lnTo>
                  <a:lnTo>
                    <a:pt x="10449" y="6405"/>
                  </a:lnTo>
                  <a:lnTo>
                    <a:pt x="10375" y="6113"/>
                  </a:lnTo>
                  <a:lnTo>
                    <a:pt x="10278" y="5821"/>
                  </a:lnTo>
                  <a:lnTo>
                    <a:pt x="10156" y="5553"/>
                  </a:lnTo>
                  <a:lnTo>
                    <a:pt x="10010" y="5310"/>
                  </a:lnTo>
                  <a:lnTo>
                    <a:pt x="9815" y="5066"/>
                  </a:lnTo>
                  <a:lnTo>
                    <a:pt x="9620" y="4847"/>
                  </a:lnTo>
                  <a:lnTo>
                    <a:pt x="9620" y="4847"/>
                  </a:lnTo>
                  <a:lnTo>
                    <a:pt x="9206" y="4457"/>
                  </a:lnTo>
                  <a:lnTo>
                    <a:pt x="8792" y="4092"/>
                  </a:lnTo>
                  <a:lnTo>
                    <a:pt x="8622" y="3897"/>
                  </a:lnTo>
                  <a:lnTo>
                    <a:pt x="8427" y="3678"/>
                  </a:lnTo>
                  <a:lnTo>
                    <a:pt x="8281" y="3434"/>
                  </a:lnTo>
                  <a:lnTo>
                    <a:pt x="8135" y="3191"/>
                  </a:lnTo>
                  <a:lnTo>
                    <a:pt x="8135" y="319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90" name="Shape 714">
            <a:extLst>
              <a:ext uri="{FF2B5EF4-FFF2-40B4-BE49-F238E27FC236}">
                <a16:creationId xmlns:a16="http://schemas.microsoft.com/office/drawing/2014/main" id="{4B6C8132-A894-4B72-9C25-E8C31BD86EAF}"/>
              </a:ext>
            </a:extLst>
          </p:cNvPr>
          <p:cNvGrpSpPr/>
          <p:nvPr/>
        </p:nvGrpSpPr>
        <p:grpSpPr>
          <a:xfrm>
            <a:off x="8469974" y="709689"/>
            <a:ext cx="474117" cy="413706"/>
            <a:chOff x="3927500" y="301425"/>
            <a:chExt cx="461550" cy="411625"/>
          </a:xfrm>
        </p:grpSpPr>
        <p:sp>
          <p:nvSpPr>
            <p:cNvPr id="291" name="Shape 715">
              <a:extLst>
                <a:ext uri="{FF2B5EF4-FFF2-40B4-BE49-F238E27FC236}">
                  <a16:creationId xmlns:a16="http://schemas.microsoft.com/office/drawing/2014/main" id="{2D3ED5C4-88E7-4C44-9628-F22C150313A3}"/>
                </a:ext>
              </a:extLst>
            </p:cNvPr>
            <p:cNvSpPr/>
            <p:nvPr/>
          </p:nvSpPr>
          <p:spPr>
            <a:xfrm>
              <a:off x="4080925" y="302050"/>
              <a:ext cx="154075" cy="411000"/>
            </a:xfrm>
            <a:custGeom>
              <a:avLst/>
              <a:gdLst/>
              <a:ahLst/>
              <a:cxnLst/>
              <a:rect l="0" t="0" r="0" b="0"/>
              <a:pathLst>
                <a:path w="6163" h="16440" fill="none" extrusionOk="0">
                  <a:moveTo>
                    <a:pt x="6162" y="3118"/>
                  </a:moveTo>
                  <a:lnTo>
                    <a:pt x="0" y="0"/>
                  </a:lnTo>
                  <a:lnTo>
                    <a:pt x="0" y="13322"/>
                  </a:lnTo>
                  <a:lnTo>
                    <a:pt x="6162" y="16440"/>
                  </a:lnTo>
                  <a:lnTo>
                    <a:pt x="6162" y="311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2" name="Shape 716">
              <a:extLst>
                <a:ext uri="{FF2B5EF4-FFF2-40B4-BE49-F238E27FC236}">
                  <a16:creationId xmlns:a16="http://schemas.microsoft.com/office/drawing/2014/main" id="{0CF42CF8-43B6-4540-A98F-EA98CB333ADA}"/>
                </a:ext>
              </a:extLst>
            </p:cNvPr>
            <p:cNvSpPr/>
            <p:nvPr/>
          </p:nvSpPr>
          <p:spPr>
            <a:xfrm>
              <a:off x="3927500" y="301425"/>
              <a:ext cx="153450" cy="406150"/>
            </a:xfrm>
            <a:custGeom>
              <a:avLst/>
              <a:gdLst/>
              <a:ahLst/>
              <a:cxnLst/>
              <a:rect l="0" t="0" r="0" b="0"/>
              <a:pathLst>
                <a:path w="6138" h="16246" fill="none" extrusionOk="0">
                  <a:moveTo>
                    <a:pt x="6137" y="1"/>
                  </a:moveTo>
                  <a:lnTo>
                    <a:pt x="536" y="2850"/>
                  </a:lnTo>
                  <a:lnTo>
                    <a:pt x="536" y="2850"/>
                  </a:lnTo>
                  <a:lnTo>
                    <a:pt x="414" y="2899"/>
                  </a:lnTo>
                  <a:lnTo>
                    <a:pt x="317" y="2997"/>
                  </a:lnTo>
                  <a:lnTo>
                    <a:pt x="219" y="3094"/>
                  </a:lnTo>
                  <a:lnTo>
                    <a:pt x="146" y="3216"/>
                  </a:lnTo>
                  <a:lnTo>
                    <a:pt x="73" y="3313"/>
                  </a:lnTo>
                  <a:lnTo>
                    <a:pt x="24" y="3435"/>
                  </a:lnTo>
                  <a:lnTo>
                    <a:pt x="0" y="3557"/>
                  </a:lnTo>
                  <a:lnTo>
                    <a:pt x="0" y="3679"/>
                  </a:lnTo>
                  <a:lnTo>
                    <a:pt x="0" y="15880"/>
                  </a:lnTo>
                  <a:lnTo>
                    <a:pt x="0" y="15880"/>
                  </a:lnTo>
                  <a:lnTo>
                    <a:pt x="0" y="16002"/>
                  </a:lnTo>
                  <a:lnTo>
                    <a:pt x="49" y="16075"/>
                  </a:lnTo>
                  <a:lnTo>
                    <a:pt x="97" y="16148"/>
                  </a:lnTo>
                  <a:lnTo>
                    <a:pt x="170" y="16197"/>
                  </a:lnTo>
                  <a:lnTo>
                    <a:pt x="244" y="16221"/>
                  </a:lnTo>
                  <a:lnTo>
                    <a:pt x="341" y="16246"/>
                  </a:lnTo>
                  <a:lnTo>
                    <a:pt x="463" y="16221"/>
                  </a:lnTo>
                  <a:lnTo>
                    <a:pt x="560" y="16173"/>
                  </a:lnTo>
                  <a:lnTo>
                    <a:pt x="6137" y="13323"/>
                  </a:lnTo>
                  <a:lnTo>
                    <a:pt x="6137"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3" name="Shape 717">
              <a:extLst>
                <a:ext uri="{FF2B5EF4-FFF2-40B4-BE49-F238E27FC236}">
                  <a16:creationId xmlns:a16="http://schemas.microsoft.com/office/drawing/2014/main" id="{84DB9E4E-3B2E-41BA-83AE-BD69C934B219}"/>
                </a:ext>
              </a:extLst>
            </p:cNvPr>
            <p:cNvSpPr/>
            <p:nvPr/>
          </p:nvSpPr>
          <p:spPr>
            <a:xfrm>
              <a:off x="4234975" y="306925"/>
              <a:ext cx="154075" cy="405525"/>
            </a:xfrm>
            <a:custGeom>
              <a:avLst/>
              <a:gdLst/>
              <a:ahLst/>
              <a:cxnLst/>
              <a:rect l="0" t="0" r="0" b="0"/>
              <a:pathLst>
                <a:path w="6163" h="16221" fill="none" extrusionOk="0">
                  <a:moveTo>
                    <a:pt x="5578" y="49"/>
                  </a:moveTo>
                  <a:lnTo>
                    <a:pt x="0" y="2898"/>
                  </a:lnTo>
                  <a:lnTo>
                    <a:pt x="0" y="16221"/>
                  </a:lnTo>
                  <a:lnTo>
                    <a:pt x="5626" y="13371"/>
                  </a:lnTo>
                  <a:lnTo>
                    <a:pt x="5626" y="13371"/>
                  </a:lnTo>
                  <a:lnTo>
                    <a:pt x="5724" y="13322"/>
                  </a:lnTo>
                  <a:lnTo>
                    <a:pt x="5845" y="13225"/>
                  </a:lnTo>
                  <a:lnTo>
                    <a:pt x="5918" y="13127"/>
                  </a:lnTo>
                  <a:lnTo>
                    <a:pt x="6016" y="13030"/>
                  </a:lnTo>
                  <a:lnTo>
                    <a:pt x="6065" y="12908"/>
                  </a:lnTo>
                  <a:lnTo>
                    <a:pt x="6113" y="12786"/>
                  </a:lnTo>
                  <a:lnTo>
                    <a:pt x="6138" y="12665"/>
                  </a:lnTo>
                  <a:lnTo>
                    <a:pt x="6162" y="12543"/>
                  </a:lnTo>
                  <a:lnTo>
                    <a:pt x="6162" y="341"/>
                  </a:lnTo>
                  <a:lnTo>
                    <a:pt x="6162" y="341"/>
                  </a:lnTo>
                  <a:lnTo>
                    <a:pt x="6138" y="219"/>
                  </a:lnTo>
                  <a:lnTo>
                    <a:pt x="6113" y="146"/>
                  </a:lnTo>
                  <a:lnTo>
                    <a:pt x="6065" y="73"/>
                  </a:lnTo>
                  <a:lnTo>
                    <a:pt x="5992" y="24"/>
                  </a:lnTo>
                  <a:lnTo>
                    <a:pt x="5894" y="0"/>
                  </a:lnTo>
                  <a:lnTo>
                    <a:pt x="5797" y="0"/>
                  </a:lnTo>
                  <a:lnTo>
                    <a:pt x="5699" y="0"/>
                  </a:lnTo>
                  <a:lnTo>
                    <a:pt x="5578" y="49"/>
                  </a:lnTo>
                  <a:lnTo>
                    <a:pt x="5578" y="4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4" name="Shape 718">
              <a:extLst>
                <a:ext uri="{FF2B5EF4-FFF2-40B4-BE49-F238E27FC236}">
                  <a16:creationId xmlns:a16="http://schemas.microsoft.com/office/drawing/2014/main" id="{A0364E51-76B3-456A-8E21-7E76B75DBD7A}"/>
                </a:ext>
              </a:extLst>
            </p:cNvPr>
            <p:cNvSpPr/>
            <p:nvPr/>
          </p:nvSpPr>
          <p:spPr>
            <a:xfrm>
              <a:off x="4295850" y="442075"/>
              <a:ext cx="46300" cy="26225"/>
            </a:xfrm>
            <a:custGeom>
              <a:avLst/>
              <a:gdLst/>
              <a:ahLst/>
              <a:cxnLst/>
              <a:rect l="0" t="0" r="0" b="0"/>
              <a:pathLst>
                <a:path w="1852" h="1049" fill="none" extrusionOk="0">
                  <a:moveTo>
                    <a:pt x="1" y="1"/>
                  </a:moveTo>
                  <a:lnTo>
                    <a:pt x="1852" y="104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5" name="Shape 719">
              <a:extLst>
                <a:ext uri="{FF2B5EF4-FFF2-40B4-BE49-F238E27FC236}">
                  <a16:creationId xmlns:a16="http://schemas.microsoft.com/office/drawing/2014/main" id="{D7E78530-204A-432A-A269-781AF6BD916E}"/>
                </a:ext>
              </a:extLst>
            </p:cNvPr>
            <p:cNvSpPr/>
            <p:nvPr/>
          </p:nvSpPr>
          <p:spPr>
            <a:xfrm>
              <a:off x="4296475" y="415900"/>
              <a:ext cx="45075" cy="78575"/>
            </a:xfrm>
            <a:custGeom>
              <a:avLst/>
              <a:gdLst/>
              <a:ahLst/>
              <a:cxnLst/>
              <a:rect l="0" t="0" r="0" b="0"/>
              <a:pathLst>
                <a:path w="1803" h="3143" fill="none" extrusionOk="0">
                  <a:moveTo>
                    <a:pt x="1802" y="1"/>
                  </a:moveTo>
                  <a:lnTo>
                    <a:pt x="0" y="314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6" name="Shape 720">
              <a:extLst>
                <a:ext uri="{FF2B5EF4-FFF2-40B4-BE49-F238E27FC236}">
                  <a16:creationId xmlns:a16="http://schemas.microsoft.com/office/drawing/2014/main" id="{E547E75D-EC30-4C6A-AC59-75D1ADA094C5}"/>
                </a:ext>
              </a:extLst>
            </p:cNvPr>
            <p:cNvSpPr/>
            <p:nvPr/>
          </p:nvSpPr>
          <p:spPr>
            <a:xfrm>
              <a:off x="3968275" y="590050"/>
              <a:ext cx="25" cy="6100"/>
            </a:xfrm>
            <a:custGeom>
              <a:avLst/>
              <a:gdLst/>
              <a:ahLst/>
              <a:cxnLst/>
              <a:rect l="0" t="0" r="0" b="0"/>
              <a:pathLst>
                <a:path w="1" h="244" fill="none" extrusionOk="0">
                  <a:moveTo>
                    <a:pt x="1" y="244"/>
                  </a:moveTo>
                  <a:lnTo>
                    <a:pt x="1" y="244"/>
                  </a:ln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7" name="Shape 721">
              <a:extLst>
                <a:ext uri="{FF2B5EF4-FFF2-40B4-BE49-F238E27FC236}">
                  <a16:creationId xmlns:a16="http://schemas.microsoft.com/office/drawing/2014/main" id="{F51FA7EB-6C64-4E7A-A729-39E98F9E581F}"/>
                </a:ext>
              </a:extLst>
            </p:cNvPr>
            <p:cNvSpPr/>
            <p:nvPr/>
          </p:nvSpPr>
          <p:spPr>
            <a:xfrm>
              <a:off x="3970725" y="558375"/>
              <a:ext cx="1850" cy="12200"/>
            </a:xfrm>
            <a:custGeom>
              <a:avLst/>
              <a:gdLst/>
              <a:ahLst/>
              <a:cxnLst/>
              <a:rect l="0" t="0" r="0" b="0"/>
              <a:pathLst>
                <a:path w="74" h="488" fill="none" extrusionOk="0">
                  <a:moveTo>
                    <a:pt x="0" y="488"/>
                  </a:moveTo>
                  <a:lnTo>
                    <a:pt x="7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8" name="Shape 722">
              <a:extLst>
                <a:ext uri="{FF2B5EF4-FFF2-40B4-BE49-F238E27FC236}">
                  <a16:creationId xmlns:a16="http://schemas.microsoft.com/office/drawing/2014/main" id="{2FC36ED2-7256-40C7-9F6B-9A9AC7283A97}"/>
                </a:ext>
              </a:extLst>
            </p:cNvPr>
            <p:cNvSpPr/>
            <p:nvPr/>
          </p:nvSpPr>
          <p:spPr>
            <a:xfrm>
              <a:off x="3976200" y="527325"/>
              <a:ext cx="3675" cy="12200"/>
            </a:xfrm>
            <a:custGeom>
              <a:avLst/>
              <a:gdLst/>
              <a:ahLst/>
              <a:cxnLst/>
              <a:rect l="0" t="0" r="0" b="0"/>
              <a:pathLst>
                <a:path w="147" h="488" fill="none" extrusionOk="0">
                  <a:moveTo>
                    <a:pt x="0" y="488"/>
                  </a:moveTo>
                  <a:lnTo>
                    <a:pt x="98" y="147"/>
                  </a:lnTo>
                  <a:lnTo>
                    <a:pt x="147"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9" name="Shape 723">
              <a:extLst>
                <a:ext uri="{FF2B5EF4-FFF2-40B4-BE49-F238E27FC236}">
                  <a16:creationId xmlns:a16="http://schemas.microsoft.com/office/drawing/2014/main" id="{F4CFE465-B017-486E-80BD-37673465E79B}"/>
                </a:ext>
              </a:extLst>
            </p:cNvPr>
            <p:cNvSpPr/>
            <p:nvPr/>
          </p:nvSpPr>
          <p:spPr>
            <a:xfrm>
              <a:off x="3985950" y="498100"/>
              <a:ext cx="4875" cy="10975"/>
            </a:xfrm>
            <a:custGeom>
              <a:avLst/>
              <a:gdLst/>
              <a:ahLst/>
              <a:cxnLst/>
              <a:rect l="0" t="0" r="0" b="0"/>
              <a:pathLst>
                <a:path w="195" h="439" fill="none" extrusionOk="0">
                  <a:moveTo>
                    <a:pt x="0" y="439"/>
                  </a:moveTo>
                  <a:lnTo>
                    <a:pt x="195" y="25"/>
                  </a:lnTo>
                  <a:lnTo>
                    <a:pt x="195"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0" name="Shape 724">
              <a:extLst>
                <a:ext uri="{FF2B5EF4-FFF2-40B4-BE49-F238E27FC236}">
                  <a16:creationId xmlns:a16="http://schemas.microsoft.com/office/drawing/2014/main" id="{FA380A11-E77D-4CF4-92C4-C91DD343666B}"/>
                </a:ext>
              </a:extLst>
            </p:cNvPr>
            <p:cNvSpPr/>
            <p:nvPr/>
          </p:nvSpPr>
          <p:spPr>
            <a:xfrm>
              <a:off x="4000550" y="471300"/>
              <a:ext cx="7325" cy="9775"/>
            </a:xfrm>
            <a:custGeom>
              <a:avLst/>
              <a:gdLst/>
              <a:ahLst/>
              <a:cxnLst/>
              <a:rect l="0" t="0" r="0" b="0"/>
              <a:pathLst>
                <a:path w="293" h="391" fill="none" extrusionOk="0">
                  <a:moveTo>
                    <a:pt x="1" y="391"/>
                  </a:moveTo>
                  <a:lnTo>
                    <a:pt x="74" y="269"/>
                  </a:lnTo>
                  <a:lnTo>
                    <a:pt x="29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1" name="Shape 725">
              <a:extLst>
                <a:ext uri="{FF2B5EF4-FFF2-40B4-BE49-F238E27FC236}">
                  <a16:creationId xmlns:a16="http://schemas.microsoft.com/office/drawing/2014/main" id="{52B92CB3-3621-41C9-9997-680E243E9A7A}"/>
                </a:ext>
              </a:extLst>
            </p:cNvPr>
            <p:cNvSpPr/>
            <p:nvPr/>
          </p:nvSpPr>
          <p:spPr>
            <a:xfrm>
              <a:off x="4021250" y="450600"/>
              <a:ext cx="10375" cy="6725"/>
            </a:xfrm>
            <a:custGeom>
              <a:avLst/>
              <a:gdLst/>
              <a:ahLst/>
              <a:cxnLst/>
              <a:rect l="0" t="0" r="0" b="0"/>
              <a:pathLst>
                <a:path w="415" h="269" fill="none" extrusionOk="0">
                  <a:moveTo>
                    <a:pt x="1" y="269"/>
                  </a:moveTo>
                  <a:lnTo>
                    <a:pt x="25" y="244"/>
                  </a:lnTo>
                  <a:lnTo>
                    <a:pt x="220" y="123"/>
                  </a:lnTo>
                  <a:lnTo>
                    <a:pt x="415"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2" name="Shape 726">
              <a:extLst>
                <a:ext uri="{FF2B5EF4-FFF2-40B4-BE49-F238E27FC236}">
                  <a16:creationId xmlns:a16="http://schemas.microsoft.com/office/drawing/2014/main" id="{D2D4DAB2-35B2-4D7A-B3A3-87ADD63A5DB7}"/>
                </a:ext>
              </a:extLst>
            </p:cNvPr>
            <p:cNvSpPr/>
            <p:nvPr/>
          </p:nvSpPr>
          <p:spPr>
            <a:xfrm>
              <a:off x="4049250" y="440250"/>
              <a:ext cx="11600" cy="2475"/>
            </a:xfrm>
            <a:custGeom>
              <a:avLst/>
              <a:gdLst/>
              <a:ahLst/>
              <a:cxnLst/>
              <a:rect l="0" t="0" r="0" b="0"/>
              <a:pathLst>
                <a:path w="464" h="99" fill="none" extrusionOk="0">
                  <a:moveTo>
                    <a:pt x="1" y="98"/>
                  </a:moveTo>
                  <a:lnTo>
                    <a:pt x="220" y="50"/>
                  </a:lnTo>
                  <a:lnTo>
                    <a:pt x="464" y="1"/>
                  </a:lnTo>
                  <a:lnTo>
                    <a:pt x="464"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3" name="Shape 727">
              <a:extLst>
                <a:ext uri="{FF2B5EF4-FFF2-40B4-BE49-F238E27FC236}">
                  <a16:creationId xmlns:a16="http://schemas.microsoft.com/office/drawing/2014/main" id="{7E9ABEA1-1E98-4FA2-895D-F5997289BFAA}"/>
                </a:ext>
              </a:extLst>
            </p:cNvPr>
            <p:cNvSpPr/>
            <p:nvPr/>
          </p:nvSpPr>
          <p:spPr>
            <a:xfrm>
              <a:off x="4080325" y="439650"/>
              <a:ext cx="12200" cy="1850"/>
            </a:xfrm>
            <a:custGeom>
              <a:avLst/>
              <a:gdLst/>
              <a:ahLst/>
              <a:cxnLst/>
              <a:rect l="0" t="0" r="0" b="0"/>
              <a:pathLst>
                <a:path w="488" h="74" fill="none" extrusionOk="0">
                  <a:moveTo>
                    <a:pt x="0" y="0"/>
                  </a:moveTo>
                  <a:lnTo>
                    <a:pt x="146" y="0"/>
                  </a:lnTo>
                  <a:lnTo>
                    <a:pt x="463" y="74"/>
                  </a:lnTo>
                  <a:lnTo>
                    <a:pt x="487" y="7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4" name="Shape 728">
              <a:extLst>
                <a:ext uri="{FF2B5EF4-FFF2-40B4-BE49-F238E27FC236}">
                  <a16:creationId xmlns:a16="http://schemas.microsoft.com/office/drawing/2014/main" id="{F66DB749-A308-42AD-85E9-2665ED3D6A63}"/>
                </a:ext>
              </a:extLst>
            </p:cNvPr>
            <p:cNvSpPr/>
            <p:nvPr/>
          </p:nvSpPr>
          <p:spPr>
            <a:xfrm>
              <a:off x="4110150" y="450000"/>
              <a:ext cx="9150" cy="7950"/>
            </a:xfrm>
            <a:custGeom>
              <a:avLst/>
              <a:gdLst/>
              <a:ahLst/>
              <a:cxnLst/>
              <a:rect l="0" t="0" r="0" b="0"/>
              <a:pathLst>
                <a:path w="366" h="318" fill="none" extrusionOk="0">
                  <a:moveTo>
                    <a:pt x="0" y="1"/>
                  </a:moveTo>
                  <a:lnTo>
                    <a:pt x="98" y="74"/>
                  </a:lnTo>
                  <a:lnTo>
                    <a:pt x="317" y="268"/>
                  </a:lnTo>
                  <a:lnTo>
                    <a:pt x="366" y="31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5" name="Shape 729">
              <a:extLst>
                <a:ext uri="{FF2B5EF4-FFF2-40B4-BE49-F238E27FC236}">
                  <a16:creationId xmlns:a16="http://schemas.microsoft.com/office/drawing/2014/main" id="{7AF8791F-541A-4065-9CFD-8F820B6B3A67}"/>
                </a:ext>
              </a:extLst>
            </p:cNvPr>
            <p:cNvSpPr/>
            <p:nvPr/>
          </p:nvSpPr>
          <p:spPr>
            <a:xfrm>
              <a:off x="4130250" y="473750"/>
              <a:ext cx="4900" cy="10975"/>
            </a:xfrm>
            <a:custGeom>
              <a:avLst/>
              <a:gdLst/>
              <a:ahLst/>
              <a:cxnLst/>
              <a:rect l="0" t="0" r="0" b="0"/>
              <a:pathLst>
                <a:path w="196" h="439" fill="none" extrusionOk="0">
                  <a:moveTo>
                    <a:pt x="0" y="0"/>
                  </a:moveTo>
                  <a:lnTo>
                    <a:pt x="25" y="73"/>
                  </a:lnTo>
                  <a:lnTo>
                    <a:pt x="171" y="366"/>
                  </a:lnTo>
                  <a:lnTo>
                    <a:pt x="195" y="43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6" name="Shape 730">
              <a:extLst>
                <a:ext uri="{FF2B5EF4-FFF2-40B4-BE49-F238E27FC236}">
                  <a16:creationId xmlns:a16="http://schemas.microsoft.com/office/drawing/2014/main" id="{E3A034DE-E982-448C-8A61-D5257FB690E8}"/>
                </a:ext>
              </a:extLst>
            </p:cNvPr>
            <p:cNvSpPr/>
            <p:nvPr/>
          </p:nvSpPr>
          <p:spPr>
            <a:xfrm>
              <a:off x="4141800" y="502975"/>
              <a:ext cx="3700" cy="11600"/>
            </a:xfrm>
            <a:custGeom>
              <a:avLst/>
              <a:gdLst/>
              <a:ahLst/>
              <a:cxnLst/>
              <a:rect l="0" t="0" r="0" b="0"/>
              <a:pathLst>
                <a:path w="148" h="464" fill="none" extrusionOk="0">
                  <a:moveTo>
                    <a:pt x="1" y="0"/>
                  </a:moveTo>
                  <a:lnTo>
                    <a:pt x="147" y="46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7" name="Shape 731">
              <a:extLst>
                <a:ext uri="{FF2B5EF4-FFF2-40B4-BE49-F238E27FC236}">
                  <a16:creationId xmlns:a16="http://schemas.microsoft.com/office/drawing/2014/main" id="{E65E022D-2065-4077-941C-0B57DC1F5EBD}"/>
                </a:ext>
              </a:extLst>
            </p:cNvPr>
            <p:cNvSpPr/>
            <p:nvPr/>
          </p:nvSpPr>
          <p:spPr>
            <a:xfrm>
              <a:off x="4150950" y="533425"/>
              <a:ext cx="3675" cy="11575"/>
            </a:xfrm>
            <a:custGeom>
              <a:avLst/>
              <a:gdLst/>
              <a:ahLst/>
              <a:cxnLst/>
              <a:rect l="0" t="0" r="0" b="0"/>
              <a:pathLst>
                <a:path w="147" h="463" fill="none" extrusionOk="0">
                  <a:moveTo>
                    <a:pt x="0" y="0"/>
                  </a:moveTo>
                  <a:lnTo>
                    <a:pt x="146" y="46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8" name="Shape 732">
              <a:extLst>
                <a:ext uri="{FF2B5EF4-FFF2-40B4-BE49-F238E27FC236}">
                  <a16:creationId xmlns:a16="http://schemas.microsoft.com/office/drawing/2014/main" id="{B9FDF6D3-C700-4826-A52D-477E54420DE8}"/>
                </a:ext>
              </a:extLst>
            </p:cNvPr>
            <p:cNvSpPr/>
            <p:nvPr/>
          </p:nvSpPr>
          <p:spPr>
            <a:xfrm>
              <a:off x="4160675" y="563850"/>
              <a:ext cx="4900" cy="11000"/>
            </a:xfrm>
            <a:custGeom>
              <a:avLst/>
              <a:gdLst/>
              <a:ahLst/>
              <a:cxnLst/>
              <a:rect l="0" t="0" r="0" b="0"/>
              <a:pathLst>
                <a:path w="196" h="440" fill="none" extrusionOk="0">
                  <a:moveTo>
                    <a:pt x="1" y="1"/>
                  </a:moveTo>
                  <a:lnTo>
                    <a:pt x="50" y="123"/>
                  </a:lnTo>
                  <a:lnTo>
                    <a:pt x="196" y="415"/>
                  </a:lnTo>
                  <a:lnTo>
                    <a:pt x="196" y="43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9" name="Shape 733">
              <a:extLst>
                <a:ext uri="{FF2B5EF4-FFF2-40B4-BE49-F238E27FC236}">
                  <a16:creationId xmlns:a16="http://schemas.microsoft.com/office/drawing/2014/main" id="{5E6A9FD1-7F33-49ED-AEE1-D953E49824A6}"/>
                </a:ext>
              </a:extLst>
            </p:cNvPr>
            <p:cNvSpPr/>
            <p:nvPr/>
          </p:nvSpPr>
          <p:spPr>
            <a:xfrm>
              <a:off x="4175300" y="591875"/>
              <a:ext cx="7325" cy="9150"/>
            </a:xfrm>
            <a:custGeom>
              <a:avLst/>
              <a:gdLst/>
              <a:ahLst/>
              <a:cxnLst/>
              <a:rect l="0" t="0" r="0" b="0"/>
              <a:pathLst>
                <a:path w="293" h="366" fill="none" extrusionOk="0">
                  <a:moveTo>
                    <a:pt x="0" y="0"/>
                  </a:moveTo>
                  <a:lnTo>
                    <a:pt x="98" y="146"/>
                  </a:lnTo>
                  <a:lnTo>
                    <a:pt x="293" y="36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0" name="Shape 734">
              <a:extLst>
                <a:ext uri="{FF2B5EF4-FFF2-40B4-BE49-F238E27FC236}">
                  <a16:creationId xmlns:a16="http://schemas.microsoft.com/office/drawing/2014/main" id="{F96452C2-475B-4377-B803-B96F23ECCA47}"/>
                </a:ext>
              </a:extLst>
            </p:cNvPr>
            <p:cNvSpPr/>
            <p:nvPr/>
          </p:nvSpPr>
          <p:spPr>
            <a:xfrm>
              <a:off x="4198425" y="613175"/>
              <a:ext cx="11000" cy="4900"/>
            </a:xfrm>
            <a:custGeom>
              <a:avLst/>
              <a:gdLst/>
              <a:ahLst/>
              <a:cxnLst/>
              <a:rect l="0" t="0" r="0" b="0"/>
              <a:pathLst>
                <a:path w="440" h="196" fill="none" extrusionOk="0">
                  <a:moveTo>
                    <a:pt x="1" y="1"/>
                  </a:moveTo>
                  <a:lnTo>
                    <a:pt x="171" y="98"/>
                  </a:lnTo>
                  <a:lnTo>
                    <a:pt x="439" y="195"/>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1" name="Shape 735">
              <a:extLst>
                <a:ext uri="{FF2B5EF4-FFF2-40B4-BE49-F238E27FC236}">
                  <a16:creationId xmlns:a16="http://schemas.microsoft.com/office/drawing/2014/main" id="{003B12C3-7F67-4597-B5A5-8CB4EA4D6C1F}"/>
                </a:ext>
              </a:extLst>
            </p:cNvPr>
            <p:cNvSpPr/>
            <p:nvPr/>
          </p:nvSpPr>
          <p:spPr>
            <a:xfrm>
              <a:off x="4228275" y="621100"/>
              <a:ext cx="12200" cy="625"/>
            </a:xfrm>
            <a:custGeom>
              <a:avLst/>
              <a:gdLst/>
              <a:ahLst/>
              <a:cxnLst/>
              <a:rect l="0" t="0" r="0" b="0"/>
              <a:pathLst>
                <a:path w="488" h="25" fill="none" extrusionOk="0">
                  <a:moveTo>
                    <a:pt x="0" y="0"/>
                  </a:moveTo>
                  <a:lnTo>
                    <a:pt x="49" y="25"/>
                  </a:lnTo>
                  <a:lnTo>
                    <a:pt x="487" y="0"/>
                  </a:lnTo>
                  <a:lnTo>
                    <a:pt x="487"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2" name="Shape 736">
              <a:extLst>
                <a:ext uri="{FF2B5EF4-FFF2-40B4-BE49-F238E27FC236}">
                  <a16:creationId xmlns:a16="http://schemas.microsoft.com/office/drawing/2014/main" id="{43B52B43-A321-4678-904E-3F6DFD520372}"/>
                </a:ext>
              </a:extLst>
            </p:cNvPr>
            <p:cNvSpPr/>
            <p:nvPr/>
          </p:nvSpPr>
          <p:spPr>
            <a:xfrm>
              <a:off x="4259925" y="616225"/>
              <a:ext cx="11600" cy="3075"/>
            </a:xfrm>
            <a:custGeom>
              <a:avLst/>
              <a:gdLst/>
              <a:ahLst/>
              <a:cxnLst/>
              <a:rect l="0" t="0" r="0" b="0"/>
              <a:pathLst>
                <a:path w="464" h="123" fill="none" extrusionOk="0">
                  <a:moveTo>
                    <a:pt x="1" y="122"/>
                  </a:moveTo>
                  <a:lnTo>
                    <a:pt x="196" y="73"/>
                  </a:lnTo>
                  <a:lnTo>
                    <a:pt x="464" y="0"/>
                  </a:lnTo>
                  <a:lnTo>
                    <a:pt x="46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3" name="Shape 737">
              <a:extLst>
                <a:ext uri="{FF2B5EF4-FFF2-40B4-BE49-F238E27FC236}">
                  <a16:creationId xmlns:a16="http://schemas.microsoft.com/office/drawing/2014/main" id="{E5408E1B-FE55-4803-A346-F634C82580F8}"/>
                </a:ext>
              </a:extLst>
            </p:cNvPr>
            <p:cNvSpPr/>
            <p:nvPr/>
          </p:nvSpPr>
          <p:spPr>
            <a:xfrm>
              <a:off x="4289775" y="602225"/>
              <a:ext cx="10375" cy="6725"/>
            </a:xfrm>
            <a:custGeom>
              <a:avLst/>
              <a:gdLst/>
              <a:ahLst/>
              <a:cxnLst/>
              <a:rect l="0" t="0" r="0" b="0"/>
              <a:pathLst>
                <a:path w="415" h="269" fill="none" extrusionOk="0">
                  <a:moveTo>
                    <a:pt x="0" y="268"/>
                  </a:moveTo>
                  <a:lnTo>
                    <a:pt x="195" y="146"/>
                  </a:lnTo>
                  <a:lnTo>
                    <a:pt x="390" y="0"/>
                  </a:lnTo>
                  <a:lnTo>
                    <a:pt x="41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4" name="Shape 738">
              <a:extLst>
                <a:ext uri="{FF2B5EF4-FFF2-40B4-BE49-F238E27FC236}">
                  <a16:creationId xmlns:a16="http://schemas.microsoft.com/office/drawing/2014/main" id="{CEBE03CF-A208-4876-BABE-049BF9745EA9}"/>
                </a:ext>
              </a:extLst>
            </p:cNvPr>
            <p:cNvSpPr/>
            <p:nvPr/>
          </p:nvSpPr>
          <p:spPr>
            <a:xfrm>
              <a:off x="4313525" y="577875"/>
              <a:ext cx="6100" cy="10375"/>
            </a:xfrm>
            <a:custGeom>
              <a:avLst/>
              <a:gdLst/>
              <a:ahLst/>
              <a:cxnLst/>
              <a:rect l="0" t="0" r="0" b="0"/>
              <a:pathLst>
                <a:path w="244" h="415" fill="none" extrusionOk="0">
                  <a:moveTo>
                    <a:pt x="0" y="414"/>
                  </a:moveTo>
                  <a:lnTo>
                    <a:pt x="24" y="365"/>
                  </a:lnTo>
                  <a:lnTo>
                    <a:pt x="146" y="195"/>
                  </a:lnTo>
                  <a:lnTo>
                    <a:pt x="24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5" name="Shape 739">
              <a:extLst>
                <a:ext uri="{FF2B5EF4-FFF2-40B4-BE49-F238E27FC236}">
                  <a16:creationId xmlns:a16="http://schemas.microsoft.com/office/drawing/2014/main" id="{40809710-C4F0-44E5-B9F8-8AFB96C3CAEE}"/>
                </a:ext>
              </a:extLst>
            </p:cNvPr>
            <p:cNvSpPr/>
            <p:nvPr/>
          </p:nvSpPr>
          <p:spPr>
            <a:xfrm>
              <a:off x="4326300" y="547425"/>
              <a:ext cx="2450" cy="12200"/>
            </a:xfrm>
            <a:custGeom>
              <a:avLst/>
              <a:gdLst/>
              <a:ahLst/>
              <a:cxnLst/>
              <a:rect l="0" t="0" r="0" b="0"/>
              <a:pathLst>
                <a:path w="98" h="488" fill="none" extrusionOk="0">
                  <a:moveTo>
                    <a:pt x="0" y="487"/>
                  </a:moveTo>
                  <a:lnTo>
                    <a:pt x="49" y="293"/>
                  </a:lnTo>
                  <a:lnTo>
                    <a:pt x="9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6" name="Shape 740">
              <a:extLst>
                <a:ext uri="{FF2B5EF4-FFF2-40B4-BE49-F238E27FC236}">
                  <a16:creationId xmlns:a16="http://schemas.microsoft.com/office/drawing/2014/main" id="{4B0FE32D-CA56-41B0-8C6E-7574B3DF814A}"/>
                </a:ext>
              </a:extLst>
            </p:cNvPr>
            <p:cNvSpPr/>
            <p:nvPr/>
          </p:nvSpPr>
          <p:spPr>
            <a:xfrm>
              <a:off x="4329350" y="515750"/>
              <a:ext cx="625" cy="12200"/>
            </a:xfrm>
            <a:custGeom>
              <a:avLst/>
              <a:gdLst/>
              <a:ahLst/>
              <a:cxnLst/>
              <a:rect l="0" t="0" r="0" b="0"/>
              <a:pathLst>
                <a:path w="25" h="488" fill="none" extrusionOk="0">
                  <a:moveTo>
                    <a:pt x="25" y="488"/>
                  </a:moveTo>
                  <a:lnTo>
                    <a:pt x="25" y="464"/>
                  </a:lnTo>
                  <a:lnTo>
                    <a:pt x="25" y="123"/>
                  </a:ln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7" name="Shape 741">
              <a:extLst>
                <a:ext uri="{FF2B5EF4-FFF2-40B4-BE49-F238E27FC236}">
                  <a16:creationId xmlns:a16="http://schemas.microsoft.com/office/drawing/2014/main" id="{BA643B02-EDF6-49CC-A185-8E826A00A1A5}"/>
                </a:ext>
              </a:extLst>
            </p:cNvPr>
            <p:cNvSpPr/>
            <p:nvPr/>
          </p:nvSpPr>
          <p:spPr>
            <a:xfrm>
              <a:off x="4325075" y="488975"/>
              <a:ext cx="1250" cy="6100"/>
            </a:xfrm>
            <a:custGeom>
              <a:avLst/>
              <a:gdLst/>
              <a:ahLst/>
              <a:cxnLst/>
              <a:rect l="0" t="0" r="0" b="0"/>
              <a:pathLst>
                <a:path w="50" h="244" fill="none" extrusionOk="0">
                  <a:moveTo>
                    <a:pt x="49" y="244"/>
                  </a:moveTo>
                  <a:lnTo>
                    <a:pt x="49" y="244"/>
                  </a:ln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18" name="Shape 742">
            <a:extLst>
              <a:ext uri="{FF2B5EF4-FFF2-40B4-BE49-F238E27FC236}">
                <a16:creationId xmlns:a16="http://schemas.microsoft.com/office/drawing/2014/main" id="{CFFFB3A3-1630-4A12-9EF0-A65A69D6E5D7}"/>
              </a:ext>
            </a:extLst>
          </p:cNvPr>
          <p:cNvGrpSpPr/>
          <p:nvPr/>
        </p:nvGrpSpPr>
        <p:grpSpPr>
          <a:xfrm>
            <a:off x="11265738" y="717655"/>
            <a:ext cx="406577" cy="397802"/>
            <a:chOff x="6649150" y="309350"/>
            <a:chExt cx="395800" cy="395800"/>
          </a:xfrm>
        </p:grpSpPr>
        <p:sp>
          <p:nvSpPr>
            <p:cNvPr id="319" name="Shape 743">
              <a:extLst>
                <a:ext uri="{FF2B5EF4-FFF2-40B4-BE49-F238E27FC236}">
                  <a16:creationId xmlns:a16="http://schemas.microsoft.com/office/drawing/2014/main" id="{2E317379-3E8C-448C-BACD-AAF5D0C1D62C}"/>
                </a:ext>
              </a:extLst>
            </p:cNvPr>
            <p:cNvSpPr/>
            <p:nvPr/>
          </p:nvSpPr>
          <p:spPr>
            <a:xfrm>
              <a:off x="6649150" y="309350"/>
              <a:ext cx="395800" cy="395800"/>
            </a:xfrm>
            <a:custGeom>
              <a:avLst/>
              <a:gdLst/>
              <a:ahLst/>
              <a:cxnLst/>
              <a:rect l="0" t="0" r="0" b="0"/>
              <a:pathLst>
                <a:path w="15832" h="15832" fill="none" extrusionOk="0">
                  <a:moveTo>
                    <a:pt x="7916" y="1"/>
                  </a:moveTo>
                  <a:lnTo>
                    <a:pt x="7916" y="1"/>
                  </a:lnTo>
                  <a:lnTo>
                    <a:pt x="7502" y="25"/>
                  </a:lnTo>
                  <a:lnTo>
                    <a:pt x="7112" y="49"/>
                  </a:lnTo>
                  <a:lnTo>
                    <a:pt x="6723" y="98"/>
                  </a:lnTo>
                  <a:lnTo>
                    <a:pt x="6333" y="171"/>
                  </a:lnTo>
                  <a:lnTo>
                    <a:pt x="5943" y="244"/>
                  </a:lnTo>
                  <a:lnTo>
                    <a:pt x="5553" y="366"/>
                  </a:lnTo>
                  <a:lnTo>
                    <a:pt x="5188" y="488"/>
                  </a:lnTo>
                  <a:lnTo>
                    <a:pt x="4847" y="634"/>
                  </a:lnTo>
                  <a:lnTo>
                    <a:pt x="4482" y="780"/>
                  </a:lnTo>
                  <a:lnTo>
                    <a:pt x="4141" y="950"/>
                  </a:lnTo>
                  <a:lnTo>
                    <a:pt x="3824" y="1145"/>
                  </a:lnTo>
                  <a:lnTo>
                    <a:pt x="3483" y="1364"/>
                  </a:lnTo>
                  <a:lnTo>
                    <a:pt x="3191" y="1584"/>
                  </a:lnTo>
                  <a:lnTo>
                    <a:pt x="2874" y="1803"/>
                  </a:lnTo>
                  <a:lnTo>
                    <a:pt x="2607" y="2071"/>
                  </a:lnTo>
                  <a:lnTo>
                    <a:pt x="2314" y="2314"/>
                  </a:lnTo>
                  <a:lnTo>
                    <a:pt x="2071" y="2607"/>
                  </a:lnTo>
                  <a:lnTo>
                    <a:pt x="1803" y="2874"/>
                  </a:lnTo>
                  <a:lnTo>
                    <a:pt x="1584" y="3191"/>
                  </a:lnTo>
                  <a:lnTo>
                    <a:pt x="1364" y="3483"/>
                  </a:lnTo>
                  <a:lnTo>
                    <a:pt x="1145" y="3824"/>
                  </a:lnTo>
                  <a:lnTo>
                    <a:pt x="950" y="4141"/>
                  </a:lnTo>
                  <a:lnTo>
                    <a:pt x="780" y="4482"/>
                  </a:lnTo>
                  <a:lnTo>
                    <a:pt x="634" y="4847"/>
                  </a:lnTo>
                  <a:lnTo>
                    <a:pt x="488" y="5188"/>
                  </a:lnTo>
                  <a:lnTo>
                    <a:pt x="366" y="5553"/>
                  </a:lnTo>
                  <a:lnTo>
                    <a:pt x="244" y="5943"/>
                  </a:lnTo>
                  <a:lnTo>
                    <a:pt x="171" y="6333"/>
                  </a:lnTo>
                  <a:lnTo>
                    <a:pt x="98" y="6722"/>
                  </a:lnTo>
                  <a:lnTo>
                    <a:pt x="49" y="7112"/>
                  </a:lnTo>
                  <a:lnTo>
                    <a:pt x="25" y="7502"/>
                  </a:lnTo>
                  <a:lnTo>
                    <a:pt x="1" y="7916"/>
                  </a:lnTo>
                  <a:lnTo>
                    <a:pt x="1" y="7916"/>
                  </a:lnTo>
                  <a:lnTo>
                    <a:pt x="25" y="8330"/>
                  </a:lnTo>
                  <a:lnTo>
                    <a:pt x="49" y="8720"/>
                  </a:lnTo>
                  <a:lnTo>
                    <a:pt x="98" y="9109"/>
                  </a:lnTo>
                  <a:lnTo>
                    <a:pt x="171" y="9499"/>
                  </a:lnTo>
                  <a:lnTo>
                    <a:pt x="244" y="9889"/>
                  </a:lnTo>
                  <a:lnTo>
                    <a:pt x="366" y="10278"/>
                  </a:lnTo>
                  <a:lnTo>
                    <a:pt x="488" y="10644"/>
                  </a:lnTo>
                  <a:lnTo>
                    <a:pt x="634" y="10985"/>
                  </a:lnTo>
                  <a:lnTo>
                    <a:pt x="780" y="11350"/>
                  </a:lnTo>
                  <a:lnTo>
                    <a:pt x="950" y="11691"/>
                  </a:lnTo>
                  <a:lnTo>
                    <a:pt x="1145" y="12008"/>
                  </a:lnTo>
                  <a:lnTo>
                    <a:pt x="1364" y="12348"/>
                  </a:lnTo>
                  <a:lnTo>
                    <a:pt x="1584" y="12641"/>
                  </a:lnTo>
                  <a:lnTo>
                    <a:pt x="1803" y="12957"/>
                  </a:lnTo>
                  <a:lnTo>
                    <a:pt x="2071" y="13225"/>
                  </a:lnTo>
                  <a:lnTo>
                    <a:pt x="2314" y="13518"/>
                  </a:lnTo>
                  <a:lnTo>
                    <a:pt x="2607" y="13761"/>
                  </a:lnTo>
                  <a:lnTo>
                    <a:pt x="2874" y="14029"/>
                  </a:lnTo>
                  <a:lnTo>
                    <a:pt x="3191" y="14248"/>
                  </a:lnTo>
                  <a:lnTo>
                    <a:pt x="3483" y="14467"/>
                  </a:lnTo>
                  <a:lnTo>
                    <a:pt x="3824" y="14687"/>
                  </a:lnTo>
                  <a:lnTo>
                    <a:pt x="4141" y="14881"/>
                  </a:lnTo>
                  <a:lnTo>
                    <a:pt x="4482" y="15052"/>
                  </a:lnTo>
                  <a:lnTo>
                    <a:pt x="4847" y="15198"/>
                  </a:lnTo>
                  <a:lnTo>
                    <a:pt x="5188" y="15344"/>
                  </a:lnTo>
                  <a:lnTo>
                    <a:pt x="5553" y="15466"/>
                  </a:lnTo>
                  <a:lnTo>
                    <a:pt x="5943" y="15588"/>
                  </a:lnTo>
                  <a:lnTo>
                    <a:pt x="6333" y="15661"/>
                  </a:lnTo>
                  <a:lnTo>
                    <a:pt x="6723" y="15734"/>
                  </a:lnTo>
                  <a:lnTo>
                    <a:pt x="7112" y="15783"/>
                  </a:lnTo>
                  <a:lnTo>
                    <a:pt x="7502" y="15807"/>
                  </a:lnTo>
                  <a:lnTo>
                    <a:pt x="7916" y="15831"/>
                  </a:lnTo>
                  <a:lnTo>
                    <a:pt x="7916" y="15831"/>
                  </a:lnTo>
                  <a:lnTo>
                    <a:pt x="8330" y="15807"/>
                  </a:lnTo>
                  <a:lnTo>
                    <a:pt x="8720" y="15783"/>
                  </a:lnTo>
                  <a:lnTo>
                    <a:pt x="9109" y="15734"/>
                  </a:lnTo>
                  <a:lnTo>
                    <a:pt x="9499" y="15661"/>
                  </a:lnTo>
                  <a:lnTo>
                    <a:pt x="9889" y="15588"/>
                  </a:lnTo>
                  <a:lnTo>
                    <a:pt x="10278" y="15466"/>
                  </a:lnTo>
                  <a:lnTo>
                    <a:pt x="10644" y="15344"/>
                  </a:lnTo>
                  <a:lnTo>
                    <a:pt x="10985" y="15198"/>
                  </a:lnTo>
                  <a:lnTo>
                    <a:pt x="11350" y="15052"/>
                  </a:lnTo>
                  <a:lnTo>
                    <a:pt x="11691" y="14881"/>
                  </a:lnTo>
                  <a:lnTo>
                    <a:pt x="12008" y="14687"/>
                  </a:lnTo>
                  <a:lnTo>
                    <a:pt x="12349" y="14467"/>
                  </a:lnTo>
                  <a:lnTo>
                    <a:pt x="12641" y="14248"/>
                  </a:lnTo>
                  <a:lnTo>
                    <a:pt x="12957" y="14029"/>
                  </a:lnTo>
                  <a:lnTo>
                    <a:pt x="13225" y="13761"/>
                  </a:lnTo>
                  <a:lnTo>
                    <a:pt x="13518" y="13518"/>
                  </a:lnTo>
                  <a:lnTo>
                    <a:pt x="13761" y="13225"/>
                  </a:lnTo>
                  <a:lnTo>
                    <a:pt x="14029" y="12957"/>
                  </a:lnTo>
                  <a:lnTo>
                    <a:pt x="14248" y="12641"/>
                  </a:lnTo>
                  <a:lnTo>
                    <a:pt x="14467" y="12348"/>
                  </a:lnTo>
                  <a:lnTo>
                    <a:pt x="14687" y="12008"/>
                  </a:lnTo>
                  <a:lnTo>
                    <a:pt x="14881" y="11691"/>
                  </a:lnTo>
                  <a:lnTo>
                    <a:pt x="15052" y="11350"/>
                  </a:lnTo>
                  <a:lnTo>
                    <a:pt x="15198" y="10985"/>
                  </a:lnTo>
                  <a:lnTo>
                    <a:pt x="15344" y="10644"/>
                  </a:lnTo>
                  <a:lnTo>
                    <a:pt x="15466" y="10278"/>
                  </a:lnTo>
                  <a:lnTo>
                    <a:pt x="15588" y="9889"/>
                  </a:lnTo>
                  <a:lnTo>
                    <a:pt x="15661" y="9499"/>
                  </a:lnTo>
                  <a:lnTo>
                    <a:pt x="15734" y="9109"/>
                  </a:lnTo>
                  <a:lnTo>
                    <a:pt x="15783" y="8720"/>
                  </a:lnTo>
                  <a:lnTo>
                    <a:pt x="15807" y="8330"/>
                  </a:lnTo>
                  <a:lnTo>
                    <a:pt x="15831" y="7916"/>
                  </a:lnTo>
                  <a:lnTo>
                    <a:pt x="15831" y="7916"/>
                  </a:lnTo>
                  <a:lnTo>
                    <a:pt x="15807" y="7502"/>
                  </a:lnTo>
                  <a:lnTo>
                    <a:pt x="15783" y="7112"/>
                  </a:lnTo>
                  <a:lnTo>
                    <a:pt x="15734" y="6722"/>
                  </a:lnTo>
                  <a:lnTo>
                    <a:pt x="15661" y="6333"/>
                  </a:lnTo>
                  <a:lnTo>
                    <a:pt x="15588" y="5943"/>
                  </a:lnTo>
                  <a:lnTo>
                    <a:pt x="15466" y="5553"/>
                  </a:lnTo>
                  <a:lnTo>
                    <a:pt x="15344" y="5188"/>
                  </a:lnTo>
                  <a:lnTo>
                    <a:pt x="15198" y="4847"/>
                  </a:lnTo>
                  <a:lnTo>
                    <a:pt x="15052" y="4482"/>
                  </a:lnTo>
                  <a:lnTo>
                    <a:pt x="14881" y="4141"/>
                  </a:lnTo>
                  <a:lnTo>
                    <a:pt x="14687" y="3824"/>
                  </a:lnTo>
                  <a:lnTo>
                    <a:pt x="14467" y="3483"/>
                  </a:lnTo>
                  <a:lnTo>
                    <a:pt x="14248" y="3191"/>
                  </a:lnTo>
                  <a:lnTo>
                    <a:pt x="14029" y="2874"/>
                  </a:lnTo>
                  <a:lnTo>
                    <a:pt x="13761" y="2607"/>
                  </a:lnTo>
                  <a:lnTo>
                    <a:pt x="13518" y="2314"/>
                  </a:lnTo>
                  <a:lnTo>
                    <a:pt x="13225" y="2071"/>
                  </a:lnTo>
                  <a:lnTo>
                    <a:pt x="12957" y="1803"/>
                  </a:lnTo>
                  <a:lnTo>
                    <a:pt x="12641" y="1584"/>
                  </a:lnTo>
                  <a:lnTo>
                    <a:pt x="12349" y="1364"/>
                  </a:lnTo>
                  <a:lnTo>
                    <a:pt x="12008" y="1145"/>
                  </a:lnTo>
                  <a:lnTo>
                    <a:pt x="11691" y="950"/>
                  </a:lnTo>
                  <a:lnTo>
                    <a:pt x="11350" y="780"/>
                  </a:lnTo>
                  <a:lnTo>
                    <a:pt x="10985" y="634"/>
                  </a:lnTo>
                  <a:lnTo>
                    <a:pt x="10644" y="488"/>
                  </a:lnTo>
                  <a:lnTo>
                    <a:pt x="10278" y="366"/>
                  </a:lnTo>
                  <a:lnTo>
                    <a:pt x="9889" y="244"/>
                  </a:lnTo>
                  <a:lnTo>
                    <a:pt x="9499" y="171"/>
                  </a:lnTo>
                  <a:lnTo>
                    <a:pt x="9109" y="98"/>
                  </a:lnTo>
                  <a:lnTo>
                    <a:pt x="8720" y="49"/>
                  </a:lnTo>
                  <a:lnTo>
                    <a:pt x="8330" y="25"/>
                  </a:lnTo>
                  <a:lnTo>
                    <a:pt x="7916" y="1"/>
                  </a:lnTo>
                  <a:lnTo>
                    <a:pt x="7916"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0" name="Shape 744">
              <a:extLst>
                <a:ext uri="{FF2B5EF4-FFF2-40B4-BE49-F238E27FC236}">
                  <a16:creationId xmlns:a16="http://schemas.microsoft.com/office/drawing/2014/main" id="{5AF6FB9E-C008-4A6F-A7E1-145E9A7930F9}"/>
                </a:ext>
              </a:extLst>
            </p:cNvPr>
            <p:cNvSpPr/>
            <p:nvPr/>
          </p:nvSpPr>
          <p:spPr>
            <a:xfrm>
              <a:off x="6673500" y="333700"/>
              <a:ext cx="347100" cy="347100"/>
            </a:xfrm>
            <a:custGeom>
              <a:avLst/>
              <a:gdLst/>
              <a:ahLst/>
              <a:cxnLst/>
              <a:rect l="0" t="0" r="0" b="0"/>
              <a:pathLst>
                <a:path w="13884" h="13884" fill="none" extrusionOk="0">
                  <a:moveTo>
                    <a:pt x="6942" y="13883"/>
                  </a:moveTo>
                  <a:lnTo>
                    <a:pt x="6942" y="13883"/>
                  </a:lnTo>
                  <a:lnTo>
                    <a:pt x="6577" y="13883"/>
                  </a:lnTo>
                  <a:lnTo>
                    <a:pt x="6236" y="13834"/>
                  </a:lnTo>
                  <a:lnTo>
                    <a:pt x="5895" y="13810"/>
                  </a:lnTo>
                  <a:lnTo>
                    <a:pt x="5554" y="13737"/>
                  </a:lnTo>
                  <a:lnTo>
                    <a:pt x="5213" y="13664"/>
                  </a:lnTo>
                  <a:lnTo>
                    <a:pt x="4872" y="13566"/>
                  </a:lnTo>
                  <a:lnTo>
                    <a:pt x="4555" y="13469"/>
                  </a:lnTo>
                  <a:lnTo>
                    <a:pt x="4239" y="13323"/>
                  </a:lnTo>
                  <a:lnTo>
                    <a:pt x="3946" y="13201"/>
                  </a:lnTo>
                  <a:lnTo>
                    <a:pt x="3630" y="13031"/>
                  </a:lnTo>
                  <a:lnTo>
                    <a:pt x="3337" y="12884"/>
                  </a:lnTo>
                  <a:lnTo>
                    <a:pt x="3069" y="12690"/>
                  </a:lnTo>
                  <a:lnTo>
                    <a:pt x="2802" y="12495"/>
                  </a:lnTo>
                  <a:lnTo>
                    <a:pt x="2534" y="12300"/>
                  </a:lnTo>
                  <a:lnTo>
                    <a:pt x="2290" y="12081"/>
                  </a:lnTo>
                  <a:lnTo>
                    <a:pt x="2047" y="11837"/>
                  </a:lnTo>
                  <a:lnTo>
                    <a:pt x="1803" y="11594"/>
                  </a:lnTo>
                  <a:lnTo>
                    <a:pt x="1584" y="11350"/>
                  </a:lnTo>
                  <a:lnTo>
                    <a:pt x="1389" y="11082"/>
                  </a:lnTo>
                  <a:lnTo>
                    <a:pt x="1194" y="10814"/>
                  </a:lnTo>
                  <a:lnTo>
                    <a:pt x="999" y="10546"/>
                  </a:lnTo>
                  <a:lnTo>
                    <a:pt x="853" y="10254"/>
                  </a:lnTo>
                  <a:lnTo>
                    <a:pt x="683" y="9938"/>
                  </a:lnTo>
                  <a:lnTo>
                    <a:pt x="561" y="9645"/>
                  </a:lnTo>
                  <a:lnTo>
                    <a:pt x="415" y="9329"/>
                  </a:lnTo>
                  <a:lnTo>
                    <a:pt x="317" y="9012"/>
                  </a:lnTo>
                  <a:lnTo>
                    <a:pt x="220" y="8671"/>
                  </a:lnTo>
                  <a:lnTo>
                    <a:pt x="147" y="8330"/>
                  </a:lnTo>
                  <a:lnTo>
                    <a:pt x="74" y="7989"/>
                  </a:lnTo>
                  <a:lnTo>
                    <a:pt x="49" y="7648"/>
                  </a:lnTo>
                  <a:lnTo>
                    <a:pt x="1" y="7307"/>
                  </a:lnTo>
                  <a:lnTo>
                    <a:pt x="1" y="6942"/>
                  </a:lnTo>
                  <a:lnTo>
                    <a:pt x="1" y="6942"/>
                  </a:lnTo>
                  <a:lnTo>
                    <a:pt x="1" y="6577"/>
                  </a:lnTo>
                  <a:lnTo>
                    <a:pt x="49" y="6236"/>
                  </a:lnTo>
                  <a:lnTo>
                    <a:pt x="74" y="5895"/>
                  </a:lnTo>
                  <a:lnTo>
                    <a:pt x="147" y="5554"/>
                  </a:lnTo>
                  <a:lnTo>
                    <a:pt x="220" y="5213"/>
                  </a:lnTo>
                  <a:lnTo>
                    <a:pt x="317" y="4872"/>
                  </a:lnTo>
                  <a:lnTo>
                    <a:pt x="415" y="4555"/>
                  </a:lnTo>
                  <a:lnTo>
                    <a:pt x="561" y="4238"/>
                  </a:lnTo>
                  <a:lnTo>
                    <a:pt x="683" y="3946"/>
                  </a:lnTo>
                  <a:lnTo>
                    <a:pt x="853" y="3630"/>
                  </a:lnTo>
                  <a:lnTo>
                    <a:pt x="999" y="3337"/>
                  </a:lnTo>
                  <a:lnTo>
                    <a:pt x="1194" y="3069"/>
                  </a:lnTo>
                  <a:lnTo>
                    <a:pt x="1389" y="2802"/>
                  </a:lnTo>
                  <a:lnTo>
                    <a:pt x="1584" y="2534"/>
                  </a:lnTo>
                  <a:lnTo>
                    <a:pt x="1803" y="2290"/>
                  </a:lnTo>
                  <a:lnTo>
                    <a:pt x="2047" y="2047"/>
                  </a:lnTo>
                  <a:lnTo>
                    <a:pt x="2290" y="1803"/>
                  </a:lnTo>
                  <a:lnTo>
                    <a:pt x="2534" y="1584"/>
                  </a:lnTo>
                  <a:lnTo>
                    <a:pt x="2802" y="1389"/>
                  </a:lnTo>
                  <a:lnTo>
                    <a:pt x="3069" y="1194"/>
                  </a:lnTo>
                  <a:lnTo>
                    <a:pt x="3337" y="999"/>
                  </a:lnTo>
                  <a:lnTo>
                    <a:pt x="3630" y="853"/>
                  </a:lnTo>
                  <a:lnTo>
                    <a:pt x="3946" y="683"/>
                  </a:lnTo>
                  <a:lnTo>
                    <a:pt x="4239" y="561"/>
                  </a:lnTo>
                  <a:lnTo>
                    <a:pt x="4555" y="415"/>
                  </a:lnTo>
                  <a:lnTo>
                    <a:pt x="4872" y="317"/>
                  </a:lnTo>
                  <a:lnTo>
                    <a:pt x="5213" y="220"/>
                  </a:lnTo>
                  <a:lnTo>
                    <a:pt x="5554" y="147"/>
                  </a:lnTo>
                  <a:lnTo>
                    <a:pt x="5895" y="74"/>
                  </a:lnTo>
                  <a:lnTo>
                    <a:pt x="6236" y="49"/>
                  </a:lnTo>
                  <a:lnTo>
                    <a:pt x="6577" y="1"/>
                  </a:lnTo>
                  <a:lnTo>
                    <a:pt x="6942" y="1"/>
                  </a:lnTo>
                  <a:lnTo>
                    <a:pt x="6942" y="1"/>
                  </a:lnTo>
                  <a:lnTo>
                    <a:pt x="7307" y="1"/>
                  </a:lnTo>
                  <a:lnTo>
                    <a:pt x="7648" y="49"/>
                  </a:lnTo>
                  <a:lnTo>
                    <a:pt x="7989" y="74"/>
                  </a:lnTo>
                  <a:lnTo>
                    <a:pt x="8330" y="147"/>
                  </a:lnTo>
                  <a:lnTo>
                    <a:pt x="8671" y="220"/>
                  </a:lnTo>
                  <a:lnTo>
                    <a:pt x="9012" y="317"/>
                  </a:lnTo>
                  <a:lnTo>
                    <a:pt x="9329" y="415"/>
                  </a:lnTo>
                  <a:lnTo>
                    <a:pt x="9645" y="561"/>
                  </a:lnTo>
                  <a:lnTo>
                    <a:pt x="9938" y="683"/>
                  </a:lnTo>
                  <a:lnTo>
                    <a:pt x="10254" y="853"/>
                  </a:lnTo>
                  <a:lnTo>
                    <a:pt x="10546" y="999"/>
                  </a:lnTo>
                  <a:lnTo>
                    <a:pt x="10814" y="1194"/>
                  </a:lnTo>
                  <a:lnTo>
                    <a:pt x="11082" y="1389"/>
                  </a:lnTo>
                  <a:lnTo>
                    <a:pt x="11350" y="1584"/>
                  </a:lnTo>
                  <a:lnTo>
                    <a:pt x="11594" y="1803"/>
                  </a:lnTo>
                  <a:lnTo>
                    <a:pt x="11837" y="2047"/>
                  </a:lnTo>
                  <a:lnTo>
                    <a:pt x="12081" y="2290"/>
                  </a:lnTo>
                  <a:lnTo>
                    <a:pt x="12300" y="2534"/>
                  </a:lnTo>
                  <a:lnTo>
                    <a:pt x="12495" y="2802"/>
                  </a:lnTo>
                  <a:lnTo>
                    <a:pt x="12690" y="3069"/>
                  </a:lnTo>
                  <a:lnTo>
                    <a:pt x="12885" y="3337"/>
                  </a:lnTo>
                  <a:lnTo>
                    <a:pt x="13031" y="3630"/>
                  </a:lnTo>
                  <a:lnTo>
                    <a:pt x="13201" y="3946"/>
                  </a:lnTo>
                  <a:lnTo>
                    <a:pt x="13323" y="4238"/>
                  </a:lnTo>
                  <a:lnTo>
                    <a:pt x="13469" y="4555"/>
                  </a:lnTo>
                  <a:lnTo>
                    <a:pt x="13566" y="4872"/>
                  </a:lnTo>
                  <a:lnTo>
                    <a:pt x="13664" y="5213"/>
                  </a:lnTo>
                  <a:lnTo>
                    <a:pt x="13737" y="5554"/>
                  </a:lnTo>
                  <a:lnTo>
                    <a:pt x="13810" y="5895"/>
                  </a:lnTo>
                  <a:lnTo>
                    <a:pt x="13834" y="6236"/>
                  </a:lnTo>
                  <a:lnTo>
                    <a:pt x="13883" y="6577"/>
                  </a:lnTo>
                  <a:lnTo>
                    <a:pt x="13883" y="6942"/>
                  </a:lnTo>
                  <a:lnTo>
                    <a:pt x="13883" y="6942"/>
                  </a:lnTo>
                  <a:lnTo>
                    <a:pt x="13883" y="7307"/>
                  </a:lnTo>
                  <a:lnTo>
                    <a:pt x="13834" y="7648"/>
                  </a:lnTo>
                  <a:lnTo>
                    <a:pt x="13810" y="7989"/>
                  </a:lnTo>
                  <a:lnTo>
                    <a:pt x="13737" y="8330"/>
                  </a:lnTo>
                  <a:lnTo>
                    <a:pt x="13664" y="8671"/>
                  </a:lnTo>
                  <a:lnTo>
                    <a:pt x="13566" y="9012"/>
                  </a:lnTo>
                  <a:lnTo>
                    <a:pt x="13469" y="9329"/>
                  </a:lnTo>
                  <a:lnTo>
                    <a:pt x="13323" y="9645"/>
                  </a:lnTo>
                  <a:lnTo>
                    <a:pt x="13201" y="9938"/>
                  </a:lnTo>
                  <a:lnTo>
                    <a:pt x="13031" y="10254"/>
                  </a:lnTo>
                  <a:lnTo>
                    <a:pt x="12885" y="10546"/>
                  </a:lnTo>
                  <a:lnTo>
                    <a:pt x="12690" y="10814"/>
                  </a:lnTo>
                  <a:lnTo>
                    <a:pt x="12495" y="11082"/>
                  </a:lnTo>
                  <a:lnTo>
                    <a:pt x="12300" y="11350"/>
                  </a:lnTo>
                  <a:lnTo>
                    <a:pt x="12081" y="11594"/>
                  </a:lnTo>
                  <a:lnTo>
                    <a:pt x="11837" y="11837"/>
                  </a:lnTo>
                  <a:lnTo>
                    <a:pt x="11594" y="12081"/>
                  </a:lnTo>
                  <a:lnTo>
                    <a:pt x="11350" y="12300"/>
                  </a:lnTo>
                  <a:lnTo>
                    <a:pt x="11082" y="12495"/>
                  </a:lnTo>
                  <a:lnTo>
                    <a:pt x="10814" y="12690"/>
                  </a:lnTo>
                  <a:lnTo>
                    <a:pt x="10546" y="12884"/>
                  </a:lnTo>
                  <a:lnTo>
                    <a:pt x="10254" y="13031"/>
                  </a:lnTo>
                  <a:lnTo>
                    <a:pt x="9938" y="13201"/>
                  </a:lnTo>
                  <a:lnTo>
                    <a:pt x="9645" y="13323"/>
                  </a:lnTo>
                  <a:lnTo>
                    <a:pt x="9329" y="13469"/>
                  </a:lnTo>
                  <a:lnTo>
                    <a:pt x="9012" y="13566"/>
                  </a:lnTo>
                  <a:lnTo>
                    <a:pt x="8671" y="13664"/>
                  </a:lnTo>
                  <a:lnTo>
                    <a:pt x="8330" y="13737"/>
                  </a:lnTo>
                  <a:lnTo>
                    <a:pt x="7989" y="13810"/>
                  </a:lnTo>
                  <a:lnTo>
                    <a:pt x="7648" y="13834"/>
                  </a:lnTo>
                  <a:lnTo>
                    <a:pt x="7307" y="13883"/>
                  </a:lnTo>
                  <a:lnTo>
                    <a:pt x="6942" y="13883"/>
                  </a:lnTo>
                  <a:lnTo>
                    <a:pt x="6942" y="1388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1" name="Shape 745">
              <a:extLst>
                <a:ext uri="{FF2B5EF4-FFF2-40B4-BE49-F238E27FC236}">
                  <a16:creationId xmlns:a16="http://schemas.microsoft.com/office/drawing/2014/main" id="{527D26D8-C057-4498-83FC-36A1ECE2BC68}"/>
                </a:ext>
              </a:extLst>
            </p:cNvPr>
            <p:cNvSpPr/>
            <p:nvPr/>
          </p:nvSpPr>
          <p:spPr>
            <a:xfrm>
              <a:off x="6848850" y="397625"/>
              <a:ext cx="54825" cy="169300"/>
            </a:xfrm>
            <a:custGeom>
              <a:avLst/>
              <a:gdLst/>
              <a:ahLst/>
              <a:cxnLst/>
              <a:rect l="0" t="0" r="0" b="0"/>
              <a:pathLst>
                <a:path w="2193" h="6772" fill="none" extrusionOk="0">
                  <a:moveTo>
                    <a:pt x="1" y="1"/>
                  </a:moveTo>
                  <a:lnTo>
                    <a:pt x="1" y="4580"/>
                  </a:lnTo>
                  <a:lnTo>
                    <a:pt x="2193" y="677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2" name="Shape 746">
              <a:extLst>
                <a:ext uri="{FF2B5EF4-FFF2-40B4-BE49-F238E27FC236}">
                  <a16:creationId xmlns:a16="http://schemas.microsoft.com/office/drawing/2014/main" id="{5ADF827D-4E42-4F89-A526-6A376239F3FA}"/>
                </a:ext>
              </a:extLst>
            </p:cNvPr>
            <p:cNvSpPr/>
            <p:nvPr/>
          </p:nvSpPr>
          <p:spPr>
            <a:xfrm>
              <a:off x="6847025" y="333700"/>
              <a:ext cx="25" cy="29250"/>
            </a:xfrm>
            <a:custGeom>
              <a:avLst/>
              <a:gdLst/>
              <a:ahLst/>
              <a:cxnLst/>
              <a:rect l="0" t="0" r="0" b="0"/>
              <a:pathLst>
                <a:path w="1" h="1170" fill="none" extrusionOk="0">
                  <a:moveTo>
                    <a:pt x="1" y="1170"/>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3" name="Shape 747">
              <a:extLst>
                <a:ext uri="{FF2B5EF4-FFF2-40B4-BE49-F238E27FC236}">
                  <a16:creationId xmlns:a16="http://schemas.microsoft.com/office/drawing/2014/main" id="{1B2C5868-3096-4FBE-917A-808B6CE2ED71}"/>
                </a:ext>
              </a:extLst>
            </p:cNvPr>
            <p:cNvSpPr/>
            <p:nvPr/>
          </p:nvSpPr>
          <p:spPr>
            <a:xfrm>
              <a:off x="6760575" y="356850"/>
              <a:ext cx="25" cy="25"/>
            </a:xfrm>
            <a:custGeom>
              <a:avLst/>
              <a:gdLst/>
              <a:ahLst/>
              <a:cxnLst/>
              <a:rect l="0" t="0" r="0" b="0"/>
              <a:pathLst>
                <a:path w="1" h="1" fill="none" extrusionOk="0">
                  <a:moveTo>
                    <a:pt x="1" y="0"/>
                  </a:move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4" name="Shape 748">
              <a:extLst>
                <a:ext uri="{FF2B5EF4-FFF2-40B4-BE49-F238E27FC236}">
                  <a16:creationId xmlns:a16="http://schemas.microsoft.com/office/drawing/2014/main" id="{014DD6BC-5A12-4CE9-AF97-C154EE4484F6}"/>
                </a:ext>
              </a:extLst>
            </p:cNvPr>
            <p:cNvSpPr/>
            <p:nvPr/>
          </p:nvSpPr>
          <p:spPr>
            <a:xfrm>
              <a:off x="6760575" y="356850"/>
              <a:ext cx="14025" cy="24975"/>
            </a:xfrm>
            <a:custGeom>
              <a:avLst/>
              <a:gdLst/>
              <a:ahLst/>
              <a:cxnLst/>
              <a:rect l="0" t="0" r="0" b="0"/>
              <a:pathLst>
                <a:path w="561" h="999" fill="none" extrusionOk="0">
                  <a:moveTo>
                    <a:pt x="1" y="0"/>
                  </a:moveTo>
                  <a:lnTo>
                    <a:pt x="561" y="99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5" name="Shape 749">
              <a:extLst>
                <a:ext uri="{FF2B5EF4-FFF2-40B4-BE49-F238E27FC236}">
                  <a16:creationId xmlns:a16="http://schemas.microsoft.com/office/drawing/2014/main" id="{EAB13A2D-2E59-4BA2-97B5-8BB93BFA25C2}"/>
                </a:ext>
              </a:extLst>
            </p:cNvPr>
            <p:cNvSpPr/>
            <p:nvPr/>
          </p:nvSpPr>
          <p:spPr>
            <a:xfrm>
              <a:off x="6696650" y="420775"/>
              <a:ext cx="25" cy="25"/>
            </a:xfrm>
            <a:custGeom>
              <a:avLst/>
              <a:gdLst/>
              <a:ahLst/>
              <a:cxnLst/>
              <a:rect l="0" t="0" r="0" b="0"/>
              <a:pathLst>
                <a:path w="1" h="1" fill="none" extrusionOk="0">
                  <a:moveTo>
                    <a:pt x="0"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6" name="Shape 750">
              <a:extLst>
                <a:ext uri="{FF2B5EF4-FFF2-40B4-BE49-F238E27FC236}">
                  <a16:creationId xmlns:a16="http://schemas.microsoft.com/office/drawing/2014/main" id="{73B06C18-F0FE-4336-998D-09C31061DEBF}"/>
                </a:ext>
              </a:extLst>
            </p:cNvPr>
            <p:cNvSpPr/>
            <p:nvPr/>
          </p:nvSpPr>
          <p:spPr>
            <a:xfrm>
              <a:off x="6696650" y="420775"/>
              <a:ext cx="24975" cy="14025"/>
            </a:xfrm>
            <a:custGeom>
              <a:avLst/>
              <a:gdLst/>
              <a:ahLst/>
              <a:cxnLst/>
              <a:rect l="0" t="0" r="0" b="0"/>
              <a:pathLst>
                <a:path w="999" h="561" fill="none" extrusionOk="0">
                  <a:moveTo>
                    <a:pt x="0" y="0"/>
                  </a:moveTo>
                  <a:lnTo>
                    <a:pt x="999" y="56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7" name="Shape 751">
              <a:extLst>
                <a:ext uri="{FF2B5EF4-FFF2-40B4-BE49-F238E27FC236}">
                  <a16:creationId xmlns:a16="http://schemas.microsoft.com/office/drawing/2014/main" id="{3DE37995-1E4D-4AF2-9568-6C9603CF25EA}"/>
                </a:ext>
              </a:extLst>
            </p:cNvPr>
            <p:cNvSpPr/>
            <p:nvPr/>
          </p:nvSpPr>
          <p:spPr>
            <a:xfrm>
              <a:off x="6673500" y="507225"/>
              <a:ext cx="29250" cy="25"/>
            </a:xfrm>
            <a:custGeom>
              <a:avLst/>
              <a:gdLst/>
              <a:ahLst/>
              <a:cxnLst/>
              <a:rect l="0" t="0" r="0" b="0"/>
              <a:pathLst>
                <a:path w="1170" h="1" fill="none" extrusionOk="0">
                  <a:moveTo>
                    <a:pt x="1" y="1"/>
                  </a:moveTo>
                  <a:lnTo>
                    <a:pt x="117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8" name="Shape 752">
              <a:extLst>
                <a:ext uri="{FF2B5EF4-FFF2-40B4-BE49-F238E27FC236}">
                  <a16:creationId xmlns:a16="http://schemas.microsoft.com/office/drawing/2014/main" id="{4E610DA7-3E4A-4A70-91E6-B43FA405824C}"/>
                </a:ext>
              </a:extLst>
            </p:cNvPr>
            <p:cNvSpPr/>
            <p:nvPr/>
          </p:nvSpPr>
          <p:spPr>
            <a:xfrm>
              <a:off x="6696650" y="593700"/>
              <a:ext cx="25" cy="25"/>
            </a:xfrm>
            <a:custGeom>
              <a:avLst/>
              <a:gdLst/>
              <a:ahLst/>
              <a:cxnLst/>
              <a:rect l="0" t="0" r="0" b="0"/>
              <a:pathLst>
                <a:path w="1" h="1" fill="none" extrusionOk="0">
                  <a:moveTo>
                    <a:pt x="0"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9" name="Shape 753">
              <a:extLst>
                <a:ext uri="{FF2B5EF4-FFF2-40B4-BE49-F238E27FC236}">
                  <a16:creationId xmlns:a16="http://schemas.microsoft.com/office/drawing/2014/main" id="{E23CC97E-A0FF-4C65-B090-BA40DC33DBF9}"/>
                </a:ext>
              </a:extLst>
            </p:cNvPr>
            <p:cNvSpPr/>
            <p:nvPr/>
          </p:nvSpPr>
          <p:spPr>
            <a:xfrm>
              <a:off x="6696650" y="579700"/>
              <a:ext cx="24975" cy="14025"/>
            </a:xfrm>
            <a:custGeom>
              <a:avLst/>
              <a:gdLst/>
              <a:ahLst/>
              <a:cxnLst/>
              <a:rect l="0" t="0" r="0" b="0"/>
              <a:pathLst>
                <a:path w="999" h="561" fill="none" extrusionOk="0">
                  <a:moveTo>
                    <a:pt x="0" y="560"/>
                  </a:moveTo>
                  <a:lnTo>
                    <a:pt x="999"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0" name="Shape 754">
              <a:extLst>
                <a:ext uri="{FF2B5EF4-FFF2-40B4-BE49-F238E27FC236}">
                  <a16:creationId xmlns:a16="http://schemas.microsoft.com/office/drawing/2014/main" id="{6B34713A-35CA-4B83-9056-375F87B9088A}"/>
                </a:ext>
              </a:extLst>
            </p:cNvPr>
            <p:cNvSpPr/>
            <p:nvPr/>
          </p:nvSpPr>
          <p:spPr>
            <a:xfrm>
              <a:off x="6760575" y="632675"/>
              <a:ext cx="14025" cy="24975"/>
            </a:xfrm>
            <a:custGeom>
              <a:avLst/>
              <a:gdLst/>
              <a:ahLst/>
              <a:cxnLst/>
              <a:rect l="0" t="0" r="0" b="0"/>
              <a:pathLst>
                <a:path w="561" h="999" fill="none" extrusionOk="0">
                  <a:moveTo>
                    <a:pt x="1" y="999"/>
                  </a:moveTo>
                  <a:lnTo>
                    <a:pt x="56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1" name="Shape 755">
              <a:extLst>
                <a:ext uri="{FF2B5EF4-FFF2-40B4-BE49-F238E27FC236}">
                  <a16:creationId xmlns:a16="http://schemas.microsoft.com/office/drawing/2014/main" id="{4597277D-9B64-424B-9FCD-D9D12F37B2E4}"/>
                </a:ext>
              </a:extLst>
            </p:cNvPr>
            <p:cNvSpPr/>
            <p:nvPr/>
          </p:nvSpPr>
          <p:spPr>
            <a:xfrm>
              <a:off x="6760575" y="657625"/>
              <a:ext cx="25" cy="25"/>
            </a:xfrm>
            <a:custGeom>
              <a:avLst/>
              <a:gdLst/>
              <a:ahLst/>
              <a:cxnLst/>
              <a:rect l="0" t="0" r="0" b="0"/>
              <a:pathLst>
                <a:path w="1" h="1" fill="none" extrusionOk="0">
                  <a:moveTo>
                    <a:pt x="1" y="1"/>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2" name="Shape 756">
              <a:extLst>
                <a:ext uri="{FF2B5EF4-FFF2-40B4-BE49-F238E27FC236}">
                  <a16:creationId xmlns:a16="http://schemas.microsoft.com/office/drawing/2014/main" id="{3D1E5F96-86D7-4DF2-A3FD-C6107DDA4CB0}"/>
                </a:ext>
              </a:extLst>
            </p:cNvPr>
            <p:cNvSpPr/>
            <p:nvPr/>
          </p:nvSpPr>
          <p:spPr>
            <a:xfrm>
              <a:off x="6847025" y="651550"/>
              <a:ext cx="25" cy="29250"/>
            </a:xfrm>
            <a:custGeom>
              <a:avLst/>
              <a:gdLst/>
              <a:ahLst/>
              <a:cxnLst/>
              <a:rect l="0" t="0" r="0" b="0"/>
              <a:pathLst>
                <a:path w="1" h="1170" fill="none" extrusionOk="0">
                  <a:moveTo>
                    <a:pt x="1" y="0"/>
                  </a:moveTo>
                  <a:lnTo>
                    <a:pt x="1" y="116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3" name="Shape 757">
              <a:extLst>
                <a:ext uri="{FF2B5EF4-FFF2-40B4-BE49-F238E27FC236}">
                  <a16:creationId xmlns:a16="http://schemas.microsoft.com/office/drawing/2014/main" id="{F39539A5-1836-4556-ACBD-52DFE1481C96}"/>
                </a:ext>
              </a:extLst>
            </p:cNvPr>
            <p:cNvSpPr/>
            <p:nvPr/>
          </p:nvSpPr>
          <p:spPr>
            <a:xfrm>
              <a:off x="6919500" y="632675"/>
              <a:ext cx="14025" cy="24975"/>
            </a:xfrm>
            <a:custGeom>
              <a:avLst/>
              <a:gdLst/>
              <a:ahLst/>
              <a:cxnLst/>
              <a:rect l="0" t="0" r="0" b="0"/>
              <a:pathLst>
                <a:path w="561" h="999" fill="none" extrusionOk="0">
                  <a:moveTo>
                    <a:pt x="560" y="999"/>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4" name="Shape 758">
              <a:extLst>
                <a:ext uri="{FF2B5EF4-FFF2-40B4-BE49-F238E27FC236}">
                  <a16:creationId xmlns:a16="http://schemas.microsoft.com/office/drawing/2014/main" id="{0F652D67-720C-4C49-A95C-3AE95E319B74}"/>
                </a:ext>
              </a:extLst>
            </p:cNvPr>
            <p:cNvSpPr/>
            <p:nvPr/>
          </p:nvSpPr>
          <p:spPr>
            <a:xfrm>
              <a:off x="6933500" y="657625"/>
              <a:ext cx="25" cy="25"/>
            </a:xfrm>
            <a:custGeom>
              <a:avLst/>
              <a:gdLst/>
              <a:ahLst/>
              <a:cxnLst/>
              <a:rect l="0" t="0" r="0" b="0"/>
              <a:pathLst>
                <a:path w="1" h="1" fill="none" extrusionOk="0">
                  <a:moveTo>
                    <a:pt x="0"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5" name="Shape 759">
              <a:extLst>
                <a:ext uri="{FF2B5EF4-FFF2-40B4-BE49-F238E27FC236}">
                  <a16:creationId xmlns:a16="http://schemas.microsoft.com/office/drawing/2014/main" id="{9B759588-DDDA-41A6-82D4-F5D44A72D978}"/>
                </a:ext>
              </a:extLst>
            </p:cNvPr>
            <p:cNvSpPr/>
            <p:nvPr/>
          </p:nvSpPr>
          <p:spPr>
            <a:xfrm>
              <a:off x="6972475" y="579700"/>
              <a:ext cx="24975" cy="14025"/>
            </a:xfrm>
            <a:custGeom>
              <a:avLst/>
              <a:gdLst/>
              <a:ahLst/>
              <a:cxnLst/>
              <a:rect l="0" t="0" r="0" b="0"/>
              <a:pathLst>
                <a:path w="999" h="561" fill="none" extrusionOk="0">
                  <a:moveTo>
                    <a:pt x="999" y="56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6" name="Shape 760">
              <a:extLst>
                <a:ext uri="{FF2B5EF4-FFF2-40B4-BE49-F238E27FC236}">
                  <a16:creationId xmlns:a16="http://schemas.microsoft.com/office/drawing/2014/main" id="{9C29AEA8-E7FF-44B0-974F-5091E07CDC25}"/>
                </a:ext>
              </a:extLst>
            </p:cNvPr>
            <p:cNvSpPr/>
            <p:nvPr/>
          </p:nvSpPr>
          <p:spPr>
            <a:xfrm>
              <a:off x="6997425" y="593700"/>
              <a:ext cx="25" cy="25"/>
            </a:xfrm>
            <a:custGeom>
              <a:avLst/>
              <a:gdLst/>
              <a:ahLst/>
              <a:cxnLst/>
              <a:rect l="0" t="0" r="0" b="0"/>
              <a:pathLst>
                <a:path w="1" h="1" fill="none" extrusionOk="0">
                  <a:moveTo>
                    <a:pt x="1" y="0"/>
                  </a:move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7" name="Shape 761">
              <a:extLst>
                <a:ext uri="{FF2B5EF4-FFF2-40B4-BE49-F238E27FC236}">
                  <a16:creationId xmlns:a16="http://schemas.microsoft.com/office/drawing/2014/main" id="{C6F91C92-AAD7-4A24-A79D-66BF70D71C8C}"/>
                </a:ext>
              </a:extLst>
            </p:cNvPr>
            <p:cNvSpPr/>
            <p:nvPr/>
          </p:nvSpPr>
          <p:spPr>
            <a:xfrm>
              <a:off x="6991350" y="507225"/>
              <a:ext cx="29250" cy="25"/>
            </a:xfrm>
            <a:custGeom>
              <a:avLst/>
              <a:gdLst/>
              <a:ahLst/>
              <a:cxnLst/>
              <a:rect l="0" t="0" r="0" b="0"/>
              <a:pathLst>
                <a:path w="1170" h="1" fill="none" extrusionOk="0">
                  <a:moveTo>
                    <a:pt x="1169"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8" name="Shape 762">
              <a:extLst>
                <a:ext uri="{FF2B5EF4-FFF2-40B4-BE49-F238E27FC236}">
                  <a16:creationId xmlns:a16="http://schemas.microsoft.com/office/drawing/2014/main" id="{A479607D-44FB-4CD8-845B-BF1B8D85D13F}"/>
                </a:ext>
              </a:extLst>
            </p:cNvPr>
            <p:cNvSpPr/>
            <p:nvPr/>
          </p:nvSpPr>
          <p:spPr>
            <a:xfrm>
              <a:off x="6972475" y="420775"/>
              <a:ext cx="24975" cy="14025"/>
            </a:xfrm>
            <a:custGeom>
              <a:avLst/>
              <a:gdLst/>
              <a:ahLst/>
              <a:cxnLst/>
              <a:rect l="0" t="0" r="0" b="0"/>
              <a:pathLst>
                <a:path w="999" h="561" fill="none" extrusionOk="0">
                  <a:moveTo>
                    <a:pt x="0" y="561"/>
                  </a:moveTo>
                  <a:lnTo>
                    <a:pt x="999"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9" name="Shape 763">
              <a:extLst>
                <a:ext uri="{FF2B5EF4-FFF2-40B4-BE49-F238E27FC236}">
                  <a16:creationId xmlns:a16="http://schemas.microsoft.com/office/drawing/2014/main" id="{D6E4486A-F81C-4FBA-87CE-F4CFA47624B7}"/>
                </a:ext>
              </a:extLst>
            </p:cNvPr>
            <p:cNvSpPr/>
            <p:nvPr/>
          </p:nvSpPr>
          <p:spPr>
            <a:xfrm>
              <a:off x="6997425" y="420775"/>
              <a:ext cx="25" cy="25"/>
            </a:xfrm>
            <a:custGeom>
              <a:avLst/>
              <a:gdLst/>
              <a:ahLst/>
              <a:cxnLst/>
              <a:rect l="0" t="0" r="0" b="0"/>
              <a:pathLst>
                <a:path w="1" h="1" fill="none" extrusionOk="0">
                  <a:moveTo>
                    <a:pt x="1" y="0"/>
                  </a:move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0" name="Shape 764">
              <a:extLst>
                <a:ext uri="{FF2B5EF4-FFF2-40B4-BE49-F238E27FC236}">
                  <a16:creationId xmlns:a16="http://schemas.microsoft.com/office/drawing/2014/main" id="{AE923746-3B0F-4E5D-8991-6CBA6A10629E}"/>
                </a:ext>
              </a:extLst>
            </p:cNvPr>
            <p:cNvSpPr/>
            <p:nvPr/>
          </p:nvSpPr>
          <p:spPr>
            <a:xfrm>
              <a:off x="6919500" y="356850"/>
              <a:ext cx="14025" cy="24975"/>
            </a:xfrm>
            <a:custGeom>
              <a:avLst/>
              <a:gdLst/>
              <a:ahLst/>
              <a:cxnLst/>
              <a:rect l="0" t="0" r="0" b="0"/>
              <a:pathLst>
                <a:path w="561" h="999" fill="none" extrusionOk="0">
                  <a:moveTo>
                    <a:pt x="560" y="0"/>
                  </a:moveTo>
                  <a:lnTo>
                    <a:pt x="0" y="99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1" name="Shape 765">
              <a:extLst>
                <a:ext uri="{FF2B5EF4-FFF2-40B4-BE49-F238E27FC236}">
                  <a16:creationId xmlns:a16="http://schemas.microsoft.com/office/drawing/2014/main" id="{8038258E-C98C-43A6-BA05-BFC04A0742E1}"/>
                </a:ext>
              </a:extLst>
            </p:cNvPr>
            <p:cNvSpPr/>
            <p:nvPr/>
          </p:nvSpPr>
          <p:spPr>
            <a:xfrm>
              <a:off x="6933500" y="356850"/>
              <a:ext cx="25" cy="25"/>
            </a:xfrm>
            <a:custGeom>
              <a:avLst/>
              <a:gdLst/>
              <a:ahLst/>
              <a:cxnLst/>
              <a:rect l="0" t="0" r="0" b="0"/>
              <a:pathLst>
                <a:path w="1" h="1" fill="none" extrusionOk="0">
                  <a:moveTo>
                    <a:pt x="0"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42" name="Shape 766">
            <a:extLst>
              <a:ext uri="{FF2B5EF4-FFF2-40B4-BE49-F238E27FC236}">
                <a16:creationId xmlns:a16="http://schemas.microsoft.com/office/drawing/2014/main" id="{052F9D22-2A65-49E3-8F21-602D8AADFB94}"/>
              </a:ext>
            </a:extLst>
          </p:cNvPr>
          <p:cNvGrpSpPr/>
          <p:nvPr/>
        </p:nvGrpSpPr>
        <p:grpSpPr>
          <a:xfrm>
            <a:off x="10572099" y="726826"/>
            <a:ext cx="412843" cy="382500"/>
            <a:chOff x="5973900" y="318475"/>
            <a:chExt cx="401900" cy="380575"/>
          </a:xfrm>
        </p:grpSpPr>
        <p:sp>
          <p:nvSpPr>
            <p:cNvPr id="343" name="Shape 767">
              <a:extLst>
                <a:ext uri="{FF2B5EF4-FFF2-40B4-BE49-F238E27FC236}">
                  <a16:creationId xmlns:a16="http://schemas.microsoft.com/office/drawing/2014/main" id="{107371BA-CD55-4241-BD7B-A509F5B6EB03}"/>
                </a:ext>
              </a:extLst>
            </p:cNvPr>
            <p:cNvSpPr/>
            <p:nvPr/>
          </p:nvSpPr>
          <p:spPr>
            <a:xfrm>
              <a:off x="5973900" y="337975"/>
              <a:ext cx="401900" cy="67000"/>
            </a:xfrm>
            <a:custGeom>
              <a:avLst/>
              <a:gdLst/>
              <a:ahLst/>
              <a:cxnLst/>
              <a:rect l="0" t="0" r="0" b="0"/>
              <a:pathLst>
                <a:path w="16076" h="2680" fill="none" extrusionOk="0">
                  <a:moveTo>
                    <a:pt x="16075" y="2679"/>
                  </a:moveTo>
                  <a:lnTo>
                    <a:pt x="16075" y="0"/>
                  </a:lnTo>
                  <a:lnTo>
                    <a:pt x="1" y="0"/>
                  </a:lnTo>
                  <a:lnTo>
                    <a:pt x="1" y="267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4" name="Shape 768">
              <a:extLst>
                <a:ext uri="{FF2B5EF4-FFF2-40B4-BE49-F238E27FC236}">
                  <a16:creationId xmlns:a16="http://schemas.microsoft.com/office/drawing/2014/main" id="{0CDD223E-1BFA-4A22-9C97-9C5816B01670}"/>
                </a:ext>
              </a:extLst>
            </p:cNvPr>
            <p:cNvSpPr/>
            <p:nvPr/>
          </p:nvSpPr>
          <p:spPr>
            <a:xfrm>
              <a:off x="6024450" y="348325"/>
              <a:ext cx="45075" cy="45075"/>
            </a:xfrm>
            <a:custGeom>
              <a:avLst/>
              <a:gdLst/>
              <a:ahLst/>
              <a:cxnLst/>
              <a:rect l="0" t="0" r="0" b="0"/>
              <a:pathLst>
                <a:path w="1803" h="1803" fill="none" extrusionOk="0">
                  <a:moveTo>
                    <a:pt x="902" y="1803"/>
                  </a:moveTo>
                  <a:lnTo>
                    <a:pt x="902" y="1803"/>
                  </a:lnTo>
                  <a:lnTo>
                    <a:pt x="731" y="1778"/>
                  </a:lnTo>
                  <a:lnTo>
                    <a:pt x="561" y="1729"/>
                  </a:lnTo>
                  <a:lnTo>
                    <a:pt x="390" y="1632"/>
                  </a:lnTo>
                  <a:lnTo>
                    <a:pt x="268" y="1535"/>
                  </a:lnTo>
                  <a:lnTo>
                    <a:pt x="147" y="1388"/>
                  </a:lnTo>
                  <a:lnTo>
                    <a:pt x="73" y="1242"/>
                  </a:lnTo>
                  <a:lnTo>
                    <a:pt x="25" y="1072"/>
                  </a:lnTo>
                  <a:lnTo>
                    <a:pt x="0" y="901"/>
                  </a:lnTo>
                  <a:lnTo>
                    <a:pt x="0" y="901"/>
                  </a:lnTo>
                  <a:lnTo>
                    <a:pt x="25" y="707"/>
                  </a:lnTo>
                  <a:lnTo>
                    <a:pt x="73" y="536"/>
                  </a:lnTo>
                  <a:lnTo>
                    <a:pt x="147" y="390"/>
                  </a:lnTo>
                  <a:lnTo>
                    <a:pt x="268" y="244"/>
                  </a:lnTo>
                  <a:lnTo>
                    <a:pt x="390" y="146"/>
                  </a:lnTo>
                  <a:lnTo>
                    <a:pt x="561" y="49"/>
                  </a:lnTo>
                  <a:lnTo>
                    <a:pt x="731" y="0"/>
                  </a:lnTo>
                  <a:lnTo>
                    <a:pt x="902" y="0"/>
                  </a:lnTo>
                  <a:lnTo>
                    <a:pt x="902" y="0"/>
                  </a:lnTo>
                  <a:lnTo>
                    <a:pt x="1072" y="0"/>
                  </a:lnTo>
                  <a:lnTo>
                    <a:pt x="1242" y="49"/>
                  </a:lnTo>
                  <a:lnTo>
                    <a:pt x="1413" y="146"/>
                  </a:lnTo>
                  <a:lnTo>
                    <a:pt x="1535" y="244"/>
                  </a:lnTo>
                  <a:lnTo>
                    <a:pt x="1657" y="390"/>
                  </a:lnTo>
                  <a:lnTo>
                    <a:pt x="1730" y="536"/>
                  </a:lnTo>
                  <a:lnTo>
                    <a:pt x="1778" y="707"/>
                  </a:lnTo>
                  <a:lnTo>
                    <a:pt x="1803" y="901"/>
                  </a:lnTo>
                  <a:lnTo>
                    <a:pt x="1803" y="901"/>
                  </a:lnTo>
                  <a:lnTo>
                    <a:pt x="1778" y="1072"/>
                  </a:lnTo>
                  <a:lnTo>
                    <a:pt x="1730" y="1242"/>
                  </a:lnTo>
                  <a:lnTo>
                    <a:pt x="1657" y="1388"/>
                  </a:lnTo>
                  <a:lnTo>
                    <a:pt x="1535" y="1535"/>
                  </a:lnTo>
                  <a:lnTo>
                    <a:pt x="1413" y="1632"/>
                  </a:lnTo>
                  <a:lnTo>
                    <a:pt x="1242" y="1729"/>
                  </a:lnTo>
                  <a:lnTo>
                    <a:pt x="1072" y="1778"/>
                  </a:lnTo>
                  <a:lnTo>
                    <a:pt x="902" y="1803"/>
                  </a:lnTo>
                  <a:lnTo>
                    <a:pt x="902" y="180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5" name="Shape 769">
              <a:extLst>
                <a:ext uri="{FF2B5EF4-FFF2-40B4-BE49-F238E27FC236}">
                  <a16:creationId xmlns:a16="http://schemas.microsoft.com/office/drawing/2014/main" id="{D44C6C1E-C34C-4035-99E4-2F7E2DC7E44A}"/>
                </a:ext>
              </a:extLst>
            </p:cNvPr>
            <p:cNvSpPr/>
            <p:nvPr/>
          </p:nvSpPr>
          <p:spPr>
            <a:xfrm>
              <a:off x="6280175" y="348325"/>
              <a:ext cx="45075" cy="45075"/>
            </a:xfrm>
            <a:custGeom>
              <a:avLst/>
              <a:gdLst/>
              <a:ahLst/>
              <a:cxnLst/>
              <a:rect l="0" t="0" r="0" b="0"/>
              <a:pathLst>
                <a:path w="1803" h="1803" fill="none" extrusionOk="0">
                  <a:moveTo>
                    <a:pt x="902" y="1803"/>
                  </a:moveTo>
                  <a:lnTo>
                    <a:pt x="902" y="1803"/>
                  </a:lnTo>
                  <a:lnTo>
                    <a:pt x="731" y="1778"/>
                  </a:lnTo>
                  <a:lnTo>
                    <a:pt x="561" y="1729"/>
                  </a:lnTo>
                  <a:lnTo>
                    <a:pt x="390" y="1632"/>
                  </a:lnTo>
                  <a:lnTo>
                    <a:pt x="268" y="1535"/>
                  </a:lnTo>
                  <a:lnTo>
                    <a:pt x="147" y="1388"/>
                  </a:lnTo>
                  <a:lnTo>
                    <a:pt x="74" y="1242"/>
                  </a:lnTo>
                  <a:lnTo>
                    <a:pt x="25" y="1072"/>
                  </a:lnTo>
                  <a:lnTo>
                    <a:pt x="0" y="901"/>
                  </a:lnTo>
                  <a:lnTo>
                    <a:pt x="0" y="901"/>
                  </a:lnTo>
                  <a:lnTo>
                    <a:pt x="25" y="707"/>
                  </a:lnTo>
                  <a:lnTo>
                    <a:pt x="74" y="536"/>
                  </a:lnTo>
                  <a:lnTo>
                    <a:pt x="147" y="390"/>
                  </a:lnTo>
                  <a:lnTo>
                    <a:pt x="268" y="244"/>
                  </a:lnTo>
                  <a:lnTo>
                    <a:pt x="390" y="146"/>
                  </a:lnTo>
                  <a:lnTo>
                    <a:pt x="561" y="49"/>
                  </a:lnTo>
                  <a:lnTo>
                    <a:pt x="731" y="0"/>
                  </a:lnTo>
                  <a:lnTo>
                    <a:pt x="902" y="0"/>
                  </a:lnTo>
                  <a:lnTo>
                    <a:pt x="902" y="0"/>
                  </a:lnTo>
                  <a:lnTo>
                    <a:pt x="1072" y="0"/>
                  </a:lnTo>
                  <a:lnTo>
                    <a:pt x="1243" y="49"/>
                  </a:lnTo>
                  <a:lnTo>
                    <a:pt x="1413" y="146"/>
                  </a:lnTo>
                  <a:lnTo>
                    <a:pt x="1535" y="244"/>
                  </a:lnTo>
                  <a:lnTo>
                    <a:pt x="1657" y="390"/>
                  </a:lnTo>
                  <a:lnTo>
                    <a:pt x="1730" y="536"/>
                  </a:lnTo>
                  <a:lnTo>
                    <a:pt x="1778" y="707"/>
                  </a:lnTo>
                  <a:lnTo>
                    <a:pt x="1803" y="901"/>
                  </a:lnTo>
                  <a:lnTo>
                    <a:pt x="1803" y="901"/>
                  </a:lnTo>
                  <a:lnTo>
                    <a:pt x="1778" y="1072"/>
                  </a:lnTo>
                  <a:lnTo>
                    <a:pt x="1730" y="1242"/>
                  </a:lnTo>
                  <a:lnTo>
                    <a:pt x="1657" y="1388"/>
                  </a:lnTo>
                  <a:lnTo>
                    <a:pt x="1535" y="1535"/>
                  </a:lnTo>
                  <a:lnTo>
                    <a:pt x="1413" y="1632"/>
                  </a:lnTo>
                  <a:lnTo>
                    <a:pt x="1243" y="1729"/>
                  </a:lnTo>
                  <a:lnTo>
                    <a:pt x="1072" y="1778"/>
                  </a:lnTo>
                  <a:lnTo>
                    <a:pt x="902" y="1803"/>
                  </a:lnTo>
                  <a:lnTo>
                    <a:pt x="902" y="180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6" name="Shape 770">
              <a:extLst>
                <a:ext uri="{FF2B5EF4-FFF2-40B4-BE49-F238E27FC236}">
                  <a16:creationId xmlns:a16="http://schemas.microsoft.com/office/drawing/2014/main" id="{B40F7080-ED2C-41A9-AAC8-EFFDEA82CB43}"/>
                </a:ext>
              </a:extLst>
            </p:cNvPr>
            <p:cNvSpPr/>
            <p:nvPr/>
          </p:nvSpPr>
          <p:spPr>
            <a:xfrm>
              <a:off x="5973900" y="667375"/>
              <a:ext cx="401900" cy="31675"/>
            </a:xfrm>
            <a:custGeom>
              <a:avLst/>
              <a:gdLst/>
              <a:ahLst/>
              <a:cxnLst/>
              <a:rect l="0" t="0" r="0" b="0"/>
              <a:pathLst>
                <a:path w="16076" h="1267" fill="none" extrusionOk="0">
                  <a:moveTo>
                    <a:pt x="1" y="0"/>
                  </a:moveTo>
                  <a:lnTo>
                    <a:pt x="1" y="487"/>
                  </a:lnTo>
                  <a:lnTo>
                    <a:pt x="1" y="487"/>
                  </a:lnTo>
                  <a:lnTo>
                    <a:pt x="25" y="658"/>
                  </a:lnTo>
                  <a:lnTo>
                    <a:pt x="74" y="804"/>
                  </a:lnTo>
                  <a:lnTo>
                    <a:pt x="147" y="926"/>
                  </a:lnTo>
                  <a:lnTo>
                    <a:pt x="220" y="1048"/>
                  </a:lnTo>
                  <a:lnTo>
                    <a:pt x="342" y="1145"/>
                  </a:lnTo>
                  <a:lnTo>
                    <a:pt x="488" y="1218"/>
                  </a:lnTo>
                  <a:lnTo>
                    <a:pt x="634" y="1267"/>
                  </a:lnTo>
                  <a:lnTo>
                    <a:pt x="780" y="1267"/>
                  </a:lnTo>
                  <a:lnTo>
                    <a:pt x="15296" y="1267"/>
                  </a:lnTo>
                  <a:lnTo>
                    <a:pt x="15296" y="1267"/>
                  </a:lnTo>
                  <a:lnTo>
                    <a:pt x="15442" y="1267"/>
                  </a:lnTo>
                  <a:lnTo>
                    <a:pt x="15588" y="1218"/>
                  </a:lnTo>
                  <a:lnTo>
                    <a:pt x="15734" y="1145"/>
                  </a:lnTo>
                  <a:lnTo>
                    <a:pt x="15856" y="1048"/>
                  </a:lnTo>
                  <a:lnTo>
                    <a:pt x="15929" y="926"/>
                  </a:lnTo>
                  <a:lnTo>
                    <a:pt x="16002" y="804"/>
                  </a:lnTo>
                  <a:lnTo>
                    <a:pt x="16051" y="658"/>
                  </a:lnTo>
                  <a:lnTo>
                    <a:pt x="16075" y="487"/>
                  </a:lnTo>
                  <a:lnTo>
                    <a:pt x="16075"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7" name="Shape 771">
              <a:extLst>
                <a:ext uri="{FF2B5EF4-FFF2-40B4-BE49-F238E27FC236}">
                  <a16:creationId xmlns:a16="http://schemas.microsoft.com/office/drawing/2014/main" id="{5CAD0165-56AF-4CCA-AAA4-A484FFEF8262}"/>
                </a:ext>
              </a:extLst>
            </p:cNvPr>
            <p:cNvSpPr/>
            <p:nvPr/>
          </p:nvSpPr>
          <p:spPr>
            <a:xfrm>
              <a:off x="6302700" y="318475"/>
              <a:ext cx="28650" cy="63350"/>
            </a:xfrm>
            <a:custGeom>
              <a:avLst/>
              <a:gdLst/>
              <a:ahLst/>
              <a:cxnLst/>
              <a:rect l="0" t="0" r="0" b="0"/>
              <a:pathLst>
                <a:path w="1146" h="2534" fill="none" extrusionOk="0">
                  <a:moveTo>
                    <a:pt x="634" y="2534"/>
                  </a:moveTo>
                  <a:lnTo>
                    <a:pt x="488" y="2534"/>
                  </a:lnTo>
                  <a:lnTo>
                    <a:pt x="488" y="2534"/>
                  </a:lnTo>
                  <a:lnTo>
                    <a:pt x="390" y="2534"/>
                  </a:lnTo>
                  <a:lnTo>
                    <a:pt x="293" y="2485"/>
                  </a:lnTo>
                  <a:lnTo>
                    <a:pt x="220" y="2461"/>
                  </a:lnTo>
                  <a:lnTo>
                    <a:pt x="147" y="2388"/>
                  </a:lnTo>
                  <a:lnTo>
                    <a:pt x="74" y="2315"/>
                  </a:lnTo>
                  <a:lnTo>
                    <a:pt x="49" y="2242"/>
                  </a:lnTo>
                  <a:lnTo>
                    <a:pt x="1" y="2144"/>
                  </a:lnTo>
                  <a:lnTo>
                    <a:pt x="1" y="2047"/>
                  </a:lnTo>
                  <a:lnTo>
                    <a:pt x="1" y="488"/>
                  </a:lnTo>
                  <a:lnTo>
                    <a:pt x="1" y="488"/>
                  </a:lnTo>
                  <a:lnTo>
                    <a:pt x="1" y="391"/>
                  </a:lnTo>
                  <a:lnTo>
                    <a:pt x="49" y="293"/>
                  </a:lnTo>
                  <a:lnTo>
                    <a:pt x="74" y="220"/>
                  </a:lnTo>
                  <a:lnTo>
                    <a:pt x="147" y="147"/>
                  </a:lnTo>
                  <a:lnTo>
                    <a:pt x="220" y="74"/>
                  </a:lnTo>
                  <a:lnTo>
                    <a:pt x="293" y="50"/>
                  </a:lnTo>
                  <a:lnTo>
                    <a:pt x="390" y="1"/>
                  </a:lnTo>
                  <a:lnTo>
                    <a:pt x="488" y="1"/>
                  </a:lnTo>
                  <a:lnTo>
                    <a:pt x="683" y="1"/>
                  </a:lnTo>
                  <a:lnTo>
                    <a:pt x="683" y="1"/>
                  </a:lnTo>
                  <a:lnTo>
                    <a:pt x="780" y="1"/>
                  </a:lnTo>
                  <a:lnTo>
                    <a:pt x="877" y="50"/>
                  </a:lnTo>
                  <a:lnTo>
                    <a:pt x="950" y="74"/>
                  </a:lnTo>
                  <a:lnTo>
                    <a:pt x="1024" y="147"/>
                  </a:lnTo>
                  <a:lnTo>
                    <a:pt x="1072" y="220"/>
                  </a:lnTo>
                  <a:lnTo>
                    <a:pt x="1121" y="293"/>
                  </a:lnTo>
                  <a:lnTo>
                    <a:pt x="1145" y="391"/>
                  </a:lnTo>
                  <a:lnTo>
                    <a:pt x="1145" y="48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8" name="Shape 772">
              <a:extLst>
                <a:ext uri="{FF2B5EF4-FFF2-40B4-BE49-F238E27FC236}">
                  <a16:creationId xmlns:a16="http://schemas.microsoft.com/office/drawing/2014/main" id="{382F4333-38DF-464C-B455-82419D2C2CE6}"/>
                </a:ext>
              </a:extLst>
            </p:cNvPr>
            <p:cNvSpPr/>
            <p:nvPr/>
          </p:nvSpPr>
          <p:spPr>
            <a:xfrm>
              <a:off x="6046975" y="318475"/>
              <a:ext cx="28650" cy="63350"/>
            </a:xfrm>
            <a:custGeom>
              <a:avLst/>
              <a:gdLst/>
              <a:ahLst/>
              <a:cxnLst/>
              <a:rect l="0" t="0" r="0" b="0"/>
              <a:pathLst>
                <a:path w="1146" h="2534" fill="none" extrusionOk="0">
                  <a:moveTo>
                    <a:pt x="634" y="2534"/>
                  </a:moveTo>
                  <a:lnTo>
                    <a:pt x="488" y="2534"/>
                  </a:lnTo>
                  <a:lnTo>
                    <a:pt x="488" y="2534"/>
                  </a:lnTo>
                  <a:lnTo>
                    <a:pt x="390" y="2534"/>
                  </a:lnTo>
                  <a:lnTo>
                    <a:pt x="293" y="2485"/>
                  </a:lnTo>
                  <a:lnTo>
                    <a:pt x="220" y="2461"/>
                  </a:lnTo>
                  <a:lnTo>
                    <a:pt x="147" y="2388"/>
                  </a:lnTo>
                  <a:lnTo>
                    <a:pt x="74" y="2315"/>
                  </a:lnTo>
                  <a:lnTo>
                    <a:pt x="49" y="2242"/>
                  </a:lnTo>
                  <a:lnTo>
                    <a:pt x="1" y="2144"/>
                  </a:lnTo>
                  <a:lnTo>
                    <a:pt x="1" y="2047"/>
                  </a:lnTo>
                  <a:lnTo>
                    <a:pt x="1" y="488"/>
                  </a:lnTo>
                  <a:lnTo>
                    <a:pt x="1" y="488"/>
                  </a:lnTo>
                  <a:lnTo>
                    <a:pt x="1" y="391"/>
                  </a:lnTo>
                  <a:lnTo>
                    <a:pt x="49" y="293"/>
                  </a:lnTo>
                  <a:lnTo>
                    <a:pt x="74" y="220"/>
                  </a:lnTo>
                  <a:lnTo>
                    <a:pt x="147" y="147"/>
                  </a:lnTo>
                  <a:lnTo>
                    <a:pt x="220" y="74"/>
                  </a:lnTo>
                  <a:lnTo>
                    <a:pt x="293" y="50"/>
                  </a:lnTo>
                  <a:lnTo>
                    <a:pt x="390" y="1"/>
                  </a:lnTo>
                  <a:lnTo>
                    <a:pt x="488" y="1"/>
                  </a:lnTo>
                  <a:lnTo>
                    <a:pt x="682" y="1"/>
                  </a:lnTo>
                  <a:lnTo>
                    <a:pt x="682" y="1"/>
                  </a:lnTo>
                  <a:lnTo>
                    <a:pt x="780" y="1"/>
                  </a:lnTo>
                  <a:lnTo>
                    <a:pt x="877" y="50"/>
                  </a:lnTo>
                  <a:lnTo>
                    <a:pt x="950" y="74"/>
                  </a:lnTo>
                  <a:lnTo>
                    <a:pt x="1023" y="147"/>
                  </a:lnTo>
                  <a:lnTo>
                    <a:pt x="1072" y="220"/>
                  </a:lnTo>
                  <a:lnTo>
                    <a:pt x="1121" y="293"/>
                  </a:lnTo>
                  <a:lnTo>
                    <a:pt x="1145" y="391"/>
                  </a:lnTo>
                  <a:lnTo>
                    <a:pt x="1145" y="48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9" name="Shape 773">
              <a:extLst>
                <a:ext uri="{FF2B5EF4-FFF2-40B4-BE49-F238E27FC236}">
                  <a16:creationId xmlns:a16="http://schemas.microsoft.com/office/drawing/2014/main" id="{8D2F13C5-B61C-42EF-90B9-A86E4DF2E6B2}"/>
                </a:ext>
              </a:extLst>
            </p:cNvPr>
            <p:cNvSpPr/>
            <p:nvPr/>
          </p:nvSpPr>
          <p:spPr>
            <a:xfrm>
              <a:off x="5973900" y="407375"/>
              <a:ext cx="401900" cy="272200"/>
            </a:xfrm>
            <a:custGeom>
              <a:avLst/>
              <a:gdLst/>
              <a:ahLst/>
              <a:cxnLst/>
              <a:rect l="0" t="0" r="0" b="0"/>
              <a:pathLst>
                <a:path w="16076" h="10888" fill="none" extrusionOk="0">
                  <a:moveTo>
                    <a:pt x="1" y="1"/>
                  </a:moveTo>
                  <a:lnTo>
                    <a:pt x="1" y="10303"/>
                  </a:lnTo>
                  <a:lnTo>
                    <a:pt x="1" y="10303"/>
                  </a:lnTo>
                  <a:lnTo>
                    <a:pt x="25" y="10400"/>
                  </a:lnTo>
                  <a:lnTo>
                    <a:pt x="74" y="10498"/>
                  </a:lnTo>
                  <a:lnTo>
                    <a:pt x="147" y="10595"/>
                  </a:lnTo>
                  <a:lnTo>
                    <a:pt x="220" y="10693"/>
                  </a:lnTo>
                  <a:lnTo>
                    <a:pt x="342" y="10766"/>
                  </a:lnTo>
                  <a:lnTo>
                    <a:pt x="488" y="10839"/>
                  </a:lnTo>
                  <a:lnTo>
                    <a:pt x="634" y="10887"/>
                  </a:lnTo>
                  <a:lnTo>
                    <a:pt x="780" y="10887"/>
                  </a:lnTo>
                  <a:lnTo>
                    <a:pt x="15296" y="10887"/>
                  </a:lnTo>
                  <a:lnTo>
                    <a:pt x="15296" y="10887"/>
                  </a:lnTo>
                  <a:lnTo>
                    <a:pt x="15442" y="10887"/>
                  </a:lnTo>
                  <a:lnTo>
                    <a:pt x="15588" y="10839"/>
                  </a:lnTo>
                  <a:lnTo>
                    <a:pt x="15734" y="10766"/>
                  </a:lnTo>
                  <a:lnTo>
                    <a:pt x="15856" y="10668"/>
                  </a:lnTo>
                  <a:lnTo>
                    <a:pt x="15929" y="10546"/>
                  </a:lnTo>
                  <a:lnTo>
                    <a:pt x="16002" y="10425"/>
                  </a:lnTo>
                  <a:lnTo>
                    <a:pt x="16051" y="10278"/>
                  </a:lnTo>
                  <a:lnTo>
                    <a:pt x="16075" y="10108"/>
                  </a:lnTo>
                  <a:lnTo>
                    <a:pt x="16075" y="1"/>
                  </a:lnTo>
                  <a:lnTo>
                    <a:pt x="1"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0" name="Shape 774">
              <a:extLst>
                <a:ext uri="{FF2B5EF4-FFF2-40B4-BE49-F238E27FC236}">
                  <a16:creationId xmlns:a16="http://schemas.microsoft.com/office/drawing/2014/main" id="{F8172E0F-48F0-4A94-AB42-992C89FAB350}"/>
                </a:ext>
              </a:extLst>
            </p:cNvPr>
            <p:cNvSpPr/>
            <p:nvPr/>
          </p:nvSpPr>
          <p:spPr>
            <a:xfrm>
              <a:off x="6024450" y="456100"/>
              <a:ext cx="300800" cy="175375"/>
            </a:xfrm>
            <a:custGeom>
              <a:avLst/>
              <a:gdLst/>
              <a:ahLst/>
              <a:cxnLst/>
              <a:rect l="0" t="0" r="0" b="0"/>
              <a:pathLst>
                <a:path w="12032" h="7015" fill="none" extrusionOk="0">
                  <a:moveTo>
                    <a:pt x="0" y="0"/>
                  </a:moveTo>
                  <a:lnTo>
                    <a:pt x="12032" y="0"/>
                  </a:lnTo>
                  <a:lnTo>
                    <a:pt x="12032" y="7014"/>
                  </a:lnTo>
                  <a:lnTo>
                    <a:pt x="0" y="7014"/>
                  </a:lnTo>
                  <a:lnTo>
                    <a:pt x="0"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1" name="Shape 775">
              <a:extLst>
                <a:ext uri="{FF2B5EF4-FFF2-40B4-BE49-F238E27FC236}">
                  <a16:creationId xmlns:a16="http://schemas.microsoft.com/office/drawing/2014/main" id="{EAC60B7C-B81D-4F43-8AF7-172FB7828432}"/>
                </a:ext>
              </a:extLst>
            </p:cNvPr>
            <p:cNvSpPr/>
            <p:nvPr/>
          </p:nvSpPr>
          <p:spPr>
            <a:xfrm>
              <a:off x="6024450" y="573000"/>
              <a:ext cx="300800" cy="25"/>
            </a:xfrm>
            <a:custGeom>
              <a:avLst/>
              <a:gdLst/>
              <a:ahLst/>
              <a:cxnLst/>
              <a:rect l="0" t="0" r="0" b="0"/>
              <a:pathLst>
                <a:path w="12032" h="1" fill="none" extrusionOk="0">
                  <a:moveTo>
                    <a:pt x="0" y="0"/>
                  </a:moveTo>
                  <a:lnTo>
                    <a:pt x="12032"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2" name="Shape 776">
              <a:extLst>
                <a:ext uri="{FF2B5EF4-FFF2-40B4-BE49-F238E27FC236}">
                  <a16:creationId xmlns:a16="http://schemas.microsoft.com/office/drawing/2014/main" id="{94297C7A-E939-4075-85BA-51C27D4040ED}"/>
                </a:ext>
              </a:extLst>
            </p:cNvPr>
            <p:cNvSpPr/>
            <p:nvPr/>
          </p:nvSpPr>
          <p:spPr>
            <a:xfrm>
              <a:off x="6024450" y="514550"/>
              <a:ext cx="300800" cy="25"/>
            </a:xfrm>
            <a:custGeom>
              <a:avLst/>
              <a:gdLst/>
              <a:ahLst/>
              <a:cxnLst/>
              <a:rect l="0" t="0" r="0" b="0"/>
              <a:pathLst>
                <a:path w="12032" h="1" fill="none" extrusionOk="0">
                  <a:moveTo>
                    <a:pt x="0" y="0"/>
                  </a:moveTo>
                  <a:lnTo>
                    <a:pt x="12032"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3" name="Shape 777">
              <a:extLst>
                <a:ext uri="{FF2B5EF4-FFF2-40B4-BE49-F238E27FC236}">
                  <a16:creationId xmlns:a16="http://schemas.microsoft.com/office/drawing/2014/main" id="{5F764E15-5870-4630-9EC1-EF9756174B1A}"/>
                </a:ext>
              </a:extLst>
            </p:cNvPr>
            <p:cNvSpPr/>
            <p:nvPr/>
          </p:nvSpPr>
          <p:spPr>
            <a:xfrm>
              <a:off x="6264950" y="456100"/>
              <a:ext cx="25" cy="175375"/>
            </a:xfrm>
            <a:custGeom>
              <a:avLst/>
              <a:gdLst/>
              <a:ahLst/>
              <a:cxnLst/>
              <a:rect l="0" t="0" r="0" b="0"/>
              <a:pathLst>
                <a:path w="1" h="7015" fill="none" extrusionOk="0">
                  <a:moveTo>
                    <a:pt x="1" y="0"/>
                  </a:moveTo>
                  <a:lnTo>
                    <a:pt x="1" y="701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4" name="Shape 778">
              <a:extLst>
                <a:ext uri="{FF2B5EF4-FFF2-40B4-BE49-F238E27FC236}">
                  <a16:creationId xmlns:a16="http://schemas.microsoft.com/office/drawing/2014/main" id="{E23D86E8-17DF-479D-A6D8-3D6E612EC429}"/>
                </a:ext>
              </a:extLst>
            </p:cNvPr>
            <p:cNvSpPr/>
            <p:nvPr/>
          </p:nvSpPr>
          <p:spPr>
            <a:xfrm>
              <a:off x="6204675" y="456100"/>
              <a:ext cx="25" cy="175375"/>
            </a:xfrm>
            <a:custGeom>
              <a:avLst/>
              <a:gdLst/>
              <a:ahLst/>
              <a:cxnLst/>
              <a:rect l="0" t="0" r="0" b="0"/>
              <a:pathLst>
                <a:path w="1" h="7015" fill="none" extrusionOk="0">
                  <a:moveTo>
                    <a:pt x="0" y="0"/>
                  </a:moveTo>
                  <a:lnTo>
                    <a:pt x="0" y="701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5" name="Shape 779">
              <a:extLst>
                <a:ext uri="{FF2B5EF4-FFF2-40B4-BE49-F238E27FC236}">
                  <a16:creationId xmlns:a16="http://schemas.microsoft.com/office/drawing/2014/main" id="{8C03CC76-AB1E-45BA-A43E-9DD3A391D330}"/>
                </a:ext>
              </a:extLst>
            </p:cNvPr>
            <p:cNvSpPr/>
            <p:nvPr/>
          </p:nvSpPr>
          <p:spPr>
            <a:xfrm>
              <a:off x="6145000" y="456100"/>
              <a:ext cx="25" cy="175375"/>
            </a:xfrm>
            <a:custGeom>
              <a:avLst/>
              <a:gdLst/>
              <a:ahLst/>
              <a:cxnLst/>
              <a:rect l="0" t="0" r="0" b="0"/>
              <a:pathLst>
                <a:path w="1" h="7015" fill="none" extrusionOk="0">
                  <a:moveTo>
                    <a:pt x="1" y="0"/>
                  </a:moveTo>
                  <a:lnTo>
                    <a:pt x="1" y="701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6" name="Shape 780">
              <a:extLst>
                <a:ext uri="{FF2B5EF4-FFF2-40B4-BE49-F238E27FC236}">
                  <a16:creationId xmlns:a16="http://schemas.microsoft.com/office/drawing/2014/main" id="{1D7B4189-C71E-4DA6-8093-85D31FA48D60}"/>
                </a:ext>
              </a:extLst>
            </p:cNvPr>
            <p:cNvSpPr/>
            <p:nvPr/>
          </p:nvSpPr>
          <p:spPr>
            <a:xfrm>
              <a:off x="6084725" y="456100"/>
              <a:ext cx="25" cy="175375"/>
            </a:xfrm>
            <a:custGeom>
              <a:avLst/>
              <a:gdLst/>
              <a:ahLst/>
              <a:cxnLst/>
              <a:rect l="0" t="0" r="0" b="0"/>
              <a:pathLst>
                <a:path w="1" h="7015" fill="none" extrusionOk="0">
                  <a:moveTo>
                    <a:pt x="1" y="0"/>
                  </a:moveTo>
                  <a:lnTo>
                    <a:pt x="1" y="701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57" name="Shape 781">
            <a:extLst>
              <a:ext uri="{FF2B5EF4-FFF2-40B4-BE49-F238E27FC236}">
                <a16:creationId xmlns:a16="http://schemas.microsoft.com/office/drawing/2014/main" id="{F051EF0C-2EDA-4BCB-94AE-F489BAF997B5}"/>
              </a:ext>
            </a:extLst>
          </p:cNvPr>
          <p:cNvGrpSpPr/>
          <p:nvPr/>
        </p:nvGrpSpPr>
        <p:grpSpPr>
          <a:xfrm>
            <a:off x="5738617" y="1340615"/>
            <a:ext cx="419058" cy="499991"/>
            <a:chOff x="1268550" y="929175"/>
            <a:chExt cx="407950" cy="497475"/>
          </a:xfrm>
        </p:grpSpPr>
        <p:sp>
          <p:nvSpPr>
            <p:cNvPr id="358" name="Shape 782">
              <a:extLst>
                <a:ext uri="{FF2B5EF4-FFF2-40B4-BE49-F238E27FC236}">
                  <a16:creationId xmlns:a16="http://schemas.microsoft.com/office/drawing/2014/main" id="{780705C9-A0AC-49DE-A925-78BA7E6299FF}"/>
                </a:ext>
              </a:extLst>
            </p:cNvPr>
            <p:cNvSpPr/>
            <p:nvPr/>
          </p:nvSpPr>
          <p:spPr>
            <a:xfrm>
              <a:off x="1268550" y="953550"/>
              <a:ext cx="387250" cy="473100"/>
            </a:xfrm>
            <a:custGeom>
              <a:avLst/>
              <a:gdLst/>
              <a:ahLst/>
              <a:cxnLst/>
              <a:rect l="0" t="0" r="0" b="0"/>
              <a:pathLst>
                <a:path w="15490" h="18924" fill="none" extrusionOk="0">
                  <a:moveTo>
                    <a:pt x="15490" y="17828"/>
                  </a:moveTo>
                  <a:lnTo>
                    <a:pt x="15490" y="17828"/>
                  </a:lnTo>
                  <a:lnTo>
                    <a:pt x="15465" y="17998"/>
                  </a:lnTo>
                  <a:lnTo>
                    <a:pt x="15417" y="18169"/>
                  </a:lnTo>
                  <a:lnTo>
                    <a:pt x="15319" y="18364"/>
                  </a:lnTo>
                  <a:lnTo>
                    <a:pt x="15197" y="18534"/>
                  </a:lnTo>
                  <a:lnTo>
                    <a:pt x="15051" y="18680"/>
                  </a:lnTo>
                  <a:lnTo>
                    <a:pt x="14881" y="18802"/>
                  </a:lnTo>
                  <a:lnTo>
                    <a:pt x="14735" y="18900"/>
                  </a:lnTo>
                  <a:lnTo>
                    <a:pt x="14564" y="18924"/>
                  </a:lnTo>
                  <a:lnTo>
                    <a:pt x="1023" y="18924"/>
                  </a:lnTo>
                  <a:lnTo>
                    <a:pt x="1023" y="18924"/>
                  </a:lnTo>
                  <a:lnTo>
                    <a:pt x="852" y="18900"/>
                  </a:lnTo>
                  <a:lnTo>
                    <a:pt x="682" y="18802"/>
                  </a:lnTo>
                  <a:lnTo>
                    <a:pt x="511" y="18680"/>
                  </a:lnTo>
                  <a:lnTo>
                    <a:pt x="341" y="18534"/>
                  </a:lnTo>
                  <a:lnTo>
                    <a:pt x="219" y="18364"/>
                  </a:lnTo>
                  <a:lnTo>
                    <a:pt x="97" y="18169"/>
                  </a:lnTo>
                  <a:lnTo>
                    <a:pt x="24" y="17998"/>
                  </a:lnTo>
                  <a:lnTo>
                    <a:pt x="0" y="17828"/>
                  </a:lnTo>
                  <a:lnTo>
                    <a:pt x="0" y="877"/>
                  </a:lnTo>
                  <a:lnTo>
                    <a:pt x="0" y="877"/>
                  </a:lnTo>
                  <a:lnTo>
                    <a:pt x="24" y="706"/>
                  </a:lnTo>
                  <a:lnTo>
                    <a:pt x="97" y="560"/>
                  </a:lnTo>
                  <a:lnTo>
                    <a:pt x="195" y="414"/>
                  </a:lnTo>
                  <a:lnTo>
                    <a:pt x="341" y="268"/>
                  </a:lnTo>
                  <a:lnTo>
                    <a:pt x="487" y="171"/>
                  </a:lnTo>
                  <a:lnTo>
                    <a:pt x="658" y="73"/>
                  </a:lnTo>
                  <a:lnTo>
                    <a:pt x="828" y="24"/>
                  </a:lnTo>
                  <a:lnTo>
                    <a:pt x="97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9" name="Shape 783">
              <a:extLst>
                <a:ext uri="{FF2B5EF4-FFF2-40B4-BE49-F238E27FC236}">
                  <a16:creationId xmlns:a16="http://schemas.microsoft.com/office/drawing/2014/main" id="{D4FBF180-E871-47E2-8065-96EF3B42CC54}"/>
                </a:ext>
              </a:extLst>
            </p:cNvPr>
            <p:cNvSpPr/>
            <p:nvPr/>
          </p:nvSpPr>
          <p:spPr>
            <a:xfrm>
              <a:off x="1298975" y="929175"/>
              <a:ext cx="377525" cy="462775"/>
            </a:xfrm>
            <a:custGeom>
              <a:avLst/>
              <a:gdLst/>
              <a:ahLst/>
              <a:cxnLst/>
              <a:rect l="0" t="0" r="0" b="0"/>
              <a:pathLst>
                <a:path w="15101" h="18511" fill="none" extrusionOk="0">
                  <a:moveTo>
                    <a:pt x="15101" y="3362"/>
                  </a:moveTo>
                  <a:lnTo>
                    <a:pt x="15101" y="17731"/>
                  </a:lnTo>
                  <a:lnTo>
                    <a:pt x="15101" y="17731"/>
                  </a:lnTo>
                  <a:lnTo>
                    <a:pt x="15076" y="17877"/>
                  </a:lnTo>
                  <a:lnTo>
                    <a:pt x="15028" y="18024"/>
                  </a:lnTo>
                  <a:lnTo>
                    <a:pt x="14979" y="18145"/>
                  </a:lnTo>
                  <a:lnTo>
                    <a:pt x="14882" y="18267"/>
                  </a:lnTo>
                  <a:lnTo>
                    <a:pt x="14760" y="18365"/>
                  </a:lnTo>
                  <a:lnTo>
                    <a:pt x="14614" y="18438"/>
                  </a:lnTo>
                  <a:lnTo>
                    <a:pt x="14468" y="18486"/>
                  </a:lnTo>
                  <a:lnTo>
                    <a:pt x="14321" y="18511"/>
                  </a:lnTo>
                  <a:lnTo>
                    <a:pt x="780" y="18511"/>
                  </a:lnTo>
                  <a:lnTo>
                    <a:pt x="780" y="18511"/>
                  </a:lnTo>
                  <a:lnTo>
                    <a:pt x="634" y="18486"/>
                  </a:lnTo>
                  <a:lnTo>
                    <a:pt x="488" y="18438"/>
                  </a:lnTo>
                  <a:lnTo>
                    <a:pt x="342" y="18365"/>
                  </a:lnTo>
                  <a:lnTo>
                    <a:pt x="220" y="18267"/>
                  </a:lnTo>
                  <a:lnTo>
                    <a:pt x="123" y="18145"/>
                  </a:lnTo>
                  <a:lnTo>
                    <a:pt x="74" y="18024"/>
                  </a:lnTo>
                  <a:lnTo>
                    <a:pt x="25" y="17877"/>
                  </a:lnTo>
                  <a:lnTo>
                    <a:pt x="1" y="17731"/>
                  </a:lnTo>
                  <a:lnTo>
                    <a:pt x="1" y="780"/>
                  </a:lnTo>
                  <a:lnTo>
                    <a:pt x="1" y="780"/>
                  </a:lnTo>
                  <a:lnTo>
                    <a:pt x="25" y="610"/>
                  </a:lnTo>
                  <a:lnTo>
                    <a:pt x="74" y="464"/>
                  </a:lnTo>
                  <a:lnTo>
                    <a:pt x="123" y="342"/>
                  </a:lnTo>
                  <a:lnTo>
                    <a:pt x="220" y="220"/>
                  </a:lnTo>
                  <a:lnTo>
                    <a:pt x="342" y="123"/>
                  </a:lnTo>
                  <a:lnTo>
                    <a:pt x="488" y="50"/>
                  </a:lnTo>
                  <a:lnTo>
                    <a:pt x="634" y="1"/>
                  </a:lnTo>
                  <a:lnTo>
                    <a:pt x="780" y="1"/>
                  </a:lnTo>
                  <a:lnTo>
                    <a:pt x="1174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0" name="Shape 784">
              <a:extLst>
                <a:ext uri="{FF2B5EF4-FFF2-40B4-BE49-F238E27FC236}">
                  <a16:creationId xmlns:a16="http://schemas.microsoft.com/office/drawing/2014/main" id="{BC1BBBBA-2742-46BE-845B-351ABA5FEDBE}"/>
                </a:ext>
              </a:extLst>
            </p:cNvPr>
            <p:cNvSpPr/>
            <p:nvPr/>
          </p:nvSpPr>
          <p:spPr>
            <a:xfrm>
              <a:off x="1592450" y="929175"/>
              <a:ext cx="84050" cy="84050"/>
            </a:xfrm>
            <a:custGeom>
              <a:avLst/>
              <a:gdLst/>
              <a:ahLst/>
              <a:cxnLst/>
              <a:rect l="0" t="0" r="0" b="0"/>
              <a:pathLst>
                <a:path w="3362" h="3362" fill="none" extrusionOk="0">
                  <a:moveTo>
                    <a:pt x="1" y="2582"/>
                  </a:moveTo>
                  <a:lnTo>
                    <a:pt x="1" y="1"/>
                  </a:lnTo>
                  <a:lnTo>
                    <a:pt x="3362" y="3362"/>
                  </a:lnTo>
                  <a:lnTo>
                    <a:pt x="780" y="3362"/>
                  </a:lnTo>
                  <a:lnTo>
                    <a:pt x="780" y="3362"/>
                  </a:lnTo>
                  <a:lnTo>
                    <a:pt x="610" y="3337"/>
                  </a:lnTo>
                  <a:lnTo>
                    <a:pt x="464" y="3289"/>
                  </a:lnTo>
                  <a:lnTo>
                    <a:pt x="342" y="3216"/>
                  </a:lnTo>
                  <a:lnTo>
                    <a:pt x="220" y="3118"/>
                  </a:lnTo>
                  <a:lnTo>
                    <a:pt x="123" y="3021"/>
                  </a:lnTo>
                  <a:lnTo>
                    <a:pt x="50" y="2875"/>
                  </a:lnTo>
                  <a:lnTo>
                    <a:pt x="1" y="2729"/>
                  </a:lnTo>
                  <a:lnTo>
                    <a:pt x="1" y="2582"/>
                  </a:lnTo>
                  <a:lnTo>
                    <a:pt x="1" y="258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61" name="Shape 785">
            <a:extLst>
              <a:ext uri="{FF2B5EF4-FFF2-40B4-BE49-F238E27FC236}">
                <a16:creationId xmlns:a16="http://schemas.microsoft.com/office/drawing/2014/main" id="{9ED5C644-00B9-4C94-A977-748FF8F54E65}"/>
              </a:ext>
            </a:extLst>
          </p:cNvPr>
          <p:cNvGrpSpPr/>
          <p:nvPr/>
        </p:nvGrpSpPr>
        <p:grpSpPr>
          <a:xfrm>
            <a:off x="11221336" y="1359587"/>
            <a:ext cx="495382" cy="465116"/>
            <a:chOff x="6605925" y="948050"/>
            <a:chExt cx="482250" cy="462775"/>
          </a:xfrm>
        </p:grpSpPr>
        <p:sp>
          <p:nvSpPr>
            <p:cNvPr id="362" name="Shape 786">
              <a:extLst>
                <a:ext uri="{FF2B5EF4-FFF2-40B4-BE49-F238E27FC236}">
                  <a16:creationId xmlns:a16="http://schemas.microsoft.com/office/drawing/2014/main" id="{213410EB-35C5-4691-976C-E917893E86A8}"/>
                </a:ext>
              </a:extLst>
            </p:cNvPr>
            <p:cNvSpPr/>
            <p:nvPr/>
          </p:nvSpPr>
          <p:spPr>
            <a:xfrm>
              <a:off x="6847025" y="1209875"/>
              <a:ext cx="60325" cy="200950"/>
            </a:xfrm>
            <a:custGeom>
              <a:avLst/>
              <a:gdLst/>
              <a:ahLst/>
              <a:cxnLst/>
              <a:rect l="0" t="0" r="0" b="0"/>
              <a:pathLst>
                <a:path w="2413" h="8038" fill="none" extrusionOk="0">
                  <a:moveTo>
                    <a:pt x="2412" y="6820"/>
                  </a:moveTo>
                  <a:lnTo>
                    <a:pt x="2412" y="6820"/>
                  </a:lnTo>
                  <a:lnTo>
                    <a:pt x="2388" y="7063"/>
                  </a:lnTo>
                  <a:lnTo>
                    <a:pt x="2315" y="7283"/>
                  </a:lnTo>
                  <a:lnTo>
                    <a:pt x="2217" y="7502"/>
                  </a:lnTo>
                  <a:lnTo>
                    <a:pt x="2071" y="7672"/>
                  </a:lnTo>
                  <a:lnTo>
                    <a:pt x="1876" y="7818"/>
                  </a:lnTo>
                  <a:lnTo>
                    <a:pt x="1681" y="7940"/>
                  </a:lnTo>
                  <a:lnTo>
                    <a:pt x="1462" y="8013"/>
                  </a:lnTo>
                  <a:lnTo>
                    <a:pt x="1219" y="8038"/>
                  </a:lnTo>
                  <a:lnTo>
                    <a:pt x="1219" y="8038"/>
                  </a:lnTo>
                  <a:lnTo>
                    <a:pt x="975" y="8013"/>
                  </a:lnTo>
                  <a:lnTo>
                    <a:pt x="732" y="7940"/>
                  </a:lnTo>
                  <a:lnTo>
                    <a:pt x="537" y="7818"/>
                  </a:lnTo>
                  <a:lnTo>
                    <a:pt x="366" y="7672"/>
                  </a:lnTo>
                  <a:lnTo>
                    <a:pt x="196" y="7502"/>
                  </a:lnTo>
                  <a:lnTo>
                    <a:pt x="98" y="7283"/>
                  </a:lnTo>
                  <a:lnTo>
                    <a:pt x="25" y="7063"/>
                  </a:lnTo>
                  <a:lnTo>
                    <a:pt x="1" y="6820"/>
                  </a:ln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3" name="Shape 787">
              <a:extLst>
                <a:ext uri="{FF2B5EF4-FFF2-40B4-BE49-F238E27FC236}">
                  <a16:creationId xmlns:a16="http://schemas.microsoft.com/office/drawing/2014/main" id="{2C551940-A38B-42E3-87AE-935A1FC3AA50}"/>
                </a:ext>
              </a:extLst>
            </p:cNvPr>
            <p:cNvSpPr/>
            <p:nvPr/>
          </p:nvSpPr>
          <p:spPr>
            <a:xfrm>
              <a:off x="6605925" y="971800"/>
              <a:ext cx="482250" cy="228350"/>
            </a:xfrm>
            <a:custGeom>
              <a:avLst/>
              <a:gdLst/>
              <a:ahLst/>
              <a:cxnLst/>
              <a:rect l="0" t="0" r="0" b="0"/>
              <a:pathLst>
                <a:path w="19290" h="9134" fill="none" extrusionOk="0">
                  <a:moveTo>
                    <a:pt x="4993" y="8817"/>
                  </a:moveTo>
                  <a:lnTo>
                    <a:pt x="4993" y="8817"/>
                  </a:lnTo>
                  <a:lnTo>
                    <a:pt x="5212" y="8671"/>
                  </a:lnTo>
                  <a:lnTo>
                    <a:pt x="5456" y="8501"/>
                  </a:lnTo>
                  <a:lnTo>
                    <a:pt x="5748" y="8330"/>
                  </a:lnTo>
                  <a:lnTo>
                    <a:pt x="6040" y="8184"/>
                  </a:lnTo>
                  <a:lnTo>
                    <a:pt x="6357" y="8038"/>
                  </a:lnTo>
                  <a:lnTo>
                    <a:pt x="6674" y="7940"/>
                  </a:lnTo>
                  <a:lnTo>
                    <a:pt x="6990" y="7867"/>
                  </a:lnTo>
                  <a:lnTo>
                    <a:pt x="7307" y="7843"/>
                  </a:lnTo>
                  <a:lnTo>
                    <a:pt x="7307" y="7843"/>
                  </a:lnTo>
                  <a:lnTo>
                    <a:pt x="7623" y="7867"/>
                  </a:lnTo>
                  <a:lnTo>
                    <a:pt x="7916" y="7892"/>
                  </a:lnTo>
                  <a:lnTo>
                    <a:pt x="8184" y="7940"/>
                  </a:lnTo>
                  <a:lnTo>
                    <a:pt x="8452" y="8038"/>
                  </a:lnTo>
                  <a:lnTo>
                    <a:pt x="8719" y="8135"/>
                  </a:lnTo>
                  <a:lnTo>
                    <a:pt x="8963" y="8257"/>
                  </a:lnTo>
                  <a:lnTo>
                    <a:pt x="9182" y="8379"/>
                  </a:lnTo>
                  <a:lnTo>
                    <a:pt x="9401" y="8525"/>
                  </a:lnTo>
                  <a:lnTo>
                    <a:pt x="9888" y="8525"/>
                  </a:lnTo>
                  <a:lnTo>
                    <a:pt x="9888" y="8525"/>
                  </a:lnTo>
                  <a:lnTo>
                    <a:pt x="10108" y="8379"/>
                  </a:lnTo>
                  <a:lnTo>
                    <a:pt x="10327" y="8257"/>
                  </a:lnTo>
                  <a:lnTo>
                    <a:pt x="10570" y="8135"/>
                  </a:lnTo>
                  <a:lnTo>
                    <a:pt x="10838" y="8038"/>
                  </a:lnTo>
                  <a:lnTo>
                    <a:pt x="11106" y="7940"/>
                  </a:lnTo>
                  <a:lnTo>
                    <a:pt x="11374" y="7892"/>
                  </a:lnTo>
                  <a:lnTo>
                    <a:pt x="11666" y="7867"/>
                  </a:lnTo>
                  <a:lnTo>
                    <a:pt x="11983" y="7843"/>
                  </a:lnTo>
                  <a:lnTo>
                    <a:pt x="11983" y="7843"/>
                  </a:lnTo>
                  <a:lnTo>
                    <a:pt x="12300" y="7867"/>
                  </a:lnTo>
                  <a:lnTo>
                    <a:pt x="12616" y="7940"/>
                  </a:lnTo>
                  <a:lnTo>
                    <a:pt x="12933" y="8038"/>
                  </a:lnTo>
                  <a:lnTo>
                    <a:pt x="13249" y="8184"/>
                  </a:lnTo>
                  <a:lnTo>
                    <a:pt x="13542" y="8330"/>
                  </a:lnTo>
                  <a:lnTo>
                    <a:pt x="13834" y="8501"/>
                  </a:lnTo>
                  <a:lnTo>
                    <a:pt x="14078" y="8671"/>
                  </a:lnTo>
                  <a:lnTo>
                    <a:pt x="14297" y="8817"/>
                  </a:lnTo>
                  <a:lnTo>
                    <a:pt x="14297" y="8817"/>
                  </a:lnTo>
                  <a:lnTo>
                    <a:pt x="14516" y="8647"/>
                  </a:lnTo>
                  <a:lnTo>
                    <a:pt x="14784" y="8476"/>
                  </a:lnTo>
                  <a:lnTo>
                    <a:pt x="15052" y="8330"/>
                  </a:lnTo>
                  <a:lnTo>
                    <a:pt x="15368" y="8184"/>
                  </a:lnTo>
                  <a:lnTo>
                    <a:pt x="15685" y="8038"/>
                  </a:lnTo>
                  <a:lnTo>
                    <a:pt x="16002" y="7940"/>
                  </a:lnTo>
                  <a:lnTo>
                    <a:pt x="16343" y="7867"/>
                  </a:lnTo>
                  <a:lnTo>
                    <a:pt x="16659" y="7843"/>
                  </a:lnTo>
                  <a:lnTo>
                    <a:pt x="16659" y="7843"/>
                  </a:lnTo>
                  <a:lnTo>
                    <a:pt x="17073" y="7867"/>
                  </a:lnTo>
                  <a:lnTo>
                    <a:pt x="17487" y="7940"/>
                  </a:lnTo>
                  <a:lnTo>
                    <a:pt x="17853" y="8062"/>
                  </a:lnTo>
                  <a:lnTo>
                    <a:pt x="18218" y="8208"/>
                  </a:lnTo>
                  <a:lnTo>
                    <a:pt x="18534" y="8379"/>
                  </a:lnTo>
                  <a:lnTo>
                    <a:pt x="18827" y="8598"/>
                  </a:lnTo>
                  <a:lnTo>
                    <a:pt x="19095" y="8866"/>
                  </a:lnTo>
                  <a:lnTo>
                    <a:pt x="19289" y="9134"/>
                  </a:lnTo>
                  <a:lnTo>
                    <a:pt x="19289" y="9134"/>
                  </a:lnTo>
                  <a:lnTo>
                    <a:pt x="19265" y="8695"/>
                  </a:lnTo>
                  <a:lnTo>
                    <a:pt x="19192" y="8233"/>
                  </a:lnTo>
                  <a:lnTo>
                    <a:pt x="19119" y="7819"/>
                  </a:lnTo>
                  <a:lnTo>
                    <a:pt x="19046" y="7380"/>
                  </a:lnTo>
                  <a:lnTo>
                    <a:pt x="18924" y="6942"/>
                  </a:lnTo>
                  <a:lnTo>
                    <a:pt x="18802" y="6528"/>
                  </a:lnTo>
                  <a:lnTo>
                    <a:pt x="18632" y="6114"/>
                  </a:lnTo>
                  <a:lnTo>
                    <a:pt x="18486" y="5724"/>
                  </a:lnTo>
                  <a:lnTo>
                    <a:pt x="18291" y="5334"/>
                  </a:lnTo>
                  <a:lnTo>
                    <a:pt x="18072" y="4945"/>
                  </a:lnTo>
                  <a:lnTo>
                    <a:pt x="17853" y="4555"/>
                  </a:lnTo>
                  <a:lnTo>
                    <a:pt x="17609" y="4190"/>
                  </a:lnTo>
                  <a:lnTo>
                    <a:pt x="17365" y="3824"/>
                  </a:lnTo>
                  <a:lnTo>
                    <a:pt x="17073" y="3483"/>
                  </a:lnTo>
                  <a:lnTo>
                    <a:pt x="16781" y="3143"/>
                  </a:lnTo>
                  <a:lnTo>
                    <a:pt x="16464" y="2826"/>
                  </a:lnTo>
                  <a:lnTo>
                    <a:pt x="16464" y="2826"/>
                  </a:lnTo>
                  <a:lnTo>
                    <a:pt x="16148" y="2509"/>
                  </a:lnTo>
                  <a:lnTo>
                    <a:pt x="15831" y="2217"/>
                  </a:lnTo>
                  <a:lnTo>
                    <a:pt x="15490" y="1949"/>
                  </a:lnTo>
                  <a:lnTo>
                    <a:pt x="15125" y="1706"/>
                  </a:lnTo>
                  <a:lnTo>
                    <a:pt x="14759" y="1462"/>
                  </a:lnTo>
                  <a:lnTo>
                    <a:pt x="14394" y="1243"/>
                  </a:lnTo>
                  <a:lnTo>
                    <a:pt x="14004" y="1024"/>
                  </a:lnTo>
                  <a:lnTo>
                    <a:pt x="13615" y="853"/>
                  </a:lnTo>
                  <a:lnTo>
                    <a:pt x="13225" y="683"/>
                  </a:lnTo>
                  <a:lnTo>
                    <a:pt x="12811" y="512"/>
                  </a:lnTo>
                  <a:lnTo>
                    <a:pt x="12397" y="390"/>
                  </a:lnTo>
                  <a:lnTo>
                    <a:pt x="11983" y="269"/>
                  </a:lnTo>
                  <a:lnTo>
                    <a:pt x="11545" y="171"/>
                  </a:lnTo>
                  <a:lnTo>
                    <a:pt x="11131" y="98"/>
                  </a:lnTo>
                  <a:lnTo>
                    <a:pt x="10692" y="49"/>
                  </a:lnTo>
                  <a:lnTo>
                    <a:pt x="10254" y="1"/>
                  </a:lnTo>
                  <a:lnTo>
                    <a:pt x="9036" y="1"/>
                  </a:lnTo>
                  <a:lnTo>
                    <a:pt x="9036" y="1"/>
                  </a:lnTo>
                  <a:lnTo>
                    <a:pt x="8598" y="49"/>
                  </a:lnTo>
                  <a:lnTo>
                    <a:pt x="8159" y="98"/>
                  </a:lnTo>
                  <a:lnTo>
                    <a:pt x="7745" y="171"/>
                  </a:lnTo>
                  <a:lnTo>
                    <a:pt x="7307" y="269"/>
                  </a:lnTo>
                  <a:lnTo>
                    <a:pt x="6893" y="390"/>
                  </a:lnTo>
                  <a:lnTo>
                    <a:pt x="6479" y="512"/>
                  </a:lnTo>
                  <a:lnTo>
                    <a:pt x="6065" y="683"/>
                  </a:lnTo>
                  <a:lnTo>
                    <a:pt x="5675" y="853"/>
                  </a:lnTo>
                  <a:lnTo>
                    <a:pt x="5285" y="1024"/>
                  </a:lnTo>
                  <a:lnTo>
                    <a:pt x="4896" y="1243"/>
                  </a:lnTo>
                  <a:lnTo>
                    <a:pt x="4530" y="1462"/>
                  </a:lnTo>
                  <a:lnTo>
                    <a:pt x="4165" y="1706"/>
                  </a:lnTo>
                  <a:lnTo>
                    <a:pt x="3800" y="1949"/>
                  </a:lnTo>
                  <a:lnTo>
                    <a:pt x="3459" y="2217"/>
                  </a:lnTo>
                  <a:lnTo>
                    <a:pt x="3142" y="2509"/>
                  </a:lnTo>
                  <a:lnTo>
                    <a:pt x="2826" y="2826"/>
                  </a:lnTo>
                  <a:lnTo>
                    <a:pt x="2826" y="2826"/>
                  </a:lnTo>
                  <a:lnTo>
                    <a:pt x="2509" y="3143"/>
                  </a:lnTo>
                  <a:lnTo>
                    <a:pt x="2217" y="3483"/>
                  </a:lnTo>
                  <a:lnTo>
                    <a:pt x="1924" y="3824"/>
                  </a:lnTo>
                  <a:lnTo>
                    <a:pt x="1681" y="4190"/>
                  </a:lnTo>
                  <a:lnTo>
                    <a:pt x="1437" y="4555"/>
                  </a:lnTo>
                  <a:lnTo>
                    <a:pt x="1218" y="4945"/>
                  </a:lnTo>
                  <a:lnTo>
                    <a:pt x="999" y="5334"/>
                  </a:lnTo>
                  <a:lnTo>
                    <a:pt x="804" y="5724"/>
                  </a:lnTo>
                  <a:lnTo>
                    <a:pt x="658" y="6114"/>
                  </a:lnTo>
                  <a:lnTo>
                    <a:pt x="487" y="6528"/>
                  </a:lnTo>
                  <a:lnTo>
                    <a:pt x="366" y="6942"/>
                  </a:lnTo>
                  <a:lnTo>
                    <a:pt x="244" y="7380"/>
                  </a:lnTo>
                  <a:lnTo>
                    <a:pt x="171" y="7819"/>
                  </a:lnTo>
                  <a:lnTo>
                    <a:pt x="98" y="8233"/>
                  </a:lnTo>
                  <a:lnTo>
                    <a:pt x="25" y="8695"/>
                  </a:lnTo>
                  <a:lnTo>
                    <a:pt x="0" y="9134"/>
                  </a:lnTo>
                  <a:lnTo>
                    <a:pt x="0" y="9134"/>
                  </a:lnTo>
                  <a:lnTo>
                    <a:pt x="195" y="8866"/>
                  </a:lnTo>
                  <a:lnTo>
                    <a:pt x="463" y="8598"/>
                  </a:lnTo>
                  <a:lnTo>
                    <a:pt x="755" y="8379"/>
                  </a:lnTo>
                  <a:lnTo>
                    <a:pt x="1072" y="8208"/>
                  </a:lnTo>
                  <a:lnTo>
                    <a:pt x="1437" y="8062"/>
                  </a:lnTo>
                  <a:lnTo>
                    <a:pt x="1803" y="7940"/>
                  </a:lnTo>
                  <a:lnTo>
                    <a:pt x="2217" y="7867"/>
                  </a:lnTo>
                  <a:lnTo>
                    <a:pt x="2631" y="7843"/>
                  </a:lnTo>
                  <a:lnTo>
                    <a:pt x="2631" y="7843"/>
                  </a:lnTo>
                  <a:lnTo>
                    <a:pt x="2947" y="7867"/>
                  </a:lnTo>
                  <a:lnTo>
                    <a:pt x="3288" y="7940"/>
                  </a:lnTo>
                  <a:lnTo>
                    <a:pt x="3605" y="8038"/>
                  </a:lnTo>
                  <a:lnTo>
                    <a:pt x="3922" y="8184"/>
                  </a:lnTo>
                  <a:lnTo>
                    <a:pt x="4238" y="8330"/>
                  </a:lnTo>
                  <a:lnTo>
                    <a:pt x="4506" y="8476"/>
                  </a:lnTo>
                  <a:lnTo>
                    <a:pt x="4774" y="8647"/>
                  </a:lnTo>
                  <a:lnTo>
                    <a:pt x="4993" y="8817"/>
                  </a:lnTo>
                  <a:lnTo>
                    <a:pt x="4993" y="881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4" name="Shape 788">
              <a:extLst>
                <a:ext uri="{FF2B5EF4-FFF2-40B4-BE49-F238E27FC236}">
                  <a16:creationId xmlns:a16="http://schemas.microsoft.com/office/drawing/2014/main" id="{4A494F34-9983-4755-A60E-6BADB9D56704}"/>
                </a:ext>
              </a:extLst>
            </p:cNvPr>
            <p:cNvSpPr/>
            <p:nvPr/>
          </p:nvSpPr>
          <p:spPr>
            <a:xfrm>
              <a:off x="6847025" y="948050"/>
              <a:ext cx="25" cy="23775"/>
            </a:xfrm>
            <a:custGeom>
              <a:avLst/>
              <a:gdLst/>
              <a:ahLst/>
              <a:cxnLst/>
              <a:rect l="0" t="0" r="0" b="0"/>
              <a:pathLst>
                <a:path w="1" h="951" fill="none" extrusionOk="0">
                  <a:moveTo>
                    <a:pt x="1" y="951"/>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5" name="Shape 789">
              <a:extLst>
                <a:ext uri="{FF2B5EF4-FFF2-40B4-BE49-F238E27FC236}">
                  <a16:creationId xmlns:a16="http://schemas.microsoft.com/office/drawing/2014/main" id="{7465E2C8-8217-441B-A897-6DB6242D0CE4}"/>
                </a:ext>
              </a:extLst>
            </p:cNvPr>
            <p:cNvSpPr/>
            <p:nvPr/>
          </p:nvSpPr>
          <p:spPr>
            <a:xfrm>
              <a:off x="6847025" y="1001025"/>
              <a:ext cx="25" cy="183900"/>
            </a:xfrm>
            <a:custGeom>
              <a:avLst/>
              <a:gdLst/>
              <a:ahLst/>
              <a:cxnLst/>
              <a:rect l="0" t="0" r="0" b="0"/>
              <a:pathLst>
                <a:path w="1" h="7356" fill="none" extrusionOk="0">
                  <a:moveTo>
                    <a:pt x="1" y="1"/>
                  </a:moveTo>
                  <a:lnTo>
                    <a:pt x="1" y="735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6" name="Shape 790">
              <a:extLst>
                <a:ext uri="{FF2B5EF4-FFF2-40B4-BE49-F238E27FC236}">
                  <a16:creationId xmlns:a16="http://schemas.microsoft.com/office/drawing/2014/main" id="{02BA1E12-1C7C-4588-AB49-D86B90ECD16C}"/>
                </a:ext>
              </a:extLst>
            </p:cNvPr>
            <p:cNvSpPr/>
            <p:nvPr/>
          </p:nvSpPr>
          <p:spPr>
            <a:xfrm>
              <a:off x="6872000" y="994325"/>
              <a:ext cx="85275" cy="190600"/>
            </a:xfrm>
            <a:custGeom>
              <a:avLst/>
              <a:gdLst/>
              <a:ahLst/>
              <a:cxnLst/>
              <a:rect l="0" t="0" r="0" b="0"/>
              <a:pathLst>
                <a:path w="3411" h="7624" fill="none" extrusionOk="0">
                  <a:moveTo>
                    <a:pt x="3410" y="7624"/>
                  </a:moveTo>
                  <a:lnTo>
                    <a:pt x="3410" y="7624"/>
                  </a:lnTo>
                  <a:lnTo>
                    <a:pt x="3337" y="7112"/>
                  </a:lnTo>
                  <a:lnTo>
                    <a:pt x="3215" y="6406"/>
                  </a:lnTo>
                  <a:lnTo>
                    <a:pt x="3142" y="5968"/>
                  </a:lnTo>
                  <a:lnTo>
                    <a:pt x="3020" y="5505"/>
                  </a:lnTo>
                  <a:lnTo>
                    <a:pt x="2874" y="4994"/>
                  </a:lnTo>
                  <a:lnTo>
                    <a:pt x="2704" y="4482"/>
                  </a:lnTo>
                  <a:lnTo>
                    <a:pt x="2509" y="3922"/>
                  </a:lnTo>
                  <a:lnTo>
                    <a:pt x="2265" y="3362"/>
                  </a:lnTo>
                  <a:lnTo>
                    <a:pt x="1998" y="2802"/>
                  </a:lnTo>
                  <a:lnTo>
                    <a:pt x="1681" y="2217"/>
                  </a:lnTo>
                  <a:lnTo>
                    <a:pt x="1340" y="1633"/>
                  </a:lnTo>
                  <a:lnTo>
                    <a:pt x="950" y="1072"/>
                  </a:lnTo>
                  <a:lnTo>
                    <a:pt x="488" y="512"/>
                  </a:ln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7" name="Shape 791">
              <a:extLst>
                <a:ext uri="{FF2B5EF4-FFF2-40B4-BE49-F238E27FC236}">
                  <a16:creationId xmlns:a16="http://schemas.microsoft.com/office/drawing/2014/main" id="{3F056B35-8148-4BB0-BE5A-8D7FE9518010}"/>
                </a:ext>
              </a:extLst>
            </p:cNvPr>
            <p:cNvSpPr/>
            <p:nvPr/>
          </p:nvSpPr>
          <p:spPr>
            <a:xfrm>
              <a:off x="6736825" y="994325"/>
              <a:ext cx="85275" cy="190600"/>
            </a:xfrm>
            <a:custGeom>
              <a:avLst/>
              <a:gdLst/>
              <a:ahLst/>
              <a:cxnLst/>
              <a:rect l="0" t="0" r="0" b="0"/>
              <a:pathLst>
                <a:path w="3411" h="7624" fill="none" extrusionOk="0">
                  <a:moveTo>
                    <a:pt x="3410" y="1"/>
                  </a:moveTo>
                  <a:lnTo>
                    <a:pt x="3410" y="1"/>
                  </a:lnTo>
                  <a:lnTo>
                    <a:pt x="2923" y="512"/>
                  </a:lnTo>
                  <a:lnTo>
                    <a:pt x="2461" y="1072"/>
                  </a:lnTo>
                  <a:lnTo>
                    <a:pt x="2071" y="1633"/>
                  </a:lnTo>
                  <a:lnTo>
                    <a:pt x="1706" y="2217"/>
                  </a:lnTo>
                  <a:lnTo>
                    <a:pt x="1413" y="2802"/>
                  </a:lnTo>
                  <a:lnTo>
                    <a:pt x="1121" y="3362"/>
                  </a:lnTo>
                  <a:lnTo>
                    <a:pt x="902" y="3922"/>
                  </a:lnTo>
                  <a:lnTo>
                    <a:pt x="707" y="4482"/>
                  </a:lnTo>
                  <a:lnTo>
                    <a:pt x="536" y="4994"/>
                  </a:lnTo>
                  <a:lnTo>
                    <a:pt x="390" y="5505"/>
                  </a:lnTo>
                  <a:lnTo>
                    <a:pt x="269" y="5968"/>
                  </a:lnTo>
                  <a:lnTo>
                    <a:pt x="171" y="6406"/>
                  </a:lnTo>
                  <a:lnTo>
                    <a:pt x="49" y="7112"/>
                  </a:lnTo>
                  <a:lnTo>
                    <a:pt x="1" y="762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68" name="Shape 792">
            <a:extLst>
              <a:ext uri="{FF2B5EF4-FFF2-40B4-BE49-F238E27FC236}">
                <a16:creationId xmlns:a16="http://schemas.microsoft.com/office/drawing/2014/main" id="{F2DEAA82-A4AB-4865-A25A-75D215ED68CE}"/>
              </a:ext>
            </a:extLst>
          </p:cNvPr>
          <p:cNvGrpSpPr/>
          <p:nvPr/>
        </p:nvGrpSpPr>
        <p:grpSpPr>
          <a:xfrm>
            <a:off x="11337053" y="2737097"/>
            <a:ext cx="263947" cy="409436"/>
            <a:chOff x="6718575" y="2318625"/>
            <a:chExt cx="256950" cy="407375"/>
          </a:xfrm>
        </p:grpSpPr>
        <p:sp>
          <p:nvSpPr>
            <p:cNvPr id="369" name="Shape 793">
              <a:extLst>
                <a:ext uri="{FF2B5EF4-FFF2-40B4-BE49-F238E27FC236}">
                  <a16:creationId xmlns:a16="http://schemas.microsoft.com/office/drawing/2014/main" id="{FB03B8A5-90C6-4612-B9C5-1984BC22484E}"/>
                </a:ext>
              </a:extLst>
            </p:cNvPr>
            <p:cNvSpPr/>
            <p:nvPr/>
          </p:nvSpPr>
          <p:spPr>
            <a:xfrm>
              <a:off x="6795900" y="2673600"/>
              <a:ext cx="102300" cy="22550"/>
            </a:xfrm>
            <a:custGeom>
              <a:avLst/>
              <a:gdLst/>
              <a:ahLst/>
              <a:cxnLst/>
              <a:rect l="0" t="0" r="0" b="0"/>
              <a:pathLst>
                <a:path w="4092" h="902" fill="none" extrusionOk="0">
                  <a:moveTo>
                    <a:pt x="4092" y="902"/>
                  </a:moveTo>
                  <a:lnTo>
                    <a:pt x="4092" y="1"/>
                  </a:lnTo>
                  <a:lnTo>
                    <a:pt x="0" y="1"/>
                  </a:lnTo>
                  <a:lnTo>
                    <a:pt x="0" y="902"/>
                  </a:lnTo>
                  <a:lnTo>
                    <a:pt x="4092" y="90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0" name="Shape 794">
              <a:extLst>
                <a:ext uri="{FF2B5EF4-FFF2-40B4-BE49-F238E27FC236}">
                  <a16:creationId xmlns:a16="http://schemas.microsoft.com/office/drawing/2014/main" id="{333EFD48-2F18-43F5-A804-5D5E1DBE5570}"/>
                </a:ext>
              </a:extLst>
            </p:cNvPr>
            <p:cNvSpPr/>
            <p:nvPr/>
          </p:nvSpPr>
          <p:spPr>
            <a:xfrm>
              <a:off x="6795900" y="2650475"/>
              <a:ext cx="102300" cy="22550"/>
            </a:xfrm>
            <a:custGeom>
              <a:avLst/>
              <a:gdLst/>
              <a:ahLst/>
              <a:cxnLst/>
              <a:rect l="0" t="0" r="0" b="0"/>
              <a:pathLst>
                <a:path w="4092" h="902" fill="none" extrusionOk="0">
                  <a:moveTo>
                    <a:pt x="4092" y="901"/>
                  </a:moveTo>
                  <a:lnTo>
                    <a:pt x="4092" y="0"/>
                  </a:lnTo>
                  <a:lnTo>
                    <a:pt x="0" y="0"/>
                  </a:lnTo>
                  <a:lnTo>
                    <a:pt x="0" y="901"/>
                  </a:lnTo>
                  <a:lnTo>
                    <a:pt x="4092" y="90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1" name="Shape 795">
              <a:extLst>
                <a:ext uri="{FF2B5EF4-FFF2-40B4-BE49-F238E27FC236}">
                  <a16:creationId xmlns:a16="http://schemas.microsoft.com/office/drawing/2014/main" id="{E10EA100-0758-44DD-B6A2-70A397D082CD}"/>
                </a:ext>
              </a:extLst>
            </p:cNvPr>
            <p:cNvSpPr/>
            <p:nvPr/>
          </p:nvSpPr>
          <p:spPr>
            <a:xfrm>
              <a:off x="6795900" y="2696125"/>
              <a:ext cx="102300" cy="29875"/>
            </a:xfrm>
            <a:custGeom>
              <a:avLst/>
              <a:gdLst/>
              <a:ahLst/>
              <a:cxnLst/>
              <a:rect l="0" t="0" r="0" b="0"/>
              <a:pathLst>
                <a:path w="4092" h="1195" fill="none" extrusionOk="0">
                  <a:moveTo>
                    <a:pt x="0" y="1"/>
                  </a:moveTo>
                  <a:lnTo>
                    <a:pt x="0" y="171"/>
                  </a:lnTo>
                  <a:lnTo>
                    <a:pt x="0" y="171"/>
                  </a:lnTo>
                  <a:lnTo>
                    <a:pt x="24" y="318"/>
                  </a:lnTo>
                  <a:lnTo>
                    <a:pt x="98" y="464"/>
                  </a:lnTo>
                  <a:lnTo>
                    <a:pt x="195" y="585"/>
                  </a:lnTo>
                  <a:lnTo>
                    <a:pt x="341" y="659"/>
                  </a:lnTo>
                  <a:lnTo>
                    <a:pt x="1875" y="1170"/>
                  </a:lnTo>
                  <a:lnTo>
                    <a:pt x="1875" y="1170"/>
                  </a:lnTo>
                  <a:lnTo>
                    <a:pt x="2046" y="1194"/>
                  </a:lnTo>
                  <a:lnTo>
                    <a:pt x="2046" y="1194"/>
                  </a:lnTo>
                  <a:lnTo>
                    <a:pt x="2216" y="1170"/>
                  </a:lnTo>
                  <a:lnTo>
                    <a:pt x="3751" y="659"/>
                  </a:lnTo>
                  <a:lnTo>
                    <a:pt x="3751" y="659"/>
                  </a:lnTo>
                  <a:lnTo>
                    <a:pt x="3897" y="585"/>
                  </a:lnTo>
                  <a:lnTo>
                    <a:pt x="3994" y="464"/>
                  </a:lnTo>
                  <a:lnTo>
                    <a:pt x="4067" y="318"/>
                  </a:lnTo>
                  <a:lnTo>
                    <a:pt x="4092" y="171"/>
                  </a:lnTo>
                  <a:lnTo>
                    <a:pt x="4092" y="1"/>
                  </a:lnTo>
                  <a:lnTo>
                    <a:pt x="0"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2" name="Shape 796">
              <a:extLst>
                <a:ext uri="{FF2B5EF4-FFF2-40B4-BE49-F238E27FC236}">
                  <a16:creationId xmlns:a16="http://schemas.microsoft.com/office/drawing/2014/main" id="{4F2D51BF-26F1-4F0A-B80B-08618196E68E}"/>
                </a:ext>
              </a:extLst>
            </p:cNvPr>
            <p:cNvSpPr/>
            <p:nvPr/>
          </p:nvSpPr>
          <p:spPr>
            <a:xfrm>
              <a:off x="6784925" y="2459275"/>
              <a:ext cx="35350" cy="166875"/>
            </a:xfrm>
            <a:custGeom>
              <a:avLst/>
              <a:gdLst/>
              <a:ahLst/>
              <a:cxnLst/>
              <a:rect l="0" t="0" r="0" b="0"/>
              <a:pathLst>
                <a:path w="1414" h="6675" fill="none" extrusionOk="0">
                  <a:moveTo>
                    <a:pt x="1413" y="6674"/>
                  </a:moveTo>
                  <a:lnTo>
                    <a:pt x="1413" y="6674"/>
                  </a:lnTo>
                  <a:lnTo>
                    <a:pt x="585" y="2850"/>
                  </a:ln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3" name="Shape 797">
              <a:extLst>
                <a:ext uri="{FF2B5EF4-FFF2-40B4-BE49-F238E27FC236}">
                  <a16:creationId xmlns:a16="http://schemas.microsoft.com/office/drawing/2014/main" id="{FE3B11D3-BB7B-4436-9698-6CACB3441FEA}"/>
                </a:ext>
              </a:extLst>
            </p:cNvPr>
            <p:cNvSpPr/>
            <p:nvPr/>
          </p:nvSpPr>
          <p:spPr>
            <a:xfrm>
              <a:off x="6718575" y="2318625"/>
              <a:ext cx="256950" cy="307525"/>
            </a:xfrm>
            <a:custGeom>
              <a:avLst/>
              <a:gdLst/>
              <a:ahLst/>
              <a:cxnLst/>
              <a:rect l="0" t="0" r="0" b="0"/>
              <a:pathLst>
                <a:path w="10278" h="12301" fill="none" extrusionOk="0">
                  <a:moveTo>
                    <a:pt x="7185" y="12300"/>
                  </a:moveTo>
                  <a:lnTo>
                    <a:pt x="7185" y="12300"/>
                  </a:lnTo>
                  <a:lnTo>
                    <a:pt x="7307" y="11764"/>
                  </a:lnTo>
                  <a:lnTo>
                    <a:pt x="7477" y="11253"/>
                  </a:lnTo>
                  <a:lnTo>
                    <a:pt x="7672" y="10766"/>
                  </a:lnTo>
                  <a:lnTo>
                    <a:pt x="7891" y="10327"/>
                  </a:lnTo>
                  <a:lnTo>
                    <a:pt x="8135" y="9913"/>
                  </a:lnTo>
                  <a:lnTo>
                    <a:pt x="8378" y="9499"/>
                  </a:lnTo>
                  <a:lnTo>
                    <a:pt x="8914" y="8720"/>
                  </a:lnTo>
                  <a:lnTo>
                    <a:pt x="9182" y="8330"/>
                  </a:lnTo>
                  <a:lnTo>
                    <a:pt x="9425" y="7941"/>
                  </a:lnTo>
                  <a:lnTo>
                    <a:pt x="9645" y="7551"/>
                  </a:lnTo>
                  <a:lnTo>
                    <a:pt x="9864" y="7113"/>
                  </a:lnTo>
                  <a:lnTo>
                    <a:pt x="10034" y="6674"/>
                  </a:lnTo>
                  <a:lnTo>
                    <a:pt x="10156" y="6187"/>
                  </a:lnTo>
                  <a:lnTo>
                    <a:pt x="10229" y="5676"/>
                  </a:lnTo>
                  <a:lnTo>
                    <a:pt x="10253" y="5408"/>
                  </a:lnTo>
                  <a:lnTo>
                    <a:pt x="10278" y="5140"/>
                  </a:lnTo>
                  <a:lnTo>
                    <a:pt x="10278" y="5140"/>
                  </a:lnTo>
                  <a:lnTo>
                    <a:pt x="10229" y="4604"/>
                  </a:lnTo>
                  <a:lnTo>
                    <a:pt x="10156" y="4093"/>
                  </a:lnTo>
                  <a:lnTo>
                    <a:pt x="10034" y="3605"/>
                  </a:lnTo>
                  <a:lnTo>
                    <a:pt x="9864" y="3143"/>
                  </a:lnTo>
                  <a:lnTo>
                    <a:pt x="9645" y="2680"/>
                  </a:lnTo>
                  <a:lnTo>
                    <a:pt x="9401" y="2266"/>
                  </a:lnTo>
                  <a:lnTo>
                    <a:pt x="9084" y="1876"/>
                  </a:lnTo>
                  <a:lnTo>
                    <a:pt x="8768" y="1511"/>
                  </a:lnTo>
                  <a:lnTo>
                    <a:pt x="8402" y="1170"/>
                  </a:lnTo>
                  <a:lnTo>
                    <a:pt x="8013" y="878"/>
                  </a:lnTo>
                  <a:lnTo>
                    <a:pt x="7574" y="634"/>
                  </a:lnTo>
                  <a:lnTo>
                    <a:pt x="7136" y="415"/>
                  </a:lnTo>
                  <a:lnTo>
                    <a:pt x="6673" y="244"/>
                  </a:lnTo>
                  <a:lnTo>
                    <a:pt x="6162" y="98"/>
                  </a:lnTo>
                  <a:lnTo>
                    <a:pt x="5675" y="25"/>
                  </a:lnTo>
                  <a:lnTo>
                    <a:pt x="5139" y="1"/>
                  </a:lnTo>
                  <a:lnTo>
                    <a:pt x="5139" y="1"/>
                  </a:lnTo>
                  <a:lnTo>
                    <a:pt x="4603" y="25"/>
                  </a:lnTo>
                  <a:lnTo>
                    <a:pt x="4116" y="98"/>
                  </a:lnTo>
                  <a:lnTo>
                    <a:pt x="3605" y="244"/>
                  </a:lnTo>
                  <a:lnTo>
                    <a:pt x="3142" y="415"/>
                  </a:lnTo>
                  <a:lnTo>
                    <a:pt x="2703" y="634"/>
                  </a:lnTo>
                  <a:lnTo>
                    <a:pt x="2265" y="878"/>
                  </a:lnTo>
                  <a:lnTo>
                    <a:pt x="1875" y="1170"/>
                  </a:lnTo>
                  <a:lnTo>
                    <a:pt x="1510" y="1511"/>
                  </a:lnTo>
                  <a:lnTo>
                    <a:pt x="1193" y="1876"/>
                  </a:lnTo>
                  <a:lnTo>
                    <a:pt x="877" y="2266"/>
                  </a:lnTo>
                  <a:lnTo>
                    <a:pt x="633" y="2680"/>
                  </a:lnTo>
                  <a:lnTo>
                    <a:pt x="414" y="3143"/>
                  </a:lnTo>
                  <a:lnTo>
                    <a:pt x="244" y="3605"/>
                  </a:lnTo>
                  <a:lnTo>
                    <a:pt x="122" y="4093"/>
                  </a:lnTo>
                  <a:lnTo>
                    <a:pt x="49" y="4604"/>
                  </a:lnTo>
                  <a:lnTo>
                    <a:pt x="0" y="5140"/>
                  </a:lnTo>
                  <a:lnTo>
                    <a:pt x="0" y="5140"/>
                  </a:lnTo>
                  <a:lnTo>
                    <a:pt x="24" y="5408"/>
                  </a:lnTo>
                  <a:lnTo>
                    <a:pt x="49" y="5676"/>
                  </a:lnTo>
                  <a:lnTo>
                    <a:pt x="122" y="6187"/>
                  </a:lnTo>
                  <a:lnTo>
                    <a:pt x="244" y="6674"/>
                  </a:lnTo>
                  <a:lnTo>
                    <a:pt x="414" y="7113"/>
                  </a:lnTo>
                  <a:lnTo>
                    <a:pt x="633" y="7551"/>
                  </a:lnTo>
                  <a:lnTo>
                    <a:pt x="852" y="7941"/>
                  </a:lnTo>
                  <a:lnTo>
                    <a:pt x="1096" y="8330"/>
                  </a:lnTo>
                  <a:lnTo>
                    <a:pt x="1364" y="8720"/>
                  </a:lnTo>
                  <a:lnTo>
                    <a:pt x="1900" y="9499"/>
                  </a:lnTo>
                  <a:lnTo>
                    <a:pt x="2143" y="9913"/>
                  </a:lnTo>
                  <a:lnTo>
                    <a:pt x="2387" y="10327"/>
                  </a:lnTo>
                  <a:lnTo>
                    <a:pt x="2606" y="10766"/>
                  </a:lnTo>
                  <a:lnTo>
                    <a:pt x="2801" y="11253"/>
                  </a:lnTo>
                  <a:lnTo>
                    <a:pt x="2971" y="11764"/>
                  </a:lnTo>
                  <a:lnTo>
                    <a:pt x="3093" y="1230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4" name="Shape 798">
              <a:extLst>
                <a:ext uri="{FF2B5EF4-FFF2-40B4-BE49-F238E27FC236}">
                  <a16:creationId xmlns:a16="http://schemas.microsoft.com/office/drawing/2014/main" id="{104A02DC-E2D8-4CAD-A4FA-09EA5B996210}"/>
                </a:ext>
              </a:extLst>
            </p:cNvPr>
            <p:cNvSpPr/>
            <p:nvPr/>
          </p:nvSpPr>
          <p:spPr>
            <a:xfrm>
              <a:off x="6873825" y="2459275"/>
              <a:ext cx="35350" cy="166875"/>
            </a:xfrm>
            <a:custGeom>
              <a:avLst/>
              <a:gdLst/>
              <a:ahLst/>
              <a:cxnLst/>
              <a:rect l="0" t="0" r="0" b="0"/>
              <a:pathLst>
                <a:path w="1414" h="6675" fill="none" extrusionOk="0">
                  <a:moveTo>
                    <a:pt x="1413" y="1"/>
                  </a:moveTo>
                  <a:lnTo>
                    <a:pt x="1413" y="1"/>
                  </a:lnTo>
                  <a:lnTo>
                    <a:pt x="829" y="2850"/>
                  </a:lnTo>
                  <a:lnTo>
                    <a:pt x="1" y="667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5" name="Shape 799">
              <a:extLst>
                <a:ext uri="{FF2B5EF4-FFF2-40B4-BE49-F238E27FC236}">
                  <a16:creationId xmlns:a16="http://schemas.microsoft.com/office/drawing/2014/main" id="{5709E6B9-F531-40B0-BE72-199BBD974316}"/>
                </a:ext>
              </a:extLst>
            </p:cNvPr>
            <p:cNvSpPr/>
            <p:nvPr/>
          </p:nvSpPr>
          <p:spPr>
            <a:xfrm>
              <a:off x="6801975" y="2453200"/>
              <a:ext cx="90150" cy="19500"/>
            </a:xfrm>
            <a:custGeom>
              <a:avLst/>
              <a:gdLst/>
              <a:ahLst/>
              <a:cxnLst/>
              <a:rect l="0" t="0" r="0" b="0"/>
              <a:pathLst>
                <a:path w="3606" h="780" fill="none" extrusionOk="0">
                  <a:moveTo>
                    <a:pt x="1" y="73"/>
                  </a:moveTo>
                  <a:lnTo>
                    <a:pt x="829" y="780"/>
                  </a:lnTo>
                  <a:lnTo>
                    <a:pt x="1657" y="73"/>
                  </a:lnTo>
                  <a:lnTo>
                    <a:pt x="1657" y="73"/>
                  </a:lnTo>
                  <a:lnTo>
                    <a:pt x="1730" y="25"/>
                  </a:lnTo>
                  <a:lnTo>
                    <a:pt x="1803" y="0"/>
                  </a:lnTo>
                  <a:lnTo>
                    <a:pt x="1876" y="25"/>
                  </a:lnTo>
                  <a:lnTo>
                    <a:pt x="1949" y="73"/>
                  </a:lnTo>
                  <a:lnTo>
                    <a:pt x="2777" y="780"/>
                  </a:lnTo>
                  <a:lnTo>
                    <a:pt x="3605" y="7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6" name="Shape 800">
              <a:extLst>
                <a:ext uri="{FF2B5EF4-FFF2-40B4-BE49-F238E27FC236}">
                  <a16:creationId xmlns:a16="http://schemas.microsoft.com/office/drawing/2014/main" id="{D3A1E53A-C24D-4CB5-90C5-21998F02A9C1}"/>
                </a:ext>
              </a:extLst>
            </p:cNvPr>
            <p:cNvSpPr/>
            <p:nvPr/>
          </p:nvSpPr>
          <p:spPr>
            <a:xfrm>
              <a:off x="6795900" y="2628550"/>
              <a:ext cx="102300" cy="25"/>
            </a:xfrm>
            <a:custGeom>
              <a:avLst/>
              <a:gdLst/>
              <a:ahLst/>
              <a:cxnLst/>
              <a:rect l="0" t="0" r="0" b="0"/>
              <a:pathLst>
                <a:path w="4092" h="1" fill="none" extrusionOk="0">
                  <a:moveTo>
                    <a:pt x="0" y="1"/>
                  </a:moveTo>
                  <a:lnTo>
                    <a:pt x="4092"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77" name="Shape 801">
            <a:extLst>
              <a:ext uri="{FF2B5EF4-FFF2-40B4-BE49-F238E27FC236}">
                <a16:creationId xmlns:a16="http://schemas.microsoft.com/office/drawing/2014/main" id="{EA9EC070-FA11-4D17-84DD-078347C84DF6}"/>
              </a:ext>
            </a:extLst>
          </p:cNvPr>
          <p:cNvGrpSpPr/>
          <p:nvPr/>
        </p:nvGrpSpPr>
        <p:grpSpPr>
          <a:xfrm>
            <a:off x="7794466" y="3486747"/>
            <a:ext cx="444097" cy="264406"/>
            <a:chOff x="3269900" y="3064500"/>
            <a:chExt cx="432325" cy="263075"/>
          </a:xfrm>
        </p:grpSpPr>
        <p:sp>
          <p:nvSpPr>
            <p:cNvPr id="378" name="Shape 802">
              <a:extLst>
                <a:ext uri="{FF2B5EF4-FFF2-40B4-BE49-F238E27FC236}">
                  <a16:creationId xmlns:a16="http://schemas.microsoft.com/office/drawing/2014/main" id="{5F83622A-7819-47AB-8623-6999BABA0C3F}"/>
                </a:ext>
              </a:extLst>
            </p:cNvPr>
            <p:cNvSpPr/>
            <p:nvPr/>
          </p:nvSpPr>
          <p:spPr>
            <a:xfrm>
              <a:off x="3269900" y="3064500"/>
              <a:ext cx="432325" cy="263075"/>
            </a:xfrm>
            <a:custGeom>
              <a:avLst/>
              <a:gdLst/>
              <a:ahLst/>
              <a:cxnLst/>
              <a:rect l="0" t="0" r="0" b="0"/>
              <a:pathLst>
                <a:path w="17293" h="10523" fill="none" extrusionOk="0">
                  <a:moveTo>
                    <a:pt x="14711" y="7916"/>
                  </a:moveTo>
                  <a:lnTo>
                    <a:pt x="14711" y="7916"/>
                  </a:lnTo>
                  <a:lnTo>
                    <a:pt x="14151" y="8379"/>
                  </a:lnTo>
                  <a:lnTo>
                    <a:pt x="13493" y="8842"/>
                  </a:lnTo>
                  <a:lnTo>
                    <a:pt x="12811" y="9280"/>
                  </a:lnTo>
                  <a:lnTo>
                    <a:pt x="12446" y="9475"/>
                  </a:lnTo>
                  <a:lnTo>
                    <a:pt x="12056" y="9670"/>
                  </a:lnTo>
                  <a:lnTo>
                    <a:pt x="11667" y="9840"/>
                  </a:lnTo>
                  <a:lnTo>
                    <a:pt x="11253" y="10011"/>
                  </a:lnTo>
                  <a:lnTo>
                    <a:pt x="10839" y="10157"/>
                  </a:lnTo>
                  <a:lnTo>
                    <a:pt x="10425" y="10278"/>
                  </a:lnTo>
                  <a:lnTo>
                    <a:pt x="9986" y="10376"/>
                  </a:lnTo>
                  <a:lnTo>
                    <a:pt x="9548" y="10449"/>
                  </a:lnTo>
                  <a:lnTo>
                    <a:pt x="9109" y="10498"/>
                  </a:lnTo>
                  <a:lnTo>
                    <a:pt x="8647" y="10522"/>
                  </a:lnTo>
                  <a:lnTo>
                    <a:pt x="8647" y="10522"/>
                  </a:lnTo>
                  <a:lnTo>
                    <a:pt x="8233" y="10522"/>
                  </a:lnTo>
                  <a:lnTo>
                    <a:pt x="7843" y="10473"/>
                  </a:lnTo>
                  <a:lnTo>
                    <a:pt x="7453" y="10425"/>
                  </a:lnTo>
                  <a:lnTo>
                    <a:pt x="7064" y="10327"/>
                  </a:lnTo>
                  <a:lnTo>
                    <a:pt x="6674" y="10230"/>
                  </a:lnTo>
                  <a:lnTo>
                    <a:pt x="6284" y="10108"/>
                  </a:lnTo>
                  <a:lnTo>
                    <a:pt x="5919" y="9986"/>
                  </a:lnTo>
                  <a:lnTo>
                    <a:pt x="5554" y="9840"/>
                  </a:lnTo>
                  <a:lnTo>
                    <a:pt x="5213" y="9670"/>
                  </a:lnTo>
                  <a:lnTo>
                    <a:pt x="4847" y="9499"/>
                  </a:lnTo>
                  <a:lnTo>
                    <a:pt x="4190" y="9109"/>
                  </a:lnTo>
                  <a:lnTo>
                    <a:pt x="3557" y="8695"/>
                  </a:lnTo>
                  <a:lnTo>
                    <a:pt x="2972" y="8233"/>
                  </a:lnTo>
                  <a:lnTo>
                    <a:pt x="2412" y="7794"/>
                  </a:lnTo>
                  <a:lnTo>
                    <a:pt x="1900" y="7332"/>
                  </a:lnTo>
                  <a:lnTo>
                    <a:pt x="1438" y="6893"/>
                  </a:lnTo>
                  <a:lnTo>
                    <a:pt x="1048" y="6479"/>
                  </a:lnTo>
                  <a:lnTo>
                    <a:pt x="390" y="5748"/>
                  </a:lnTo>
                  <a:lnTo>
                    <a:pt x="1" y="5261"/>
                  </a:lnTo>
                  <a:lnTo>
                    <a:pt x="1" y="5261"/>
                  </a:lnTo>
                  <a:lnTo>
                    <a:pt x="390" y="4774"/>
                  </a:lnTo>
                  <a:lnTo>
                    <a:pt x="1048" y="4044"/>
                  </a:lnTo>
                  <a:lnTo>
                    <a:pt x="1438" y="3630"/>
                  </a:lnTo>
                  <a:lnTo>
                    <a:pt x="1900" y="3191"/>
                  </a:lnTo>
                  <a:lnTo>
                    <a:pt x="2412" y="2728"/>
                  </a:lnTo>
                  <a:lnTo>
                    <a:pt x="2972" y="2290"/>
                  </a:lnTo>
                  <a:lnTo>
                    <a:pt x="3557" y="1852"/>
                  </a:lnTo>
                  <a:lnTo>
                    <a:pt x="4190" y="1413"/>
                  </a:lnTo>
                  <a:lnTo>
                    <a:pt x="4847" y="1024"/>
                  </a:lnTo>
                  <a:lnTo>
                    <a:pt x="5213" y="853"/>
                  </a:lnTo>
                  <a:lnTo>
                    <a:pt x="5554" y="683"/>
                  </a:lnTo>
                  <a:lnTo>
                    <a:pt x="5919" y="536"/>
                  </a:lnTo>
                  <a:lnTo>
                    <a:pt x="6284" y="415"/>
                  </a:lnTo>
                  <a:lnTo>
                    <a:pt x="6674" y="293"/>
                  </a:lnTo>
                  <a:lnTo>
                    <a:pt x="7064" y="196"/>
                  </a:lnTo>
                  <a:lnTo>
                    <a:pt x="7453" y="98"/>
                  </a:lnTo>
                  <a:lnTo>
                    <a:pt x="7843" y="49"/>
                  </a:lnTo>
                  <a:lnTo>
                    <a:pt x="8233" y="1"/>
                  </a:lnTo>
                  <a:lnTo>
                    <a:pt x="8647" y="1"/>
                  </a:lnTo>
                  <a:lnTo>
                    <a:pt x="8647" y="1"/>
                  </a:lnTo>
                  <a:lnTo>
                    <a:pt x="9109" y="25"/>
                  </a:lnTo>
                  <a:lnTo>
                    <a:pt x="9548" y="74"/>
                  </a:lnTo>
                  <a:lnTo>
                    <a:pt x="9986" y="147"/>
                  </a:lnTo>
                  <a:lnTo>
                    <a:pt x="10425" y="244"/>
                  </a:lnTo>
                  <a:lnTo>
                    <a:pt x="10839" y="366"/>
                  </a:lnTo>
                  <a:lnTo>
                    <a:pt x="11253" y="512"/>
                  </a:lnTo>
                  <a:lnTo>
                    <a:pt x="11667" y="683"/>
                  </a:lnTo>
                  <a:lnTo>
                    <a:pt x="12056" y="853"/>
                  </a:lnTo>
                  <a:lnTo>
                    <a:pt x="12446" y="1048"/>
                  </a:lnTo>
                  <a:lnTo>
                    <a:pt x="12811" y="1243"/>
                  </a:lnTo>
                  <a:lnTo>
                    <a:pt x="13493" y="1681"/>
                  </a:lnTo>
                  <a:lnTo>
                    <a:pt x="14151" y="2144"/>
                  </a:lnTo>
                  <a:lnTo>
                    <a:pt x="14711" y="2607"/>
                  </a:lnTo>
                  <a:lnTo>
                    <a:pt x="14711" y="2607"/>
                  </a:lnTo>
                  <a:lnTo>
                    <a:pt x="15198" y="3021"/>
                  </a:lnTo>
                  <a:lnTo>
                    <a:pt x="15637" y="3435"/>
                  </a:lnTo>
                  <a:lnTo>
                    <a:pt x="16026" y="3824"/>
                  </a:lnTo>
                  <a:lnTo>
                    <a:pt x="16367" y="4190"/>
                  </a:lnTo>
                  <a:lnTo>
                    <a:pt x="16927" y="4823"/>
                  </a:lnTo>
                  <a:lnTo>
                    <a:pt x="17293" y="5261"/>
                  </a:lnTo>
                  <a:lnTo>
                    <a:pt x="17293" y="5261"/>
                  </a:lnTo>
                  <a:lnTo>
                    <a:pt x="16927" y="5700"/>
                  </a:lnTo>
                  <a:lnTo>
                    <a:pt x="16367" y="6333"/>
                  </a:lnTo>
                  <a:lnTo>
                    <a:pt x="16026" y="6698"/>
                  </a:lnTo>
                  <a:lnTo>
                    <a:pt x="15637" y="7088"/>
                  </a:lnTo>
                  <a:lnTo>
                    <a:pt x="15198" y="7502"/>
                  </a:lnTo>
                  <a:lnTo>
                    <a:pt x="14711" y="7916"/>
                  </a:lnTo>
                  <a:lnTo>
                    <a:pt x="14711" y="791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9" name="Shape 803">
              <a:extLst>
                <a:ext uri="{FF2B5EF4-FFF2-40B4-BE49-F238E27FC236}">
                  <a16:creationId xmlns:a16="http://schemas.microsoft.com/office/drawing/2014/main" id="{7D8254F9-1AA5-403F-A8D1-94D6EE24E9D6}"/>
                </a:ext>
              </a:extLst>
            </p:cNvPr>
            <p:cNvSpPr/>
            <p:nvPr/>
          </p:nvSpPr>
          <p:spPr>
            <a:xfrm>
              <a:off x="3445875" y="3155825"/>
              <a:ext cx="80400" cy="80400"/>
            </a:xfrm>
            <a:custGeom>
              <a:avLst/>
              <a:gdLst/>
              <a:ahLst/>
              <a:cxnLst/>
              <a:rect l="0" t="0" r="0" b="0"/>
              <a:pathLst>
                <a:path w="3216" h="3216" fill="none" extrusionOk="0">
                  <a:moveTo>
                    <a:pt x="0" y="1608"/>
                  </a:moveTo>
                  <a:lnTo>
                    <a:pt x="0" y="1608"/>
                  </a:lnTo>
                  <a:lnTo>
                    <a:pt x="25" y="1438"/>
                  </a:lnTo>
                  <a:lnTo>
                    <a:pt x="49" y="1292"/>
                  </a:lnTo>
                  <a:lnTo>
                    <a:pt x="73" y="1121"/>
                  </a:lnTo>
                  <a:lnTo>
                    <a:pt x="146" y="975"/>
                  </a:lnTo>
                  <a:lnTo>
                    <a:pt x="195" y="853"/>
                  </a:lnTo>
                  <a:lnTo>
                    <a:pt x="293" y="707"/>
                  </a:lnTo>
                  <a:lnTo>
                    <a:pt x="366" y="585"/>
                  </a:lnTo>
                  <a:lnTo>
                    <a:pt x="487" y="488"/>
                  </a:lnTo>
                  <a:lnTo>
                    <a:pt x="585" y="366"/>
                  </a:lnTo>
                  <a:lnTo>
                    <a:pt x="707" y="293"/>
                  </a:lnTo>
                  <a:lnTo>
                    <a:pt x="853" y="196"/>
                  </a:lnTo>
                  <a:lnTo>
                    <a:pt x="974" y="147"/>
                  </a:lnTo>
                  <a:lnTo>
                    <a:pt x="1121" y="74"/>
                  </a:lnTo>
                  <a:lnTo>
                    <a:pt x="1291" y="50"/>
                  </a:lnTo>
                  <a:lnTo>
                    <a:pt x="1437" y="25"/>
                  </a:lnTo>
                  <a:lnTo>
                    <a:pt x="1608" y="1"/>
                  </a:lnTo>
                  <a:lnTo>
                    <a:pt x="1608" y="1"/>
                  </a:lnTo>
                  <a:lnTo>
                    <a:pt x="1778" y="25"/>
                  </a:lnTo>
                  <a:lnTo>
                    <a:pt x="1924" y="50"/>
                  </a:lnTo>
                  <a:lnTo>
                    <a:pt x="2095" y="74"/>
                  </a:lnTo>
                  <a:lnTo>
                    <a:pt x="2241" y="147"/>
                  </a:lnTo>
                  <a:lnTo>
                    <a:pt x="2363" y="196"/>
                  </a:lnTo>
                  <a:lnTo>
                    <a:pt x="2509" y="293"/>
                  </a:lnTo>
                  <a:lnTo>
                    <a:pt x="2631" y="366"/>
                  </a:lnTo>
                  <a:lnTo>
                    <a:pt x="2728" y="488"/>
                  </a:lnTo>
                  <a:lnTo>
                    <a:pt x="2850" y="585"/>
                  </a:lnTo>
                  <a:lnTo>
                    <a:pt x="2923" y="707"/>
                  </a:lnTo>
                  <a:lnTo>
                    <a:pt x="3020" y="853"/>
                  </a:lnTo>
                  <a:lnTo>
                    <a:pt x="3069" y="975"/>
                  </a:lnTo>
                  <a:lnTo>
                    <a:pt x="3142" y="1121"/>
                  </a:lnTo>
                  <a:lnTo>
                    <a:pt x="3166" y="1292"/>
                  </a:lnTo>
                  <a:lnTo>
                    <a:pt x="3191" y="1438"/>
                  </a:lnTo>
                  <a:lnTo>
                    <a:pt x="3215" y="1608"/>
                  </a:lnTo>
                  <a:lnTo>
                    <a:pt x="3215" y="1608"/>
                  </a:lnTo>
                  <a:lnTo>
                    <a:pt x="3191" y="1779"/>
                  </a:lnTo>
                  <a:lnTo>
                    <a:pt x="3166" y="1925"/>
                  </a:lnTo>
                  <a:lnTo>
                    <a:pt x="3142" y="2095"/>
                  </a:lnTo>
                  <a:lnTo>
                    <a:pt x="3069" y="2242"/>
                  </a:lnTo>
                  <a:lnTo>
                    <a:pt x="3020" y="2363"/>
                  </a:lnTo>
                  <a:lnTo>
                    <a:pt x="2923" y="2509"/>
                  </a:lnTo>
                  <a:lnTo>
                    <a:pt x="2850" y="2631"/>
                  </a:lnTo>
                  <a:lnTo>
                    <a:pt x="2728" y="2729"/>
                  </a:lnTo>
                  <a:lnTo>
                    <a:pt x="2631" y="2850"/>
                  </a:lnTo>
                  <a:lnTo>
                    <a:pt x="2509" y="2924"/>
                  </a:lnTo>
                  <a:lnTo>
                    <a:pt x="2363" y="3021"/>
                  </a:lnTo>
                  <a:lnTo>
                    <a:pt x="2241" y="3070"/>
                  </a:lnTo>
                  <a:lnTo>
                    <a:pt x="2095" y="3143"/>
                  </a:lnTo>
                  <a:lnTo>
                    <a:pt x="1924" y="3167"/>
                  </a:lnTo>
                  <a:lnTo>
                    <a:pt x="1778" y="3191"/>
                  </a:lnTo>
                  <a:lnTo>
                    <a:pt x="1608" y="3216"/>
                  </a:lnTo>
                  <a:lnTo>
                    <a:pt x="1608" y="3216"/>
                  </a:lnTo>
                  <a:lnTo>
                    <a:pt x="1437" y="3191"/>
                  </a:lnTo>
                  <a:lnTo>
                    <a:pt x="1291" y="3167"/>
                  </a:lnTo>
                  <a:lnTo>
                    <a:pt x="1121" y="3143"/>
                  </a:lnTo>
                  <a:lnTo>
                    <a:pt x="974" y="3070"/>
                  </a:lnTo>
                  <a:lnTo>
                    <a:pt x="853" y="3021"/>
                  </a:lnTo>
                  <a:lnTo>
                    <a:pt x="707" y="2924"/>
                  </a:lnTo>
                  <a:lnTo>
                    <a:pt x="585" y="2850"/>
                  </a:lnTo>
                  <a:lnTo>
                    <a:pt x="487" y="2729"/>
                  </a:lnTo>
                  <a:lnTo>
                    <a:pt x="366" y="2631"/>
                  </a:lnTo>
                  <a:lnTo>
                    <a:pt x="293" y="2509"/>
                  </a:lnTo>
                  <a:lnTo>
                    <a:pt x="195" y="2363"/>
                  </a:lnTo>
                  <a:lnTo>
                    <a:pt x="146" y="2242"/>
                  </a:lnTo>
                  <a:lnTo>
                    <a:pt x="73" y="2095"/>
                  </a:lnTo>
                  <a:lnTo>
                    <a:pt x="49" y="1925"/>
                  </a:lnTo>
                  <a:lnTo>
                    <a:pt x="25" y="1779"/>
                  </a:lnTo>
                  <a:lnTo>
                    <a:pt x="0" y="1608"/>
                  </a:lnTo>
                  <a:lnTo>
                    <a:pt x="0" y="160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80" name="Shape 804">
              <a:extLst>
                <a:ext uri="{FF2B5EF4-FFF2-40B4-BE49-F238E27FC236}">
                  <a16:creationId xmlns:a16="http://schemas.microsoft.com/office/drawing/2014/main" id="{D688BEF2-38EF-4921-A67D-140906C06548}"/>
                </a:ext>
              </a:extLst>
            </p:cNvPr>
            <p:cNvSpPr/>
            <p:nvPr/>
          </p:nvSpPr>
          <p:spPr>
            <a:xfrm>
              <a:off x="3381925" y="3091900"/>
              <a:ext cx="208275" cy="208275"/>
            </a:xfrm>
            <a:custGeom>
              <a:avLst/>
              <a:gdLst/>
              <a:ahLst/>
              <a:cxnLst/>
              <a:rect l="0" t="0" r="0" b="0"/>
              <a:pathLst>
                <a:path w="8331" h="8331" fill="none" extrusionOk="0">
                  <a:moveTo>
                    <a:pt x="1" y="4165"/>
                  </a:moveTo>
                  <a:lnTo>
                    <a:pt x="1" y="4165"/>
                  </a:lnTo>
                  <a:lnTo>
                    <a:pt x="25" y="3751"/>
                  </a:lnTo>
                  <a:lnTo>
                    <a:pt x="74" y="3337"/>
                  </a:lnTo>
                  <a:lnTo>
                    <a:pt x="196" y="2923"/>
                  </a:lnTo>
                  <a:lnTo>
                    <a:pt x="318" y="2534"/>
                  </a:lnTo>
                  <a:lnTo>
                    <a:pt x="512" y="2168"/>
                  </a:lnTo>
                  <a:lnTo>
                    <a:pt x="707" y="1827"/>
                  </a:lnTo>
                  <a:lnTo>
                    <a:pt x="951" y="1511"/>
                  </a:lnTo>
                  <a:lnTo>
                    <a:pt x="1219" y="1218"/>
                  </a:lnTo>
                  <a:lnTo>
                    <a:pt x="1511" y="951"/>
                  </a:lnTo>
                  <a:lnTo>
                    <a:pt x="1828" y="707"/>
                  </a:lnTo>
                  <a:lnTo>
                    <a:pt x="2169" y="512"/>
                  </a:lnTo>
                  <a:lnTo>
                    <a:pt x="2534" y="317"/>
                  </a:lnTo>
                  <a:lnTo>
                    <a:pt x="2924" y="195"/>
                  </a:lnTo>
                  <a:lnTo>
                    <a:pt x="3313" y="74"/>
                  </a:lnTo>
                  <a:lnTo>
                    <a:pt x="3727" y="25"/>
                  </a:lnTo>
                  <a:lnTo>
                    <a:pt x="4166" y="1"/>
                  </a:lnTo>
                  <a:lnTo>
                    <a:pt x="4166" y="1"/>
                  </a:lnTo>
                  <a:lnTo>
                    <a:pt x="4580" y="25"/>
                  </a:lnTo>
                  <a:lnTo>
                    <a:pt x="4994" y="74"/>
                  </a:lnTo>
                  <a:lnTo>
                    <a:pt x="5408" y="195"/>
                  </a:lnTo>
                  <a:lnTo>
                    <a:pt x="5797" y="317"/>
                  </a:lnTo>
                  <a:lnTo>
                    <a:pt x="6163" y="512"/>
                  </a:lnTo>
                  <a:lnTo>
                    <a:pt x="6504" y="707"/>
                  </a:lnTo>
                  <a:lnTo>
                    <a:pt x="6820" y="951"/>
                  </a:lnTo>
                  <a:lnTo>
                    <a:pt x="7113" y="1218"/>
                  </a:lnTo>
                  <a:lnTo>
                    <a:pt x="7381" y="1511"/>
                  </a:lnTo>
                  <a:lnTo>
                    <a:pt x="7624" y="1827"/>
                  </a:lnTo>
                  <a:lnTo>
                    <a:pt x="7819" y="2168"/>
                  </a:lnTo>
                  <a:lnTo>
                    <a:pt x="8014" y="2534"/>
                  </a:lnTo>
                  <a:lnTo>
                    <a:pt x="8136" y="2923"/>
                  </a:lnTo>
                  <a:lnTo>
                    <a:pt x="8257" y="3337"/>
                  </a:lnTo>
                  <a:lnTo>
                    <a:pt x="8306" y="3751"/>
                  </a:lnTo>
                  <a:lnTo>
                    <a:pt x="8330" y="4165"/>
                  </a:lnTo>
                  <a:lnTo>
                    <a:pt x="8330" y="4165"/>
                  </a:lnTo>
                  <a:lnTo>
                    <a:pt x="8306" y="4579"/>
                  </a:lnTo>
                  <a:lnTo>
                    <a:pt x="8257" y="4993"/>
                  </a:lnTo>
                  <a:lnTo>
                    <a:pt x="8136" y="5407"/>
                  </a:lnTo>
                  <a:lnTo>
                    <a:pt x="8014" y="5797"/>
                  </a:lnTo>
                  <a:lnTo>
                    <a:pt x="7819" y="6162"/>
                  </a:lnTo>
                  <a:lnTo>
                    <a:pt x="7624" y="6503"/>
                  </a:lnTo>
                  <a:lnTo>
                    <a:pt x="7381" y="6820"/>
                  </a:lnTo>
                  <a:lnTo>
                    <a:pt x="7113" y="7112"/>
                  </a:lnTo>
                  <a:lnTo>
                    <a:pt x="6820" y="7380"/>
                  </a:lnTo>
                  <a:lnTo>
                    <a:pt x="6504" y="7624"/>
                  </a:lnTo>
                  <a:lnTo>
                    <a:pt x="6163" y="7819"/>
                  </a:lnTo>
                  <a:lnTo>
                    <a:pt x="5797" y="8013"/>
                  </a:lnTo>
                  <a:lnTo>
                    <a:pt x="5408" y="8135"/>
                  </a:lnTo>
                  <a:lnTo>
                    <a:pt x="4994" y="8257"/>
                  </a:lnTo>
                  <a:lnTo>
                    <a:pt x="4580" y="8306"/>
                  </a:lnTo>
                  <a:lnTo>
                    <a:pt x="4166" y="8330"/>
                  </a:lnTo>
                  <a:lnTo>
                    <a:pt x="4166" y="8330"/>
                  </a:lnTo>
                  <a:lnTo>
                    <a:pt x="3727" y="8306"/>
                  </a:lnTo>
                  <a:lnTo>
                    <a:pt x="3313" y="8257"/>
                  </a:lnTo>
                  <a:lnTo>
                    <a:pt x="2924" y="8135"/>
                  </a:lnTo>
                  <a:lnTo>
                    <a:pt x="2534" y="8013"/>
                  </a:lnTo>
                  <a:lnTo>
                    <a:pt x="2169" y="7819"/>
                  </a:lnTo>
                  <a:lnTo>
                    <a:pt x="1828" y="7624"/>
                  </a:lnTo>
                  <a:lnTo>
                    <a:pt x="1511" y="7380"/>
                  </a:lnTo>
                  <a:lnTo>
                    <a:pt x="1219" y="7112"/>
                  </a:lnTo>
                  <a:lnTo>
                    <a:pt x="951" y="6820"/>
                  </a:lnTo>
                  <a:lnTo>
                    <a:pt x="707" y="6503"/>
                  </a:lnTo>
                  <a:lnTo>
                    <a:pt x="512" y="6162"/>
                  </a:lnTo>
                  <a:lnTo>
                    <a:pt x="318" y="5797"/>
                  </a:lnTo>
                  <a:lnTo>
                    <a:pt x="196" y="5407"/>
                  </a:lnTo>
                  <a:lnTo>
                    <a:pt x="74" y="4993"/>
                  </a:lnTo>
                  <a:lnTo>
                    <a:pt x="25" y="4579"/>
                  </a:lnTo>
                  <a:lnTo>
                    <a:pt x="1" y="4165"/>
                  </a:lnTo>
                  <a:lnTo>
                    <a:pt x="1" y="416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81" name="Shape 805">
            <a:extLst>
              <a:ext uri="{FF2B5EF4-FFF2-40B4-BE49-F238E27FC236}">
                <a16:creationId xmlns:a16="http://schemas.microsoft.com/office/drawing/2014/main" id="{D9D4CB53-661D-4153-86A5-72E5BDFBBD5E}"/>
              </a:ext>
            </a:extLst>
          </p:cNvPr>
          <p:cNvGrpSpPr/>
          <p:nvPr/>
        </p:nvGrpSpPr>
        <p:grpSpPr>
          <a:xfrm>
            <a:off x="11307007" y="3405965"/>
            <a:ext cx="324013" cy="445543"/>
            <a:chOff x="6689325" y="2984125"/>
            <a:chExt cx="315425" cy="443300"/>
          </a:xfrm>
        </p:grpSpPr>
        <p:sp>
          <p:nvSpPr>
            <p:cNvPr id="382" name="Shape 806">
              <a:extLst>
                <a:ext uri="{FF2B5EF4-FFF2-40B4-BE49-F238E27FC236}">
                  <a16:creationId xmlns:a16="http://schemas.microsoft.com/office/drawing/2014/main" id="{20FD4FC7-8793-4101-8DAA-73311DC386C6}"/>
                </a:ext>
              </a:extLst>
            </p:cNvPr>
            <p:cNvSpPr/>
            <p:nvPr/>
          </p:nvSpPr>
          <p:spPr>
            <a:xfrm>
              <a:off x="6689325" y="2984125"/>
              <a:ext cx="315425" cy="77975"/>
            </a:xfrm>
            <a:custGeom>
              <a:avLst/>
              <a:gdLst/>
              <a:ahLst/>
              <a:cxnLst/>
              <a:rect l="0" t="0" r="0" b="0"/>
              <a:pathLst>
                <a:path w="12617" h="3119" fill="none" extrusionOk="0">
                  <a:moveTo>
                    <a:pt x="12130" y="1413"/>
                  </a:moveTo>
                  <a:lnTo>
                    <a:pt x="8647" y="1413"/>
                  </a:lnTo>
                  <a:lnTo>
                    <a:pt x="8647" y="878"/>
                  </a:lnTo>
                  <a:lnTo>
                    <a:pt x="8647" y="878"/>
                  </a:lnTo>
                  <a:lnTo>
                    <a:pt x="8623" y="707"/>
                  </a:lnTo>
                  <a:lnTo>
                    <a:pt x="8574" y="537"/>
                  </a:lnTo>
                  <a:lnTo>
                    <a:pt x="8501" y="391"/>
                  </a:lnTo>
                  <a:lnTo>
                    <a:pt x="8379" y="269"/>
                  </a:lnTo>
                  <a:lnTo>
                    <a:pt x="8257" y="147"/>
                  </a:lnTo>
                  <a:lnTo>
                    <a:pt x="8111" y="74"/>
                  </a:lnTo>
                  <a:lnTo>
                    <a:pt x="7941" y="25"/>
                  </a:lnTo>
                  <a:lnTo>
                    <a:pt x="7770" y="1"/>
                  </a:lnTo>
                  <a:lnTo>
                    <a:pt x="4848" y="1"/>
                  </a:lnTo>
                  <a:lnTo>
                    <a:pt x="4848" y="1"/>
                  </a:lnTo>
                  <a:lnTo>
                    <a:pt x="4677" y="25"/>
                  </a:lnTo>
                  <a:lnTo>
                    <a:pt x="4507" y="74"/>
                  </a:lnTo>
                  <a:lnTo>
                    <a:pt x="4361" y="147"/>
                  </a:lnTo>
                  <a:lnTo>
                    <a:pt x="4239" y="269"/>
                  </a:lnTo>
                  <a:lnTo>
                    <a:pt x="4117" y="391"/>
                  </a:lnTo>
                  <a:lnTo>
                    <a:pt x="4044" y="537"/>
                  </a:lnTo>
                  <a:lnTo>
                    <a:pt x="3995" y="707"/>
                  </a:lnTo>
                  <a:lnTo>
                    <a:pt x="3971" y="878"/>
                  </a:lnTo>
                  <a:lnTo>
                    <a:pt x="3971" y="1413"/>
                  </a:lnTo>
                  <a:lnTo>
                    <a:pt x="488" y="1413"/>
                  </a:lnTo>
                  <a:lnTo>
                    <a:pt x="488" y="1413"/>
                  </a:lnTo>
                  <a:lnTo>
                    <a:pt x="391" y="1413"/>
                  </a:lnTo>
                  <a:lnTo>
                    <a:pt x="293" y="1462"/>
                  </a:lnTo>
                  <a:lnTo>
                    <a:pt x="220" y="1486"/>
                  </a:lnTo>
                  <a:lnTo>
                    <a:pt x="147" y="1560"/>
                  </a:lnTo>
                  <a:lnTo>
                    <a:pt x="74" y="1633"/>
                  </a:lnTo>
                  <a:lnTo>
                    <a:pt x="50" y="1706"/>
                  </a:lnTo>
                  <a:lnTo>
                    <a:pt x="1" y="1803"/>
                  </a:lnTo>
                  <a:lnTo>
                    <a:pt x="1" y="1901"/>
                  </a:lnTo>
                  <a:lnTo>
                    <a:pt x="1" y="3118"/>
                  </a:lnTo>
                  <a:lnTo>
                    <a:pt x="12617" y="3118"/>
                  </a:lnTo>
                  <a:lnTo>
                    <a:pt x="12617" y="1901"/>
                  </a:lnTo>
                  <a:lnTo>
                    <a:pt x="12617" y="1901"/>
                  </a:lnTo>
                  <a:lnTo>
                    <a:pt x="12617" y="1803"/>
                  </a:lnTo>
                  <a:lnTo>
                    <a:pt x="12568" y="1706"/>
                  </a:lnTo>
                  <a:lnTo>
                    <a:pt x="12544" y="1633"/>
                  </a:lnTo>
                  <a:lnTo>
                    <a:pt x="12471" y="1560"/>
                  </a:lnTo>
                  <a:lnTo>
                    <a:pt x="12398" y="1486"/>
                  </a:lnTo>
                  <a:lnTo>
                    <a:pt x="12325" y="1462"/>
                  </a:lnTo>
                  <a:lnTo>
                    <a:pt x="12227" y="1413"/>
                  </a:lnTo>
                  <a:lnTo>
                    <a:pt x="12130" y="1413"/>
                  </a:lnTo>
                  <a:lnTo>
                    <a:pt x="12130" y="1413"/>
                  </a:lnTo>
                  <a:close/>
                  <a:moveTo>
                    <a:pt x="4750" y="878"/>
                  </a:moveTo>
                  <a:lnTo>
                    <a:pt x="4750" y="878"/>
                  </a:lnTo>
                  <a:lnTo>
                    <a:pt x="4750" y="829"/>
                  </a:lnTo>
                  <a:lnTo>
                    <a:pt x="4775" y="805"/>
                  </a:lnTo>
                  <a:lnTo>
                    <a:pt x="4799" y="780"/>
                  </a:lnTo>
                  <a:lnTo>
                    <a:pt x="4848" y="780"/>
                  </a:lnTo>
                  <a:lnTo>
                    <a:pt x="7770" y="780"/>
                  </a:lnTo>
                  <a:lnTo>
                    <a:pt x="7770" y="780"/>
                  </a:lnTo>
                  <a:lnTo>
                    <a:pt x="7819" y="780"/>
                  </a:lnTo>
                  <a:lnTo>
                    <a:pt x="7843" y="805"/>
                  </a:lnTo>
                  <a:lnTo>
                    <a:pt x="7868" y="829"/>
                  </a:lnTo>
                  <a:lnTo>
                    <a:pt x="7868" y="878"/>
                  </a:lnTo>
                  <a:lnTo>
                    <a:pt x="7868" y="1413"/>
                  </a:lnTo>
                  <a:lnTo>
                    <a:pt x="4750" y="1413"/>
                  </a:lnTo>
                  <a:lnTo>
                    <a:pt x="4750" y="87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83" name="Shape 807">
              <a:extLst>
                <a:ext uri="{FF2B5EF4-FFF2-40B4-BE49-F238E27FC236}">
                  <a16:creationId xmlns:a16="http://schemas.microsoft.com/office/drawing/2014/main" id="{90F0536D-958F-4F8A-9ED4-BADEF13674B2}"/>
                </a:ext>
              </a:extLst>
            </p:cNvPr>
            <p:cNvSpPr/>
            <p:nvPr/>
          </p:nvSpPr>
          <p:spPr>
            <a:xfrm>
              <a:off x="6702125" y="3069375"/>
              <a:ext cx="289850" cy="358050"/>
            </a:xfrm>
            <a:custGeom>
              <a:avLst/>
              <a:gdLst/>
              <a:ahLst/>
              <a:cxnLst/>
              <a:rect l="0" t="0" r="0" b="0"/>
              <a:pathLst>
                <a:path w="11594" h="14322" fill="none" extrusionOk="0">
                  <a:moveTo>
                    <a:pt x="0" y="1"/>
                  </a:moveTo>
                  <a:lnTo>
                    <a:pt x="0" y="13834"/>
                  </a:lnTo>
                  <a:lnTo>
                    <a:pt x="0" y="13834"/>
                  </a:lnTo>
                  <a:lnTo>
                    <a:pt x="0" y="13932"/>
                  </a:lnTo>
                  <a:lnTo>
                    <a:pt x="49" y="14029"/>
                  </a:lnTo>
                  <a:lnTo>
                    <a:pt x="74" y="14102"/>
                  </a:lnTo>
                  <a:lnTo>
                    <a:pt x="147" y="14175"/>
                  </a:lnTo>
                  <a:lnTo>
                    <a:pt x="220" y="14224"/>
                  </a:lnTo>
                  <a:lnTo>
                    <a:pt x="293" y="14273"/>
                  </a:lnTo>
                  <a:lnTo>
                    <a:pt x="390" y="14297"/>
                  </a:lnTo>
                  <a:lnTo>
                    <a:pt x="488" y="14321"/>
                  </a:lnTo>
                  <a:lnTo>
                    <a:pt x="11106" y="14321"/>
                  </a:lnTo>
                  <a:lnTo>
                    <a:pt x="11106" y="14321"/>
                  </a:lnTo>
                  <a:lnTo>
                    <a:pt x="11204" y="14297"/>
                  </a:lnTo>
                  <a:lnTo>
                    <a:pt x="11301" y="14273"/>
                  </a:lnTo>
                  <a:lnTo>
                    <a:pt x="11374" y="14224"/>
                  </a:lnTo>
                  <a:lnTo>
                    <a:pt x="11447" y="14175"/>
                  </a:lnTo>
                  <a:lnTo>
                    <a:pt x="11520" y="14102"/>
                  </a:lnTo>
                  <a:lnTo>
                    <a:pt x="11545" y="14029"/>
                  </a:lnTo>
                  <a:lnTo>
                    <a:pt x="11593" y="13932"/>
                  </a:lnTo>
                  <a:lnTo>
                    <a:pt x="11593" y="13834"/>
                  </a:lnTo>
                  <a:lnTo>
                    <a:pt x="1159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84" name="Shape 808">
              <a:extLst>
                <a:ext uri="{FF2B5EF4-FFF2-40B4-BE49-F238E27FC236}">
                  <a16:creationId xmlns:a16="http://schemas.microsoft.com/office/drawing/2014/main" id="{2B3A1786-C470-4398-A096-4CC0148CD3FB}"/>
                </a:ext>
              </a:extLst>
            </p:cNvPr>
            <p:cNvSpPr/>
            <p:nvPr/>
          </p:nvSpPr>
          <p:spPr>
            <a:xfrm>
              <a:off x="6761175" y="3117475"/>
              <a:ext cx="25" cy="261850"/>
            </a:xfrm>
            <a:custGeom>
              <a:avLst/>
              <a:gdLst/>
              <a:ahLst/>
              <a:cxnLst/>
              <a:rect l="0" t="0" r="0" b="0"/>
              <a:pathLst>
                <a:path w="1" h="10474" fill="none" extrusionOk="0">
                  <a:moveTo>
                    <a:pt x="1" y="10473"/>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85" name="Shape 809">
              <a:extLst>
                <a:ext uri="{FF2B5EF4-FFF2-40B4-BE49-F238E27FC236}">
                  <a16:creationId xmlns:a16="http://schemas.microsoft.com/office/drawing/2014/main" id="{7B5EC1FA-6B57-42F8-AC2C-EAD795167B7E}"/>
                </a:ext>
              </a:extLst>
            </p:cNvPr>
            <p:cNvSpPr/>
            <p:nvPr/>
          </p:nvSpPr>
          <p:spPr>
            <a:xfrm>
              <a:off x="6847025" y="3117475"/>
              <a:ext cx="25" cy="261850"/>
            </a:xfrm>
            <a:custGeom>
              <a:avLst/>
              <a:gdLst/>
              <a:ahLst/>
              <a:cxnLst/>
              <a:rect l="0" t="0" r="0" b="0"/>
              <a:pathLst>
                <a:path w="1" h="10474" fill="none" extrusionOk="0">
                  <a:moveTo>
                    <a:pt x="1" y="1"/>
                  </a:moveTo>
                  <a:lnTo>
                    <a:pt x="1" y="1047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86" name="Shape 810">
              <a:extLst>
                <a:ext uri="{FF2B5EF4-FFF2-40B4-BE49-F238E27FC236}">
                  <a16:creationId xmlns:a16="http://schemas.microsoft.com/office/drawing/2014/main" id="{2621E730-9261-4CDE-A8FD-04F9F60221B3}"/>
                </a:ext>
              </a:extLst>
            </p:cNvPr>
            <p:cNvSpPr/>
            <p:nvPr/>
          </p:nvSpPr>
          <p:spPr>
            <a:xfrm>
              <a:off x="6932875" y="3117475"/>
              <a:ext cx="25" cy="261850"/>
            </a:xfrm>
            <a:custGeom>
              <a:avLst/>
              <a:gdLst/>
              <a:ahLst/>
              <a:cxnLst/>
              <a:rect l="0" t="0" r="0" b="0"/>
              <a:pathLst>
                <a:path w="1" h="10474" fill="none" extrusionOk="0">
                  <a:moveTo>
                    <a:pt x="1" y="1"/>
                  </a:moveTo>
                  <a:lnTo>
                    <a:pt x="1" y="1047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87" name="Shape 811">
            <a:extLst>
              <a:ext uri="{FF2B5EF4-FFF2-40B4-BE49-F238E27FC236}">
                <a16:creationId xmlns:a16="http://schemas.microsoft.com/office/drawing/2014/main" id="{D2BA60D3-4627-4C0D-B3B5-F0BDC5F307A9}"/>
              </a:ext>
            </a:extLst>
          </p:cNvPr>
          <p:cNvGrpSpPr/>
          <p:nvPr/>
        </p:nvGrpSpPr>
        <p:grpSpPr>
          <a:xfrm>
            <a:off x="6477890" y="4714955"/>
            <a:ext cx="313382" cy="495695"/>
            <a:chOff x="1988225" y="4286525"/>
            <a:chExt cx="305075" cy="493200"/>
          </a:xfrm>
        </p:grpSpPr>
        <p:sp>
          <p:nvSpPr>
            <p:cNvPr id="388" name="Shape 812">
              <a:extLst>
                <a:ext uri="{FF2B5EF4-FFF2-40B4-BE49-F238E27FC236}">
                  <a16:creationId xmlns:a16="http://schemas.microsoft.com/office/drawing/2014/main" id="{B5C15E92-3497-4826-93A5-70ABEE62CFE5}"/>
                </a:ext>
              </a:extLst>
            </p:cNvPr>
            <p:cNvSpPr/>
            <p:nvPr/>
          </p:nvSpPr>
          <p:spPr>
            <a:xfrm>
              <a:off x="2178800" y="4519725"/>
              <a:ext cx="114500" cy="114475"/>
            </a:xfrm>
            <a:custGeom>
              <a:avLst/>
              <a:gdLst/>
              <a:ahLst/>
              <a:cxnLst/>
              <a:rect l="0" t="0" r="0" b="0"/>
              <a:pathLst>
                <a:path w="4580" h="4579" fill="none" extrusionOk="0">
                  <a:moveTo>
                    <a:pt x="731" y="4189"/>
                  </a:moveTo>
                  <a:lnTo>
                    <a:pt x="731" y="4189"/>
                  </a:lnTo>
                  <a:lnTo>
                    <a:pt x="853" y="4286"/>
                  </a:lnTo>
                  <a:lnTo>
                    <a:pt x="999" y="4384"/>
                  </a:lnTo>
                  <a:lnTo>
                    <a:pt x="1170" y="4457"/>
                  </a:lnTo>
                  <a:lnTo>
                    <a:pt x="1316" y="4506"/>
                  </a:lnTo>
                  <a:lnTo>
                    <a:pt x="1486" y="4554"/>
                  </a:lnTo>
                  <a:lnTo>
                    <a:pt x="1657" y="4579"/>
                  </a:lnTo>
                  <a:lnTo>
                    <a:pt x="1827" y="4579"/>
                  </a:lnTo>
                  <a:lnTo>
                    <a:pt x="1973" y="4579"/>
                  </a:lnTo>
                  <a:lnTo>
                    <a:pt x="2144" y="4579"/>
                  </a:lnTo>
                  <a:lnTo>
                    <a:pt x="2314" y="4530"/>
                  </a:lnTo>
                  <a:lnTo>
                    <a:pt x="2485" y="4481"/>
                  </a:lnTo>
                  <a:lnTo>
                    <a:pt x="2631" y="4433"/>
                  </a:lnTo>
                  <a:lnTo>
                    <a:pt x="2777" y="4360"/>
                  </a:lnTo>
                  <a:lnTo>
                    <a:pt x="2923" y="4262"/>
                  </a:lnTo>
                  <a:lnTo>
                    <a:pt x="3069" y="4165"/>
                  </a:lnTo>
                  <a:lnTo>
                    <a:pt x="3191" y="4043"/>
                  </a:lnTo>
                  <a:lnTo>
                    <a:pt x="3191" y="4043"/>
                  </a:lnTo>
                  <a:lnTo>
                    <a:pt x="3337" y="3872"/>
                  </a:lnTo>
                  <a:lnTo>
                    <a:pt x="3483" y="3653"/>
                  </a:lnTo>
                  <a:lnTo>
                    <a:pt x="3605" y="3410"/>
                  </a:lnTo>
                  <a:lnTo>
                    <a:pt x="3751" y="3117"/>
                  </a:lnTo>
                  <a:lnTo>
                    <a:pt x="3995" y="2484"/>
                  </a:lnTo>
                  <a:lnTo>
                    <a:pt x="4214" y="1827"/>
                  </a:lnTo>
                  <a:lnTo>
                    <a:pt x="4409" y="1169"/>
                  </a:lnTo>
                  <a:lnTo>
                    <a:pt x="4531" y="609"/>
                  </a:lnTo>
                  <a:lnTo>
                    <a:pt x="4579" y="219"/>
                  </a:lnTo>
                  <a:lnTo>
                    <a:pt x="4579" y="97"/>
                  </a:lnTo>
                  <a:lnTo>
                    <a:pt x="4579" y="24"/>
                  </a:lnTo>
                  <a:lnTo>
                    <a:pt x="4579" y="24"/>
                  </a:lnTo>
                  <a:lnTo>
                    <a:pt x="4506" y="0"/>
                  </a:lnTo>
                  <a:lnTo>
                    <a:pt x="4385" y="0"/>
                  </a:lnTo>
                  <a:lnTo>
                    <a:pt x="3970" y="73"/>
                  </a:lnTo>
                  <a:lnTo>
                    <a:pt x="3410" y="195"/>
                  </a:lnTo>
                  <a:lnTo>
                    <a:pt x="2777" y="365"/>
                  </a:lnTo>
                  <a:lnTo>
                    <a:pt x="2095" y="609"/>
                  </a:lnTo>
                  <a:lnTo>
                    <a:pt x="1462" y="852"/>
                  </a:lnTo>
                  <a:lnTo>
                    <a:pt x="1194" y="974"/>
                  </a:lnTo>
                  <a:lnTo>
                    <a:pt x="926" y="1120"/>
                  </a:lnTo>
                  <a:lnTo>
                    <a:pt x="707" y="1266"/>
                  </a:lnTo>
                  <a:lnTo>
                    <a:pt x="561" y="1388"/>
                  </a:lnTo>
                  <a:lnTo>
                    <a:pt x="561" y="1388"/>
                  </a:lnTo>
                  <a:lnTo>
                    <a:pt x="439" y="1534"/>
                  </a:lnTo>
                  <a:lnTo>
                    <a:pt x="342" y="1656"/>
                  </a:lnTo>
                  <a:lnTo>
                    <a:pt x="244" y="1802"/>
                  </a:lnTo>
                  <a:lnTo>
                    <a:pt x="171" y="1973"/>
                  </a:lnTo>
                  <a:lnTo>
                    <a:pt x="98" y="2119"/>
                  </a:lnTo>
                  <a:lnTo>
                    <a:pt x="49" y="2289"/>
                  </a:lnTo>
                  <a:lnTo>
                    <a:pt x="25" y="2436"/>
                  </a:lnTo>
                  <a:lnTo>
                    <a:pt x="1" y="2606"/>
                  </a:lnTo>
                  <a:lnTo>
                    <a:pt x="1" y="2776"/>
                  </a:lnTo>
                  <a:lnTo>
                    <a:pt x="25" y="2947"/>
                  </a:lnTo>
                  <a:lnTo>
                    <a:pt x="49" y="3117"/>
                  </a:lnTo>
                  <a:lnTo>
                    <a:pt x="98" y="3264"/>
                  </a:lnTo>
                  <a:lnTo>
                    <a:pt x="147" y="3434"/>
                  </a:lnTo>
                  <a:lnTo>
                    <a:pt x="220" y="3580"/>
                  </a:lnTo>
                  <a:lnTo>
                    <a:pt x="317" y="3726"/>
                  </a:lnTo>
                  <a:lnTo>
                    <a:pt x="415" y="3872"/>
                  </a:lnTo>
                  <a:lnTo>
                    <a:pt x="731" y="418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89" name="Shape 813">
              <a:extLst>
                <a:ext uri="{FF2B5EF4-FFF2-40B4-BE49-F238E27FC236}">
                  <a16:creationId xmlns:a16="http://schemas.microsoft.com/office/drawing/2014/main" id="{D0105927-A27A-4221-9779-87C1184CFC12}"/>
                </a:ext>
              </a:extLst>
            </p:cNvPr>
            <p:cNvSpPr/>
            <p:nvPr/>
          </p:nvSpPr>
          <p:spPr>
            <a:xfrm>
              <a:off x="1988225" y="4539200"/>
              <a:ext cx="156500" cy="156500"/>
            </a:xfrm>
            <a:custGeom>
              <a:avLst/>
              <a:gdLst/>
              <a:ahLst/>
              <a:cxnLst/>
              <a:rect l="0" t="0" r="0" b="0"/>
              <a:pathLst>
                <a:path w="6260" h="6260" fill="none" extrusionOk="0">
                  <a:moveTo>
                    <a:pt x="5675" y="5334"/>
                  </a:moveTo>
                  <a:lnTo>
                    <a:pt x="5675" y="5334"/>
                  </a:lnTo>
                  <a:lnTo>
                    <a:pt x="5821" y="5139"/>
                  </a:lnTo>
                  <a:lnTo>
                    <a:pt x="5943" y="4944"/>
                  </a:lnTo>
                  <a:lnTo>
                    <a:pt x="6041" y="4725"/>
                  </a:lnTo>
                  <a:lnTo>
                    <a:pt x="6138" y="4506"/>
                  </a:lnTo>
                  <a:lnTo>
                    <a:pt x="6187" y="4287"/>
                  </a:lnTo>
                  <a:lnTo>
                    <a:pt x="6235" y="4043"/>
                  </a:lnTo>
                  <a:lnTo>
                    <a:pt x="6260" y="3824"/>
                  </a:lnTo>
                  <a:lnTo>
                    <a:pt x="6260" y="3581"/>
                  </a:lnTo>
                  <a:lnTo>
                    <a:pt x="6235" y="3361"/>
                  </a:lnTo>
                  <a:lnTo>
                    <a:pt x="6187" y="3118"/>
                  </a:lnTo>
                  <a:lnTo>
                    <a:pt x="6138" y="2899"/>
                  </a:lnTo>
                  <a:lnTo>
                    <a:pt x="6041" y="2679"/>
                  </a:lnTo>
                  <a:lnTo>
                    <a:pt x="5943" y="2460"/>
                  </a:lnTo>
                  <a:lnTo>
                    <a:pt x="5821" y="2265"/>
                  </a:lnTo>
                  <a:lnTo>
                    <a:pt x="5675" y="2071"/>
                  </a:lnTo>
                  <a:lnTo>
                    <a:pt x="5505" y="1900"/>
                  </a:lnTo>
                  <a:lnTo>
                    <a:pt x="5505" y="1900"/>
                  </a:lnTo>
                  <a:lnTo>
                    <a:pt x="5286" y="1705"/>
                  </a:lnTo>
                  <a:lnTo>
                    <a:pt x="4993" y="1510"/>
                  </a:lnTo>
                  <a:lnTo>
                    <a:pt x="4652" y="1316"/>
                  </a:lnTo>
                  <a:lnTo>
                    <a:pt x="4263" y="1145"/>
                  </a:lnTo>
                  <a:lnTo>
                    <a:pt x="3849" y="975"/>
                  </a:lnTo>
                  <a:lnTo>
                    <a:pt x="3410" y="804"/>
                  </a:lnTo>
                  <a:lnTo>
                    <a:pt x="2485" y="487"/>
                  </a:lnTo>
                  <a:lnTo>
                    <a:pt x="1608" y="244"/>
                  </a:lnTo>
                  <a:lnTo>
                    <a:pt x="853" y="73"/>
                  </a:lnTo>
                  <a:lnTo>
                    <a:pt x="536" y="25"/>
                  </a:lnTo>
                  <a:lnTo>
                    <a:pt x="293" y="0"/>
                  </a:lnTo>
                  <a:lnTo>
                    <a:pt x="122" y="0"/>
                  </a:lnTo>
                  <a:lnTo>
                    <a:pt x="25" y="25"/>
                  </a:lnTo>
                  <a:lnTo>
                    <a:pt x="25" y="25"/>
                  </a:lnTo>
                  <a:lnTo>
                    <a:pt x="1" y="122"/>
                  </a:lnTo>
                  <a:lnTo>
                    <a:pt x="1" y="293"/>
                  </a:lnTo>
                  <a:lnTo>
                    <a:pt x="25" y="536"/>
                  </a:lnTo>
                  <a:lnTo>
                    <a:pt x="74" y="853"/>
                  </a:lnTo>
                  <a:lnTo>
                    <a:pt x="244" y="1608"/>
                  </a:lnTo>
                  <a:lnTo>
                    <a:pt x="488" y="2485"/>
                  </a:lnTo>
                  <a:lnTo>
                    <a:pt x="804" y="3410"/>
                  </a:lnTo>
                  <a:lnTo>
                    <a:pt x="975" y="3848"/>
                  </a:lnTo>
                  <a:lnTo>
                    <a:pt x="1145" y="4262"/>
                  </a:lnTo>
                  <a:lnTo>
                    <a:pt x="1316" y="4652"/>
                  </a:lnTo>
                  <a:lnTo>
                    <a:pt x="1511" y="4993"/>
                  </a:lnTo>
                  <a:lnTo>
                    <a:pt x="1705" y="5285"/>
                  </a:lnTo>
                  <a:lnTo>
                    <a:pt x="1900" y="5505"/>
                  </a:lnTo>
                  <a:lnTo>
                    <a:pt x="1900" y="5505"/>
                  </a:lnTo>
                  <a:lnTo>
                    <a:pt x="2071" y="5675"/>
                  </a:lnTo>
                  <a:lnTo>
                    <a:pt x="2266" y="5821"/>
                  </a:lnTo>
                  <a:lnTo>
                    <a:pt x="2460" y="5943"/>
                  </a:lnTo>
                  <a:lnTo>
                    <a:pt x="2680" y="6040"/>
                  </a:lnTo>
                  <a:lnTo>
                    <a:pt x="2899" y="6138"/>
                  </a:lnTo>
                  <a:lnTo>
                    <a:pt x="3118" y="6187"/>
                  </a:lnTo>
                  <a:lnTo>
                    <a:pt x="3362" y="6235"/>
                  </a:lnTo>
                  <a:lnTo>
                    <a:pt x="3581" y="6260"/>
                  </a:lnTo>
                  <a:lnTo>
                    <a:pt x="3824" y="6260"/>
                  </a:lnTo>
                  <a:lnTo>
                    <a:pt x="4043" y="6235"/>
                  </a:lnTo>
                  <a:lnTo>
                    <a:pt x="4287" y="6187"/>
                  </a:lnTo>
                  <a:lnTo>
                    <a:pt x="4506" y="6138"/>
                  </a:lnTo>
                  <a:lnTo>
                    <a:pt x="4725" y="6040"/>
                  </a:lnTo>
                  <a:lnTo>
                    <a:pt x="4945" y="5943"/>
                  </a:lnTo>
                  <a:lnTo>
                    <a:pt x="5139" y="5821"/>
                  </a:lnTo>
                  <a:lnTo>
                    <a:pt x="5334" y="5675"/>
                  </a:lnTo>
                  <a:lnTo>
                    <a:pt x="5675" y="533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0" name="Shape 814">
              <a:extLst>
                <a:ext uri="{FF2B5EF4-FFF2-40B4-BE49-F238E27FC236}">
                  <a16:creationId xmlns:a16="http://schemas.microsoft.com/office/drawing/2014/main" id="{21665B3E-AC15-4233-8DCB-0B406B307989}"/>
                </a:ext>
              </a:extLst>
            </p:cNvPr>
            <p:cNvSpPr/>
            <p:nvPr/>
          </p:nvSpPr>
          <p:spPr>
            <a:xfrm>
              <a:off x="2042425" y="4286525"/>
              <a:ext cx="239300" cy="236250"/>
            </a:xfrm>
            <a:custGeom>
              <a:avLst/>
              <a:gdLst/>
              <a:ahLst/>
              <a:cxnLst/>
              <a:rect l="0" t="0" r="0" b="0"/>
              <a:pathLst>
                <a:path w="9572" h="9450" fill="none" extrusionOk="0">
                  <a:moveTo>
                    <a:pt x="5358" y="9450"/>
                  </a:moveTo>
                  <a:lnTo>
                    <a:pt x="5358" y="9450"/>
                  </a:lnTo>
                  <a:lnTo>
                    <a:pt x="5650" y="9328"/>
                  </a:lnTo>
                  <a:lnTo>
                    <a:pt x="5918" y="9133"/>
                  </a:lnTo>
                  <a:lnTo>
                    <a:pt x="6162" y="8914"/>
                  </a:lnTo>
                  <a:lnTo>
                    <a:pt x="6381" y="8646"/>
                  </a:lnTo>
                  <a:lnTo>
                    <a:pt x="6381" y="8646"/>
                  </a:lnTo>
                  <a:lnTo>
                    <a:pt x="6649" y="8670"/>
                  </a:lnTo>
                  <a:lnTo>
                    <a:pt x="6917" y="8670"/>
                  </a:lnTo>
                  <a:lnTo>
                    <a:pt x="7160" y="8646"/>
                  </a:lnTo>
                  <a:lnTo>
                    <a:pt x="7404" y="8597"/>
                  </a:lnTo>
                  <a:lnTo>
                    <a:pt x="7623" y="8524"/>
                  </a:lnTo>
                  <a:lnTo>
                    <a:pt x="7818" y="8427"/>
                  </a:lnTo>
                  <a:lnTo>
                    <a:pt x="7989" y="8305"/>
                  </a:lnTo>
                  <a:lnTo>
                    <a:pt x="8159" y="8159"/>
                  </a:lnTo>
                  <a:lnTo>
                    <a:pt x="8305" y="7989"/>
                  </a:lnTo>
                  <a:lnTo>
                    <a:pt x="8427" y="7794"/>
                  </a:lnTo>
                  <a:lnTo>
                    <a:pt x="8524" y="7599"/>
                  </a:lnTo>
                  <a:lnTo>
                    <a:pt x="8597" y="7380"/>
                  </a:lnTo>
                  <a:lnTo>
                    <a:pt x="8670" y="7160"/>
                  </a:lnTo>
                  <a:lnTo>
                    <a:pt x="8695" y="6917"/>
                  </a:lnTo>
                  <a:lnTo>
                    <a:pt x="8695" y="6649"/>
                  </a:lnTo>
                  <a:lnTo>
                    <a:pt x="8670" y="6381"/>
                  </a:lnTo>
                  <a:lnTo>
                    <a:pt x="8670" y="6381"/>
                  </a:lnTo>
                  <a:lnTo>
                    <a:pt x="8865" y="6211"/>
                  </a:lnTo>
                  <a:lnTo>
                    <a:pt x="9060" y="6016"/>
                  </a:lnTo>
                  <a:lnTo>
                    <a:pt x="9206" y="5821"/>
                  </a:lnTo>
                  <a:lnTo>
                    <a:pt x="9328" y="5626"/>
                  </a:lnTo>
                  <a:lnTo>
                    <a:pt x="9425" y="5407"/>
                  </a:lnTo>
                  <a:lnTo>
                    <a:pt x="9499" y="5212"/>
                  </a:lnTo>
                  <a:lnTo>
                    <a:pt x="9547" y="4993"/>
                  </a:lnTo>
                  <a:lnTo>
                    <a:pt x="9572" y="4774"/>
                  </a:lnTo>
                  <a:lnTo>
                    <a:pt x="9547" y="4554"/>
                  </a:lnTo>
                  <a:lnTo>
                    <a:pt x="9499" y="4335"/>
                  </a:lnTo>
                  <a:lnTo>
                    <a:pt x="9425" y="4116"/>
                  </a:lnTo>
                  <a:lnTo>
                    <a:pt x="9328" y="3921"/>
                  </a:lnTo>
                  <a:lnTo>
                    <a:pt x="9206" y="3702"/>
                  </a:lnTo>
                  <a:lnTo>
                    <a:pt x="9060" y="3507"/>
                  </a:lnTo>
                  <a:lnTo>
                    <a:pt x="8865" y="3337"/>
                  </a:lnTo>
                  <a:lnTo>
                    <a:pt x="8670" y="3166"/>
                  </a:lnTo>
                  <a:lnTo>
                    <a:pt x="8670" y="3166"/>
                  </a:lnTo>
                  <a:lnTo>
                    <a:pt x="8695" y="2898"/>
                  </a:lnTo>
                  <a:lnTo>
                    <a:pt x="8695" y="2630"/>
                  </a:lnTo>
                  <a:lnTo>
                    <a:pt x="8670" y="2387"/>
                  </a:lnTo>
                  <a:lnTo>
                    <a:pt x="8597" y="2143"/>
                  </a:lnTo>
                  <a:lnTo>
                    <a:pt x="8524" y="1924"/>
                  </a:lnTo>
                  <a:lnTo>
                    <a:pt x="8427" y="1729"/>
                  </a:lnTo>
                  <a:lnTo>
                    <a:pt x="8305" y="1559"/>
                  </a:lnTo>
                  <a:lnTo>
                    <a:pt x="8159" y="1388"/>
                  </a:lnTo>
                  <a:lnTo>
                    <a:pt x="7989" y="1242"/>
                  </a:lnTo>
                  <a:lnTo>
                    <a:pt x="7818" y="1120"/>
                  </a:lnTo>
                  <a:lnTo>
                    <a:pt x="7623" y="1023"/>
                  </a:lnTo>
                  <a:lnTo>
                    <a:pt x="7404" y="950"/>
                  </a:lnTo>
                  <a:lnTo>
                    <a:pt x="7160" y="901"/>
                  </a:lnTo>
                  <a:lnTo>
                    <a:pt x="6917" y="853"/>
                  </a:lnTo>
                  <a:lnTo>
                    <a:pt x="6649" y="853"/>
                  </a:lnTo>
                  <a:lnTo>
                    <a:pt x="6381" y="901"/>
                  </a:lnTo>
                  <a:lnTo>
                    <a:pt x="6381" y="901"/>
                  </a:lnTo>
                  <a:lnTo>
                    <a:pt x="6211" y="682"/>
                  </a:lnTo>
                  <a:lnTo>
                    <a:pt x="6040" y="487"/>
                  </a:lnTo>
                  <a:lnTo>
                    <a:pt x="5845" y="341"/>
                  </a:lnTo>
                  <a:lnTo>
                    <a:pt x="5626" y="219"/>
                  </a:lnTo>
                  <a:lnTo>
                    <a:pt x="5431" y="122"/>
                  </a:lnTo>
                  <a:lnTo>
                    <a:pt x="5212" y="49"/>
                  </a:lnTo>
                  <a:lnTo>
                    <a:pt x="4993" y="0"/>
                  </a:lnTo>
                  <a:lnTo>
                    <a:pt x="4774" y="0"/>
                  </a:lnTo>
                  <a:lnTo>
                    <a:pt x="4555" y="0"/>
                  </a:lnTo>
                  <a:lnTo>
                    <a:pt x="4335" y="49"/>
                  </a:lnTo>
                  <a:lnTo>
                    <a:pt x="4140" y="122"/>
                  </a:lnTo>
                  <a:lnTo>
                    <a:pt x="3921" y="219"/>
                  </a:lnTo>
                  <a:lnTo>
                    <a:pt x="3726" y="341"/>
                  </a:lnTo>
                  <a:lnTo>
                    <a:pt x="3532" y="487"/>
                  </a:lnTo>
                  <a:lnTo>
                    <a:pt x="3337" y="682"/>
                  </a:lnTo>
                  <a:lnTo>
                    <a:pt x="3166" y="901"/>
                  </a:lnTo>
                  <a:lnTo>
                    <a:pt x="3166" y="901"/>
                  </a:lnTo>
                  <a:lnTo>
                    <a:pt x="2898" y="853"/>
                  </a:lnTo>
                  <a:lnTo>
                    <a:pt x="2655" y="853"/>
                  </a:lnTo>
                  <a:lnTo>
                    <a:pt x="2387" y="901"/>
                  </a:lnTo>
                  <a:lnTo>
                    <a:pt x="2168" y="950"/>
                  </a:lnTo>
                  <a:lnTo>
                    <a:pt x="1949" y="1023"/>
                  </a:lnTo>
                  <a:lnTo>
                    <a:pt x="1754" y="1120"/>
                  </a:lnTo>
                  <a:lnTo>
                    <a:pt x="1559" y="1242"/>
                  </a:lnTo>
                  <a:lnTo>
                    <a:pt x="1388" y="1388"/>
                  </a:lnTo>
                  <a:lnTo>
                    <a:pt x="1267" y="1559"/>
                  </a:lnTo>
                  <a:lnTo>
                    <a:pt x="1120" y="1729"/>
                  </a:lnTo>
                  <a:lnTo>
                    <a:pt x="1023" y="1924"/>
                  </a:lnTo>
                  <a:lnTo>
                    <a:pt x="950" y="2143"/>
                  </a:lnTo>
                  <a:lnTo>
                    <a:pt x="901" y="2387"/>
                  </a:lnTo>
                  <a:lnTo>
                    <a:pt x="877" y="2630"/>
                  </a:lnTo>
                  <a:lnTo>
                    <a:pt x="877" y="2898"/>
                  </a:lnTo>
                  <a:lnTo>
                    <a:pt x="901" y="3166"/>
                  </a:lnTo>
                  <a:lnTo>
                    <a:pt x="901" y="3166"/>
                  </a:lnTo>
                  <a:lnTo>
                    <a:pt x="682" y="3337"/>
                  </a:lnTo>
                  <a:lnTo>
                    <a:pt x="512" y="3507"/>
                  </a:lnTo>
                  <a:lnTo>
                    <a:pt x="341" y="3702"/>
                  </a:lnTo>
                  <a:lnTo>
                    <a:pt x="219" y="3921"/>
                  </a:lnTo>
                  <a:lnTo>
                    <a:pt x="122" y="4116"/>
                  </a:lnTo>
                  <a:lnTo>
                    <a:pt x="49" y="4335"/>
                  </a:lnTo>
                  <a:lnTo>
                    <a:pt x="24" y="4554"/>
                  </a:lnTo>
                  <a:lnTo>
                    <a:pt x="0" y="4774"/>
                  </a:lnTo>
                  <a:lnTo>
                    <a:pt x="24" y="4993"/>
                  </a:lnTo>
                  <a:lnTo>
                    <a:pt x="49" y="5212"/>
                  </a:lnTo>
                  <a:lnTo>
                    <a:pt x="122" y="5407"/>
                  </a:lnTo>
                  <a:lnTo>
                    <a:pt x="219" y="5626"/>
                  </a:lnTo>
                  <a:lnTo>
                    <a:pt x="341" y="5821"/>
                  </a:lnTo>
                  <a:lnTo>
                    <a:pt x="512" y="6016"/>
                  </a:lnTo>
                  <a:lnTo>
                    <a:pt x="682" y="6211"/>
                  </a:lnTo>
                  <a:lnTo>
                    <a:pt x="901" y="6381"/>
                  </a:lnTo>
                  <a:lnTo>
                    <a:pt x="901" y="6381"/>
                  </a:lnTo>
                  <a:lnTo>
                    <a:pt x="877" y="6649"/>
                  </a:lnTo>
                  <a:lnTo>
                    <a:pt x="877" y="6917"/>
                  </a:lnTo>
                  <a:lnTo>
                    <a:pt x="901" y="7160"/>
                  </a:lnTo>
                  <a:lnTo>
                    <a:pt x="950" y="7380"/>
                  </a:lnTo>
                  <a:lnTo>
                    <a:pt x="1023" y="7599"/>
                  </a:lnTo>
                  <a:lnTo>
                    <a:pt x="1120" y="7794"/>
                  </a:lnTo>
                  <a:lnTo>
                    <a:pt x="1267" y="7989"/>
                  </a:lnTo>
                  <a:lnTo>
                    <a:pt x="1388" y="8159"/>
                  </a:lnTo>
                  <a:lnTo>
                    <a:pt x="1559" y="8305"/>
                  </a:lnTo>
                  <a:lnTo>
                    <a:pt x="1754" y="8427"/>
                  </a:lnTo>
                  <a:lnTo>
                    <a:pt x="1949" y="8524"/>
                  </a:lnTo>
                  <a:lnTo>
                    <a:pt x="2168" y="8597"/>
                  </a:lnTo>
                  <a:lnTo>
                    <a:pt x="2387" y="8646"/>
                  </a:lnTo>
                  <a:lnTo>
                    <a:pt x="2655" y="8670"/>
                  </a:lnTo>
                  <a:lnTo>
                    <a:pt x="2898" y="8670"/>
                  </a:lnTo>
                  <a:lnTo>
                    <a:pt x="3166" y="8646"/>
                  </a:lnTo>
                  <a:lnTo>
                    <a:pt x="3166" y="8646"/>
                  </a:lnTo>
                  <a:lnTo>
                    <a:pt x="3410" y="8914"/>
                  </a:lnTo>
                  <a:lnTo>
                    <a:pt x="3653" y="9133"/>
                  </a:lnTo>
                  <a:lnTo>
                    <a:pt x="3921" y="9328"/>
                  </a:lnTo>
                  <a:lnTo>
                    <a:pt x="4189" y="945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1" name="Shape 815">
              <a:extLst>
                <a:ext uri="{FF2B5EF4-FFF2-40B4-BE49-F238E27FC236}">
                  <a16:creationId xmlns:a16="http://schemas.microsoft.com/office/drawing/2014/main" id="{674C38AF-BB06-41F4-8AC6-724F04B7E419}"/>
                </a:ext>
              </a:extLst>
            </p:cNvPr>
            <p:cNvSpPr/>
            <p:nvPr/>
          </p:nvSpPr>
          <p:spPr>
            <a:xfrm>
              <a:off x="2161750" y="4522750"/>
              <a:ext cx="25" cy="256975"/>
            </a:xfrm>
            <a:custGeom>
              <a:avLst/>
              <a:gdLst/>
              <a:ahLst/>
              <a:cxnLst/>
              <a:rect l="0" t="0" r="0" b="0"/>
              <a:pathLst>
                <a:path w="1" h="10279" fill="none" extrusionOk="0">
                  <a:moveTo>
                    <a:pt x="1" y="10279"/>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2" name="Shape 816">
              <a:extLst>
                <a:ext uri="{FF2B5EF4-FFF2-40B4-BE49-F238E27FC236}">
                  <a16:creationId xmlns:a16="http://schemas.microsoft.com/office/drawing/2014/main" id="{27435E6C-DA81-4CD7-B1DF-EFD5F6487F9E}"/>
                </a:ext>
              </a:extLst>
            </p:cNvPr>
            <p:cNvSpPr/>
            <p:nvPr/>
          </p:nvSpPr>
          <p:spPr>
            <a:xfrm>
              <a:off x="2133750" y="4377850"/>
              <a:ext cx="56050" cy="56025"/>
            </a:xfrm>
            <a:custGeom>
              <a:avLst/>
              <a:gdLst/>
              <a:ahLst/>
              <a:cxnLst/>
              <a:rect l="0" t="0" r="0" b="0"/>
              <a:pathLst>
                <a:path w="2242" h="2241" fill="none" extrusionOk="0">
                  <a:moveTo>
                    <a:pt x="1121" y="2241"/>
                  </a:moveTo>
                  <a:lnTo>
                    <a:pt x="1121" y="2241"/>
                  </a:lnTo>
                  <a:lnTo>
                    <a:pt x="902" y="2217"/>
                  </a:lnTo>
                  <a:lnTo>
                    <a:pt x="682" y="2144"/>
                  </a:lnTo>
                  <a:lnTo>
                    <a:pt x="512" y="2046"/>
                  </a:lnTo>
                  <a:lnTo>
                    <a:pt x="341" y="1900"/>
                  </a:lnTo>
                  <a:lnTo>
                    <a:pt x="195" y="1754"/>
                  </a:lnTo>
                  <a:lnTo>
                    <a:pt x="98" y="1559"/>
                  </a:lnTo>
                  <a:lnTo>
                    <a:pt x="25" y="1340"/>
                  </a:lnTo>
                  <a:lnTo>
                    <a:pt x="0" y="1121"/>
                  </a:lnTo>
                  <a:lnTo>
                    <a:pt x="0" y="1121"/>
                  </a:lnTo>
                  <a:lnTo>
                    <a:pt x="25" y="901"/>
                  </a:lnTo>
                  <a:lnTo>
                    <a:pt x="98" y="682"/>
                  </a:lnTo>
                  <a:lnTo>
                    <a:pt x="195" y="487"/>
                  </a:lnTo>
                  <a:lnTo>
                    <a:pt x="341" y="317"/>
                  </a:lnTo>
                  <a:lnTo>
                    <a:pt x="512" y="195"/>
                  </a:lnTo>
                  <a:lnTo>
                    <a:pt x="682" y="98"/>
                  </a:lnTo>
                  <a:lnTo>
                    <a:pt x="902" y="25"/>
                  </a:lnTo>
                  <a:lnTo>
                    <a:pt x="1121" y="0"/>
                  </a:lnTo>
                  <a:lnTo>
                    <a:pt x="1121" y="0"/>
                  </a:lnTo>
                  <a:lnTo>
                    <a:pt x="1364" y="25"/>
                  </a:lnTo>
                  <a:lnTo>
                    <a:pt x="1559" y="98"/>
                  </a:lnTo>
                  <a:lnTo>
                    <a:pt x="1754" y="195"/>
                  </a:lnTo>
                  <a:lnTo>
                    <a:pt x="1924" y="317"/>
                  </a:lnTo>
                  <a:lnTo>
                    <a:pt x="2046" y="487"/>
                  </a:lnTo>
                  <a:lnTo>
                    <a:pt x="2168" y="682"/>
                  </a:lnTo>
                  <a:lnTo>
                    <a:pt x="2217" y="901"/>
                  </a:lnTo>
                  <a:lnTo>
                    <a:pt x="2241" y="1121"/>
                  </a:lnTo>
                  <a:lnTo>
                    <a:pt x="2241" y="1121"/>
                  </a:lnTo>
                  <a:lnTo>
                    <a:pt x="2217" y="1340"/>
                  </a:lnTo>
                  <a:lnTo>
                    <a:pt x="2168" y="1559"/>
                  </a:lnTo>
                  <a:lnTo>
                    <a:pt x="2046" y="1754"/>
                  </a:lnTo>
                  <a:lnTo>
                    <a:pt x="1924" y="1900"/>
                  </a:lnTo>
                  <a:lnTo>
                    <a:pt x="1754" y="2046"/>
                  </a:lnTo>
                  <a:lnTo>
                    <a:pt x="1559" y="2144"/>
                  </a:lnTo>
                  <a:lnTo>
                    <a:pt x="1364" y="2217"/>
                  </a:lnTo>
                  <a:lnTo>
                    <a:pt x="1121" y="2241"/>
                  </a:lnTo>
                  <a:lnTo>
                    <a:pt x="1121" y="224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3" name="Shape 817">
              <a:extLst>
                <a:ext uri="{FF2B5EF4-FFF2-40B4-BE49-F238E27FC236}">
                  <a16:creationId xmlns:a16="http://schemas.microsoft.com/office/drawing/2014/main" id="{58FE9335-7C47-4EDC-990A-CF8152CDC821}"/>
                </a:ext>
              </a:extLst>
            </p:cNvPr>
            <p:cNvSpPr/>
            <p:nvPr/>
          </p:nvSpPr>
          <p:spPr>
            <a:xfrm>
              <a:off x="2038150" y="4589125"/>
              <a:ext cx="87100" cy="87100"/>
            </a:xfrm>
            <a:custGeom>
              <a:avLst/>
              <a:gdLst/>
              <a:ahLst/>
              <a:cxnLst/>
              <a:rect l="0" t="0" r="0" b="0"/>
              <a:pathLst>
                <a:path w="3484" h="3484" fill="none" extrusionOk="0">
                  <a:moveTo>
                    <a:pt x="1" y="0"/>
                  </a:moveTo>
                  <a:lnTo>
                    <a:pt x="3483" y="348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4" name="Shape 818">
              <a:extLst>
                <a:ext uri="{FF2B5EF4-FFF2-40B4-BE49-F238E27FC236}">
                  <a16:creationId xmlns:a16="http://schemas.microsoft.com/office/drawing/2014/main" id="{49B65D4F-0A48-43DA-997D-8DAC09A3ADE4}"/>
                </a:ext>
              </a:extLst>
            </p:cNvPr>
            <p:cNvSpPr/>
            <p:nvPr/>
          </p:nvSpPr>
          <p:spPr>
            <a:xfrm>
              <a:off x="2194025" y="4564150"/>
              <a:ext cx="54825" cy="54825"/>
            </a:xfrm>
            <a:custGeom>
              <a:avLst/>
              <a:gdLst/>
              <a:ahLst/>
              <a:cxnLst/>
              <a:rect l="0" t="0" r="0" b="0"/>
              <a:pathLst>
                <a:path w="2193" h="2193" fill="none" extrusionOk="0">
                  <a:moveTo>
                    <a:pt x="2192" y="1"/>
                  </a:moveTo>
                  <a:lnTo>
                    <a:pt x="1" y="219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95" name="Shape 819">
            <a:extLst>
              <a:ext uri="{FF2B5EF4-FFF2-40B4-BE49-F238E27FC236}">
                <a16:creationId xmlns:a16="http://schemas.microsoft.com/office/drawing/2014/main" id="{89D5788A-0F92-4FB3-B093-36E107436FC4}"/>
              </a:ext>
            </a:extLst>
          </p:cNvPr>
          <p:cNvGrpSpPr/>
          <p:nvPr/>
        </p:nvGrpSpPr>
        <p:grpSpPr>
          <a:xfrm>
            <a:off x="7142741" y="4749830"/>
            <a:ext cx="378432" cy="468785"/>
            <a:chOff x="2635450" y="4321225"/>
            <a:chExt cx="368400" cy="466425"/>
          </a:xfrm>
        </p:grpSpPr>
        <p:sp>
          <p:nvSpPr>
            <p:cNvPr id="396" name="Shape 820">
              <a:extLst>
                <a:ext uri="{FF2B5EF4-FFF2-40B4-BE49-F238E27FC236}">
                  <a16:creationId xmlns:a16="http://schemas.microsoft.com/office/drawing/2014/main" id="{05CA7033-B646-455D-A5CC-388552B5B008}"/>
                </a:ext>
              </a:extLst>
            </p:cNvPr>
            <p:cNvSpPr/>
            <p:nvPr/>
          </p:nvSpPr>
          <p:spPr>
            <a:xfrm>
              <a:off x="2635450" y="4653050"/>
              <a:ext cx="368400" cy="134600"/>
            </a:xfrm>
            <a:custGeom>
              <a:avLst/>
              <a:gdLst/>
              <a:ahLst/>
              <a:cxnLst/>
              <a:rect l="0" t="0" r="0" b="0"/>
              <a:pathLst>
                <a:path w="14736" h="5384" fill="none" extrusionOk="0">
                  <a:moveTo>
                    <a:pt x="6723" y="1"/>
                  </a:moveTo>
                  <a:lnTo>
                    <a:pt x="6723" y="1"/>
                  </a:lnTo>
                  <a:lnTo>
                    <a:pt x="6187" y="49"/>
                  </a:lnTo>
                  <a:lnTo>
                    <a:pt x="5651" y="147"/>
                  </a:lnTo>
                  <a:lnTo>
                    <a:pt x="5140" y="269"/>
                  </a:lnTo>
                  <a:lnTo>
                    <a:pt x="4628" y="415"/>
                  </a:lnTo>
                  <a:lnTo>
                    <a:pt x="4141" y="610"/>
                  </a:lnTo>
                  <a:lnTo>
                    <a:pt x="3678" y="829"/>
                  </a:lnTo>
                  <a:lnTo>
                    <a:pt x="3216" y="1072"/>
                  </a:lnTo>
                  <a:lnTo>
                    <a:pt x="2777" y="1340"/>
                  </a:lnTo>
                  <a:lnTo>
                    <a:pt x="2363" y="1633"/>
                  </a:lnTo>
                  <a:lnTo>
                    <a:pt x="1949" y="1949"/>
                  </a:lnTo>
                  <a:lnTo>
                    <a:pt x="1584" y="2290"/>
                  </a:lnTo>
                  <a:lnTo>
                    <a:pt x="1219" y="2655"/>
                  </a:lnTo>
                  <a:lnTo>
                    <a:pt x="878" y="3045"/>
                  </a:lnTo>
                  <a:lnTo>
                    <a:pt x="561" y="3459"/>
                  </a:lnTo>
                  <a:lnTo>
                    <a:pt x="269" y="3873"/>
                  </a:lnTo>
                  <a:lnTo>
                    <a:pt x="1" y="4312"/>
                  </a:lnTo>
                  <a:lnTo>
                    <a:pt x="1" y="4312"/>
                  </a:lnTo>
                  <a:lnTo>
                    <a:pt x="293" y="4433"/>
                  </a:lnTo>
                  <a:lnTo>
                    <a:pt x="610" y="4555"/>
                  </a:lnTo>
                  <a:lnTo>
                    <a:pt x="1316" y="4750"/>
                  </a:lnTo>
                  <a:lnTo>
                    <a:pt x="2120" y="4945"/>
                  </a:lnTo>
                  <a:lnTo>
                    <a:pt x="3045" y="5091"/>
                  </a:lnTo>
                  <a:lnTo>
                    <a:pt x="4019" y="5213"/>
                  </a:lnTo>
                  <a:lnTo>
                    <a:pt x="5091" y="5310"/>
                  </a:lnTo>
                  <a:lnTo>
                    <a:pt x="6211" y="5359"/>
                  </a:lnTo>
                  <a:lnTo>
                    <a:pt x="7356" y="5383"/>
                  </a:lnTo>
                  <a:lnTo>
                    <a:pt x="7356" y="5383"/>
                  </a:lnTo>
                  <a:lnTo>
                    <a:pt x="8525" y="5359"/>
                  </a:lnTo>
                  <a:lnTo>
                    <a:pt x="9645" y="5310"/>
                  </a:lnTo>
                  <a:lnTo>
                    <a:pt x="10717" y="5213"/>
                  </a:lnTo>
                  <a:lnTo>
                    <a:pt x="11691" y="5091"/>
                  </a:lnTo>
                  <a:lnTo>
                    <a:pt x="12617" y="4945"/>
                  </a:lnTo>
                  <a:lnTo>
                    <a:pt x="13420" y="4750"/>
                  </a:lnTo>
                  <a:lnTo>
                    <a:pt x="14127" y="4555"/>
                  </a:lnTo>
                  <a:lnTo>
                    <a:pt x="14443" y="4433"/>
                  </a:lnTo>
                  <a:lnTo>
                    <a:pt x="14736" y="4312"/>
                  </a:lnTo>
                  <a:lnTo>
                    <a:pt x="14736" y="4312"/>
                  </a:lnTo>
                  <a:lnTo>
                    <a:pt x="14468" y="3873"/>
                  </a:lnTo>
                  <a:lnTo>
                    <a:pt x="14175" y="3459"/>
                  </a:lnTo>
                  <a:lnTo>
                    <a:pt x="13859" y="3045"/>
                  </a:lnTo>
                  <a:lnTo>
                    <a:pt x="13518" y="2655"/>
                  </a:lnTo>
                  <a:lnTo>
                    <a:pt x="13153" y="2290"/>
                  </a:lnTo>
                  <a:lnTo>
                    <a:pt x="12787" y="1949"/>
                  </a:lnTo>
                  <a:lnTo>
                    <a:pt x="12373" y="1633"/>
                  </a:lnTo>
                  <a:lnTo>
                    <a:pt x="11959" y="1340"/>
                  </a:lnTo>
                  <a:lnTo>
                    <a:pt x="11521" y="1072"/>
                  </a:lnTo>
                  <a:lnTo>
                    <a:pt x="11058" y="829"/>
                  </a:lnTo>
                  <a:lnTo>
                    <a:pt x="10595" y="610"/>
                  </a:lnTo>
                  <a:lnTo>
                    <a:pt x="10108" y="415"/>
                  </a:lnTo>
                  <a:lnTo>
                    <a:pt x="9597" y="269"/>
                  </a:lnTo>
                  <a:lnTo>
                    <a:pt x="9085" y="147"/>
                  </a:lnTo>
                  <a:lnTo>
                    <a:pt x="8549" y="49"/>
                  </a:lnTo>
                  <a:lnTo>
                    <a:pt x="8014"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7" name="Shape 821">
              <a:extLst>
                <a:ext uri="{FF2B5EF4-FFF2-40B4-BE49-F238E27FC236}">
                  <a16:creationId xmlns:a16="http://schemas.microsoft.com/office/drawing/2014/main" id="{C2D88739-D1F0-43EE-8DAF-8BF07E425F6A}"/>
                </a:ext>
              </a:extLst>
            </p:cNvPr>
            <p:cNvSpPr/>
            <p:nvPr/>
          </p:nvSpPr>
          <p:spPr>
            <a:xfrm>
              <a:off x="2819350" y="4321225"/>
              <a:ext cx="25" cy="347075"/>
            </a:xfrm>
            <a:custGeom>
              <a:avLst/>
              <a:gdLst/>
              <a:ahLst/>
              <a:cxnLst/>
              <a:rect l="0" t="0" r="0" b="0"/>
              <a:pathLst>
                <a:path w="1" h="13883" fill="none" extrusionOk="0">
                  <a:moveTo>
                    <a:pt x="0" y="13883"/>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8" name="Shape 822">
              <a:extLst>
                <a:ext uri="{FF2B5EF4-FFF2-40B4-BE49-F238E27FC236}">
                  <a16:creationId xmlns:a16="http://schemas.microsoft.com/office/drawing/2014/main" id="{6CEC11A1-16A1-4756-8AF7-C02DE627580A}"/>
                </a:ext>
              </a:extLst>
            </p:cNvPr>
            <p:cNvSpPr/>
            <p:nvPr/>
          </p:nvSpPr>
          <p:spPr>
            <a:xfrm>
              <a:off x="2835175" y="4328525"/>
              <a:ext cx="114475" cy="114500"/>
            </a:xfrm>
            <a:custGeom>
              <a:avLst/>
              <a:gdLst/>
              <a:ahLst/>
              <a:cxnLst/>
              <a:rect l="0" t="0" r="0" b="0"/>
              <a:pathLst>
                <a:path w="4579" h="4580" fill="none" extrusionOk="0">
                  <a:moveTo>
                    <a:pt x="707" y="4190"/>
                  </a:moveTo>
                  <a:lnTo>
                    <a:pt x="707" y="4190"/>
                  </a:lnTo>
                  <a:lnTo>
                    <a:pt x="853" y="4287"/>
                  </a:lnTo>
                  <a:lnTo>
                    <a:pt x="999" y="4384"/>
                  </a:lnTo>
                  <a:lnTo>
                    <a:pt x="1145" y="4458"/>
                  </a:lnTo>
                  <a:lnTo>
                    <a:pt x="1315" y="4506"/>
                  </a:lnTo>
                  <a:lnTo>
                    <a:pt x="1462" y="4555"/>
                  </a:lnTo>
                  <a:lnTo>
                    <a:pt x="1632" y="4579"/>
                  </a:lnTo>
                  <a:lnTo>
                    <a:pt x="1803" y="4579"/>
                  </a:lnTo>
                  <a:lnTo>
                    <a:pt x="1973" y="4579"/>
                  </a:lnTo>
                  <a:lnTo>
                    <a:pt x="2143" y="4579"/>
                  </a:lnTo>
                  <a:lnTo>
                    <a:pt x="2290" y="4531"/>
                  </a:lnTo>
                  <a:lnTo>
                    <a:pt x="2460" y="4506"/>
                  </a:lnTo>
                  <a:lnTo>
                    <a:pt x="2606" y="4433"/>
                  </a:lnTo>
                  <a:lnTo>
                    <a:pt x="2777" y="4360"/>
                  </a:lnTo>
                  <a:lnTo>
                    <a:pt x="2923" y="4263"/>
                  </a:lnTo>
                  <a:lnTo>
                    <a:pt x="3069" y="4165"/>
                  </a:lnTo>
                  <a:lnTo>
                    <a:pt x="3191" y="4043"/>
                  </a:lnTo>
                  <a:lnTo>
                    <a:pt x="3191" y="4043"/>
                  </a:lnTo>
                  <a:lnTo>
                    <a:pt x="3337" y="3873"/>
                  </a:lnTo>
                  <a:lnTo>
                    <a:pt x="3459" y="3678"/>
                  </a:lnTo>
                  <a:lnTo>
                    <a:pt x="3605" y="3410"/>
                  </a:lnTo>
                  <a:lnTo>
                    <a:pt x="3727" y="3142"/>
                  </a:lnTo>
                  <a:lnTo>
                    <a:pt x="3994" y="2485"/>
                  </a:lnTo>
                  <a:lnTo>
                    <a:pt x="4214" y="1827"/>
                  </a:lnTo>
                  <a:lnTo>
                    <a:pt x="4384" y="1170"/>
                  </a:lnTo>
                  <a:lnTo>
                    <a:pt x="4506" y="634"/>
                  </a:lnTo>
                  <a:lnTo>
                    <a:pt x="4579" y="220"/>
                  </a:lnTo>
                  <a:lnTo>
                    <a:pt x="4579" y="98"/>
                  </a:lnTo>
                  <a:lnTo>
                    <a:pt x="4555" y="25"/>
                  </a:lnTo>
                  <a:lnTo>
                    <a:pt x="4555" y="25"/>
                  </a:lnTo>
                  <a:lnTo>
                    <a:pt x="4482" y="1"/>
                  </a:lnTo>
                  <a:lnTo>
                    <a:pt x="4360" y="25"/>
                  </a:lnTo>
                  <a:lnTo>
                    <a:pt x="3970" y="74"/>
                  </a:lnTo>
                  <a:lnTo>
                    <a:pt x="3410" y="195"/>
                  </a:lnTo>
                  <a:lnTo>
                    <a:pt x="2752" y="390"/>
                  </a:lnTo>
                  <a:lnTo>
                    <a:pt x="2095" y="609"/>
                  </a:lnTo>
                  <a:lnTo>
                    <a:pt x="1462" y="853"/>
                  </a:lnTo>
                  <a:lnTo>
                    <a:pt x="1169" y="975"/>
                  </a:lnTo>
                  <a:lnTo>
                    <a:pt x="926" y="1121"/>
                  </a:lnTo>
                  <a:lnTo>
                    <a:pt x="707" y="1267"/>
                  </a:lnTo>
                  <a:lnTo>
                    <a:pt x="536" y="1389"/>
                  </a:lnTo>
                  <a:lnTo>
                    <a:pt x="536" y="1389"/>
                  </a:lnTo>
                  <a:lnTo>
                    <a:pt x="414" y="1535"/>
                  </a:lnTo>
                  <a:lnTo>
                    <a:pt x="317" y="1657"/>
                  </a:lnTo>
                  <a:lnTo>
                    <a:pt x="219" y="1803"/>
                  </a:lnTo>
                  <a:lnTo>
                    <a:pt x="146" y="1973"/>
                  </a:lnTo>
                  <a:lnTo>
                    <a:pt x="98" y="2119"/>
                  </a:lnTo>
                  <a:lnTo>
                    <a:pt x="49" y="2290"/>
                  </a:lnTo>
                  <a:lnTo>
                    <a:pt x="0" y="2460"/>
                  </a:lnTo>
                  <a:lnTo>
                    <a:pt x="0" y="2607"/>
                  </a:lnTo>
                  <a:lnTo>
                    <a:pt x="0" y="2777"/>
                  </a:lnTo>
                  <a:lnTo>
                    <a:pt x="0" y="2948"/>
                  </a:lnTo>
                  <a:lnTo>
                    <a:pt x="25" y="3118"/>
                  </a:lnTo>
                  <a:lnTo>
                    <a:pt x="73" y="3264"/>
                  </a:lnTo>
                  <a:lnTo>
                    <a:pt x="146" y="3435"/>
                  </a:lnTo>
                  <a:lnTo>
                    <a:pt x="195" y="3581"/>
                  </a:lnTo>
                  <a:lnTo>
                    <a:pt x="293" y="3727"/>
                  </a:lnTo>
                  <a:lnTo>
                    <a:pt x="390" y="3873"/>
                  </a:lnTo>
                  <a:lnTo>
                    <a:pt x="707" y="419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9" name="Shape 823">
              <a:extLst>
                <a:ext uri="{FF2B5EF4-FFF2-40B4-BE49-F238E27FC236}">
                  <a16:creationId xmlns:a16="http://schemas.microsoft.com/office/drawing/2014/main" id="{A8EBDD8B-FDE7-4246-B924-28D796D0FC64}"/>
                </a:ext>
              </a:extLst>
            </p:cNvPr>
            <p:cNvSpPr/>
            <p:nvPr/>
          </p:nvSpPr>
          <p:spPr>
            <a:xfrm>
              <a:off x="2850400" y="4372975"/>
              <a:ext cx="54825" cy="54825"/>
            </a:xfrm>
            <a:custGeom>
              <a:avLst/>
              <a:gdLst/>
              <a:ahLst/>
              <a:cxnLst/>
              <a:rect l="0" t="0" r="0" b="0"/>
              <a:pathLst>
                <a:path w="2193" h="2193" fill="none" extrusionOk="0">
                  <a:moveTo>
                    <a:pt x="2192" y="0"/>
                  </a:moveTo>
                  <a:lnTo>
                    <a:pt x="0" y="219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0" name="Shape 824">
              <a:extLst>
                <a:ext uri="{FF2B5EF4-FFF2-40B4-BE49-F238E27FC236}">
                  <a16:creationId xmlns:a16="http://schemas.microsoft.com/office/drawing/2014/main" id="{C29F8634-0328-42FC-989B-6DA1E6EF8AF9}"/>
                </a:ext>
              </a:extLst>
            </p:cNvPr>
            <p:cNvSpPr/>
            <p:nvPr/>
          </p:nvSpPr>
          <p:spPr>
            <a:xfrm>
              <a:off x="2646425" y="4429600"/>
              <a:ext cx="156500" cy="156500"/>
            </a:xfrm>
            <a:custGeom>
              <a:avLst/>
              <a:gdLst/>
              <a:ahLst/>
              <a:cxnLst/>
              <a:rect l="0" t="0" r="0" b="0"/>
              <a:pathLst>
                <a:path w="6260" h="6260" fill="none" extrusionOk="0">
                  <a:moveTo>
                    <a:pt x="5675" y="5334"/>
                  </a:moveTo>
                  <a:lnTo>
                    <a:pt x="5675" y="5334"/>
                  </a:lnTo>
                  <a:lnTo>
                    <a:pt x="5821" y="5139"/>
                  </a:lnTo>
                  <a:lnTo>
                    <a:pt x="5943" y="4945"/>
                  </a:lnTo>
                  <a:lnTo>
                    <a:pt x="6040" y="4725"/>
                  </a:lnTo>
                  <a:lnTo>
                    <a:pt x="6138" y="4506"/>
                  </a:lnTo>
                  <a:lnTo>
                    <a:pt x="6186" y="4287"/>
                  </a:lnTo>
                  <a:lnTo>
                    <a:pt x="6235" y="4043"/>
                  </a:lnTo>
                  <a:lnTo>
                    <a:pt x="6259" y="3824"/>
                  </a:lnTo>
                  <a:lnTo>
                    <a:pt x="6259" y="3581"/>
                  </a:lnTo>
                  <a:lnTo>
                    <a:pt x="6235" y="3361"/>
                  </a:lnTo>
                  <a:lnTo>
                    <a:pt x="6186" y="3118"/>
                  </a:lnTo>
                  <a:lnTo>
                    <a:pt x="6138" y="2899"/>
                  </a:lnTo>
                  <a:lnTo>
                    <a:pt x="6040" y="2680"/>
                  </a:lnTo>
                  <a:lnTo>
                    <a:pt x="5943" y="2460"/>
                  </a:lnTo>
                  <a:lnTo>
                    <a:pt x="5821" y="2266"/>
                  </a:lnTo>
                  <a:lnTo>
                    <a:pt x="5675" y="2071"/>
                  </a:lnTo>
                  <a:lnTo>
                    <a:pt x="5504" y="1900"/>
                  </a:lnTo>
                  <a:lnTo>
                    <a:pt x="5504" y="1900"/>
                  </a:lnTo>
                  <a:lnTo>
                    <a:pt x="5285" y="1705"/>
                  </a:lnTo>
                  <a:lnTo>
                    <a:pt x="4993" y="1510"/>
                  </a:lnTo>
                  <a:lnTo>
                    <a:pt x="4652" y="1316"/>
                  </a:lnTo>
                  <a:lnTo>
                    <a:pt x="4262" y="1145"/>
                  </a:lnTo>
                  <a:lnTo>
                    <a:pt x="3848" y="975"/>
                  </a:lnTo>
                  <a:lnTo>
                    <a:pt x="3410" y="804"/>
                  </a:lnTo>
                  <a:lnTo>
                    <a:pt x="2484" y="488"/>
                  </a:lnTo>
                  <a:lnTo>
                    <a:pt x="1608" y="244"/>
                  </a:lnTo>
                  <a:lnTo>
                    <a:pt x="853" y="74"/>
                  </a:lnTo>
                  <a:lnTo>
                    <a:pt x="536" y="25"/>
                  </a:lnTo>
                  <a:lnTo>
                    <a:pt x="292" y="0"/>
                  </a:lnTo>
                  <a:lnTo>
                    <a:pt x="122" y="0"/>
                  </a:lnTo>
                  <a:lnTo>
                    <a:pt x="25" y="25"/>
                  </a:lnTo>
                  <a:lnTo>
                    <a:pt x="25" y="25"/>
                  </a:lnTo>
                  <a:lnTo>
                    <a:pt x="0" y="122"/>
                  </a:lnTo>
                  <a:lnTo>
                    <a:pt x="0" y="293"/>
                  </a:lnTo>
                  <a:lnTo>
                    <a:pt x="25" y="536"/>
                  </a:lnTo>
                  <a:lnTo>
                    <a:pt x="73" y="853"/>
                  </a:lnTo>
                  <a:lnTo>
                    <a:pt x="244" y="1608"/>
                  </a:lnTo>
                  <a:lnTo>
                    <a:pt x="487" y="2485"/>
                  </a:lnTo>
                  <a:lnTo>
                    <a:pt x="804" y="3410"/>
                  </a:lnTo>
                  <a:lnTo>
                    <a:pt x="974" y="3849"/>
                  </a:lnTo>
                  <a:lnTo>
                    <a:pt x="1145" y="4263"/>
                  </a:lnTo>
                  <a:lnTo>
                    <a:pt x="1315" y="4652"/>
                  </a:lnTo>
                  <a:lnTo>
                    <a:pt x="1510" y="4993"/>
                  </a:lnTo>
                  <a:lnTo>
                    <a:pt x="1705" y="5286"/>
                  </a:lnTo>
                  <a:lnTo>
                    <a:pt x="1900" y="5505"/>
                  </a:lnTo>
                  <a:lnTo>
                    <a:pt x="1900" y="5505"/>
                  </a:lnTo>
                  <a:lnTo>
                    <a:pt x="2070" y="5675"/>
                  </a:lnTo>
                  <a:lnTo>
                    <a:pt x="2265" y="5821"/>
                  </a:lnTo>
                  <a:lnTo>
                    <a:pt x="2460" y="5943"/>
                  </a:lnTo>
                  <a:lnTo>
                    <a:pt x="2679" y="6041"/>
                  </a:lnTo>
                  <a:lnTo>
                    <a:pt x="2898" y="6138"/>
                  </a:lnTo>
                  <a:lnTo>
                    <a:pt x="3118" y="6187"/>
                  </a:lnTo>
                  <a:lnTo>
                    <a:pt x="3361" y="6235"/>
                  </a:lnTo>
                  <a:lnTo>
                    <a:pt x="3580" y="6260"/>
                  </a:lnTo>
                  <a:lnTo>
                    <a:pt x="3824" y="6260"/>
                  </a:lnTo>
                  <a:lnTo>
                    <a:pt x="4043" y="6235"/>
                  </a:lnTo>
                  <a:lnTo>
                    <a:pt x="4287" y="6187"/>
                  </a:lnTo>
                  <a:lnTo>
                    <a:pt x="4506" y="6138"/>
                  </a:lnTo>
                  <a:lnTo>
                    <a:pt x="4725" y="6041"/>
                  </a:lnTo>
                  <a:lnTo>
                    <a:pt x="4944" y="5943"/>
                  </a:lnTo>
                  <a:lnTo>
                    <a:pt x="5139" y="5821"/>
                  </a:lnTo>
                  <a:lnTo>
                    <a:pt x="5334" y="5675"/>
                  </a:lnTo>
                  <a:lnTo>
                    <a:pt x="5675" y="533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1" name="Shape 825">
              <a:extLst>
                <a:ext uri="{FF2B5EF4-FFF2-40B4-BE49-F238E27FC236}">
                  <a16:creationId xmlns:a16="http://schemas.microsoft.com/office/drawing/2014/main" id="{9EE35BB6-024F-4D69-BAE5-522974DF5ACC}"/>
                </a:ext>
              </a:extLst>
            </p:cNvPr>
            <p:cNvSpPr/>
            <p:nvPr/>
          </p:nvSpPr>
          <p:spPr>
            <a:xfrm>
              <a:off x="2696350" y="4479525"/>
              <a:ext cx="87100" cy="87100"/>
            </a:xfrm>
            <a:custGeom>
              <a:avLst/>
              <a:gdLst/>
              <a:ahLst/>
              <a:cxnLst/>
              <a:rect l="0" t="0" r="0" b="0"/>
              <a:pathLst>
                <a:path w="3484" h="3484" fill="none" extrusionOk="0">
                  <a:moveTo>
                    <a:pt x="0" y="1"/>
                  </a:moveTo>
                  <a:lnTo>
                    <a:pt x="3483" y="348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402" name="Shape 826">
            <a:extLst>
              <a:ext uri="{FF2B5EF4-FFF2-40B4-BE49-F238E27FC236}">
                <a16:creationId xmlns:a16="http://schemas.microsoft.com/office/drawing/2014/main" id="{312E75FD-2A7D-4E02-9D67-1B114F1C6A81}"/>
              </a:ext>
            </a:extLst>
          </p:cNvPr>
          <p:cNvGrpSpPr/>
          <p:nvPr/>
        </p:nvGrpSpPr>
        <p:grpSpPr>
          <a:xfrm>
            <a:off x="11259498" y="4738197"/>
            <a:ext cx="419058" cy="458985"/>
            <a:chOff x="6643075" y="4309650"/>
            <a:chExt cx="407950" cy="456675"/>
          </a:xfrm>
        </p:grpSpPr>
        <p:sp>
          <p:nvSpPr>
            <p:cNvPr id="403" name="Shape 827">
              <a:extLst>
                <a:ext uri="{FF2B5EF4-FFF2-40B4-BE49-F238E27FC236}">
                  <a16:creationId xmlns:a16="http://schemas.microsoft.com/office/drawing/2014/main" id="{BFB7727B-C458-4C65-B2D0-EC1715100EC6}"/>
                </a:ext>
              </a:extLst>
            </p:cNvPr>
            <p:cNvSpPr/>
            <p:nvPr/>
          </p:nvSpPr>
          <p:spPr>
            <a:xfrm>
              <a:off x="6643075" y="4698125"/>
              <a:ext cx="407950" cy="14625"/>
            </a:xfrm>
            <a:custGeom>
              <a:avLst/>
              <a:gdLst/>
              <a:ahLst/>
              <a:cxnLst/>
              <a:rect l="0" t="0" r="0" b="0"/>
              <a:pathLst>
                <a:path w="16318" h="585" fill="none" extrusionOk="0">
                  <a:moveTo>
                    <a:pt x="16318" y="0"/>
                  </a:moveTo>
                  <a:lnTo>
                    <a:pt x="16318" y="0"/>
                  </a:lnTo>
                  <a:lnTo>
                    <a:pt x="16074" y="24"/>
                  </a:lnTo>
                  <a:lnTo>
                    <a:pt x="15879" y="73"/>
                  </a:lnTo>
                  <a:lnTo>
                    <a:pt x="15709" y="146"/>
                  </a:lnTo>
                  <a:lnTo>
                    <a:pt x="15538" y="244"/>
                  </a:lnTo>
                  <a:lnTo>
                    <a:pt x="15538" y="244"/>
                  </a:lnTo>
                  <a:lnTo>
                    <a:pt x="15319" y="365"/>
                  </a:lnTo>
                  <a:lnTo>
                    <a:pt x="15051" y="487"/>
                  </a:lnTo>
                  <a:lnTo>
                    <a:pt x="14881" y="536"/>
                  </a:lnTo>
                  <a:lnTo>
                    <a:pt x="14710" y="560"/>
                  </a:lnTo>
                  <a:lnTo>
                    <a:pt x="14516" y="585"/>
                  </a:lnTo>
                  <a:lnTo>
                    <a:pt x="14272" y="585"/>
                  </a:lnTo>
                  <a:lnTo>
                    <a:pt x="14272" y="585"/>
                  </a:lnTo>
                  <a:lnTo>
                    <a:pt x="14053" y="585"/>
                  </a:lnTo>
                  <a:lnTo>
                    <a:pt x="13858" y="560"/>
                  </a:lnTo>
                  <a:lnTo>
                    <a:pt x="13687" y="536"/>
                  </a:lnTo>
                  <a:lnTo>
                    <a:pt x="13517" y="487"/>
                  </a:lnTo>
                  <a:lnTo>
                    <a:pt x="13249" y="365"/>
                  </a:lnTo>
                  <a:lnTo>
                    <a:pt x="13030" y="244"/>
                  </a:lnTo>
                  <a:lnTo>
                    <a:pt x="13030" y="244"/>
                  </a:lnTo>
                  <a:lnTo>
                    <a:pt x="12859" y="146"/>
                  </a:lnTo>
                  <a:lnTo>
                    <a:pt x="12689" y="73"/>
                  </a:lnTo>
                  <a:lnTo>
                    <a:pt x="12494" y="24"/>
                  </a:lnTo>
                  <a:lnTo>
                    <a:pt x="12251" y="0"/>
                  </a:lnTo>
                  <a:lnTo>
                    <a:pt x="12251" y="0"/>
                  </a:lnTo>
                  <a:lnTo>
                    <a:pt x="11983" y="24"/>
                  </a:lnTo>
                  <a:lnTo>
                    <a:pt x="11788" y="73"/>
                  </a:lnTo>
                  <a:lnTo>
                    <a:pt x="11617" y="146"/>
                  </a:lnTo>
                  <a:lnTo>
                    <a:pt x="11471" y="244"/>
                  </a:lnTo>
                  <a:lnTo>
                    <a:pt x="11471" y="244"/>
                  </a:lnTo>
                  <a:lnTo>
                    <a:pt x="11228" y="365"/>
                  </a:lnTo>
                  <a:lnTo>
                    <a:pt x="10960" y="487"/>
                  </a:lnTo>
                  <a:lnTo>
                    <a:pt x="10814" y="536"/>
                  </a:lnTo>
                  <a:lnTo>
                    <a:pt x="10619" y="560"/>
                  </a:lnTo>
                  <a:lnTo>
                    <a:pt x="10424" y="585"/>
                  </a:lnTo>
                  <a:lnTo>
                    <a:pt x="10205" y="585"/>
                  </a:lnTo>
                  <a:lnTo>
                    <a:pt x="10205" y="585"/>
                  </a:lnTo>
                  <a:lnTo>
                    <a:pt x="9961" y="585"/>
                  </a:lnTo>
                  <a:lnTo>
                    <a:pt x="9766" y="560"/>
                  </a:lnTo>
                  <a:lnTo>
                    <a:pt x="9596" y="536"/>
                  </a:lnTo>
                  <a:lnTo>
                    <a:pt x="9425" y="487"/>
                  </a:lnTo>
                  <a:lnTo>
                    <a:pt x="9157" y="365"/>
                  </a:lnTo>
                  <a:lnTo>
                    <a:pt x="8938" y="244"/>
                  </a:lnTo>
                  <a:lnTo>
                    <a:pt x="8938" y="244"/>
                  </a:lnTo>
                  <a:lnTo>
                    <a:pt x="8768" y="146"/>
                  </a:lnTo>
                  <a:lnTo>
                    <a:pt x="8597" y="73"/>
                  </a:lnTo>
                  <a:lnTo>
                    <a:pt x="8402" y="24"/>
                  </a:lnTo>
                  <a:lnTo>
                    <a:pt x="8159" y="0"/>
                  </a:lnTo>
                  <a:lnTo>
                    <a:pt x="8159" y="0"/>
                  </a:lnTo>
                  <a:lnTo>
                    <a:pt x="7915" y="24"/>
                  </a:lnTo>
                  <a:lnTo>
                    <a:pt x="7721" y="73"/>
                  </a:lnTo>
                  <a:lnTo>
                    <a:pt x="7550" y="146"/>
                  </a:lnTo>
                  <a:lnTo>
                    <a:pt x="7380" y="244"/>
                  </a:lnTo>
                  <a:lnTo>
                    <a:pt x="7380" y="244"/>
                  </a:lnTo>
                  <a:lnTo>
                    <a:pt x="7160" y="365"/>
                  </a:lnTo>
                  <a:lnTo>
                    <a:pt x="6892" y="487"/>
                  </a:lnTo>
                  <a:lnTo>
                    <a:pt x="6722" y="536"/>
                  </a:lnTo>
                  <a:lnTo>
                    <a:pt x="6551" y="560"/>
                  </a:lnTo>
                  <a:lnTo>
                    <a:pt x="6332" y="585"/>
                  </a:lnTo>
                  <a:lnTo>
                    <a:pt x="6113" y="585"/>
                  </a:lnTo>
                  <a:lnTo>
                    <a:pt x="6113" y="585"/>
                  </a:lnTo>
                  <a:lnTo>
                    <a:pt x="5894" y="585"/>
                  </a:lnTo>
                  <a:lnTo>
                    <a:pt x="5699" y="560"/>
                  </a:lnTo>
                  <a:lnTo>
                    <a:pt x="5504" y="536"/>
                  </a:lnTo>
                  <a:lnTo>
                    <a:pt x="5358" y="487"/>
                  </a:lnTo>
                  <a:lnTo>
                    <a:pt x="5090" y="365"/>
                  </a:lnTo>
                  <a:lnTo>
                    <a:pt x="4847" y="244"/>
                  </a:lnTo>
                  <a:lnTo>
                    <a:pt x="4847" y="244"/>
                  </a:lnTo>
                  <a:lnTo>
                    <a:pt x="4676" y="146"/>
                  </a:lnTo>
                  <a:lnTo>
                    <a:pt x="4530" y="73"/>
                  </a:lnTo>
                  <a:lnTo>
                    <a:pt x="4335" y="24"/>
                  </a:lnTo>
                  <a:lnTo>
                    <a:pt x="4067" y="0"/>
                  </a:lnTo>
                  <a:lnTo>
                    <a:pt x="4067" y="0"/>
                  </a:lnTo>
                  <a:lnTo>
                    <a:pt x="3824" y="24"/>
                  </a:lnTo>
                  <a:lnTo>
                    <a:pt x="3629" y="73"/>
                  </a:lnTo>
                  <a:lnTo>
                    <a:pt x="3458" y="146"/>
                  </a:lnTo>
                  <a:lnTo>
                    <a:pt x="3288" y="244"/>
                  </a:lnTo>
                  <a:lnTo>
                    <a:pt x="3288" y="244"/>
                  </a:lnTo>
                  <a:lnTo>
                    <a:pt x="3069" y="365"/>
                  </a:lnTo>
                  <a:lnTo>
                    <a:pt x="2801" y="487"/>
                  </a:lnTo>
                  <a:lnTo>
                    <a:pt x="2630" y="536"/>
                  </a:lnTo>
                  <a:lnTo>
                    <a:pt x="2460" y="560"/>
                  </a:lnTo>
                  <a:lnTo>
                    <a:pt x="2265" y="585"/>
                  </a:lnTo>
                  <a:lnTo>
                    <a:pt x="2046" y="585"/>
                  </a:lnTo>
                  <a:lnTo>
                    <a:pt x="2046" y="585"/>
                  </a:lnTo>
                  <a:lnTo>
                    <a:pt x="1802" y="585"/>
                  </a:lnTo>
                  <a:lnTo>
                    <a:pt x="1607" y="560"/>
                  </a:lnTo>
                  <a:lnTo>
                    <a:pt x="1437" y="536"/>
                  </a:lnTo>
                  <a:lnTo>
                    <a:pt x="1266" y="487"/>
                  </a:lnTo>
                  <a:lnTo>
                    <a:pt x="999" y="365"/>
                  </a:lnTo>
                  <a:lnTo>
                    <a:pt x="779" y="244"/>
                  </a:lnTo>
                  <a:lnTo>
                    <a:pt x="779" y="244"/>
                  </a:lnTo>
                  <a:lnTo>
                    <a:pt x="609" y="146"/>
                  </a:lnTo>
                  <a:lnTo>
                    <a:pt x="438" y="73"/>
                  </a:lnTo>
                  <a:lnTo>
                    <a:pt x="244" y="24"/>
                  </a:ln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4" name="Shape 828">
              <a:extLst>
                <a:ext uri="{FF2B5EF4-FFF2-40B4-BE49-F238E27FC236}">
                  <a16:creationId xmlns:a16="http://schemas.microsoft.com/office/drawing/2014/main" id="{E7FA39B5-7E47-47BB-891D-83D2AB1C9AFD}"/>
                </a:ext>
              </a:extLst>
            </p:cNvPr>
            <p:cNvSpPr/>
            <p:nvPr/>
          </p:nvSpPr>
          <p:spPr>
            <a:xfrm>
              <a:off x="6643075" y="4727350"/>
              <a:ext cx="407950" cy="14625"/>
            </a:xfrm>
            <a:custGeom>
              <a:avLst/>
              <a:gdLst/>
              <a:ahLst/>
              <a:cxnLst/>
              <a:rect l="0" t="0" r="0" b="0"/>
              <a:pathLst>
                <a:path w="16318" h="585" fill="none" extrusionOk="0">
                  <a:moveTo>
                    <a:pt x="0" y="0"/>
                  </a:moveTo>
                  <a:lnTo>
                    <a:pt x="0" y="0"/>
                  </a:lnTo>
                  <a:lnTo>
                    <a:pt x="219" y="24"/>
                  </a:lnTo>
                  <a:lnTo>
                    <a:pt x="414" y="49"/>
                  </a:lnTo>
                  <a:lnTo>
                    <a:pt x="609" y="73"/>
                  </a:lnTo>
                  <a:lnTo>
                    <a:pt x="755" y="122"/>
                  </a:lnTo>
                  <a:lnTo>
                    <a:pt x="1023" y="244"/>
                  </a:lnTo>
                  <a:lnTo>
                    <a:pt x="1266" y="365"/>
                  </a:lnTo>
                  <a:lnTo>
                    <a:pt x="1266" y="365"/>
                  </a:lnTo>
                  <a:lnTo>
                    <a:pt x="1413" y="463"/>
                  </a:lnTo>
                  <a:lnTo>
                    <a:pt x="1583" y="536"/>
                  </a:lnTo>
                  <a:lnTo>
                    <a:pt x="1778" y="585"/>
                  </a:lnTo>
                  <a:lnTo>
                    <a:pt x="2046" y="585"/>
                  </a:lnTo>
                  <a:lnTo>
                    <a:pt x="2046" y="585"/>
                  </a:lnTo>
                  <a:lnTo>
                    <a:pt x="2289" y="585"/>
                  </a:lnTo>
                  <a:lnTo>
                    <a:pt x="2484" y="536"/>
                  </a:lnTo>
                  <a:lnTo>
                    <a:pt x="2655" y="463"/>
                  </a:lnTo>
                  <a:lnTo>
                    <a:pt x="2801" y="365"/>
                  </a:lnTo>
                  <a:lnTo>
                    <a:pt x="2801" y="365"/>
                  </a:lnTo>
                  <a:lnTo>
                    <a:pt x="3044" y="244"/>
                  </a:lnTo>
                  <a:lnTo>
                    <a:pt x="3312" y="122"/>
                  </a:lnTo>
                  <a:lnTo>
                    <a:pt x="3458" y="73"/>
                  </a:lnTo>
                  <a:lnTo>
                    <a:pt x="3653" y="49"/>
                  </a:lnTo>
                  <a:lnTo>
                    <a:pt x="3848" y="24"/>
                  </a:lnTo>
                  <a:lnTo>
                    <a:pt x="4067" y="0"/>
                  </a:lnTo>
                  <a:lnTo>
                    <a:pt x="4067" y="0"/>
                  </a:lnTo>
                  <a:lnTo>
                    <a:pt x="4311" y="24"/>
                  </a:lnTo>
                  <a:lnTo>
                    <a:pt x="4506" y="49"/>
                  </a:lnTo>
                  <a:lnTo>
                    <a:pt x="4676" y="73"/>
                  </a:lnTo>
                  <a:lnTo>
                    <a:pt x="4847" y="122"/>
                  </a:lnTo>
                  <a:lnTo>
                    <a:pt x="5115" y="244"/>
                  </a:lnTo>
                  <a:lnTo>
                    <a:pt x="5334" y="365"/>
                  </a:lnTo>
                  <a:lnTo>
                    <a:pt x="5334" y="365"/>
                  </a:lnTo>
                  <a:lnTo>
                    <a:pt x="5504" y="463"/>
                  </a:lnTo>
                  <a:lnTo>
                    <a:pt x="5675" y="536"/>
                  </a:lnTo>
                  <a:lnTo>
                    <a:pt x="5870" y="585"/>
                  </a:lnTo>
                  <a:lnTo>
                    <a:pt x="6113" y="585"/>
                  </a:lnTo>
                  <a:lnTo>
                    <a:pt x="6113" y="585"/>
                  </a:lnTo>
                  <a:lnTo>
                    <a:pt x="6357" y="585"/>
                  </a:lnTo>
                  <a:lnTo>
                    <a:pt x="6551" y="536"/>
                  </a:lnTo>
                  <a:lnTo>
                    <a:pt x="6722" y="463"/>
                  </a:lnTo>
                  <a:lnTo>
                    <a:pt x="6892" y="365"/>
                  </a:lnTo>
                  <a:lnTo>
                    <a:pt x="6892" y="365"/>
                  </a:lnTo>
                  <a:lnTo>
                    <a:pt x="7112" y="244"/>
                  </a:lnTo>
                  <a:lnTo>
                    <a:pt x="7380" y="122"/>
                  </a:lnTo>
                  <a:lnTo>
                    <a:pt x="7550" y="73"/>
                  </a:lnTo>
                  <a:lnTo>
                    <a:pt x="7721" y="49"/>
                  </a:lnTo>
                  <a:lnTo>
                    <a:pt x="7940" y="24"/>
                  </a:lnTo>
                  <a:lnTo>
                    <a:pt x="8159" y="0"/>
                  </a:lnTo>
                  <a:lnTo>
                    <a:pt x="8159" y="0"/>
                  </a:lnTo>
                  <a:lnTo>
                    <a:pt x="8378" y="24"/>
                  </a:lnTo>
                  <a:lnTo>
                    <a:pt x="8597" y="49"/>
                  </a:lnTo>
                  <a:lnTo>
                    <a:pt x="8768" y="73"/>
                  </a:lnTo>
                  <a:lnTo>
                    <a:pt x="8914" y="122"/>
                  </a:lnTo>
                  <a:lnTo>
                    <a:pt x="9206" y="244"/>
                  </a:lnTo>
                  <a:lnTo>
                    <a:pt x="9425" y="365"/>
                  </a:lnTo>
                  <a:lnTo>
                    <a:pt x="9425" y="365"/>
                  </a:lnTo>
                  <a:lnTo>
                    <a:pt x="9596" y="463"/>
                  </a:lnTo>
                  <a:lnTo>
                    <a:pt x="9766" y="536"/>
                  </a:lnTo>
                  <a:lnTo>
                    <a:pt x="9961" y="585"/>
                  </a:lnTo>
                  <a:lnTo>
                    <a:pt x="10205" y="585"/>
                  </a:lnTo>
                  <a:lnTo>
                    <a:pt x="10205" y="585"/>
                  </a:lnTo>
                  <a:lnTo>
                    <a:pt x="10448" y="585"/>
                  </a:lnTo>
                  <a:lnTo>
                    <a:pt x="10643" y="536"/>
                  </a:lnTo>
                  <a:lnTo>
                    <a:pt x="10814" y="463"/>
                  </a:lnTo>
                  <a:lnTo>
                    <a:pt x="10984" y="365"/>
                  </a:lnTo>
                  <a:lnTo>
                    <a:pt x="10984" y="365"/>
                  </a:lnTo>
                  <a:lnTo>
                    <a:pt x="11203" y="244"/>
                  </a:lnTo>
                  <a:lnTo>
                    <a:pt x="11471" y="122"/>
                  </a:lnTo>
                  <a:lnTo>
                    <a:pt x="11642" y="73"/>
                  </a:lnTo>
                  <a:lnTo>
                    <a:pt x="11812" y="49"/>
                  </a:lnTo>
                  <a:lnTo>
                    <a:pt x="12007" y="24"/>
                  </a:lnTo>
                  <a:lnTo>
                    <a:pt x="12251" y="0"/>
                  </a:lnTo>
                  <a:lnTo>
                    <a:pt x="12251" y="0"/>
                  </a:lnTo>
                  <a:lnTo>
                    <a:pt x="12470" y="24"/>
                  </a:lnTo>
                  <a:lnTo>
                    <a:pt x="12665" y="49"/>
                  </a:lnTo>
                  <a:lnTo>
                    <a:pt x="12859" y="73"/>
                  </a:lnTo>
                  <a:lnTo>
                    <a:pt x="13006" y="122"/>
                  </a:lnTo>
                  <a:lnTo>
                    <a:pt x="13273" y="244"/>
                  </a:lnTo>
                  <a:lnTo>
                    <a:pt x="13493" y="365"/>
                  </a:lnTo>
                  <a:lnTo>
                    <a:pt x="13493" y="365"/>
                  </a:lnTo>
                  <a:lnTo>
                    <a:pt x="13663" y="463"/>
                  </a:lnTo>
                  <a:lnTo>
                    <a:pt x="13834" y="536"/>
                  </a:lnTo>
                  <a:lnTo>
                    <a:pt x="14028" y="585"/>
                  </a:lnTo>
                  <a:lnTo>
                    <a:pt x="14272" y="585"/>
                  </a:lnTo>
                  <a:lnTo>
                    <a:pt x="14272" y="585"/>
                  </a:lnTo>
                  <a:lnTo>
                    <a:pt x="14540" y="585"/>
                  </a:lnTo>
                  <a:lnTo>
                    <a:pt x="14735" y="536"/>
                  </a:lnTo>
                  <a:lnTo>
                    <a:pt x="14905" y="463"/>
                  </a:lnTo>
                  <a:lnTo>
                    <a:pt x="15051" y="365"/>
                  </a:lnTo>
                  <a:lnTo>
                    <a:pt x="15051" y="365"/>
                  </a:lnTo>
                  <a:lnTo>
                    <a:pt x="15295" y="244"/>
                  </a:lnTo>
                  <a:lnTo>
                    <a:pt x="15563" y="122"/>
                  </a:lnTo>
                  <a:lnTo>
                    <a:pt x="15709" y="73"/>
                  </a:lnTo>
                  <a:lnTo>
                    <a:pt x="15904" y="49"/>
                  </a:lnTo>
                  <a:lnTo>
                    <a:pt x="16099" y="24"/>
                  </a:lnTo>
                  <a:lnTo>
                    <a:pt x="1631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5" name="Shape 829">
              <a:extLst>
                <a:ext uri="{FF2B5EF4-FFF2-40B4-BE49-F238E27FC236}">
                  <a16:creationId xmlns:a16="http://schemas.microsoft.com/office/drawing/2014/main" id="{F40AE2FA-2F17-48E8-9145-494294523776}"/>
                </a:ext>
              </a:extLst>
            </p:cNvPr>
            <p:cNvSpPr/>
            <p:nvPr/>
          </p:nvSpPr>
          <p:spPr>
            <a:xfrm>
              <a:off x="6643075" y="4751700"/>
              <a:ext cx="407950" cy="14625"/>
            </a:xfrm>
            <a:custGeom>
              <a:avLst/>
              <a:gdLst/>
              <a:ahLst/>
              <a:cxnLst/>
              <a:rect l="0" t="0" r="0" b="0"/>
              <a:pathLst>
                <a:path w="16318" h="585" fill="none" extrusionOk="0">
                  <a:moveTo>
                    <a:pt x="16318" y="0"/>
                  </a:moveTo>
                  <a:lnTo>
                    <a:pt x="16318" y="0"/>
                  </a:lnTo>
                  <a:lnTo>
                    <a:pt x="16074" y="25"/>
                  </a:lnTo>
                  <a:lnTo>
                    <a:pt x="15879" y="73"/>
                  </a:lnTo>
                  <a:lnTo>
                    <a:pt x="15709" y="146"/>
                  </a:lnTo>
                  <a:lnTo>
                    <a:pt x="15538" y="244"/>
                  </a:lnTo>
                  <a:lnTo>
                    <a:pt x="15538" y="244"/>
                  </a:lnTo>
                  <a:lnTo>
                    <a:pt x="15319" y="366"/>
                  </a:lnTo>
                  <a:lnTo>
                    <a:pt x="15051" y="487"/>
                  </a:lnTo>
                  <a:lnTo>
                    <a:pt x="14881" y="536"/>
                  </a:lnTo>
                  <a:lnTo>
                    <a:pt x="14710" y="560"/>
                  </a:lnTo>
                  <a:lnTo>
                    <a:pt x="14516" y="585"/>
                  </a:lnTo>
                  <a:lnTo>
                    <a:pt x="14272" y="585"/>
                  </a:lnTo>
                  <a:lnTo>
                    <a:pt x="14272" y="585"/>
                  </a:lnTo>
                  <a:lnTo>
                    <a:pt x="14053" y="585"/>
                  </a:lnTo>
                  <a:lnTo>
                    <a:pt x="13858" y="560"/>
                  </a:lnTo>
                  <a:lnTo>
                    <a:pt x="13687" y="536"/>
                  </a:lnTo>
                  <a:lnTo>
                    <a:pt x="13517" y="487"/>
                  </a:lnTo>
                  <a:lnTo>
                    <a:pt x="13249" y="366"/>
                  </a:lnTo>
                  <a:lnTo>
                    <a:pt x="13030" y="244"/>
                  </a:lnTo>
                  <a:lnTo>
                    <a:pt x="13030" y="244"/>
                  </a:lnTo>
                  <a:lnTo>
                    <a:pt x="12859" y="146"/>
                  </a:lnTo>
                  <a:lnTo>
                    <a:pt x="12689" y="73"/>
                  </a:lnTo>
                  <a:lnTo>
                    <a:pt x="12494" y="25"/>
                  </a:lnTo>
                  <a:lnTo>
                    <a:pt x="12251" y="0"/>
                  </a:lnTo>
                  <a:lnTo>
                    <a:pt x="12251" y="0"/>
                  </a:lnTo>
                  <a:lnTo>
                    <a:pt x="11983" y="25"/>
                  </a:lnTo>
                  <a:lnTo>
                    <a:pt x="11788" y="73"/>
                  </a:lnTo>
                  <a:lnTo>
                    <a:pt x="11617" y="146"/>
                  </a:lnTo>
                  <a:lnTo>
                    <a:pt x="11471" y="244"/>
                  </a:lnTo>
                  <a:lnTo>
                    <a:pt x="11471" y="244"/>
                  </a:lnTo>
                  <a:lnTo>
                    <a:pt x="11228" y="366"/>
                  </a:lnTo>
                  <a:lnTo>
                    <a:pt x="10960" y="487"/>
                  </a:lnTo>
                  <a:lnTo>
                    <a:pt x="10814" y="536"/>
                  </a:lnTo>
                  <a:lnTo>
                    <a:pt x="10619" y="560"/>
                  </a:lnTo>
                  <a:lnTo>
                    <a:pt x="10424" y="585"/>
                  </a:lnTo>
                  <a:lnTo>
                    <a:pt x="10205" y="585"/>
                  </a:lnTo>
                  <a:lnTo>
                    <a:pt x="10205" y="585"/>
                  </a:lnTo>
                  <a:lnTo>
                    <a:pt x="9961" y="585"/>
                  </a:lnTo>
                  <a:lnTo>
                    <a:pt x="9766" y="560"/>
                  </a:lnTo>
                  <a:lnTo>
                    <a:pt x="9596" y="536"/>
                  </a:lnTo>
                  <a:lnTo>
                    <a:pt x="9425" y="487"/>
                  </a:lnTo>
                  <a:lnTo>
                    <a:pt x="9157" y="366"/>
                  </a:lnTo>
                  <a:lnTo>
                    <a:pt x="8938" y="244"/>
                  </a:lnTo>
                  <a:lnTo>
                    <a:pt x="8938" y="244"/>
                  </a:lnTo>
                  <a:lnTo>
                    <a:pt x="8768" y="146"/>
                  </a:lnTo>
                  <a:lnTo>
                    <a:pt x="8597" y="73"/>
                  </a:lnTo>
                  <a:lnTo>
                    <a:pt x="8402" y="25"/>
                  </a:lnTo>
                  <a:lnTo>
                    <a:pt x="8159" y="0"/>
                  </a:lnTo>
                  <a:lnTo>
                    <a:pt x="8159" y="0"/>
                  </a:lnTo>
                  <a:lnTo>
                    <a:pt x="7915" y="25"/>
                  </a:lnTo>
                  <a:lnTo>
                    <a:pt x="7721" y="73"/>
                  </a:lnTo>
                  <a:lnTo>
                    <a:pt x="7550" y="146"/>
                  </a:lnTo>
                  <a:lnTo>
                    <a:pt x="7380" y="244"/>
                  </a:lnTo>
                  <a:lnTo>
                    <a:pt x="7380" y="244"/>
                  </a:lnTo>
                  <a:lnTo>
                    <a:pt x="7160" y="366"/>
                  </a:lnTo>
                  <a:lnTo>
                    <a:pt x="6892" y="487"/>
                  </a:lnTo>
                  <a:lnTo>
                    <a:pt x="6722" y="536"/>
                  </a:lnTo>
                  <a:lnTo>
                    <a:pt x="6551" y="560"/>
                  </a:lnTo>
                  <a:lnTo>
                    <a:pt x="6332" y="585"/>
                  </a:lnTo>
                  <a:lnTo>
                    <a:pt x="6113" y="585"/>
                  </a:lnTo>
                  <a:lnTo>
                    <a:pt x="6113" y="585"/>
                  </a:lnTo>
                  <a:lnTo>
                    <a:pt x="5894" y="585"/>
                  </a:lnTo>
                  <a:lnTo>
                    <a:pt x="5699" y="560"/>
                  </a:lnTo>
                  <a:lnTo>
                    <a:pt x="5504" y="536"/>
                  </a:lnTo>
                  <a:lnTo>
                    <a:pt x="5358" y="487"/>
                  </a:lnTo>
                  <a:lnTo>
                    <a:pt x="5090" y="366"/>
                  </a:lnTo>
                  <a:lnTo>
                    <a:pt x="4847" y="244"/>
                  </a:lnTo>
                  <a:lnTo>
                    <a:pt x="4847" y="244"/>
                  </a:lnTo>
                  <a:lnTo>
                    <a:pt x="4676" y="146"/>
                  </a:lnTo>
                  <a:lnTo>
                    <a:pt x="4530" y="73"/>
                  </a:lnTo>
                  <a:lnTo>
                    <a:pt x="4335" y="25"/>
                  </a:lnTo>
                  <a:lnTo>
                    <a:pt x="4067" y="0"/>
                  </a:lnTo>
                  <a:lnTo>
                    <a:pt x="4067" y="0"/>
                  </a:lnTo>
                  <a:lnTo>
                    <a:pt x="3824" y="25"/>
                  </a:lnTo>
                  <a:lnTo>
                    <a:pt x="3629" y="73"/>
                  </a:lnTo>
                  <a:lnTo>
                    <a:pt x="3458" y="146"/>
                  </a:lnTo>
                  <a:lnTo>
                    <a:pt x="3288" y="244"/>
                  </a:lnTo>
                  <a:lnTo>
                    <a:pt x="3288" y="244"/>
                  </a:lnTo>
                  <a:lnTo>
                    <a:pt x="3069" y="366"/>
                  </a:lnTo>
                  <a:lnTo>
                    <a:pt x="2801" y="487"/>
                  </a:lnTo>
                  <a:lnTo>
                    <a:pt x="2630" y="536"/>
                  </a:lnTo>
                  <a:lnTo>
                    <a:pt x="2460" y="560"/>
                  </a:lnTo>
                  <a:lnTo>
                    <a:pt x="2265" y="585"/>
                  </a:lnTo>
                  <a:lnTo>
                    <a:pt x="2046" y="585"/>
                  </a:lnTo>
                  <a:lnTo>
                    <a:pt x="2046" y="585"/>
                  </a:lnTo>
                  <a:lnTo>
                    <a:pt x="1802" y="585"/>
                  </a:lnTo>
                  <a:lnTo>
                    <a:pt x="1607" y="560"/>
                  </a:lnTo>
                  <a:lnTo>
                    <a:pt x="1437" y="536"/>
                  </a:lnTo>
                  <a:lnTo>
                    <a:pt x="1266" y="487"/>
                  </a:lnTo>
                  <a:lnTo>
                    <a:pt x="999" y="366"/>
                  </a:lnTo>
                  <a:lnTo>
                    <a:pt x="779" y="244"/>
                  </a:lnTo>
                  <a:lnTo>
                    <a:pt x="779" y="244"/>
                  </a:lnTo>
                  <a:lnTo>
                    <a:pt x="609" y="146"/>
                  </a:lnTo>
                  <a:lnTo>
                    <a:pt x="438" y="73"/>
                  </a:lnTo>
                  <a:lnTo>
                    <a:pt x="244" y="25"/>
                  </a:ln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6" name="Shape 830">
              <a:extLst>
                <a:ext uri="{FF2B5EF4-FFF2-40B4-BE49-F238E27FC236}">
                  <a16:creationId xmlns:a16="http://schemas.microsoft.com/office/drawing/2014/main" id="{C298DFF7-2EEA-4B30-8497-DEACF8D233FC}"/>
                </a:ext>
              </a:extLst>
            </p:cNvPr>
            <p:cNvSpPr/>
            <p:nvPr/>
          </p:nvSpPr>
          <p:spPr>
            <a:xfrm>
              <a:off x="6672900" y="4309650"/>
              <a:ext cx="348900" cy="376300"/>
            </a:xfrm>
            <a:custGeom>
              <a:avLst/>
              <a:gdLst/>
              <a:ahLst/>
              <a:cxnLst/>
              <a:rect l="0" t="0" r="0" b="0"/>
              <a:pathLst>
                <a:path w="13956" h="15052" fill="none" extrusionOk="0">
                  <a:moveTo>
                    <a:pt x="13347" y="6747"/>
                  </a:moveTo>
                  <a:lnTo>
                    <a:pt x="12470" y="6406"/>
                  </a:lnTo>
                  <a:lnTo>
                    <a:pt x="12470" y="3532"/>
                  </a:lnTo>
                  <a:lnTo>
                    <a:pt x="10790" y="3532"/>
                  </a:lnTo>
                  <a:lnTo>
                    <a:pt x="10790" y="2022"/>
                  </a:lnTo>
                  <a:lnTo>
                    <a:pt x="8427" y="2022"/>
                  </a:lnTo>
                  <a:lnTo>
                    <a:pt x="8427" y="1"/>
                  </a:lnTo>
                  <a:lnTo>
                    <a:pt x="6966" y="1"/>
                  </a:lnTo>
                  <a:lnTo>
                    <a:pt x="5505" y="1"/>
                  </a:lnTo>
                  <a:lnTo>
                    <a:pt x="5505" y="2022"/>
                  </a:lnTo>
                  <a:lnTo>
                    <a:pt x="3142" y="2022"/>
                  </a:lnTo>
                  <a:lnTo>
                    <a:pt x="3142" y="3532"/>
                  </a:lnTo>
                  <a:lnTo>
                    <a:pt x="1462" y="3532"/>
                  </a:lnTo>
                  <a:lnTo>
                    <a:pt x="1462" y="6406"/>
                  </a:lnTo>
                  <a:lnTo>
                    <a:pt x="585" y="6747"/>
                  </a:lnTo>
                  <a:lnTo>
                    <a:pt x="585" y="6747"/>
                  </a:lnTo>
                  <a:lnTo>
                    <a:pt x="414" y="6844"/>
                  </a:lnTo>
                  <a:lnTo>
                    <a:pt x="268" y="6966"/>
                  </a:lnTo>
                  <a:lnTo>
                    <a:pt x="147" y="7112"/>
                  </a:lnTo>
                  <a:lnTo>
                    <a:pt x="49" y="7258"/>
                  </a:lnTo>
                  <a:lnTo>
                    <a:pt x="0" y="7404"/>
                  </a:lnTo>
                  <a:lnTo>
                    <a:pt x="0" y="7575"/>
                  </a:lnTo>
                  <a:lnTo>
                    <a:pt x="0" y="7770"/>
                  </a:lnTo>
                  <a:lnTo>
                    <a:pt x="73" y="7965"/>
                  </a:lnTo>
                  <a:lnTo>
                    <a:pt x="1510" y="11277"/>
                  </a:lnTo>
                  <a:lnTo>
                    <a:pt x="1510" y="14833"/>
                  </a:lnTo>
                  <a:lnTo>
                    <a:pt x="1510" y="14833"/>
                  </a:lnTo>
                  <a:lnTo>
                    <a:pt x="1754" y="14711"/>
                  </a:lnTo>
                  <a:lnTo>
                    <a:pt x="2046" y="14589"/>
                  </a:lnTo>
                  <a:lnTo>
                    <a:pt x="2241" y="14540"/>
                  </a:lnTo>
                  <a:lnTo>
                    <a:pt x="2436" y="14516"/>
                  </a:lnTo>
                  <a:lnTo>
                    <a:pt x="2655" y="14492"/>
                  </a:lnTo>
                  <a:lnTo>
                    <a:pt x="2874" y="14467"/>
                  </a:lnTo>
                  <a:lnTo>
                    <a:pt x="2874" y="14467"/>
                  </a:lnTo>
                  <a:lnTo>
                    <a:pt x="3167" y="14492"/>
                  </a:lnTo>
                  <a:lnTo>
                    <a:pt x="3410" y="14516"/>
                  </a:lnTo>
                  <a:lnTo>
                    <a:pt x="3629" y="14565"/>
                  </a:lnTo>
                  <a:lnTo>
                    <a:pt x="3824" y="14638"/>
                  </a:lnTo>
                  <a:lnTo>
                    <a:pt x="4141" y="14760"/>
                  </a:lnTo>
                  <a:lnTo>
                    <a:pt x="4384" y="14906"/>
                  </a:lnTo>
                  <a:lnTo>
                    <a:pt x="4384" y="14906"/>
                  </a:lnTo>
                  <a:lnTo>
                    <a:pt x="4530" y="14979"/>
                  </a:lnTo>
                  <a:lnTo>
                    <a:pt x="4628" y="15028"/>
                  </a:lnTo>
                  <a:lnTo>
                    <a:pt x="4774" y="15052"/>
                  </a:lnTo>
                  <a:lnTo>
                    <a:pt x="4920" y="15052"/>
                  </a:lnTo>
                  <a:lnTo>
                    <a:pt x="4920" y="15052"/>
                  </a:lnTo>
                  <a:lnTo>
                    <a:pt x="5091" y="15052"/>
                  </a:lnTo>
                  <a:lnTo>
                    <a:pt x="5212" y="15028"/>
                  </a:lnTo>
                  <a:lnTo>
                    <a:pt x="5334" y="14979"/>
                  </a:lnTo>
                  <a:lnTo>
                    <a:pt x="5456" y="14906"/>
                  </a:lnTo>
                  <a:lnTo>
                    <a:pt x="5456" y="14906"/>
                  </a:lnTo>
                  <a:lnTo>
                    <a:pt x="5724" y="14760"/>
                  </a:lnTo>
                  <a:lnTo>
                    <a:pt x="6040" y="14638"/>
                  </a:lnTo>
                  <a:lnTo>
                    <a:pt x="6235" y="14565"/>
                  </a:lnTo>
                  <a:lnTo>
                    <a:pt x="6454" y="14516"/>
                  </a:lnTo>
                  <a:lnTo>
                    <a:pt x="6698" y="14492"/>
                  </a:lnTo>
                  <a:lnTo>
                    <a:pt x="6966" y="14467"/>
                  </a:lnTo>
                  <a:lnTo>
                    <a:pt x="6966" y="14467"/>
                  </a:lnTo>
                  <a:lnTo>
                    <a:pt x="7234" y="14492"/>
                  </a:lnTo>
                  <a:lnTo>
                    <a:pt x="7477" y="14516"/>
                  </a:lnTo>
                  <a:lnTo>
                    <a:pt x="7697" y="14565"/>
                  </a:lnTo>
                  <a:lnTo>
                    <a:pt x="7891" y="14638"/>
                  </a:lnTo>
                  <a:lnTo>
                    <a:pt x="8232" y="14760"/>
                  </a:lnTo>
                  <a:lnTo>
                    <a:pt x="8476" y="14906"/>
                  </a:lnTo>
                  <a:lnTo>
                    <a:pt x="8476" y="14906"/>
                  </a:lnTo>
                  <a:lnTo>
                    <a:pt x="8598" y="14979"/>
                  </a:lnTo>
                  <a:lnTo>
                    <a:pt x="8719" y="15028"/>
                  </a:lnTo>
                  <a:lnTo>
                    <a:pt x="8841" y="15052"/>
                  </a:lnTo>
                  <a:lnTo>
                    <a:pt x="9012" y="15052"/>
                  </a:lnTo>
                  <a:lnTo>
                    <a:pt x="9012" y="15052"/>
                  </a:lnTo>
                  <a:lnTo>
                    <a:pt x="9158" y="15052"/>
                  </a:lnTo>
                  <a:lnTo>
                    <a:pt x="9304" y="15028"/>
                  </a:lnTo>
                  <a:lnTo>
                    <a:pt x="9401" y="14979"/>
                  </a:lnTo>
                  <a:lnTo>
                    <a:pt x="9548" y="14906"/>
                  </a:lnTo>
                  <a:lnTo>
                    <a:pt x="9548" y="14906"/>
                  </a:lnTo>
                  <a:lnTo>
                    <a:pt x="9791" y="14760"/>
                  </a:lnTo>
                  <a:lnTo>
                    <a:pt x="10108" y="14638"/>
                  </a:lnTo>
                  <a:lnTo>
                    <a:pt x="10303" y="14565"/>
                  </a:lnTo>
                  <a:lnTo>
                    <a:pt x="10522" y="14516"/>
                  </a:lnTo>
                  <a:lnTo>
                    <a:pt x="10765" y="14492"/>
                  </a:lnTo>
                  <a:lnTo>
                    <a:pt x="11058" y="14467"/>
                  </a:lnTo>
                  <a:lnTo>
                    <a:pt x="11058" y="14467"/>
                  </a:lnTo>
                  <a:lnTo>
                    <a:pt x="11277" y="14492"/>
                  </a:lnTo>
                  <a:lnTo>
                    <a:pt x="11496" y="14516"/>
                  </a:lnTo>
                  <a:lnTo>
                    <a:pt x="11691" y="14540"/>
                  </a:lnTo>
                  <a:lnTo>
                    <a:pt x="11886" y="14589"/>
                  </a:lnTo>
                  <a:lnTo>
                    <a:pt x="12178" y="14711"/>
                  </a:lnTo>
                  <a:lnTo>
                    <a:pt x="12421" y="14833"/>
                  </a:lnTo>
                  <a:lnTo>
                    <a:pt x="12421" y="11277"/>
                  </a:lnTo>
                  <a:lnTo>
                    <a:pt x="13858" y="7965"/>
                  </a:lnTo>
                  <a:lnTo>
                    <a:pt x="13858" y="7965"/>
                  </a:lnTo>
                  <a:lnTo>
                    <a:pt x="13931" y="7770"/>
                  </a:lnTo>
                  <a:lnTo>
                    <a:pt x="13956" y="7575"/>
                  </a:lnTo>
                  <a:lnTo>
                    <a:pt x="13931" y="7404"/>
                  </a:lnTo>
                  <a:lnTo>
                    <a:pt x="13883" y="7258"/>
                  </a:lnTo>
                  <a:lnTo>
                    <a:pt x="13785" y="7112"/>
                  </a:lnTo>
                  <a:lnTo>
                    <a:pt x="13664" y="6966"/>
                  </a:lnTo>
                  <a:lnTo>
                    <a:pt x="13517" y="6844"/>
                  </a:lnTo>
                  <a:lnTo>
                    <a:pt x="13347" y="6747"/>
                  </a:lnTo>
                  <a:lnTo>
                    <a:pt x="13347" y="674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7" name="Shape 831">
              <a:extLst>
                <a:ext uri="{FF2B5EF4-FFF2-40B4-BE49-F238E27FC236}">
                  <a16:creationId xmlns:a16="http://schemas.microsoft.com/office/drawing/2014/main" id="{7379CEEF-6E34-4A05-89C0-0871DA980E90}"/>
                </a:ext>
              </a:extLst>
            </p:cNvPr>
            <p:cNvSpPr/>
            <p:nvPr/>
          </p:nvSpPr>
          <p:spPr>
            <a:xfrm>
              <a:off x="6805625" y="4452725"/>
              <a:ext cx="15850" cy="28050"/>
            </a:xfrm>
            <a:custGeom>
              <a:avLst/>
              <a:gdLst/>
              <a:ahLst/>
              <a:cxnLst/>
              <a:rect l="0" t="0" r="0" b="0"/>
              <a:pathLst>
                <a:path w="634" h="1122" fill="none" extrusionOk="0">
                  <a:moveTo>
                    <a:pt x="317" y="1121"/>
                  </a:moveTo>
                  <a:lnTo>
                    <a:pt x="317" y="1121"/>
                  </a:lnTo>
                  <a:lnTo>
                    <a:pt x="244" y="1097"/>
                  </a:lnTo>
                  <a:lnTo>
                    <a:pt x="196" y="1073"/>
                  </a:lnTo>
                  <a:lnTo>
                    <a:pt x="123" y="1024"/>
                  </a:lnTo>
                  <a:lnTo>
                    <a:pt x="74" y="951"/>
                  </a:lnTo>
                  <a:lnTo>
                    <a:pt x="25" y="780"/>
                  </a:lnTo>
                  <a:lnTo>
                    <a:pt x="1" y="561"/>
                  </a:lnTo>
                  <a:lnTo>
                    <a:pt x="1" y="561"/>
                  </a:lnTo>
                  <a:lnTo>
                    <a:pt x="25" y="342"/>
                  </a:lnTo>
                  <a:lnTo>
                    <a:pt x="74" y="147"/>
                  </a:lnTo>
                  <a:lnTo>
                    <a:pt x="123" y="98"/>
                  </a:lnTo>
                  <a:lnTo>
                    <a:pt x="196" y="25"/>
                  </a:lnTo>
                  <a:lnTo>
                    <a:pt x="244" y="1"/>
                  </a:lnTo>
                  <a:lnTo>
                    <a:pt x="317" y="1"/>
                  </a:lnTo>
                  <a:lnTo>
                    <a:pt x="317" y="1"/>
                  </a:lnTo>
                  <a:lnTo>
                    <a:pt x="366" y="1"/>
                  </a:lnTo>
                  <a:lnTo>
                    <a:pt x="439" y="25"/>
                  </a:lnTo>
                  <a:lnTo>
                    <a:pt x="488" y="98"/>
                  </a:lnTo>
                  <a:lnTo>
                    <a:pt x="537" y="147"/>
                  </a:lnTo>
                  <a:lnTo>
                    <a:pt x="610" y="342"/>
                  </a:lnTo>
                  <a:lnTo>
                    <a:pt x="634" y="561"/>
                  </a:lnTo>
                  <a:lnTo>
                    <a:pt x="634" y="561"/>
                  </a:lnTo>
                  <a:lnTo>
                    <a:pt x="610" y="780"/>
                  </a:lnTo>
                  <a:lnTo>
                    <a:pt x="537" y="951"/>
                  </a:lnTo>
                  <a:lnTo>
                    <a:pt x="488" y="1024"/>
                  </a:lnTo>
                  <a:lnTo>
                    <a:pt x="439" y="1073"/>
                  </a:lnTo>
                  <a:lnTo>
                    <a:pt x="366" y="1097"/>
                  </a:lnTo>
                  <a:lnTo>
                    <a:pt x="317" y="1121"/>
                  </a:lnTo>
                  <a:lnTo>
                    <a:pt x="317" y="112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8" name="Shape 832">
              <a:extLst>
                <a:ext uri="{FF2B5EF4-FFF2-40B4-BE49-F238E27FC236}">
                  <a16:creationId xmlns:a16="http://schemas.microsoft.com/office/drawing/2014/main" id="{0C346CFD-8674-4DD7-8A9F-ECE642E3758E}"/>
                </a:ext>
              </a:extLst>
            </p:cNvPr>
            <p:cNvSpPr/>
            <p:nvPr/>
          </p:nvSpPr>
          <p:spPr>
            <a:xfrm>
              <a:off x="6872600" y="4452725"/>
              <a:ext cx="15875" cy="28050"/>
            </a:xfrm>
            <a:custGeom>
              <a:avLst/>
              <a:gdLst/>
              <a:ahLst/>
              <a:cxnLst/>
              <a:rect l="0" t="0" r="0" b="0"/>
              <a:pathLst>
                <a:path w="635" h="1122" fill="none" extrusionOk="0">
                  <a:moveTo>
                    <a:pt x="317" y="1121"/>
                  </a:moveTo>
                  <a:lnTo>
                    <a:pt x="317" y="1121"/>
                  </a:lnTo>
                  <a:lnTo>
                    <a:pt x="269" y="1097"/>
                  </a:lnTo>
                  <a:lnTo>
                    <a:pt x="196" y="1073"/>
                  </a:lnTo>
                  <a:lnTo>
                    <a:pt x="147" y="1024"/>
                  </a:lnTo>
                  <a:lnTo>
                    <a:pt x="98" y="951"/>
                  </a:lnTo>
                  <a:lnTo>
                    <a:pt x="25" y="780"/>
                  </a:lnTo>
                  <a:lnTo>
                    <a:pt x="1" y="561"/>
                  </a:lnTo>
                  <a:lnTo>
                    <a:pt x="1" y="561"/>
                  </a:lnTo>
                  <a:lnTo>
                    <a:pt x="25" y="342"/>
                  </a:lnTo>
                  <a:lnTo>
                    <a:pt x="98" y="147"/>
                  </a:lnTo>
                  <a:lnTo>
                    <a:pt x="147" y="98"/>
                  </a:lnTo>
                  <a:lnTo>
                    <a:pt x="196" y="25"/>
                  </a:lnTo>
                  <a:lnTo>
                    <a:pt x="269" y="1"/>
                  </a:lnTo>
                  <a:lnTo>
                    <a:pt x="317" y="1"/>
                  </a:lnTo>
                  <a:lnTo>
                    <a:pt x="317" y="1"/>
                  </a:lnTo>
                  <a:lnTo>
                    <a:pt x="390" y="1"/>
                  </a:lnTo>
                  <a:lnTo>
                    <a:pt x="464" y="25"/>
                  </a:lnTo>
                  <a:lnTo>
                    <a:pt x="512" y="98"/>
                  </a:lnTo>
                  <a:lnTo>
                    <a:pt x="561" y="147"/>
                  </a:lnTo>
                  <a:lnTo>
                    <a:pt x="610" y="342"/>
                  </a:lnTo>
                  <a:lnTo>
                    <a:pt x="634" y="561"/>
                  </a:lnTo>
                  <a:lnTo>
                    <a:pt x="634" y="561"/>
                  </a:lnTo>
                  <a:lnTo>
                    <a:pt x="610" y="780"/>
                  </a:lnTo>
                  <a:lnTo>
                    <a:pt x="561" y="951"/>
                  </a:lnTo>
                  <a:lnTo>
                    <a:pt x="512" y="1024"/>
                  </a:lnTo>
                  <a:lnTo>
                    <a:pt x="464" y="1073"/>
                  </a:lnTo>
                  <a:lnTo>
                    <a:pt x="390" y="1097"/>
                  </a:lnTo>
                  <a:lnTo>
                    <a:pt x="317" y="1121"/>
                  </a:lnTo>
                  <a:lnTo>
                    <a:pt x="317" y="112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9" name="Shape 833">
              <a:extLst>
                <a:ext uri="{FF2B5EF4-FFF2-40B4-BE49-F238E27FC236}">
                  <a16:creationId xmlns:a16="http://schemas.microsoft.com/office/drawing/2014/main" id="{D983DF4D-08E0-4B58-A59E-5BA263A1EA76}"/>
                </a:ext>
              </a:extLst>
            </p:cNvPr>
            <p:cNvSpPr/>
            <p:nvPr/>
          </p:nvSpPr>
          <p:spPr>
            <a:xfrm>
              <a:off x="6709425" y="4414975"/>
              <a:ext cx="275250" cy="54825"/>
            </a:xfrm>
            <a:custGeom>
              <a:avLst/>
              <a:gdLst/>
              <a:ahLst/>
              <a:cxnLst/>
              <a:rect l="0" t="0" r="0" b="0"/>
              <a:pathLst>
                <a:path w="11010" h="2193" fill="none" extrusionOk="0">
                  <a:moveTo>
                    <a:pt x="11009" y="2193"/>
                  </a:moveTo>
                  <a:lnTo>
                    <a:pt x="5505" y="1"/>
                  </a:lnTo>
                  <a:lnTo>
                    <a:pt x="1" y="219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0" name="Shape 834">
              <a:extLst>
                <a:ext uri="{FF2B5EF4-FFF2-40B4-BE49-F238E27FC236}">
                  <a16:creationId xmlns:a16="http://schemas.microsoft.com/office/drawing/2014/main" id="{86A0C43C-9833-4C8D-BA5B-2890D5ECBE38}"/>
                </a:ext>
              </a:extLst>
            </p:cNvPr>
            <p:cNvSpPr/>
            <p:nvPr/>
          </p:nvSpPr>
          <p:spPr>
            <a:xfrm>
              <a:off x="6733175" y="4382725"/>
              <a:ext cx="227750" cy="37150"/>
            </a:xfrm>
            <a:custGeom>
              <a:avLst/>
              <a:gdLst/>
              <a:ahLst/>
              <a:cxnLst/>
              <a:rect l="0" t="0" r="0" b="0"/>
              <a:pathLst>
                <a:path w="9110" h="1486" fill="none" extrusionOk="0">
                  <a:moveTo>
                    <a:pt x="1" y="1486"/>
                  </a:moveTo>
                  <a:lnTo>
                    <a:pt x="1681" y="1486"/>
                  </a:lnTo>
                  <a:lnTo>
                    <a:pt x="1681" y="0"/>
                  </a:lnTo>
                  <a:lnTo>
                    <a:pt x="4555" y="0"/>
                  </a:lnTo>
                  <a:lnTo>
                    <a:pt x="7429" y="0"/>
                  </a:lnTo>
                  <a:lnTo>
                    <a:pt x="7429" y="1486"/>
                  </a:lnTo>
                  <a:lnTo>
                    <a:pt x="9109" y="148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1" name="Shape 835">
              <a:extLst>
                <a:ext uri="{FF2B5EF4-FFF2-40B4-BE49-F238E27FC236}">
                  <a16:creationId xmlns:a16="http://schemas.microsoft.com/office/drawing/2014/main" id="{1C413C9A-5BA3-4194-9BA1-2146A5A3BC10}"/>
                </a:ext>
              </a:extLst>
            </p:cNvPr>
            <p:cNvSpPr/>
            <p:nvPr/>
          </p:nvSpPr>
          <p:spPr>
            <a:xfrm>
              <a:off x="6847025" y="4414975"/>
              <a:ext cx="25" cy="145550"/>
            </a:xfrm>
            <a:custGeom>
              <a:avLst/>
              <a:gdLst/>
              <a:ahLst/>
              <a:cxnLst/>
              <a:rect l="0" t="0" r="0" b="0"/>
              <a:pathLst>
                <a:path w="1" h="5822" fill="none" extrusionOk="0">
                  <a:moveTo>
                    <a:pt x="1" y="1"/>
                  </a:moveTo>
                  <a:lnTo>
                    <a:pt x="1" y="582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412" name="Shape 836">
            <a:extLst>
              <a:ext uri="{FF2B5EF4-FFF2-40B4-BE49-F238E27FC236}">
                <a16:creationId xmlns:a16="http://schemas.microsoft.com/office/drawing/2014/main" id="{DF83AF9D-9AE2-48D6-8F4F-79FF2A968DB3}"/>
              </a:ext>
            </a:extLst>
          </p:cNvPr>
          <p:cNvGrpSpPr/>
          <p:nvPr/>
        </p:nvGrpSpPr>
        <p:grpSpPr>
          <a:xfrm>
            <a:off x="9811563" y="5386259"/>
            <a:ext cx="552933" cy="518963"/>
            <a:chOff x="5233525" y="4954450"/>
            <a:chExt cx="538275" cy="516350"/>
          </a:xfrm>
        </p:grpSpPr>
        <p:sp>
          <p:nvSpPr>
            <p:cNvPr id="413" name="Shape 837">
              <a:extLst>
                <a:ext uri="{FF2B5EF4-FFF2-40B4-BE49-F238E27FC236}">
                  <a16:creationId xmlns:a16="http://schemas.microsoft.com/office/drawing/2014/main" id="{52BF9F2B-606E-4459-A883-10D617F4B866}"/>
                </a:ext>
              </a:extLst>
            </p:cNvPr>
            <p:cNvSpPr/>
            <p:nvPr/>
          </p:nvSpPr>
          <p:spPr>
            <a:xfrm>
              <a:off x="5637825" y="4954450"/>
              <a:ext cx="89525" cy="89525"/>
            </a:xfrm>
            <a:custGeom>
              <a:avLst/>
              <a:gdLst/>
              <a:ahLst/>
              <a:cxnLst/>
              <a:rect l="0" t="0" r="0" b="0"/>
              <a:pathLst>
                <a:path w="3581" h="3581" fill="none" extrusionOk="0">
                  <a:moveTo>
                    <a:pt x="1023" y="3410"/>
                  </a:moveTo>
                  <a:lnTo>
                    <a:pt x="1023" y="3410"/>
                  </a:lnTo>
                  <a:lnTo>
                    <a:pt x="1193" y="3483"/>
                  </a:lnTo>
                  <a:lnTo>
                    <a:pt x="1388" y="3532"/>
                  </a:lnTo>
                  <a:lnTo>
                    <a:pt x="1583" y="3556"/>
                  </a:lnTo>
                  <a:lnTo>
                    <a:pt x="1778" y="3581"/>
                  </a:lnTo>
                  <a:lnTo>
                    <a:pt x="1778" y="3581"/>
                  </a:lnTo>
                  <a:lnTo>
                    <a:pt x="1973" y="3556"/>
                  </a:lnTo>
                  <a:lnTo>
                    <a:pt x="2143" y="3532"/>
                  </a:lnTo>
                  <a:lnTo>
                    <a:pt x="2314" y="3508"/>
                  </a:lnTo>
                  <a:lnTo>
                    <a:pt x="2484" y="3435"/>
                  </a:lnTo>
                  <a:lnTo>
                    <a:pt x="2630" y="3361"/>
                  </a:lnTo>
                  <a:lnTo>
                    <a:pt x="2776" y="3264"/>
                  </a:lnTo>
                  <a:lnTo>
                    <a:pt x="2923" y="3167"/>
                  </a:lnTo>
                  <a:lnTo>
                    <a:pt x="3044" y="3045"/>
                  </a:lnTo>
                  <a:lnTo>
                    <a:pt x="3166" y="2923"/>
                  </a:lnTo>
                  <a:lnTo>
                    <a:pt x="3264" y="2801"/>
                  </a:lnTo>
                  <a:lnTo>
                    <a:pt x="3361" y="2631"/>
                  </a:lnTo>
                  <a:lnTo>
                    <a:pt x="3434" y="2485"/>
                  </a:lnTo>
                  <a:lnTo>
                    <a:pt x="3483" y="2314"/>
                  </a:lnTo>
                  <a:lnTo>
                    <a:pt x="3531" y="2144"/>
                  </a:lnTo>
                  <a:lnTo>
                    <a:pt x="3556" y="1973"/>
                  </a:lnTo>
                  <a:lnTo>
                    <a:pt x="3580" y="1803"/>
                  </a:lnTo>
                  <a:lnTo>
                    <a:pt x="3580" y="1803"/>
                  </a:lnTo>
                  <a:lnTo>
                    <a:pt x="3556" y="1608"/>
                  </a:lnTo>
                  <a:lnTo>
                    <a:pt x="3531" y="1437"/>
                  </a:lnTo>
                  <a:lnTo>
                    <a:pt x="3483" y="1267"/>
                  </a:lnTo>
                  <a:lnTo>
                    <a:pt x="3434" y="1096"/>
                  </a:lnTo>
                  <a:lnTo>
                    <a:pt x="3361" y="950"/>
                  </a:lnTo>
                  <a:lnTo>
                    <a:pt x="3264" y="804"/>
                  </a:lnTo>
                  <a:lnTo>
                    <a:pt x="3166" y="658"/>
                  </a:lnTo>
                  <a:lnTo>
                    <a:pt x="3044" y="536"/>
                  </a:lnTo>
                  <a:lnTo>
                    <a:pt x="2923" y="414"/>
                  </a:lnTo>
                  <a:lnTo>
                    <a:pt x="2776" y="317"/>
                  </a:lnTo>
                  <a:lnTo>
                    <a:pt x="2630" y="220"/>
                  </a:lnTo>
                  <a:lnTo>
                    <a:pt x="2484" y="147"/>
                  </a:lnTo>
                  <a:lnTo>
                    <a:pt x="2314" y="98"/>
                  </a:lnTo>
                  <a:lnTo>
                    <a:pt x="2143" y="49"/>
                  </a:lnTo>
                  <a:lnTo>
                    <a:pt x="1973" y="25"/>
                  </a:lnTo>
                  <a:lnTo>
                    <a:pt x="1778" y="0"/>
                  </a:lnTo>
                  <a:lnTo>
                    <a:pt x="1778" y="0"/>
                  </a:lnTo>
                  <a:lnTo>
                    <a:pt x="1607" y="25"/>
                  </a:lnTo>
                  <a:lnTo>
                    <a:pt x="1437" y="49"/>
                  </a:lnTo>
                  <a:lnTo>
                    <a:pt x="1266" y="98"/>
                  </a:lnTo>
                  <a:lnTo>
                    <a:pt x="1096" y="147"/>
                  </a:lnTo>
                  <a:lnTo>
                    <a:pt x="925" y="220"/>
                  </a:lnTo>
                  <a:lnTo>
                    <a:pt x="779" y="317"/>
                  </a:lnTo>
                  <a:lnTo>
                    <a:pt x="658" y="414"/>
                  </a:lnTo>
                  <a:lnTo>
                    <a:pt x="536" y="536"/>
                  </a:lnTo>
                  <a:lnTo>
                    <a:pt x="414" y="658"/>
                  </a:lnTo>
                  <a:lnTo>
                    <a:pt x="317" y="804"/>
                  </a:lnTo>
                  <a:lnTo>
                    <a:pt x="219" y="950"/>
                  </a:lnTo>
                  <a:lnTo>
                    <a:pt x="146" y="1096"/>
                  </a:lnTo>
                  <a:lnTo>
                    <a:pt x="73" y="1267"/>
                  </a:lnTo>
                  <a:lnTo>
                    <a:pt x="49" y="1437"/>
                  </a:lnTo>
                  <a:lnTo>
                    <a:pt x="24" y="1608"/>
                  </a:lnTo>
                  <a:lnTo>
                    <a:pt x="0" y="1803"/>
                  </a:lnTo>
                  <a:lnTo>
                    <a:pt x="0" y="1803"/>
                  </a:lnTo>
                  <a:lnTo>
                    <a:pt x="24" y="2071"/>
                  </a:lnTo>
                  <a:lnTo>
                    <a:pt x="97" y="2339"/>
                  </a:lnTo>
                  <a:lnTo>
                    <a:pt x="195" y="2582"/>
                  </a:lnTo>
                  <a:lnTo>
                    <a:pt x="317" y="280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4" name="Shape 838">
              <a:extLst>
                <a:ext uri="{FF2B5EF4-FFF2-40B4-BE49-F238E27FC236}">
                  <a16:creationId xmlns:a16="http://schemas.microsoft.com/office/drawing/2014/main" id="{A937E61F-3B72-48B7-A39D-E657B4CCF763}"/>
                </a:ext>
              </a:extLst>
            </p:cNvPr>
            <p:cNvSpPr/>
            <p:nvPr/>
          </p:nvSpPr>
          <p:spPr>
            <a:xfrm>
              <a:off x="5323025" y="4980625"/>
              <a:ext cx="88925" cy="88925"/>
            </a:xfrm>
            <a:custGeom>
              <a:avLst/>
              <a:gdLst/>
              <a:ahLst/>
              <a:cxnLst/>
              <a:rect l="0" t="0" r="0" b="0"/>
              <a:pathLst>
                <a:path w="3557" h="3557" fill="none" extrusionOk="0">
                  <a:moveTo>
                    <a:pt x="3191" y="2850"/>
                  </a:moveTo>
                  <a:lnTo>
                    <a:pt x="3191" y="2850"/>
                  </a:lnTo>
                  <a:lnTo>
                    <a:pt x="3313" y="2680"/>
                  </a:lnTo>
                  <a:lnTo>
                    <a:pt x="3410" y="2509"/>
                  </a:lnTo>
                  <a:lnTo>
                    <a:pt x="3483" y="2314"/>
                  </a:lnTo>
                  <a:lnTo>
                    <a:pt x="3532" y="2095"/>
                  </a:lnTo>
                  <a:lnTo>
                    <a:pt x="3532" y="2095"/>
                  </a:lnTo>
                  <a:lnTo>
                    <a:pt x="3556" y="1925"/>
                  </a:lnTo>
                  <a:lnTo>
                    <a:pt x="3556" y="1730"/>
                  </a:lnTo>
                  <a:lnTo>
                    <a:pt x="3556" y="1559"/>
                  </a:lnTo>
                  <a:lnTo>
                    <a:pt x="3508" y="1389"/>
                  </a:lnTo>
                  <a:lnTo>
                    <a:pt x="3459" y="1218"/>
                  </a:lnTo>
                  <a:lnTo>
                    <a:pt x="3410" y="1072"/>
                  </a:lnTo>
                  <a:lnTo>
                    <a:pt x="3337" y="902"/>
                  </a:lnTo>
                  <a:lnTo>
                    <a:pt x="3240" y="756"/>
                  </a:lnTo>
                  <a:lnTo>
                    <a:pt x="3142" y="634"/>
                  </a:lnTo>
                  <a:lnTo>
                    <a:pt x="3021" y="512"/>
                  </a:lnTo>
                  <a:lnTo>
                    <a:pt x="2899" y="390"/>
                  </a:lnTo>
                  <a:lnTo>
                    <a:pt x="2753" y="293"/>
                  </a:lnTo>
                  <a:lnTo>
                    <a:pt x="2606" y="196"/>
                  </a:lnTo>
                  <a:lnTo>
                    <a:pt x="2436" y="122"/>
                  </a:lnTo>
                  <a:lnTo>
                    <a:pt x="2266" y="74"/>
                  </a:lnTo>
                  <a:lnTo>
                    <a:pt x="2095" y="25"/>
                  </a:lnTo>
                  <a:lnTo>
                    <a:pt x="2095" y="25"/>
                  </a:lnTo>
                  <a:lnTo>
                    <a:pt x="1925" y="1"/>
                  </a:lnTo>
                  <a:lnTo>
                    <a:pt x="1730" y="1"/>
                  </a:lnTo>
                  <a:lnTo>
                    <a:pt x="1559" y="1"/>
                  </a:lnTo>
                  <a:lnTo>
                    <a:pt x="1389" y="25"/>
                  </a:lnTo>
                  <a:lnTo>
                    <a:pt x="1218" y="74"/>
                  </a:lnTo>
                  <a:lnTo>
                    <a:pt x="1072" y="147"/>
                  </a:lnTo>
                  <a:lnTo>
                    <a:pt x="902" y="220"/>
                  </a:lnTo>
                  <a:lnTo>
                    <a:pt x="756" y="317"/>
                  </a:lnTo>
                  <a:lnTo>
                    <a:pt x="634" y="415"/>
                  </a:lnTo>
                  <a:lnTo>
                    <a:pt x="512" y="537"/>
                  </a:lnTo>
                  <a:lnTo>
                    <a:pt x="390" y="658"/>
                  </a:lnTo>
                  <a:lnTo>
                    <a:pt x="293" y="804"/>
                  </a:lnTo>
                  <a:lnTo>
                    <a:pt x="195" y="951"/>
                  </a:lnTo>
                  <a:lnTo>
                    <a:pt x="122" y="1097"/>
                  </a:lnTo>
                  <a:lnTo>
                    <a:pt x="74" y="1267"/>
                  </a:lnTo>
                  <a:lnTo>
                    <a:pt x="25" y="1462"/>
                  </a:lnTo>
                  <a:lnTo>
                    <a:pt x="25" y="1462"/>
                  </a:lnTo>
                  <a:lnTo>
                    <a:pt x="1" y="1633"/>
                  </a:lnTo>
                  <a:lnTo>
                    <a:pt x="1" y="1803"/>
                  </a:lnTo>
                  <a:lnTo>
                    <a:pt x="1" y="1998"/>
                  </a:lnTo>
                  <a:lnTo>
                    <a:pt x="25" y="2168"/>
                  </a:lnTo>
                  <a:lnTo>
                    <a:pt x="74" y="2339"/>
                  </a:lnTo>
                  <a:lnTo>
                    <a:pt x="147" y="2485"/>
                  </a:lnTo>
                  <a:lnTo>
                    <a:pt x="220" y="2655"/>
                  </a:lnTo>
                  <a:lnTo>
                    <a:pt x="317" y="2777"/>
                  </a:lnTo>
                  <a:lnTo>
                    <a:pt x="415" y="2923"/>
                  </a:lnTo>
                  <a:lnTo>
                    <a:pt x="536" y="3045"/>
                  </a:lnTo>
                  <a:lnTo>
                    <a:pt x="658" y="3167"/>
                  </a:lnTo>
                  <a:lnTo>
                    <a:pt x="804" y="3264"/>
                  </a:lnTo>
                  <a:lnTo>
                    <a:pt x="950" y="3362"/>
                  </a:lnTo>
                  <a:lnTo>
                    <a:pt x="1096" y="3435"/>
                  </a:lnTo>
                  <a:lnTo>
                    <a:pt x="1267" y="3483"/>
                  </a:lnTo>
                  <a:lnTo>
                    <a:pt x="1462" y="3532"/>
                  </a:lnTo>
                  <a:lnTo>
                    <a:pt x="1462" y="3532"/>
                  </a:lnTo>
                  <a:lnTo>
                    <a:pt x="1705" y="3557"/>
                  </a:lnTo>
                  <a:lnTo>
                    <a:pt x="1973" y="3557"/>
                  </a:lnTo>
                  <a:lnTo>
                    <a:pt x="2217" y="3508"/>
                  </a:lnTo>
                  <a:lnTo>
                    <a:pt x="2460" y="3435"/>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5" name="Shape 839">
              <a:extLst>
                <a:ext uri="{FF2B5EF4-FFF2-40B4-BE49-F238E27FC236}">
                  <a16:creationId xmlns:a16="http://schemas.microsoft.com/office/drawing/2014/main" id="{9F038A12-71F6-44CB-8B81-73DB7F535C7D}"/>
                </a:ext>
              </a:extLst>
            </p:cNvPr>
            <p:cNvSpPr/>
            <p:nvPr/>
          </p:nvSpPr>
          <p:spPr>
            <a:xfrm>
              <a:off x="5233525" y="5255225"/>
              <a:ext cx="89525" cy="89525"/>
            </a:xfrm>
            <a:custGeom>
              <a:avLst/>
              <a:gdLst/>
              <a:ahLst/>
              <a:cxnLst/>
              <a:rect l="0" t="0" r="0" b="0"/>
              <a:pathLst>
                <a:path w="3581" h="3581" fill="none" extrusionOk="0">
                  <a:moveTo>
                    <a:pt x="3215" y="707"/>
                  </a:moveTo>
                  <a:lnTo>
                    <a:pt x="3215" y="707"/>
                  </a:lnTo>
                  <a:lnTo>
                    <a:pt x="3093" y="585"/>
                  </a:lnTo>
                  <a:lnTo>
                    <a:pt x="2972" y="464"/>
                  </a:lnTo>
                  <a:lnTo>
                    <a:pt x="2850" y="342"/>
                  </a:lnTo>
                  <a:lnTo>
                    <a:pt x="2679" y="244"/>
                  </a:lnTo>
                  <a:lnTo>
                    <a:pt x="2679" y="244"/>
                  </a:lnTo>
                  <a:lnTo>
                    <a:pt x="2533" y="171"/>
                  </a:lnTo>
                  <a:lnTo>
                    <a:pt x="2363" y="98"/>
                  </a:lnTo>
                  <a:lnTo>
                    <a:pt x="2192" y="50"/>
                  </a:lnTo>
                  <a:lnTo>
                    <a:pt x="2022" y="25"/>
                  </a:lnTo>
                  <a:lnTo>
                    <a:pt x="1851" y="1"/>
                  </a:lnTo>
                  <a:lnTo>
                    <a:pt x="1681" y="25"/>
                  </a:lnTo>
                  <a:lnTo>
                    <a:pt x="1510" y="25"/>
                  </a:lnTo>
                  <a:lnTo>
                    <a:pt x="1340" y="74"/>
                  </a:lnTo>
                  <a:lnTo>
                    <a:pt x="1169" y="123"/>
                  </a:lnTo>
                  <a:lnTo>
                    <a:pt x="1023" y="196"/>
                  </a:lnTo>
                  <a:lnTo>
                    <a:pt x="877" y="269"/>
                  </a:lnTo>
                  <a:lnTo>
                    <a:pt x="731" y="366"/>
                  </a:lnTo>
                  <a:lnTo>
                    <a:pt x="585" y="488"/>
                  </a:lnTo>
                  <a:lnTo>
                    <a:pt x="463" y="610"/>
                  </a:lnTo>
                  <a:lnTo>
                    <a:pt x="341" y="731"/>
                  </a:lnTo>
                  <a:lnTo>
                    <a:pt x="244" y="902"/>
                  </a:lnTo>
                  <a:lnTo>
                    <a:pt x="244" y="902"/>
                  </a:lnTo>
                  <a:lnTo>
                    <a:pt x="171" y="1048"/>
                  </a:lnTo>
                  <a:lnTo>
                    <a:pt x="98" y="1219"/>
                  </a:lnTo>
                  <a:lnTo>
                    <a:pt x="49" y="1389"/>
                  </a:lnTo>
                  <a:lnTo>
                    <a:pt x="25" y="1560"/>
                  </a:lnTo>
                  <a:lnTo>
                    <a:pt x="0" y="1730"/>
                  </a:lnTo>
                  <a:lnTo>
                    <a:pt x="0" y="1900"/>
                  </a:lnTo>
                  <a:lnTo>
                    <a:pt x="25" y="2071"/>
                  </a:lnTo>
                  <a:lnTo>
                    <a:pt x="73" y="2241"/>
                  </a:lnTo>
                  <a:lnTo>
                    <a:pt x="122" y="2412"/>
                  </a:lnTo>
                  <a:lnTo>
                    <a:pt x="195" y="2558"/>
                  </a:lnTo>
                  <a:lnTo>
                    <a:pt x="268" y="2729"/>
                  </a:lnTo>
                  <a:lnTo>
                    <a:pt x="366" y="2850"/>
                  </a:lnTo>
                  <a:lnTo>
                    <a:pt x="463" y="2996"/>
                  </a:lnTo>
                  <a:lnTo>
                    <a:pt x="609" y="3118"/>
                  </a:lnTo>
                  <a:lnTo>
                    <a:pt x="731" y="3240"/>
                  </a:lnTo>
                  <a:lnTo>
                    <a:pt x="901" y="3337"/>
                  </a:lnTo>
                  <a:lnTo>
                    <a:pt x="901" y="3337"/>
                  </a:lnTo>
                  <a:lnTo>
                    <a:pt x="1048" y="3410"/>
                  </a:lnTo>
                  <a:lnTo>
                    <a:pt x="1218" y="3484"/>
                  </a:lnTo>
                  <a:lnTo>
                    <a:pt x="1389" y="3532"/>
                  </a:lnTo>
                  <a:lnTo>
                    <a:pt x="1559" y="3557"/>
                  </a:lnTo>
                  <a:lnTo>
                    <a:pt x="1730" y="3581"/>
                  </a:lnTo>
                  <a:lnTo>
                    <a:pt x="1900" y="3581"/>
                  </a:lnTo>
                  <a:lnTo>
                    <a:pt x="2071" y="3557"/>
                  </a:lnTo>
                  <a:lnTo>
                    <a:pt x="2241" y="3508"/>
                  </a:lnTo>
                  <a:lnTo>
                    <a:pt x="2411" y="3459"/>
                  </a:lnTo>
                  <a:lnTo>
                    <a:pt x="2558" y="3410"/>
                  </a:lnTo>
                  <a:lnTo>
                    <a:pt x="2704" y="3313"/>
                  </a:lnTo>
                  <a:lnTo>
                    <a:pt x="2850" y="3216"/>
                  </a:lnTo>
                  <a:lnTo>
                    <a:pt x="2996" y="3118"/>
                  </a:lnTo>
                  <a:lnTo>
                    <a:pt x="3118" y="2996"/>
                  </a:lnTo>
                  <a:lnTo>
                    <a:pt x="3240" y="2850"/>
                  </a:lnTo>
                  <a:lnTo>
                    <a:pt x="3337" y="2704"/>
                  </a:lnTo>
                  <a:lnTo>
                    <a:pt x="3337" y="2704"/>
                  </a:lnTo>
                  <a:lnTo>
                    <a:pt x="3459" y="2412"/>
                  </a:lnTo>
                  <a:lnTo>
                    <a:pt x="3532" y="2144"/>
                  </a:lnTo>
                  <a:lnTo>
                    <a:pt x="3581" y="1852"/>
                  </a:lnTo>
                  <a:lnTo>
                    <a:pt x="3556" y="156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6" name="Shape 840">
              <a:extLst>
                <a:ext uri="{FF2B5EF4-FFF2-40B4-BE49-F238E27FC236}">
                  <a16:creationId xmlns:a16="http://schemas.microsoft.com/office/drawing/2014/main" id="{A73375A2-8E5C-44AB-80B8-AE7DBBB1CA4E}"/>
                </a:ext>
              </a:extLst>
            </p:cNvPr>
            <p:cNvSpPr/>
            <p:nvPr/>
          </p:nvSpPr>
          <p:spPr>
            <a:xfrm>
              <a:off x="5453325" y="5382475"/>
              <a:ext cx="88925" cy="88325"/>
            </a:xfrm>
            <a:custGeom>
              <a:avLst/>
              <a:gdLst/>
              <a:ahLst/>
              <a:cxnLst/>
              <a:rect l="0" t="0" r="0" b="0"/>
              <a:pathLst>
                <a:path w="3557" h="3533" fill="none" extrusionOk="0">
                  <a:moveTo>
                    <a:pt x="1389" y="1"/>
                  </a:moveTo>
                  <a:lnTo>
                    <a:pt x="1389" y="1"/>
                  </a:lnTo>
                  <a:lnTo>
                    <a:pt x="1194" y="50"/>
                  </a:lnTo>
                  <a:lnTo>
                    <a:pt x="999" y="147"/>
                  </a:lnTo>
                  <a:lnTo>
                    <a:pt x="804" y="245"/>
                  </a:lnTo>
                  <a:lnTo>
                    <a:pt x="634" y="366"/>
                  </a:lnTo>
                  <a:lnTo>
                    <a:pt x="634" y="366"/>
                  </a:lnTo>
                  <a:lnTo>
                    <a:pt x="488" y="488"/>
                  </a:lnTo>
                  <a:lnTo>
                    <a:pt x="390" y="634"/>
                  </a:lnTo>
                  <a:lnTo>
                    <a:pt x="268" y="780"/>
                  </a:lnTo>
                  <a:lnTo>
                    <a:pt x="195" y="926"/>
                  </a:lnTo>
                  <a:lnTo>
                    <a:pt x="122" y="1073"/>
                  </a:lnTo>
                  <a:lnTo>
                    <a:pt x="74" y="1243"/>
                  </a:lnTo>
                  <a:lnTo>
                    <a:pt x="25" y="1414"/>
                  </a:lnTo>
                  <a:lnTo>
                    <a:pt x="0" y="1584"/>
                  </a:lnTo>
                  <a:lnTo>
                    <a:pt x="0" y="1755"/>
                  </a:lnTo>
                  <a:lnTo>
                    <a:pt x="0" y="1925"/>
                  </a:lnTo>
                  <a:lnTo>
                    <a:pt x="25" y="2096"/>
                  </a:lnTo>
                  <a:lnTo>
                    <a:pt x="74" y="2266"/>
                  </a:lnTo>
                  <a:lnTo>
                    <a:pt x="122" y="2412"/>
                  </a:lnTo>
                  <a:lnTo>
                    <a:pt x="195" y="2583"/>
                  </a:lnTo>
                  <a:lnTo>
                    <a:pt x="293" y="2729"/>
                  </a:lnTo>
                  <a:lnTo>
                    <a:pt x="415" y="2875"/>
                  </a:lnTo>
                  <a:lnTo>
                    <a:pt x="415" y="2875"/>
                  </a:lnTo>
                  <a:lnTo>
                    <a:pt x="536" y="3021"/>
                  </a:lnTo>
                  <a:lnTo>
                    <a:pt x="658" y="3143"/>
                  </a:lnTo>
                  <a:lnTo>
                    <a:pt x="804" y="3240"/>
                  </a:lnTo>
                  <a:lnTo>
                    <a:pt x="950" y="3313"/>
                  </a:lnTo>
                  <a:lnTo>
                    <a:pt x="1121" y="3386"/>
                  </a:lnTo>
                  <a:lnTo>
                    <a:pt x="1267" y="3459"/>
                  </a:lnTo>
                  <a:lnTo>
                    <a:pt x="1437" y="3484"/>
                  </a:lnTo>
                  <a:lnTo>
                    <a:pt x="1608" y="3508"/>
                  </a:lnTo>
                  <a:lnTo>
                    <a:pt x="1778" y="3532"/>
                  </a:lnTo>
                  <a:lnTo>
                    <a:pt x="1949" y="3508"/>
                  </a:lnTo>
                  <a:lnTo>
                    <a:pt x="2119" y="3484"/>
                  </a:lnTo>
                  <a:lnTo>
                    <a:pt x="2290" y="3435"/>
                  </a:lnTo>
                  <a:lnTo>
                    <a:pt x="2460" y="3386"/>
                  </a:lnTo>
                  <a:lnTo>
                    <a:pt x="2606" y="3313"/>
                  </a:lnTo>
                  <a:lnTo>
                    <a:pt x="2777" y="3216"/>
                  </a:lnTo>
                  <a:lnTo>
                    <a:pt x="2923" y="3118"/>
                  </a:lnTo>
                  <a:lnTo>
                    <a:pt x="2923" y="3118"/>
                  </a:lnTo>
                  <a:lnTo>
                    <a:pt x="3045" y="2997"/>
                  </a:lnTo>
                  <a:lnTo>
                    <a:pt x="3167" y="2851"/>
                  </a:lnTo>
                  <a:lnTo>
                    <a:pt x="3264" y="2704"/>
                  </a:lnTo>
                  <a:lnTo>
                    <a:pt x="3361" y="2558"/>
                  </a:lnTo>
                  <a:lnTo>
                    <a:pt x="3435" y="2412"/>
                  </a:lnTo>
                  <a:lnTo>
                    <a:pt x="3483" y="2242"/>
                  </a:lnTo>
                  <a:lnTo>
                    <a:pt x="3532" y="2071"/>
                  </a:lnTo>
                  <a:lnTo>
                    <a:pt x="3556" y="1901"/>
                  </a:lnTo>
                  <a:lnTo>
                    <a:pt x="3556" y="1730"/>
                  </a:lnTo>
                  <a:lnTo>
                    <a:pt x="3556" y="1560"/>
                  </a:lnTo>
                  <a:lnTo>
                    <a:pt x="3532" y="1389"/>
                  </a:lnTo>
                  <a:lnTo>
                    <a:pt x="3483" y="1219"/>
                  </a:lnTo>
                  <a:lnTo>
                    <a:pt x="3410" y="1048"/>
                  </a:lnTo>
                  <a:lnTo>
                    <a:pt x="3337" y="902"/>
                  </a:lnTo>
                  <a:lnTo>
                    <a:pt x="3264" y="756"/>
                  </a:lnTo>
                  <a:lnTo>
                    <a:pt x="3142" y="610"/>
                  </a:lnTo>
                  <a:lnTo>
                    <a:pt x="3142" y="610"/>
                  </a:lnTo>
                  <a:lnTo>
                    <a:pt x="2972" y="415"/>
                  </a:lnTo>
                  <a:lnTo>
                    <a:pt x="2753" y="245"/>
                  </a:lnTo>
                  <a:lnTo>
                    <a:pt x="2533" y="123"/>
                  </a:lnTo>
                  <a:lnTo>
                    <a:pt x="2314" y="5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7" name="Shape 841">
              <a:extLst>
                <a:ext uri="{FF2B5EF4-FFF2-40B4-BE49-F238E27FC236}">
                  <a16:creationId xmlns:a16="http://schemas.microsoft.com/office/drawing/2014/main" id="{43CBB49F-2D31-483F-8265-5900F1EABA6D}"/>
                </a:ext>
              </a:extLst>
            </p:cNvPr>
            <p:cNvSpPr/>
            <p:nvPr/>
          </p:nvSpPr>
          <p:spPr>
            <a:xfrm>
              <a:off x="5682875" y="5188875"/>
              <a:ext cx="88925" cy="89525"/>
            </a:xfrm>
            <a:custGeom>
              <a:avLst/>
              <a:gdLst/>
              <a:ahLst/>
              <a:cxnLst/>
              <a:rect l="0" t="0" r="0" b="0"/>
              <a:pathLst>
                <a:path w="3557" h="3581" fill="none" extrusionOk="0">
                  <a:moveTo>
                    <a:pt x="0" y="2022"/>
                  </a:moveTo>
                  <a:lnTo>
                    <a:pt x="0" y="2022"/>
                  </a:lnTo>
                  <a:lnTo>
                    <a:pt x="25" y="2216"/>
                  </a:lnTo>
                  <a:lnTo>
                    <a:pt x="98" y="2411"/>
                  </a:lnTo>
                  <a:lnTo>
                    <a:pt x="98" y="2411"/>
                  </a:lnTo>
                  <a:lnTo>
                    <a:pt x="171" y="2557"/>
                  </a:lnTo>
                  <a:lnTo>
                    <a:pt x="244" y="2728"/>
                  </a:lnTo>
                  <a:lnTo>
                    <a:pt x="341" y="2874"/>
                  </a:lnTo>
                  <a:lnTo>
                    <a:pt x="463" y="2996"/>
                  </a:lnTo>
                  <a:lnTo>
                    <a:pt x="585" y="3118"/>
                  </a:lnTo>
                  <a:lnTo>
                    <a:pt x="707" y="3239"/>
                  </a:lnTo>
                  <a:lnTo>
                    <a:pt x="853" y="3337"/>
                  </a:lnTo>
                  <a:lnTo>
                    <a:pt x="999" y="3410"/>
                  </a:lnTo>
                  <a:lnTo>
                    <a:pt x="1169" y="3483"/>
                  </a:lnTo>
                  <a:lnTo>
                    <a:pt x="1340" y="3532"/>
                  </a:lnTo>
                  <a:lnTo>
                    <a:pt x="1510" y="3556"/>
                  </a:lnTo>
                  <a:lnTo>
                    <a:pt x="1681" y="3580"/>
                  </a:lnTo>
                  <a:lnTo>
                    <a:pt x="1851" y="3580"/>
                  </a:lnTo>
                  <a:lnTo>
                    <a:pt x="2022" y="3556"/>
                  </a:lnTo>
                  <a:lnTo>
                    <a:pt x="2192" y="3532"/>
                  </a:lnTo>
                  <a:lnTo>
                    <a:pt x="2363" y="3459"/>
                  </a:lnTo>
                  <a:lnTo>
                    <a:pt x="2363" y="3459"/>
                  </a:lnTo>
                  <a:lnTo>
                    <a:pt x="2533" y="3410"/>
                  </a:lnTo>
                  <a:lnTo>
                    <a:pt x="2704" y="3312"/>
                  </a:lnTo>
                  <a:lnTo>
                    <a:pt x="2850" y="3215"/>
                  </a:lnTo>
                  <a:lnTo>
                    <a:pt x="2972" y="3093"/>
                  </a:lnTo>
                  <a:lnTo>
                    <a:pt x="3093" y="2971"/>
                  </a:lnTo>
                  <a:lnTo>
                    <a:pt x="3215" y="2850"/>
                  </a:lnTo>
                  <a:lnTo>
                    <a:pt x="3288" y="2704"/>
                  </a:lnTo>
                  <a:lnTo>
                    <a:pt x="3386" y="2557"/>
                  </a:lnTo>
                  <a:lnTo>
                    <a:pt x="3434" y="2387"/>
                  </a:lnTo>
                  <a:lnTo>
                    <a:pt x="3483" y="2216"/>
                  </a:lnTo>
                  <a:lnTo>
                    <a:pt x="3532" y="2070"/>
                  </a:lnTo>
                  <a:lnTo>
                    <a:pt x="3556" y="1875"/>
                  </a:lnTo>
                  <a:lnTo>
                    <a:pt x="3556" y="1705"/>
                  </a:lnTo>
                  <a:lnTo>
                    <a:pt x="3532" y="1534"/>
                  </a:lnTo>
                  <a:lnTo>
                    <a:pt x="3507" y="1364"/>
                  </a:lnTo>
                  <a:lnTo>
                    <a:pt x="3434" y="1194"/>
                  </a:lnTo>
                  <a:lnTo>
                    <a:pt x="3434" y="1194"/>
                  </a:lnTo>
                  <a:lnTo>
                    <a:pt x="3361" y="1023"/>
                  </a:lnTo>
                  <a:lnTo>
                    <a:pt x="3288" y="853"/>
                  </a:lnTo>
                  <a:lnTo>
                    <a:pt x="3191" y="706"/>
                  </a:lnTo>
                  <a:lnTo>
                    <a:pt x="3069" y="585"/>
                  </a:lnTo>
                  <a:lnTo>
                    <a:pt x="2947" y="463"/>
                  </a:lnTo>
                  <a:lnTo>
                    <a:pt x="2825" y="341"/>
                  </a:lnTo>
                  <a:lnTo>
                    <a:pt x="2679" y="268"/>
                  </a:lnTo>
                  <a:lnTo>
                    <a:pt x="2533" y="171"/>
                  </a:lnTo>
                  <a:lnTo>
                    <a:pt x="2363" y="122"/>
                  </a:lnTo>
                  <a:lnTo>
                    <a:pt x="2192" y="73"/>
                  </a:lnTo>
                  <a:lnTo>
                    <a:pt x="2022" y="24"/>
                  </a:lnTo>
                  <a:lnTo>
                    <a:pt x="1851" y="24"/>
                  </a:lnTo>
                  <a:lnTo>
                    <a:pt x="1681" y="0"/>
                  </a:lnTo>
                  <a:lnTo>
                    <a:pt x="1510" y="24"/>
                  </a:lnTo>
                  <a:lnTo>
                    <a:pt x="1340" y="73"/>
                  </a:lnTo>
                  <a:lnTo>
                    <a:pt x="1169" y="122"/>
                  </a:lnTo>
                  <a:lnTo>
                    <a:pt x="1169" y="122"/>
                  </a:lnTo>
                  <a:lnTo>
                    <a:pt x="974" y="195"/>
                  </a:lnTo>
                  <a:lnTo>
                    <a:pt x="804" y="292"/>
                  </a:lnTo>
                  <a:lnTo>
                    <a:pt x="658" y="390"/>
                  </a:lnTo>
                  <a:lnTo>
                    <a:pt x="512" y="512"/>
                  </a:lnTo>
                  <a:lnTo>
                    <a:pt x="390" y="658"/>
                  </a:lnTo>
                  <a:lnTo>
                    <a:pt x="293" y="804"/>
                  </a:lnTo>
                  <a:lnTo>
                    <a:pt x="195" y="950"/>
                  </a:lnTo>
                  <a:lnTo>
                    <a:pt x="122" y="112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8" name="Shape 842">
              <a:extLst>
                <a:ext uri="{FF2B5EF4-FFF2-40B4-BE49-F238E27FC236}">
                  <a16:creationId xmlns:a16="http://schemas.microsoft.com/office/drawing/2014/main" id="{8C8A1ED6-616F-46E0-B3CC-CAE06F304DDD}"/>
                </a:ext>
              </a:extLst>
            </p:cNvPr>
            <p:cNvSpPr/>
            <p:nvPr/>
          </p:nvSpPr>
          <p:spPr>
            <a:xfrm>
              <a:off x="5411925" y="5110925"/>
              <a:ext cx="188775" cy="189400"/>
            </a:xfrm>
            <a:custGeom>
              <a:avLst/>
              <a:gdLst/>
              <a:ahLst/>
              <a:cxnLst/>
              <a:rect l="0" t="0" r="0" b="0"/>
              <a:pathLst>
                <a:path w="7551" h="7576" fill="none" extrusionOk="0">
                  <a:moveTo>
                    <a:pt x="0" y="3776"/>
                  </a:moveTo>
                  <a:lnTo>
                    <a:pt x="0" y="3776"/>
                  </a:lnTo>
                  <a:lnTo>
                    <a:pt x="25" y="3410"/>
                  </a:lnTo>
                  <a:lnTo>
                    <a:pt x="73" y="3021"/>
                  </a:lnTo>
                  <a:lnTo>
                    <a:pt x="171" y="2655"/>
                  </a:lnTo>
                  <a:lnTo>
                    <a:pt x="293" y="2314"/>
                  </a:lnTo>
                  <a:lnTo>
                    <a:pt x="463" y="1973"/>
                  </a:lnTo>
                  <a:lnTo>
                    <a:pt x="658" y="1681"/>
                  </a:lnTo>
                  <a:lnTo>
                    <a:pt x="877" y="1389"/>
                  </a:lnTo>
                  <a:lnTo>
                    <a:pt x="1121" y="1121"/>
                  </a:lnTo>
                  <a:lnTo>
                    <a:pt x="1389" y="877"/>
                  </a:lnTo>
                  <a:lnTo>
                    <a:pt x="1656" y="658"/>
                  </a:lnTo>
                  <a:lnTo>
                    <a:pt x="1973" y="463"/>
                  </a:lnTo>
                  <a:lnTo>
                    <a:pt x="2314" y="293"/>
                  </a:lnTo>
                  <a:lnTo>
                    <a:pt x="2655" y="171"/>
                  </a:lnTo>
                  <a:lnTo>
                    <a:pt x="3020" y="74"/>
                  </a:lnTo>
                  <a:lnTo>
                    <a:pt x="3386" y="25"/>
                  </a:lnTo>
                  <a:lnTo>
                    <a:pt x="3775" y="1"/>
                  </a:lnTo>
                  <a:lnTo>
                    <a:pt x="3775" y="1"/>
                  </a:lnTo>
                  <a:lnTo>
                    <a:pt x="4165" y="25"/>
                  </a:lnTo>
                  <a:lnTo>
                    <a:pt x="4555" y="74"/>
                  </a:lnTo>
                  <a:lnTo>
                    <a:pt x="4896" y="171"/>
                  </a:lnTo>
                  <a:lnTo>
                    <a:pt x="5261" y="293"/>
                  </a:lnTo>
                  <a:lnTo>
                    <a:pt x="5578" y="463"/>
                  </a:lnTo>
                  <a:lnTo>
                    <a:pt x="5894" y="658"/>
                  </a:lnTo>
                  <a:lnTo>
                    <a:pt x="6186" y="877"/>
                  </a:lnTo>
                  <a:lnTo>
                    <a:pt x="6454" y="1121"/>
                  </a:lnTo>
                  <a:lnTo>
                    <a:pt x="6698" y="1389"/>
                  </a:lnTo>
                  <a:lnTo>
                    <a:pt x="6917" y="1681"/>
                  </a:lnTo>
                  <a:lnTo>
                    <a:pt x="7112" y="1973"/>
                  </a:lnTo>
                  <a:lnTo>
                    <a:pt x="7258" y="2314"/>
                  </a:lnTo>
                  <a:lnTo>
                    <a:pt x="7404" y="2655"/>
                  </a:lnTo>
                  <a:lnTo>
                    <a:pt x="7477" y="3021"/>
                  </a:lnTo>
                  <a:lnTo>
                    <a:pt x="7550" y="3410"/>
                  </a:lnTo>
                  <a:lnTo>
                    <a:pt x="7550" y="3776"/>
                  </a:lnTo>
                  <a:lnTo>
                    <a:pt x="7550" y="3776"/>
                  </a:lnTo>
                  <a:lnTo>
                    <a:pt x="7550" y="4165"/>
                  </a:lnTo>
                  <a:lnTo>
                    <a:pt x="7477" y="4555"/>
                  </a:lnTo>
                  <a:lnTo>
                    <a:pt x="7404" y="4920"/>
                  </a:lnTo>
                  <a:lnTo>
                    <a:pt x="7258" y="5261"/>
                  </a:lnTo>
                  <a:lnTo>
                    <a:pt x="7112" y="5578"/>
                  </a:lnTo>
                  <a:lnTo>
                    <a:pt x="6917" y="5895"/>
                  </a:lnTo>
                  <a:lnTo>
                    <a:pt x="6698" y="6187"/>
                  </a:lnTo>
                  <a:lnTo>
                    <a:pt x="6454" y="6455"/>
                  </a:lnTo>
                  <a:lnTo>
                    <a:pt x="6186" y="6698"/>
                  </a:lnTo>
                  <a:lnTo>
                    <a:pt x="5894" y="6917"/>
                  </a:lnTo>
                  <a:lnTo>
                    <a:pt x="5578" y="7112"/>
                  </a:lnTo>
                  <a:lnTo>
                    <a:pt x="5261" y="7258"/>
                  </a:lnTo>
                  <a:lnTo>
                    <a:pt x="4896" y="7405"/>
                  </a:lnTo>
                  <a:lnTo>
                    <a:pt x="4555" y="7478"/>
                  </a:lnTo>
                  <a:lnTo>
                    <a:pt x="4165" y="7551"/>
                  </a:lnTo>
                  <a:lnTo>
                    <a:pt x="3775" y="7575"/>
                  </a:lnTo>
                  <a:lnTo>
                    <a:pt x="3775" y="7575"/>
                  </a:lnTo>
                  <a:lnTo>
                    <a:pt x="3386" y="7551"/>
                  </a:lnTo>
                  <a:lnTo>
                    <a:pt x="3020" y="7478"/>
                  </a:lnTo>
                  <a:lnTo>
                    <a:pt x="2655" y="7405"/>
                  </a:lnTo>
                  <a:lnTo>
                    <a:pt x="2314" y="7258"/>
                  </a:lnTo>
                  <a:lnTo>
                    <a:pt x="1973" y="7112"/>
                  </a:lnTo>
                  <a:lnTo>
                    <a:pt x="1656" y="6917"/>
                  </a:lnTo>
                  <a:lnTo>
                    <a:pt x="1389" y="6698"/>
                  </a:lnTo>
                  <a:lnTo>
                    <a:pt x="1121" y="6455"/>
                  </a:lnTo>
                  <a:lnTo>
                    <a:pt x="877" y="6187"/>
                  </a:lnTo>
                  <a:lnTo>
                    <a:pt x="658" y="5895"/>
                  </a:lnTo>
                  <a:lnTo>
                    <a:pt x="463" y="5578"/>
                  </a:lnTo>
                  <a:lnTo>
                    <a:pt x="293" y="5261"/>
                  </a:lnTo>
                  <a:lnTo>
                    <a:pt x="171" y="4920"/>
                  </a:lnTo>
                  <a:lnTo>
                    <a:pt x="73" y="4555"/>
                  </a:lnTo>
                  <a:lnTo>
                    <a:pt x="25" y="4165"/>
                  </a:lnTo>
                  <a:lnTo>
                    <a:pt x="0" y="3776"/>
                  </a:lnTo>
                  <a:lnTo>
                    <a:pt x="0" y="377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9" name="Shape 843">
              <a:extLst>
                <a:ext uri="{FF2B5EF4-FFF2-40B4-BE49-F238E27FC236}">
                  <a16:creationId xmlns:a16="http://schemas.microsoft.com/office/drawing/2014/main" id="{405F9ADC-4FBE-4896-BFA7-DFE4065D09E2}"/>
                </a:ext>
              </a:extLst>
            </p:cNvPr>
            <p:cNvSpPr/>
            <p:nvPr/>
          </p:nvSpPr>
          <p:spPr>
            <a:xfrm>
              <a:off x="5367475" y="5025075"/>
              <a:ext cx="81600" cy="105975"/>
            </a:xfrm>
            <a:custGeom>
              <a:avLst/>
              <a:gdLst/>
              <a:ahLst/>
              <a:cxnLst/>
              <a:rect l="0" t="0" r="0" b="0"/>
              <a:pathLst>
                <a:path w="3264" h="4239" fill="none" extrusionOk="0">
                  <a:moveTo>
                    <a:pt x="0" y="1"/>
                  </a:moveTo>
                  <a:lnTo>
                    <a:pt x="3264" y="423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0" name="Shape 844">
              <a:extLst>
                <a:ext uri="{FF2B5EF4-FFF2-40B4-BE49-F238E27FC236}">
                  <a16:creationId xmlns:a16="http://schemas.microsoft.com/office/drawing/2014/main" id="{1BD1785F-6F38-407A-B5C1-BBFF4D978B9A}"/>
                </a:ext>
              </a:extLst>
            </p:cNvPr>
            <p:cNvSpPr/>
            <p:nvPr/>
          </p:nvSpPr>
          <p:spPr>
            <a:xfrm>
              <a:off x="5567800" y="4999500"/>
              <a:ext cx="115100" cy="133975"/>
            </a:xfrm>
            <a:custGeom>
              <a:avLst/>
              <a:gdLst/>
              <a:ahLst/>
              <a:cxnLst/>
              <a:rect l="0" t="0" r="0" b="0"/>
              <a:pathLst>
                <a:path w="4604" h="5359" fill="none" extrusionOk="0">
                  <a:moveTo>
                    <a:pt x="0" y="5359"/>
                  </a:moveTo>
                  <a:lnTo>
                    <a:pt x="460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1" name="Shape 845">
              <a:extLst>
                <a:ext uri="{FF2B5EF4-FFF2-40B4-BE49-F238E27FC236}">
                  <a16:creationId xmlns:a16="http://schemas.microsoft.com/office/drawing/2014/main" id="{25597B5D-1704-4ACE-9E62-7FBB5F4ECC11}"/>
                </a:ext>
              </a:extLst>
            </p:cNvPr>
            <p:cNvSpPr/>
            <p:nvPr/>
          </p:nvSpPr>
          <p:spPr>
            <a:xfrm>
              <a:off x="5600075" y="5217475"/>
              <a:ext cx="127275" cy="16475"/>
            </a:xfrm>
            <a:custGeom>
              <a:avLst/>
              <a:gdLst/>
              <a:ahLst/>
              <a:cxnLst/>
              <a:rect l="0" t="0" r="0" b="0"/>
              <a:pathLst>
                <a:path w="5091" h="659" fill="none" extrusionOk="0">
                  <a:moveTo>
                    <a:pt x="5090" y="658"/>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2" name="Shape 846">
              <a:extLst>
                <a:ext uri="{FF2B5EF4-FFF2-40B4-BE49-F238E27FC236}">
                  <a16:creationId xmlns:a16="http://schemas.microsoft.com/office/drawing/2014/main" id="{7C01484D-90B4-423C-9A6A-211797CE71A7}"/>
                </a:ext>
              </a:extLst>
            </p:cNvPr>
            <p:cNvSpPr/>
            <p:nvPr/>
          </p:nvSpPr>
          <p:spPr>
            <a:xfrm>
              <a:off x="5497775" y="5299675"/>
              <a:ext cx="4900" cy="126675"/>
            </a:xfrm>
            <a:custGeom>
              <a:avLst/>
              <a:gdLst/>
              <a:ahLst/>
              <a:cxnLst/>
              <a:rect l="0" t="0" r="0" b="0"/>
              <a:pathLst>
                <a:path w="196" h="5067" fill="none" extrusionOk="0">
                  <a:moveTo>
                    <a:pt x="0" y="5067"/>
                  </a:moveTo>
                  <a:lnTo>
                    <a:pt x="195"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3" name="Shape 847">
              <a:extLst>
                <a:ext uri="{FF2B5EF4-FFF2-40B4-BE49-F238E27FC236}">
                  <a16:creationId xmlns:a16="http://schemas.microsoft.com/office/drawing/2014/main" id="{6F88A694-A78E-46B0-A738-7B972F54FAE3}"/>
                </a:ext>
              </a:extLst>
            </p:cNvPr>
            <p:cNvSpPr/>
            <p:nvPr/>
          </p:nvSpPr>
          <p:spPr>
            <a:xfrm>
              <a:off x="5277975" y="5241825"/>
              <a:ext cx="141275" cy="58500"/>
            </a:xfrm>
            <a:custGeom>
              <a:avLst/>
              <a:gdLst/>
              <a:ahLst/>
              <a:cxnLst/>
              <a:rect l="0" t="0" r="0" b="0"/>
              <a:pathLst>
                <a:path w="5651" h="2340" fill="none" extrusionOk="0">
                  <a:moveTo>
                    <a:pt x="0" y="2339"/>
                  </a:moveTo>
                  <a:lnTo>
                    <a:pt x="565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424" name="Shape 848">
            <a:extLst>
              <a:ext uri="{FF2B5EF4-FFF2-40B4-BE49-F238E27FC236}">
                <a16:creationId xmlns:a16="http://schemas.microsoft.com/office/drawing/2014/main" id="{37A6D39A-4DDC-4F7F-9842-1D355990B996}"/>
              </a:ext>
            </a:extLst>
          </p:cNvPr>
          <p:cNvGrpSpPr/>
          <p:nvPr/>
        </p:nvGrpSpPr>
        <p:grpSpPr>
          <a:xfrm>
            <a:off x="9116051" y="5395431"/>
            <a:ext cx="562948" cy="500620"/>
            <a:chOff x="4556450" y="4963575"/>
            <a:chExt cx="548025" cy="498100"/>
          </a:xfrm>
        </p:grpSpPr>
        <p:sp>
          <p:nvSpPr>
            <p:cNvPr id="425" name="Shape 849">
              <a:extLst>
                <a:ext uri="{FF2B5EF4-FFF2-40B4-BE49-F238E27FC236}">
                  <a16:creationId xmlns:a16="http://schemas.microsoft.com/office/drawing/2014/main" id="{D185EF5E-576D-4E5A-95B5-A4C73E13AC2F}"/>
                </a:ext>
              </a:extLst>
            </p:cNvPr>
            <p:cNvSpPr/>
            <p:nvPr/>
          </p:nvSpPr>
          <p:spPr>
            <a:xfrm>
              <a:off x="4611850" y="5222350"/>
              <a:ext cx="436600" cy="239325"/>
            </a:xfrm>
            <a:custGeom>
              <a:avLst/>
              <a:gdLst/>
              <a:ahLst/>
              <a:cxnLst/>
              <a:rect l="0" t="0" r="0" b="0"/>
              <a:pathLst>
                <a:path w="17464" h="9573" fill="none" extrusionOk="0">
                  <a:moveTo>
                    <a:pt x="1" y="1"/>
                  </a:moveTo>
                  <a:lnTo>
                    <a:pt x="1" y="4677"/>
                  </a:lnTo>
                  <a:lnTo>
                    <a:pt x="8720" y="9572"/>
                  </a:lnTo>
                  <a:lnTo>
                    <a:pt x="17463" y="4677"/>
                  </a:lnTo>
                  <a:lnTo>
                    <a:pt x="1746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6" name="Shape 850">
              <a:extLst>
                <a:ext uri="{FF2B5EF4-FFF2-40B4-BE49-F238E27FC236}">
                  <a16:creationId xmlns:a16="http://schemas.microsoft.com/office/drawing/2014/main" id="{672924C1-02F0-4F59-AB8D-A6EE311D28EE}"/>
                </a:ext>
              </a:extLst>
            </p:cNvPr>
            <p:cNvSpPr/>
            <p:nvPr/>
          </p:nvSpPr>
          <p:spPr>
            <a:xfrm>
              <a:off x="4612475" y="4963575"/>
              <a:ext cx="435975" cy="125450"/>
            </a:xfrm>
            <a:custGeom>
              <a:avLst/>
              <a:gdLst/>
              <a:ahLst/>
              <a:cxnLst/>
              <a:rect l="0" t="0" r="0" b="0"/>
              <a:pathLst>
                <a:path w="17439" h="5018" fill="none" extrusionOk="0">
                  <a:moveTo>
                    <a:pt x="17438" y="5018"/>
                  </a:moveTo>
                  <a:lnTo>
                    <a:pt x="8671" y="1"/>
                  </a:lnTo>
                  <a:lnTo>
                    <a:pt x="0" y="501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7" name="Shape 851">
              <a:extLst>
                <a:ext uri="{FF2B5EF4-FFF2-40B4-BE49-F238E27FC236}">
                  <a16:creationId xmlns:a16="http://schemas.microsoft.com/office/drawing/2014/main" id="{4D81E870-70FD-489C-B813-3BEAEF6B54AF}"/>
                </a:ext>
              </a:extLst>
            </p:cNvPr>
            <p:cNvSpPr/>
            <p:nvPr/>
          </p:nvSpPr>
          <p:spPr>
            <a:xfrm>
              <a:off x="4556450" y="5089000"/>
              <a:ext cx="274025" cy="225925"/>
            </a:xfrm>
            <a:custGeom>
              <a:avLst/>
              <a:gdLst/>
              <a:ahLst/>
              <a:cxnLst/>
              <a:rect l="0" t="0" r="0" b="0"/>
              <a:pathLst>
                <a:path w="10961" h="9037" fill="none" extrusionOk="0">
                  <a:moveTo>
                    <a:pt x="8720" y="9037"/>
                  </a:moveTo>
                  <a:lnTo>
                    <a:pt x="1" y="4068"/>
                  </a:lnTo>
                  <a:lnTo>
                    <a:pt x="2241" y="1"/>
                  </a:lnTo>
                  <a:lnTo>
                    <a:pt x="10960" y="4969"/>
                  </a:lnTo>
                  <a:lnTo>
                    <a:pt x="8720" y="903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8" name="Shape 852">
              <a:extLst>
                <a:ext uri="{FF2B5EF4-FFF2-40B4-BE49-F238E27FC236}">
                  <a16:creationId xmlns:a16="http://schemas.microsoft.com/office/drawing/2014/main" id="{43F076C2-4556-499D-A4FA-1A7B9CEC3F3D}"/>
                </a:ext>
              </a:extLst>
            </p:cNvPr>
            <p:cNvSpPr/>
            <p:nvPr/>
          </p:nvSpPr>
          <p:spPr>
            <a:xfrm>
              <a:off x="4830450" y="5089000"/>
              <a:ext cx="274025" cy="225925"/>
            </a:xfrm>
            <a:custGeom>
              <a:avLst/>
              <a:gdLst/>
              <a:ahLst/>
              <a:cxnLst/>
              <a:rect l="0" t="0" r="0" b="0"/>
              <a:pathLst>
                <a:path w="10961" h="9037" fill="none" extrusionOk="0">
                  <a:moveTo>
                    <a:pt x="2241" y="9037"/>
                  </a:moveTo>
                  <a:lnTo>
                    <a:pt x="10960" y="4068"/>
                  </a:lnTo>
                  <a:lnTo>
                    <a:pt x="8719" y="1"/>
                  </a:lnTo>
                  <a:lnTo>
                    <a:pt x="0" y="4969"/>
                  </a:lnTo>
                  <a:lnTo>
                    <a:pt x="2241" y="903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9" name="Shape 853">
              <a:extLst>
                <a:ext uri="{FF2B5EF4-FFF2-40B4-BE49-F238E27FC236}">
                  <a16:creationId xmlns:a16="http://schemas.microsoft.com/office/drawing/2014/main" id="{691CE4E9-9AAB-4AA4-956E-FE7C02E5B884}"/>
                </a:ext>
              </a:extLst>
            </p:cNvPr>
            <p:cNvSpPr/>
            <p:nvPr/>
          </p:nvSpPr>
          <p:spPr>
            <a:xfrm>
              <a:off x="4830450" y="5213225"/>
              <a:ext cx="25" cy="248450"/>
            </a:xfrm>
            <a:custGeom>
              <a:avLst/>
              <a:gdLst/>
              <a:ahLst/>
              <a:cxnLst/>
              <a:rect l="0" t="0" r="0" b="0"/>
              <a:pathLst>
                <a:path w="1" h="9938" fill="none" extrusionOk="0">
                  <a:moveTo>
                    <a:pt x="0" y="0"/>
                  </a:moveTo>
                  <a:lnTo>
                    <a:pt x="0" y="993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430" name="Shape 854">
            <a:extLst>
              <a:ext uri="{FF2B5EF4-FFF2-40B4-BE49-F238E27FC236}">
                <a16:creationId xmlns:a16="http://schemas.microsoft.com/office/drawing/2014/main" id="{3F356B2F-0A36-4240-AAFD-BA9B54DDF693}"/>
              </a:ext>
            </a:extLst>
          </p:cNvPr>
          <p:cNvGrpSpPr/>
          <p:nvPr/>
        </p:nvGrpSpPr>
        <p:grpSpPr>
          <a:xfrm>
            <a:off x="4981805" y="5503750"/>
            <a:ext cx="544174" cy="294382"/>
            <a:chOff x="531800" y="5071350"/>
            <a:chExt cx="529750" cy="292900"/>
          </a:xfrm>
        </p:grpSpPr>
        <p:sp>
          <p:nvSpPr>
            <p:cNvPr id="431" name="Shape 855">
              <a:extLst>
                <a:ext uri="{FF2B5EF4-FFF2-40B4-BE49-F238E27FC236}">
                  <a16:creationId xmlns:a16="http://schemas.microsoft.com/office/drawing/2014/main" id="{0FB4E6DA-0944-494C-9713-9DD3F6CB0D8C}"/>
                </a:ext>
              </a:extLst>
            </p:cNvPr>
            <p:cNvSpPr/>
            <p:nvPr/>
          </p:nvSpPr>
          <p:spPr>
            <a:xfrm>
              <a:off x="632875" y="5077450"/>
              <a:ext cx="272200" cy="185725"/>
            </a:xfrm>
            <a:custGeom>
              <a:avLst/>
              <a:gdLst/>
              <a:ahLst/>
              <a:cxnLst/>
              <a:rect l="0" t="0" r="0" b="0"/>
              <a:pathLst>
                <a:path w="10888" h="7429" fill="none" extrusionOk="0">
                  <a:moveTo>
                    <a:pt x="2947" y="0"/>
                  </a:moveTo>
                  <a:lnTo>
                    <a:pt x="6406" y="7428"/>
                  </a:lnTo>
                  <a:lnTo>
                    <a:pt x="10887" y="2314"/>
                  </a:lnTo>
                  <a:lnTo>
                    <a:pt x="4019" y="2314"/>
                  </a:lnTo>
                  <a:lnTo>
                    <a:pt x="0" y="7428"/>
                  </a:lnTo>
                  <a:lnTo>
                    <a:pt x="6406" y="742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32" name="Shape 856">
              <a:extLst>
                <a:ext uri="{FF2B5EF4-FFF2-40B4-BE49-F238E27FC236}">
                  <a16:creationId xmlns:a16="http://schemas.microsoft.com/office/drawing/2014/main" id="{82E19313-0162-43C8-9D97-5F387FD0C121}"/>
                </a:ext>
              </a:extLst>
            </p:cNvPr>
            <p:cNvSpPr/>
            <p:nvPr/>
          </p:nvSpPr>
          <p:spPr>
            <a:xfrm>
              <a:off x="886175" y="5071350"/>
              <a:ext cx="74300" cy="191825"/>
            </a:xfrm>
            <a:custGeom>
              <a:avLst/>
              <a:gdLst/>
              <a:ahLst/>
              <a:cxnLst/>
              <a:rect l="0" t="0" r="0" b="0"/>
              <a:pathLst>
                <a:path w="2972" h="7673" fill="none" extrusionOk="0">
                  <a:moveTo>
                    <a:pt x="2971" y="7672"/>
                  </a:moveTo>
                  <a:lnTo>
                    <a:pt x="0" y="1"/>
                  </a:lnTo>
                  <a:lnTo>
                    <a:pt x="1364" y="1"/>
                  </a:lnTo>
                  <a:lnTo>
                    <a:pt x="1364" y="1"/>
                  </a:lnTo>
                  <a:lnTo>
                    <a:pt x="1534" y="25"/>
                  </a:lnTo>
                  <a:lnTo>
                    <a:pt x="1681" y="49"/>
                  </a:lnTo>
                  <a:lnTo>
                    <a:pt x="1827" y="147"/>
                  </a:lnTo>
                  <a:lnTo>
                    <a:pt x="1875" y="195"/>
                  </a:lnTo>
                  <a:lnTo>
                    <a:pt x="1900" y="244"/>
                  </a:lnTo>
                  <a:lnTo>
                    <a:pt x="1924" y="342"/>
                  </a:lnTo>
                  <a:lnTo>
                    <a:pt x="1900" y="439"/>
                  </a:lnTo>
                  <a:lnTo>
                    <a:pt x="1851" y="536"/>
                  </a:lnTo>
                  <a:lnTo>
                    <a:pt x="1778" y="658"/>
                  </a:lnTo>
                  <a:lnTo>
                    <a:pt x="1656" y="804"/>
                  </a:lnTo>
                  <a:lnTo>
                    <a:pt x="1486" y="975"/>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33" name="Shape 857">
              <a:extLst>
                <a:ext uri="{FF2B5EF4-FFF2-40B4-BE49-F238E27FC236}">
                  <a16:creationId xmlns:a16="http://schemas.microsoft.com/office/drawing/2014/main" id="{7F6BD5C2-1A43-4FD1-8630-A6156A9F56BC}"/>
                </a:ext>
              </a:extLst>
            </p:cNvPr>
            <p:cNvSpPr/>
            <p:nvPr/>
          </p:nvSpPr>
          <p:spPr>
            <a:xfrm>
              <a:off x="531800" y="5162075"/>
              <a:ext cx="202175" cy="202175"/>
            </a:xfrm>
            <a:custGeom>
              <a:avLst/>
              <a:gdLst/>
              <a:ahLst/>
              <a:cxnLst/>
              <a:rect l="0" t="0" r="0" b="0"/>
              <a:pathLst>
                <a:path w="8087" h="8087" fill="none" extrusionOk="0">
                  <a:moveTo>
                    <a:pt x="1" y="4043"/>
                  </a:moveTo>
                  <a:lnTo>
                    <a:pt x="1" y="4043"/>
                  </a:lnTo>
                  <a:lnTo>
                    <a:pt x="25" y="3629"/>
                  </a:lnTo>
                  <a:lnTo>
                    <a:pt x="74" y="3215"/>
                  </a:lnTo>
                  <a:lnTo>
                    <a:pt x="171" y="2826"/>
                  </a:lnTo>
                  <a:lnTo>
                    <a:pt x="317" y="2460"/>
                  </a:lnTo>
                  <a:lnTo>
                    <a:pt x="488" y="2119"/>
                  </a:lnTo>
                  <a:lnTo>
                    <a:pt x="682" y="1778"/>
                  </a:lnTo>
                  <a:lnTo>
                    <a:pt x="926" y="1462"/>
                  </a:lnTo>
                  <a:lnTo>
                    <a:pt x="1194" y="1170"/>
                  </a:lnTo>
                  <a:lnTo>
                    <a:pt x="1462" y="926"/>
                  </a:lnTo>
                  <a:lnTo>
                    <a:pt x="1778" y="682"/>
                  </a:lnTo>
                  <a:lnTo>
                    <a:pt x="2119" y="488"/>
                  </a:lnTo>
                  <a:lnTo>
                    <a:pt x="2460" y="317"/>
                  </a:lnTo>
                  <a:lnTo>
                    <a:pt x="2850" y="171"/>
                  </a:lnTo>
                  <a:lnTo>
                    <a:pt x="3240" y="74"/>
                  </a:lnTo>
                  <a:lnTo>
                    <a:pt x="3629" y="25"/>
                  </a:lnTo>
                  <a:lnTo>
                    <a:pt x="4043" y="0"/>
                  </a:lnTo>
                  <a:lnTo>
                    <a:pt x="4043" y="0"/>
                  </a:lnTo>
                  <a:lnTo>
                    <a:pt x="4458" y="25"/>
                  </a:lnTo>
                  <a:lnTo>
                    <a:pt x="4872" y="74"/>
                  </a:lnTo>
                  <a:lnTo>
                    <a:pt x="5237" y="171"/>
                  </a:lnTo>
                  <a:lnTo>
                    <a:pt x="5627" y="317"/>
                  </a:lnTo>
                  <a:lnTo>
                    <a:pt x="5968" y="488"/>
                  </a:lnTo>
                  <a:lnTo>
                    <a:pt x="6308" y="682"/>
                  </a:lnTo>
                  <a:lnTo>
                    <a:pt x="6625" y="926"/>
                  </a:lnTo>
                  <a:lnTo>
                    <a:pt x="6917" y="1170"/>
                  </a:lnTo>
                  <a:lnTo>
                    <a:pt x="7161" y="1462"/>
                  </a:lnTo>
                  <a:lnTo>
                    <a:pt x="7404" y="1778"/>
                  </a:lnTo>
                  <a:lnTo>
                    <a:pt x="7599" y="2119"/>
                  </a:lnTo>
                  <a:lnTo>
                    <a:pt x="7770" y="2460"/>
                  </a:lnTo>
                  <a:lnTo>
                    <a:pt x="7916" y="2826"/>
                  </a:lnTo>
                  <a:lnTo>
                    <a:pt x="8013" y="3215"/>
                  </a:lnTo>
                  <a:lnTo>
                    <a:pt x="8062" y="3629"/>
                  </a:lnTo>
                  <a:lnTo>
                    <a:pt x="8086" y="4043"/>
                  </a:lnTo>
                  <a:lnTo>
                    <a:pt x="8086" y="4043"/>
                  </a:lnTo>
                  <a:lnTo>
                    <a:pt x="8062" y="4457"/>
                  </a:lnTo>
                  <a:lnTo>
                    <a:pt x="8013" y="4847"/>
                  </a:lnTo>
                  <a:lnTo>
                    <a:pt x="7916" y="5237"/>
                  </a:lnTo>
                  <a:lnTo>
                    <a:pt x="7770" y="5626"/>
                  </a:lnTo>
                  <a:lnTo>
                    <a:pt x="7599" y="5967"/>
                  </a:lnTo>
                  <a:lnTo>
                    <a:pt x="7404" y="6308"/>
                  </a:lnTo>
                  <a:lnTo>
                    <a:pt x="7161" y="6625"/>
                  </a:lnTo>
                  <a:lnTo>
                    <a:pt x="6917" y="6893"/>
                  </a:lnTo>
                  <a:lnTo>
                    <a:pt x="6625" y="7161"/>
                  </a:lnTo>
                  <a:lnTo>
                    <a:pt x="6308" y="7404"/>
                  </a:lnTo>
                  <a:lnTo>
                    <a:pt x="5968" y="7599"/>
                  </a:lnTo>
                  <a:lnTo>
                    <a:pt x="5627" y="7770"/>
                  </a:lnTo>
                  <a:lnTo>
                    <a:pt x="5237" y="7916"/>
                  </a:lnTo>
                  <a:lnTo>
                    <a:pt x="4872" y="8013"/>
                  </a:lnTo>
                  <a:lnTo>
                    <a:pt x="4458" y="8062"/>
                  </a:lnTo>
                  <a:lnTo>
                    <a:pt x="4043" y="8086"/>
                  </a:lnTo>
                  <a:lnTo>
                    <a:pt x="4043" y="8086"/>
                  </a:lnTo>
                  <a:lnTo>
                    <a:pt x="3629" y="8062"/>
                  </a:lnTo>
                  <a:lnTo>
                    <a:pt x="3240" y="8013"/>
                  </a:lnTo>
                  <a:lnTo>
                    <a:pt x="2850" y="7916"/>
                  </a:lnTo>
                  <a:lnTo>
                    <a:pt x="2460" y="7770"/>
                  </a:lnTo>
                  <a:lnTo>
                    <a:pt x="2119" y="7599"/>
                  </a:lnTo>
                  <a:lnTo>
                    <a:pt x="1778" y="7404"/>
                  </a:lnTo>
                  <a:lnTo>
                    <a:pt x="1462" y="7161"/>
                  </a:lnTo>
                  <a:lnTo>
                    <a:pt x="1194" y="6893"/>
                  </a:lnTo>
                  <a:lnTo>
                    <a:pt x="926" y="6625"/>
                  </a:lnTo>
                  <a:lnTo>
                    <a:pt x="682" y="6308"/>
                  </a:lnTo>
                  <a:lnTo>
                    <a:pt x="488" y="5967"/>
                  </a:lnTo>
                  <a:lnTo>
                    <a:pt x="317" y="5626"/>
                  </a:lnTo>
                  <a:lnTo>
                    <a:pt x="171" y="5237"/>
                  </a:lnTo>
                  <a:lnTo>
                    <a:pt x="74" y="4847"/>
                  </a:lnTo>
                  <a:lnTo>
                    <a:pt x="25" y="4457"/>
                  </a:lnTo>
                  <a:lnTo>
                    <a:pt x="1" y="4043"/>
                  </a:lnTo>
                  <a:lnTo>
                    <a:pt x="1" y="404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34" name="Shape 858">
              <a:extLst>
                <a:ext uri="{FF2B5EF4-FFF2-40B4-BE49-F238E27FC236}">
                  <a16:creationId xmlns:a16="http://schemas.microsoft.com/office/drawing/2014/main" id="{B7917FB7-0ECE-4324-957B-7C86BFD272A1}"/>
                </a:ext>
              </a:extLst>
            </p:cNvPr>
            <p:cNvSpPr/>
            <p:nvPr/>
          </p:nvSpPr>
          <p:spPr>
            <a:xfrm>
              <a:off x="859375" y="5162075"/>
              <a:ext cx="202175" cy="202175"/>
            </a:xfrm>
            <a:custGeom>
              <a:avLst/>
              <a:gdLst/>
              <a:ahLst/>
              <a:cxnLst/>
              <a:rect l="0" t="0" r="0" b="0"/>
              <a:pathLst>
                <a:path w="8087" h="8087" fill="none" extrusionOk="0">
                  <a:moveTo>
                    <a:pt x="1" y="4043"/>
                  </a:moveTo>
                  <a:lnTo>
                    <a:pt x="1" y="4043"/>
                  </a:lnTo>
                  <a:lnTo>
                    <a:pt x="1" y="3629"/>
                  </a:lnTo>
                  <a:lnTo>
                    <a:pt x="74" y="3215"/>
                  </a:lnTo>
                  <a:lnTo>
                    <a:pt x="171" y="2826"/>
                  </a:lnTo>
                  <a:lnTo>
                    <a:pt x="317" y="2460"/>
                  </a:lnTo>
                  <a:lnTo>
                    <a:pt x="488" y="2119"/>
                  </a:lnTo>
                  <a:lnTo>
                    <a:pt x="682" y="1778"/>
                  </a:lnTo>
                  <a:lnTo>
                    <a:pt x="926" y="1462"/>
                  </a:lnTo>
                  <a:lnTo>
                    <a:pt x="1170" y="1170"/>
                  </a:lnTo>
                  <a:lnTo>
                    <a:pt x="1462" y="926"/>
                  </a:lnTo>
                  <a:lnTo>
                    <a:pt x="1778" y="682"/>
                  </a:lnTo>
                  <a:lnTo>
                    <a:pt x="2119" y="488"/>
                  </a:lnTo>
                  <a:lnTo>
                    <a:pt x="2460" y="317"/>
                  </a:lnTo>
                  <a:lnTo>
                    <a:pt x="2826" y="171"/>
                  </a:lnTo>
                  <a:lnTo>
                    <a:pt x="3215" y="74"/>
                  </a:lnTo>
                  <a:lnTo>
                    <a:pt x="3629" y="25"/>
                  </a:lnTo>
                  <a:lnTo>
                    <a:pt x="4043" y="0"/>
                  </a:lnTo>
                  <a:lnTo>
                    <a:pt x="4043" y="0"/>
                  </a:lnTo>
                  <a:lnTo>
                    <a:pt x="4457" y="25"/>
                  </a:lnTo>
                  <a:lnTo>
                    <a:pt x="4847" y="74"/>
                  </a:lnTo>
                  <a:lnTo>
                    <a:pt x="5237" y="171"/>
                  </a:lnTo>
                  <a:lnTo>
                    <a:pt x="5602" y="317"/>
                  </a:lnTo>
                  <a:lnTo>
                    <a:pt x="5967" y="488"/>
                  </a:lnTo>
                  <a:lnTo>
                    <a:pt x="6308" y="682"/>
                  </a:lnTo>
                  <a:lnTo>
                    <a:pt x="6601" y="926"/>
                  </a:lnTo>
                  <a:lnTo>
                    <a:pt x="6893" y="1170"/>
                  </a:lnTo>
                  <a:lnTo>
                    <a:pt x="7161" y="1462"/>
                  </a:lnTo>
                  <a:lnTo>
                    <a:pt x="7380" y="1778"/>
                  </a:lnTo>
                  <a:lnTo>
                    <a:pt x="7599" y="2119"/>
                  </a:lnTo>
                  <a:lnTo>
                    <a:pt x="7770" y="2460"/>
                  </a:lnTo>
                  <a:lnTo>
                    <a:pt x="7892" y="2826"/>
                  </a:lnTo>
                  <a:lnTo>
                    <a:pt x="7989" y="3215"/>
                  </a:lnTo>
                  <a:lnTo>
                    <a:pt x="8062" y="3629"/>
                  </a:lnTo>
                  <a:lnTo>
                    <a:pt x="8086" y="4043"/>
                  </a:lnTo>
                  <a:lnTo>
                    <a:pt x="8086" y="4043"/>
                  </a:lnTo>
                  <a:lnTo>
                    <a:pt x="8062" y="4457"/>
                  </a:lnTo>
                  <a:lnTo>
                    <a:pt x="7989" y="4847"/>
                  </a:lnTo>
                  <a:lnTo>
                    <a:pt x="7892" y="5237"/>
                  </a:lnTo>
                  <a:lnTo>
                    <a:pt x="7770" y="5626"/>
                  </a:lnTo>
                  <a:lnTo>
                    <a:pt x="7599" y="5967"/>
                  </a:lnTo>
                  <a:lnTo>
                    <a:pt x="7380" y="6308"/>
                  </a:lnTo>
                  <a:lnTo>
                    <a:pt x="7161" y="6625"/>
                  </a:lnTo>
                  <a:lnTo>
                    <a:pt x="6893" y="6893"/>
                  </a:lnTo>
                  <a:lnTo>
                    <a:pt x="6601" y="7161"/>
                  </a:lnTo>
                  <a:lnTo>
                    <a:pt x="6308" y="7404"/>
                  </a:lnTo>
                  <a:lnTo>
                    <a:pt x="5967" y="7599"/>
                  </a:lnTo>
                  <a:lnTo>
                    <a:pt x="5602" y="7770"/>
                  </a:lnTo>
                  <a:lnTo>
                    <a:pt x="5237" y="7916"/>
                  </a:lnTo>
                  <a:lnTo>
                    <a:pt x="4847" y="8013"/>
                  </a:lnTo>
                  <a:lnTo>
                    <a:pt x="4457" y="8062"/>
                  </a:lnTo>
                  <a:lnTo>
                    <a:pt x="4043" y="8086"/>
                  </a:lnTo>
                  <a:lnTo>
                    <a:pt x="4043" y="8086"/>
                  </a:lnTo>
                  <a:lnTo>
                    <a:pt x="3629" y="8062"/>
                  </a:lnTo>
                  <a:lnTo>
                    <a:pt x="3215" y="8013"/>
                  </a:lnTo>
                  <a:lnTo>
                    <a:pt x="2826" y="7916"/>
                  </a:lnTo>
                  <a:lnTo>
                    <a:pt x="2460" y="7770"/>
                  </a:lnTo>
                  <a:lnTo>
                    <a:pt x="2119" y="7599"/>
                  </a:lnTo>
                  <a:lnTo>
                    <a:pt x="1778" y="7404"/>
                  </a:lnTo>
                  <a:lnTo>
                    <a:pt x="1462" y="7161"/>
                  </a:lnTo>
                  <a:lnTo>
                    <a:pt x="1170" y="6893"/>
                  </a:lnTo>
                  <a:lnTo>
                    <a:pt x="926" y="6625"/>
                  </a:lnTo>
                  <a:lnTo>
                    <a:pt x="682" y="6308"/>
                  </a:lnTo>
                  <a:lnTo>
                    <a:pt x="488" y="5967"/>
                  </a:lnTo>
                  <a:lnTo>
                    <a:pt x="317" y="5626"/>
                  </a:lnTo>
                  <a:lnTo>
                    <a:pt x="171" y="5237"/>
                  </a:lnTo>
                  <a:lnTo>
                    <a:pt x="74" y="4847"/>
                  </a:lnTo>
                  <a:lnTo>
                    <a:pt x="1" y="4457"/>
                  </a:lnTo>
                  <a:lnTo>
                    <a:pt x="1" y="4043"/>
                  </a:lnTo>
                  <a:lnTo>
                    <a:pt x="1" y="404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35" name="Shape 859">
              <a:extLst>
                <a:ext uri="{FF2B5EF4-FFF2-40B4-BE49-F238E27FC236}">
                  <a16:creationId xmlns:a16="http://schemas.microsoft.com/office/drawing/2014/main" id="{32A43C0B-063A-4967-ABE1-DEF40DCB8054}"/>
                </a:ext>
              </a:extLst>
            </p:cNvPr>
            <p:cNvSpPr/>
            <p:nvPr/>
          </p:nvSpPr>
          <p:spPr>
            <a:xfrm>
              <a:off x="676100" y="5071350"/>
              <a:ext cx="86500" cy="7325"/>
            </a:xfrm>
            <a:custGeom>
              <a:avLst/>
              <a:gdLst/>
              <a:ahLst/>
              <a:cxnLst/>
              <a:rect l="0" t="0" r="0" b="0"/>
              <a:pathLst>
                <a:path w="3460" h="293" fill="none" extrusionOk="0">
                  <a:moveTo>
                    <a:pt x="1" y="1"/>
                  </a:moveTo>
                  <a:lnTo>
                    <a:pt x="3459" y="29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36" name="Shape 860">
              <a:extLst>
                <a:ext uri="{FF2B5EF4-FFF2-40B4-BE49-F238E27FC236}">
                  <a16:creationId xmlns:a16="http://schemas.microsoft.com/office/drawing/2014/main" id="{5110C83F-9FAC-404F-87CE-22F591CEFB3F}"/>
                </a:ext>
              </a:extLst>
            </p:cNvPr>
            <p:cNvSpPr/>
            <p:nvPr/>
          </p:nvSpPr>
          <p:spPr>
            <a:xfrm>
              <a:off x="941575" y="5244275"/>
              <a:ext cx="37175" cy="37175"/>
            </a:xfrm>
            <a:custGeom>
              <a:avLst/>
              <a:gdLst/>
              <a:ahLst/>
              <a:cxnLst/>
              <a:rect l="0" t="0" r="0" b="0"/>
              <a:pathLst>
                <a:path w="1487" h="1487" fill="none" extrusionOk="0">
                  <a:moveTo>
                    <a:pt x="0" y="755"/>
                  </a:moveTo>
                  <a:lnTo>
                    <a:pt x="0" y="755"/>
                  </a:lnTo>
                  <a:lnTo>
                    <a:pt x="25" y="609"/>
                  </a:lnTo>
                  <a:lnTo>
                    <a:pt x="73" y="463"/>
                  </a:lnTo>
                  <a:lnTo>
                    <a:pt x="122" y="341"/>
                  </a:lnTo>
                  <a:lnTo>
                    <a:pt x="220" y="220"/>
                  </a:lnTo>
                  <a:lnTo>
                    <a:pt x="341" y="147"/>
                  </a:lnTo>
                  <a:lnTo>
                    <a:pt x="463" y="73"/>
                  </a:lnTo>
                  <a:lnTo>
                    <a:pt x="609" y="25"/>
                  </a:lnTo>
                  <a:lnTo>
                    <a:pt x="755" y="0"/>
                  </a:lnTo>
                  <a:lnTo>
                    <a:pt x="755" y="0"/>
                  </a:lnTo>
                  <a:lnTo>
                    <a:pt x="902" y="25"/>
                  </a:lnTo>
                  <a:lnTo>
                    <a:pt x="1048" y="73"/>
                  </a:lnTo>
                  <a:lnTo>
                    <a:pt x="1169" y="147"/>
                  </a:lnTo>
                  <a:lnTo>
                    <a:pt x="1267" y="220"/>
                  </a:lnTo>
                  <a:lnTo>
                    <a:pt x="1364" y="341"/>
                  </a:lnTo>
                  <a:lnTo>
                    <a:pt x="1437" y="463"/>
                  </a:lnTo>
                  <a:lnTo>
                    <a:pt x="1486" y="609"/>
                  </a:lnTo>
                  <a:lnTo>
                    <a:pt x="1486" y="755"/>
                  </a:lnTo>
                  <a:lnTo>
                    <a:pt x="1486" y="755"/>
                  </a:lnTo>
                  <a:lnTo>
                    <a:pt x="1486" y="902"/>
                  </a:lnTo>
                  <a:lnTo>
                    <a:pt x="1437" y="1048"/>
                  </a:lnTo>
                  <a:lnTo>
                    <a:pt x="1364" y="1169"/>
                  </a:lnTo>
                  <a:lnTo>
                    <a:pt x="1267" y="1267"/>
                  </a:lnTo>
                  <a:lnTo>
                    <a:pt x="1169" y="1364"/>
                  </a:lnTo>
                  <a:lnTo>
                    <a:pt x="1048" y="1437"/>
                  </a:lnTo>
                  <a:lnTo>
                    <a:pt x="902" y="1486"/>
                  </a:lnTo>
                  <a:lnTo>
                    <a:pt x="755" y="1486"/>
                  </a:lnTo>
                  <a:lnTo>
                    <a:pt x="755" y="1486"/>
                  </a:lnTo>
                  <a:lnTo>
                    <a:pt x="609" y="1486"/>
                  </a:lnTo>
                  <a:lnTo>
                    <a:pt x="463" y="1437"/>
                  </a:lnTo>
                  <a:lnTo>
                    <a:pt x="341" y="1364"/>
                  </a:lnTo>
                  <a:lnTo>
                    <a:pt x="220" y="1267"/>
                  </a:lnTo>
                  <a:lnTo>
                    <a:pt x="122" y="1169"/>
                  </a:lnTo>
                  <a:lnTo>
                    <a:pt x="73" y="1048"/>
                  </a:lnTo>
                  <a:lnTo>
                    <a:pt x="25" y="902"/>
                  </a:lnTo>
                  <a:lnTo>
                    <a:pt x="0" y="755"/>
                  </a:lnTo>
                  <a:lnTo>
                    <a:pt x="0" y="75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37" name="Shape 861">
              <a:extLst>
                <a:ext uri="{FF2B5EF4-FFF2-40B4-BE49-F238E27FC236}">
                  <a16:creationId xmlns:a16="http://schemas.microsoft.com/office/drawing/2014/main" id="{16CD9E4E-C36C-4C0F-8E8B-A4990EFF8067}"/>
                </a:ext>
              </a:extLst>
            </p:cNvPr>
            <p:cNvSpPr/>
            <p:nvPr/>
          </p:nvSpPr>
          <p:spPr>
            <a:xfrm>
              <a:off x="614600" y="5244275"/>
              <a:ext cx="37175" cy="37175"/>
            </a:xfrm>
            <a:custGeom>
              <a:avLst/>
              <a:gdLst/>
              <a:ahLst/>
              <a:cxnLst/>
              <a:rect l="0" t="0" r="0" b="0"/>
              <a:pathLst>
                <a:path w="1487" h="1487" fill="none" extrusionOk="0">
                  <a:moveTo>
                    <a:pt x="1" y="755"/>
                  </a:moveTo>
                  <a:lnTo>
                    <a:pt x="1" y="755"/>
                  </a:lnTo>
                  <a:lnTo>
                    <a:pt x="1" y="609"/>
                  </a:lnTo>
                  <a:lnTo>
                    <a:pt x="50" y="463"/>
                  </a:lnTo>
                  <a:lnTo>
                    <a:pt x="123" y="341"/>
                  </a:lnTo>
                  <a:lnTo>
                    <a:pt x="220" y="220"/>
                  </a:lnTo>
                  <a:lnTo>
                    <a:pt x="317" y="147"/>
                  </a:lnTo>
                  <a:lnTo>
                    <a:pt x="439" y="73"/>
                  </a:lnTo>
                  <a:lnTo>
                    <a:pt x="585" y="25"/>
                  </a:lnTo>
                  <a:lnTo>
                    <a:pt x="731" y="0"/>
                  </a:lnTo>
                  <a:lnTo>
                    <a:pt x="731" y="0"/>
                  </a:lnTo>
                  <a:lnTo>
                    <a:pt x="878" y="25"/>
                  </a:lnTo>
                  <a:lnTo>
                    <a:pt x="1024" y="73"/>
                  </a:lnTo>
                  <a:lnTo>
                    <a:pt x="1146" y="147"/>
                  </a:lnTo>
                  <a:lnTo>
                    <a:pt x="1267" y="220"/>
                  </a:lnTo>
                  <a:lnTo>
                    <a:pt x="1340" y="341"/>
                  </a:lnTo>
                  <a:lnTo>
                    <a:pt x="1413" y="463"/>
                  </a:lnTo>
                  <a:lnTo>
                    <a:pt x="1462" y="609"/>
                  </a:lnTo>
                  <a:lnTo>
                    <a:pt x="1486" y="755"/>
                  </a:lnTo>
                  <a:lnTo>
                    <a:pt x="1486" y="755"/>
                  </a:lnTo>
                  <a:lnTo>
                    <a:pt x="1462" y="902"/>
                  </a:lnTo>
                  <a:lnTo>
                    <a:pt x="1413" y="1048"/>
                  </a:lnTo>
                  <a:lnTo>
                    <a:pt x="1340" y="1169"/>
                  </a:lnTo>
                  <a:lnTo>
                    <a:pt x="1267" y="1267"/>
                  </a:lnTo>
                  <a:lnTo>
                    <a:pt x="1146" y="1364"/>
                  </a:lnTo>
                  <a:lnTo>
                    <a:pt x="1024" y="1437"/>
                  </a:lnTo>
                  <a:lnTo>
                    <a:pt x="878" y="1486"/>
                  </a:lnTo>
                  <a:lnTo>
                    <a:pt x="731" y="1486"/>
                  </a:lnTo>
                  <a:lnTo>
                    <a:pt x="731" y="1486"/>
                  </a:lnTo>
                  <a:lnTo>
                    <a:pt x="585" y="1486"/>
                  </a:lnTo>
                  <a:lnTo>
                    <a:pt x="439" y="1437"/>
                  </a:lnTo>
                  <a:lnTo>
                    <a:pt x="317" y="1364"/>
                  </a:lnTo>
                  <a:lnTo>
                    <a:pt x="220" y="1267"/>
                  </a:lnTo>
                  <a:lnTo>
                    <a:pt x="123" y="1169"/>
                  </a:lnTo>
                  <a:lnTo>
                    <a:pt x="50" y="1048"/>
                  </a:lnTo>
                  <a:lnTo>
                    <a:pt x="1" y="902"/>
                  </a:lnTo>
                  <a:lnTo>
                    <a:pt x="1" y="755"/>
                  </a:lnTo>
                  <a:lnTo>
                    <a:pt x="1" y="75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441" name="Shape 633">
            <a:extLst>
              <a:ext uri="{FF2B5EF4-FFF2-40B4-BE49-F238E27FC236}">
                <a16:creationId xmlns:a16="http://schemas.microsoft.com/office/drawing/2014/main" id="{7C7D66ED-ABAC-4B46-961E-E6D0F428402A}"/>
              </a:ext>
            </a:extLst>
          </p:cNvPr>
          <p:cNvSpPr txBox="1"/>
          <p:nvPr/>
        </p:nvSpPr>
        <p:spPr>
          <a:xfrm>
            <a:off x="384436" y="1892665"/>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400" b="1" dirty="0">
                <a:solidFill>
                  <a:schemeClr val="bg1"/>
                </a:solidFill>
                <a:latin typeface="Bitter"/>
                <a:ea typeface="Bitter"/>
                <a:cs typeface="Bitter"/>
                <a:sym typeface="Bitter"/>
              </a:rPr>
              <a:t>Editable Icons</a:t>
            </a:r>
            <a:r>
              <a:rPr lang="en" sz="1400" dirty="0">
                <a:solidFill>
                  <a:schemeClr val="bg1"/>
                </a:solidFill>
                <a:latin typeface="Bitter"/>
                <a:ea typeface="Bitter"/>
                <a:cs typeface="Bitter"/>
                <a:sym typeface="Bitter"/>
              </a:rPr>
              <a:t>. </a:t>
            </a:r>
          </a:p>
          <a:p>
            <a:pPr lvl="0" rtl="0">
              <a:spcBef>
                <a:spcPts val="0"/>
              </a:spcBef>
              <a:buClr>
                <a:schemeClr val="dk1"/>
              </a:buClr>
              <a:buFont typeface="Arial"/>
              <a:buNone/>
            </a:pPr>
            <a:endParaRPr sz="1400" dirty="0">
              <a:solidFill>
                <a:schemeClr val="bg1"/>
              </a:solidFill>
              <a:latin typeface="Bitter"/>
              <a:ea typeface="Bitter"/>
              <a:cs typeface="Bitter"/>
              <a:sym typeface="Bitter"/>
            </a:endParaRPr>
          </a:p>
          <a:p>
            <a:pPr lvl="0" rtl="0">
              <a:spcBef>
                <a:spcPts val="0"/>
              </a:spcBef>
              <a:buClr>
                <a:schemeClr val="dk1"/>
              </a:buClr>
              <a:buSzPct val="122222"/>
              <a:buFont typeface="Arial"/>
              <a:buNone/>
            </a:pPr>
            <a:r>
              <a:rPr lang="en-US" sz="1400" dirty="0">
                <a:solidFill>
                  <a:schemeClr val="bg1"/>
                </a:solidFill>
                <a:latin typeface="Bitter"/>
                <a:ea typeface="Bitter"/>
                <a:cs typeface="Bitter"/>
                <a:sym typeface="Bitter"/>
              </a:rPr>
              <a:t>Y</a:t>
            </a:r>
            <a:r>
              <a:rPr lang="en" sz="1400" dirty="0">
                <a:solidFill>
                  <a:schemeClr val="bg1"/>
                </a:solidFill>
                <a:latin typeface="Bitter"/>
                <a:ea typeface="Bitter"/>
                <a:cs typeface="Bitter"/>
                <a:sym typeface="Bitter"/>
              </a:rPr>
              <a:t>ou can:</a:t>
            </a:r>
          </a:p>
          <a:p>
            <a:pPr marL="457200" lvl="0" indent="-285750" rtl="0">
              <a:spcBef>
                <a:spcPts val="0"/>
              </a:spcBef>
              <a:buClr>
                <a:srgbClr val="434343"/>
              </a:buClr>
              <a:buSzPct val="100000"/>
              <a:buFont typeface="Bitter"/>
              <a:buChar char="●"/>
            </a:pPr>
            <a:r>
              <a:rPr lang="en" sz="1400" dirty="0">
                <a:solidFill>
                  <a:schemeClr val="bg1"/>
                </a:solidFill>
                <a:latin typeface="Bitter"/>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400" dirty="0">
                <a:solidFill>
                  <a:schemeClr val="bg1"/>
                </a:solidFill>
                <a:latin typeface="Bitter"/>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400" dirty="0">
                <a:solidFill>
                  <a:schemeClr val="bg1"/>
                </a:solidFill>
                <a:latin typeface="Bitter"/>
                <a:ea typeface="Bitter"/>
                <a:cs typeface="Bitter"/>
                <a:sym typeface="Bitter"/>
              </a:rPr>
              <a:t>Change line color, </a:t>
            </a:r>
            <a:endParaRPr sz="1400" dirty="0">
              <a:solidFill>
                <a:schemeClr val="bg1"/>
              </a:solidFill>
              <a:latin typeface="Bitter"/>
              <a:ea typeface="Bitter"/>
              <a:cs typeface="Bitter"/>
              <a:sym typeface="Bitter"/>
            </a:endParaRPr>
          </a:p>
          <a:p>
            <a:pPr lvl="0" rtl="0">
              <a:spcBef>
                <a:spcPts val="0"/>
              </a:spcBef>
              <a:buNone/>
            </a:pPr>
            <a:r>
              <a:rPr lang="en" sz="1400" dirty="0">
                <a:solidFill>
                  <a:schemeClr val="bg1"/>
                </a:solidFill>
                <a:latin typeface="Bitter"/>
                <a:ea typeface="Bitter"/>
                <a:cs typeface="Bitter"/>
                <a:sym typeface="Bitter"/>
              </a:rPr>
              <a:t>Isn’t that AW</a:t>
            </a:r>
            <a:r>
              <a:rPr lang="en-US" sz="1400" dirty="0">
                <a:solidFill>
                  <a:schemeClr val="bg1"/>
                </a:solidFill>
                <a:latin typeface="Bitter"/>
                <a:ea typeface="Bitter"/>
                <a:cs typeface="Bitter"/>
                <a:sym typeface="Bitter"/>
              </a:rPr>
              <a:t>E</a:t>
            </a:r>
            <a:r>
              <a:rPr lang="en" sz="1400" dirty="0">
                <a:solidFill>
                  <a:schemeClr val="bg1"/>
                </a:solidFill>
                <a:latin typeface="Bitter"/>
                <a:ea typeface="Bitter"/>
                <a:cs typeface="Bitter"/>
                <a:sym typeface="Bitter"/>
              </a:rPr>
              <a:t>SOME !!!</a:t>
            </a:r>
          </a:p>
          <a:p>
            <a:pPr lvl="0" rtl="0">
              <a:spcBef>
                <a:spcPts val="0"/>
              </a:spcBef>
              <a:buNone/>
            </a:pPr>
            <a:endParaRPr lang="en" sz="1400" dirty="0">
              <a:solidFill>
                <a:schemeClr val="bg1"/>
              </a:solidFill>
              <a:latin typeface="Bitter"/>
              <a:ea typeface="Bitter"/>
              <a:cs typeface="Bitter"/>
              <a:sym typeface="Bitter"/>
            </a:endParaRPr>
          </a:p>
          <a:p>
            <a:pPr lvl="0" rtl="0">
              <a:spcBef>
                <a:spcPts val="0"/>
              </a:spcBef>
              <a:buNone/>
            </a:pPr>
            <a:endParaRPr sz="1400" dirty="0">
              <a:solidFill>
                <a:schemeClr val="bg1"/>
              </a:solidFill>
              <a:latin typeface="Bitter"/>
              <a:ea typeface="Bitter"/>
              <a:cs typeface="Bitter"/>
              <a:sym typeface="Bitter"/>
            </a:endParaRPr>
          </a:p>
          <a:p>
            <a:pPr lvl="0" rtl="0">
              <a:spcBef>
                <a:spcPts val="0"/>
              </a:spcBef>
              <a:buClr>
                <a:schemeClr val="dk1"/>
              </a:buClr>
              <a:buFont typeface="Arial"/>
              <a:buNone/>
            </a:pPr>
            <a:endParaRPr sz="1400" dirty="0">
              <a:solidFill>
                <a:schemeClr val="bg1"/>
              </a:solidFill>
              <a:latin typeface="Bitter"/>
              <a:ea typeface="Bitter"/>
              <a:cs typeface="Bitter"/>
              <a:sym typeface="Bitter"/>
            </a:endParaRPr>
          </a:p>
          <a:p>
            <a:pPr lvl="0" rtl="0">
              <a:spcBef>
                <a:spcPts val="0"/>
              </a:spcBef>
              <a:buNone/>
            </a:pPr>
            <a:endParaRPr sz="1400" dirty="0">
              <a:solidFill>
                <a:schemeClr val="bg1"/>
              </a:solidFill>
              <a:latin typeface="Bitter"/>
              <a:ea typeface="Bitter"/>
              <a:cs typeface="Bitter"/>
              <a:sym typeface="Bitter"/>
            </a:endParaRPr>
          </a:p>
        </p:txBody>
      </p:sp>
      <p:sp>
        <p:nvSpPr>
          <p:cNvPr id="442" name="Shape 633">
            <a:extLst>
              <a:ext uri="{FF2B5EF4-FFF2-40B4-BE49-F238E27FC236}">
                <a16:creationId xmlns:a16="http://schemas.microsoft.com/office/drawing/2014/main" id="{1C9F39CA-0BFD-42FC-80FA-BAC211D50600}"/>
              </a:ext>
            </a:extLst>
          </p:cNvPr>
          <p:cNvSpPr txBox="1"/>
          <p:nvPr/>
        </p:nvSpPr>
        <p:spPr>
          <a:xfrm>
            <a:off x="316136" y="1461865"/>
            <a:ext cx="4183268"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FREE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440" name="Rectangle 439">
            <a:extLst>
              <a:ext uri="{FF2B5EF4-FFF2-40B4-BE49-F238E27FC236}">
                <a16:creationId xmlns:a16="http://schemas.microsoft.com/office/drawing/2014/main" id="{4D0C0BD4-4847-403E-99BE-AD1253AF81AE}"/>
              </a:ext>
            </a:extLst>
          </p:cNvPr>
          <p:cNvSpPr/>
          <p:nvPr/>
        </p:nvSpPr>
        <p:spPr>
          <a:xfrm>
            <a:off x="326145" y="3797473"/>
            <a:ext cx="4379500" cy="2739211"/>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4290367504"/>
      </p:ext>
    </p:extLst>
  </p:cSld>
  <p:clrMapOvr>
    <a:masterClrMapping/>
  </p:clrMapOvr>
</p:sld>
</file>

<file path=ppt/theme/theme1.xml><?xml version="1.0" encoding="utf-8"?>
<a:theme xmlns:a="http://schemas.openxmlformats.org/drawingml/2006/main" name="Magento">
  <a:themeElements>
    <a:clrScheme name="Violet II">
      <a:dk1>
        <a:sysClr val="windowText" lastClr="000000"/>
      </a:dk1>
      <a:lt1>
        <a:sysClr val="window" lastClr="FFFFFF"/>
      </a:lt1>
      <a:dk2>
        <a:srgbClr val="632E62"/>
      </a:dk2>
      <a:lt2>
        <a:srgbClr val="EAE5EB"/>
      </a:lt2>
      <a:accent1>
        <a:srgbClr val="92278F"/>
      </a:accent1>
      <a:accent2>
        <a:srgbClr val="9B57D3"/>
      </a:accent2>
      <a:accent3>
        <a:srgbClr val="755DD9"/>
      </a:accent3>
      <a:accent4>
        <a:srgbClr val="665EB8"/>
      </a:accent4>
      <a:accent5>
        <a:srgbClr val="45A5ED"/>
      </a:accent5>
      <a:accent6>
        <a:srgbClr val="5982DB"/>
      </a:accent6>
      <a:hlink>
        <a:srgbClr val="0066FF"/>
      </a:hlink>
      <a:folHlink>
        <a:srgbClr val="666699"/>
      </a:folHlink>
    </a:clrScheme>
    <a:fontScheme name="Custom 2">
      <a:majorFont>
        <a:latin typeface="Myriad Pro"/>
        <a:ea typeface=""/>
        <a:cs typeface=""/>
      </a:majorFont>
      <a:minorFont>
        <a:latin typeface="Myriad Pro Cond"/>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Magento" id="{44320E66-B236-4D33-AA72-ABD9BD8C70DE}" vid="{5D61DD8A-F6A9-4B31-88D5-115D3C37D004}"/>
    </a:ext>
  </a:ext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Magento</Template>
  <TotalTime>311</TotalTime>
  <Words>271</Words>
  <Application>Microsoft Office PowerPoint</Application>
  <PresentationFormat>Widescreen</PresentationFormat>
  <Paragraphs>106</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Calibri</vt:lpstr>
      <vt:lpstr>Muli</vt:lpstr>
      <vt:lpstr>Myriad Pro</vt:lpstr>
      <vt:lpstr>Myriad Pro Cond</vt:lpstr>
      <vt:lpstr>Roboto</vt:lpstr>
      <vt:lpstr>Magento</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IN TWO OR THREE COLUMNS</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49</cp:revision>
  <dcterms:created xsi:type="dcterms:W3CDTF">2017-08-01T11:21:01Z</dcterms:created>
  <dcterms:modified xsi:type="dcterms:W3CDTF">2018-04-21T15:00:38Z</dcterms:modified>
</cp:coreProperties>
</file>