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image/gif" Extension="gif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3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</p:sldIdLst>
  <p:sldSz cy="6858000" cx="12192000"/>
  <p:notesSz cx="6858000" cy="9144000"/>
  <p:embeddedFontLst>
    <p:embeddedFont>
      <p:font typeface="Roboto"/>
      <p:regular r:id="rId21"/>
      <p:bold r:id="rId22"/>
      <p:italic r:id="rId23"/>
      <p:boldItalic r:id="rId24"/>
    </p:embeddedFont>
    <p:embeddedFont>
      <p:font typeface="Roboto Medium"/>
      <p:regular r:id="rId25"/>
      <p:bold r:id="rId26"/>
      <p:italic r:id="rId27"/>
      <p:boldItalic r:id="rId28"/>
    </p:embeddedFont>
    <p:embeddedFont>
      <p:font typeface="Poppins"/>
      <p:regular r:id="rId29"/>
      <p:bold r:id="rId30"/>
      <p:italic r:id="rId31"/>
      <p:boldItalic r:id="rId32"/>
    </p:embeddedFont>
    <p:embeddedFont>
      <p:font typeface="Abril Fatface"/>
      <p:regular r:id="rId33"/>
    </p:embeddedFont>
    <p:embeddedFont>
      <p:font typeface="Barlow Condensed"/>
      <p:regular r:id="rId34"/>
      <p:bold r:id="rId35"/>
      <p:italic r:id="rId36"/>
      <p:boldItalic r:id="rId37"/>
    </p:embeddedFont>
    <p:embeddedFont>
      <p:font typeface="Lexend Deca"/>
      <p:regular r:id="rId38"/>
    </p:embeddedFont>
    <p:embeddedFont>
      <p:font typeface="Homemade Apple"/>
      <p:regular r:id="rId39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font" Target="fonts/Roboto-bold.fntdata"/><Relationship Id="rId21" Type="http://schemas.openxmlformats.org/officeDocument/2006/relationships/font" Target="fonts/Roboto-regular.fntdata"/><Relationship Id="rId24" Type="http://schemas.openxmlformats.org/officeDocument/2006/relationships/font" Target="fonts/Roboto-boldItalic.fntdata"/><Relationship Id="rId23" Type="http://schemas.openxmlformats.org/officeDocument/2006/relationships/font" Target="fonts/Roboto-italic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RobotoMedium-bold.fntdata"/><Relationship Id="rId25" Type="http://schemas.openxmlformats.org/officeDocument/2006/relationships/font" Target="fonts/RobotoMedium-regular.fntdata"/><Relationship Id="rId28" Type="http://schemas.openxmlformats.org/officeDocument/2006/relationships/font" Target="fonts/RobotoMedium-boldItalic.fntdata"/><Relationship Id="rId27" Type="http://schemas.openxmlformats.org/officeDocument/2006/relationships/font" Target="fonts/RobotoMedium-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Poppins-regular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Poppins-italic.fntdata"/><Relationship Id="rId30" Type="http://schemas.openxmlformats.org/officeDocument/2006/relationships/font" Target="fonts/Poppins-bold.fntdata"/><Relationship Id="rId11" Type="http://schemas.openxmlformats.org/officeDocument/2006/relationships/slide" Target="slides/slide6.xml"/><Relationship Id="rId33" Type="http://schemas.openxmlformats.org/officeDocument/2006/relationships/font" Target="fonts/AbrilFatface-regular.fntdata"/><Relationship Id="rId10" Type="http://schemas.openxmlformats.org/officeDocument/2006/relationships/slide" Target="slides/slide5.xml"/><Relationship Id="rId32" Type="http://schemas.openxmlformats.org/officeDocument/2006/relationships/font" Target="fonts/Poppins-boldItalic.fntdata"/><Relationship Id="rId13" Type="http://schemas.openxmlformats.org/officeDocument/2006/relationships/slide" Target="slides/slide8.xml"/><Relationship Id="rId35" Type="http://schemas.openxmlformats.org/officeDocument/2006/relationships/font" Target="fonts/BarlowCondensed-bold.fntdata"/><Relationship Id="rId12" Type="http://schemas.openxmlformats.org/officeDocument/2006/relationships/slide" Target="slides/slide7.xml"/><Relationship Id="rId34" Type="http://schemas.openxmlformats.org/officeDocument/2006/relationships/font" Target="fonts/BarlowCondensed-regular.fntdata"/><Relationship Id="rId15" Type="http://schemas.openxmlformats.org/officeDocument/2006/relationships/slide" Target="slides/slide10.xml"/><Relationship Id="rId37" Type="http://schemas.openxmlformats.org/officeDocument/2006/relationships/font" Target="fonts/BarlowCondensed-boldItalic.fntdata"/><Relationship Id="rId14" Type="http://schemas.openxmlformats.org/officeDocument/2006/relationships/slide" Target="slides/slide9.xml"/><Relationship Id="rId36" Type="http://schemas.openxmlformats.org/officeDocument/2006/relationships/font" Target="fonts/BarlowCondensed-italic.fntdata"/><Relationship Id="rId17" Type="http://schemas.openxmlformats.org/officeDocument/2006/relationships/slide" Target="slides/slide12.xml"/><Relationship Id="rId39" Type="http://schemas.openxmlformats.org/officeDocument/2006/relationships/font" Target="fonts/HomemadeApple-regular.fntdata"/><Relationship Id="rId16" Type="http://schemas.openxmlformats.org/officeDocument/2006/relationships/slide" Target="slides/slide11.xml"/><Relationship Id="rId38" Type="http://schemas.openxmlformats.org/officeDocument/2006/relationships/font" Target="fonts/LexendDeca-regular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4" name="Shape 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" name="Google Shape;135;ga073618e60_0_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6" name="Google Shape;136;ga073618e60_0_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9" name="Shape 1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" name="Google Shape;160;gb667d5573a_0_10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1" name="Google Shape;161;gb667d5573a_0_1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9" name="Shape 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" name="Google Shape;200;ga073618e60_0_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1" name="Google Shape;201;ga073618e60_0_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3" name="Shape 2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" name="Google Shape;214;gb667d5573a_0_16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5" name="Google Shape;215;gb667d5573a_0_1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7" name="Shape 2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8" name="Google Shape;228;gb667d5573a_0_17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9" name="Google Shape;229;gb667d5573a_0_17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2" name="Shape 2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3" name="Google Shape;243;gb667d5573a_0_18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4" name="Google Shape;244;gb667d5573a_0_1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7" name="Shape 2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8" name="Google Shape;258;gb667d5573a_0_20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9" name="Google Shape;259;gb667d5573a_0_2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1" name="Shape 2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2" name="Google Shape;272;gb667d5573a_0_21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3" name="Google Shape;273;gb667d5573a_0_2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5" name="Shape 2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6" name="Google Shape;286;gb667d5573a_0_22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7" name="Google Shape;287;gb667d5573a_0_2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9" name="Shape 2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0" name="Google Shape;300;gb667d5573a_0_23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1" name="Google Shape;301;gb667d5573a_0_23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4" name="Shape 3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5" name="Google Shape;315;gb667d5573a_0_24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6" name="Google Shape;316;gb667d5573a_0_2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gb667d5573a_0_26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1" name="Google Shape;331;gb667d5573a_0_2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3" name="Shape 3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4" name="Google Shape;344;ga073618e60_0_91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5" name="Google Shape;345;ga073618e60_0_9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9" name="Shape 3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0" name="Google Shape;350;ga073618e60_0_91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1" name="Google Shape;351;ga073618e60_0_9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50" name="Shape 6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1" name="Google Shape;651;ga0744a8d92_0_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2" name="Google Shape;652;ga0744a8d92_0_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1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6.png"/><Relationship Id="rId12" Type="http://schemas.openxmlformats.org/officeDocument/2006/relationships/image" Target="../media/image4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5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3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Home">
  <p:cSld name="CUSTOM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/>
          <p:nvPr/>
        </p:nvSpPr>
        <p:spPr>
          <a:xfrm>
            <a:off x="0" y="89535"/>
            <a:ext cx="12192000" cy="6768465"/>
          </a:xfrm>
          <a:custGeom>
            <a:rect b="b" l="l" r="r" t="t"/>
            <a:pathLst>
              <a:path extrusionOk="0" h="6768465" w="12192000">
                <a:moveTo>
                  <a:pt x="12191997" y="382102"/>
                </a:moveTo>
                <a:cubicBezTo>
                  <a:pt x="12191998" y="2510890"/>
                  <a:pt x="12191999" y="4639677"/>
                  <a:pt x="12192000" y="6768465"/>
                </a:cubicBezTo>
                <a:lnTo>
                  <a:pt x="0" y="6768465"/>
                </a:lnTo>
                <a:lnTo>
                  <a:pt x="1902" y="382905"/>
                </a:lnTo>
                <a:lnTo>
                  <a:pt x="765807" y="381952"/>
                </a:lnTo>
                <a:cubicBezTo>
                  <a:pt x="845817" y="381952"/>
                  <a:pt x="878202" y="349567"/>
                  <a:pt x="878202" y="270510"/>
                </a:cubicBezTo>
                <a:lnTo>
                  <a:pt x="878202" y="99060"/>
                </a:lnTo>
                <a:cubicBezTo>
                  <a:pt x="878202" y="37147"/>
                  <a:pt x="915350" y="0"/>
                  <a:pt x="975357" y="0"/>
                </a:cubicBezTo>
                <a:lnTo>
                  <a:pt x="3478527" y="0"/>
                </a:lnTo>
                <a:cubicBezTo>
                  <a:pt x="3536630" y="0"/>
                  <a:pt x="3573777" y="38100"/>
                  <a:pt x="3574730" y="97155"/>
                </a:cubicBezTo>
                <a:lnTo>
                  <a:pt x="3574730" y="274320"/>
                </a:lnTo>
                <a:cubicBezTo>
                  <a:pt x="3574730" y="349567"/>
                  <a:pt x="3608067" y="382905"/>
                  <a:pt x="3682362" y="382905"/>
                </a:cubicBezTo>
                <a:lnTo>
                  <a:pt x="6407465" y="382905"/>
                </a:lnTo>
                <a:lnTo>
                  <a:pt x="9047795" y="382905"/>
                </a:lnTo>
                <a:cubicBezTo>
                  <a:pt x="9058272" y="382905"/>
                  <a:pt x="9069702" y="383857"/>
                  <a:pt x="9081132" y="383857"/>
                </a:cubicBezTo>
                <a:lnTo>
                  <a:pt x="9081132" y="382102"/>
                </a:lnTo>
                <a:lnTo>
                  <a:pt x="12191997" y="382102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2" name="Google Shape;12;p2"/>
          <p:cNvGrpSpPr/>
          <p:nvPr/>
        </p:nvGrpSpPr>
        <p:grpSpPr>
          <a:xfrm>
            <a:off x="116973" y="202172"/>
            <a:ext cx="653367" cy="145697"/>
            <a:chOff x="5810250" y="3367087"/>
            <a:chExt cx="572476" cy="127659"/>
          </a:xfrm>
        </p:grpSpPr>
        <p:sp>
          <p:nvSpPr>
            <p:cNvPr id="13" name="Google Shape;13;p2"/>
            <p:cNvSpPr/>
            <p:nvPr/>
          </p:nvSpPr>
          <p:spPr>
            <a:xfrm>
              <a:off x="6032158" y="3367087"/>
              <a:ext cx="126733" cy="127659"/>
            </a:xfrm>
            <a:custGeom>
              <a:rect b="b" l="l" r="r" t="t"/>
              <a:pathLst>
                <a:path extrusionOk="0" h="127659" w="126733">
                  <a:moveTo>
                    <a:pt x="64794" y="0"/>
                  </a:moveTo>
                  <a:cubicBezTo>
                    <a:pt x="103846" y="0"/>
                    <a:pt x="127659" y="23813"/>
                    <a:pt x="126706" y="62865"/>
                  </a:cubicBezTo>
                  <a:cubicBezTo>
                    <a:pt x="126706" y="101918"/>
                    <a:pt x="100036" y="128588"/>
                    <a:pt x="61936" y="127635"/>
                  </a:cubicBezTo>
                  <a:cubicBezTo>
                    <a:pt x="26694" y="126683"/>
                    <a:pt x="-929" y="98108"/>
                    <a:pt x="24" y="61913"/>
                  </a:cubicBezTo>
                  <a:cubicBezTo>
                    <a:pt x="976" y="23813"/>
                    <a:pt x="26694" y="0"/>
                    <a:pt x="64794" y="0"/>
                  </a:cubicBezTo>
                  <a:close/>
                </a:path>
              </a:pathLst>
            </a:cu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" name="Google Shape;14;p2"/>
            <p:cNvSpPr/>
            <p:nvPr/>
          </p:nvSpPr>
          <p:spPr>
            <a:xfrm>
              <a:off x="5810250" y="3368039"/>
              <a:ext cx="122895" cy="122898"/>
            </a:xfrm>
            <a:custGeom>
              <a:rect b="b" l="l" r="r" t="t"/>
              <a:pathLst>
                <a:path extrusionOk="0" h="122898" w="122895">
                  <a:moveTo>
                    <a:pt x="0" y="60960"/>
                  </a:moveTo>
                  <a:cubicBezTo>
                    <a:pt x="0" y="27623"/>
                    <a:pt x="27623" y="0"/>
                    <a:pt x="60008" y="0"/>
                  </a:cubicBezTo>
                  <a:cubicBezTo>
                    <a:pt x="95250" y="953"/>
                    <a:pt x="123825" y="30480"/>
                    <a:pt x="122873" y="65723"/>
                  </a:cubicBezTo>
                  <a:cubicBezTo>
                    <a:pt x="121920" y="98108"/>
                    <a:pt x="93345" y="123825"/>
                    <a:pt x="59055" y="122873"/>
                  </a:cubicBezTo>
                  <a:cubicBezTo>
                    <a:pt x="25718" y="122873"/>
                    <a:pt x="0" y="95250"/>
                    <a:pt x="0" y="60960"/>
                  </a:cubicBez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" name="Google Shape;15;p2"/>
            <p:cNvSpPr/>
            <p:nvPr/>
          </p:nvSpPr>
          <p:spPr>
            <a:xfrm>
              <a:off x="6259805" y="3368039"/>
              <a:ext cx="122921" cy="122898"/>
            </a:xfrm>
            <a:custGeom>
              <a:rect b="b" l="l" r="r" t="t"/>
              <a:pathLst>
                <a:path extrusionOk="0" h="122898" w="122921">
                  <a:moveTo>
                    <a:pt x="58127" y="122873"/>
                  </a:moveTo>
                  <a:cubicBezTo>
                    <a:pt x="25742" y="121920"/>
                    <a:pt x="-928" y="93345"/>
                    <a:pt x="25" y="60008"/>
                  </a:cubicBezTo>
                  <a:cubicBezTo>
                    <a:pt x="977" y="25718"/>
                    <a:pt x="27647" y="0"/>
                    <a:pt x="61937" y="0"/>
                  </a:cubicBezTo>
                  <a:cubicBezTo>
                    <a:pt x="97180" y="0"/>
                    <a:pt x="123850" y="28575"/>
                    <a:pt x="122897" y="62865"/>
                  </a:cubicBezTo>
                  <a:cubicBezTo>
                    <a:pt x="121945" y="98108"/>
                    <a:pt x="94322" y="123825"/>
                    <a:pt x="58127" y="122873"/>
                  </a:cubicBezTo>
                  <a:close/>
                </a:path>
              </a:pathLst>
            </a:custGeom>
            <a:solidFill>
              <a:srgbClr val="70AD4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6" name="Google Shape;16;p2"/>
          <p:cNvSpPr/>
          <p:nvPr/>
        </p:nvSpPr>
        <p:spPr>
          <a:xfrm flipH="1" rot="8100000">
            <a:off x="3312184" y="191568"/>
            <a:ext cx="145786" cy="145786"/>
          </a:xfrm>
          <a:custGeom>
            <a:rect b="b" l="l" r="r" t="t"/>
            <a:pathLst>
              <a:path extrusionOk="0" h="1472666" w="1472666">
                <a:moveTo>
                  <a:pt x="799973" y="1446306"/>
                </a:moveTo>
                <a:cubicBezTo>
                  <a:pt x="816259" y="1430019"/>
                  <a:pt x="826333" y="1407519"/>
                  <a:pt x="826333" y="1382666"/>
                </a:cubicBezTo>
                <a:lnTo>
                  <a:pt x="826333" y="826333"/>
                </a:lnTo>
                <a:lnTo>
                  <a:pt x="1382666" y="826333"/>
                </a:lnTo>
                <a:cubicBezTo>
                  <a:pt x="1432372" y="826333"/>
                  <a:pt x="1472666" y="786039"/>
                  <a:pt x="1472666" y="736333"/>
                </a:cubicBezTo>
                <a:cubicBezTo>
                  <a:pt x="1472666" y="686627"/>
                  <a:pt x="1432372" y="646333"/>
                  <a:pt x="1382666" y="646333"/>
                </a:cubicBezTo>
                <a:lnTo>
                  <a:pt x="826333" y="646333"/>
                </a:lnTo>
                <a:lnTo>
                  <a:pt x="826333" y="90000"/>
                </a:lnTo>
                <a:cubicBezTo>
                  <a:pt x="826333" y="40294"/>
                  <a:pt x="786039" y="0"/>
                  <a:pt x="736333" y="0"/>
                </a:cubicBezTo>
                <a:cubicBezTo>
                  <a:pt x="686627" y="0"/>
                  <a:pt x="646333" y="40294"/>
                  <a:pt x="646333" y="90000"/>
                </a:cubicBezTo>
                <a:lnTo>
                  <a:pt x="646333" y="646333"/>
                </a:lnTo>
                <a:lnTo>
                  <a:pt x="90000" y="646333"/>
                </a:lnTo>
                <a:cubicBezTo>
                  <a:pt x="40294" y="646333"/>
                  <a:pt x="0" y="686627"/>
                  <a:pt x="0" y="736333"/>
                </a:cubicBezTo>
                <a:cubicBezTo>
                  <a:pt x="0" y="786039"/>
                  <a:pt x="40294" y="826333"/>
                  <a:pt x="90000" y="826333"/>
                </a:cubicBezTo>
                <a:lnTo>
                  <a:pt x="646333" y="826333"/>
                </a:lnTo>
                <a:lnTo>
                  <a:pt x="646333" y="1382666"/>
                </a:lnTo>
                <a:cubicBezTo>
                  <a:pt x="646333" y="1432372"/>
                  <a:pt x="686627" y="1472666"/>
                  <a:pt x="736333" y="1472666"/>
                </a:cubicBezTo>
                <a:cubicBezTo>
                  <a:pt x="761186" y="1472666"/>
                  <a:pt x="783686" y="1462592"/>
                  <a:pt x="799973" y="1446306"/>
                </a:cubicBezTo>
                <a:close/>
              </a:path>
            </a:pathLst>
          </a:custGeom>
          <a:solidFill>
            <a:srgbClr val="60606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2"/>
          <p:cNvSpPr/>
          <p:nvPr/>
        </p:nvSpPr>
        <p:spPr>
          <a:xfrm flipH="1" rot="10714074">
            <a:off x="3708724" y="202021"/>
            <a:ext cx="147313" cy="147313"/>
          </a:xfrm>
          <a:custGeom>
            <a:rect b="b" l="l" r="r" t="t"/>
            <a:pathLst>
              <a:path extrusionOk="0" h="1472666" w="1472666">
                <a:moveTo>
                  <a:pt x="799973" y="1446306"/>
                </a:moveTo>
                <a:cubicBezTo>
                  <a:pt x="816259" y="1430019"/>
                  <a:pt x="826333" y="1407519"/>
                  <a:pt x="826333" y="1382666"/>
                </a:cubicBezTo>
                <a:lnTo>
                  <a:pt x="826333" y="826333"/>
                </a:lnTo>
                <a:lnTo>
                  <a:pt x="1382666" y="826333"/>
                </a:lnTo>
                <a:cubicBezTo>
                  <a:pt x="1432372" y="826333"/>
                  <a:pt x="1472666" y="786039"/>
                  <a:pt x="1472666" y="736333"/>
                </a:cubicBezTo>
                <a:cubicBezTo>
                  <a:pt x="1472666" y="686627"/>
                  <a:pt x="1432372" y="646333"/>
                  <a:pt x="1382666" y="646333"/>
                </a:cubicBezTo>
                <a:lnTo>
                  <a:pt x="826333" y="646333"/>
                </a:lnTo>
                <a:lnTo>
                  <a:pt x="826333" y="90000"/>
                </a:lnTo>
                <a:cubicBezTo>
                  <a:pt x="826333" y="40294"/>
                  <a:pt x="786039" y="0"/>
                  <a:pt x="736333" y="0"/>
                </a:cubicBezTo>
                <a:cubicBezTo>
                  <a:pt x="686627" y="0"/>
                  <a:pt x="646333" y="40294"/>
                  <a:pt x="646333" y="90000"/>
                </a:cubicBezTo>
                <a:lnTo>
                  <a:pt x="646333" y="646333"/>
                </a:lnTo>
                <a:lnTo>
                  <a:pt x="90000" y="646333"/>
                </a:lnTo>
                <a:cubicBezTo>
                  <a:pt x="40294" y="646333"/>
                  <a:pt x="0" y="686627"/>
                  <a:pt x="0" y="736333"/>
                </a:cubicBezTo>
                <a:cubicBezTo>
                  <a:pt x="0" y="786039"/>
                  <a:pt x="40294" y="826333"/>
                  <a:pt x="90000" y="826333"/>
                </a:cubicBezTo>
                <a:lnTo>
                  <a:pt x="646333" y="826333"/>
                </a:lnTo>
                <a:lnTo>
                  <a:pt x="646333" y="1382666"/>
                </a:lnTo>
                <a:cubicBezTo>
                  <a:pt x="646333" y="1432372"/>
                  <a:pt x="686627" y="1472666"/>
                  <a:pt x="736333" y="1472666"/>
                </a:cubicBezTo>
                <a:cubicBezTo>
                  <a:pt x="761186" y="1472666"/>
                  <a:pt x="783686" y="1462592"/>
                  <a:pt x="799973" y="1446306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" name="Google Shape;18;p2"/>
          <p:cNvSpPr/>
          <p:nvPr/>
        </p:nvSpPr>
        <p:spPr>
          <a:xfrm>
            <a:off x="1275347" y="582328"/>
            <a:ext cx="10152000" cy="360000"/>
          </a:xfrm>
          <a:prstGeom prst="roundRect">
            <a:avLst>
              <a:gd fmla="val 50000" name="adj"/>
            </a:avLst>
          </a:prstGeom>
          <a:solidFill>
            <a:srgbClr val="F2F2F2"/>
          </a:solidFill>
          <a:ln cap="flat" cmpd="sng" w="9525">
            <a:solidFill>
              <a:srgbClr val="BFBFB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cxnSp>
        <p:nvCxnSpPr>
          <p:cNvPr id="19" name="Google Shape;19;p2"/>
          <p:cNvCxnSpPr/>
          <p:nvPr/>
        </p:nvCxnSpPr>
        <p:spPr>
          <a:xfrm>
            <a:off x="0" y="1036320"/>
            <a:ext cx="12192000" cy="0"/>
          </a:xfrm>
          <a:prstGeom prst="straightConnector1">
            <a:avLst/>
          </a:prstGeom>
          <a:noFill/>
          <a:ln cap="flat" cmpd="sng" w="9525">
            <a:solidFill>
              <a:srgbClr val="BFBFBF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20" name="Google Shape;20;p2"/>
          <p:cNvSpPr/>
          <p:nvPr/>
        </p:nvSpPr>
        <p:spPr>
          <a:xfrm>
            <a:off x="909118" y="666560"/>
            <a:ext cx="208279" cy="202230"/>
          </a:xfrm>
          <a:custGeom>
            <a:rect b="b" l="l" r="r" t="t"/>
            <a:pathLst>
              <a:path extrusionOk="0" h="144968" w="149304">
                <a:moveTo>
                  <a:pt x="111204" y="36383"/>
                </a:moveTo>
                <a:cubicBezTo>
                  <a:pt x="81677" y="11618"/>
                  <a:pt x="53102" y="12571"/>
                  <a:pt x="31194" y="36383"/>
                </a:cubicBezTo>
                <a:cubicBezTo>
                  <a:pt x="11192" y="59243"/>
                  <a:pt x="12144" y="90676"/>
                  <a:pt x="34052" y="111631"/>
                </a:cubicBezTo>
                <a:cubicBezTo>
                  <a:pt x="60722" y="138301"/>
                  <a:pt x="85487" y="133538"/>
                  <a:pt x="132159" y="90676"/>
                </a:cubicBezTo>
                <a:cubicBezTo>
                  <a:pt x="138827" y="107821"/>
                  <a:pt x="132159" y="120203"/>
                  <a:pt x="109299" y="134491"/>
                </a:cubicBezTo>
                <a:cubicBezTo>
                  <a:pt x="78819" y="152588"/>
                  <a:pt x="40719" y="146874"/>
                  <a:pt x="17859" y="120203"/>
                </a:cubicBezTo>
                <a:cubicBezTo>
                  <a:pt x="-5953" y="92581"/>
                  <a:pt x="-5953" y="52576"/>
                  <a:pt x="17859" y="24953"/>
                </a:cubicBezTo>
                <a:cubicBezTo>
                  <a:pt x="44529" y="-6479"/>
                  <a:pt x="80724" y="-8384"/>
                  <a:pt x="127397" y="20191"/>
                </a:cubicBezTo>
                <a:cubicBezTo>
                  <a:pt x="133112" y="15428"/>
                  <a:pt x="139779" y="10666"/>
                  <a:pt x="149304" y="3998"/>
                </a:cubicBezTo>
                <a:cubicBezTo>
                  <a:pt x="149304" y="24001"/>
                  <a:pt x="149304" y="41146"/>
                  <a:pt x="149304" y="59243"/>
                </a:cubicBezTo>
                <a:cubicBezTo>
                  <a:pt x="132159" y="59243"/>
                  <a:pt x="115967" y="59243"/>
                  <a:pt x="96917" y="59243"/>
                </a:cubicBezTo>
                <a:cubicBezTo>
                  <a:pt x="101679" y="51623"/>
                  <a:pt x="106442" y="44956"/>
                  <a:pt x="111204" y="36383"/>
                </a:cubicBezTo>
                <a:close/>
              </a:path>
            </a:pathLst>
          </a:custGeom>
          <a:solidFill>
            <a:srgbClr val="65656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" name="Google Shape;21;p2"/>
          <p:cNvSpPr/>
          <p:nvPr/>
        </p:nvSpPr>
        <p:spPr>
          <a:xfrm>
            <a:off x="12031981" y="1086731"/>
            <a:ext cx="131778" cy="2267754"/>
          </a:xfrm>
          <a:custGeom>
            <a:rect b="b" l="l" r="r" t="t"/>
            <a:pathLst>
              <a:path extrusionOk="0" h="2256472" w="90725">
                <a:moveTo>
                  <a:pt x="0" y="1128713"/>
                </a:moveTo>
                <a:cubicBezTo>
                  <a:pt x="0" y="775335"/>
                  <a:pt x="0" y="421005"/>
                  <a:pt x="0" y="67628"/>
                </a:cubicBezTo>
                <a:cubicBezTo>
                  <a:pt x="0" y="21908"/>
                  <a:pt x="14288" y="0"/>
                  <a:pt x="44768" y="0"/>
                </a:cubicBezTo>
                <a:cubicBezTo>
                  <a:pt x="75248" y="0"/>
                  <a:pt x="90488" y="20955"/>
                  <a:pt x="90488" y="67628"/>
                </a:cubicBezTo>
                <a:cubicBezTo>
                  <a:pt x="90488" y="776288"/>
                  <a:pt x="90488" y="1484948"/>
                  <a:pt x="90488" y="2192655"/>
                </a:cubicBezTo>
                <a:cubicBezTo>
                  <a:pt x="90488" y="2201228"/>
                  <a:pt x="91440" y="2209800"/>
                  <a:pt x="89535" y="2217420"/>
                </a:cubicBezTo>
                <a:cubicBezTo>
                  <a:pt x="85725" y="2242185"/>
                  <a:pt x="70485" y="2256473"/>
                  <a:pt x="45720" y="2256473"/>
                </a:cubicBezTo>
                <a:cubicBezTo>
                  <a:pt x="20955" y="2256473"/>
                  <a:pt x="5715" y="2242185"/>
                  <a:pt x="1905" y="2217420"/>
                </a:cubicBezTo>
                <a:cubicBezTo>
                  <a:pt x="0" y="2206943"/>
                  <a:pt x="952" y="2194560"/>
                  <a:pt x="952" y="2184083"/>
                </a:cubicBezTo>
                <a:cubicBezTo>
                  <a:pt x="0" y="1832610"/>
                  <a:pt x="0" y="1481138"/>
                  <a:pt x="0" y="1128713"/>
                </a:cubicBezTo>
                <a:close/>
              </a:path>
            </a:pathLst>
          </a:custGeom>
          <a:solidFill>
            <a:srgbClr val="BFBFB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" name="Google Shape;22;p2"/>
          <p:cNvSpPr/>
          <p:nvPr/>
        </p:nvSpPr>
        <p:spPr>
          <a:xfrm>
            <a:off x="12004357" y="1037272"/>
            <a:ext cx="12620" cy="5792571"/>
          </a:xfrm>
          <a:custGeom>
            <a:rect b="b" l="l" r="r" t="t"/>
            <a:pathLst>
              <a:path extrusionOk="0" h="3836140" w="12620">
                <a:moveTo>
                  <a:pt x="0" y="3835718"/>
                </a:moveTo>
                <a:cubicBezTo>
                  <a:pt x="0" y="3820478"/>
                  <a:pt x="953" y="3806190"/>
                  <a:pt x="953" y="3790950"/>
                </a:cubicBezTo>
                <a:cubicBezTo>
                  <a:pt x="953" y="2541270"/>
                  <a:pt x="953" y="1291590"/>
                  <a:pt x="953" y="41910"/>
                </a:cubicBezTo>
                <a:cubicBezTo>
                  <a:pt x="953" y="27623"/>
                  <a:pt x="0" y="14288"/>
                  <a:pt x="0" y="0"/>
                </a:cubicBezTo>
                <a:cubicBezTo>
                  <a:pt x="3810" y="3810"/>
                  <a:pt x="10478" y="6668"/>
                  <a:pt x="11430" y="10478"/>
                </a:cubicBezTo>
                <a:cubicBezTo>
                  <a:pt x="13335" y="21908"/>
                  <a:pt x="12383" y="33338"/>
                  <a:pt x="12383" y="43815"/>
                </a:cubicBezTo>
                <a:cubicBezTo>
                  <a:pt x="12383" y="1291590"/>
                  <a:pt x="12383" y="2539365"/>
                  <a:pt x="12383" y="3788093"/>
                </a:cubicBezTo>
                <a:cubicBezTo>
                  <a:pt x="12383" y="3804285"/>
                  <a:pt x="12383" y="3819525"/>
                  <a:pt x="12383" y="3835718"/>
                </a:cubicBezTo>
                <a:cubicBezTo>
                  <a:pt x="8573" y="3836670"/>
                  <a:pt x="3810" y="3835718"/>
                  <a:pt x="0" y="3835718"/>
                </a:cubicBezTo>
                <a:close/>
              </a:path>
            </a:pathLst>
          </a:custGeom>
          <a:solidFill>
            <a:srgbClr val="C3C3C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" name="Google Shape;23;p2"/>
          <p:cNvSpPr/>
          <p:nvPr/>
        </p:nvSpPr>
        <p:spPr>
          <a:xfrm>
            <a:off x="11978391" y="793297"/>
            <a:ext cx="52330" cy="39762"/>
          </a:xfrm>
          <a:custGeom>
            <a:rect b="b" l="l" r="r" t="t"/>
            <a:pathLst>
              <a:path extrusionOk="0" h="29673" w="39052">
                <a:moveTo>
                  <a:pt x="39053" y="15313"/>
                </a:moveTo>
                <a:cubicBezTo>
                  <a:pt x="28575" y="21980"/>
                  <a:pt x="20955" y="30553"/>
                  <a:pt x="15240" y="29600"/>
                </a:cubicBezTo>
                <a:cubicBezTo>
                  <a:pt x="9525" y="28648"/>
                  <a:pt x="4763" y="19123"/>
                  <a:pt x="0" y="14360"/>
                </a:cubicBezTo>
                <a:cubicBezTo>
                  <a:pt x="5715" y="9598"/>
                  <a:pt x="10478" y="73"/>
                  <a:pt x="17145" y="73"/>
                </a:cubicBezTo>
                <a:cubicBezTo>
                  <a:pt x="21908" y="-880"/>
                  <a:pt x="28575" y="7693"/>
                  <a:pt x="39053" y="15313"/>
                </a:cubicBezTo>
                <a:close/>
              </a:path>
            </a:pathLst>
          </a:custGeom>
          <a:solidFill>
            <a:srgbClr val="72727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" name="Google Shape;24;p2"/>
          <p:cNvSpPr/>
          <p:nvPr/>
        </p:nvSpPr>
        <p:spPr>
          <a:xfrm>
            <a:off x="11978391" y="716812"/>
            <a:ext cx="52330" cy="39675"/>
          </a:xfrm>
          <a:custGeom>
            <a:rect b="b" l="l" r="r" t="t"/>
            <a:pathLst>
              <a:path extrusionOk="0" h="29608" w="39052">
                <a:moveTo>
                  <a:pt x="39053" y="16193"/>
                </a:moveTo>
                <a:cubicBezTo>
                  <a:pt x="27623" y="22860"/>
                  <a:pt x="20955" y="30480"/>
                  <a:pt x="15240" y="29528"/>
                </a:cubicBezTo>
                <a:cubicBezTo>
                  <a:pt x="9525" y="28575"/>
                  <a:pt x="4763" y="19050"/>
                  <a:pt x="0" y="14288"/>
                </a:cubicBezTo>
                <a:cubicBezTo>
                  <a:pt x="5715" y="9525"/>
                  <a:pt x="11430" y="953"/>
                  <a:pt x="17145" y="0"/>
                </a:cubicBezTo>
                <a:cubicBezTo>
                  <a:pt x="21908" y="0"/>
                  <a:pt x="28575" y="8573"/>
                  <a:pt x="39053" y="16193"/>
                </a:cubicBezTo>
                <a:close/>
              </a:path>
            </a:pathLst>
          </a:custGeom>
          <a:solidFill>
            <a:srgbClr val="72727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" name="Google Shape;25;p2"/>
          <p:cNvSpPr/>
          <p:nvPr/>
        </p:nvSpPr>
        <p:spPr>
          <a:xfrm>
            <a:off x="11978391" y="641508"/>
            <a:ext cx="52330" cy="40950"/>
          </a:xfrm>
          <a:custGeom>
            <a:rect b="b" l="l" r="r" t="t"/>
            <a:pathLst>
              <a:path extrusionOk="0" h="30560" w="39052">
                <a:moveTo>
                  <a:pt x="39053" y="16192"/>
                </a:moveTo>
                <a:cubicBezTo>
                  <a:pt x="27623" y="23813"/>
                  <a:pt x="20955" y="31433"/>
                  <a:pt x="15240" y="30480"/>
                </a:cubicBezTo>
                <a:cubicBezTo>
                  <a:pt x="9525" y="29528"/>
                  <a:pt x="4763" y="20003"/>
                  <a:pt x="0" y="14288"/>
                </a:cubicBezTo>
                <a:cubicBezTo>
                  <a:pt x="5715" y="9525"/>
                  <a:pt x="11430" y="0"/>
                  <a:pt x="17145" y="0"/>
                </a:cubicBezTo>
                <a:cubicBezTo>
                  <a:pt x="21908" y="0"/>
                  <a:pt x="28575" y="8573"/>
                  <a:pt x="39053" y="16192"/>
                </a:cubicBezTo>
                <a:close/>
              </a:path>
            </a:pathLst>
          </a:custGeom>
          <a:solidFill>
            <a:srgbClr val="72727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" name="Google Shape;26;p2"/>
          <p:cNvSpPr/>
          <p:nvPr/>
        </p:nvSpPr>
        <p:spPr>
          <a:xfrm rot="-5400000">
            <a:off x="520974" y="680341"/>
            <a:ext cx="177086" cy="197951"/>
          </a:xfrm>
          <a:custGeom>
            <a:rect b="b" l="l" r="r" t="t"/>
            <a:pathLst>
              <a:path extrusionOk="0" h="310512" w="277782">
                <a:moveTo>
                  <a:pt x="277782" y="171626"/>
                </a:moveTo>
                <a:cubicBezTo>
                  <a:pt x="277782" y="177779"/>
                  <a:pt x="275484" y="183931"/>
                  <a:pt x="270887" y="188691"/>
                </a:cubicBezTo>
                <a:lnTo>
                  <a:pt x="156257" y="303321"/>
                </a:lnTo>
                <a:cubicBezTo>
                  <a:pt x="146666" y="312909"/>
                  <a:pt x="131117" y="312909"/>
                  <a:pt x="121525" y="303321"/>
                </a:cubicBezTo>
                <a:lnTo>
                  <a:pt x="6895" y="188691"/>
                </a:lnTo>
                <a:cubicBezTo>
                  <a:pt x="-2529" y="178933"/>
                  <a:pt x="-2259" y="163382"/>
                  <a:pt x="7498" y="153957"/>
                </a:cubicBezTo>
                <a:cubicBezTo>
                  <a:pt x="17018" y="144765"/>
                  <a:pt x="32108" y="144765"/>
                  <a:pt x="41628" y="153957"/>
                </a:cubicBezTo>
                <a:lnTo>
                  <a:pt x="114328" y="226658"/>
                </a:lnTo>
                <a:lnTo>
                  <a:pt x="114328" y="0"/>
                </a:lnTo>
                <a:lnTo>
                  <a:pt x="163455" y="0"/>
                </a:lnTo>
                <a:lnTo>
                  <a:pt x="163455" y="226658"/>
                </a:lnTo>
                <a:lnTo>
                  <a:pt x="236154" y="153957"/>
                </a:lnTo>
                <a:cubicBezTo>
                  <a:pt x="245913" y="144533"/>
                  <a:pt x="261463" y="144804"/>
                  <a:pt x="270887" y="154561"/>
                </a:cubicBezTo>
                <a:cubicBezTo>
                  <a:pt x="275484" y="159321"/>
                  <a:pt x="277782" y="165473"/>
                  <a:pt x="277782" y="171626"/>
                </a:cubicBezTo>
                <a:close/>
              </a:path>
            </a:pathLst>
          </a:custGeom>
          <a:solidFill>
            <a:srgbClr val="A5A5A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" name="Google Shape;27;p2"/>
          <p:cNvSpPr/>
          <p:nvPr/>
        </p:nvSpPr>
        <p:spPr>
          <a:xfrm rot="5400000">
            <a:off x="206813" y="680338"/>
            <a:ext cx="177086" cy="197951"/>
          </a:xfrm>
          <a:custGeom>
            <a:rect b="b" l="l" r="r" t="t"/>
            <a:pathLst>
              <a:path extrusionOk="0" h="310512" w="277782">
                <a:moveTo>
                  <a:pt x="277782" y="171626"/>
                </a:moveTo>
                <a:cubicBezTo>
                  <a:pt x="277782" y="177779"/>
                  <a:pt x="275484" y="183931"/>
                  <a:pt x="270887" y="188691"/>
                </a:cubicBezTo>
                <a:lnTo>
                  <a:pt x="156257" y="303321"/>
                </a:lnTo>
                <a:cubicBezTo>
                  <a:pt x="146666" y="312909"/>
                  <a:pt x="131117" y="312909"/>
                  <a:pt x="121525" y="303321"/>
                </a:cubicBezTo>
                <a:lnTo>
                  <a:pt x="6895" y="188691"/>
                </a:lnTo>
                <a:cubicBezTo>
                  <a:pt x="-2529" y="178933"/>
                  <a:pt x="-2259" y="163382"/>
                  <a:pt x="7498" y="153957"/>
                </a:cubicBezTo>
                <a:cubicBezTo>
                  <a:pt x="17018" y="144765"/>
                  <a:pt x="32108" y="144765"/>
                  <a:pt x="41628" y="153957"/>
                </a:cubicBezTo>
                <a:lnTo>
                  <a:pt x="114328" y="226658"/>
                </a:lnTo>
                <a:lnTo>
                  <a:pt x="114328" y="0"/>
                </a:lnTo>
                <a:lnTo>
                  <a:pt x="163455" y="0"/>
                </a:lnTo>
                <a:lnTo>
                  <a:pt x="163455" y="226658"/>
                </a:lnTo>
                <a:lnTo>
                  <a:pt x="236154" y="153957"/>
                </a:lnTo>
                <a:cubicBezTo>
                  <a:pt x="245913" y="144533"/>
                  <a:pt x="261463" y="144804"/>
                  <a:pt x="270887" y="154561"/>
                </a:cubicBezTo>
                <a:cubicBezTo>
                  <a:pt x="275484" y="159321"/>
                  <a:pt x="277782" y="165473"/>
                  <a:pt x="277782" y="171626"/>
                </a:cubicBezTo>
                <a:close/>
              </a:path>
            </a:pathLst>
          </a:custGeom>
          <a:solidFill>
            <a:srgbClr val="A5A5A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" name="Google Shape;28;p2"/>
          <p:cNvSpPr/>
          <p:nvPr/>
        </p:nvSpPr>
        <p:spPr>
          <a:xfrm>
            <a:off x="2428347" y="3914096"/>
            <a:ext cx="7335300" cy="5379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>
            <a:noFill/>
          </a:ln>
          <a:effectLst>
            <a:outerShdw blurRad="127000" rotWithShape="0" algn="ctr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descr="Magnifying glass with solid fill" id="29" name="Google Shape;29;p2"/>
          <p:cNvSpPr/>
          <p:nvPr/>
        </p:nvSpPr>
        <p:spPr>
          <a:xfrm>
            <a:off x="2673098" y="4073422"/>
            <a:ext cx="266918" cy="267128"/>
          </a:xfrm>
          <a:custGeom>
            <a:rect b="b" l="l" r="r" t="t"/>
            <a:pathLst>
              <a:path extrusionOk="0" h="752474" w="751881">
                <a:moveTo>
                  <a:pt x="732473" y="638175"/>
                </a:moveTo>
                <a:lnTo>
                  <a:pt x="613410" y="519112"/>
                </a:lnTo>
                <a:cubicBezTo>
                  <a:pt x="597218" y="502920"/>
                  <a:pt x="575310" y="497205"/>
                  <a:pt x="554355" y="501015"/>
                </a:cubicBezTo>
                <a:lnTo>
                  <a:pt x="512445" y="459105"/>
                </a:lnTo>
                <a:cubicBezTo>
                  <a:pt x="549593" y="411480"/>
                  <a:pt x="571500" y="350520"/>
                  <a:pt x="571500" y="285750"/>
                </a:cubicBezTo>
                <a:cubicBezTo>
                  <a:pt x="571500" y="128588"/>
                  <a:pt x="442912" y="0"/>
                  <a:pt x="285750" y="0"/>
                </a:cubicBezTo>
                <a:cubicBezTo>
                  <a:pt x="128588" y="0"/>
                  <a:pt x="0" y="128588"/>
                  <a:pt x="0" y="285750"/>
                </a:cubicBezTo>
                <a:cubicBezTo>
                  <a:pt x="0" y="442912"/>
                  <a:pt x="128588" y="571500"/>
                  <a:pt x="285750" y="571500"/>
                </a:cubicBezTo>
                <a:cubicBezTo>
                  <a:pt x="350520" y="571500"/>
                  <a:pt x="410528" y="549593"/>
                  <a:pt x="459105" y="512445"/>
                </a:cubicBezTo>
                <a:lnTo>
                  <a:pt x="501015" y="554355"/>
                </a:lnTo>
                <a:cubicBezTo>
                  <a:pt x="497205" y="575310"/>
                  <a:pt x="502920" y="597218"/>
                  <a:pt x="519112" y="613410"/>
                </a:cubicBezTo>
                <a:lnTo>
                  <a:pt x="638175" y="732473"/>
                </a:lnTo>
                <a:cubicBezTo>
                  <a:pt x="651510" y="745808"/>
                  <a:pt x="668655" y="752475"/>
                  <a:pt x="685800" y="752475"/>
                </a:cubicBezTo>
                <a:cubicBezTo>
                  <a:pt x="702945" y="752475"/>
                  <a:pt x="720090" y="745808"/>
                  <a:pt x="733425" y="732473"/>
                </a:cubicBezTo>
                <a:cubicBezTo>
                  <a:pt x="758190" y="705802"/>
                  <a:pt x="758190" y="663893"/>
                  <a:pt x="732473" y="638175"/>
                </a:cubicBezTo>
                <a:close/>
                <a:moveTo>
                  <a:pt x="284798" y="513398"/>
                </a:moveTo>
                <a:cubicBezTo>
                  <a:pt x="159067" y="513398"/>
                  <a:pt x="56197" y="410528"/>
                  <a:pt x="56197" y="284798"/>
                </a:cubicBezTo>
                <a:cubicBezTo>
                  <a:pt x="56197" y="159067"/>
                  <a:pt x="159067" y="56197"/>
                  <a:pt x="284798" y="56197"/>
                </a:cubicBezTo>
                <a:cubicBezTo>
                  <a:pt x="410528" y="56197"/>
                  <a:pt x="513398" y="159067"/>
                  <a:pt x="513398" y="284798"/>
                </a:cubicBezTo>
                <a:cubicBezTo>
                  <a:pt x="513398" y="410528"/>
                  <a:pt x="410528" y="513398"/>
                  <a:pt x="284798" y="513398"/>
                </a:cubicBezTo>
                <a:close/>
              </a:path>
            </a:pathLst>
          </a:custGeom>
          <a:solidFill>
            <a:srgbClr val="7F7F7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95959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0" name="Google Shape;30;p2"/>
          <p:cNvGrpSpPr/>
          <p:nvPr/>
        </p:nvGrpSpPr>
        <p:grpSpPr>
          <a:xfrm>
            <a:off x="9380922" y="4047351"/>
            <a:ext cx="149604" cy="293698"/>
            <a:chOff x="9949398" y="2089191"/>
            <a:chExt cx="854393" cy="1677317"/>
          </a:xfrm>
        </p:grpSpPr>
        <p:sp>
          <p:nvSpPr>
            <p:cNvPr id="31" name="Google Shape;31;p2"/>
            <p:cNvSpPr/>
            <p:nvPr/>
          </p:nvSpPr>
          <p:spPr>
            <a:xfrm>
              <a:off x="10312609" y="3353408"/>
              <a:ext cx="127500" cy="413100"/>
            </a:xfrm>
            <a:prstGeom prst="roundRect">
              <a:avLst>
                <a:gd fmla="val 50000" name="adj"/>
              </a:avLst>
            </a:prstGeom>
            <a:solidFill>
              <a:srgbClr val="34A85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" name="Google Shape;32;p2"/>
            <p:cNvSpPr/>
            <p:nvPr/>
          </p:nvSpPr>
          <p:spPr>
            <a:xfrm>
              <a:off x="10149233" y="2089191"/>
              <a:ext cx="454200" cy="1077900"/>
            </a:xfrm>
            <a:prstGeom prst="roundRect">
              <a:avLst>
                <a:gd fmla="val 50000" name="adj"/>
              </a:avLst>
            </a:prstGeom>
            <a:solidFill>
              <a:srgbClr val="4285F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" name="Google Shape;33;p2"/>
            <p:cNvSpPr/>
            <p:nvPr/>
          </p:nvSpPr>
          <p:spPr>
            <a:xfrm>
              <a:off x="9949398" y="2759073"/>
              <a:ext cx="854393" cy="609219"/>
            </a:xfrm>
            <a:custGeom>
              <a:rect b="b" l="l" r="r" t="t"/>
              <a:pathLst>
                <a:path extrusionOk="0" h="312420" w="438150">
                  <a:moveTo>
                    <a:pt x="0" y="0"/>
                  </a:moveTo>
                  <a:lnTo>
                    <a:pt x="57150" y="0"/>
                  </a:lnTo>
                  <a:lnTo>
                    <a:pt x="57150" y="95250"/>
                  </a:lnTo>
                  <a:cubicBezTo>
                    <a:pt x="57150" y="184785"/>
                    <a:pt x="129540" y="257175"/>
                    <a:pt x="219075" y="257175"/>
                  </a:cubicBezTo>
                  <a:cubicBezTo>
                    <a:pt x="308610" y="257175"/>
                    <a:pt x="381000" y="184785"/>
                    <a:pt x="381000" y="95250"/>
                  </a:cubicBezTo>
                  <a:lnTo>
                    <a:pt x="381000" y="0"/>
                  </a:lnTo>
                  <a:lnTo>
                    <a:pt x="438150" y="0"/>
                  </a:lnTo>
                  <a:lnTo>
                    <a:pt x="438150" y="95250"/>
                  </a:lnTo>
                  <a:cubicBezTo>
                    <a:pt x="438150" y="206693"/>
                    <a:pt x="355283" y="298133"/>
                    <a:pt x="247650" y="312420"/>
                  </a:cubicBezTo>
                  <a:lnTo>
                    <a:pt x="190500" y="312420"/>
                  </a:lnTo>
                  <a:cubicBezTo>
                    <a:pt x="82868" y="298133"/>
                    <a:pt x="0" y="206693"/>
                    <a:pt x="0" y="95250"/>
                  </a:cubicBez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FBBC05"/>
                </a:gs>
                <a:gs pos="25000">
                  <a:srgbClr val="EA4335"/>
                </a:gs>
                <a:gs pos="100000">
                  <a:srgbClr val="EA4335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4" name="Google Shape;34;p2"/>
          <p:cNvGrpSpPr/>
          <p:nvPr/>
        </p:nvGrpSpPr>
        <p:grpSpPr>
          <a:xfrm>
            <a:off x="11567160" y="612648"/>
            <a:ext cx="265973" cy="265973"/>
            <a:chOff x="8610600" y="-211873"/>
            <a:chExt cx="313500" cy="313500"/>
          </a:xfrm>
        </p:grpSpPr>
        <p:sp>
          <p:nvSpPr>
            <p:cNvPr id="35" name="Google Shape;35;p2"/>
            <p:cNvSpPr/>
            <p:nvPr/>
          </p:nvSpPr>
          <p:spPr>
            <a:xfrm>
              <a:off x="8610600" y="-211873"/>
              <a:ext cx="313500" cy="313500"/>
            </a:xfrm>
            <a:prstGeom prst="ellipse">
              <a:avLst/>
            </a:prstGeom>
            <a:solidFill>
              <a:srgbClr val="63636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36" name="Google Shape;36;p2"/>
            <p:cNvGrpSpPr/>
            <p:nvPr/>
          </p:nvGrpSpPr>
          <p:grpSpPr>
            <a:xfrm>
              <a:off x="8677894" y="-144833"/>
              <a:ext cx="180008" cy="191321"/>
              <a:chOff x="5145275" y="1056950"/>
              <a:chExt cx="212800" cy="226175"/>
            </a:xfrm>
          </p:grpSpPr>
          <p:sp>
            <p:nvSpPr>
              <p:cNvPr id="37" name="Google Shape;37;p2"/>
              <p:cNvSpPr/>
              <p:nvPr/>
            </p:nvSpPr>
            <p:spPr>
              <a:xfrm>
                <a:off x="5198375" y="1056950"/>
                <a:ext cx="106625" cy="106175"/>
              </a:xfrm>
              <a:custGeom>
                <a:rect b="b" l="l" r="r" t="t"/>
                <a:pathLst>
                  <a:path extrusionOk="0" h="4247" w="4265">
                    <a:moveTo>
                      <a:pt x="2141" y="0"/>
                    </a:moveTo>
                    <a:cubicBezTo>
                      <a:pt x="964" y="0"/>
                      <a:pt x="0" y="946"/>
                      <a:pt x="0" y="2124"/>
                    </a:cubicBezTo>
                    <a:cubicBezTo>
                      <a:pt x="0" y="3301"/>
                      <a:pt x="964" y="4247"/>
                      <a:pt x="2141" y="4247"/>
                    </a:cubicBezTo>
                    <a:cubicBezTo>
                      <a:pt x="3319" y="4247"/>
                      <a:pt x="4265" y="3301"/>
                      <a:pt x="4265" y="2124"/>
                    </a:cubicBezTo>
                    <a:cubicBezTo>
                      <a:pt x="4265" y="946"/>
                      <a:pt x="3319" y="0"/>
                      <a:pt x="2141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8" name="Google Shape;38;p2"/>
              <p:cNvSpPr/>
              <p:nvPr/>
            </p:nvSpPr>
            <p:spPr>
              <a:xfrm>
                <a:off x="5145275" y="1176500"/>
                <a:ext cx="212800" cy="106625"/>
              </a:xfrm>
              <a:custGeom>
                <a:rect b="b" l="l" r="r" t="t"/>
                <a:pathLst>
                  <a:path extrusionOk="0" h="4265" w="8512">
                    <a:moveTo>
                      <a:pt x="4265" y="0"/>
                    </a:moveTo>
                    <a:cubicBezTo>
                      <a:pt x="3677" y="0"/>
                      <a:pt x="3088" y="107"/>
                      <a:pt x="2499" y="268"/>
                    </a:cubicBezTo>
                    <a:cubicBezTo>
                      <a:pt x="1767" y="482"/>
                      <a:pt x="1018" y="857"/>
                      <a:pt x="429" y="1285"/>
                    </a:cubicBezTo>
                    <a:cubicBezTo>
                      <a:pt x="162" y="1499"/>
                      <a:pt x="1" y="1820"/>
                      <a:pt x="1" y="2141"/>
                    </a:cubicBezTo>
                    <a:lnTo>
                      <a:pt x="1" y="4264"/>
                    </a:lnTo>
                    <a:lnTo>
                      <a:pt x="8512" y="4264"/>
                    </a:lnTo>
                    <a:lnTo>
                      <a:pt x="8512" y="2141"/>
                    </a:lnTo>
                    <a:cubicBezTo>
                      <a:pt x="8512" y="1820"/>
                      <a:pt x="8351" y="1499"/>
                      <a:pt x="8084" y="1285"/>
                    </a:cubicBezTo>
                    <a:cubicBezTo>
                      <a:pt x="7513" y="803"/>
                      <a:pt x="6763" y="482"/>
                      <a:pt x="6014" y="268"/>
                    </a:cubicBezTo>
                    <a:cubicBezTo>
                      <a:pt x="5497" y="107"/>
                      <a:pt x="4890" y="0"/>
                      <a:pt x="4265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39" name="Google Shape;39;p2"/>
          <p:cNvSpPr txBox="1"/>
          <p:nvPr>
            <p:ph type="title"/>
          </p:nvPr>
        </p:nvSpPr>
        <p:spPr>
          <a:xfrm>
            <a:off x="415600" y="1279170"/>
            <a:ext cx="11360700" cy="2438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1pPr>
            <a:lvl2pPr lvl="1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2pPr>
            <a:lvl3pPr lvl="2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3pPr>
            <a:lvl4pPr lvl="3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4pPr>
            <a:lvl5pPr lvl="4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5pPr>
            <a:lvl6pPr lvl="5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6pPr>
            <a:lvl7pPr lvl="6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7pPr>
            <a:lvl8pPr lvl="7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8pPr>
            <a:lvl9pPr lvl="8" algn="ctr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9pPr>
          </a:lstStyle>
          <a:p/>
        </p:txBody>
      </p:sp>
      <p:sp>
        <p:nvSpPr>
          <p:cNvPr id="40" name="Google Shape;40;p2"/>
          <p:cNvSpPr txBox="1"/>
          <p:nvPr>
            <p:ph idx="1" type="subTitle"/>
          </p:nvPr>
        </p:nvSpPr>
        <p:spPr>
          <a:xfrm>
            <a:off x="3111225" y="3884225"/>
            <a:ext cx="6105600" cy="537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  <a:defRPr sz="1400">
                <a:solidFill>
                  <a:srgbClr val="595959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1900"/>
              <a:buNone/>
              <a:defRPr/>
            </a:lvl2pPr>
            <a:lvl3pPr lvl="2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3pPr>
            <a:lvl4pPr lvl="3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4pPr>
            <a:lvl5pPr lvl="4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5pPr>
            <a:lvl6pPr lvl="5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6pPr>
            <a:lvl7pPr lvl="6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7pPr>
            <a:lvl8pPr lvl="7">
              <a:spcBef>
                <a:spcPts val="2100"/>
              </a:spcBef>
              <a:spcAft>
                <a:spcPts val="0"/>
              </a:spcAft>
              <a:buSzPts val="1900"/>
              <a:buNone/>
              <a:defRPr/>
            </a:lvl8pPr>
            <a:lvl9pPr lvl="8">
              <a:spcBef>
                <a:spcPts val="2100"/>
              </a:spcBef>
              <a:spcAft>
                <a:spcPts val="2100"/>
              </a:spcAft>
              <a:buSzPts val="1900"/>
              <a:buNone/>
              <a:defRPr/>
            </a:lvl9pPr>
          </a:lstStyle>
          <a:p/>
        </p:txBody>
      </p:sp>
      <p:sp>
        <p:nvSpPr>
          <p:cNvPr id="41" name="Google Shape;41;p2"/>
          <p:cNvSpPr txBox="1"/>
          <p:nvPr/>
        </p:nvSpPr>
        <p:spPr>
          <a:xfrm>
            <a:off x="5306100" y="65463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2"/>
                </a:solidFill>
                <a:latin typeface="Roboto"/>
                <a:ea typeface="Roboto"/>
                <a:cs typeface="Roboto"/>
                <a:sym typeface="Roboto"/>
              </a:rPr>
              <a:t>slidesmania.com</a:t>
            </a:r>
            <a:endParaRPr sz="1200">
              <a:solidFill>
                <a:schemeClr val="lt2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Recent Tabs">
  <p:cSld name="CUSTOM_18">
    <p:spTree>
      <p:nvGrpSpPr>
        <p:cNvPr id="42" name="Shape 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Google Shape;43;p3"/>
          <p:cNvSpPr/>
          <p:nvPr/>
        </p:nvSpPr>
        <p:spPr>
          <a:xfrm>
            <a:off x="0" y="89535"/>
            <a:ext cx="12192000" cy="6768465"/>
          </a:xfrm>
          <a:custGeom>
            <a:rect b="b" l="l" r="r" t="t"/>
            <a:pathLst>
              <a:path extrusionOk="0" h="6768465" w="12192000">
                <a:moveTo>
                  <a:pt x="12191997" y="382102"/>
                </a:moveTo>
                <a:cubicBezTo>
                  <a:pt x="12191998" y="2510890"/>
                  <a:pt x="12191999" y="4639677"/>
                  <a:pt x="12192000" y="6768465"/>
                </a:cubicBezTo>
                <a:lnTo>
                  <a:pt x="0" y="6768465"/>
                </a:lnTo>
                <a:lnTo>
                  <a:pt x="1902" y="382905"/>
                </a:lnTo>
                <a:lnTo>
                  <a:pt x="765807" y="381952"/>
                </a:lnTo>
                <a:cubicBezTo>
                  <a:pt x="845817" y="381952"/>
                  <a:pt x="878202" y="349567"/>
                  <a:pt x="878202" y="270510"/>
                </a:cubicBezTo>
                <a:lnTo>
                  <a:pt x="878202" y="99060"/>
                </a:lnTo>
                <a:cubicBezTo>
                  <a:pt x="878202" y="37147"/>
                  <a:pt x="915350" y="0"/>
                  <a:pt x="975357" y="0"/>
                </a:cubicBezTo>
                <a:lnTo>
                  <a:pt x="3478527" y="0"/>
                </a:lnTo>
                <a:cubicBezTo>
                  <a:pt x="3536630" y="0"/>
                  <a:pt x="3573777" y="38100"/>
                  <a:pt x="3574730" y="97155"/>
                </a:cubicBezTo>
                <a:lnTo>
                  <a:pt x="3574730" y="274320"/>
                </a:lnTo>
                <a:cubicBezTo>
                  <a:pt x="3574730" y="349567"/>
                  <a:pt x="3608067" y="382905"/>
                  <a:pt x="3682362" y="382905"/>
                </a:cubicBezTo>
                <a:lnTo>
                  <a:pt x="6407465" y="382905"/>
                </a:lnTo>
                <a:lnTo>
                  <a:pt x="9047795" y="382905"/>
                </a:lnTo>
                <a:cubicBezTo>
                  <a:pt x="9058272" y="382905"/>
                  <a:pt x="9069702" y="383857"/>
                  <a:pt x="9081132" y="383857"/>
                </a:cubicBezTo>
                <a:lnTo>
                  <a:pt x="9081132" y="382102"/>
                </a:lnTo>
                <a:lnTo>
                  <a:pt x="12191997" y="382102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" name="Google Shape;44;p3"/>
          <p:cNvSpPr/>
          <p:nvPr/>
        </p:nvSpPr>
        <p:spPr>
          <a:xfrm flipH="1" rot="8100000">
            <a:off x="3312184" y="191568"/>
            <a:ext cx="145786" cy="145786"/>
          </a:xfrm>
          <a:custGeom>
            <a:rect b="b" l="l" r="r" t="t"/>
            <a:pathLst>
              <a:path extrusionOk="0" h="1472666" w="1472666">
                <a:moveTo>
                  <a:pt x="799973" y="1446306"/>
                </a:moveTo>
                <a:cubicBezTo>
                  <a:pt x="816259" y="1430019"/>
                  <a:pt x="826333" y="1407519"/>
                  <a:pt x="826333" y="1382666"/>
                </a:cubicBezTo>
                <a:lnTo>
                  <a:pt x="826333" y="826333"/>
                </a:lnTo>
                <a:lnTo>
                  <a:pt x="1382666" y="826333"/>
                </a:lnTo>
                <a:cubicBezTo>
                  <a:pt x="1432372" y="826333"/>
                  <a:pt x="1472666" y="786039"/>
                  <a:pt x="1472666" y="736333"/>
                </a:cubicBezTo>
                <a:cubicBezTo>
                  <a:pt x="1472666" y="686627"/>
                  <a:pt x="1432372" y="646333"/>
                  <a:pt x="1382666" y="646333"/>
                </a:cubicBezTo>
                <a:lnTo>
                  <a:pt x="826333" y="646333"/>
                </a:lnTo>
                <a:lnTo>
                  <a:pt x="826333" y="90000"/>
                </a:lnTo>
                <a:cubicBezTo>
                  <a:pt x="826333" y="40294"/>
                  <a:pt x="786039" y="0"/>
                  <a:pt x="736333" y="0"/>
                </a:cubicBezTo>
                <a:cubicBezTo>
                  <a:pt x="686627" y="0"/>
                  <a:pt x="646333" y="40294"/>
                  <a:pt x="646333" y="90000"/>
                </a:cubicBezTo>
                <a:lnTo>
                  <a:pt x="646333" y="646333"/>
                </a:lnTo>
                <a:lnTo>
                  <a:pt x="90000" y="646333"/>
                </a:lnTo>
                <a:cubicBezTo>
                  <a:pt x="40294" y="646333"/>
                  <a:pt x="0" y="686627"/>
                  <a:pt x="0" y="736333"/>
                </a:cubicBezTo>
                <a:cubicBezTo>
                  <a:pt x="0" y="786039"/>
                  <a:pt x="40294" y="826333"/>
                  <a:pt x="90000" y="826333"/>
                </a:cubicBezTo>
                <a:lnTo>
                  <a:pt x="646333" y="826333"/>
                </a:lnTo>
                <a:lnTo>
                  <a:pt x="646333" y="1382666"/>
                </a:lnTo>
                <a:cubicBezTo>
                  <a:pt x="646333" y="1432372"/>
                  <a:pt x="686627" y="1472666"/>
                  <a:pt x="736333" y="1472666"/>
                </a:cubicBezTo>
                <a:cubicBezTo>
                  <a:pt x="761186" y="1472666"/>
                  <a:pt x="783686" y="1462592"/>
                  <a:pt x="799973" y="1446306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" name="Google Shape;45;p3"/>
          <p:cNvSpPr/>
          <p:nvPr/>
        </p:nvSpPr>
        <p:spPr>
          <a:xfrm>
            <a:off x="-1" y="81915"/>
            <a:ext cx="12192001" cy="6776085"/>
          </a:xfrm>
          <a:custGeom>
            <a:rect b="b" l="l" r="r" t="t"/>
            <a:pathLst>
              <a:path extrusionOk="0" h="6776085" w="12192001">
                <a:moveTo>
                  <a:pt x="3665218" y="0"/>
                </a:moveTo>
                <a:lnTo>
                  <a:pt x="6168388" y="0"/>
                </a:lnTo>
                <a:cubicBezTo>
                  <a:pt x="6226491" y="0"/>
                  <a:pt x="6263638" y="38100"/>
                  <a:pt x="6264591" y="97155"/>
                </a:cubicBezTo>
                <a:lnTo>
                  <a:pt x="6264591" y="274320"/>
                </a:lnTo>
                <a:cubicBezTo>
                  <a:pt x="6264591" y="349567"/>
                  <a:pt x="6297928" y="382905"/>
                  <a:pt x="6372223" y="382905"/>
                </a:cubicBezTo>
                <a:lnTo>
                  <a:pt x="12192001" y="382102"/>
                </a:lnTo>
                <a:lnTo>
                  <a:pt x="12192001" y="6768465"/>
                </a:lnTo>
                <a:lnTo>
                  <a:pt x="0" y="6776085"/>
                </a:lnTo>
                <a:lnTo>
                  <a:pt x="0" y="391614"/>
                </a:lnTo>
                <a:lnTo>
                  <a:pt x="3455668" y="381952"/>
                </a:lnTo>
                <a:cubicBezTo>
                  <a:pt x="3535678" y="381952"/>
                  <a:pt x="3568063" y="349567"/>
                  <a:pt x="3568063" y="270510"/>
                </a:cubicBezTo>
                <a:lnTo>
                  <a:pt x="3568063" y="99060"/>
                </a:lnTo>
                <a:cubicBezTo>
                  <a:pt x="3568063" y="37147"/>
                  <a:pt x="3605211" y="0"/>
                  <a:pt x="3665218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6" name="Google Shape;46;p3"/>
          <p:cNvGrpSpPr/>
          <p:nvPr/>
        </p:nvGrpSpPr>
        <p:grpSpPr>
          <a:xfrm>
            <a:off x="116973" y="202172"/>
            <a:ext cx="653367" cy="145697"/>
            <a:chOff x="5810250" y="3367087"/>
            <a:chExt cx="572476" cy="127659"/>
          </a:xfrm>
        </p:grpSpPr>
        <p:sp>
          <p:nvSpPr>
            <p:cNvPr id="47" name="Google Shape;47;p3"/>
            <p:cNvSpPr/>
            <p:nvPr/>
          </p:nvSpPr>
          <p:spPr>
            <a:xfrm>
              <a:off x="6032158" y="3367087"/>
              <a:ext cx="126733" cy="127659"/>
            </a:xfrm>
            <a:custGeom>
              <a:rect b="b" l="l" r="r" t="t"/>
              <a:pathLst>
                <a:path extrusionOk="0" h="127659" w="126733">
                  <a:moveTo>
                    <a:pt x="64794" y="0"/>
                  </a:moveTo>
                  <a:cubicBezTo>
                    <a:pt x="103846" y="0"/>
                    <a:pt x="127659" y="23813"/>
                    <a:pt x="126706" y="62865"/>
                  </a:cubicBezTo>
                  <a:cubicBezTo>
                    <a:pt x="126706" y="101918"/>
                    <a:pt x="100036" y="128588"/>
                    <a:pt x="61936" y="127635"/>
                  </a:cubicBezTo>
                  <a:cubicBezTo>
                    <a:pt x="26694" y="126683"/>
                    <a:pt x="-929" y="98108"/>
                    <a:pt x="24" y="61913"/>
                  </a:cubicBezTo>
                  <a:cubicBezTo>
                    <a:pt x="976" y="23813"/>
                    <a:pt x="26694" y="0"/>
                    <a:pt x="64794" y="0"/>
                  </a:cubicBezTo>
                  <a:close/>
                </a:path>
              </a:pathLst>
            </a:cu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" name="Google Shape;48;p3"/>
            <p:cNvSpPr/>
            <p:nvPr/>
          </p:nvSpPr>
          <p:spPr>
            <a:xfrm>
              <a:off x="5810250" y="3368039"/>
              <a:ext cx="122895" cy="122898"/>
            </a:xfrm>
            <a:custGeom>
              <a:rect b="b" l="l" r="r" t="t"/>
              <a:pathLst>
                <a:path extrusionOk="0" h="122898" w="122895">
                  <a:moveTo>
                    <a:pt x="0" y="60960"/>
                  </a:moveTo>
                  <a:cubicBezTo>
                    <a:pt x="0" y="27623"/>
                    <a:pt x="27623" y="0"/>
                    <a:pt x="60008" y="0"/>
                  </a:cubicBezTo>
                  <a:cubicBezTo>
                    <a:pt x="95250" y="953"/>
                    <a:pt x="123825" y="30480"/>
                    <a:pt x="122873" y="65723"/>
                  </a:cubicBezTo>
                  <a:cubicBezTo>
                    <a:pt x="121920" y="98108"/>
                    <a:pt x="93345" y="123825"/>
                    <a:pt x="59055" y="122873"/>
                  </a:cubicBezTo>
                  <a:cubicBezTo>
                    <a:pt x="25718" y="122873"/>
                    <a:pt x="0" y="95250"/>
                    <a:pt x="0" y="60960"/>
                  </a:cubicBez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" name="Google Shape;49;p3"/>
            <p:cNvSpPr/>
            <p:nvPr/>
          </p:nvSpPr>
          <p:spPr>
            <a:xfrm>
              <a:off x="6259805" y="3368039"/>
              <a:ext cx="122921" cy="122898"/>
            </a:xfrm>
            <a:custGeom>
              <a:rect b="b" l="l" r="r" t="t"/>
              <a:pathLst>
                <a:path extrusionOk="0" h="122898" w="122921">
                  <a:moveTo>
                    <a:pt x="58127" y="122873"/>
                  </a:moveTo>
                  <a:cubicBezTo>
                    <a:pt x="25742" y="121920"/>
                    <a:pt x="-928" y="93345"/>
                    <a:pt x="25" y="60008"/>
                  </a:cubicBezTo>
                  <a:cubicBezTo>
                    <a:pt x="977" y="25718"/>
                    <a:pt x="27647" y="0"/>
                    <a:pt x="61937" y="0"/>
                  </a:cubicBezTo>
                  <a:cubicBezTo>
                    <a:pt x="97180" y="0"/>
                    <a:pt x="123850" y="28575"/>
                    <a:pt x="122897" y="62865"/>
                  </a:cubicBezTo>
                  <a:cubicBezTo>
                    <a:pt x="121945" y="98108"/>
                    <a:pt x="94322" y="123825"/>
                    <a:pt x="58127" y="122873"/>
                  </a:cubicBezTo>
                  <a:close/>
                </a:path>
              </a:pathLst>
            </a:custGeom>
            <a:solidFill>
              <a:srgbClr val="70AD4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0" name="Google Shape;50;p3"/>
          <p:cNvSpPr/>
          <p:nvPr/>
        </p:nvSpPr>
        <p:spPr>
          <a:xfrm flipH="1" rot="10714074">
            <a:off x="6427435" y="202021"/>
            <a:ext cx="147313" cy="147313"/>
          </a:xfrm>
          <a:custGeom>
            <a:rect b="b" l="l" r="r" t="t"/>
            <a:pathLst>
              <a:path extrusionOk="0" h="1472666" w="1472666">
                <a:moveTo>
                  <a:pt x="799973" y="1446306"/>
                </a:moveTo>
                <a:cubicBezTo>
                  <a:pt x="816259" y="1430019"/>
                  <a:pt x="826333" y="1407519"/>
                  <a:pt x="826333" y="1382666"/>
                </a:cubicBezTo>
                <a:lnTo>
                  <a:pt x="826333" y="826333"/>
                </a:lnTo>
                <a:lnTo>
                  <a:pt x="1382666" y="826333"/>
                </a:lnTo>
                <a:cubicBezTo>
                  <a:pt x="1432372" y="826333"/>
                  <a:pt x="1472666" y="786039"/>
                  <a:pt x="1472666" y="736333"/>
                </a:cubicBezTo>
                <a:cubicBezTo>
                  <a:pt x="1472666" y="686627"/>
                  <a:pt x="1432372" y="646333"/>
                  <a:pt x="1382666" y="646333"/>
                </a:cubicBezTo>
                <a:lnTo>
                  <a:pt x="826333" y="646333"/>
                </a:lnTo>
                <a:lnTo>
                  <a:pt x="826333" y="90000"/>
                </a:lnTo>
                <a:cubicBezTo>
                  <a:pt x="826333" y="40294"/>
                  <a:pt x="786039" y="0"/>
                  <a:pt x="736333" y="0"/>
                </a:cubicBezTo>
                <a:cubicBezTo>
                  <a:pt x="686627" y="0"/>
                  <a:pt x="646333" y="40294"/>
                  <a:pt x="646333" y="90000"/>
                </a:cubicBezTo>
                <a:lnTo>
                  <a:pt x="646333" y="646333"/>
                </a:lnTo>
                <a:lnTo>
                  <a:pt x="90000" y="646333"/>
                </a:lnTo>
                <a:cubicBezTo>
                  <a:pt x="40294" y="646333"/>
                  <a:pt x="0" y="686627"/>
                  <a:pt x="0" y="736333"/>
                </a:cubicBezTo>
                <a:cubicBezTo>
                  <a:pt x="0" y="786039"/>
                  <a:pt x="40294" y="826333"/>
                  <a:pt x="90000" y="826333"/>
                </a:cubicBezTo>
                <a:lnTo>
                  <a:pt x="646333" y="826333"/>
                </a:lnTo>
                <a:lnTo>
                  <a:pt x="646333" y="1382666"/>
                </a:lnTo>
                <a:cubicBezTo>
                  <a:pt x="646333" y="1432372"/>
                  <a:pt x="686627" y="1472666"/>
                  <a:pt x="736333" y="1472666"/>
                </a:cubicBezTo>
                <a:cubicBezTo>
                  <a:pt x="761186" y="1472666"/>
                  <a:pt x="783686" y="1462592"/>
                  <a:pt x="799973" y="1446306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" name="Google Shape;51;p3"/>
          <p:cNvSpPr/>
          <p:nvPr/>
        </p:nvSpPr>
        <p:spPr>
          <a:xfrm>
            <a:off x="1275347" y="582328"/>
            <a:ext cx="10152000" cy="360000"/>
          </a:xfrm>
          <a:prstGeom prst="roundRect">
            <a:avLst>
              <a:gd fmla="val 50000" name="adj"/>
            </a:avLst>
          </a:prstGeom>
          <a:solidFill>
            <a:srgbClr val="F2F2F2"/>
          </a:solidFill>
          <a:ln cap="flat" cmpd="sng" w="9525">
            <a:solidFill>
              <a:srgbClr val="BFBFB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cxnSp>
        <p:nvCxnSpPr>
          <p:cNvPr id="52" name="Google Shape;52;p3"/>
          <p:cNvCxnSpPr/>
          <p:nvPr/>
        </p:nvCxnSpPr>
        <p:spPr>
          <a:xfrm>
            <a:off x="0" y="1036320"/>
            <a:ext cx="12192000" cy="0"/>
          </a:xfrm>
          <a:prstGeom prst="straightConnector1">
            <a:avLst/>
          </a:prstGeom>
          <a:noFill/>
          <a:ln cap="flat" cmpd="sng" w="9525">
            <a:solidFill>
              <a:srgbClr val="BFBFBF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53" name="Google Shape;53;p3"/>
          <p:cNvSpPr/>
          <p:nvPr/>
        </p:nvSpPr>
        <p:spPr>
          <a:xfrm>
            <a:off x="909118" y="666560"/>
            <a:ext cx="208279" cy="202230"/>
          </a:xfrm>
          <a:custGeom>
            <a:rect b="b" l="l" r="r" t="t"/>
            <a:pathLst>
              <a:path extrusionOk="0" h="144968" w="149304">
                <a:moveTo>
                  <a:pt x="111204" y="36383"/>
                </a:moveTo>
                <a:cubicBezTo>
                  <a:pt x="81677" y="11618"/>
                  <a:pt x="53102" y="12571"/>
                  <a:pt x="31194" y="36383"/>
                </a:cubicBezTo>
                <a:cubicBezTo>
                  <a:pt x="11192" y="59243"/>
                  <a:pt x="12144" y="90676"/>
                  <a:pt x="34052" y="111631"/>
                </a:cubicBezTo>
                <a:cubicBezTo>
                  <a:pt x="60722" y="138301"/>
                  <a:pt x="85487" y="133538"/>
                  <a:pt x="132159" y="90676"/>
                </a:cubicBezTo>
                <a:cubicBezTo>
                  <a:pt x="138827" y="107821"/>
                  <a:pt x="132159" y="120203"/>
                  <a:pt x="109299" y="134491"/>
                </a:cubicBezTo>
                <a:cubicBezTo>
                  <a:pt x="78819" y="152588"/>
                  <a:pt x="40719" y="146874"/>
                  <a:pt x="17859" y="120203"/>
                </a:cubicBezTo>
                <a:cubicBezTo>
                  <a:pt x="-5953" y="92581"/>
                  <a:pt x="-5953" y="52576"/>
                  <a:pt x="17859" y="24953"/>
                </a:cubicBezTo>
                <a:cubicBezTo>
                  <a:pt x="44529" y="-6479"/>
                  <a:pt x="80724" y="-8384"/>
                  <a:pt x="127397" y="20191"/>
                </a:cubicBezTo>
                <a:cubicBezTo>
                  <a:pt x="133112" y="15428"/>
                  <a:pt x="139779" y="10666"/>
                  <a:pt x="149304" y="3998"/>
                </a:cubicBezTo>
                <a:cubicBezTo>
                  <a:pt x="149304" y="24001"/>
                  <a:pt x="149304" y="41146"/>
                  <a:pt x="149304" y="59243"/>
                </a:cubicBezTo>
                <a:cubicBezTo>
                  <a:pt x="132159" y="59243"/>
                  <a:pt x="115967" y="59243"/>
                  <a:pt x="96917" y="59243"/>
                </a:cubicBezTo>
                <a:cubicBezTo>
                  <a:pt x="101679" y="51623"/>
                  <a:pt x="106442" y="44956"/>
                  <a:pt x="111204" y="36383"/>
                </a:cubicBezTo>
                <a:close/>
              </a:path>
            </a:pathLst>
          </a:custGeom>
          <a:solidFill>
            <a:srgbClr val="65656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" name="Google Shape;54;p3"/>
          <p:cNvSpPr/>
          <p:nvPr/>
        </p:nvSpPr>
        <p:spPr>
          <a:xfrm>
            <a:off x="12004357" y="1037272"/>
            <a:ext cx="12620" cy="5792571"/>
          </a:xfrm>
          <a:custGeom>
            <a:rect b="b" l="l" r="r" t="t"/>
            <a:pathLst>
              <a:path extrusionOk="0" h="3836140" w="12620">
                <a:moveTo>
                  <a:pt x="0" y="3835718"/>
                </a:moveTo>
                <a:cubicBezTo>
                  <a:pt x="0" y="3820478"/>
                  <a:pt x="953" y="3806190"/>
                  <a:pt x="953" y="3790950"/>
                </a:cubicBezTo>
                <a:cubicBezTo>
                  <a:pt x="953" y="2541270"/>
                  <a:pt x="953" y="1291590"/>
                  <a:pt x="953" y="41910"/>
                </a:cubicBezTo>
                <a:cubicBezTo>
                  <a:pt x="953" y="27623"/>
                  <a:pt x="0" y="14288"/>
                  <a:pt x="0" y="0"/>
                </a:cubicBezTo>
                <a:cubicBezTo>
                  <a:pt x="3810" y="3810"/>
                  <a:pt x="10478" y="6668"/>
                  <a:pt x="11430" y="10478"/>
                </a:cubicBezTo>
                <a:cubicBezTo>
                  <a:pt x="13335" y="21908"/>
                  <a:pt x="12383" y="33338"/>
                  <a:pt x="12383" y="43815"/>
                </a:cubicBezTo>
                <a:cubicBezTo>
                  <a:pt x="12383" y="1291590"/>
                  <a:pt x="12383" y="2539365"/>
                  <a:pt x="12383" y="3788093"/>
                </a:cubicBezTo>
                <a:cubicBezTo>
                  <a:pt x="12383" y="3804285"/>
                  <a:pt x="12383" y="3819525"/>
                  <a:pt x="12383" y="3835718"/>
                </a:cubicBezTo>
                <a:cubicBezTo>
                  <a:pt x="8573" y="3836670"/>
                  <a:pt x="3810" y="3835718"/>
                  <a:pt x="0" y="3835718"/>
                </a:cubicBezTo>
                <a:close/>
              </a:path>
            </a:pathLst>
          </a:custGeom>
          <a:solidFill>
            <a:srgbClr val="C3C3C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" name="Google Shape;55;p3"/>
          <p:cNvSpPr/>
          <p:nvPr/>
        </p:nvSpPr>
        <p:spPr>
          <a:xfrm>
            <a:off x="2324501" y="1465045"/>
            <a:ext cx="7335300" cy="537900"/>
          </a:xfrm>
          <a:prstGeom prst="roundRect">
            <a:avLst>
              <a:gd fmla="val 50000" name="adj"/>
            </a:avLst>
          </a:prstGeom>
          <a:solidFill>
            <a:srgbClr val="FFFFFF"/>
          </a:solidFill>
          <a:ln>
            <a:noFill/>
          </a:ln>
          <a:effectLst>
            <a:outerShdw blurRad="127000" rotWithShape="0" algn="ctr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" name="Google Shape;56;p3"/>
          <p:cNvSpPr/>
          <p:nvPr/>
        </p:nvSpPr>
        <p:spPr>
          <a:xfrm>
            <a:off x="11978391" y="793297"/>
            <a:ext cx="52330" cy="39762"/>
          </a:xfrm>
          <a:custGeom>
            <a:rect b="b" l="l" r="r" t="t"/>
            <a:pathLst>
              <a:path extrusionOk="0" h="29673" w="39052">
                <a:moveTo>
                  <a:pt x="39053" y="15313"/>
                </a:moveTo>
                <a:cubicBezTo>
                  <a:pt x="28575" y="21980"/>
                  <a:pt x="20955" y="30553"/>
                  <a:pt x="15240" y="29600"/>
                </a:cubicBezTo>
                <a:cubicBezTo>
                  <a:pt x="9525" y="28648"/>
                  <a:pt x="4763" y="19123"/>
                  <a:pt x="0" y="14360"/>
                </a:cubicBezTo>
                <a:cubicBezTo>
                  <a:pt x="5715" y="9598"/>
                  <a:pt x="10478" y="73"/>
                  <a:pt x="17145" y="73"/>
                </a:cubicBezTo>
                <a:cubicBezTo>
                  <a:pt x="21908" y="-880"/>
                  <a:pt x="28575" y="7693"/>
                  <a:pt x="39053" y="15313"/>
                </a:cubicBezTo>
                <a:close/>
              </a:path>
            </a:pathLst>
          </a:custGeom>
          <a:solidFill>
            <a:srgbClr val="72727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" name="Google Shape;57;p3"/>
          <p:cNvSpPr/>
          <p:nvPr/>
        </p:nvSpPr>
        <p:spPr>
          <a:xfrm>
            <a:off x="11978391" y="716812"/>
            <a:ext cx="52330" cy="39675"/>
          </a:xfrm>
          <a:custGeom>
            <a:rect b="b" l="l" r="r" t="t"/>
            <a:pathLst>
              <a:path extrusionOk="0" h="29608" w="39052">
                <a:moveTo>
                  <a:pt x="39053" y="16193"/>
                </a:moveTo>
                <a:cubicBezTo>
                  <a:pt x="27623" y="22860"/>
                  <a:pt x="20955" y="30480"/>
                  <a:pt x="15240" y="29528"/>
                </a:cubicBezTo>
                <a:cubicBezTo>
                  <a:pt x="9525" y="28575"/>
                  <a:pt x="4763" y="19050"/>
                  <a:pt x="0" y="14288"/>
                </a:cubicBezTo>
                <a:cubicBezTo>
                  <a:pt x="5715" y="9525"/>
                  <a:pt x="11430" y="953"/>
                  <a:pt x="17145" y="0"/>
                </a:cubicBezTo>
                <a:cubicBezTo>
                  <a:pt x="21908" y="0"/>
                  <a:pt x="28575" y="8573"/>
                  <a:pt x="39053" y="16193"/>
                </a:cubicBezTo>
                <a:close/>
              </a:path>
            </a:pathLst>
          </a:custGeom>
          <a:solidFill>
            <a:srgbClr val="72727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" name="Google Shape;58;p3"/>
          <p:cNvSpPr/>
          <p:nvPr/>
        </p:nvSpPr>
        <p:spPr>
          <a:xfrm>
            <a:off x="11978391" y="641508"/>
            <a:ext cx="52330" cy="40950"/>
          </a:xfrm>
          <a:custGeom>
            <a:rect b="b" l="l" r="r" t="t"/>
            <a:pathLst>
              <a:path extrusionOk="0" h="30560" w="39052">
                <a:moveTo>
                  <a:pt x="39053" y="16192"/>
                </a:moveTo>
                <a:cubicBezTo>
                  <a:pt x="27623" y="23813"/>
                  <a:pt x="20955" y="31433"/>
                  <a:pt x="15240" y="30480"/>
                </a:cubicBezTo>
                <a:cubicBezTo>
                  <a:pt x="9525" y="29528"/>
                  <a:pt x="4763" y="20003"/>
                  <a:pt x="0" y="14288"/>
                </a:cubicBezTo>
                <a:cubicBezTo>
                  <a:pt x="5715" y="9525"/>
                  <a:pt x="11430" y="0"/>
                  <a:pt x="17145" y="0"/>
                </a:cubicBezTo>
                <a:cubicBezTo>
                  <a:pt x="21908" y="0"/>
                  <a:pt x="28575" y="8573"/>
                  <a:pt x="39053" y="16192"/>
                </a:cubicBezTo>
                <a:close/>
              </a:path>
            </a:pathLst>
          </a:custGeom>
          <a:solidFill>
            <a:srgbClr val="72727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" name="Google Shape;59;p3"/>
          <p:cNvSpPr/>
          <p:nvPr/>
        </p:nvSpPr>
        <p:spPr>
          <a:xfrm rot="-5400000">
            <a:off x="520974" y="680341"/>
            <a:ext cx="177086" cy="197951"/>
          </a:xfrm>
          <a:custGeom>
            <a:rect b="b" l="l" r="r" t="t"/>
            <a:pathLst>
              <a:path extrusionOk="0" h="310512" w="277782">
                <a:moveTo>
                  <a:pt x="277782" y="171626"/>
                </a:moveTo>
                <a:cubicBezTo>
                  <a:pt x="277782" y="177779"/>
                  <a:pt x="275484" y="183931"/>
                  <a:pt x="270887" y="188691"/>
                </a:cubicBezTo>
                <a:lnTo>
                  <a:pt x="156257" y="303321"/>
                </a:lnTo>
                <a:cubicBezTo>
                  <a:pt x="146666" y="312909"/>
                  <a:pt x="131117" y="312909"/>
                  <a:pt x="121525" y="303321"/>
                </a:cubicBezTo>
                <a:lnTo>
                  <a:pt x="6895" y="188691"/>
                </a:lnTo>
                <a:cubicBezTo>
                  <a:pt x="-2529" y="178933"/>
                  <a:pt x="-2259" y="163382"/>
                  <a:pt x="7498" y="153957"/>
                </a:cubicBezTo>
                <a:cubicBezTo>
                  <a:pt x="17018" y="144765"/>
                  <a:pt x="32108" y="144765"/>
                  <a:pt x="41628" y="153957"/>
                </a:cubicBezTo>
                <a:lnTo>
                  <a:pt x="114328" y="226658"/>
                </a:lnTo>
                <a:lnTo>
                  <a:pt x="114328" y="0"/>
                </a:lnTo>
                <a:lnTo>
                  <a:pt x="163455" y="0"/>
                </a:lnTo>
                <a:lnTo>
                  <a:pt x="163455" y="226658"/>
                </a:lnTo>
                <a:lnTo>
                  <a:pt x="236154" y="153957"/>
                </a:lnTo>
                <a:cubicBezTo>
                  <a:pt x="245913" y="144533"/>
                  <a:pt x="261463" y="144804"/>
                  <a:pt x="270887" y="154561"/>
                </a:cubicBezTo>
                <a:cubicBezTo>
                  <a:pt x="275484" y="159321"/>
                  <a:pt x="277782" y="165473"/>
                  <a:pt x="277782" y="171626"/>
                </a:cubicBezTo>
                <a:close/>
              </a:path>
            </a:pathLst>
          </a:custGeom>
          <a:solidFill>
            <a:srgbClr val="A5A5A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" name="Google Shape;60;p3"/>
          <p:cNvSpPr/>
          <p:nvPr/>
        </p:nvSpPr>
        <p:spPr>
          <a:xfrm rot="5400000">
            <a:off x="206813" y="680338"/>
            <a:ext cx="177086" cy="197951"/>
          </a:xfrm>
          <a:custGeom>
            <a:rect b="b" l="l" r="r" t="t"/>
            <a:pathLst>
              <a:path extrusionOk="0" h="310512" w="277782">
                <a:moveTo>
                  <a:pt x="277782" y="171626"/>
                </a:moveTo>
                <a:cubicBezTo>
                  <a:pt x="277782" y="177779"/>
                  <a:pt x="275484" y="183931"/>
                  <a:pt x="270887" y="188691"/>
                </a:cubicBezTo>
                <a:lnTo>
                  <a:pt x="156257" y="303321"/>
                </a:lnTo>
                <a:cubicBezTo>
                  <a:pt x="146666" y="312909"/>
                  <a:pt x="131117" y="312909"/>
                  <a:pt x="121525" y="303321"/>
                </a:cubicBezTo>
                <a:lnTo>
                  <a:pt x="6895" y="188691"/>
                </a:lnTo>
                <a:cubicBezTo>
                  <a:pt x="-2529" y="178933"/>
                  <a:pt x="-2259" y="163382"/>
                  <a:pt x="7498" y="153957"/>
                </a:cubicBezTo>
                <a:cubicBezTo>
                  <a:pt x="17018" y="144765"/>
                  <a:pt x="32108" y="144765"/>
                  <a:pt x="41628" y="153957"/>
                </a:cubicBezTo>
                <a:lnTo>
                  <a:pt x="114328" y="226658"/>
                </a:lnTo>
                <a:lnTo>
                  <a:pt x="114328" y="0"/>
                </a:lnTo>
                <a:lnTo>
                  <a:pt x="163455" y="0"/>
                </a:lnTo>
                <a:lnTo>
                  <a:pt x="163455" y="226658"/>
                </a:lnTo>
                <a:lnTo>
                  <a:pt x="236154" y="153957"/>
                </a:lnTo>
                <a:cubicBezTo>
                  <a:pt x="245913" y="144533"/>
                  <a:pt x="261463" y="144804"/>
                  <a:pt x="270887" y="154561"/>
                </a:cubicBezTo>
                <a:cubicBezTo>
                  <a:pt x="275484" y="159321"/>
                  <a:pt x="277782" y="165473"/>
                  <a:pt x="277782" y="171626"/>
                </a:cubicBezTo>
                <a:close/>
              </a:path>
            </a:pathLst>
          </a:custGeom>
          <a:solidFill>
            <a:srgbClr val="A5A5A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" name="Google Shape;61;p3"/>
          <p:cNvSpPr/>
          <p:nvPr/>
        </p:nvSpPr>
        <p:spPr>
          <a:xfrm flipH="1" rot="8100000">
            <a:off x="6003678" y="188846"/>
            <a:ext cx="145786" cy="145786"/>
          </a:xfrm>
          <a:custGeom>
            <a:rect b="b" l="l" r="r" t="t"/>
            <a:pathLst>
              <a:path extrusionOk="0" h="1472666" w="1472666">
                <a:moveTo>
                  <a:pt x="799973" y="1446306"/>
                </a:moveTo>
                <a:cubicBezTo>
                  <a:pt x="816259" y="1430019"/>
                  <a:pt x="826333" y="1407519"/>
                  <a:pt x="826333" y="1382666"/>
                </a:cubicBezTo>
                <a:lnTo>
                  <a:pt x="826333" y="826333"/>
                </a:lnTo>
                <a:lnTo>
                  <a:pt x="1382666" y="826333"/>
                </a:lnTo>
                <a:cubicBezTo>
                  <a:pt x="1432372" y="826333"/>
                  <a:pt x="1472666" y="786039"/>
                  <a:pt x="1472666" y="736333"/>
                </a:cubicBezTo>
                <a:cubicBezTo>
                  <a:pt x="1472666" y="686627"/>
                  <a:pt x="1432372" y="646333"/>
                  <a:pt x="1382666" y="646333"/>
                </a:cubicBezTo>
                <a:lnTo>
                  <a:pt x="826333" y="646333"/>
                </a:lnTo>
                <a:lnTo>
                  <a:pt x="826333" y="90000"/>
                </a:lnTo>
                <a:cubicBezTo>
                  <a:pt x="826333" y="40294"/>
                  <a:pt x="786039" y="0"/>
                  <a:pt x="736333" y="0"/>
                </a:cubicBezTo>
                <a:cubicBezTo>
                  <a:pt x="686627" y="0"/>
                  <a:pt x="646333" y="40294"/>
                  <a:pt x="646333" y="90000"/>
                </a:cubicBezTo>
                <a:lnTo>
                  <a:pt x="646333" y="646333"/>
                </a:lnTo>
                <a:lnTo>
                  <a:pt x="90000" y="646333"/>
                </a:lnTo>
                <a:cubicBezTo>
                  <a:pt x="40294" y="646333"/>
                  <a:pt x="0" y="686627"/>
                  <a:pt x="0" y="736333"/>
                </a:cubicBezTo>
                <a:cubicBezTo>
                  <a:pt x="0" y="786039"/>
                  <a:pt x="40294" y="826333"/>
                  <a:pt x="90000" y="826333"/>
                </a:cubicBezTo>
                <a:lnTo>
                  <a:pt x="646333" y="826333"/>
                </a:lnTo>
                <a:lnTo>
                  <a:pt x="646333" y="1382666"/>
                </a:lnTo>
                <a:cubicBezTo>
                  <a:pt x="646333" y="1432372"/>
                  <a:pt x="686627" y="1472666"/>
                  <a:pt x="736333" y="1472666"/>
                </a:cubicBezTo>
                <a:cubicBezTo>
                  <a:pt x="761186" y="1472666"/>
                  <a:pt x="783686" y="1462592"/>
                  <a:pt x="799973" y="1446306"/>
                </a:cubicBezTo>
                <a:close/>
              </a:path>
            </a:pathLst>
          </a:custGeom>
          <a:solidFill>
            <a:srgbClr val="60606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2" name="Google Shape;62;p3"/>
          <p:cNvGrpSpPr/>
          <p:nvPr/>
        </p:nvGrpSpPr>
        <p:grpSpPr>
          <a:xfrm>
            <a:off x="168448" y="2510989"/>
            <a:ext cx="11692997" cy="1539600"/>
            <a:chOff x="176469" y="2467675"/>
            <a:chExt cx="11692997" cy="1539600"/>
          </a:xfrm>
        </p:grpSpPr>
        <p:sp>
          <p:nvSpPr>
            <p:cNvPr id="63" name="Google Shape;63;p3"/>
            <p:cNvSpPr/>
            <p:nvPr/>
          </p:nvSpPr>
          <p:spPr>
            <a:xfrm>
              <a:off x="176469" y="2467675"/>
              <a:ext cx="2167200" cy="1539600"/>
            </a:xfrm>
            <a:prstGeom prst="roundRect">
              <a:avLst>
                <a:gd fmla="val 5491" name="adj"/>
              </a:avLst>
            </a:prstGeom>
            <a:solidFill>
              <a:srgbClr val="FFFFFF"/>
            </a:solidFill>
            <a:ln>
              <a:noFill/>
            </a:ln>
            <a:effectLst>
              <a:outerShdw blurRad="127000" rotWithShape="0" algn="ctr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" name="Google Shape;64;p3"/>
            <p:cNvSpPr/>
            <p:nvPr/>
          </p:nvSpPr>
          <p:spPr>
            <a:xfrm>
              <a:off x="2557918" y="2467675"/>
              <a:ext cx="2167200" cy="1539600"/>
            </a:xfrm>
            <a:prstGeom prst="roundRect">
              <a:avLst>
                <a:gd fmla="val 5491" name="adj"/>
              </a:avLst>
            </a:prstGeom>
            <a:solidFill>
              <a:srgbClr val="FFFFFF"/>
            </a:solidFill>
            <a:ln>
              <a:noFill/>
            </a:ln>
            <a:effectLst>
              <a:outerShdw blurRad="127000" rotWithShape="0" algn="ctr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" name="Google Shape;65;p3"/>
            <p:cNvSpPr/>
            <p:nvPr/>
          </p:nvSpPr>
          <p:spPr>
            <a:xfrm>
              <a:off x="4939367" y="2467675"/>
              <a:ext cx="2167200" cy="1539600"/>
            </a:xfrm>
            <a:prstGeom prst="roundRect">
              <a:avLst>
                <a:gd fmla="val 5491" name="adj"/>
              </a:avLst>
            </a:prstGeom>
            <a:solidFill>
              <a:srgbClr val="FFFFFF"/>
            </a:solidFill>
            <a:ln>
              <a:noFill/>
            </a:ln>
            <a:effectLst>
              <a:outerShdw blurRad="127000" rotWithShape="0" algn="ctr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" name="Google Shape;66;p3"/>
            <p:cNvSpPr/>
            <p:nvPr/>
          </p:nvSpPr>
          <p:spPr>
            <a:xfrm>
              <a:off x="7320816" y="2467675"/>
              <a:ext cx="2167200" cy="1539600"/>
            </a:xfrm>
            <a:prstGeom prst="roundRect">
              <a:avLst>
                <a:gd fmla="val 5491" name="adj"/>
              </a:avLst>
            </a:prstGeom>
            <a:solidFill>
              <a:srgbClr val="FFFFFF"/>
            </a:solidFill>
            <a:ln>
              <a:noFill/>
            </a:ln>
            <a:effectLst>
              <a:outerShdw blurRad="127000" rotWithShape="0" algn="ctr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" name="Google Shape;67;p3"/>
            <p:cNvSpPr/>
            <p:nvPr/>
          </p:nvSpPr>
          <p:spPr>
            <a:xfrm>
              <a:off x="9702266" y="2467675"/>
              <a:ext cx="2167200" cy="1539600"/>
            </a:xfrm>
            <a:prstGeom prst="roundRect">
              <a:avLst>
                <a:gd fmla="val 5491" name="adj"/>
              </a:avLst>
            </a:prstGeom>
            <a:solidFill>
              <a:srgbClr val="FFFFFF"/>
            </a:solidFill>
            <a:ln>
              <a:noFill/>
            </a:ln>
            <a:effectLst>
              <a:outerShdw blurRad="127000" rotWithShape="0" algn="ctr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" name="Google Shape;68;p3"/>
          <p:cNvGrpSpPr/>
          <p:nvPr/>
        </p:nvGrpSpPr>
        <p:grpSpPr>
          <a:xfrm>
            <a:off x="168448" y="4285246"/>
            <a:ext cx="11692997" cy="1539600"/>
            <a:chOff x="179677" y="4241932"/>
            <a:chExt cx="11692997" cy="1539600"/>
          </a:xfrm>
        </p:grpSpPr>
        <p:sp>
          <p:nvSpPr>
            <p:cNvPr id="69" name="Google Shape;69;p3"/>
            <p:cNvSpPr/>
            <p:nvPr/>
          </p:nvSpPr>
          <p:spPr>
            <a:xfrm>
              <a:off x="179677" y="4241932"/>
              <a:ext cx="2167200" cy="1539600"/>
            </a:xfrm>
            <a:prstGeom prst="roundRect">
              <a:avLst>
                <a:gd fmla="val 5491" name="adj"/>
              </a:avLst>
            </a:prstGeom>
            <a:solidFill>
              <a:srgbClr val="FFFFFF"/>
            </a:solidFill>
            <a:ln>
              <a:noFill/>
            </a:ln>
            <a:effectLst>
              <a:outerShdw blurRad="127000" rotWithShape="0" algn="ctr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" name="Google Shape;70;p3"/>
            <p:cNvSpPr/>
            <p:nvPr/>
          </p:nvSpPr>
          <p:spPr>
            <a:xfrm>
              <a:off x="2561126" y="4241932"/>
              <a:ext cx="2167200" cy="1539600"/>
            </a:xfrm>
            <a:prstGeom prst="roundRect">
              <a:avLst>
                <a:gd fmla="val 5491" name="adj"/>
              </a:avLst>
            </a:prstGeom>
            <a:solidFill>
              <a:srgbClr val="FFFFFF"/>
            </a:solidFill>
            <a:ln>
              <a:noFill/>
            </a:ln>
            <a:effectLst>
              <a:outerShdw blurRad="127000" rotWithShape="0" algn="ctr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" name="Google Shape;71;p3"/>
            <p:cNvSpPr/>
            <p:nvPr/>
          </p:nvSpPr>
          <p:spPr>
            <a:xfrm>
              <a:off x="4942575" y="4241932"/>
              <a:ext cx="2167200" cy="1539600"/>
            </a:xfrm>
            <a:prstGeom prst="roundRect">
              <a:avLst>
                <a:gd fmla="val 5491" name="adj"/>
              </a:avLst>
            </a:prstGeom>
            <a:solidFill>
              <a:srgbClr val="FFFFFF"/>
            </a:solidFill>
            <a:ln>
              <a:noFill/>
            </a:ln>
            <a:effectLst>
              <a:outerShdw blurRad="127000" rotWithShape="0" algn="ctr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" name="Google Shape;72;p3"/>
            <p:cNvSpPr/>
            <p:nvPr/>
          </p:nvSpPr>
          <p:spPr>
            <a:xfrm>
              <a:off x="7324024" y="4241932"/>
              <a:ext cx="2167200" cy="1539600"/>
            </a:xfrm>
            <a:prstGeom prst="roundRect">
              <a:avLst>
                <a:gd fmla="val 5491" name="adj"/>
              </a:avLst>
            </a:prstGeom>
            <a:solidFill>
              <a:srgbClr val="FFFFFF"/>
            </a:solidFill>
            <a:ln>
              <a:noFill/>
            </a:ln>
            <a:effectLst>
              <a:outerShdw blurRad="127000" rotWithShape="0" algn="ctr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" name="Google Shape;73;p3"/>
            <p:cNvSpPr/>
            <p:nvPr/>
          </p:nvSpPr>
          <p:spPr>
            <a:xfrm>
              <a:off x="9705474" y="4241932"/>
              <a:ext cx="2167200" cy="1539600"/>
            </a:xfrm>
            <a:prstGeom prst="roundRect">
              <a:avLst>
                <a:gd fmla="val 5491" name="adj"/>
              </a:avLst>
            </a:prstGeom>
            <a:solidFill>
              <a:srgbClr val="FFFFFF"/>
            </a:solidFill>
            <a:ln>
              <a:noFill/>
            </a:ln>
            <a:effectLst>
              <a:outerShdw blurRad="127000" rotWithShape="0" algn="ctr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descr="Magnifying glass with solid fill" id="74" name="Google Shape;74;p3"/>
          <p:cNvSpPr/>
          <p:nvPr/>
        </p:nvSpPr>
        <p:spPr>
          <a:xfrm>
            <a:off x="2478096" y="1611501"/>
            <a:ext cx="266918" cy="267128"/>
          </a:xfrm>
          <a:custGeom>
            <a:rect b="b" l="l" r="r" t="t"/>
            <a:pathLst>
              <a:path extrusionOk="0" h="752474" w="751881">
                <a:moveTo>
                  <a:pt x="732473" y="638175"/>
                </a:moveTo>
                <a:lnTo>
                  <a:pt x="613410" y="519112"/>
                </a:lnTo>
                <a:cubicBezTo>
                  <a:pt x="597218" y="502920"/>
                  <a:pt x="575310" y="497205"/>
                  <a:pt x="554355" y="501015"/>
                </a:cubicBezTo>
                <a:lnTo>
                  <a:pt x="512445" y="459105"/>
                </a:lnTo>
                <a:cubicBezTo>
                  <a:pt x="549593" y="411480"/>
                  <a:pt x="571500" y="350520"/>
                  <a:pt x="571500" y="285750"/>
                </a:cubicBezTo>
                <a:cubicBezTo>
                  <a:pt x="571500" y="128588"/>
                  <a:pt x="442912" y="0"/>
                  <a:pt x="285750" y="0"/>
                </a:cubicBezTo>
                <a:cubicBezTo>
                  <a:pt x="128588" y="0"/>
                  <a:pt x="0" y="128588"/>
                  <a:pt x="0" y="285750"/>
                </a:cubicBezTo>
                <a:cubicBezTo>
                  <a:pt x="0" y="442912"/>
                  <a:pt x="128588" y="571500"/>
                  <a:pt x="285750" y="571500"/>
                </a:cubicBezTo>
                <a:cubicBezTo>
                  <a:pt x="350520" y="571500"/>
                  <a:pt x="410528" y="549593"/>
                  <a:pt x="459105" y="512445"/>
                </a:cubicBezTo>
                <a:lnTo>
                  <a:pt x="501015" y="554355"/>
                </a:lnTo>
                <a:cubicBezTo>
                  <a:pt x="497205" y="575310"/>
                  <a:pt x="502920" y="597218"/>
                  <a:pt x="519112" y="613410"/>
                </a:cubicBezTo>
                <a:lnTo>
                  <a:pt x="638175" y="732473"/>
                </a:lnTo>
                <a:cubicBezTo>
                  <a:pt x="651510" y="745808"/>
                  <a:pt x="668655" y="752475"/>
                  <a:pt x="685800" y="752475"/>
                </a:cubicBezTo>
                <a:cubicBezTo>
                  <a:pt x="702945" y="752475"/>
                  <a:pt x="720090" y="745808"/>
                  <a:pt x="733425" y="732473"/>
                </a:cubicBezTo>
                <a:cubicBezTo>
                  <a:pt x="758190" y="705802"/>
                  <a:pt x="758190" y="663893"/>
                  <a:pt x="732473" y="638175"/>
                </a:cubicBezTo>
                <a:close/>
                <a:moveTo>
                  <a:pt x="284798" y="513398"/>
                </a:moveTo>
                <a:cubicBezTo>
                  <a:pt x="159067" y="513398"/>
                  <a:pt x="56197" y="410528"/>
                  <a:pt x="56197" y="284798"/>
                </a:cubicBezTo>
                <a:cubicBezTo>
                  <a:pt x="56197" y="159067"/>
                  <a:pt x="159067" y="56197"/>
                  <a:pt x="284798" y="56197"/>
                </a:cubicBezTo>
                <a:cubicBezTo>
                  <a:pt x="410528" y="56197"/>
                  <a:pt x="513398" y="159067"/>
                  <a:pt x="513398" y="284798"/>
                </a:cubicBezTo>
                <a:cubicBezTo>
                  <a:pt x="513398" y="410528"/>
                  <a:pt x="410528" y="513398"/>
                  <a:pt x="284798" y="513398"/>
                </a:cubicBezTo>
                <a:close/>
              </a:path>
            </a:pathLst>
          </a:custGeom>
          <a:solidFill>
            <a:srgbClr val="7F7F7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595959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5" name="Google Shape;75;p3"/>
          <p:cNvGrpSpPr/>
          <p:nvPr/>
        </p:nvGrpSpPr>
        <p:grpSpPr>
          <a:xfrm>
            <a:off x="9325202" y="1597539"/>
            <a:ext cx="149604" cy="293698"/>
            <a:chOff x="9949398" y="2089191"/>
            <a:chExt cx="854393" cy="1677317"/>
          </a:xfrm>
        </p:grpSpPr>
        <p:sp>
          <p:nvSpPr>
            <p:cNvPr id="76" name="Google Shape;76;p3"/>
            <p:cNvSpPr/>
            <p:nvPr/>
          </p:nvSpPr>
          <p:spPr>
            <a:xfrm>
              <a:off x="10312609" y="3353408"/>
              <a:ext cx="127500" cy="413100"/>
            </a:xfrm>
            <a:prstGeom prst="roundRect">
              <a:avLst>
                <a:gd fmla="val 50000" name="adj"/>
              </a:avLst>
            </a:prstGeom>
            <a:solidFill>
              <a:srgbClr val="34A85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" name="Google Shape;77;p3"/>
            <p:cNvSpPr/>
            <p:nvPr/>
          </p:nvSpPr>
          <p:spPr>
            <a:xfrm>
              <a:off x="10149233" y="2089191"/>
              <a:ext cx="454200" cy="1077900"/>
            </a:xfrm>
            <a:prstGeom prst="roundRect">
              <a:avLst>
                <a:gd fmla="val 50000" name="adj"/>
              </a:avLst>
            </a:prstGeom>
            <a:solidFill>
              <a:srgbClr val="4285F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" name="Google Shape;78;p3"/>
            <p:cNvSpPr/>
            <p:nvPr/>
          </p:nvSpPr>
          <p:spPr>
            <a:xfrm>
              <a:off x="9949398" y="2759073"/>
              <a:ext cx="854393" cy="609219"/>
            </a:xfrm>
            <a:custGeom>
              <a:rect b="b" l="l" r="r" t="t"/>
              <a:pathLst>
                <a:path extrusionOk="0" h="312420" w="438150">
                  <a:moveTo>
                    <a:pt x="0" y="0"/>
                  </a:moveTo>
                  <a:lnTo>
                    <a:pt x="57150" y="0"/>
                  </a:lnTo>
                  <a:lnTo>
                    <a:pt x="57150" y="95250"/>
                  </a:lnTo>
                  <a:cubicBezTo>
                    <a:pt x="57150" y="184785"/>
                    <a:pt x="129540" y="257175"/>
                    <a:pt x="219075" y="257175"/>
                  </a:cubicBezTo>
                  <a:cubicBezTo>
                    <a:pt x="308610" y="257175"/>
                    <a:pt x="381000" y="184785"/>
                    <a:pt x="381000" y="95250"/>
                  </a:cubicBezTo>
                  <a:lnTo>
                    <a:pt x="381000" y="0"/>
                  </a:lnTo>
                  <a:lnTo>
                    <a:pt x="438150" y="0"/>
                  </a:lnTo>
                  <a:lnTo>
                    <a:pt x="438150" y="95250"/>
                  </a:lnTo>
                  <a:cubicBezTo>
                    <a:pt x="438150" y="206693"/>
                    <a:pt x="355283" y="298133"/>
                    <a:pt x="247650" y="312420"/>
                  </a:cubicBezTo>
                  <a:lnTo>
                    <a:pt x="190500" y="312420"/>
                  </a:lnTo>
                  <a:cubicBezTo>
                    <a:pt x="82868" y="298133"/>
                    <a:pt x="0" y="206693"/>
                    <a:pt x="0" y="95250"/>
                  </a:cubicBez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FBBC05"/>
                </a:gs>
                <a:gs pos="25000">
                  <a:srgbClr val="EA4335"/>
                </a:gs>
                <a:gs pos="100000">
                  <a:srgbClr val="EA4335"/>
                </a:gs>
              </a:gsLst>
              <a:lin ang="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9" name="Google Shape;79;p3"/>
          <p:cNvSpPr/>
          <p:nvPr/>
        </p:nvSpPr>
        <p:spPr>
          <a:xfrm>
            <a:off x="12031981" y="1086731"/>
            <a:ext cx="131778" cy="2267754"/>
          </a:xfrm>
          <a:custGeom>
            <a:rect b="b" l="l" r="r" t="t"/>
            <a:pathLst>
              <a:path extrusionOk="0" h="2256472" w="90725">
                <a:moveTo>
                  <a:pt x="0" y="1128713"/>
                </a:moveTo>
                <a:cubicBezTo>
                  <a:pt x="0" y="775335"/>
                  <a:pt x="0" y="421005"/>
                  <a:pt x="0" y="67628"/>
                </a:cubicBezTo>
                <a:cubicBezTo>
                  <a:pt x="0" y="21908"/>
                  <a:pt x="14288" y="0"/>
                  <a:pt x="44768" y="0"/>
                </a:cubicBezTo>
                <a:cubicBezTo>
                  <a:pt x="75248" y="0"/>
                  <a:pt x="90488" y="20955"/>
                  <a:pt x="90488" y="67628"/>
                </a:cubicBezTo>
                <a:cubicBezTo>
                  <a:pt x="90488" y="776288"/>
                  <a:pt x="90488" y="1484948"/>
                  <a:pt x="90488" y="2192655"/>
                </a:cubicBezTo>
                <a:cubicBezTo>
                  <a:pt x="90488" y="2201228"/>
                  <a:pt x="91440" y="2209800"/>
                  <a:pt x="89535" y="2217420"/>
                </a:cubicBezTo>
                <a:cubicBezTo>
                  <a:pt x="85725" y="2242185"/>
                  <a:pt x="70485" y="2256473"/>
                  <a:pt x="45720" y="2256473"/>
                </a:cubicBezTo>
                <a:cubicBezTo>
                  <a:pt x="20955" y="2256473"/>
                  <a:pt x="5715" y="2242185"/>
                  <a:pt x="1905" y="2217420"/>
                </a:cubicBezTo>
                <a:cubicBezTo>
                  <a:pt x="0" y="2206943"/>
                  <a:pt x="952" y="2194560"/>
                  <a:pt x="952" y="2184083"/>
                </a:cubicBezTo>
                <a:cubicBezTo>
                  <a:pt x="0" y="1832610"/>
                  <a:pt x="0" y="1481138"/>
                  <a:pt x="0" y="1128713"/>
                </a:cubicBezTo>
                <a:close/>
              </a:path>
            </a:pathLst>
          </a:custGeom>
          <a:solidFill>
            <a:srgbClr val="BFBFB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0" name="Google Shape;80;p3"/>
          <p:cNvGrpSpPr/>
          <p:nvPr/>
        </p:nvGrpSpPr>
        <p:grpSpPr>
          <a:xfrm>
            <a:off x="11567160" y="612648"/>
            <a:ext cx="265973" cy="265973"/>
            <a:chOff x="8610600" y="-211873"/>
            <a:chExt cx="313500" cy="313500"/>
          </a:xfrm>
        </p:grpSpPr>
        <p:sp>
          <p:nvSpPr>
            <p:cNvPr id="81" name="Google Shape;81;p3"/>
            <p:cNvSpPr/>
            <p:nvPr/>
          </p:nvSpPr>
          <p:spPr>
            <a:xfrm>
              <a:off x="8610600" y="-211873"/>
              <a:ext cx="313500" cy="313500"/>
            </a:xfrm>
            <a:prstGeom prst="ellipse">
              <a:avLst/>
            </a:prstGeom>
            <a:solidFill>
              <a:srgbClr val="63636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82" name="Google Shape;82;p3"/>
            <p:cNvGrpSpPr/>
            <p:nvPr/>
          </p:nvGrpSpPr>
          <p:grpSpPr>
            <a:xfrm>
              <a:off x="8677894" y="-144833"/>
              <a:ext cx="180008" cy="191321"/>
              <a:chOff x="5145275" y="1056950"/>
              <a:chExt cx="212800" cy="226175"/>
            </a:xfrm>
          </p:grpSpPr>
          <p:sp>
            <p:nvSpPr>
              <p:cNvPr id="83" name="Google Shape;83;p3"/>
              <p:cNvSpPr/>
              <p:nvPr/>
            </p:nvSpPr>
            <p:spPr>
              <a:xfrm>
                <a:off x="5198375" y="1056950"/>
                <a:ext cx="106625" cy="106175"/>
              </a:xfrm>
              <a:custGeom>
                <a:rect b="b" l="l" r="r" t="t"/>
                <a:pathLst>
                  <a:path extrusionOk="0" h="4247" w="4265">
                    <a:moveTo>
                      <a:pt x="2141" y="0"/>
                    </a:moveTo>
                    <a:cubicBezTo>
                      <a:pt x="964" y="0"/>
                      <a:pt x="0" y="946"/>
                      <a:pt x="0" y="2124"/>
                    </a:cubicBezTo>
                    <a:cubicBezTo>
                      <a:pt x="0" y="3301"/>
                      <a:pt x="964" y="4247"/>
                      <a:pt x="2141" y="4247"/>
                    </a:cubicBezTo>
                    <a:cubicBezTo>
                      <a:pt x="3319" y="4247"/>
                      <a:pt x="4265" y="3301"/>
                      <a:pt x="4265" y="2124"/>
                    </a:cubicBezTo>
                    <a:cubicBezTo>
                      <a:pt x="4265" y="946"/>
                      <a:pt x="3319" y="0"/>
                      <a:pt x="2141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" name="Google Shape;84;p3"/>
              <p:cNvSpPr/>
              <p:nvPr/>
            </p:nvSpPr>
            <p:spPr>
              <a:xfrm>
                <a:off x="5145275" y="1176500"/>
                <a:ext cx="212800" cy="106625"/>
              </a:xfrm>
              <a:custGeom>
                <a:rect b="b" l="l" r="r" t="t"/>
                <a:pathLst>
                  <a:path extrusionOk="0" h="4265" w="8512">
                    <a:moveTo>
                      <a:pt x="4265" y="0"/>
                    </a:moveTo>
                    <a:cubicBezTo>
                      <a:pt x="3677" y="0"/>
                      <a:pt x="3088" y="107"/>
                      <a:pt x="2499" y="268"/>
                    </a:cubicBezTo>
                    <a:cubicBezTo>
                      <a:pt x="1767" y="482"/>
                      <a:pt x="1018" y="857"/>
                      <a:pt x="429" y="1285"/>
                    </a:cubicBezTo>
                    <a:cubicBezTo>
                      <a:pt x="162" y="1499"/>
                      <a:pt x="1" y="1820"/>
                      <a:pt x="1" y="2141"/>
                    </a:cubicBezTo>
                    <a:lnTo>
                      <a:pt x="1" y="4264"/>
                    </a:lnTo>
                    <a:lnTo>
                      <a:pt x="8512" y="4264"/>
                    </a:lnTo>
                    <a:lnTo>
                      <a:pt x="8512" y="2141"/>
                    </a:lnTo>
                    <a:cubicBezTo>
                      <a:pt x="8512" y="1820"/>
                      <a:pt x="8351" y="1499"/>
                      <a:pt x="8084" y="1285"/>
                    </a:cubicBezTo>
                    <a:cubicBezTo>
                      <a:pt x="7513" y="803"/>
                      <a:pt x="6763" y="482"/>
                      <a:pt x="6014" y="268"/>
                    </a:cubicBezTo>
                    <a:cubicBezTo>
                      <a:pt x="5497" y="107"/>
                      <a:pt x="4890" y="0"/>
                      <a:pt x="4265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85" name="Google Shape;85;p3"/>
          <p:cNvSpPr txBox="1"/>
          <p:nvPr>
            <p:ph type="title"/>
          </p:nvPr>
        </p:nvSpPr>
        <p:spPr>
          <a:xfrm>
            <a:off x="2908775" y="1465050"/>
            <a:ext cx="6233700" cy="537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  <a:defRPr sz="1400">
                <a:solidFill>
                  <a:srgbClr val="595959"/>
                </a:solidFill>
                <a:latin typeface="Roboto"/>
                <a:ea typeface="Roboto"/>
                <a:cs typeface="Roboto"/>
                <a:sym typeface="Roboto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6900"/>
              <a:buFont typeface="Roboto"/>
              <a:buNone/>
              <a:defRPr sz="6900">
                <a:solidFill>
                  <a:schemeClr val="lt2"/>
                </a:solidFill>
                <a:latin typeface="Roboto"/>
                <a:ea typeface="Roboto"/>
                <a:cs typeface="Roboto"/>
                <a:sym typeface="Roboto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6900"/>
              <a:buFont typeface="Roboto"/>
              <a:buNone/>
              <a:defRPr sz="6900">
                <a:solidFill>
                  <a:schemeClr val="lt2"/>
                </a:solidFill>
                <a:latin typeface="Roboto"/>
                <a:ea typeface="Roboto"/>
                <a:cs typeface="Roboto"/>
                <a:sym typeface="Roboto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6900"/>
              <a:buFont typeface="Roboto"/>
              <a:buNone/>
              <a:defRPr sz="6900">
                <a:solidFill>
                  <a:schemeClr val="lt2"/>
                </a:solidFill>
                <a:latin typeface="Roboto"/>
                <a:ea typeface="Roboto"/>
                <a:cs typeface="Roboto"/>
                <a:sym typeface="Roboto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6900"/>
              <a:buFont typeface="Roboto"/>
              <a:buNone/>
              <a:defRPr sz="6900">
                <a:solidFill>
                  <a:schemeClr val="lt2"/>
                </a:solidFill>
                <a:latin typeface="Roboto"/>
                <a:ea typeface="Roboto"/>
                <a:cs typeface="Roboto"/>
                <a:sym typeface="Roboto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6900"/>
              <a:buFont typeface="Roboto"/>
              <a:buNone/>
              <a:defRPr sz="6900">
                <a:solidFill>
                  <a:schemeClr val="lt2"/>
                </a:solidFill>
                <a:latin typeface="Roboto"/>
                <a:ea typeface="Roboto"/>
                <a:cs typeface="Roboto"/>
                <a:sym typeface="Roboto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6900"/>
              <a:buFont typeface="Roboto"/>
              <a:buNone/>
              <a:defRPr sz="6900">
                <a:solidFill>
                  <a:schemeClr val="lt2"/>
                </a:solidFill>
                <a:latin typeface="Roboto"/>
                <a:ea typeface="Roboto"/>
                <a:cs typeface="Roboto"/>
                <a:sym typeface="Roboto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6900"/>
              <a:buFont typeface="Roboto"/>
              <a:buNone/>
              <a:defRPr sz="6900">
                <a:solidFill>
                  <a:schemeClr val="lt2"/>
                </a:solidFill>
                <a:latin typeface="Roboto"/>
                <a:ea typeface="Roboto"/>
                <a:cs typeface="Roboto"/>
                <a:sym typeface="Roboto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6900"/>
              <a:buFont typeface="Roboto"/>
              <a:buNone/>
              <a:defRPr sz="6900">
                <a:solidFill>
                  <a:schemeClr val="lt2"/>
                </a:solidFill>
                <a:latin typeface="Roboto"/>
                <a:ea typeface="Roboto"/>
                <a:cs typeface="Roboto"/>
                <a:sym typeface="Roboto"/>
              </a:defRPr>
            </a:lvl9pPr>
          </a:lstStyle>
          <a:p/>
        </p:txBody>
      </p:sp>
      <p:sp>
        <p:nvSpPr>
          <p:cNvPr id="86" name="Google Shape;86;p3"/>
          <p:cNvSpPr txBox="1"/>
          <p:nvPr/>
        </p:nvSpPr>
        <p:spPr>
          <a:xfrm>
            <a:off x="5306100" y="65463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2"/>
                </a:solidFill>
                <a:latin typeface="Roboto"/>
                <a:ea typeface="Roboto"/>
                <a:cs typeface="Roboto"/>
                <a:sym typeface="Roboto"/>
              </a:rPr>
              <a:t>slidesmania.com</a:t>
            </a:r>
            <a:endParaRPr sz="1200">
              <a:solidFill>
                <a:schemeClr val="lt2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00 DO NOT REMOVE · SlidesMania">
  <p:cSld name="CUSTOM_19">
    <p:spTree>
      <p:nvGrpSpPr>
        <p:cNvPr id="87" name="Shape 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8" name="Google Shape;88;p4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89" name="Google Shape;89;p4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90" name="Google Shape;90;p4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91" name="Google Shape;91;p4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92" name="Google Shape;92;p4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93" name="Google Shape;93;p4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94" name="Google Shape;94;p4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95" name="Google Shape;95;p4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96" name="Google Shape;96;p4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97" name="Google Shape;97;p4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abs">
  <p:cSld name="CUSTOM_1"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" name="Google Shape;99;p5"/>
          <p:cNvSpPr/>
          <p:nvPr/>
        </p:nvSpPr>
        <p:spPr>
          <a:xfrm>
            <a:off x="0" y="89535"/>
            <a:ext cx="12192000" cy="6768465"/>
          </a:xfrm>
          <a:custGeom>
            <a:rect b="b" l="l" r="r" t="t"/>
            <a:pathLst>
              <a:path extrusionOk="0" h="6768465" w="12192000">
                <a:moveTo>
                  <a:pt x="12191997" y="382102"/>
                </a:moveTo>
                <a:cubicBezTo>
                  <a:pt x="12191998" y="2510890"/>
                  <a:pt x="12191999" y="4639677"/>
                  <a:pt x="12192000" y="6768465"/>
                </a:cubicBezTo>
                <a:lnTo>
                  <a:pt x="0" y="6768465"/>
                </a:lnTo>
                <a:lnTo>
                  <a:pt x="1902" y="382905"/>
                </a:lnTo>
                <a:lnTo>
                  <a:pt x="765807" y="381952"/>
                </a:lnTo>
                <a:cubicBezTo>
                  <a:pt x="845817" y="381952"/>
                  <a:pt x="878202" y="349567"/>
                  <a:pt x="878202" y="270510"/>
                </a:cubicBezTo>
                <a:lnTo>
                  <a:pt x="878202" y="99060"/>
                </a:lnTo>
                <a:cubicBezTo>
                  <a:pt x="878202" y="37147"/>
                  <a:pt x="915350" y="0"/>
                  <a:pt x="975357" y="0"/>
                </a:cubicBezTo>
                <a:lnTo>
                  <a:pt x="3478527" y="0"/>
                </a:lnTo>
                <a:cubicBezTo>
                  <a:pt x="3536630" y="0"/>
                  <a:pt x="3573777" y="38100"/>
                  <a:pt x="3574730" y="97155"/>
                </a:cubicBezTo>
                <a:lnTo>
                  <a:pt x="3574730" y="274320"/>
                </a:lnTo>
                <a:cubicBezTo>
                  <a:pt x="3574730" y="349567"/>
                  <a:pt x="3608067" y="382905"/>
                  <a:pt x="3682362" y="382905"/>
                </a:cubicBezTo>
                <a:lnTo>
                  <a:pt x="6407465" y="382905"/>
                </a:lnTo>
                <a:lnTo>
                  <a:pt x="9047795" y="382905"/>
                </a:lnTo>
                <a:cubicBezTo>
                  <a:pt x="9058272" y="382905"/>
                  <a:pt x="9069702" y="383857"/>
                  <a:pt x="9081132" y="383857"/>
                </a:cubicBezTo>
                <a:lnTo>
                  <a:pt x="9081132" y="382102"/>
                </a:lnTo>
                <a:lnTo>
                  <a:pt x="12191997" y="382102"/>
                </a:ln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" name="Google Shape;100;p5"/>
          <p:cNvSpPr/>
          <p:nvPr/>
        </p:nvSpPr>
        <p:spPr>
          <a:xfrm flipH="1" rot="8100000">
            <a:off x="3312184" y="191568"/>
            <a:ext cx="145786" cy="145786"/>
          </a:xfrm>
          <a:custGeom>
            <a:rect b="b" l="l" r="r" t="t"/>
            <a:pathLst>
              <a:path extrusionOk="0" h="1472666" w="1472666">
                <a:moveTo>
                  <a:pt x="799973" y="1446306"/>
                </a:moveTo>
                <a:cubicBezTo>
                  <a:pt x="816259" y="1430019"/>
                  <a:pt x="826333" y="1407519"/>
                  <a:pt x="826333" y="1382666"/>
                </a:cubicBezTo>
                <a:lnTo>
                  <a:pt x="826333" y="826333"/>
                </a:lnTo>
                <a:lnTo>
                  <a:pt x="1382666" y="826333"/>
                </a:lnTo>
                <a:cubicBezTo>
                  <a:pt x="1432372" y="826333"/>
                  <a:pt x="1472666" y="786039"/>
                  <a:pt x="1472666" y="736333"/>
                </a:cubicBezTo>
                <a:cubicBezTo>
                  <a:pt x="1472666" y="686627"/>
                  <a:pt x="1432372" y="646333"/>
                  <a:pt x="1382666" y="646333"/>
                </a:cubicBezTo>
                <a:lnTo>
                  <a:pt x="826333" y="646333"/>
                </a:lnTo>
                <a:lnTo>
                  <a:pt x="826333" y="90000"/>
                </a:lnTo>
                <a:cubicBezTo>
                  <a:pt x="826333" y="40294"/>
                  <a:pt x="786039" y="0"/>
                  <a:pt x="736333" y="0"/>
                </a:cubicBezTo>
                <a:cubicBezTo>
                  <a:pt x="686627" y="0"/>
                  <a:pt x="646333" y="40294"/>
                  <a:pt x="646333" y="90000"/>
                </a:cubicBezTo>
                <a:lnTo>
                  <a:pt x="646333" y="646333"/>
                </a:lnTo>
                <a:lnTo>
                  <a:pt x="90000" y="646333"/>
                </a:lnTo>
                <a:cubicBezTo>
                  <a:pt x="40294" y="646333"/>
                  <a:pt x="0" y="686627"/>
                  <a:pt x="0" y="736333"/>
                </a:cubicBezTo>
                <a:cubicBezTo>
                  <a:pt x="0" y="786039"/>
                  <a:pt x="40294" y="826333"/>
                  <a:pt x="90000" y="826333"/>
                </a:cubicBezTo>
                <a:lnTo>
                  <a:pt x="646333" y="826333"/>
                </a:lnTo>
                <a:lnTo>
                  <a:pt x="646333" y="1382666"/>
                </a:lnTo>
                <a:cubicBezTo>
                  <a:pt x="646333" y="1432372"/>
                  <a:pt x="686627" y="1472666"/>
                  <a:pt x="736333" y="1472666"/>
                </a:cubicBezTo>
                <a:cubicBezTo>
                  <a:pt x="761186" y="1472666"/>
                  <a:pt x="783686" y="1462592"/>
                  <a:pt x="799973" y="1446306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" name="Google Shape;101;p5"/>
          <p:cNvSpPr/>
          <p:nvPr/>
        </p:nvSpPr>
        <p:spPr>
          <a:xfrm>
            <a:off x="-1" y="81915"/>
            <a:ext cx="12192001" cy="6776085"/>
          </a:xfrm>
          <a:custGeom>
            <a:rect b="b" l="l" r="r" t="t"/>
            <a:pathLst>
              <a:path extrusionOk="0" h="6776085" w="12192001">
                <a:moveTo>
                  <a:pt x="3665218" y="0"/>
                </a:moveTo>
                <a:lnTo>
                  <a:pt x="6168388" y="0"/>
                </a:lnTo>
                <a:cubicBezTo>
                  <a:pt x="6226491" y="0"/>
                  <a:pt x="6263638" y="38100"/>
                  <a:pt x="6264591" y="97155"/>
                </a:cubicBezTo>
                <a:lnTo>
                  <a:pt x="6264591" y="274320"/>
                </a:lnTo>
                <a:cubicBezTo>
                  <a:pt x="6264591" y="349567"/>
                  <a:pt x="6297928" y="382905"/>
                  <a:pt x="6372223" y="382905"/>
                </a:cubicBezTo>
                <a:lnTo>
                  <a:pt x="12192001" y="382102"/>
                </a:lnTo>
                <a:lnTo>
                  <a:pt x="12192001" y="6768465"/>
                </a:lnTo>
                <a:lnTo>
                  <a:pt x="0" y="6776085"/>
                </a:lnTo>
                <a:lnTo>
                  <a:pt x="0" y="391614"/>
                </a:lnTo>
                <a:lnTo>
                  <a:pt x="3455668" y="381952"/>
                </a:lnTo>
                <a:cubicBezTo>
                  <a:pt x="3535678" y="381952"/>
                  <a:pt x="3568063" y="349567"/>
                  <a:pt x="3568063" y="270510"/>
                </a:cubicBezTo>
                <a:lnTo>
                  <a:pt x="3568063" y="99060"/>
                </a:lnTo>
                <a:cubicBezTo>
                  <a:pt x="3568063" y="37147"/>
                  <a:pt x="3605211" y="0"/>
                  <a:pt x="3665218" y="0"/>
                </a:cubicBezTo>
                <a:close/>
              </a:path>
            </a:pathLst>
          </a:cu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02" name="Google Shape;102;p5"/>
          <p:cNvGrpSpPr/>
          <p:nvPr/>
        </p:nvGrpSpPr>
        <p:grpSpPr>
          <a:xfrm>
            <a:off x="116973" y="202172"/>
            <a:ext cx="653367" cy="145697"/>
            <a:chOff x="5810250" y="3367087"/>
            <a:chExt cx="572476" cy="127659"/>
          </a:xfrm>
        </p:grpSpPr>
        <p:sp>
          <p:nvSpPr>
            <p:cNvPr id="103" name="Google Shape;103;p5"/>
            <p:cNvSpPr/>
            <p:nvPr/>
          </p:nvSpPr>
          <p:spPr>
            <a:xfrm>
              <a:off x="6032158" y="3367087"/>
              <a:ext cx="126733" cy="127659"/>
            </a:xfrm>
            <a:custGeom>
              <a:rect b="b" l="l" r="r" t="t"/>
              <a:pathLst>
                <a:path extrusionOk="0" h="127659" w="126733">
                  <a:moveTo>
                    <a:pt x="64794" y="0"/>
                  </a:moveTo>
                  <a:cubicBezTo>
                    <a:pt x="103846" y="0"/>
                    <a:pt x="127659" y="23813"/>
                    <a:pt x="126706" y="62865"/>
                  </a:cubicBezTo>
                  <a:cubicBezTo>
                    <a:pt x="126706" y="101918"/>
                    <a:pt x="100036" y="128588"/>
                    <a:pt x="61936" y="127635"/>
                  </a:cubicBezTo>
                  <a:cubicBezTo>
                    <a:pt x="26694" y="126683"/>
                    <a:pt x="-929" y="98108"/>
                    <a:pt x="24" y="61913"/>
                  </a:cubicBezTo>
                  <a:cubicBezTo>
                    <a:pt x="976" y="23813"/>
                    <a:pt x="26694" y="0"/>
                    <a:pt x="64794" y="0"/>
                  </a:cubicBezTo>
                  <a:close/>
                </a:path>
              </a:pathLst>
            </a:custGeom>
            <a:solidFill>
              <a:srgbClr val="FFC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" name="Google Shape;104;p5"/>
            <p:cNvSpPr/>
            <p:nvPr/>
          </p:nvSpPr>
          <p:spPr>
            <a:xfrm>
              <a:off x="5810250" y="3368039"/>
              <a:ext cx="122895" cy="122898"/>
            </a:xfrm>
            <a:custGeom>
              <a:rect b="b" l="l" r="r" t="t"/>
              <a:pathLst>
                <a:path extrusionOk="0" h="122898" w="122895">
                  <a:moveTo>
                    <a:pt x="0" y="60960"/>
                  </a:moveTo>
                  <a:cubicBezTo>
                    <a:pt x="0" y="27623"/>
                    <a:pt x="27623" y="0"/>
                    <a:pt x="60008" y="0"/>
                  </a:cubicBezTo>
                  <a:cubicBezTo>
                    <a:pt x="95250" y="953"/>
                    <a:pt x="123825" y="30480"/>
                    <a:pt x="122873" y="65723"/>
                  </a:cubicBezTo>
                  <a:cubicBezTo>
                    <a:pt x="121920" y="98108"/>
                    <a:pt x="93345" y="123825"/>
                    <a:pt x="59055" y="122873"/>
                  </a:cubicBezTo>
                  <a:cubicBezTo>
                    <a:pt x="25718" y="122873"/>
                    <a:pt x="0" y="95250"/>
                    <a:pt x="0" y="60960"/>
                  </a:cubicBezTo>
                  <a:close/>
                </a:path>
              </a:pathLst>
            </a:custGeom>
            <a:solidFill>
              <a:srgbClr val="FF000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5"/>
            <p:cNvSpPr/>
            <p:nvPr/>
          </p:nvSpPr>
          <p:spPr>
            <a:xfrm>
              <a:off x="6259805" y="3368039"/>
              <a:ext cx="122921" cy="122898"/>
            </a:xfrm>
            <a:custGeom>
              <a:rect b="b" l="l" r="r" t="t"/>
              <a:pathLst>
                <a:path extrusionOk="0" h="122898" w="122921">
                  <a:moveTo>
                    <a:pt x="58127" y="122873"/>
                  </a:moveTo>
                  <a:cubicBezTo>
                    <a:pt x="25742" y="121920"/>
                    <a:pt x="-928" y="93345"/>
                    <a:pt x="25" y="60008"/>
                  </a:cubicBezTo>
                  <a:cubicBezTo>
                    <a:pt x="977" y="25718"/>
                    <a:pt x="27647" y="0"/>
                    <a:pt x="61937" y="0"/>
                  </a:cubicBezTo>
                  <a:cubicBezTo>
                    <a:pt x="97180" y="0"/>
                    <a:pt x="123850" y="28575"/>
                    <a:pt x="122897" y="62865"/>
                  </a:cubicBezTo>
                  <a:cubicBezTo>
                    <a:pt x="121945" y="98108"/>
                    <a:pt x="94322" y="123825"/>
                    <a:pt x="58127" y="122873"/>
                  </a:cubicBezTo>
                  <a:close/>
                </a:path>
              </a:pathLst>
            </a:custGeom>
            <a:solidFill>
              <a:srgbClr val="70AD4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06" name="Google Shape;106;p5"/>
          <p:cNvSpPr/>
          <p:nvPr/>
        </p:nvSpPr>
        <p:spPr>
          <a:xfrm flipH="1" rot="10714074">
            <a:off x="9134060" y="187391"/>
            <a:ext cx="147313" cy="147313"/>
          </a:xfrm>
          <a:custGeom>
            <a:rect b="b" l="l" r="r" t="t"/>
            <a:pathLst>
              <a:path extrusionOk="0" h="1472666" w="1472666">
                <a:moveTo>
                  <a:pt x="799973" y="1446306"/>
                </a:moveTo>
                <a:cubicBezTo>
                  <a:pt x="816259" y="1430019"/>
                  <a:pt x="826333" y="1407519"/>
                  <a:pt x="826333" y="1382666"/>
                </a:cubicBezTo>
                <a:lnTo>
                  <a:pt x="826333" y="826333"/>
                </a:lnTo>
                <a:lnTo>
                  <a:pt x="1382666" y="826333"/>
                </a:lnTo>
                <a:cubicBezTo>
                  <a:pt x="1432372" y="826333"/>
                  <a:pt x="1472666" y="786039"/>
                  <a:pt x="1472666" y="736333"/>
                </a:cubicBezTo>
                <a:cubicBezTo>
                  <a:pt x="1472666" y="686627"/>
                  <a:pt x="1432372" y="646333"/>
                  <a:pt x="1382666" y="646333"/>
                </a:cubicBezTo>
                <a:lnTo>
                  <a:pt x="826333" y="646333"/>
                </a:lnTo>
                <a:lnTo>
                  <a:pt x="826333" y="90000"/>
                </a:lnTo>
                <a:cubicBezTo>
                  <a:pt x="826333" y="40294"/>
                  <a:pt x="786039" y="0"/>
                  <a:pt x="736333" y="0"/>
                </a:cubicBezTo>
                <a:cubicBezTo>
                  <a:pt x="686627" y="0"/>
                  <a:pt x="646333" y="40294"/>
                  <a:pt x="646333" y="90000"/>
                </a:cubicBezTo>
                <a:lnTo>
                  <a:pt x="646333" y="646333"/>
                </a:lnTo>
                <a:lnTo>
                  <a:pt x="90000" y="646333"/>
                </a:lnTo>
                <a:cubicBezTo>
                  <a:pt x="40294" y="646333"/>
                  <a:pt x="0" y="686627"/>
                  <a:pt x="0" y="736333"/>
                </a:cubicBezTo>
                <a:cubicBezTo>
                  <a:pt x="0" y="786039"/>
                  <a:pt x="40294" y="826333"/>
                  <a:pt x="90000" y="826333"/>
                </a:cubicBezTo>
                <a:lnTo>
                  <a:pt x="646333" y="826333"/>
                </a:lnTo>
                <a:lnTo>
                  <a:pt x="646333" y="1382666"/>
                </a:lnTo>
                <a:cubicBezTo>
                  <a:pt x="646333" y="1432372"/>
                  <a:pt x="686627" y="1472666"/>
                  <a:pt x="736333" y="1472666"/>
                </a:cubicBezTo>
                <a:cubicBezTo>
                  <a:pt x="761186" y="1472666"/>
                  <a:pt x="783686" y="1462592"/>
                  <a:pt x="799973" y="1446306"/>
                </a:cubicBez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7" name="Google Shape;107;p5"/>
          <p:cNvSpPr/>
          <p:nvPr/>
        </p:nvSpPr>
        <p:spPr>
          <a:xfrm>
            <a:off x="-1" y="81915"/>
            <a:ext cx="12192001" cy="6776085"/>
          </a:xfrm>
          <a:custGeom>
            <a:rect b="b" l="l" r="r" t="t"/>
            <a:pathLst>
              <a:path extrusionOk="0" h="6776085" w="12192001">
                <a:moveTo>
                  <a:pt x="3665218" y="0"/>
                </a:moveTo>
                <a:lnTo>
                  <a:pt x="6168388" y="0"/>
                </a:lnTo>
                <a:cubicBezTo>
                  <a:pt x="6226491" y="0"/>
                  <a:pt x="6263638" y="38100"/>
                  <a:pt x="6264591" y="97155"/>
                </a:cubicBezTo>
                <a:lnTo>
                  <a:pt x="6264591" y="274320"/>
                </a:lnTo>
                <a:cubicBezTo>
                  <a:pt x="6264591" y="349567"/>
                  <a:pt x="6297928" y="382905"/>
                  <a:pt x="6372223" y="382905"/>
                </a:cubicBezTo>
                <a:lnTo>
                  <a:pt x="12192001" y="382102"/>
                </a:lnTo>
                <a:lnTo>
                  <a:pt x="12192001" y="6768465"/>
                </a:lnTo>
                <a:lnTo>
                  <a:pt x="0" y="6776085"/>
                </a:lnTo>
                <a:lnTo>
                  <a:pt x="0" y="391614"/>
                </a:lnTo>
                <a:lnTo>
                  <a:pt x="3455668" y="381952"/>
                </a:lnTo>
                <a:cubicBezTo>
                  <a:pt x="3535678" y="381952"/>
                  <a:pt x="3568063" y="349567"/>
                  <a:pt x="3568063" y="270510"/>
                </a:cubicBezTo>
                <a:lnTo>
                  <a:pt x="3568063" y="99060"/>
                </a:lnTo>
                <a:cubicBezTo>
                  <a:pt x="3568063" y="37147"/>
                  <a:pt x="3605211" y="0"/>
                  <a:pt x="3665218" y="0"/>
                </a:cubicBezTo>
                <a:close/>
              </a:path>
            </a:pathLst>
          </a:custGeom>
          <a:solidFill>
            <a:srgbClr val="FFFFFF">
              <a:alpha val="262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8" name="Google Shape;108;p5"/>
          <p:cNvSpPr/>
          <p:nvPr/>
        </p:nvSpPr>
        <p:spPr>
          <a:xfrm flipH="1" rot="8100000">
            <a:off x="6003678" y="188846"/>
            <a:ext cx="145786" cy="145786"/>
          </a:xfrm>
          <a:custGeom>
            <a:rect b="b" l="l" r="r" t="t"/>
            <a:pathLst>
              <a:path extrusionOk="0" h="1472666" w="1472666">
                <a:moveTo>
                  <a:pt x="799973" y="1446306"/>
                </a:moveTo>
                <a:cubicBezTo>
                  <a:pt x="816259" y="1430019"/>
                  <a:pt x="826333" y="1407519"/>
                  <a:pt x="826333" y="1382666"/>
                </a:cubicBezTo>
                <a:lnTo>
                  <a:pt x="826333" y="826333"/>
                </a:lnTo>
                <a:lnTo>
                  <a:pt x="1382666" y="826333"/>
                </a:lnTo>
                <a:cubicBezTo>
                  <a:pt x="1432372" y="826333"/>
                  <a:pt x="1472666" y="786039"/>
                  <a:pt x="1472666" y="736333"/>
                </a:cubicBezTo>
                <a:cubicBezTo>
                  <a:pt x="1472666" y="686627"/>
                  <a:pt x="1432372" y="646333"/>
                  <a:pt x="1382666" y="646333"/>
                </a:cubicBezTo>
                <a:lnTo>
                  <a:pt x="826333" y="646333"/>
                </a:lnTo>
                <a:lnTo>
                  <a:pt x="826333" y="90000"/>
                </a:lnTo>
                <a:cubicBezTo>
                  <a:pt x="826333" y="40294"/>
                  <a:pt x="786039" y="0"/>
                  <a:pt x="736333" y="0"/>
                </a:cubicBezTo>
                <a:cubicBezTo>
                  <a:pt x="686627" y="0"/>
                  <a:pt x="646333" y="40294"/>
                  <a:pt x="646333" y="90000"/>
                </a:cubicBezTo>
                <a:lnTo>
                  <a:pt x="646333" y="646333"/>
                </a:lnTo>
                <a:lnTo>
                  <a:pt x="90000" y="646333"/>
                </a:lnTo>
                <a:cubicBezTo>
                  <a:pt x="40294" y="646333"/>
                  <a:pt x="0" y="686627"/>
                  <a:pt x="0" y="736333"/>
                </a:cubicBezTo>
                <a:cubicBezTo>
                  <a:pt x="0" y="786039"/>
                  <a:pt x="40294" y="826333"/>
                  <a:pt x="90000" y="826333"/>
                </a:cubicBezTo>
                <a:lnTo>
                  <a:pt x="646333" y="826333"/>
                </a:lnTo>
                <a:lnTo>
                  <a:pt x="646333" y="1382666"/>
                </a:lnTo>
                <a:cubicBezTo>
                  <a:pt x="646333" y="1432372"/>
                  <a:pt x="686627" y="1472666"/>
                  <a:pt x="736333" y="1472666"/>
                </a:cubicBezTo>
                <a:cubicBezTo>
                  <a:pt x="761186" y="1472666"/>
                  <a:pt x="783686" y="1462592"/>
                  <a:pt x="799973" y="1446306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" name="Google Shape;109;p5"/>
          <p:cNvSpPr/>
          <p:nvPr/>
        </p:nvSpPr>
        <p:spPr>
          <a:xfrm>
            <a:off x="0" y="69803"/>
            <a:ext cx="12192000" cy="6788197"/>
          </a:xfrm>
          <a:custGeom>
            <a:rect b="b" l="l" r="r" t="t"/>
            <a:pathLst>
              <a:path extrusionOk="0" h="6788197" w="12192000">
                <a:moveTo>
                  <a:pt x="6360982" y="0"/>
                </a:moveTo>
                <a:lnTo>
                  <a:pt x="8864151" y="0"/>
                </a:lnTo>
                <a:cubicBezTo>
                  <a:pt x="8922254" y="0"/>
                  <a:pt x="8959401" y="38168"/>
                  <a:pt x="8960354" y="97329"/>
                </a:cubicBezTo>
                <a:lnTo>
                  <a:pt x="8960354" y="274810"/>
                </a:lnTo>
                <a:cubicBezTo>
                  <a:pt x="8960354" y="350192"/>
                  <a:pt x="8993691" y="383590"/>
                  <a:pt x="9067986" y="383590"/>
                </a:cubicBezTo>
                <a:lnTo>
                  <a:pt x="12192000" y="383158"/>
                </a:lnTo>
                <a:lnTo>
                  <a:pt x="12192000" y="6782252"/>
                </a:lnTo>
                <a:lnTo>
                  <a:pt x="0" y="6788197"/>
                </a:lnTo>
                <a:lnTo>
                  <a:pt x="0" y="397489"/>
                </a:lnTo>
                <a:lnTo>
                  <a:pt x="6151431" y="382635"/>
                </a:lnTo>
                <a:cubicBezTo>
                  <a:pt x="6231441" y="382635"/>
                  <a:pt x="6263826" y="350192"/>
                  <a:pt x="6263826" y="270994"/>
                </a:cubicBezTo>
                <a:lnTo>
                  <a:pt x="6263826" y="99237"/>
                </a:lnTo>
                <a:cubicBezTo>
                  <a:pt x="6263826" y="37214"/>
                  <a:pt x="6300974" y="0"/>
                  <a:pt x="6360982" y="0"/>
                </a:cubicBez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" name="Google Shape;110;p5"/>
          <p:cNvSpPr/>
          <p:nvPr/>
        </p:nvSpPr>
        <p:spPr>
          <a:xfrm>
            <a:off x="1275347" y="582328"/>
            <a:ext cx="10152000" cy="360000"/>
          </a:xfrm>
          <a:prstGeom prst="roundRect">
            <a:avLst>
              <a:gd fmla="val 50000" name="adj"/>
            </a:avLst>
          </a:prstGeom>
          <a:solidFill>
            <a:srgbClr val="F2F2F2"/>
          </a:solidFill>
          <a:ln cap="flat" cmpd="sng" w="9525">
            <a:solidFill>
              <a:srgbClr val="BFBFBF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cxnSp>
        <p:nvCxnSpPr>
          <p:cNvPr id="111" name="Google Shape;111;p5"/>
          <p:cNvCxnSpPr/>
          <p:nvPr/>
        </p:nvCxnSpPr>
        <p:spPr>
          <a:xfrm>
            <a:off x="0" y="1036320"/>
            <a:ext cx="12192000" cy="0"/>
          </a:xfrm>
          <a:prstGeom prst="straightConnector1">
            <a:avLst/>
          </a:prstGeom>
          <a:noFill/>
          <a:ln cap="flat" cmpd="sng" w="9525">
            <a:solidFill>
              <a:srgbClr val="BFBFBF"/>
            </a:solidFill>
            <a:prstDash val="solid"/>
            <a:miter lim="800000"/>
            <a:headEnd len="sm" w="sm" type="none"/>
            <a:tailEnd len="sm" w="sm" type="none"/>
          </a:ln>
        </p:spPr>
      </p:cxnSp>
      <p:sp>
        <p:nvSpPr>
          <p:cNvPr id="112" name="Google Shape;112;p5"/>
          <p:cNvSpPr/>
          <p:nvPr/>
        </p:nvSpPr>
        <p:spPr>
          <a:xfrm>
            <a:off x="909118" y="666560"/>
            <a:ext cx="208279" cy="202230"/>
          </a:xfrm>
          <a:custGeom>
            <a:rect b="b" l="l" r="r" t="t"/>
            <a:pathLst>
              <a:path extrusionOk="0" h="144968" w="149304">
                <a:moveTo>
                  <a:pt x="111204" y="36383"/>
                </a:moveTo>
                <a:cubicBezTo>
                  <a:pt x="81677" y="11618"/>
                  <a:pt x="53102" y="12571"/>
                  <a:pt x="31194" y="36383"/>
                </a:cubicBezTo>
                <a:cubicBezTo>
                  <a:pt x="11192" y="59243"/>
                  <a:pt x="12144" y="90676"/>
                  <a:pt x="34052" y="111631"/>
                </a:cubicBezTo>
                <a:cubicBezTo>
                  <a:pt x="60722" y="138301"/>
                  <a:pt x="85487" y="133538"/>
                  <a:pt x="132159" y="90676"/>
                </a:cubicBezTo>
                <a:cubicBezTo>
                  <a:pt x="138827" y="107821"/>
                  <a:pt x="132159" y="120203"/>
                  <a:pt x="109299" y="134491"/>
                </a:cubicBezTo>
                <a:cubicBezTo>
                  <a:pt x="78819" y="152588"/>
                  <a:pt x="40719" y="146874"/>
                  <a:pt x="17859" y="120203"/>
                </a:cubicBezTo>
                <a:cubicBezTo>
                  <a:pt x="-5953" y="92581"/>
                  <a:pt x="-5953" y="52576"/>
                  <a:pt x="17859" y="24953"/>
                </a:cubicBezTo>
                <a:cubicBezTo>
                  <a:pt x="44529" y="-6479"/>
                  <a:pt x="80724" y="-8384"/>
                  <a:pt x="127397" y="20191"/>
                </a:cubicBezTo>
                <a:cubicBezTo>
                  <a:pt x="133112" y="15428"/>
                  <a:pt x="139779" y="10666"/>
                  <a:pt x="149304" y="3998"/>
                </a:cubicBezTo>
                <a:cubicBezTo>
                  <a:pt x="149304" y="24001"/>
                  <a:pt x="149304" y="41146"/>
                  <a:pt x="149304" y="59243"/>
                </a:cubicBezTo>
                <a:cubicBezTo>
                  <a:pt x="132159" y="59243"/>
                  <a:pt x="115967" y="59243"/>
                  <a:pt x="96917" y="59243"/>
                </a:cubicBezTo>
                <a:cubicBezTo>
                  <a:pt x="101679" y="51623"/>
                  <a:pt x="106442" y="44956"/>
                  <a:pt x="111204" y="36383"/>
                </a:cubicBezTo>
                <a:close/>
              </a:path>
            </a:pathLst>
          </a:custGeom>
          <a:solidFill>
            <a:srgbClr val="65656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" name="Google Shape;113;p5"/>
          <p:cNvSpPr/>
          <p:nvPr/>
        </p:nvSpPr>
        <p:spPr>
          <a:xfrm>
            <a:off x="11978391" y="641508"/>
            <a:ext cx="52330" cy="40950"/>
          </a:xfrm>
          <a:custGeom>
            <a:rect b="b" l="l" r="r" t="t"/>
            <a:pathLst>
              <a:path extrusionOk="0" h="30560" w="39052">
                <a:moveTo>
                  <a:pt x="39053" y="16192"/>
                </a:moveTo>
                <a:cubicBezTo>
                  <a:pt x="27623" y="23813"/>
                  <a:pt x="20955" y="31433"/>
                  <a:pt x="15240" y="30480"/>
                </a:cubicBezTo>
                <a:cubicBezTo>
                  <a:pt x="9525" y="29528"/>
                  <a:pt x="4763" y="20003"/>
                  <a:pt x="0" y="14288"/>
                </a:cubicBezTo>
                <a:cubicBezTo>
                  <a:pt x="5715" y="9525"/>
                  <a:pt x="11430" y="0"/>
                  <a:pt x="17145" y="0"/>
                </a:cubicBezTo>
                <a:cubicBezTo>
                  <a:pt x="21908" y="0"/>
                  <a:pt x="28575" y="8573"/>
                  <a:pt x="39053" y="16192"/>
                </a:cubicBezTo>
                <a:close/>
              </a:path>
            </a:pathLst>
          </a:custGeom>
          <a:solidFill>
            <a:srgbClr val="72727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4" name="Google Shape;114;p5"/>
          <p:cNvSpPr/>
          <p:nvPr/>
        </p:nvSpPr>
        <p:spPr>
          <a:xfrm rot="-5400000">
            <a:off x="520974" y="680341"/>
            <a:ext cx="177086" cy="197951"/>
          </a:xfrm>
          <a:custGeom>
            <a:rect b="b" l="l" r="r" t="t"/>
            <a:pathLst>
              <a:path extrusionOk="0" h="310512" w="277782">
                <a:moveTo>
                  <a:pt x="277782" y="171626"/>
                </a:moveTo>
                <a:cubicBezTo>
                  <a:pt x="277782" y="177779"/>
                  <a:pt x="275484" y="183931"/>
                  <a:pt x="270887" y="188691"/>
                </a:cubicBezTo>
                <a:lnTo>
                  <a:pt x="156257" y="303321"/>
                </a:lnTo>
                <a:cubicBezTo>
                  <a:pt x="146666" y="312909"/>
                  <a:pt x="131117" y="312909"/>
                  <a:pt x="121525" y="303321"/>
                </a:cubicBezTo>
                <a:lnTo>
                  <a:pt x="6895" y="188691"/>
                </a:lnTo>
                <a:cubicBezTo>
                  <a:pt x="-2529" y="178933"/>
                  <a:pt x="-2259" y="163382"/>
                  <a:pt x="7498" y="153957"/>
                </a:cubicBezTo>
                <a:cubicBezTo>
                  <a:pt x="17018" y="144765"/>
                  <a:pt x="32108" y="144765"/>
                  <a:pt x="41628" y="153957"/>
                </a:cubicBezTo>
                <a:lnTo>
                  <a:pt x="114328" y="226658"/>
                </a:lnTo>
                <a:lnTo>
                  <a:pt x="114328" y="0"/>
                </a:lnTo>
                <a:lnTo>
                  <a:pt x="163455" y="0"/>
                </a:lnTo>
                <a:lnTo>
                  <a:pt x="163455" y="226658"/>
                </a:lnTo>
                <a:lnTo>
                  <a:pt x="236154" y="153957"/>
                </a:lnTo>
                <a:cubicBezTo>
                  <a:pt x="245913" y="144533"/>
                  <a:pt x="261463" y="144804"/>
                  <a:pt x="270887" y="154561"/>
                </a:cubicBezTo>
                <a:cubicBezTo>
                  <a:pt x="275484" y="159321"/>
                  <a:pt x="277782" y="165473"/>
                  <a:pt x="277782" y="171626"/>
                </a:cubicBezTo>
                <a:close/>
              </a:path>
            </a:pathLst>
          </a:custGeom>
          <a:solidFill>
            <a:srgbClr val="A5A5A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5" name="Google Shape;115;p5"/>
          <p:cNvSpPr/>
          <p:nvPr/>
        </p:nvSpPr>
        <p:spPr>
          <a:xfrm rot="5400000">
            <a:off x="206813" y="680338"/>
            <a:ext cx="177086" cy="197951"/>
          </a:xfrm>
          <a:custGeom>
            <a:rect b="b" l="l" r="r" t="t"/>
            <a:pathLst>
              <a:path extrusionOk="0" h="310512" w="277782">
                <a:moveTo>
                  <a:pt x="277782" y="171626"/>
                </a:moveTo>
                <a:cubicBezTo>
                  <a:pt x="277782" y="177779"/>
                  <a:pt x="275484" y="183931"/>
                  <a:pt x="270887" y="188691"/>
                </a:cubicBezTo>
                <a:lnTo>
                  <a:pt x="156257" y="303321"/>
                </a:lnTo>
                <a:cubicBezTo>
                  <a:pt x="146666" y="312909"/>
                  <a:pt x="131117" y="312909"/>
                  <a:pt x="121525" y="303321"/>
                </a:cubicBezTo>
                <a:lnTo>
                  <a:pt x="6895" y="188691"/>
                </a:lnTo>
                <a:cubicBezTo>
                  <a:pt x="-2529" y="178933"/>
                  <a:pt x="-2259" y="163382"/>
                  <a:pt x="7498" y="153957"/>
                </a:cubicBezTo>
                <a:cubicBezTo>
                  <a:pt x="17018" y="144765"/>
                  <a:pt x="32108" y="144765"/>
                  <a:pt x="41628" y="153957"/>
                </a:cubicBezTo>
                <a:lnTo>
                  <a:pt x="114328" y="226658"/>
                </a:lnTo>
                <a:lnTo>
                  <a:pt x="114328" y="0"/>
                </a:lnTo>
                <a:lnTo>
                  <a:pt x="163455" y="0"/>
                </a:lnTo>
                <a:lnTo>
                  <a:pt x="163455" y="226658"/>
                </a:lnTo>
                <a:lnTo>
                  <a:pt x="236154" y="153957"/>
                </a:lnTo>
                <a:cubicBezTo>
                  <a:pt x="245913" y="144533"/>
                  <a:pt x="261463" y="144804"/>
                  <a:pt x="270887" y="154561"/>
                </a:cubicBezTo>
                <a:cubicBezTo>
                  <a:pt x="275484" y="159321"/>
                  <a:pt x="277782" y="165473"/>
                  <a:pt x="277782" y="171626"/>
                </a:cubicBezTo>
                <a:close/>
              </a:path>
            </a:pathLst>
          </a:custGeom>
          <a:solidFill>
            <a:srgbClr val="A5A5A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6" name="Google Shape;116;p5"/>
          <p:cNvSpPr/>
          <p:nvPr/>
        </p:nvSpPr>
        <p:spPr>
          <a:xfrm>
            <a:off x="12004357" y="1037272"/>
            <a:ext cx="12620" cy="5792571"/>
          </a:xfrm>
          <a:custGeom>
            <a:rect b="b" l="l" r="r" t="t"/>
            <a:pathLst>
              <a:path extrusionOk="0" h="3836140" w="12620">
                <a:moveTo>
                  <a:pt x="0" y="3835718"/>
                </a:moveTo>
                <a:cubicBezTo>
                  <a:pt x="0" y="3820478"/>
                  <a:pt x="953" y="3806190"/>
                  <a:pt x="953" y="3790950"/>
                </a:cubicBezTo>
                <a:cubicBezTo>
                  <a:pt x="953" y="2541270"/>
                  <a:pt x="953" y="1291590"/>
                  <a:pt x="953" y="41910"/>
                </a:cubicBezTo>
                <a:cubicBezTo>
                  <a:pt x="953" y="27623"/>
                  <a:pt x="0" y="14288"/>
                  <a:pt x="0" y="0"/>
                </a:cubicBezTo>
                <a:cubicBezTo>
                  <a:pt x="3810" y="3810"/>
                  <a:pt x="10478" y="6668"/>
                  <a:pt x="11430" y="10478"/>
                </a:cubicBezTo>
                <a:cubicBezTo>
                  <a:pt x="13335" y="21908"/>
                  <a:pt x="12383" y="33338"/>
                  <a:pt x="12383" y="43815"/>
                </a:cubicBezTo>
                <a:cubicBezTo>
                  <a:pt x="12383" y="1291590"/>
                  <a:pt x="12383" y="2539365"/>
                  <a:pt x="12383" y="3788093"/>
                </a:cubicBezTo>
                <a:cubicBezTo>
                  <a:pt x="12383" y="3804285"/>
                  <a:pt x="12383" y="3819525"/>
                  <a:pt x="12383" y="3835718"/>
                </a:cubicBezTo>
                <a:cubicBezTo>
                  <a:pt x="8573" y="3836670"/>
                  <a:pt x="3810" y="3835718"/>
                  <a:pt x="0" y="3835718"/>
                </a:cubicBezTo>
                <a:close/>
              </a:path>
            </a:pathLst>
          </a:custGeom>
          <a:solidFill>
            <a:srgbClr val="C3C3C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7" name="Google Shape;117;p5"/>
          <p:cNvSpPr/>
          <p:nvPr/>
        </p:nvSpPr>
        <p:spPr>
          <a:xfrm>
            <a:off x="11978391" y="793297"/>
            <a:ext cx="52330" cy="39762"/>
          </a:xfrm>
          <a:custGeom>
            <a:rect b="b" l="l" r="r" t="t"/>
            <a:pathLst>
              <a:path extrusionOk="0" h="29673" w="39052">
                <a:moveTo>
                  <a:pt x="39053" y="15313"/>
                </a:moveTo>
                <a:cubicBezTo>
                  <a:pt x="28575" y="21980"/>
                  <a:pt x="20955" y="30553"/>
                  <a:pt x="15240" y="29600"/>
                </a:cubicBezTo>
                <a:cubicBezTo>
                  <a:pt x="9525" y="28648"/>
                  <a:pt x="4763" y="19123"/>
                  <a:pt x="0" y="14360"/>
                </a:cubicBezTo>
                <a:cubicBezTo>
                  <a:pt x="5715" y="9598"/>
                  <a:pt x="10478" y="73"/>
                  <a:pt x="17145" y="73"/>
                </a:cubicBezTo>
                <a:cubicBezTo>
                  <a:pt x="21908" y="-880"/>
                  <a:pt x="28575" y="7693"/>
                  <a:pt x="39053" y="15313"/>
                </a:cubicBezTo>
                <a:close/>
              </a:path>
            </a:pathLst>
          </a:custGeom>
          <a:solidFill>
            <a:srgbClr val="72727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8" name="Google Shape;118;p5"/>
          <p:cNvSpPr/>
          <p:nvPr/>
        </p:nvSpPr>
        <p:spPr>
          <a:xfrm>
            <a:off x="11978391" y="716812"/>
            <a:ext cx="52330" cy="39675"/>
          </a:xfrm>
          <a:custGeom>
            <a:rect b="b" l="l" r="r" t="t"/>
            <a:pathLst>
              <a:path extrusionOk="0" h="29608" w="39052">
                <a:moveTo>
                  <a:pt x="39053" y="16193"/>
                </a:moveTo>
                <a:cubicBezTo>
                  <a:pt x="27623" y="22860"/>
                  <a:pt x="20955" y="30480"/>
                  <a:pt x="15240" y="29528"/>
                </a:cubicBezTo>
                <a:cubicBezTo>
                  <a:pt x="9525" y="28575"/>
                  <a:pt x="4763" y="19050"/>
                  <a:pt x="0" y="14288"/>
                </a:cubicBezTo>
                <a:cubicBezTo>
                  <a:pt x="5715" y="9525"/>
                  <a:pt x="11430" y="953"/>
                  <a:pt x="17145" y="0"/>
                </a:cubicBezTo>
                <a:cubicBezTo>
                  <a:pt x="21908" y="0"/>
                  <a:pt x="28575" y="8573"/>
                  <a:pt x="39053" y="16193"/>
                </a:cubicBezTo>
                <a:close/>
              </a:path>
            </a:pathLst>
          </a:custGeom>
          <a:solidFill>
            <a:srgbClr val="72727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9" name="Google Shape;119;p5"/>
          <p:cNvSpPr/>
          <p:nvPr/>
        </p:nvSpPr>
        <p:spPr>
          <a:xfrm flipH="1" rot="8100000">
            <a:off x="8709584" y="190352"/>
            <a:ext cx="145786" cy="145786"/>
          </a:xfrm>
          <a:custGeom>
            <a:rect b="b" l="l" r="r" t="t"/>
            <a:pathLst>
              <a:path extrusionOk="0" h="1472666" w="1472666">
                <a:moveTo>
                  <a:pt x="799973" y="1446306"/>
                </a:moveTo>
                <a:cubicBezTo>
                  <a:pt x="816259" y="1430019"/>
                  <a:pt x="826333" y="1407519"/>
                  <a:pt x="826333" y="1382666"/>
                </a:cubicBezTo>
                <a:lnTo>
                  <a:pt x="826333" y="826333"/>
                </a:lnTo>
                <a:lnTo>
                  <a:pt x="1382666" y="826333"/>
                </a:lnTo>
                <a:cubicBezTo>
                  <a:pt x="1432372" y="826333"/>
                  <a:pt x="1472666" y="786039"/>
                  <a:pt x="1472666" y="736333"/>
                </a:cubicBezTo>
                <a:cubicBezTo>
                  <a:pt x="1472666" y="686627"/>
                  <a:pt x="1432372" y="646333"/>
                  <a:pt x="1382666" y="646333"/>
                </a:cubicBezTo>
                <a:lnTo>
                  <a:pt x="826333" y="646333"/>
                </a:lnTo>
                <a:lnTo>
                  <a:pt x="826333" y="90000"/>
                </a:lnTo>
                <a:cubicBezTo>
                  <a:pt x="826333" y="40294"/>
                  <a:pt x="786039" y="0"/>
                  <a:pt x="736333" y="0"/>
                </a:cubicBezTo>
                <a:cubicBezTo>
                  <a:pt x="686627" y="0"/>
                  <a:pt x="646333" y="40294"/>
                  <a:pt x="646333" y="90000"/>
                </a:cubicBezTo>
                <a:lnTo>
                  <a:pt x="646333" y="646333"/>
                </a:lnTo>
                <a:lnTo>
                  <a:pt x="90000" y="646333"/>
                </a:lnTo>
                <a:cubicBezTo>
                  <a:pt x="40294" y="646333"/>
                  <a:pt x="0" y="686627"/>
                  <a:pt x="0" y="736333"/>
                </a:cubicBezTo>
                <a:cubicBezTo>
                  <a:pt x="0" y="786039"/>
                  <a:pt x="40294" y="826333"/>
                  <a:pt x="90000" y="826333"/>
                </a:cubicBezTo>
                <a:lnTo>
                  <a:pt x="646333" y="826333"/>
                </a:lnTo>
                <a:lnTo>
                  <a:pt x="646333" y="1382666"/>
                </a:lnTo>
                <a:cubicBezTo>
                  <a:pt x="646333" y="1432372"/>
                  <a:pt x="686627" y="1472666"/>
                  <a:pt x="736333" y="1472666"/>
                </a:cubicBezTo>
                <a:cubicBezTo>
                  <a:pt x="761186" y="1472666"/>
                  <a:pt x="783686" y="1462592"/>
                  <a:pt x="799973" y="1446306"/>
                </a:cubicBezTo>
                <a:close/>
              </a:path>
            </a:pathLst>
          </a:custGeom>
          <a:solidFill>
            <a:srgbClr val="60606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0" name="Google Shape;120;p5"/>
          <p:cNvSpPr/>
          <p:nvPr/>
        </p:nvSpPr>
        <p:spPr>
          <a:xfrm>
            <a:off x="12031981" y="1086731"/>
            <a:ext cx="131778" cy="2267754"/>
          </a:xfrm>
          <a:custGeom>
            <a:rect b="b" l="l" r="r" t="t"/>
            <a:pathLst>
              <a:path extrusionOk="0" h="2256472" w="90725">
                <a:moveTo>
                  <a:pt x="0" y="1128713"/>
                </a:moveTo>
                <a:cubicBezTo>
                  <a:pt x="0" y="775335"/>
                  <a:pt x="0" y="421005"/>
                  <a:pt x="0" y="67628"/>
                </a:cubicBezTo>
                <a:cubicBezTo>
                  <a:pt x="0" y="21908"/>
                  <a:pt x="14288" y="0"/>
                  <a:pt x="44768" y="0"/>
                </a:cubicBezTo>
                <a:cubicBezTo>
                  <a:pt x="75248" y="0"/>
                  <a:pt x="90488" y="20955"/>
                  <a:pt x="90488" y="67628"/>
                </a:cubicBezTo>
                <a:cubicBezTo>
                  <a:pt x="90488" y="776288"/>
                  <a:pt x="90488" y="1484948"/>
                  <a:pt x="90488" y="2192655"/>
                </a:cubicBezTo>
                <a:cubicBezTo>
                  <a:pt x="90488" y="2201228"/>
                  <a:pt x="91440" y="2209800"/>
                  <a:pt x="89535" y="2217420"/>
                </a:cubicBezTo>
                <a:cubicBezTo>
                  <a:pt x="85725" y="2242185"/>
                  <a:pt x="70485" y="2256473"/>
                  <a:pt x="45720" y="2256473"/>
                </a:cubicBezTo>
                <a:cubicBezTo>
                  <a:pt x="20955" y="2256473"/>
                  <a:pt x="5715" y="2242185"/>
                  <a:pt x="1905" y="2217420"/>
                </a:cubicBezTo>
                <a:cubicBezTo>
                  <a:pt x="0" y="2206943"/>
                  <a:pt x="952" y="2194560"/>
                  <a:pt x="952" y="2184083"/>
                </a:cubicBezTo>
                <a:cubicBezTo>
                  <a:pt x="0" y="1832610"/>
                  <a:pt x="0" y="1481138"/>
                  <a:pt x="0" y="1128713"/>
                </a:cubicBezTo>
                <a:close/>
              </a:path>
            </a:pathLst>
          </a:custGeom>
          <a:solidFill>
            <a:srgbClr val="BFBFB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21" name="Google Shape;121;p5"/>
          <p:cNvGrpSpPr/>
          <p:nvPr/>
        </p:nvGrpSpPr>
        <p:grpSpPr>
          <a:xfrm>
            <a:off x="11567160" y="612648"/>
            <a:ext cx="265973" cy="265973"/>
            <a:chOff x="8610600" y="-211873"/>
            <a:chExt cx="313500" cy="313500"/>
          </a:xfrm>
        </p:grpSpPr>
        <p:sp>
          <p:nvSpPr>
            <p:cNvPr id="122" name="Google Shape;122;p5"/>
            <p:cNvSpPr/>
            <p:nvPr/>
          </p:nvSpPr>
          <p:spPr>
            <a:xfrm>
              <a:off x="8610600" y="-211873"/>
              <a:ext cx="313500" cy="313500"/>
            </a:xfrm>
            <a:prstGeom prst="ellipse">
              <a:avLst/>
            </a:prstGeom>
            <a:solidFill>
              <a:srgbClr val="63636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23" name="Google Shape;123;p5"/>
            <p:cNvGrpSpPr/>
            <p:nvPr/>
          </p:nvGrpSpPr>
          <p:grpSpPr>
            <a:xfrm>
              <a:off x="8677894" y="-144833"/>
              <a:ext cx="180008" cy="191321"/>
              <a:chOff x="5145275" y="1056950"/>
              <a:chExt cx="212800" cy="226175"/>
            </a:xfrm>
          </p:grpSpPr>
          <p:sp>
            <p:nvSpPr>
              <p:cNvPr id="124" name="Google Shape;124;p5"/>
              <p:cNvSpPr/>
              <p:nvPr/>
            </p:nvSpPr>
            <p:spPr>
              <a:xfrm>
                <a:off x="5198375" y="1056950"/>
                <a:ext cx="106625" cy="106175"/>
              </a:xfrm>
              <a:custGeom>
                <a:rect b="b" l="l" r="r" t="t"/>
                <a:pathLst>
                  <a:path extrusionOk="0" h="4247" w="4265">
                    <a:moveTo>
                      <a:pt x="2141" y="0"/>
                    </a:moveTo>
                    <a:cubicBezTo>
                      <a:pt x="964" y="0"/>
                      <a:pt x="0" y="946"/>
                      <a:pt x="0" y="2124"/>
                    </a:cubicBezTo>
                    <a:cubicBezTo>
                      <a:pt x="0" y="3301"/>
                      <a:pt x="964" y="4247"/>
                      <a:pt x="2141" y="4247"/>
                    </a:cubicBezTo>
                    <a:cubicBezTo>
                      <a:pt x="3319" y="4247"/>
                      <a:pt x="4265" y="3301"/>
                      <a:pt x="4265" y="2124"/>
                    </a:cubicBezTo>
                    <a:cubicBezTo>
                      <a:pt x="4265" y="946"/>
                      <a:pt x="3319" y="0"/>
                      <a:pt x="2141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5" name="Google Shape;125;p5"/>
              <p:cNvSpPr/>
              <p:nvPr/>
            </p:nvSpPr>
            <p:spPr>
              <a:xfrm>
                <a:off x="5145275" y="1176500"/>
                <a:ext cx="212800" cy="106625"/>
              </a:xfrm>
              <a:custGeom>
                <a:rect b="b" l="l" r="r" t="t"/>
                <a:pathLst>
                  <a:path extrusionOk="0" h="4265" w="8512">
                    <a:moveTo>
                      <a:pt x="4265" y="0"/>
                    </a:moveTo>
                    <a:cubicBezTo>
                      <a:pt x="3677" y="0"/>
                      <a:pt x="3088" y="107"/>
                      <a:pt x="2499" y="268"/>
                    </a:cubicBezTo>
                    <a:cubicBezTo>
                      <a:pt x="1767" y="482"/>
                      <a:pt x="1018" y="857"/>
                      <a:pt x="429" y="1285"/>
                    </a:cubicBezTo>
                    <a:cubicBezTo>
                      <a:pt x="162" y="1499"/>
                      <a:pt x="1" y="1820"/>
                      <a:pt x="1" y="2141"/>
                    </a:cubicBezTo>
                    <a:lnTo>
                      <a:pt x="1" y="4264"/>
                    </a:lnTo>
                    <a:lnTo>
                      <a:pt x="8512" y="4264"/>
                    </a:lnTo>
                    <a:lnTo>
                      <a:pt x="8512" y="2141"/>
                    </a:lnTo>
                    <a:cubicBezTo>
                      <a:pt x="8512" y="1820"/>
                      <a:pt x="8351" y="1499"/>
                      <a:pt x="8084" y="1285"/>
                    </a:cubicBezTo>
                    <a:cubicBezTo>
                      <a:pt x="7513" y="803"/>
                      <a:pt x="6763" y="482"/>
                      <a:pt x="6014" y="268"/>
                    </a:cubicBezTo>
                    <a:cubicBezTo>
                      <a:pt x="5497" y="107"/>
                      <a:pt x="4890" y="0"/>
                      <a:pt x="4265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126" name="Google Shape;126;p5"/>
          <p:cNvSpPr txBox="1"/>
          <p:nvPr>
            <p:ph type="title"/>
          </p:nvPr>
        </p:nvSpPr>
        <p:spPr>
          <a:xfrm>
            <a:off x="196400" y="1383925"/>
            <a:ext cx="5322600" cy="132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600"/>
              <a:buFont typeface="Abril Fatface"/>
              <a:buNone/>
              <a:defRPr sz="66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600"/>
              <a:buFont typeface="Abril Fatface"/>
              <a:buNone/>
              <a:defRPr sz="66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600"/>
              <a:buFont typeface="Abril Fatface"/>
              <a:buNone/>
              <a:defRPr sz="66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600"/>
              <a:buFont typeface="Abril Fatface"/>
              <a:buNone/>
              <a:defRPr sz="66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600"/>
              <a:buFont typeface="Abril Fatface"/>
              <a:buNone/>
              <a:defRPr sz="66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600"/>
              <a:buFont typeface="Abril Fatface"/>
              <a:buNone/>
              <a:defRPr sz="66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600"/>
              <a:buFont typeface="Abril Fatface"/>
              <a:buNone/>
              <a:defRPr sz="66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6600"/>
              <a:buFont typeface="Abril Fatface"/>
              <a:buNone/>
              <a:defRPr sz="66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127" name="Google Shape;127;p5"/>
          <p:cNvSpPr txBox="1"/>
          <p:nvPr>
            <p:ph idx="1" type="body"/>
          </p:nvPr>
        </p:nvSpPr>
        <p:spPr>
          <a:xfrm>
            <a:off x="196375" y="2788225"/>
            <a:ext cx="5322600" cy="2235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23850" lvl="0" marL="457200">
              <a:spcBef>
                <a:spcPts val="0"/>
              </a:spcBef>
              <a:spcAft>
                <a:spcPts val="0"/>
              </a:spcAft>
              <a:buSzPts val="1500"/>
              <a:buChar char="●"/>
              <a:defRPr sz="1500"/>
            </a:lvl1pPr>
            <a:lvl2pPr indent="-323850" lvl="1" marL="914400">
              <a:spcBef>
                <a:spcPts val="2100"/>
              </a:spcBef>
              <a:spcAft>
                <a:spcPts val="0"/>
              </a:spcAft>
              <a:buSzPts val="1500"/>
              <a:buChar char="○"/>
              <a:defRPr sz="1500"/>
            </a:lvl2pPr>
            <a:lvl3pPr indent="-323850" lvl="2" marL="1371600">
              <a:spcBef>
                <a:spcPts val="2100"/>
              </a:spcBef>
              <a:spcAft>
                <a:spcPts val="0"/>
              </a:spcAft>
              <a:buSzPts val="1500"/>
              <a:buChar char="■"/>
              <a:defRPr sz="1500"/>
            </a:lvl3pPr>
            <a:lvl4pPr indent="-323850" lvl="3" marL="1828800">
              <a:spcBef>
                <a:spcPts val="2100"/>
              </a:spcBef>
              <a:spcAft>
                <a:spcPts val="0"/>
              </a:spcAft>
              <a:buSzPts val="1500"/>
              <a:buChar char="●"/>
              <a:defRPr sz="1500"/>
            </a:lvl4pPr>
            <a:lvl5pPr indent="-323850" lvl="4" marL="2286000">
              <a:spcBef>
                <a:spcPts val="2100"/>
              </a:spcBef>
              <a:spcAft>
                <a:spcPts val="0"/>
              </a:spcAft>
              <a:buSzPts val="1500"/>
              <a:buChar char="○"/>
              <a:defRPr sz="1500"/>
            </a:lvl5pPr>
            <a:lvl6pPr indent="-323850" lvl="5" marL="2743200">
              <a:spcBef>
                <a:spcPts val="2100"/>
              </a:spcBef>
              <a:spcAft>
                <a:spcPts val="0"/>
              </a:spcAft>
              <a:buSzPts val="1500"/>
              <a:buChar char="■"/>
              <a:defRPr sz="1500"/>
            </a:lvl6pPr>
            <a:lvl7pPr indent="-323850" lvl="6" marL="3200400">
              <a:spcBef>
                <a:spcPts val="2100"/>
              </a:spcBef>
              <a:spcAft>
                <a:spcPts val="0"/>
              </a:spcAft>
              <a:buSzPts val="1500"/>
              <a:buChar char="●"/>
              <a:defRPr sz="1500"/>
            </a:lvl7pPr>
            <a:lvl8pPr indent="-323850" lvl="7" marL="3657600">
              <a:spcBef>
                <a:spcPts val="2100"/>
              </a:spcBef>
              <a:spcAft>
                <a:spcPts val="0"/>
              </a:spcAft>
              <a:buSzPts val="1500"/>
              <a:buChar char="○"/>
              <a:defRPr sz="1500"/>
            </a:lvl8pPr>
            <a:lvl9pPr indent="-323850" lvl="8" marL="4114800">
              <a:spcBef>
                <a:spcPts val="2100"/>
              </a:spcBef>
              <a:spcAft>
                <a:spcPts val="2100"/>
              </a:spcAft>
              <a:buSzPts val="1500"/>
              <a:buChar char="■"/>
              <a:defRPr sz="1500"/>
            </a:lvl9pPr>
          </a:lstStyle>
          <a:p/>
        </p:txBody>
      </p:sp>
      <p:sp>
        <p:nvSpPr>
          <p:cNvPr id="128" name="Google Shape;128;p5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Extra">
  <p:cSld name="CUSTOM_16"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p6"/>
          <p:cNvSpPr/>
          <p:nvPr/>
        </p:nvSpPr>
        <p:spPr>
          <a:xfrm>
            <a:off x="0" y="-20975"/>
            <a:ext cx="12192000" cy="69618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" name="Google Shape;131;p6"/>
          <p:cNvSpPr txBox="1"/>
          <p:nvPr>
            <p:ph type="title"/>
          </p:nvPr>
        </p:nvSpPr>
        <p:spPr>
          <a:xfrm>
            <a:off x="5978200" y="974375"/>
            <a:ext cx="5581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132" name="Google Shape;132;p6"/>
          <p:cNvSpPr txBox="1"/>
          <p:nvPr>
            <p:ph idx="1" type="body"/>
          </p:nvPr>
        </p:nvSpPr>
        <p:spPr>
          <a:xfrm>
            <a:off x="5978300" y="2508425"/>
            <a:ext cx="5581500" cy="3106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sp>
        <p:nvSpPr>
          <p:cNvPr id="133" name="Google Shape;133;p6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5" Type="http://schemas.openxmlformats.org/officeDocument/2006/relationships/slideLayout" Target="../slideLayouts/slideLayout5.xml"/><Relationship Id="rId6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dk2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exend Deca"/>
              <a:buNone/>
              <a:defRPr sz="4000">
                <a:solidFill>
                  <a:schemeClr val="dk1"/>
                </a:solidFill>
                <a:latin typeface="Lexend Deca"/>
                <a:ea typeface="Lexend Deca"/>
                <a:cs typeface="Lexend Deca"/>
                <a:sym typeface="Lexend Deca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exend Deca"/>
              <a:buNone/>
              <a:defRPr sz="4000">
                <a:solidFill>
                  <a:schemeClr val="dk1"/>
                </a:solidFill>
                <a:latin typeface="Lexend Deca"/>
                <a:ea typeface="Lexend Deca"/>
                <a:cs typeface="Lexend Deca"/>
                <a:sym typeface="Lexend Deca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exend Deca"/>
              <a:buNone/>
              <a:defRPr sz="4000">
                <a:solidFill>
                  <a:schemeClr val="dk1"/>
                </a:solidFill>
                <a:latin typeface="Lexend Deca"/>
                <a:ea typeface="Lexend Deca"/>
                <a:cs typeface="Lexend Deca"/>
                <a:sym typeface="Lexend Deca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exend Deca"/>
              <a:buNone/>
              <a:defRPr sz="4000">
                <a:solidFill>
                  <a:schemeClr val="dk1"/>
                </a:solidFill>
                <a:latin typeface="Lexend Deca"/>
                <a:ea typeface="Lexend Deca"/>
                <a:cs typeface="Lexend Deca"/>
                <a:sym typeface="Lexend Deca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exend Deca"/>
              <a:buNone/>
              <a:defRPr sz="4000">
                <a:solidFill>
                  <a:schemeClr val="dk1"/>
                </a:solidFill>
                <a:latin typeface="Lexend Deca"/>
                <a:ea typeface="Lexend Deca"/>
                <a:cs typeface="Lexend Deca"/>
                <a:sym typeface="Lexend Deca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exend Deca"/>
              <a:buNone/>
              <a:defRPr sz="4000">
                <a:solidFill>
                  <a:schemeClr val="dk1"/>
                </a:solidFill>
                <a:latin typeface="Lexend Deca"/>
                <a:ea typeface="Lexend Deca"/>
                <a:cs typeface="Lexend Deca"/>
                <a:sym typeface="Lexend Deca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exend Deca"/>
              <a:buNone/>
              <a:defRPr sz="4000">
                <a:solidFill>
                  <a:schemeClr val="dk1"/>
                </a:solidFill>
                <a:latin typeface="Lexend Deca"/>
                <a:ea typeface="Lexend Deca"/>
                <a:cs typeface="Lexend Deca"/>
                <a:sym typeface="Lexend Deca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exend Deca"/>
              <a:buNone/>
              <a:defRPr sz="4000">
                <a:solidFill>
                  <a:schemeClr val="dk1"/>
                </a:solidFill>
                <a:latin typeface="Lexend Deca"/>
                <a:ea typeface="Lexend Deca"/>
                <a:cs typeface="Lexend Deca"/>
                <a:sym typeface="Lexend Deca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Lexend Deca"/>
              <a:buNone/>
              <a:defRPr sz="4000">
                <a:solidFill>
                  <a:schemeClr val="dk1"/>
                </a:solidFill>
                <a:latin typeface="Lexend Deca"/>
                <a:ea typeface="Lexend Deca"/>
                <a:cs typeface="Lexend Deca"/>
                <a:sym typeface="Lexend Deca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Roboto"/>
              <a:buChar char="●"/>
              <a:defRPr sz="19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1pPr>
            <a:lvl2pPr indent="-34925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Roboto"/>
              <a:buChar char="○"/>
              <a:defRPr sz="19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2pPr>
            <a:lvl3pPr indent="-34925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Roboto"/>
              <a:buChar char="■"/>
              <a:defRPr sz="19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3pPr>
            <a:lvl4pPr indent="-34925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Roboto"/>
              <a:buChar char="●"/>
              <a:defRPr sz="19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4pPr>
            <a:lvl5pPr indent="-34925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Roboto"/>
              <a:buChar char="○"/>
              <a:defRPr sz="19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5pPr>
            <a:lvl6pPr indent="-34925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Roboto"/>
              <a:buChar char="■"/>
              <a:defRPr sz="19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6pPr>
            <a:lvl7pPr indent="-34925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Roboto"/>
              <a:buChar char="●"/>
              <a:defRPr sz="19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7pPr>
            <a:lvl8pPr indent="-34925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Roboto"/>
              <a:buChar char="○"/>
              <a:defRPr sz="19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8pPr>
            <a:lvl9pPr indent="-34925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900"/>
              <a:buFont typeface="Roboto"/>
              <a:buChar char="■"/>
              <a:defRPr sz="19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679350" y="619850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hyperlink" Target="https://www.instagram.com/slidesmania/" TargetMode="External"/><Relationship Id="rId4" Type="http://schemas.openxmlformats.org/officeDocument/2006/relationships/hyperlink" Target="https://www.facebook.com/SlidesManiaSM" TargetMode="External"/><Relationship Id="rId9" Type="http://schemas.openxmlformats.org/officeDocument/2006/relationships/image" Target="../media/image8.gif"/><Relationship Id="rId5" Type="http://schemas.openxmlformats.org/officeDocument/2006/relationships/hyperlink" Target="https://twitter.com/SlidesManiaSM" TargetMode="External"/><Relationship Id="rId6" Type="http://schemas.openxmlformats.org/officeDocument/2006/relationships/slide" Target="/ppt/slides/slide2.xml"/><Relationship Id="rId7" Type="http://schemas.openxmlformats.org/officeDocument/2006/relationships/hyperlink" Target="https://slidesmania.com/" TargetMode="External"/><Relationship Id="rId8" Type="http://schemas.openxmlformats.org/officeDocument/2006/relationships/image" Target="../media/image11.png"/></Relationships>
</file>

<file path=ppt/slides/_rels/slide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12.xml"/><Relationship Id="rId11" Type="http://schemas.openxmlformats.org/officeDocument/2006/relationships/image" Target="../media/image14.png"/><Relationship Id="rId22" Type="http://schemas.openxmlformats.org/officeDocument/2006/relationships/image" Target="../media/image8.gif"/><Relationship Id="rId10" Type="http://schemas.openxmlformats.org/officeDocument/2006/relationships/image" Target="../media/image12.png"/><Relationship Id="rId21" Type="http://schemas.openxmlformats.org/officeDocument/2006/relationships/slide" Target="/ppt/slides/slide1.xml"/><Relationship Id="rId13" Type="http://schemas.openxmlformats.org/officeDocument/2006/relationships/slide" Target="/ppt/slides/slide4.xml"/><Relationship Id="rId24" Type="http://schemas.openxmlformats.org/officeDocument/2006/relationships/slide" Target="/ppt/slides/slide5.xml"/><Relationship Id="rId12" Type="http://schemas.openxmlformats.org/officeDocument/2006/relationships/slide" Target="/ppt/slides/slide3.xml"/><Relationship Id="rId23" Type="http://schemas.openxmlformats.org/officeDocument/2006/relationships/image" Target="../media/image7.png"/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9.png"/><Relationship Id="rId4" Type="http://schemas.openxmlformats.org/officeDocument/2006/relationships/image" Target="../media/image24.png"/><Relationship Id="rId9" Type="http://schemas.openxmlformats.org/officeDocument/2006/relationships/image" Target="../media/image15.png"/><Relationship Id="rId15" Type="http://schemas.openxmlformats.org/officeDocument/2006/relationships/slide" Target="/ppt/slides/slide7.xml"/><Relationship Id="rId14" Type="http://schemas.openxmlformats.org/officeDocument/2006/relationships/slide" Target="/ppt/slides/slide6.xml"/><Relationship Id="rId17" Type="http://schemas.openxmlformats.org/officeDocument/2006/relationships/slide" Target="/ppt/slides/slide9.xml"/><Relationship Id="rId16" Type="http://schemas.openxmlformats.org/officeDocument/2006/relationships/slide" Target="/ppt/slides/slide8.xml"/><Relationship Id="rId5" Type="http://schemas.openxmlformats.org/officeDocument/2006/relationships/image" Target="../media/image17.png"/><Relationship Id="rId19" Type="http://schemas.openxmlformats.org/officeDocument/2006/relationships/slide" Target="/ppt/slides/slide11.xml"/><Relationship Id="rId6" Type="http://schemas.openxmlformats.org/officeDocument/2006/relationships/image" Target="../media/image23.png"/><Relationship Id="rId18" Type="http://schemas.openxmlformats.org/officeDocument/2006/relationships/slide" Target="/ppt/slides/slide10.xml"/><Relationship Id="rId7" Type="http://schemas.openxmlformats.org/officeDocument/2006/relationships/image" Target="../media/image13.png"/><Relationship Id="rId8" Type="http://schemas.openxmlformats.org/officeDocument/2006/relationships/image" Target="../media/image16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2.jpg"/><Relationship Id="rId4" Type="http://schemas.openxmlformats.org/officeDocument/2006/relationships/slide" Target="/ppt/slides/slide2.xml"/><Relationship Id="rId5" Type="http://schemas.openxmlformats.org/officeDocument/2006/relationships/slide" Target="/ppt/slides/slide2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27.jpg"/><Relationship Id="rId4" Type="http://schemas.openxmlformats.org/officeDocument/2006/relationships/slide" Target="/ppt/slides/slide2.xml"/><Relationship Id="rId5" Type="http://schemas.openxmlformats.org/officeDocument/2006/relationships/slide" Target="/ppt/slides/slide2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26.jpg"/><Relationship Id="rId4" Type="http://schemas.openxmlformats.org/officeDocument/2006/relationships/slide" Target="/ppt/slides/slide2.xml"/><Relationship Id="rId5" Type="http://schemas.openxmlformats.org/officeDocument/2006/relationships/slide" Target="/ppt/slides/slide2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22.jpg"/><Relationship Id="rId4" Type="http://schemas.openxmlformats.org/officeDocument/2006/relationships/slide" Target="/ppt/slides/slide2.xml"/><Relationship Id="rId5" Type="http://schemas.openxmlformats.org/officeDocument/2006/relationships/slide" Target="/ppt/slides/slide2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9.jpg"/><Relationship Id="rId4" Type="http://schemas.openxmlformats.org/officeDocument/2006/relationships/slide" Target="/ppt/slides/slide2.xml"/><Relationship Id="rId5" Type="http://schemas.openxmlformats.org/officeDocument/2006/relationships/slide" Target="/ppt/slides/slide2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18.jpg"/><Relationship Id="rId4" Type="http://schemas.openxmlformats.org/officeDocument/2006/relationships/slide" Target="/ppt/slides/slide2.xml"/><Relationship Id="rId5" Type="http://schemas.openxmlformats.org/officeDocument/2006/relationships/slide" Target="/ppt/slides/slide2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10.jpg"/><Relationship Id="rId4" Type="http://schemas.openxmlformats.org/officeDocument/2006/relationships/slide" Target="/ppt/slides/slide2.xml"/><Relationship Id="rId5" Type="http://schemas.openxmlformats.org/officeDocument/2006/relationships/slide" Target="/ppt/slides/slide2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5.jpg"/><Relationship Id="rId4" Type="http://schemas.openxmlformats.org/officeDocument/2006/relationships/slide" Target="/ppt/slides/slide2.xml"/><Relationship Id="rId5" Type="http://schemas.openxmlformats.org/officeDocument/2006/relationships/slide" Target="/ppt/slides/slide2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20.jpg"/><Relationship Id="rId4" Type="http://schemas.openxmlformats.org/officeDocument/2006/relationships/slide" Target="/ppt/slides/slide2.xml"/><Relationship Id="rId5" Type="http://schemas.openxmlformats.org/officeDocument/2006/relationships/slide" Target="/ppt/slides/slide2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21.jpg"/><Relationship Id="rId4" Type="http://schemas.openxmlformats.org/officeDocument/2006/relationships/slide" Target="/ppt/slides/slide2.xml"/><Relationship Id="rId5" Type="http://schemas.openxmlformats.org/officeDocument/2006/relationships/slide" Target="/ppt/slides/slide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3.xml"/><Relationship Id="rId3" Type="http://schemas.openxmlformats.org/officeDocument/2006/relationships/hyperlink" Target="https://slidesmania.com/" TargetMode="External"/><Relationship Id="rId4" Type="http://schemas.openxmlformats.org/officeDocument/2006/relationships/hyperlink" Target="https://unsplash.com/" TargetMode="External"/><Relationship Id="rId5" Type="http://schemas.openxmlformats.org/officeDocument/2006/relationships/hyperlink" Target="https://youtu.be/wXQFv9D-sdU" TargetMode="Externa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5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p7">
            <a:hlinkClick r:id="rId3"/>
          </p:cNvPr>
          <p:cNvSpPr/>
          <p:nvPr/>
        </p:nvSpPr>
        <p:spPr>
          <a:xfrm>
            <a:off x="6280763" y="5062925"/>
            <a:ext cx="606600" cy="606600"/>
          </a:xfrm>
          <a:prstGeom prst="ellipse">
            <a:avLst/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" name="Google Shape;139;p7"/>
          <p:cNvSpPr/>
          <p:nvPr/>
        </p:nvSpPr>
        <p:spPr>
          <a:xfrm>
            <a:off x="5104988" y="5062925"/>
            <a:ext cx="606600" cy="606600"/>
          </a:xfrm>
          <a:prstGeom prst="ellipse">
            <a:avLst/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" name="Google Shape;140;p7"/>
          <p:cNvSpPr/>
          <p:nvPr/>
        </p:nvSpPr>
        <p:spPr>
          <a:xfrm>
            <a:off x="3891413" y="5062925"/>
            <a:ext cx="606600" cy="606600"/>
          </a:xfrm>
          <a:prstGeom prst="ellipse">
            <a:avLst/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" name="Google Shape;141;p7"/>
          <p:cNvSpPr txBox="1"/>
          <p:nvPr>
            <p:ph idx="1" type="subTitle"/>
          </p:nvPr>
        </p:nvSpPr>
        <p:spPr>
          <a:xfrm>
            <a:off x="3111225" y="3884225"/>
            <a:ext cx="6105600" cy="537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here your subtitle.</a:t>
            </a:r>
            <a:endParaRPr/>
          </a:p>
        </p:txBody>
      </p:sp>
      <p:sp>
        <p:nvSpPr>
          <p:cNvPr id="142" name="Google Shape;142;p7">
            <a:hlinkClick r:id="rId4"/>
          </p:cNvPr>
          <p:cNvSpPr/>
          <p:nvPr/>
        </p:nvSpPr>
        <p:spPr>
          <a:xfrm>
            <a:off x="5317752" y="5169928"/>
            <a:ext cx="181070" cy="392601"/>
          </a:xfrm>
          <a:custGeom>
            <a:rect b="b" l="l" r="r" t="t"/>
            <a:pathLst>
              <a:path extrusionOk="0" h="17146" w="7907">
                <a:moveTo>
                  <a:pt x="5538" y="0"/>
                </a:moveTo>
                <a:cubicBezTo>
                  <a:pt x="2969" y="0"/>
                  <a:pt x="1802" y="1134"/>
                  <a:pt x="1802" y="3303"/>
                </a:cubicBezTo>
                <a:lnTo>
                  <a:pt x="1802" y="5604"/>
                </a:lnTo>
                <a:lnTo>
                  <a:pt x="0" y="5604"/>
                </a:lnTo>
                <a:lnTo>
                  <a:pt x="0" y="8540"/>
                </a:lnTo>
                <a:lnTo>
                  <a:pt x="1802" y="8540"/>
                </a:lnTo>
                <a:lnTo>
                  <a:pt x="1802" y="17146"/>
                </a:lnTo>
                <a:lnTo>
                  <a:pt x="5238" y="17146"/>
                </a:lnTo>
                <a:lnTo>
                  <a:pt x="5238" y="8473"/>
                </a:lnTo>
                <a:lnTo>
                  <a:pt x="7673" y="8473"/>
                </a:lnTo>
                <a:lnTo>
                  <a:pt x="7906" y="5604"/>
                </a:lnTo>
                <a:lnTo>
                  <a:pt x="5238" y="5604"/>
                </a:lnTo>
                <a:lnTo>
                  <a:pt x="5238" y="3936"/>
                </a:lnTo>
                <a:cubicBezTo>
                  <a:pt x="5238" y="3269"/>
                  <a:pt x="5404" y="3002"/>
                  <a:pt x="6038" y="3002"/>
                </a:cubicBezTo>
                <a:lnTo>
                  <a:pt x="7906" y="3002"/>
                </a:lnTo>
                <a:lnTo>
                  <a:pt x="7906" y="0"/>
                </a:lnTo>
                <a:close/>
              </a:path>
            </a:pathLst>
          </a:custGeom>
          <a:solidFill>
            <a:srgbClr val="0674E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3" name="Google Shape;143;p7">
            <a:hlinkClick r:id="rId5"/>
          </p:cNvPr>
          <p:cNvSpPr/>
          <p:nvPr/>
        </p:nvSpPr>
        <p:spPr>
          <a:xfrm>
            <a:off x="4004288" y="5211308"/>
            <a:ext cx="380848" cy="309834"/>
          </a:xfrm>
          <a:custGeom>
            <a:rect b="b" l="l" r="r" t="t"/>
            <a:pathLst>
              <a:path extrusionOk="0" h="13378" w="16446">
                <a:moveTo>
                  <a:pt x="11375" y="1"/>
                </a:moveTo>
                <a:cubicBezTo>
                  <a:pt x="9207" y="1"/>
                  <a:pt x="7606" y="2036"/>
                  <a:pt x="8106" y="4137"/>
                </a:cubicBezTo>
                <a:cubicBezTo>
                  <a:pt x="5304" y="4004"/>
                  <a:pt x="2802" y="2669"/>
                  <a:pt x="1135" y="635"/>
                </a:cubicBezTo>
                <a:lnTo>
                  <a:pt x="1135" y="635"/>
                </a:lnTo>
                <a:cubicBezTo>
                  <a:pt x="267" y="2136"/>
                  <a:pt x="701" y="4137"/>
                  <a:pt x="2202" y="5138"/>
                </a:cubicBezTo>
                <a:cubicBezTo>
                  <a:pt x="1635" y="5104"/>
                  <a:pt x="1135" y="4971"/>
                  <a:pt x="668" y="4704"/>
                </a:cubicBezTo>
                <a:lnTo>
                  <a:pt x="668" y="4704"/>
                </a:lnTo>
                <a:cubicBezTo>
                  <a:pt x="634" y="6272"/>
                  <a:pt x="1735" y="7740"/>
                  <a:pt x="3370" y="8040"/>
                </a:cubicBezTo>
                <a:cubicBezTo>
                  <a:pt x="3087" y="8121"/>
                  <a:pt x="2780" y="8165"/>
                  <a:pt x="2463" y="8165"/>
                </a:cubicBezTo>
                <a:cubicBezTo>
                  <a:pt x="2256" y="8165"/>
                  <a:pt x="2046" y="8146"/>
                  <a:pt x="1835" y="8107"/>
                </a:cubicBezTo>
                <a:lnTo>
                  <a:pt x="1835" y="8107"/>
                </a:lnTo>
                <a:cubicBezTo>
                  <a:pt x="2269" y="9441"/>
                  <a:pt x="3503" y="10408"/>
                  <a:pt x="5004" y="10442"/>
                </a:cubicBezTo>
                <a:cubicBezTo>
                  <a:pt x="3785" y="11406"/>
                  <a:pt x="2325" y="11888"/>
                  <a:pt x="808" y="11888"/>
                </a:cubicBezTo>
                <a:cubicBezTo>
                  <a:pt x="540" y="11888"/>
                  <a:pt x="271" y="11873"/>
                  <a:pt x="0" y="11843"/>
                </a:cubicBezTo>
                <a:lnTo>
                  <a:pt x="0" y="11843"/>
                </a:lnTo>
                <a:cubicBezTo>
                  <a:pt x="1502" y="12810"/>
                  <a:pt x="3269" y="13377"/>
                  <a:pt x="5171" y="13377"/>
                </a:cubicBezTo>
                <a:cubicBezTo>
                  <a:pt x="11442" y="13377"/>
                  <a:pt x="14978" y="8073"/>
                  <a:pt x="14744" y="3337"/>
                </a:cubicBezTo>
                <a:cubicBezTo>
                  <a:pt x="15411" y="2870"/>
                  <a:pt x="15979" y="2269"/>
                  <a:pt x="16446" y="1602"/>
                </a:cubicBezTo>
                <a:lnTo>
                  <a:pt x="16446" y="1602"/>
                </a:lnTo>
                <a:cubicBezTo>
                  <a:pt x="15812" y="1869"/>
                  <a:pt x="15178" y="2036"/>
                  <a:pt x="14511" y="2136"/>
                </a:cubicBezTo>
                <a:cubicBezTo>
                  <a:pt x="15178" y="1702"/>
                  <a:pt x="15712" y="1035"/>
                  <a:pt x="15979" y="268"/>
                </a:cubicBezTo>
                <a:lnTo>
                  <a:pt x="15979" y="268"/>
                </a:lnTo>
                <a:cubicBezTo>
                  <a:pt x="15311" y="635"/>
                  <a:pt x="14611" y="935"/>
                  <a:pt x="13844" y="1068"/>
                </a:cubicBezTo>
                <a:cubicBezTo>
                  <a:pt x="13210" y="434"/>
                  <a:pt x="12343" y="1"/>
                  <a:pt x="11375" y="1"/>
                </a:cubicBezTo>
                <a:close/>
              </a:path>
            </a:pathLst>
          </a:custGeom>
          <a:solidFill>
            <a:srgbClr val="1DA1F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400"/>
              <a:buFont typeface="Arial"/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4" name="Google Shape;144;p7"/>
          <p:cNvSpPr txBox="1"/>
          <p:nvPr/>
        </p:nvSpPr>
        <p:spPr>
          <a:xfrm>
            <a:off x="924027" y="120316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rPr>
              <a:t>Home</a:t>
            </a:r>
            <a:endParaRPr/>
          </a:p>
        </p:txBody>
      </p:sp>
      <p:sp>
        <p:nvSpPr>
          <p:cNvPr id="145" name="Google Shape;145;p7"/>
          <p:cNvSpPr txBox="1"/>
          <p:nvPr/>
        </p:nvSpPr>
        <p:spPr>
          <a:xfrm>
            <a:off x="1399261" y="621795"/>
            <a:ext cx="6406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595959"/>
                </a:solidFill>
                <a:latin typeface="Roboto"/>
                <a:ea typeface="Roboto"/>
                <a:cs typeface="Roboto"/>
                <a:sym typeface="Roboto"/>
              </a:rPr>
              <a:t>You can type something here…</a:t>
            </a:r>
            <a:endParaRPr/>
          </a:p>
        </p:txBody>
      </p:sp>
      <p:grpSp>
        <p:nvGrpSpPr>
          <p:cNvPr id="146" name="Google Shape;146;p7"/>
          <p:cNvGrpSpPr/>
          <p:nvPr/>
        </p:nvGrpSpPr>
        <p:grpSpPr>
          <a:xfrm>
            <a:off x="6378138" y="5160264"/>
            <a:ext cx="411849" cy="411917"/>
            <a:chOff x="5162200" y="4097750"/>
            <a:chExt cx="338385" cy="338414"/>
          </a:xfrm>
        </p:grpSpPr>
        <p:sp>
          <p:nvSpPr>
            <p:cNvPr id="147" name="Google Shape;147;p7"/>
            <p:cNvSpPr/>
            <p:nvPr/>
          </p:nvSpPr>
          <p:spPr>
            <a:xfrm>
              <a:off x="5162200" y="4097750"/>
              <a:ext cx="338385" cy="338414"/>
            </a:xfrm>
            <a:custGeom>
              <a:rect b="b" l="l" r="r" t="t"/>
              <a:pathLst>
                <a:path extrusionOk="0" h="11843" w="11842">
                  <a:moveTo>
                    <a:pt x="5938" y="1068"/>
                  </a:moveTo>
                  <a:cubicBezTo>
                    <a:pt x="7505" y="1068"/>
                    <a:pt x="7706" y="1068"/>
                    <a:pt x="8339" y="1101"/>
                  </a:cubicBezTo>
                  <a:cubicBezTo>
                    <a:pt x="8906" y="1135"/>
                    <a:pt x="9207" y="1201"/>
                    <a:pt x="9440" y="1301"/>
                  </a:cubicBezTo>
                  <a:cubicBezTo>
                    <a:pt x="9707" y="1401"/>
                    <a:pt x="9907" y="1535"/>
                    <a:pt x="10107" y="1735"/>
                  </a:cubicBezTo>
                  <a:cubicBezTo>
                    <a:pt x="10307" y="1935"/>
                    <a:pt x="10441" y="2135"/>
                    <a:pt x="10541" y="2435"/>
                  </a:cubicBezTo>
                  <a:cubicBezTo>
                    <a:pt x="10641" y="2636"/>
                    <a:pt x="10741" y="2936"/>
                    <a:pt x="10741" y="3536"/>
                  </a:cubicBezTo>
                  <a:cubicBezTo>
                    <a:pt x="10774" y="4137"/>
                    <a:pt x="10774" y="4337"/>
                    <a:pt x="10774" y="5905"/>
                  </a:cubicBezTo>
                  <a:cubicBezTo>
                    <a:pt x="10774" y="7506"/>
                    <a:pt x="10774" y="7706"/>
                    <a:pt x="10741" y="8306"/>
                  </a:cubicBezTo>
                  <a:cubicBezTo>
                    <a:pt x="10741" y="8907"/>
                    <a:pt x="10641" y="9207"/>
                    <a:pt x="10541" y="9407"/>
                  </a:cubicBezTo>
                  <a:cubicBezTo>
                    <a:pt x="10441" y="9707"/>
                    <a:pt x="10307" y="9907"/>
                    <a:pt x="10107" y="10108"/>
                  </a:cubicBezTo>
                  <a:cubicBezTo>
                    <a:pt x="9907" y="10308"/>
                    <a:pt x="9707" y="10441"/>
                    <a:pt x="9440" y="10541"/>
                  </a:cubicBezTo>
                  <a:cubicBezTo>
                    <a:pt x="9207" y="10608"/>
                    <a:pt x="8906" y="10708"/>
                    <a:pt x="8339" y="10741"/>
                  </a:cubicBezTo>
                  <a:cubicBezTo>
                    <a:pt x="7706" y="10775"/>
                    <a:pt x="7505" y="10775"/>
                    <a:pt x="5938" y="10775"/>
                  </a:cubicBezTo>
                  <a:cubicBezTo>
                    <a:pt x="4337" y="10775"/>
                    <a:pt x="4170" y="10775"/>
                    <a:pt x="3536" y="10741"/>
                  </a:cubicBezTo>
                  <a:cubicBezTo>
                    <a:pt x="2969" y="10708"/>
                    <a:pt x="2635" y="10608"/>
                    <a:pt x="2435" y="10541"/>
                  </a:cubicBezTo>
                  <a:cubicBezTo>
                    <a:pt x="2168" y="10441"/>
                    <a:pt x="1968" y="10308"/>
                    <a:pt x="1735" y="10108"/>
                  </a:cubicBezTo>
                  <a:cubicBezTo>
                    <a:pt x="1535" y="9874"/>
                    <a:pt x="1401" y="9674"/>
                    <a:pt x="1301" y="9407"/>
                  </a:cubicBezTo>
                  <a:cubicBezTo>
                    <a:pt x="1234" y="9207"/>
                    <a:pt x="1134" y="8907"/>
                    <a:pt x="1101" y="8306"/>
                  </a:cubicBezTo>
                  <a:cubicBezTo>
                    <a:pt x="1068" y="7706"/>
                    <a:pt x="1068" y="7506"/>
                    <a:pt x="1068" y="5905"/>
                  </a:cubicBezTo>
                  <a:cubicBezTo>
                    <a:pt x="1068" y="4337"/>
                    <a:pt x="1068" y="4137"/>
                    <a:pt x="1101" y="3536"/>
                  </a:cubicBezTo>
                  <a:cubicBezTo>
                    <a:pt x="1134" y="2936"/>
                    <a:pt x="1234" y="2636"/>
                    <a:pt x="1301" y="2435"/>
                  </a:cubicBezTo>
                  <a:cubicBezTo>
                    <a:pt x="1401" y="2135"/>
                    <a:pt x="1535" y="1935"/>
                    <a:pt x="1735" y="1735"/>
                  </a:cubicBezTo>
                  <a:cubicBezTo>
                    <a:pt x="1968" y="1535"/>
                    <a:pt x="2168" y="1401"/>
                    <a:pt x="2435" y="1301"/>
                  </a:cubicBezTo>
                  <a:cubicBezTo>
                    <a:pt x="2635" y="1235"/>
                    <a:pt x="2969" y="1135"/>
                    <a:pt x="3536" y="1101"/>
                  </a:cubicBezTo>
                  <a:cubicBezTo>
                    <a:pt x="4170" y="1068"/>
                    <a:pt x="4337" y="1068"/>
                    <a:pt x="5938" y="1068"/>
                  </a:cubicBezTo>
                  <a:close/>
                  <a:moveTo>
                    <a:pt x="5938" y="0"/>
                  </a:moveTo>
                  <a:cubicBezTo>
                    <a:pt x="4337" y="0"/>
                    <a:pt x="4103" y="0"/>
                    <a:pt x="3503" y="34"/>
                  </a:cubicBezTo>
                  <a:cubicBezTo>
                    <a:pt x="2869" y="67"/>
                    <a:pt x="2435" y="167"/>
                    <a:pt x="2035" y="301"/>
                  </a:cubicBezTo>
                  <a:cubicBezTo>
                    <a:pt x="1668" y="467"/>
                    <a:pt x="1334" y="668"/>
                    <a:pt x="1001" y="1001"/>
                  </a:cubicBezTo>
                  <a:cubicBezTo>
                    <a:pt x="667" y="1335"/>
                    <a:pt x="467" y="1635"/>
                    <a:pt x="300" y="2035"/>
                  </a:cubicBezTo>
                  <a:cubicBezTo>
                    <a:pt x="167" y="2402"/>
                    <a:pt x="67" y="2836"/>
                    <a:pt x="33" y="3470"/>
                  </a:cubicBezTo>
                  <a:cubicBezTo>
                    <a:pt x="0" y="4103"/>
                    <a:pt x="0" y="4303"/>
                    <a:pt x="0" y="5938"/>
                  </a:cubicBezTo>
                  <a:cubicBezTo>
                    <a:pt x="0" y="7539"/>
                    <a:pt x="0" y="7739"/>
                    <a:pt x="33" y="8373"/>
                  </a:cubicBezTo>
                  <a:cubicBezTo>
                    <a:pt x="67" y="9007"/>
                    <a:pt x="167" y="9440"/>
                    <a:pt x="300" y="9807"/>
                  </a:cubicBezTo>
                  <a:cubicBezTo>
                    <a:pt x="467" y="10208"/>
                    <a:pt x="667" y="10541"/>
                    <a:pt x="1001" y="10841"/>
                  </a:cubicBezTo>
                  <a:cubicBezTo>
                    <a:pt x="1334" y="11175"/>
                    <a:pt x="1668" y="11375"/>
                    <a:pt x="2035" y="11542"/>
                  </a:cubicBezTo>
                  <a:cubicBezTo>
                    <a:pt x="2435" y="11675"/>
                    <a:pt x="2869" y="11775"/>
                    <a:pt x="3503" y="11809"/>
                  </a:cubicBezTo>
                  <a:cubicBezTo>
                    <a:pt x="4103" y="11842"/>
                    <a:pt x="4337" y="11842"/>
                    <a:pt x="5938" y="11842"/>
                  </a:cubicBezTo>
                  <a:cubicBezTo>
                    <a:pt x="7539" y="11842"/>
                    <a:pt x="7739" y="11842"/>
                    <a:pt x="8373" y="11809"/>
                  </a:cubicBezTo>
                  <a:cubicBezTo>
                    <a:pt x="9007" y="11775"/>
                    <a:pt x="9440" y="11675"/>
                    <a:pt x="9807" y="11542"/>
                  </a:cubicBezTo>
                  <a:cubicBezTo>
                    <a:pt x="10207" y="11375"/>
                    <a:pt x="10541" y="11175"/>
                    <a:pt x="10875" y="10841"/>
                  </a:cubicBezTo>
                  <a:cubicBezTo>
                    <a:pt x="11208" y="10508"/>
                    <a:pt x="11408" y="10208"/>
                    <a:pt x="11542" y="9807"/>
                  </a:cubicBezTo>
                  <a:cubicBezTo>
                    <a:pt x="11708" y="9440"/>
                    <a:pt x="11775" y="9007"/>
                    <a:pt x="11809" y="8373"/>
                  </a:cubicBezTo>
                  <a:cubicBezTo>
                    <a:pt x="11842" y="7739"/>
                    <a:pt x="11842" y="7539"/>
                    <a:pt x="11842" y="5938"/>
                  </a:cubicBezTo>
                  <a:cubicBezTo>
                    <a:pt x="11842" y="4303"/>
                    <a:pt x="11842" y="4103"/>
                    <a:pt x="11809" y="3470"/>
                  </a:cubicBezTo>
                  <a:cubicBezTo>
                    <a:pt x="11809" y="2836"/>
                    <a:pt x="11708" y="2402"/>
                    <a:pt x="11542" y="2035"/>
                  </a:cubicBezTo>
                  <a:cubicBezTo>
                    <a:pt x="11408" y="1668"/>
                    <a:pt x="11175" y="1301"/>
                    <a:pt x="10875" y="1001"/>
                  </a:cubicBezTo>
                  <a:cubicBezTo>
                    <a:pt x="10541" y="668"/>
                    <a:pt x="10207" y="467"/>
                    <a:pt x="9807" y="301"/>
                  </a:cubicBezTo>
                  <a:cubicBezTo>
                    <a:pt x="9440" y="167"/>
                    <a:pt x="9007" y="67"/>
                    <a:pt x="8373" y="34"/>
                  </a:cubicBezTo>
                  <a:cubicBezTo>
                    <a:pt x="7739" y="0"/>
                    <a:pt x="7539" y="0"/>
                    <a:pt x="5938" y="0"/>
                  </a:cubicBezTo>
                  <a:close/>
                </a:path>
              </a:pathLst>
            </a:custGeom>
            <a:gradFill>
              <a:gsLst>
                <a:gs pos="0">
                  <a:srgbClr val="FEDA75"/>
                </a:gs>
                <a:gs pos="15000">
                  <a:srgbClr val="FA7E1E"/>
                </a:gs>
                <a:gs pos="38000">
                  <a:srgbClr val="D62976"/>
                </a:gs>
                <a:gs pos="69000">
                  <a:srgbClr val="962FBF"/>
                </a:gs>
                <a:gs pos="100000">
                  <a:srgbClr val="4F5BD5"/>
                </a:gs>
              </a:gsLst>
              <a:lin ang="18900044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8" name="Google Shape;148;p7"/>
            <p:cNvSpPr/>
            <p:nvPr/>
          </p:nvSpPr>
          <p:spPr>
            <a:xfrm>
              <a:off x="5245127" y="4179731"/>
              <a:ext cx="173507" cy="174450"/>
            </a:xfrm>
            <a:custGeom>
              <a:rect b="b" l="l" r="r" t="t"/>
              <a:pathLst>
                <a:path extrusionOk="0" h="6105" w="6072">
                  <a:moveTo>
                    <a:pt x="3036" y="1068"/>
                  </a:moveTo>
                  <a:cubicBezTo>
                    <a:pt x="4136" y="1068"/>
                    <a:pt x="5004" y="1968"/>
                    <a:pt x="5004" y="3036"/>
                  </a:cubicBezTo>
                  <a:cubicBezTo>
                    <a:pt x="5004" y="4136"/>
                    <a:pt x="4136" y="5037"/>
                    <a:pt x="3036" y="5037"/>
                  </a:cubicBezTo>
                  <a:cubicBezTo>
                    <a:pt x="1935" y="5037"/>
                    <a:pt x="1068" y="4136"/>
                    <a:pt x="1068" y="3036"/>
                  </a:cubicBezTo>
                  <a:cubicBezTo>
                    <a:pt x="1068" y="1968"/>
                    <a:pt x="1935" y="1068"/>
                    <a:pt x="3036" y="1068"/>
                  </a:cubicBezTo>
                  <a:close/>
                  <a:moveTo>
                    <a:pt x="3036" y="0"/>
                  </a:moveTo>
                  <a:cubicBezTo>
                    <a:pt x="1334" y="0"/>
                    <a:pt x="0" y="1368"/>
                    <a:pt x="0" y="3036"/>
                  </a:cubicBezTo>
                  <a:cubicBezTo>
                    <a:pt x="0" y="4737"/>
                    <a:pt x="1334" y="6104"/>
                    <a:pt x="3036" y="6104"/>
                  </a:cubicBezTo>
                  <a:cubicBezTo>
                    <a:pt x="4704" y="6104"/>
                    <a:pt x="6071" y="4737"/>
                    <a:pt x="6071" y="3036"/>
                  </a:cubicBezTo>
                  <a:cubicBezTo>
                    <a:pt x="6071" y="1368"/>
                    <a:pt x="4704" y="0"/>
                    <a:pt x="3036" y="0"/>
                  </a:cubicBezTo>
                  <a:close/>
                </a:path>
              </a:pathLst>
            </a:custGeom>
            <a:gradFill>
              <a:gsLst>
                <a:gs pos="0">
                  <a:srgbClr val="FEDA75"/>
                </a:gs>
                <a:gs pos="15000">
                  <a:srgbClr val="FA7E1E"/>
                </a:gs>
                <a:gs pos="38000">
                  <a:srgbClr val="D62976"/>
                </a:gs>
                <a:gs pos="69000">
                  <a:srgbClr val="962FBF"/>
                </a:gs>
                <a:gs pos="100000">
                  <a:srgbClr val="4F5BD5"/>
                </a:gs>
              </a:gsLst>
              <a:lin ang="18900044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9" name="Google Shape;149;p7"/>
            <p:cNvSpPr/>
            <p:nvPr/>
          </p:nvSpPr>
          <p:spPr>
            <a:xfrm>
              <a:off x="5401436" y="4155900"/>
              <a:ext cx="41034" cy="41005"/>
            </a:xfrm>
            <a:custGeom>
              <a:rect b="b" l="l" r="r" t="t"/>
              <a:pathLst>
                <a:path extrusionOk="0" h="1435" w="1436">
                  <a:moveTo>
                    <a:pt x="735" y="0"/>
                  </a:moveTo>
                  <a:cubicBezTo>
                    <a:pt x="334" y="0"/>
                    <a:pt x="1" y="334"/>
                    <a:pt x="1" y="734"/>
                  </a:cubicBezTo>
                  <a:cubicBezTo>
                    <a:pt x="1" y="1101"/>
                    <a:pt x="334" y="1435"/>
                    <a:pt x="735" y="1435"/>
                  </a:cubicBezTo>
                  <a:cubicBezTo>
                    <a:pt x="1135" y="1435"/>
                    <a:pt x="1435" y="1101"/>
                    <a:pt x="1435" y="734"/>
                  </a:cubicBezTo>
                  <a:cubicBezTo>
                    <a:pt x="1435" y="334"/>
                    <a:pt x="1102" y="0"/>
                    <a:pt x="735" y="0"/>
                  </a:cubicBezTo>
                  <a:close/>
                </a:path>
              </a:pathLst>
            </a:custGeom>
            <a:gradFill>
              <a:gsLst>
                <a:gs pos="0">
                  <a:srgbClr val="FEDA75"/>
                </a:gs>
                <a:gs pos="15000">
                  <a:srgbClr val="FA7E1E"/>
                </a:gs>
                <a:gs pos="38000">
                  <a:srgbClr val="D62976"/>
                </a:gs>
                <a:gs pos="69000">
                  <a:srgbClr val="962FBF"/>
                </a:gs>
                <a:gs pos="100000">
                  <a:srgbClr val="4F5BD5"/>
                </a:gs>
              </a:gsLst>
              <a:lin ang="18900044" scaled="0"/>
            </a:gra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50" name="Google Shape;150;p7"/>
          <p:cNvSpPr txBox="1"/>
          <p:nvPr>
            <p:ph type="title"/>
          </p:nvPr>
        </p:nvSpPr>
        <p:spPr>
          <a:xfrm>
            <a:off x="364250" y="1843699"/>
            <a:ext cx="11360700" cy="1964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4"/>
                </a:solidFill>
              </a:rPr>
              <a:t>H</a:t>
            </a:r>
            <a:r>
              <a:rPr lang="en">
                <a:solidFill>
                  <a:schemeClr val="accent2"/>
                </a:solidFill>
              </a:rPr>
              <a:t>e</a:t>
            </a:r>
            <a:r>
              <a:rPr lang="en">
                <a:solidFill>
                  <a:schemeClr val="accent1"/>
                </a:solidFill>
              </a:rPr>
              <a:t>r</a:t>
            </a:r>
            <a:r>
              <a:rPr lang="en">
                <a:solidFill>
                  <a:schemeClr val="accent3"/>
                </a:solidFill>
              </a:rPr>
              <a:t>e</a:t>
            </a:r>
            <a:r>
              <a:rPr lang="en"/>
              <a:t> </a:t>
            </a:r>
            <a:r>
              <a:rPr lang="en">
                <a:solidFill>
                  <a:schemeClr val="accent4"/>
                </a:solidFill>
              </a:rPr>
              <a:t>g</a:t>
            </a:r>
            <a:r>
              <a:rPr lang="en">
                <a:solidFill>
                  <a:schemeClr val="accent2"/>
                </a:solidFill>
              </a:rPr>
              <a:t>o</a:t>
            </a:r>
            <a:r>
              <a:rPr lang="en">
                <a:solidFill>
                  <a:schemeClr val="accent1"/>
                </a:solidFill>
              </a:rPr>
              <a:t>e</a:t>
            </a:r>
            <a:r>
              <a:rPr lang="en">
                <a:solidFill>
                  <a:schemeClr val="accent3"/>
                </a:solidFill>
              </a:rPr>
              <a:t>s</a:t>
            </a:r>
            <a:r>
              <a:rPr lang="en"/>
              <a:t> </a:t>
            </a:r>
            <a:r>
              <a:rPr lang="en">
                <a:solidFill>
                  <a:schemeClr val="accent4"/>
                </a:solidFill>
              </a:rPr>
              <a:t>y</a:t>
            </a:r>
            <a:r>
              <a:rPr lang="en">
                <a:solidFill>
                  <a:schemeClr val="accent2"/>
                </a:solidFill>
              </a:rPr>
              <a:t>o</a:t>
            </a:r>
            <a:r>
              <a:rPr lang="en">
                <a:solidFill>
                  <a:schemeClr val="accent1"/>
                </a:solidFill>
              </a:rPr>
              <a:t>u</a:t>
            </a:r>
            <a:r>
              <a:rPr lang="en">
                <a:solidFill>
                  <a:schemeClr val="accent3"/>
                </a:solidFill>
              </a:rPr>
              <a:t>r</a:t>
            </a:r>
            <a:r>
              <a:rPr lang="en"/>
              <a:t> </a:t>
            </a:r>
            <a:r>
              <a:rPr lang="en">
                <a:solidFill>
                  <a:schemeClr val="accent4"/>
                </a:solidFill>
              </a:rPr>
              <a:t>p</a:t>
            </a:r>
            <a:r>
              <a:rPr lang="en">
                <a:solidFill>
                  <a:schemeClr val="accent2"/>
                </a:solidFill>
              </a:rPr>
              <a:t>r</a:t>
            </a:r>
            <a:r>
              <a:rPr lang="en">
                <a:solidFill>
                  <a:schemeClr val="accent1"/>
                </a:solidFill>
              </a:rPr>
              <a:t>e</a:t>
            </a:r>
            <a:r>
              <a:rPr lang="en">
                <a:solidFill>
                  <a:schemeClr val="accent3"/>
                </a:solidFill>
              </a:rPr>
              <a:t>s</a:t>
            </a:r>
            <a:r>
              <a:rPr lang="en">
                <a:solidFill>
                  <a:schemeClr val="accent4"/>
                </a:solidFill>
              </a:rPr>
              <a:t>e</a:t>
            </a:r>
            <a:r>
              <a:rPr lang="en">
                <a:solidFill>
                  <a:schemeClr val="accent2"/>
                </a:solidFill>
              </a:rPr>
              <a:t>n</a:t>
            </a:r>
            <a:r>
              <a:rPr lang="en">
                <a:solidFill>
                  <a:schemeClr val="accent1"/>
                </a:solidFill>
              </a:rPr>
              <a:t>t</a:t>
            </a:r>
            <a:r>
              <a:rPr lang="en">
                <a:solidFill>
                  <a:schemeClr val="accent3"/>
                </a:solidFill>
              </a:rPr>
              <a:t>a</a:t>
            </a:r>
            <a:r>
              <a:rPr lang="en">
                <a:solidFill>
                  <a:schemeClr val="accent4"/>
                </a:solidFill>
              </a:rPr>
              <a:t>t</a:t>
            </a:r>
            <a:r>
              <a:rPr lang="en">
                <a:solidFill>
                  <a:schemeClr val="accent2"/>
                </a:solidFill>
              </a:rPr>
              <a:t>i</a:t>
            </a:r>
            <a:r>
              <a:rPr lang="en">
                <a:solidFill>
                  <a:schemeClr val="accent1"/>
                </a:solidFill>
              </a:rPr>
              <a:t>o</a:t>
            </a:r>
            <a:r>
              <a:rPr lang="en">
                <a:solidFill>
                  <a:schemeClr val="accent3"/>
                </a:solidFill>
              </a:rPr>
              <a:t>n</a:t>
            </a:r>
            <a:r>
              <a:rPr lang="en"/>
              <a:t> </a:t>
            </a:r>
            <a:r>
              <a:rPr lang="en">
                <a:solidFill>
                  <a:schemeClr val="accent4"/>
                </a:solidFill>
              </a:rPr>
              <a:t>t</a:t>
            </a:r>
            <a:r>
              <a:rPr lang="en">
                <a:solidFill>
                  <a:schemeClr val="accent2"/>
                </a:solidFill>
              </a:rPr>
              <a:t>i</a:t>
            </a:r>
            <a:r>
              <a:rPr lang="en">
                <a:solidFill>
                  <a:schemeClr val="accent1"/>
                </a:solidFill>
              </a:rPr>
              <a:t>t</a:t>
            </a:r>
            <a:r>
              <a:rPr lang="en">
                <a:solidFill>
                  <a:schemeClr val="accent3"/>
                </a:solidFill>
              </a:rPr>
              <a:t>l</a:t>
            </a:r>
            <a:r>
              <a:rPr lang="en">
                <a:solidFill>
                  <a:schemeClr val="accent4"/>
                </a:solidFill>
              </a:rPr>
              <a:t>e</a:t>
            </a:r>
            <a:endParaRPr>
              <a:solidFill>
                <a:schemeClr val="accent4"/>
              </a:solidFill>
            </a:endParaRPr>
          </a:p>
        </p:txBody>
      </p:sp>
      <p:sp>
        <p:nvSpPr>
          <p:cNvPr id="151" name="Google Shape;151;p7"/>
          <p:cNvSpPr txBox="1"/>
          <p:nvPr/>
        </p:nvSpPr>
        <p:spPr>
          <a:xfrm>
            <a:off x="3853613" y="5735925"/>
            <a:ext cx="682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595959"/>
                </a:solidFill>
                <a:latin typeface="Roboto Medium"/>
                <a:ea typeface="Roboto Medium"/>
                <a:cs typeface="Roboto Medium"/>
                <a:sym typeface="Roboto Medium"/>
              </a:rPr>
              <a:t>Twitter</a:t>
            </a:r>
            <a:endParaRPr sz="1000">
              <a:latin typeface="Roboto Medium"/>
              <a:ea typeface="Roboto Medium"/>
              <a:cs typeface="Roboto Medium"/>
              <a:sym typeface="Roboto Medium"/>
            </a:endParaRPr>
          </a:p>
        </p:txBody>
      </p:sp>
      <p:sp>
        <p:nvSpPr>
          <p:cNvPr id="152" name="Google Shape;152;p7"/>
          <p:cNvSpPr txBox="1"/>
          <p:nvPr/>
        </p:nvSpPr>
        <p:spPr>
          <a:xfrm>
            <a:off x="4963838" y="5735925"/>
            <a:ext cx="8889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595959"/>
                </a:solidFill>
                <a:latin typeface="Roboto Medium"/>
                <a:ea typeface="Roboto Medium"/>
                <a:cs typeface="Roboto Medium"/>
                <a:sym typeface="Roboto Medium"/>
              </a:rPr>
              <a:t>Facebook</a:t>
            </a:r>
            <a:endParaRPr sz="1000">
              <a:latin typeface="Roboto Medium"/>
              <a:ea typeface="Roboto Medium"/>
              <a:cs typeface="Roboto Medium"/>
              <a:sym typeface="Roboto Medium"/>
            </a:endParaRPr>
          </a:p>
        </p:txBody>
      </p:sp>
      <p:sp>
        <p:nvSpPr>
          <p:cNvPr id="153" name="Google Shape;153;p7"/>
          <p:cNvSpPr txBox="1"/>
          <p:nvPr/>
        </p:nvSpPr>
        <p:spPr>
          <a:xfrm>
            <a:off x="6139613" y="5735925"/>
            <a:ext cx="8889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595959"/>
                </a:solidFill>
                <a:latin typeface="Roboto Medium"/>
                <a:ea typeface="Roboto Medium"/>
                <a:cs typeface="Roboto Medium"/>
                <a:sym typeface="Roboto Medium"/>
              </a:rPr>
              <a:t>Instagram</a:t>
            </a:r>
            <a:endParaRPr sz="1000">
              <a:latin typeface="Roboto Medium"/>
              <a:ea typeface="Roboto Medium"/>
              <a:cs typeface="Roboto Medium"/>
              <a:sym typeface="Roboto Medium"/>
            </a:endParaRPr>
          </a:p>
        </p:txBody>
      </p:sp>
      <p:sp>
        <p:nvSpPr>
          <p:cNvPr id="154" name="Google Shape;154;p7">
            <a:hlinkClick action="ppaction://hlinksldjump" r:id="rId6"/>
          </p:cNvPr>
          <p:cNvSpPr/>
          <p:nvPr/>
        </p:nvSpPr>
        <p:spPr>
          <a:xfrm>
            <a:off x="3632825" y="82575"/>
            <a:ext cx="8435400" cy="39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" name="Google Shape;155;p7"/>
          <p:cNvSpPr/>
          <p:nvPr/>
        </p:nvSpPr>
        <p:spPr>
          <a:xfrm>
            <a:off x="7456538" y="5062925"/>
            <a:ext cx="606600" cy="606600"/>
          </a:xfrm>
          <a:prstGeom prst="ellipse">
            <a:avLst/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" name="Google Shape;156;p7"/>
          <p:cNvSpPr txBox="1"/>
          <p:nvPr/>
        </p:nvSpPr>
        <p:spPr>
          <a:xfrm>
            <a:off x="7162988" y="5735925"/>
            <a:ext cx="11754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595959"/>
                </a:solidFill>
                <a:latin typeface="Roboto Medium"/>
                <a:ea typeface="Roboto Medium"/>
                <a:cs typeface="Roboto Medium"/>
                <a:sym typeface="Roboto Medium"/>
              </a:rPr>
              <a:t>SlidesMania</a:t>
            </a:r>
            <a:endParaRPr sz="1000">
              <a:latin typeface="Roboto Medium"/>
              <a:ea typeface="Roboto Medium"/>
              <a:cs typeface="Roboto Medium"/>
              <a:sym typeface="Roboto Medium"/>
            </a:endParaRPr>
          </a:p>
        </p:txBody>
      </p:sp>
      <p:pic>
        <p:nvPicPr>
          <p:cNvPr id="157" name="Google Shape;157;p7">
            <a:hlinkClick r:id="rId7"/>
          </p:cNvPr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502200" y="5127637"/>
            <a:ext cx="515273" cy="477176"/>
          </a:xfrm>
          <a:prstGeom prst="rect">
            <a:avLst/>
          </a:prstGeom>
          <a:noFill/>
          <a:ln>
            <a:noFill/>
          </a:ln>
        </p:spPr>
      </p:pic>
      <p:pic>
        <p:nvPicPr>
          <p:cNvPr id="158" name="Google Shape;158;p7"/>
          <p:cNvPicPr preferRelativeResize="0"/>
          <p:nvPr/>
        </p:nvPicPr>
        <p:blipFill rotWithShape="1">
          <a:blip r:embed="rId9">
            <a:alphaModFix/>
          </a:blip>
          <a:srcRect b="0" l="18903" r="70675" t="0"/>
          <a:stretch/>
        </p:blipFill>
        <p:spPr>
          <a:xfrm>
            <a:off x="4994419" y="3995300"/>
            <a:ext cx="32481" cy="3078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2" name="Shape 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3" name="Google Shape;163;p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9832500" y="4352600"/>
            <a:ext cx="1897924" cy="1262022"/>
          </a:xfrm>
          <a:prstGeom prst="rect">
            <a:avLst/>
          </a:prstGeom>
          <a:noFill/>
          <a:ln>
            <a:noFill/>
          </a:ln>
        </p:spPr>
      </p:pic>
      <p:sp>
        <p:nvSpPr>
          <p:cNvPr id="164" name="Google Shape;164;p8"/>
          <p:cNvSpPr txBox="1"/>
          <p:nvPr>
            <p:ph type="title"/>
          </p:nvPr>
        </p:nvSpPr>
        <p:spPr>
          <a:xfrm>
            <a:off x="2908775" y="1465050"/>
            <a:ext cx="6233700" cy="537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title...</a:t>
            </a:r>
            <a:endParaRPr/>
          </a:p>
        </p:txBody>
      </p:sp>
      <p:sp>
        <p:nvSpPr>
          <p:cNvPr id="165" name="Google Shape;165;p8"/>
          <p:cNvSpPr txBox="1"/>
          <p:nvPr/>
        </p:nvSpPr>
        <p:spPr>
          <a:xfrm>
            <a:off x="3615521" y="117594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rPr>
              <a:t>Recent Tabs</a:t>
            </a:r>
            <a:endParaRPr/>
          </a:p>
        </p:txBody>
      </p:sp>
      <p:sp>
        <p:nvSpPr>
          <p:cNvPr id="166" name="Google Shape;166;p8"/>
          <p:cNvSpPr txBox="1"/>
          <p:nvPr/>
        </p:nvSpPr>
        <p:spPr>
          <a:xfrm>
            <a:off x="1399261" y="621795"/>
            <a:ext cx="6406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595959"/>
                </a:solidFill>
                <a:latin typeface="Roboto"/>
                <a:ea typeface="Roboto"/>
                <a:cs typeface="Roboto"/>
                <a:sym typeface="Roboto"/>
              </a:rPr>
              <a:t>You can type something here…</a:t>
            </a:r>
            <a:endParaRPr/>
          </a:p>
        </p:txBody>
      </p:sp>
      <p:sp>
        <p:nvSpPr>
          <p:cNvPr id="167" name="Google Shape;167;p8"/>
          <p:cNvSpPr txBox="1"/>
          <p:nvPr/>
        </p:nvSpPr>
        <p:spPr>
          <a:xfrm>
            <a:off x="924027" y="120316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Home</a:t>
            </a:r>
            <a:endParaRPr/>
          </a:p>
        </p:txBody>
      </p:sp>
      <p:sp>
        <p:nvSpPr>
          <p:cNvPr id="168" name="Google Shape;168;p8"/>
          <p:cNvSpPr txBox="1"/>
          <p:nvPr/>
        </p:nvSpPr>
        <p:spPr>
          <a:xfrm>
            <a:off x="178900" y="3749050"/>
            <a:ext cx="21540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Roboto Medium"/>
                <a:ea typeface="Roboto Medium"/>
                <a:cs typeface="Roboto Medium"/>
                <a:sym typeface="Roboto Medium"/>
              </a:rPr>
              <a:t>Option A</a:t>
            </a:r>
            <a:endParaRPr sz="1200">
              <a:latin typeface="Roboto Medium"/>
              <a:ea typeface="Roboto Medium"/>
              <a:cs typeface="Roboto Medium"/>
              <a:sym typeface="Roboto Medium"/>
            </a:endParaRPr>
          </a:p>
        </p:txBody>
      </p:sp>
      <p:sp>
        <p:nvSpPr>
          <p:cNvPr id="169" name="Google Shape;169;p8"/>
          <p:cNvSpPr txBox="1"/>
          <p:nvPr/>
        </p:nvSpPr>
        <p:spPr>
          <a:xfrm>
            <a:off x="2573250" y="3749050"/>
            <a:ext cx="21540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Roboto Medium"/>
                <a:ea typeface="Roboto Medium"/>
                <a:cs typeface="Roboto Medium"/>
                <a:sym typeface="Roboto Medium"/>
              </a:rPr>
              <a:t>Option </a:t>
            </a:r>
            <a:r>
              <a:rPr lang="en" sz="1200">
                <a:solidFill>
                  <a:srgbClr val="595959"/>
                </a:solidFill>
                <a:latin typeface="Roboto Medium"/>
                <a:ea typeface="Roboto Medium"/>
                <a:cs typeface="Roboto Medium"/>
                <a:sym typeface="Roboto Medium"/>
              </a:rPr>
              <a:t>B</a:t>
            </a:r>
            <a:endParaRPr sz="1200">
              <a:latin typeface="Roboto Medium"/>
              <a:ea typeface="Roboto Medium"/>
              <a:cs typeface="Roboto Medium"/>
              <a:sym typeface="Roboto Medium"/>
            </a:endParaRPr>
          </a:p>
        </p:txBody>
      </p:sp>
      <p:sp>
        <p:nvSpPr>
          <p:cNvPr id="170" name="Google Shape;170;p8"/>
          <p:cNvSpPr txBox="1"/>
          <p:nvPr/>
        </p:nvSpPr>
        <p:spPr>
          <a:xfrm>
            <a:off x="4967600" y="3749050"/>
            <a:ext cx="21540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Roboto Medium"/>
                <a:ea typeface="Roboto Medium"/>
                <a:cs typeface="Roboto Medium"/>
                <a:sym typeface="Roboto Medium"/>
              </a:rPr>
              <a:t>Option </a:t>
            </a:r>
            <a:r>
              <a:rPr lang="en" sz="1200">
                <a:solidFill>
                  <a:srgbClr val="595959"/>
                </a:solidFill>
                <a:latin typeface="Roboto Medium"/>
                <a:ea typeface="Roboto Medium"/>
                <a:cs typeface="Roboto Medium"/>
                <a:sym typeface="Roboto Medium"/>
              </a:rPr>
              <a:t>C</a:t>
            </a:r>
            <a:endParaRPr sz="1200">
              <a:latin typeface="Roboto Medium"/>
              <a:ea typeface="Roboto Medium"/>
              <a:cs typeface="Roboto Medium"/>
              <a:sym typeface="Roboto Medium"/>
            </a:endParaRPr>
          </a:p>
        </p:txBody>
      </p:sp>
      <p:sp>
        <p:nvSpPr>
          <p:cNvPr id="171" name="Google Shape;171;p8"/>
          <p:cNvSpPr txBox="1"/>
          <p:nvPr/>
        </p:nvSpPr>
        <p:spPr>
          <a:xfrm>
            <a:off x="7361950" y="3749050"/>
            <a:ext cx="21540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Roboto Medium"/>
                <a:ea typeface="Roboto Medium"/>
                <a:cs typeface="Roboto Medium"/>
                <a:sym typeface="Roboto Medium"/>
              </a:rPr>
              <a:t>Option </a:t>
            </a:r>
            <a:r>
              <a:rPr lang="en" sz="1200">
                <a:solidFill>
                  <a:srgbClr val="595959"/>
                </a:solidFill>
                <a:latin typeface="Roboto Medium"/>
                <a:ea typeface="Roboto Medium"/>
                <a:cs typeface="Roboto Medium"/>
                <a:sym typeface="Roboto Medium"/>
              </a:rPr>
              <a:t>D</a:t>
            </a:r>
            <a:endParaRPr sz="1200">
              <a:latin typeface="Roboto Medium"/>
              <a:ea typeface="Roboto Medium"/>
              <a:cs typeface="Roboto Medium"/>
              <a:sym typeface="Roboto Medium"/>
            </a:endParaRPr>
          </a:p>
        </p:txBody>
      </p:sp>
      <p:sp>
        <p:nvSpPr>
          <p:cNvPr id="172" name="Google Shape;172;p8"/>
          <p:cNvSpPr txBox="1"/>
          <p:nvPr/>
        </p:nvSpPr>
        <p:spPr>
          <a:xfrm>
            <a:off x="9724150" y="3749050"/>
            <a:ext cx="21540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Roboto Medium"/>
                <a:ea typeface="Roboto Medium"/>
                <a:cs typeface="Roboto Medium"/>
                <a:sym typeface="Roboto Medium"/>
              </a:rPr>
              <a:t>Option </a:t>
            </a:r>
            <a:r>
              <a:rPr lang="en" sz="1200">
                <a:solidFill>
                  <a:srgbClr val="595959"/>
                </a:solidFill>
                <a:latin typeface="Roboto Medium"/>
                <a:ea typeface="Roboto Medium"/>
                <a:cs typeface="Roboto Medium"/>
                <a:sym typeface="Roboto Medium"/>
              </a:rPr>
              <a:t>E</a:t>
            </a:r>
            <a:endParaRPr sz="1200">
              <a:latin typeface="Roboto Medium"/>
              <a:ea typeface="Roboto Medium"/>
              <a:cs typeface="Roboto Medium"/>
              <a:sym typeface="Roboto Medium"/>
            </a:endParaRPr>
          </a:p>
        </p:txBody>
      </p:sp>
      <p:sp>
        <p:nvSpPr>
          <p:cNvPr id="173" name="Google Shape;173;p8"/>
          <p:cNvSpPr txBox="1"/>
          <p:nvPr/>
        </p:nvSpPr>
        <p:spPr>
          <a:xfrm>
            <a:off x="178900" y="5501650"/>
            <a:ext cx="21540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Roboto Medium"/>
                <a:ea typeface="Roboto Medium"/>
                <a:cs typeface="Roboto Medium"/>
                <a:sym typeface="Roboto Medium"/>
              </a:rPr>
              <a:t>Option F</a:t>
            </a:r>
            <a:endParaRPr sz="1200">
              <a:latin typeface="Roboto Medium"/>
              <a:ea typeface="Roboto Medium"/>
              <a:cs typeface="Roboto Medium"/>
              <a:sym typeface="Roboto Medium"/>
            </a:endParaRPr>
          </a:p>
        </p:txBody>
      </p:sp>
      <p:sp>
        <p:nvSpPr>
          <p:cNvPr id="174" name="Google Shape;174;p8"/>
          <p:cNvSpPr txBox="1"/>
          <p:nvPr/>
        </p:nvSpPr>
        <p:spPr>
          <a:xfrm>
            <a:off x="2573250" y="5501650"/>
            <a:ext cx="21540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Roboto Medium"/>
                <a:ea typeface="Roboto Medium"/>
                <a:cs typeface="Roboto Medium"/>
                <a:sym typeface="Roboto Medium"/>
              </a:rPr>
              <a:t>Option G</a:t>
            </a:r>
            <a:endParaRPr sz="1200">
              <a:latin typeface="Roboto Medium"/>
              <a:ea typeface="Roboto Medium"/>
              <a:cs typeface="Roboto Medium"/>
              <a:sym typeface="Roboto Medium"/>
            </a:endParaRPr>
          </a:p>
        </p:txBody>
      </p:sp>
      <p:sp>
        <p:nvSpPr>
          <p:cNvPr id="175" name="Google Shape;175;p8"/>
          <p:cNvSpPr txBox="1"/>
          <p:nvPr/>
        </p:nvSpPr>
        <p:spPr>
          <a:xfrm>
            <a:off x="4967600" y="5501650"/>
            <a:ext cx="21540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Roboto Medium"/>
                <a:ea typeface="Roboto Medium"/>
                <a:cs typeface="Roboto Medium"/>
                <a:sym typeface="Roboto Medium"/>
              </a:rPr>
              <a:t>Option H</a:t>
            </a:r>
            <a:endParaRPr sz="1200">
              <a:latin typeface="Roboto Medium"/>
              <a:ea typeface="Roboto Medium"/>
              <a:cs typeface="Roboto Medium"/>
              <a:sym typeface="Roboto Medium"/>
            </a:endParaRPr>
          </a:p>
        </p:txBody>
      </p:sp>
      <p:sp>
        <p:nvSpPr>
          <p:cNvPr id="176" name="Google Shape;176;p8"/>
          <p:cNvSpPr txBox="1"/>
          <p:nvPr/>
        </p:nvSpPr>
        <p:spPr>
          <a:xfrm>
            <a:off x="7361950" y="5501650"/>
            <a:ext cx="21540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Roboto Medium"/>
                <a:ea typeface="Roboto Medium"/>
                <a:cs typeface="Roboto Medium"/>
                <a:sym typeface="Roboto Medium"/>
              </a:rPr>
              <a:t>Option I</a:t>
            </a:r>
            <a:endParaRPr sz="1200">
              <a:latin typeface="Roboto Medium"/>
              <a:ea typeface="Roboto Medium"/>
              <a:cs typeface="Roboto Medium"/>
              <a:sym typeface="Roboto Medium"/>
            </a:endParaRPr>
          </a:p>
        </p:txBody>
      </p:sp>
      <p:sp>
        <p:nvSpPr>
          <p:cNvPr id="177" name="Google Shape;177;p8"/>
          <p:cNvSpPr txBox="1"/>
          <p:nvPr/>
        </p:nvSpPr>
        <p:spPr>
          <a:xfrm>
            <a:off x="9724150" y="5501650"/>
            <a:ext cx="21540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Roboto Medium"/>
                <a:ea typeface="Roboto Medium"/>
                <a:cs typeface="Roboto Medium"/>
                <a:sym typeface="Roboto Medium"/>
              </a:rPr>
              <a:t>Option J</a:t>
            </a:r>
            <a:endParaRPr sz="1200">
              <a:latin typeface="Roboto Medium"/>
              <a:ea typeface="Roboto Medium"/>
              <a:cs typeface="Roboto Medium"/>
              <a:sym typeface="Roboto Medium"/>
            </a:endParaRPr>
          </a:p>
        </p:txBody>
      </p:sp>
      <p:pic>
        <p:nvPicPr>
          <p:cNvPr id="178" name="Google Shape;178;p8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330275" y="2553125"/>
            <a:ext cx="1897926" cy="1213187"/>
          </a:xfrm>
          <a:prstGeom prst="rect">
            <a:avLst/>
          </a:prstGeom>
          <a:noFill/>
          <a:ln>
            <a:noFill/>
          </a:ln>
        </p:spPr>
      </p:pic>
      <p:pic>
        <p:nvPicPr>
          <p:cNvPr id="179" name="Google Shape;179;p8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2633377" y="2619025"/>
            <a:ext cx="1969613" cy="1130026"/>
          </a:xfrm>
          <a:prstGeom prst="rect">
            <a:avLst/>
          </a:prstGeom>
          <a:noFill/>
          <a:ln>
            <a:noFill/>
          </a:ln>
        </p:spPr>
      </p:pic>
      <p:pic>
        <p:nvPicPr>
          <p:cNvPr id="180" name="Google Shape;180;p8"/>
          <p:cNvPicPr preferRelativeResize="0"/>
          <p:nvPr/>
        </p:nvPicPr>
        <p:blipFill rotWithShape="1">
          <a:blip r:embed="rId6">
            <a:alphaModFix/>
          </a:blip>
          <a:srcRect b="7680" l="0" r="0" t="0"/>
          <a:stretch/>
        </p:blipFill>
        <p:spPr>
          <a:xfrm>
            <a:off x="7438075" y="2603625"/>
            <a:ext cx="1969624" cy="1130025"/>
          </a:xfrm>
          <a:prstGeom prst="rect">
            <a:avLst/>
          </a:prstGeom>
          <a:noFill/>
          <a:ln>
            <a:noFill/>
          </a:ln>
        </p:spPr>
      </p:pic>
      <p:pic>
        <p:nvPicPr>
          <p:cNvPr id="181" name="Google Shape;181;p8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9835827" y="2630875"/>
            <a:ext cx="1897925" cy="1169139"/>
          </a:xfrm>
          <a:prstGeom prst="rect">
            <a:avLst/>
          </a:prstGeom>
          <a:noFill/>
          <a:ln>
            <a:noFill/>
          </a:ln>
        </p:spPr>
      </p:pic>
      <p:pic>
        <p:nvPicPr>
          <p:cNvPr id="182" name="Google Shape;182;p8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262500" y="4352600"/>
            <a:ext cx="1969626" cy="1095608"/>
          </a:xfrm>
          <a:prstGeom prst="rect">
            <a:avLst/>
          </a:prstGeom>
          <a:noFill/>
          <a:ln>
            <a:noFill/>
          </a:ln>
        </p:spPr>
      </p:pic>
      <p:pic>
        <p:nvPicPr>
          <p:cNvPr id="183" name="Google Shape;183;p8"/>
          <p:cNvPicPr preferRelativeResize="0"/>
          <p:nvPr/>
        </p:nvPicPr>
        <p:blipFill rotWithShape="1">
          <a:blip r:embed="rId9">
            <a:alphaModFix/>
          </a:blip>
          <a:srcRect b="12587" l="0" r="0" t="0"/>
          <a:stretch/>
        </p:blipFill>
        <p:spPr>
          <a:xfrm>
            <a:off x="7361950" y="4366275"/>
            <a:ext cx="2045748" cy="1169151"/>
          </a:xfrm>
          <a:prstGeom prst="rect">
            <a:avLst/>
          </a:prstGeom>
          <a:noFill/>
          <a:ln>
            <a:noFill/>
          </a:ln>
        </p:spPr>
      </p:pic>
      <p:pic>
        <p:nvPicPr>
          <p:cNvPr id="184" name="Google Shape;184;p8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5059786" y="4366274"/>
            <a:ext cx="1969624" cy="1189695"/>
          </a:xfrm>
          <a:prstGeom prst="rect">
            <a:avLst/>
          </a:prstGeom>
          <a:noFill/>
          <a:ln>
            <a:noFill/>
          </a:ln>
        </p:spPr>
      </p:pic>
      <p:pic>
        <p:nvPicPr>
          <p:cNvPr id="185" name="Google Shape;185;p8"/>
          <p:cNvPicPr preferRelativeResize="0"/>
          <p:nvPr/>
        </p:nvPicPr>
        <p:blipFill>
          <a:blip r:embed="rId11">
            <a:alphaModFix/>
          </a:blip>
          <a:stretch>
            <a:fillRect/>
          </a:stretch>
        </p:blipFill>
        <p:spPr>
          <a:xfrm>
            <a:off x="2650911" y="4365125"/>
            <a:ext cx="1897924" cy="1140073"/>
          </a:xfrm>
          <a:prstGeom prst="rect">
            <a:avLst/>
          </a:prstGeom>
          <a:noFill/>
          <a:ln>
            <a:noFill/>
          </a:ln>
        </p:spPr>
      </p:pic>
      <p:sp>
        <p:nvSpPr>
          <p:cNvPr id="186" name="Google Shape;186;p8">
            <a:hlinkClick action="ppaction://hlinksldjump" r:id="rId12"/>
          </p:cNvPr>
          <p:cNvSpPr/>
          <p:nvPr/>
        </p:nvSpPr>
        <p:spPr>
          <a:xfrm>
            <a:off x="168448" y="2510989"/>
            <a:ext cx="2167200" cy="1539600"/>
          </a:xfrm>
          <a:prstGeom prst="roundRect">
            <a:avLst>
              <a:gd fmla="val 5491" name="adj"/>
            </a:avLst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7" name="Google Shape;187;p8">
            <a:hlinkClick action="ppaction://hlinksldjump" r:id="rId13"/>
          </p:cNvPr>
          <p:cNvSpPr/>
          <p:nvPr/>
        </p:nvSpPr>
        <p:spPr>
          <a:xfrm>
            <a:off x="2549897" y="2510989"/>
            <a:ext cx="2167200" cy="1539600"/>
          </a:xfrm>
          <a:prstGeom prst="roundRect">
            <a:avLst>
              <a:gd fmla="val 5491" name="adj"/>
            </a:avLst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8" name="Google Shape;188;p8">
            <a:hlinkClick action="ppaction://hlinksldjump" r:id="rId14"/>
          </p:cNvPr>
          <p:cNvSpPr/>
          <p:nvPr/>
        </p:nvSpPr>
        <p:spPr>
          <a:xfrm>
            <a:off x="7312795" y="2510989"/>
            <a:ext cx="2167200" cy="1539600"/>
          </a:xfrm>
          <a:prstGeom prst="roundRect">
            <a:avLst>
              <a:gd fmla="val 5491" name="adj"/>
            </a:avLst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9" name="Google Shape;189;p8">
            <a:hlinkClick action="ppaction://hlinksldjump" r:id="rId15"/>
          </p:cNvPr>
          <p:cNvSpPr/>
          <p:nvPr/>
        </p:nvSpPr>
        <p:spPr>
          <a:xfrm>
            <a:off x="9694245" y="2510989"/>
            <a:ext cx="2167200" cy="1539600"/>
          </a:xfrm>
          <a:prstGeom prst="roundRect">
            <a:avLst>
              <a:gd fmla="val 5491" name="adj"/>
            </a:avLst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0" name="Google Shape;190;p8">
            <a:hlinkClick action="ppaction://hlinksldjump" r:id="rId16"/>
          </p:cNvPr>
          <p:cNvSpPr/>
          <p:nvPr/>
        </p:nvSpPr>
        <p:spPr>
          <a:xfrm>
            <a:off x="168448" y="4285246"/>
            <a:ext cx="2167200" cy="1539600"/>
          </a:xfrm>
          <a:prstGeom prst="roundRect">
            <a:avLst>
              <a:gd fmla="val 5491" name="adj"/>
            </a:avLst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1" name="Google Shape;191;p8">
            <a:hlinkClick action="ppaction://hlinksldjump" r:id="rId17"/>
          </p:cNvPr>
          <p:cNvSpPr/>
          <p:nvPr/>
        </p:nvSpPr>
        <p:spPr>
          <a:xfrm>
            <a:off x="2549897" y="4285246"/>
            <a:ext cx="2167200" cy="1539600"/>
          </a:xfrm>
          <a:prstGeom prst="roundRect">
            <a:avLst>
              <a:gd fmla="val 5491" name="adj"/>
            </a:avLst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2" name="Google Shape;192;p8">
            <a:hlinkClick action="ppaction://hlinksldjump" r:id="rId18"/>
          </p:cNvPr>
          <p:cNvSpPr/>
          <p:nvPr/>
        </p:nvSpPr>
        <p:spPr>
          <a:xfrm>
            <a:off x="4931346" y="4285246"/>
            <a:ext cx="2167200" cy="1539600"/>
          </a:xfrm>
          <a:prstGeom prst="roundRect">
            <a:avLst>
              <a:gd fmla="val 5491" name="adj"/>
            </a:avLst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" name="Google Shape;193;p8">
            <a:hlinkClick action="ppaction://hlinksldjump" r:id="rId19"/>
          </p:cNvPr>
          <p:cNvSpPr/>
          <p:nvPr/>
        </p:nvSpPr>
        <p:spPr>
          <a:xfrm>
            <a:off x="7312795" y="4285246"/>
            <a:ext cx="2167200" cy="1539600"/>
          </a:xfrm>
          <a:prstGeom prst="roundRect">
            <a:avLst>
              <a:gd fmla="val 5491" name="adj"/>
            </a:avLst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" name="Google Shape;194;p8">
            <a:hlinkClick action="ppaction://hlinksldjump" r:id="rId20"/>
          </p:cNvPr>
          <p:cNvSpPr/>
          <p:nvPr/>
        </p:nvSpPr>
        <p:spPr>
          <a:xfrm>
            <a:off x="9694245" y="4285246"/>
            <a:ext cx="2167200" cy="1539600"/>
          </a:xfrm>
          <a:prstGeom prst="roundRect">
            <a:avLst>
              <a:gd fmla="val 5491" name="adj"/>
            </a:avLst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5" name="Google Shape;195;p8">
            <a:hlinkClick action="ppaction://hlinksldjump" r:id="rId21"/>
          </p:cNvPr>
          <p:cNvSpPr/>
          <p:nvPr/>
        </p:nvSpPr>
        <p:spPr>
          <a:xfrm>
            <a:off x="5862075" y="82575"/>
            <a:ext cx="440400" cy="39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196" name="Google Shape;196;p8"/>
          <p:cNvPicPr preferRelativeResize="0"/>
          <p:nvPr/>
        </p:nvPicPr>
        <p:blipFill rotWithShape="1">
          <a:blip r:embed="rId22">
            <a:alphaModFix/>
          </a:blip>
          <a:srcRect b="0" l="18903" r="70675" t="0"/>
          <a:stretch/>
        </p:blipFill>
        <p:spPr>
          <a:xfrm>
            <a:off x="4461019" y="1556900"/>
            <a:ext cx="32481" cy="3078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97" name="Google Shape;197;p8"/>
          <p:cNvPicPr preferRelativeResize="0"/>
          <p:nvPr/>
        </p:nvPicPr>
        <p:blipFill>
          <a:blip r:embed="rId23">
            <a:alphaModFix/>
          </a:blip>
          <a:stretch>
            <a:fillRect/>
          </a:stretch>
        </p:blipFill>
        <p:spPr>
          <a:xfrm>
            <a:off x="5071063" y="2565588"/>
            <a:ext cx="1897927" cy="1238051"/>
          </a:xfrm>
          <a:prstGeom prst="rect">
            <a:avLst/>
          </a:prstGeom>
          <a:noFill/>
          <a:ln>
            <a:noFill/>
          </a:ln>
        </p:spPr>
      </p:pic>
      <p:sp>
        <p:nvSpPr>
          <p:cNvPr id="198" name="Google Shape;198;p8">
            <a:hlinkClick action="ppaction://hlinksldjump" r:id="rId24"/>
          </p:cNvPr>
          <p:cNvSpPr/>
          <p:nvPr/>
        </p:nvSpPr>
        <p:spPr>
          <a:xfrm>
            <a:off x="4950496" y="2531839"/>
            <a:ext cx="2167200" cy="1539600"/>
          </a:xfrm>
          <a:prstGeom prst="roundRect">
            <a:avLst>
              <a:gd fmla="val 5491" name="adj"/>
            </a:avLst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2" name="Shape 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" name="Google Shape;203;p9"/>
          <p:cNvSpPr/>
          <p:nvPr/>
        </p:nvSpPr>
        <p:spPr>
          <a:xfrm>
            <a:off x="0" y="1045825"/>
            <a:ext cx="11971800" cy="5812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" name="Google Shape;204;p9"/>
          <p:cNvSpPr txBox="1"/>
          <p:nvPr>
            <p:ph type="title"/>
          </p:nvPr>
        </p:nvSpPr>
        <p:spPr>
          <a:xfrm>
            <a:off x="196400" y="1383925"/>
            <a:ext cx="7551000" cy="861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title for option A</a:t>
            </a:r>
            <a:endParaRPr/>
          </a:p>
        </p:txBody>
      </p:sp>
      <p:sp>
        <p:nvSpPr>
          <p:cNvPr id="205" name="Google Shape;205;p9"/>
          <p:cNvSpPr txBox="1"/>
          <p:nvPr>
            <p:ph idx="1" type="body"/>
          </p:nvPr>
        </p:nvSpPr>
        <p:spPr>
          <a:xfrm>
            <a:off x="7615275" y="2245825"/>
            <a:ext cx="4164000" cy="3987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Cum sociis natoque penatibus et magnis dis parturient montes, nascetur ridiculus mus. Donec quam felis, ultricies nec, pellentesque eu, pretium quis, sem.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Nulla consequat massa quis enim. Donec pede justo, fringilla vel, aliquet nec, vulputate eget, arcu. In enim justo, rhoncus ut, imperdiet a, venenatis vitae, justo. </a:t>
            </a:r>
            <a:endParaRPr/>
          </a:p>
        </p:txBody>
      </p:sp>
      <p:sp>
        <p:nvSpPr>
          <p:cNvPr id="206" name="Google Shape;206;p9"/>
          <p:cNvSpPr txBox="1"/>
          <p:nvPr/>
        </p:nvSpPr>
        <p:spPr>
          <a:xfrm>
            <a:off x="924027" y="120316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Home</a:t>
            </a:r>
            <a:endParaRPr/>
          </a:p>
        </p:txBody>
      </p:sp>
      <p:sp>
        <p:nvSpPr>
          <p:cNvPr id="207" name="Google Shape;207;p9"/>
          <p:cNvSpPr txBox="1"/>
          <p:nvPr/>
        </p:nvSpPr>
        <p:spPr>
          <a:xfrm>
            <a:off x="3615521" y="117594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Recent Tabs</a:t>
            </a:r>
            <a:endParaRPr/>
          </a:p>
        </p:txBody>
      </p:sp>
      <p:sp>
        <p:nvSpPr>
          <p:cNvPr id="208" name="Google Shape;208;p9"/>
          <p:cNvSpPr txBox="1"/>
          <p:nvPr/>
        </p:nvSpPr>
        <p:spPr>
          <a:xfrm>
            <a:off x="6321427" y="119100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Roboto"/>
                <a:ea typeface="Roboto"/>
                <a:cs typeface="Roboto"/>
                <a:sym typeface="Roboto"/>
              </a:rPr>
              <a:t>Option </a:t>
            </a:r>
            <a:r>
              <a:rPr lang="en" sz="14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rPr>
              <a:t>A</a:t>
            </a:r>
            <a:endParaRPr/>
          </a:p>
        </p:txBody>
      </p:sp>
      <p:sp>
        <p:nvSpPr>
          <p:cNvPr id="209" name="Google Shape;209;p9"/>
          <p:cNvSpPr txBox="1"/>
          <p:nvPr/>
        </p:nvSpPr>
        <p:spPr>
          <a:xfrm>
            <a:off x="1399261" y="621795"/>
            <a:ext cx="6406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595959"/>
                </a:solidFill>
                <a:latin typeface="Roboto"/>
                <a:ea typeface="Roboto"/>
                <a:cs typeface="Roboto"/>
                <a:sym typeface="Roboto"/>
              </a:rPr>
              <a:t>You can type something here…</a:t>
            </a:r>
            <a:endParaRPr/>
          </a:p>
        </p:txBody>
      </p:sp>
      <p:pic>
        <p:nvPicPr>
          <p:cNvPr id="210" name="Google Shape;210;p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96400" y="2241023"/>
            <a:ext cx="7206876" cy="4053874"/>
          </a:xfrm>
          <a:prstGeom prst="rect">
            <a:avLst/>
          </a:prstGeom>
          <a:noFill/>
          <a:ln>
            <a:noFill/>
          </a:ln>
        </p:spPr>
      </p:pic>
      <p:sp>
        <p:nvSpPr>
          <p:cNvPr id="211" name="Google Shape;211;p9">
            <a:hlinkClick action="ppaction://hlinksldjump" r:id="rId4"/>
          </p:cNvPr>
          <p:cNvSpPr/>
          <p:nvPr/>
        </p:nvSpPr>
        <p:spPr>
          <a:xfrm>
            <a:off x="5862075" y="82575"/>
            <a:ext cx="440400" cy="39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" name="Google Shape;212;p9">
            <a:hlinkClick action="ppaction://hlinksldjump" r:id="rId5"/>
          </p:cNvPr>
          <p:cNvSpPr/>
          <p:nvPr/>
        </p:nvSpPr>
        <p:spPr>
          <a:xfrm>
            <a:off x="8505150" y="82575"/>
            <a:ext cx="440400" cy="39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6" name="Shape 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7" name="Google Shape;217;p10"/>
          <p:cNvSpPr/>
          <p:nvPr/>
        </p:nvSpPr>
        <p:spPr>
          <a:xfrm>
            <a:off x="0" y="1045825"/>
            <a:ext cx="11971800" cy="5812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" name="Google Shape;218;p10"/>
          <p:cNvSpPr txBox="1"/>
          <p:nvPr>
            <p:ph type="title"/>
          </p:nvPr>
        </p:nvSpPr>
        <p:spPr>
          <a:xfrm>
            <a:off x="196400" y="1383925"/>
            <a:ext cx="4165800" cy="861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title for option B</a:t>
            </a:r>
            <a:endParaRPr/>
          </a:p>
        </p:txBody>
      </p:sp>
      <p:sp>
        <p:nvSpPr>
          <p:cNvPr id="219" name="Google Shape;219;p10"/>
          <p:cNvSpPr txBox="1"/>
          <p:nvPr>
            <p:ph idx="1" type="body"/>
          </p:nvPr>
        </p:nvSpPr>
        <p:spPr>
          <a:xfrm>
            <a:off x="270250" y="2765900"/>
            <a:ext cx="3968100" cy="3288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Cum sociis natoque penatibus et magnis dis parturient montes, nascetur ridiculus mus. Donec quam felis, ultricies nec, pellentesque eu, pretium quis, sem.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Nulla consequat massa quis enim. Donec pede justo, fringilla vel, aliquet nec, vulputate eget, arcu. In enim justo, rhoncus ut, imperdiet a, venenatis vitae, justo. </a:t>
            </a:r>
            <a:endParaRPr/>
          </a:p>
        </p:txBody>
      </p:sp>
      <p:sp>
        <p:nvSpPr>
          <p:cNvPr id="220" name="Google Shape;220;p10"/>
          <p:cNvSpPr txBox="1"/>
          <p:nvPr/>
        </p:nvSpPr>
        <p:spPr>
          <a:xfrm>
            <a:off x="924027" y="120316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Home</a:t>
            </a:r>
            <a:endParaRPr/>
          </a:p>
        </p:txBody>
      </p:sp>
      <p:sp>
        <p:nvSpPr>
          <p:cNvPr id="221" name="Google Shape;221;p10"/>
          <p:cNvSpPr txBox="1"/>
          <p:nvPr/>
        </p:nvSpPr>
        <p:spPr>
          <a:xfrm>
            <a:off x="3615521" y="117594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Recent Tabs</a:t>
            </a:r>
            <a:endParaRPr/>
          </a:p>
        </p:txBody>
      </p:sp>
      <p:sp>
        <p:nvSpPr>
          <p:cNvPr id="222" name="Google Shape;222;p10"/>
          <p:cNvSpPr txBox="1"/>
          <p:nvPr/>
        </p:nvSpPr>
        <p:spPr>
          <a:xfrm>
            <a:off x="6321427" y="119100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Roboto"/>
                <a:ea typeface="Roboto"/>
                <a:cs typeface="Roboto"/>
                <a:sym typeface="Roboto"/>
              </a:rPr>
              <a:t>Option</a:t>
            </a:r>
            <a:r>
              <a:rPr lang="en" sz="14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rPr>
              <a:t> </a:t>
            </a:r>
            <a:r>
              <a:rPr lang="en">
                <a:latin typeface="Roboto"/>
                <a:ea typeface="Roboto"/>
                <a:cs typeface="Roboto"/>
                <a:sym typeface="Roboto"/>
              </a:rPr>
              <a:t>B</a:t>
            </a:r>
            <a:endParaRPr/>
          </a:p>
        </p:txBody>
      </p:sp>
      <p:sp>
        <p:nvSpPr>
          <p:cNvPr id="223" name="Google Shape;223;p10"/>
          <p:cNvSpPr txBox="1"/>
          <p:nvPr/>
        </p:nvSpPr>
        <p:spPr>
          <a:xfrm>
            <a:off x="1399261" y="621795"/>
            <a:ext cx="6406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595959"/>
                </a:solidFill>
                <a:latin typeface="Roboto"/>
                <a:ea typeface="Roboto"/>
                <a:cs typeface="Roboto"/>
                <a:sym typeface="Roboto"/>
              </a:rPr>
              <a:t>You can type something here…</a:t>
            </a:r>
            <a:endParaRPr/>
          </a:p>
        </p:txBody>
      </p:sp>
      <p:pic>
        <p:nvPicPr>
          <p:cNvPr id="224" name="Google Shape;224;p1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572300" y="1248412"/>
            <a:ext cx="7206877" cy="5407021"/>
          </a:xfrm>
          <a:prstGeom prst="rect">
            <a:avLst/>
          </a:prstGeom>
          <a:noFill/>
          <a:ln>
            <a:noFill/>
          </a:ln>
        </p:spPr>
      </p:pic>
      <p:sp>
        <p:nvSpPr>
          <p:cNvPr id="225" name="Google Shape;225;p10">
            <a:hlinkClick action="ppaction://hlinksldjump" r:id="rId4"/>
          </p:cNvPr>
          <p:cNvSpPr/>
          <p:nvPr/>
        </p:nvSpPr>
        <p:spPr>
          <a:xfrm>
            <a:off x="5862075" y="82575"/>
            <a:ext cx="440400" cy="39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6" name="Google Shape;226;p10">
            <a:hlinkClick action="ppaction://hlinksldjump" r:id="rId5"/>
          </p:cNvPr>
          <p:cNvSpPr/>
          <p:nvPr/>
        </p:nvSpPr>
        <p:spPr>
          <a:xfrm>
            <a:off x="8505150" y="82575"/>
            <a:ext cx="440400" cy="39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0" name="Shape 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1" name="Google Shape;231;p11"/>
          <p:cNvSpPr/>
          <p:nvPr/>
        </p:nvSpPr>
        <p:spPr>
          <a:xfrm>
            <a:off x="0" y="1045825"/>
            <a:ext cx="11971800" cy="5812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2" name="Google Shape;232;p11"/>
          <p:cNvSpPr txBox="1"/>
          <p:nvPr>
            <p:ph type="title"/>
          </p:nvPr>
        </p:nvSpPr>
        <p:spPr>
          <a:xfrm>
            <a:off x="196400" y="1383925"/>
            <a:ext cx="4165800" cy="861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title for option C</a:t>
            </a:r>
            <a:endParaRPr/>
          </a:p>
        </p:txBody>
      </p:sp>
      <p:sp>
        <p:nvSpPr>
          <p:cNvPr id="233" name="Google Shape;233;p11"/>
          <p:cNvSpPr txBox="1"/>
          <p:nvPr>
            <p:ph idx="1" type="body"/>
          </p:nvPr>
        </p:nvSpPr>
        <p:spPr>
          <a:xfrm>
            <a:off x="270250" y="2765900"/>
            <a:ext cx="3968100" cy="3288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Cum sociis natoque penatibus et magnis dis parturient montes, nascetur ridiculus mus. Donec quam felis, ultricies nec, pellentesque eu, pretium quis, sem.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Nulla consequat massa quis enim. Donec pede justo, fringilla vel, aliquet nec, vulputate eget, arcu. In enim justo, rhoncus ut, imperdiet a, venenatis vitae, justo. </a:t>
            </a:r>
            <a:endParaRPr/>
          </a:p>
        </p:txBody>
      </p:sp>
      <p:sp>
        <p:nvSpPr>
          <p:cNvPr id="234" name="Google Shape;234;p11"/>
          <p:cNvSpPr txBox="1"/>
          <p:nvPr/>
        </p:nvSpPr>
        <p:spPr>
          <a:xfrm>
            <a:off x="924027" y="120316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Home</a:t>
            </a:r>
            <a:endParaRPr/>
          </a:p>
        </p:txBody>
      </p:sp>
      <p:sp>
        <p:nvSpPr>
          <p:cNvPr id="235" name="Google Shape;235;p11"/>
          <p:cNvSpPr txBox="1"/>
          <p:nvPr/>
        </p:nvSpPr>
        <p:spPr>
          <a:xfrm>
            <a:off x="3615521" y="117594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Recent Tabs</a:t>
            </a:r>
            <a:endParaRPr/>
          </a:p>
        </p:txBody>
      </p:sp>
      <p:sp>
        <p:nvSpPr>
          <p:cNvPr id="236" name="Google Shape;236;p11"/>
          <p:cNvSpPr txBox="1"/>
          <p:nvPr/>
        </p:nvSpPr>
        <p:spPr>
          <a:xfrm>
            <a:off x="6321427" y="119100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Roboto"/>
                <a:ea typeface="Roboto"/>
                <a:cs typeface="Roboto"/>
                <a:sym typeface="Roboto"/>
              </a:rPr>
              <a:t>Option</a:t>
            </a:r>
            <a:r>
              <a:rPr lang="en" sz="14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rPr>
              <a:t> </a:t>
            </a:r>
            <a:r>
              <a:rPr lang="en">
                <a:latin typeface="Roboto"/>
                <a:ea typeface="Roboto"/>
                <a:cs typeface="Roboto"/>
                <a:sym typeface="Roboto"/>
              </a:rPr>
              <a:t>C</a:t>
            </a:r>
            <a:endParaRPr/>
          </a:p>
        </p:txBody>
      </p:sp>
      <p:sp>
        <p:nvSpPr>
          <p:cNvPr id="237" name="Google Shape;237;p11"/>
          <p:cNvSpPr txBox="1"/>
          <p:nvPr/>
        </p:nvSpPr>
        <p:spPr>
          <a:xfrm>
            <a:off x="1399261" y="621795"/>
            <a:ext cx="6406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595959"/>
                </a:solidFill>
                <a:latin typeface="Roboto"/>
                <a:ea typeface="Roboto"/>
                <a:cs typeface="Roboto"/>
                <a:sym typeface="Roboto"/>
              </a:rPr>
              <a:t>You can type something here…</a:t>
            </a:r>
            <a:endParaRPr/>
          </a:p>
        </p:txBody>
      </p:sp>
      <p:pic>
        <p:nvPicPr>
          <p:cNvPr id="238" name="Google Shape;238;p11"/>
          <p:cNvPicPr preferRelativeResize="0"/>
          <p:nvPr/>
        </p:nvPicPr>
        <p:blipFill rotWithShape="1">
          <a:blip r:embed="rId3">
            <a:alphaModFix/>
          </a:blip>
          <a:srcRect b="0" l="4495" r="4504" t="0"/>
          <a:stretch/>
        </p:blipFill>
        <p:spPr>
          <a:xfrm>
            <a:off x="4483075" y="1621250"/>
            <a:ext cx="3260427" cy="4777102"/>
          </a:xfrm>
          <a:prstGeom prst="rect">
            <a:avLst/>
          </a:prstGeom>
          <a:noFill/>
          <a:ln>
            <a:noFill/>
          </a:ln>
        </p:spPr>
      </p:pic>
      <p:sp>
        <p:nvSpPr>
          <p:cNvPr id="239" name="Google Shape;239;p11"/>
          <p:cNvSpPr txBox="1"/>
          <p:nvPr>
            <p:ph idx="1" type="body"/>
          </p:nvPr>
        </p:nvSpPr>
        <p:spPr>
          <a:xfrm>
            <a:off x="7988225" y="1621200"/>
            <a:ext cx="3437100" cy="4777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Cum sociis natoque penatibus et magnis dis parturient montes, nascetur ridiculus mus. Donec quam felis, ultricies nec, pellentesque eu, pretium quis, sem.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Nulla consequat massa quis enim. Donec pede justo, fringilla vel, aliquet nec, vulputate eget, arcu. In enim justo, rhoncus ut, imperdiet a, venenatis vitae, justo. </a:t>
            </a:r>
            <a:endParaRPr/>
          </a:p>
        </p:txBody>
      </p:sp>
      <p:sp>
        <p:nvSpPr>
          <p:cNvPr id="240" name="Google Shape;240;p11">
            <a:hlinkClick action="ppaction://hlinksldjump" r:id="rId4"/>
          </p:cNvPr>
          <p:cNvSpPr/>
          <p:nvPr/>
        </p:nvSpPr>
        <p:spPr>
          <a:xfrm>
            <a:off x="5862075" y="82575"/>
            <a:ext cx="440400" cy="39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" name="Google Shape;241;p11">
            <a:hlinkClick action="ppaction://hlinksldjump" r:id="rId5"/>
          </p:cNvPr>
          <p:cNvSpPr/>
          <p:nvPr/>
        </p:nvSpPr>
        <p:spPr>
          <a:xfrm>
            <a:off x="8505150" y="82575"/>
            <a:ext cx="440400" cy="39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5" name="Shape 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6" name="Google Shape;246;p12"/>
          <p:cNvSpPr/>
          <p:nvPr/>
        </p:nvSpPr>
        <p:spPr>
          <a:xfrm>
            <a:off x="0" y="1045825"/>
            <a:ext cx="11971800" cy="5812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7" name="Google Shape;247;p12"/>
          <p:cNvSpPr txBox="1"/>
          <p:nvPr>
            <p:ph type="title"/>
          </p:nvPr>
        </p:nvSpPr>
        <p:spPr>
          <a:xfrm>
            <a:off x="196400" y="1383925"/>
            <a:ext cx="6573900" cy="861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title for option D</a:t>
            </a:r>
            <a:endParaRPr/>
          </a:p>
        </p:txBody>
      </p:sp>
      <p:sp>
        <p:nvSpPr>
          <p:cNvPr id="248" name="Google Shape;248;p12"/>
          <p:cNvSpPr txBox="1"/>
          <p:nvPr/>
        </p:nvSpPr>
        <p:spPr>
          <a:xfrm>
            <a:off x="924027" y="120316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Home</a:t>
            </a:r>
            <a:endParaRPr/>
          </a:p>
        </p:txBody>
      </p:sp>
      <p:sp>
        <p:nvSpPr>
          <p:cNvPr id="249" name="Google Shape;249;p12"/>
          <p:cNvSpPr txBox="1"/>
          <p:nvPr/>
        </p:nvSpPr>
        <p:spPr>
          <a:xfrm>
            <a:off x="3615521" y="117594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Recent Tabs</a:t>
            </a:r>
            <a:endParaRPr/>
          </a:p>
        </p:txBody>
      </p:sp>
      <p:sp>
        <p:nvSpPr>
          <p:cNvPr id="250" name="Google Shape;250;p12"/>
          <p:cNvSpPr txBox="1"/>
          <p:nvPr/>
        </p:nvSpPr>
        <p:spPr>
          <a:xfrm>
            <a:off x="6321427" y="119100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Roboto"/>
                <a:ea typeface="Roboto"/>
                <a:cs typeface="Roboto"/>
                <a:sym typeface="Roboto"/>
              </a:rPr>
              <a:t>Option</a:t>
            </a:r>
            <a:r>
              <a:rPr lang="en" sz="14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rPr>
              <a:t> </a:t>
            </a:r>
            <a:r>
              <a:rPr lang="en">
                <a:latin typeface="Roboto"/>
                <a:ea typeface="Roboto"/>
                <a:cs typeface="Roboto"/>
                <a:sym typeface="Roboto"/>
              </a:rPr>
              <a:t>D</a:t>
            </a:r>
            <a:endParaRPr/>
          </a:p>
        </p:txBody>
      </p:sp>
      <p:sp>
        <p:nvSpPr>
          <p:cNvPr id="251" name="Google Shape;251;p12"/>
          <p:cNvSpPr txBox="1"/>
          <p:nvPr/>
        </p:nvSpPr>
        <p:spPr>
          <a:xfrm>
            <a:off x="1399261" y="621795"/>
            <a:ext cx="6406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595959"/>
                </a:solidFill>
                <a:latin typeface="Roboto"/>
                <a:ea typeface="Roboto"/>
                <a:cs typeface="Roboto"/>
                <a:sym typeface="Roboto"/>
              </a:rPr>
              <a:t>You can type something here…</a:t>
            </a:r>
            <a:endParaRPr/>
          </a:p>
        </p:txBody>
      </p:sp>
      <p:pic>
        <p:nvPicPr>
          <p:cNvPr id="252" name="Google Shape;252;p12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96400" y="2424701"/>
            <a:ext cx="5329224" cy="3770526"/>
          </a:xfrm>
          <a:prstGeom prst="rect">
            <a:avLst/>
          </a:prstGeom>
          <a:noFill/>
          <a:ln>
            <a:noFill/>
          </a:ln>
        </p:spPr>
      </p:pic>
      <p:sp>
        <p:nvSpPr>
          <p:cNvPr id="253" name="Google Shape;253;p12"/>
          <p:cNvSpPr txBox="1"/>
          <p:nvPr>
            <p:ph idx="1" type="body"/>
          </p:nvPr>
        </p:nvSpPr>
        <p:spPr>
          <a:xfrm>
            <a:off x="8889425" y="2278950"/>
            <a:ext cx="2811000" cy="4018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Cum sociis natoque penatibus et magnis dis parturient montes, nascetur ridiculus mus. Donec quam felis, ultricies nec, pellentesque eu, pretium quis, sem.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Nulla consequat massa quis enim. Donec pede justo.</a:t>
            </a:r>
            <a:endParaRPr/>
          </a:p>
        </p:txBody>
      </p:sp>
      <p:sp>
        <p:nvSpPr>
          <p:cNvPr id="254" name="Google Shape;254;p12"/>
          <p:cNvSpPr txBox="1"/>
          <p:nvPr>
            <p:ph idx="1" type="body"/>
          </p:nvPr>
        </p:nvSpPr>
        <p:spPr>
          <a:xfrm>
            <a:off x="5841425" y="2278950"/>
            <a:ext cx="2811000" cy="4018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Cum sociis natoque penatibus et magnis dis parturient montes, nascetur ridiculus mus. Donec quam felis, ultricies nec, pellentesque eu, pretium quis, sem.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Nulla consequat massa quis enim. Donec pede justo.</a:t>
            </a:r>
            <a:endParaRPr/>
          </a:p>
        </p:txBody>
      </p:sp>
      <p:sp>
        <p:nvSpPr>
          <p:cNvPr id="255" name="Google Shape;255;p12">
            <a:hlinkClick action="ppaction://hlinksldjump" r:id="rId4"/>
          </p:cNvPr>
          <p:cNvSpPr/>
          <p:nvPr/>
        </p:nvSpPr>
        <p:spPr>
          <a:xfrm>
            <a:off x="5862075" y="82575"/>
            <a:ext cx="440400" cy="39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6" name="Google Shape;256;p12">
            <a:hlinkClick action="ppaction://hlinksldjump" r:id="rId5"/>
          </p:cNvPr>
          <p:cNvSpPr/>
          <p:nvPr/>
        </p:nvSpPr>
        <p:spPr>
          <a:xfrm>
            <a:off x="8505150" y="82575"/>
            <a:ext cx="440400" cy="39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0" name="Shape 2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1" name="Google Shape;261;p13"/>
          <p:cNvSpPr/>
          <p:nvPr/>
        </p:nvSpPr>
        <p:spPr>
          <a:xfrm>
            <a:off x="0" y="1045825"/>
            <a:ext cx="11971800" cy="5812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262" name="Google Shape;262;p13"/>
          <p:cNvPicPr preferRelativeResize="0"/>
          <p:nvPr/>
        </p:nvPicPr>
        <p:blipFill rotWithShape="1">
          <a:blip r:embed="rId3">
            <a:alphaModFix/>
          </a:blip>
          <a:srcRect b="41305" l="0" r="0" t="29386"/>
          <a:stretch/>
        </p:blipFill>
        <p:spPr>
          <a:xfrm>
            <a:off x="180750" y="1231522"/>
            <a:ext cx="11610301" cy="2267951"/>
          </a:xfrm>
          <a:prstGeom prst="rect">
            <a:avLst/>
          </a:prstGeom>
          <a:noFill/>
          <a:ln>
            <a:noFill/>
          </a:ln>
        </p:spPr>
      </p:pic>
      <p:sp>
        <p:nvSpPr>
          <p:cNvPr id="263" name="Google Shape;263;p13"/>
          <p:cNvSpPr txBox="1"/>
          <p:nvPr>
            <p:ph type="title"/>
          </p:nvPr>
        </p:nvSpPr>
        <p:spPr>
          <a:xfrm>
            <a:off x="180750" y="3667175"/>
            <a:ext cx="11610300" cy="861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title for option E</a:t>
            </a:r>
            <a:endParaRPr/>
          </a:p>
        </p:txBody>
      </p:sp>
      <p:sp>
        <p:nvSpPr>
          <p:cNvPr id="264" name="Google Shape;264;p13"/>
          <p:cNvSpPr txBox="1"/>
          <p:nvPr/>
        </p:nvSpPr>
        <p:spPr>
          <a:xfrm>
            <a:off x="924027" y="120316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Home</a:t>
            </a:r>
            <a:endParaRPr/>
          </a:p>
        </p:txBody>
      </p:sp>
      <p:sp>
        <p:nvSpPr>
          <p:cNvPr id="265" name="Google Shape;265;p13"/>
          <p:cNvSpPr txBox="1"/>
          <p:nvPr/>
        </p:nvSpPr>
        <p:spPr>
          <a:xfrm>
            <a:off x="3615521" y="117594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Recent Tabs</a:t>
            </a:r>
            <a:endParaRPr/>
          </a:p>
        </p:txBody>
      </p:sp>
      <p:sp>
        <p:nvSpPr>
          <p:cNvPr id="266" name="Google Shape;266;p13"/>
          <p:cNvSpPr txBox="1"/>
          <p:nvPr/>
        </p:nvSpPr>
        <p:spPr>
          <a:xfrm>
            <a:off x="6321427" y="119100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Roboto"/>
                <a:ea typeface="Roboto"/>
                <a:cs typeface="Roboto"/>
                <a:sym typeface="Roboto"/>
              </a:rPr>
              <a:t>Option</a:t>
            </a:r>
            <a:r>
              <a:rPr lang="en" sz="14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rPr>
              <a:t> </a:t>
            </a:r>
            <a:r>
              <a:rPr lang="en">
                <a:latin typeface="Roboto"/>
                <a:ea typeface="Roboto"/>
                <a:cs typeface="Roboto"/>
                <a:sym typeface="Roboto"/>
              </a:rPr>
              <a:t>E</a:t>
            </a:r>
            <a:endParaRPr/>
          </a:p>
        </p:txBody>
      </p:sp>
      <p:sp>
        <p:nvSpPr>
          <p:cNvPr id="267" name="Google Shape;267;p13"/>
          <p:cNvSpPr txBox="1"/>
          <p:nvPr/>
        </p:nvSpPr>
        <p:spPr>
          <a:xfrm>
            <a:off x="1399261" y="621795"/>
            <a:ext cx="6406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595959"/>
                </a:solidFill>
                <a:latin typeface="Roboto"/>
                <a:ea typeface="Roboto"/>
                <a:cs typeface="Roboto"/>
                <a:sym typeface="Roboto"/>
              </a:rPr>
              <a:t>You can type something here…</a:t>
            </a:r>
            <a:endParaRPr/>
          </a:p>
        </p:txBody>
      </p:sp>
      <p:sp>
        <p:nvSpPr>
          <p:cNvPr id="268" name="Google Shape;268;p13"/>
          <p:cNvSpPr txBox="1"/>
          <p:nvPr>
            <p:ph idx="1" type="body"/>
          </p:nvPr>
        </p:nvSpPr>
        <p:spPr>
          <a:xfrm>
            <a:off x="180850" y="4379075"/>
            <a:ext cx="11610300" cy="212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Cum sociis natoque penatibus et magnis dis parturient montes, nascetur ridiculus mus. Donec quam felis, ultricies nec, pellentesque eu, pretium quis, sem.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Nulla consequat massa quis enim. Donec pede justo, fringilla vel, aliquet nec, vulputate eget, arcu. In enim justo, rhoncus ut, imperdiet a, venenatis vitae, justo. </a:t>
            </a:r>
            <a:endParaRPr/>
          </a:p>
        </p:txBody>
      </p:sp>
      <p:sp>
        <p:nvSpPr>
          <p:cNvPr id="269" name="Google Shape;269;p13">
            <a:hlinkClick action="ppaction://hlinksldjump" r:id="rId4"/>
          </p:cNvPr>
          <p:cNvSpPr/>
          <p:nvPr/>
        </p:nvSpPr>
        <p:spPr>
          <a:xfrm>
            <a:off x="5862075" y="82575"/>
            <a:ext cx="440400" cy="39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" name="Google Shape;270;p13">
            <a:hlinkClick action="ppaction://hlinksldjump" r:id="rId5"/>
          </p:cNvPr>
          <p:cNvSpPr/>
          <p:nvPr/>
        </p:nvSpPr>
        <p:spPr>
          <a:xfrm>
            <a:off x="8505150" y="82575"/>
            <a:ext cx="440400" cy="39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74" name="Shape 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5" name="Google Shape;275;p14"/>
          <p:cNvSpPr/>
          <p:nvPr/>
        </p:nvSpPr>
        <p:spPr>
          <a:xfrm>
            <a:off x="0" y="1045825"/>
            <a:ext cx="11971800" cy="5812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" name="Google Shape;276;p14"/>
          <p:cNvSpPr txBox="1"/>
          <p:nvPr>
            <p:ph type="title"/>
          </p:nvPr>
        </p:nvSpPr>
        <p:spPr>
          <a:xfrm>
            <a:off x="196400" y="1383925"/>
            <a:ext cx="7551000" cy="861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title for option F</a:t>
            </a:r>
            <a:endParaRPr/>
          </a:p>
        </p:txBody>
      </p:sp>
      <p:sp>
        <p:nvSpPr>
          <p:cNvPr id="277" name="Google Shape;277;p14"/>
          <p:cNvSpPr txBox="1"/>
          <p:nvPr>
            <p:ph idx="1" type="body"/>
          </p:nvPr>
        </p:nvSpPr>
        <p:spPr>
          <a:xfrm>
            <a:off x="7615275" y="2245825"/>
            <a:ext cx="4164000" cy="3987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Cum sociis natoque penatibus et magnis dis parturient montes, nascetur ridiculus mus. Donec quam felis, ultricies nec, pellentesque eu, pretium quis, sem.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Nulla consequat massa quis enim. Donec pede justo, fringilla vel, aliquet nec, vulputate eget, arcu. In enim justo, rhoncus ut, imperdiet a, venenatis vitae, justo. </a:t>
            </a:r>
            <a:endParaRPr/>
          </a:p>
        </p:txBody>
      </p:sp>
      <p:sp>
        <p:nvSpPr>
          <p:cNvPr id="278" name="Google Shape;278;p14"/>
          <p:cNvSpPr txBox="1"/>
          <p:nvPr/>
        </p:nvSpPr>
        <p:spPr>
          <a:xfrm>
            <a:off x="924027" y="120316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Home</a:t>
            </a:r>
            <a:endParaRPr/>
          </a:p>
        </p:txBody>
      </p:sp>
      <p:sp>
        <p:nvSpPr>
          <p:cNvPr id="279" name="Google Shape;279;p14"/>
          <p:cNvSpPr txBox="1"/>
          <p:nvPr/>
        </p:nvSpPr>
        <p:spPr>
          <a:xfrm>
            <a:off x="3615521" y="117594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Recent Tabs</a:t>
            </a:r>
            <a:endParaRPr/>
          </a:p>
        </p:txBody>
      </p:sp>
      <p:sp>
        <p:nvSpPr>
          <p:cNvPr id="280" name="Google Shape;280;p14"/>
          <p:cNvSpPr txBox="1"/>
          <p:nvPr/>
        </p:nvSpPr>
        <p:spPr>
          <a:xfrm>
            <a:off x="6321427" y="119100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Roboto"/>
                <a:ea typeface="Roboto"/>
                <a:cs typeface="Roboto"/>
                <a:sym typeface="Roboto"/>
              </a:rPr>
              <a:t>Option F</a:t>
            </a:r>
            <a:endParaRPr/>
          </a:p>
        </p:txBody>
      </p:sp>
      <p:sp>
        <p:nvSpPr>
          <p:cNvPr id="281" name="Google Shape;281;p14"/>
          <p:cNvSpPr txBox="1"/>
          <p:nvPr/>
        </p:nvSpPr>
        <p:spPr>
          <a:xfrm>
            <a:off x="1399261" y="621795"/>
            <a:ext cx="6406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595959"/>
                </a:solidFill>
                <a:latin typeface="Roboto"/>
                <a:ea typeface="Roboto"/>
                <a:cs typeface="Roboto"/>
                <a:sym typeface="Roboto"/>
              </a:rPr>
              <a:t>You can type something here…</a:t>
            </a:r>
            <a:endParaRPr/>
          </a:p>
        </p:txBody>
      </p:sp>
      <p:pic>
        <p:nvPicPr>
          <p:cNvPr id="282" name="Google Shape;282;p14"/>
          <p:cNvPicPr preferRelativeResize="0"/>
          <p:nvPr/>
        </p:nvPicPr>
        <p:blipFill rotWithShape="1">
          <a:blip r:embed="rId3">
            <a:alphaModFix/>
          </a:blip>
          <a:srcRect b="7806" l="0" r="0" t="7798"/>
          <a:stretch/>
        </p:blipFill>
        <p:spPr>
          <a:xfrm>
            <a:off x="196400" y="2241023"/>
            <a:ext cx="7206876" cy="4053873"/>
          </a:xfrm>
          <a:prstGeom prst="rect">
            <a:avLst/>
          </a:prstGeom>
          <a:noFill/>
          <a:ln>
            <a:noFill/>
          </a:ln>
        </p:spPr>
      </p:pic>
      <p:sp>
        <p:nvSpPr>
          <p:cNvPr id="283" name="Google Shape;283;p14">
            <a:hlinkClick action="ppaction://hlinksldjump" r:id="rId4"/>
          </p:cNvPr>
          <p:cNvSpPr/>
          <p:nvPr/>
        </p:nvSpPr>
        <p:spPr>
          <a:xfrm>
            <a:off x="5862075" y="82575"/>
            <a:ext cx="440400" cy="39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4" name="Google Shape;284;p14">
            <a:hlinkClick action="ppaction://hlinksldjump" r:id="rId5"/>
          </p:cNvPr>
          <p:cNvSpPr/>
          <p:nvPr/>
        </p:nvSpPr>
        <p:spPr>
          <a:xfrm>
            <a:off x="8505150" y="82575"/>
            <a:ext cx="440400" cy="39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9" name="Google Shape;289;p15"/>
          <p:cNvSpPr/>
          <p:nvPr/>
        </p:nvSpPr>
        <p:spPr>
          <a:xfrm>
            <a:off x="0" y="1045825"/>
            <a:ext cx="11971800" cy="5812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" name="Google Shape;290;p15"/>
          <p:cNvSpPr txBox="1"/>
          <p:nvPr>
            <p:ph type="title"/>
          </p:nvPr>
        </p:nvSpPr>
        <p:spPr>
          <a:xfrm>
            <a:off x="196400" y="1383925"/>
            <a:ext cx="4165800" cy="861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title for option G</a:t>
            </a:r>
            <a:endParaRPr/>
          </a:p>
        </p:txBody>
      </p:sp>
      <p:sp>
        <p:nvSpPr>
          <p:cNvPr id="291" name="Google Shape;291;p15"/>
          <p:cNvSpPr txBox="1"/>
          <p:nvPr>
            <p:ph idx="1" type="body"/>
          </p:nvPr>
        </p:nvSpPr>
        <p:spPr>
          <a:xfrm>
            <a:off x="270250" y="2765900"/>
            <a:ext cx="3968100" cy="3288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Cum sociis natoque penatibus et magnis dis parturient montes, nascetur ridiculus mus. Donec quam felis, ultricies nec, pellentesque eu, pretium quis, sem.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Nulla consequat massa quis enim. Donec pede justo, fringilla vel, aliquet nec, vulputate eget, arcu. In enim justo, rhoncus ut, imperdiet a, venenatis vitae, justo. </a:t>
            </a:r>
            <a:endParaRPr/>
          </a:p>
        </p:txBody>
      </p:sp>
      <p:sp>
        <p:nvSpPr>
          <p:cNvPr id="292" name="Google Shape;292;p15"/>
          <p:cNvSpPr txBox="1"/>
          <p:nvPr/>
        </p:nvSpPr>
        <p:spPr>
          <a:xfrm>
            <a:off x="924027" y="120316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Home</a:t>
            </a:r>
            <a:endParaRPr/>
          </a:p>
        </p:txBody>
      </p:sp>
      <p:sp>
        <p:nvSpPr>
          <p:cNvPr id="293" name="Google Shape;293;p15"/>
          <p:cNvSpPr txBox="1"/>
          <p:nvPr/>
        </p:nvSpPr>
        <p:spPr>
          <a:xfrm>
            <a:off x="3615521" y="117594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Recent Tabs</a:t>
            </a:r>
            <a:endParaRPr/>
          </a:p>
        </p:txBody>
      </p:sp>
      <p:sp>
        <p:nvSpPr>
          <p:cNvPr id="294" name="Google Shape;294;p15"/>
          <p:cNvSpPr txBox="1"/>
          <p:nvPr/>
        </p:nvSpPr>
        <p:spPr>
          <a:xfrm>
            <a:off x="6321427" y="119100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Roboto"/>
                <a:ea typeface="Roboto"/>
                <a:cs typeface="Roboto"/>
                <a:sym typeface="Roboto"/>
              </a:rPr>
              <a:t>Option</a:t>
            </a:r>
            <a:r>
              <a:rPr lang="en" sz="14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rPr>
              <a:t> </a:t>
            </a:r>
            <a:r>
              <a:rPr lang="en">
                <a:latin typeface="Roboto"/>
                <a:ea typeface="Roboto"/>
                <a:cs typeface="Roboto"/>
                <a:sym typeface="Roboto"/>
              </a:rPr>
              <a:t>G</a:t>
            </a:r>
            <a:endParaRPr/>
          </a:p>
        </p:txBody>
      </p:sp>
      <p:sp>
        <p:nvSpPr>
          <p:cNvPr id="295" name="Google Shape;295;p15"/>
          <p:cNvSpPr txBox="1"/>
          <p:nvPr/>
        </p:nvSpPr>
        <p:spPr>
          <a:xfrm>
            <a:off x="1399261" y="621795"/>
            <a:ext cx="6406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595959"/>
                </a:solidFill>
                <a:latin typeface="Roboto"/>
                <a:ea typeface="Roboto"/>
                <a:cs typeface="Roboto"/>
                <a:sym typeface="Roboto"/>
              </a:rPr>
              <a:t>You can type something here…</a:t>
            </a:r>
            <a:endParaRPr/>
          </a:p>
        </p:txBody>
      </p:sp>
      <p:pic>
        <p:nvPicPr>
          <p:cNvPr id="296" name="Google Shape;296;p15"/>
          <p:cNvPicPr preferRelativeResize="0"/>
          <p:nvPr/>
        </p:nvPicPr>
        <p:blipFill rotWithShape="1">
          <a:blip r:embed="rId3">
            <a:alphaModFix/>
          </a:blip>
          <a:srcRect b="0" l="5547" r="5547" t="0"/>
          <a:stretch/>
        </p:blipFill>
        <p:spPr>
          <a:xfrm>
            <a:off x="4572300" y="1248412"/>
            <a:ext cx="7206876" cy="5407021"/>
          </a:xfrm>
          <a:prstGeom prst="rect">
            <a:avLst/>
          </a:prstGeom>
          <a:noFill/>
          <a:ln>
            <a:noFill/>
          </a:ln>
        </p:spPr>
      </p:pic>
      <p:sp>
        <p:nvSpPr>
          <p:cNvPr id="297" name="Google Shape;297;p15">
            <a:hlinkClick action="ppaction://hlinksldjump" r:id="rId4"/>
          </p:cNvPr>
          <p:cNvSpPr/>
          <p:nvPr/>
        </p:nvSpPr>
        <p:spPr>
          <a:xfrm>
            <a:off x="5862075" y="82575"/>
            <a:ext cx="440400" cy="39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8" name="Google Shape;298;p15">
            <a:hlinkClick action="ppaction://hlinksldjump" r:id="rId5"/>
          </p:cNvPr>
          <p:cNvSpPr/>
          <p:nvPr/>
        </p:nvSpPr>
        <p:spPr>
          <a:xfrm>
            <a:off x="8505150" y="82575"/>
            <a:ext cx="440400" cy="39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2" name="Shape 3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3" name="Google Shape;303;p16"/>
          <p:cNvSpPr/>
          <p:nvPr/>
        </p:nvSpPr>
        <p:spPr>
          <a:xfrm>
            <a:off x="0" y="1045825"/>
            <a:ext cx="11971800" cy="5812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" name="Google Shape;304;p16"/>
          <p:cNvSpPr txBox="1"/>
          <p:nvPr>
            <p:ph type="title"/>
          </p:nvPr>
        </p:nvSpPr>
        <p:spPr>
          <a:xfrm>
            <a:off x="196400" y="1383925"/>
            <a:ext cx="4165800" cy="861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title for option H</a:t>
            </a:r>
            <a:endParaRPr/>
          </a:p>
        </p:txBody>
      </p:sp>
      <p:sp>
        <p:nvSpPr>
          <p:cNvPr id="305" name="Google Shape;305;p16"/>
          <p:cNvSpPr txBox="1"/>
          <p:nvPr>
            <p:ph idx="1" type="body"/>
          </p:nvPr>
        </p:nvSpPr>
        <p:spPr>
          <a:xfrm>
            <a:off x="270250" y="2765900"/>
            <a:ext cx="3968100" cy="3288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Cum sociis natoque penatibus et magnis dis parturient montes, nascetur ridiculus mus. Donec quam felis, ultricies nec, pellentesque eu, pretium quis, sem.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Nulla consequat massa quis enim. Donec pede justo, fringilla vel, aliquet nec, vulputate eget, arcu. In enim justo, rhoncus ut, imperdiet a, venenatis vitae, justo. </a:t>
            </a:r>
            <a:endParaRPr/>
          </a:p>
        </p:txBody>
      </p:sp>
      <p:sp>
        <p:nvSpPr>
          <p:cNvPr id="306" name="Google Shape;306;p16"/>
          <p:cNvSpPr txBox="1"/>
          <p:nvPr/>
        </p:nvSpPr>
        <p:spPr>
          <a:xfrm>
            <a:off x="924027" y="120316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Home</a:t>
            </a:r>
            <a:endParaRPr/>
          </a:p>
        </p:txBody>
      </p:sp>
      <p:sp>
        <p:nvSpPr>
          <p:cNvPr id="307" name="Google Shape;307;p16"/>
          <p:cNvSpPr txBox="1"/>
          <p:nvPr/>
        </p:nvSpPr>
        <p:spPr>
          <a:xfrm>
            <a:off x="3615521" y="117594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Recent Tabs</a:t>
            </a:r>
            <a:endParaRPr/>
          </a:p>
        </p:txBody>
      </p:sp>
      <p:sp>
        <p:nvSpPr>
          <p:cNvPr id="308" name="Google Shape;308;p16"/>
          <p:cNvSpPr txBox="1"/>
          <p:nvPr/>
        </p:nvSpPr>
        <p:spPr>
          <a:xfrm>
            <a:off x="6321427" y="119100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Roboto"/>
                <a:ea typeface="Roboto"/>
                <a:cs typeface="Roboto"/>
                <a:sym typeface="Roboto"/>
              </a:rPr>
              <a:t>Option</a:t>
            </a:r>
            <a:r>
              <a:rPr lang="en" sz="14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rPr>
              <a:t> </a:t>
            </a:r>
            <a:r>
              <a:rPr lang="en">
                <a:latin typeface="Roboto"/>
                <a:ea typeface="Roboto"/>
                <a:cs typeface="Roboto"/>
                <a:sym typeface="Roboto"/>
              </a:rPr>
              <a:t>H</a:t>
            </a:r>
            <a:endParaRPr/>
          </a:p>
        </p:txBody>
      </p:sp>
      <p:sp>
        <p:nvSpPr>
          <p:cNvPr id="309" name="Google Shape;309;p16"/>
          <p:cNvSpPr txBox="1"/>
          <p:nvPr/>
        </p:nvSpPr>
        <p:spPr>
          <a:xfrm>
            <a:off x="1399261" y="621795"/>
            <a:ext cx="6406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595959"/>
                </a:solidFill>
                <a:latin typeface="Roboto"/>
                <a:ea typeface="Roboto"/>
                <a:cs typeface="Roboto"/>
                <a:sym typeface="Roboto"/>
              </a:rPr>
              <a:t>You can type something here…</a:t>
            </a:r>
            <a:endParaRPr/>
          </a:p>
        </p:txBody>
      </p:sp>
      <p:pic>
        <p:nvPicPr>
          <p:cNvPr id="310" name="Google Shape;310;p16"/>
          <p:cNvPicPr preferRelativeResize="0"/>
          <p:nvPr/>
        </p:nvPicPr>
        <p:blipFill rotWithShape="1">
          <a:blip r:embed="rId3">
            <a:alphaModFix/>
          </a:blip>
          <a:srcRect b="1162" l="0" r="0" t="1162"/>
          <a:stretch/>
        </p:blipFill>
        <p:spPr>
          <a:xfrm>
            <a:off x="4483075" y="1621250"/>
            <a:ext cx="3260426" cy="4777102"/>
          </a:xfrm>
          <a:prstGeom prst="rect">
            <a:avLst/>
          </a:prstGeom>
          <a:noFill/>
          <a:ln>
            <a:noFill/>
          </a:ln>
        </p:spPr>
      </p:pic>
      <p:sp>
        <p:nvSpPr>
          <p:cNvPr id="311" name="Google Shape;311;p16"/>
          <p:cNvSpPr txBox="1"/>
          <p:nvPr>
            <p:ph idx="1" type="body"/>
          </p:nvPr>
        </p:nvSpPr>
        <p:spPr>
          <a:xfrm>
            <a:off x="7988225" y="1621200"/>
            <a:ext cx="3437100" cy="4777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Cum sociis natoque penatibus et magnis dis parturient montes, nascetur ridiculus mus. Donec quam felis, ultricies nec, pellentesque eu, pretium quis, sem.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Nulla consequat massa quis enim. Donec pede justo, fringilla vel, aliquet nec, vulputate eget, arcu. In enim justo, rhoncus ut, imperdiet a, venenatis vitae, justo. </a:t>
            </a:r>
            <a:endParaRPr/>
          </a:p>
        </p:txBody>
      </p:sp>
      <p:sp>
        <p:nvSpPr>
          <p:cNvPr id="312" name="Google Shape;312;p16">
            <a:hlinkClick action="ppaction://hlinksldjump" r:id="rId4"/>
          </p:cNvPr>
          <p:cNvSpPr/>
          <p:nvPr/>
        </p:nvSpPr>
        <p:spPr>
          <a:xfrm>
            <a:off x="5862075" y="82575"/>
            <a:ext cx="440400" cy="39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3" name="Google Shape;313;p16">
            <a:hlinkClick action="ppaction://hlinksldjump" r:id="rId5"/>
          </p:cNvPr>
          <p:cNvSpPr/>
          <p:nvPr/>
        </p:nvSpPr>
        <p:spPr>
          <a:xfrm>
            <a:off x="8505150" y="82575"/>
            <a:ext cx="440400" cy="39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7" name="Shape 3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8" name="Google Shape;318;p17"/>
          <p:cNvSpPr/>
          <p:nvPr/>
        </p:nvSpPr>
        <p:spPr>
          <a:xfrm>
            <a:off x="0" y="1045825"/>
            <a:ext cx="11971800" cy="5812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" name="Google Shape;319;p17"/>
          <p:cNvSpPr txBox="1"/>
          <p:nvPr>
            <p:ph type="title"/>
          </p:nvPr>
        </p:nvSpPr>
        <p:spPr>
          <a:xfrm>
            <a:off x="196400" y="1383925"/>
            <a:ext cx="6573900" cy="861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 fontScale="90000"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title for option I</a:t>
            </a:r>
            <a:endParaRPr/>
          </a:p>
        </p:txBody>
      </p:sp>
      <p:sp>
        <p:nvSpPr>
          <p:cNvPr id="320" name="Google Shape;320;p17"/>
          <p:cNvSpPr txBox="1"/>
          <p:nvPr/>
        </p:nvSpPr>
        <p:spPr>
          <a:xfrm>
            <a:off x="924027" y="120316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Home</a:t>
            </a:r>
            <a:endParaRPr/>
          </a:p>
        </p:txBody>
      </p:sp>
      <p:sp>
        <p:nvSpPr>
          <p:cNvPr id="321" name="Google Shape;321;p17"/>
          <p:cNvSpPr txBox="1"/>
          <p:nvPr/>
        </p:nvSpPr>
        <p:spPr>
          <a:xfrm>
            <a:off x="3615521" y="117594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Recent Tabs</a:t>
            </a:r>
            <a:endParaRPr/>
          </a:p>
        </p:txBody>
      </p:sp>
      <p:sp>
        <p:nvSpPr>
          <p:cNvPr id="322" name="Google Shape;322;p17"/>
          <p:cNvSpPr txBox="1"/>
          <p:nvPr/>
        </p:nvSpPr>
        <p:spPr>
          <a:xfrm>
            <a:off x="6321427" y="119100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Roboto"/>
                <a:ea typeface="Roboto"/>
                <a:cs typeface="Roboto"/>
                <a:sym typeface="Roboto"/>
              </a:rPr>
              <a:t>Option</a:t>
            </a:r>
            <a:r>
              <a:rPr lang="en" sz="14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rPr>
              <a:t> </a:t>
            </a:r>
            <a:r>
              <a:rPr lang="en">
                <a:latin typeface="Roboto"/>
                <a:ea typeface="Roboto"/>
                <a:cs typeface="Roboto"/>
                <a:sym typeface="Roboto"/>
              </a:rPr>
              <a:t>I</a:t>
            </a:r>
            <a:endParaRPr/>
          </a:p>
        </p:txBody>
      </p:sp>
      <p:sp>
        <p:nvSpPr>
          <p:cNvPr id="323" name="Google Shape;323;p17"/>
          <p:cNvSpPr txBox="1"/>
          <p:nvPr/>
        </p:nvSpPr>
        <p:spPr>
          <a:xfrm>
            <a:off x="1399261" y="621795"/>
            <a:ext cx="6406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595959"/>
                </a:solidFill>
                <a:latin typeface="Roboto"/>
                <a:ea typeface="Roboto"/>
                <a:cs typeface="Roboto"/>
                <a:sym typeface="Roboto"/>
              </a:rPr>
              <a:t>You can type something here…</a:t>
            </a:r>
            <a:endParaRPr/>
          </a:p>
        </p:txBody>
      </p:sp>
      <p:pic>
        <p:nvPicPr>
          <p:cNvPr id="324" name="Google Shape;324;p17"/>
          <p:cNvPicPr preferRelativeResize="0"/>
          <p:nvPr/>
        </p:nvPicPr>
        <p:blipFill rotWithShape="1">
          <a:blip r:embed="rId3">
            <a:alphaModFix/>
          </a:blip>
          <a:srcRect b="0" l="2901" r="2892" t="0"/>
          <a:stretch/>
        </p:blipFill>
        <p:spPr>
          <a:xfrm>
            <a:off x="196400" y="2424701"/>
            <a:ext cx="5329224" cy="3770526"/>
          </a:xfrm>
          <a:prstGeom prst="rect">
            <a:avLst/>
          </a:prstGeom>
          <a:noFill/>
          <a:ln>
            <a:noFill/>
          </a:ln>
        </p:spPr>
      </p:pic>
      <p:sp>
        <p:nvSpPr>
          <p:cNvPr id="325" name="Google Shape;325;p17"/>
          <p:cNvSpPr txBox="1"/>
          <p:nvPr>
            <p:ph idx="1" type="body"/>
          </p:nvPr>
        </p:nvSpPr>
        <p:spPr>
          <a:xfrm>
            <a:off x="8889425" y="2278950"/>
            <a:ext cx="2811000" cy="4018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Cum sociis natoque penatibus et magnis dis parturient montes, nascetur ridiculus mus. Donec quam felis, ultricies nec, pellentesque eu, pretium quis, sem.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Nulla consequat massa quis enim. Donec pede justo.</a:t>
            </a:r>
            <a:endParaRPr/>
          </a:p>
        </p:txBody>
      </p:sp>
      <p:sp>
        <p:nvSpPr>
          <p:cNvPr id="326" name="Google Shape;326;p17"/>
          <p:cNvSpPr txBox="1"/>
          <p:nvPr>
            <p:ph idx="1" type="body"/>
          </p:nvPr>
        </p:nvSpPr>
        <p:spPr>
          <a:xfrm>
            <a:off x="5841425" y="2278950"/>
            <a:ext cx="2811000" cy="4018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Cum sociis natoque penatibus et magnis dis parturient montes, nascetur ridiculus mus. Donec quam felis, ultricies nec, pellentesque eu, pretium quis, sem.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Nulla consequat massa quis enim. Donec pede justo.</a:t>
            </a:r>
            <a:endParaRPr/>
          </a:p>
        </p:txBody>
      </p:sp>
      <p:sp>
        <p:nvSpPr>
          <p:cNvPr id="327" name="Google Shape;327;p17">
            <a:hlinkClick action="ppaction://hlinksldjump" r:id="rId4"/>
          </p:cNvPr>
          <p:cNvSpPr/>
          <p:nvPr/>
        </p:nvSpPr>
        <p:spPr>
          <a:xfrm>
            <a:off x="5862075" y="82575"/>
            <a:ext cx="440400" cy="39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" name="Google Shape;328;p17">
            <a:hlinkClick action="ppaction://hlinksldjump" r:id="rId5"/>
          </p:cNvPr>
          <p:cNvSpPr/>
          <p:nvPr/>
        </p:nvSpPr>
        <p:spPr>
          <a:xfrm>
            <a:off x="8505150" y="82575"/>
            <a:ext cx="440400" cy="39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p18"/>
          <p:cNvSpPr/>
          <p:nvPr/>
        </p:nvSpPr>
        <p:spPr>
          <a:xfrm>
            <a:off x="0" y="1045825"/>
            <a:ext cx="11971800" cy="5812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334" name="Google Shape;334;p18"/>
          <p:cNvPicPr preferRelativeResize="0"/>
          <p:nvPr/>
        </p:nvPicPr>
        <p:blipFill rotWithShape="1">
          <a:blip r:embed="rId3">
            <a:alphaModFix/>
          </a:blip>
          <a:srcRect b="39739" l="590" r="-590" t="30952"/>
          <a:stretch/>
        </p:blipFill>
        <p:spPr>
          <a:xfrm>
            <a:off x="180750" y="1231522"/>
            <a:ext cx="11610301" cy="2267951"/>
          </a:xfrm>
          <a:prstGeom prst="rect">
            <a:avLst/>
          </a:prstGeom>
          <a:noFill/>
          <a:ln>
            <a:noFill/>
          </a:ln>
        </p:spPr>
      </p:pic>
      <p:sp>
        <p:nvSpPr>
          <p:cNvPr id="335" name="Google Shape;335;p18"/>
          <p:cNvSpPr txBox="1"/>
          <p:nvPr>
            <p:ph type="title"/>
          </p:nvPr>
        </p:nvSpPr>
        <p:spPr>
          <a:xfrm>
            <a:off x="180750" y="3667175"/>
            <a:ext cx="11610300" cy="861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rm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title for option J</a:t>
            </a:r>
            <a:endParaRPr/>
          </a:p>
        </p:txBody>
      </p:sp>
      <p:sp>
        <p:nvSpPr>
          <p:cNvPr id="336" name="Google Shape;336;p18"/>
          <p:cNvSpPr txBox="1"/>
          <p:nvPr/>
        </p:nvSpPr>
        <p:spPr>
          <a:xfrm>
            <a:off x="924027" y="120316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Home</a:t>
            </a:r>
            <a:endParaRPr/>
          </a:p>
        </p:txBody>
      </p:sp>
      <p:sp>
        <p:nvSpPr>
          <p:cNvPr id="337" name="Google Shape;337;p18"/>
          <p:cNvSpPr txBox="1"/>
          <p:nvPr/>
        </p:nvSpPr>
        <p:spPr>
          <a:xfrm>
            <a:off x="3615521" y="117594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Recent Tabs</a:t>
            </a:r>
            <a:endParaRPr/>
          </a:p>
        </p:txBody>
      </p:sp>
      <p:sp>
        <p:nvSpPr>
          <p:cNvPr id="338" name="Google Shape;338;p18"/>
          <p:cNvSpPr txBox="1"/>
          <p:nvPr/>
        </p:nvSpPr>
        <p:spPr>
          <a:xfrm>
            <a:off x="6321427" y="119100"/>
            <a:ext cx="1819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Roboto"/>
                <a:ea typeface="Roboto"/>
                <a:cs typeface="Roboto"/>
                <a:sym typeface="Roboto"/>
              </a:rPr>
              <a:t>Option</a:t>
            </a:r>
            <a:r>
              <a:rPr lang="en" sz="1400">
                <a:solidFill>
                  <a:srgbClr val="000000"/>
                </a:solidFill>
                <a:latin typeface="Roboto"/>
                <a:ea typeface="Roboto"/>
                <a:cs typeface="Roboto"/>
                <a:sym typeface="Roboto"/>
              </a:rPr>
              <a:t> </a:t>
            </a:r>
            <a:r>
              <a:rPr lang="en">
                <a:latin typeface="Roboto"/>
                <a:ea typeface="Roboto"/>
                <a:cs typeface="Roboto"/>
                <a:sym typeface="Roboto"/>
              </a:rPr>
              <a:t>J</a:t>
            </a:r>
            <a:endParaRPr/>
          </a:p>
        </p:txBody>
      </p:sp>
      <p:sp>
        <p:nvSpPr>
          <p:cNvPr id="339" name="Google Shape;339;p18"/>
          <p:cNvSpPr txBox="1"/>
          <p:nvPr/>
        </p:nvSpPr>
        <p:spPr>
          <a:xfrm>
            <a:off x="1399261" y="621795"/>
            <a:ext cx="6406200" cy="3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595959"/>
                </a:solidFill>
                <a:latin typeface="Roboto"/>
                <a:ea typeface="Roboto"/>
                <a:cs typeface="Roboto"/>
                <a:sym typeface="Roboto"/>
              </a:rPr>
              <a:t>You can type something here…</a:t>
            </a:r>
            <a:endParaRPr/>
          </a:p>
        </p:txBody>
      </p:sp>
      <p:sp>
        <p:nvSpPr>
          <p:cNvPr id="340" name="Google Shape;340;p18"/>
          <p:cNvSpPr txBox="1"/>
          <p:nvPr>
            <p:ph idx="1" type="body"/>
          </p:nvPr>
        </p:nvSpPr>
        <p:spPr>
          <a:xfrm>
            <a:off x="180850" y="4379075"/>
            <a:ext cx="11610300" cy="2129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Lorem ipsum dolor sit amet, consectetuer adipiscing elit. Aenean commodo ligula eget dolor. Aenean massa.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Cum sociis natoque penatibus et magnis dis parturient montes, nascetur ridiculus mus. Donec quam felis, ultricies nec, pellentesque eu, pretium quis, sem.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"/>
              <a:t>Nulla consequat massa quis enim. Donec pede justo, fringilla vel, aliquet nec, vulputate eget, arcu. In enim justo, rhoncus ut, imperdiet a, venenatis vitae, justo. </a:t>
            </a:r>
            <a:endParaRPr/>
          </a:p>
        </p:txBody>
      </p:sp>
      <p:sp>
        <p:nvSpPr>
          <p:cNvPr id="341" name="Google Shape;341;p18">
            <a:hlinkClick action="ppaction://hlinksldjump" r:id="rId4"/>
          </p:cNvPr>
          <p:cNvSpPr/>
          <p:nvPr/>
        </p:nvSpPr>
        <p:spPr>
          <a:xfrm>
            <a:off x="5862075" y="82575"/>
            <a:ext cx="440400" cy="39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" name="Google Shape;342;p18">
            <a:hlinkClick action="ppaction://hlinksldjump" r:id="rId5"/>
          </p:cNvPr>
          <p:cNvSpPr/>
          <p:nvPr/>
        </p:nvSpPr>
        <p:spPr>
          <a:xfrm>
            <a:off x="8505150" y="82575"/>
            <a:ext cx="440400" cy="399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46" name="Shape 3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7" name="Google Shape;347;p19"/>
          <p:cNvSpPr txBox="1"/>
          <p:nvPr>
            <p:ph type="title"/>
          </p:nvPr>
        </p:nvSpPr>
        <p:spPr>
          <a:xfrm>
            <a:off x="1123750" y="1431575"/>
            <a:ext cx="104358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5100"/>
              <a:t>Credits.</a:t>
            </a:r>
            <a:endParaRPr sz="5100"/>
          </a:p>
        </p:txBody>
      </p:sp>
      <p:sp>
        <p:nvSpPr>
          <p:cNvPr id="348" name="Google Shape;348;p19"/>
          <p:cNvSpPr txBox="1"/>
          <p:nvPr>
            <p:ph idx="1" type="body"/>
          </p:nvPr>
        </p:nvSpPr>
        <p:spPr>
          <a:xfrm>
            <a:off x="1123937" y="2508425"/>
            <a:ext cx="10435800" cy="3106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Presentation Template: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SlidesMania</a:t>
            </a:r>
            <a:endParaRPr sz="2400"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 sz="2400"/>
              <a:t>Images: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Fonts used in this presentation: Roboto and </a:t>
            </a:r>
            <a:r>
              <a:rPr lang="en">
                <a:latin typeface="Lexend Deca"/>
                <a:ea typeface="Lexend Deca"/>
                <a:cs typeface="Lexend Deca"/>
                <a:sym typeface="Lexend Deca"/>
              </a:rPr>
              <a:t>Lexend Deca</a:t>
            </a:r>
            <a:endParaRPr>
              <a:latin typeface="Lexend Deca"/>
              <a:ea typeface="Lexend Deca"/>
              <a:cs typeface="Lexend Deca"/>
              <a:sym typeface="Lexend Deca"/>
            </a:endParaRPr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"/>
              <a:t>Need help editing this template? </a:t>
            </a:r>
            <a:r>
              <a:rPr lang="en" u="sng">
                <a:solidFill>
                  <a:schemeClr val="hlink"/>
                </a:solidFill>
                <a:hlinkClick r:id="rId5"/>
              </a:rPr>
              <a:t>Check out this video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2" name="Shape 3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" name="Google Shape;353;p20"/>
          <p:cNvSpPr txBox="1"/>
          <p:nvPr>
            <p:ph type="title"/>
          </p:nvPr>
        </p:nvSpPr>
        <p:spPr>
          <a:xfrm>
            <a:off x="3094238" y="673700"/>
            <a:ext cx="5581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5000"/>
              <a:t>Editable Icons</a:t>
            </a:r>
            <a:endParaRPr sz="5000"/>
          </a:p>
        </p:txBody>
      </p:sp>
      <p:grpSp>
        <p:nvGrpSpPr>
          <p:cNvPr id="354" name="Google Shape;354;p20"/>
          <p:cNvGrpSpPr/>
          <p:nvPr/>
        </p:nvGrpSpPr>
        <p:grpSpPr>
          <a:xfrm>
            <a:off x="3570764" y="2002352"/>
            <a:ext cx="405160" cy="253589"/>
            <a:chOff x="4797800" y="1994125"/>
            <a:chExt cx="306475" cy="186025"/>
          </a:xfrm>
        </p:grpSpPr>
        <p:sp>
          <p:nvSpPr>
            <p:cNvPr id="355" name="Google Shape;355;p20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6" name="Google Shape;356;p20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7" name="Google Shape;357;p20"/>
          <p:cNvSpPr/>
          <p:nvPr/>
        </p:nvSpPr>
        <p:spPr>
          <a:xfrm>
            <a:off x="3013572" y="2018250"/>
            <a:ext cx="351487" cy="308322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" name="Google Shape;358;p20"/>
          <p:cNvSpPr/>
          <p:nvPr/>
        </p:nvSpPr>
        <p:spPr>
          <a:xfrm>
            <a:off x="2598483" y="1934844"/>
            <a:ext cx="211156" cy="398327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9" name="Google Shape;359;p20"/>
          <p:cNvSpPr/>
          <p:nvPr/>
        </p:nvSpPr>
        <p:spPr>
          <a:xfrm>
            <a:off x="4125519" y="2002724"/>
            <a:ext cx="352082" cy="253589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0" name="Google Shape;360;p20"/>
          <p:cNvSpPr/>
          <p:nvPr/>
        </p:nvSpPr>
        <p:spPr>
          <a:xfrm>
            <a:off x="4629024" y="1959862"/>
            <a:ext cx="333805" cy="339335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" name="Google Shape;361;p20"/>
          <p:cNvSpPr/>
          <p:nvPr/>
        </p:nvSpPr>
        <p:spPr>
          <a:xfrm>
            <a:off x="5618340" y="1993538"/>
            <a:ext cx="299003" cy="280956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62" name="Google Shape;362;p20"/>
          <p:cNvGrpSpPr/>
          <p:nvPr/>
        </p:nvGrpSpPr>
        <p:grpSpPr>
          <a:xfrm>
            <a:off x="6164058" y="2006377"/>
            <a:ext cx="352082" cy="254203"/>
            <a:chOff x="4250025" y="2848800"/>
            <a:chExt cx="266325" cy="186475"/>
          </a:xfrm>
        </p:grpSpPr>
        <p:sp>
          <p:nvSpPr>
            <p:cNvPr id="363" name="Google Shape;363;p20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" name="Google Shape;364;p20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5" name="Google Shape;365;p20"/>
          <p:cNvGrpSpPr/>
          <p:nvPr/>
        </p:nvGrpSpPr>
        <p:grpSpPr>
          <a:xfrm>
            <a:off x="6761406" y="1970491"/>
            <a:ext cx="343224" cy="326555"/>
            <a:chOff x="4707700" y="2822475"/>
            <a:chExt cx="259625" cy="239550"/>
          </a:xfrm>
        </p:grpSpPr>
        <p:sp>
          <p:nvSpPr>
            <p:cNvPr id="366" name="Google Shape;366;p20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20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20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9" name="Google Shape;369;p20"/>
          <p:cNvSpPr/>
          <p:nvPr/>
        </p:nvSpPr>
        <p:spPr>
          <a:xfrm>
            <a:off x="7235378" y="1974076"/>
            <a:ext cx="340878" cy="320045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" name="Google Shape;370;p20"/>
          <p:cNvSpPr/>
          <p:nvPr/>
        </p:nvSpPr>
        <p:spPr>
          <a:xfrm>
            <a:off x="7758873" y="2006933"/>
            <a:ext cx="352082" cy="254203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71" name="Google Shape;371;p20"/>
          <p:cNvGrpSpPr/>
          <p:nvPr/>
        </p:nvGrpSpPr>
        <p:grpSpPr>
          <a:xfrm>
            <a:off x="8396572" y="1933991"/>
            <a:ext cx="351487" cy="398940"/>
            <a:chOff x="6425500" y="2795700"/>
            <a:chExt cx="265875" cy="292650"/>
          </a:xfrm>
        </p:grpSpPr>
        <p:sp>
          <p:nvSpPr>
            <p:cNvPr id="372" name="Google Shape;372;p20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20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4" name="Google Shape;374;p20"/>
          <p:cNvSpPr/>
          <p:nvPr/>
        </p:nvSpPr>
        <p:spPr>
          <a:xfrm>
            <a:off x="8894278" y="1966492"/>
            <a:ext cx="352677" cy="335654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75" name="Google Shape;375;p20"/>
          <p:cNvGrpSpPr/>
          <p:nvPr/>
        </p:nvGrpSpPr>
        <p:grpSpPr>
          <a:xfrm>
            <a:off x="9474618" y="1988635"/>
            <a:ext cx="350297" cy="290464"/>
            <a:chOff x="5549875" y="2418425"/>
            <a:chExt cx="264975" cy="213075"/>
          </a:xfrm>
        </p:grpSpPr>
        <p:sp>
          <p:nvSpPr>
            <p:cNvPr id="376" name="Google Shape;376;p20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20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8" name="Google Shape;378;p20"/>
          <p:cNvSpPr/>
          <p:nvPr/>
        </p:nvSpPr>
        <p:spPr>
          <a:xfrm>
            <a:off x="2620588" y="2597471"/>
            <a:ext cx="166936" cy="380674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79" name="Google Shape;379;p20"/>
          <p:cNvGrpSpPr/>
          <p:nvPr/>
        </p:nvGrpSpPr>
        <p:grpSpPr>
          <a:xfrm>
            <a:off x="3570694" y="2633142"/>
            <a:ext cx="299598" cy="308322"/>
            <a:chOff x="3739275" y="2525850"/>
            <a:chExt cx="226625" cy="226175"/>
          </a:xfrm>
        </p:grpSpPr>
        <p:sp>
          <p:nvSpPr>
            <p:cNvPr id="380" name="Google Shape;380;p20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20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20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3" name="Google Shape;383;p20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4" name="Google Shape;384;p20"/>
          <p:cNvGrpSpPr/>
          <p:nvPr/>
        </p:nvGrpSpPr>
        <p:grpSpPr>
          <a:xfrm>
            <a:off x="3043876" y="2606372"/>
            <a:ext cx="272464" cy="361861"/>
            <a:chOff x="4518575" y="2506200"/>
            <a:chExt cx="206100" cy="265450"/>
          </a:xfrm>
        </p:grpSpPr>
        <p:sp>
          <p:nvSpPr>
            <p:cNvPr id="385" name="Google Shape;385;p20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6" name="Google Shape;386;p20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20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20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20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0" name="Google Shape;390;p20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1" name="Google Shape;391;p20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20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20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4" name="Google Shape;394;p20"/>
          <p:cNvGrpSpPr/>
          <p:nvPr/>
        </p:nvGrpSpPr>
        <p:grpSpPr>
          <a:xfrm>
            <a:off x="4125077" y="2633342"/>
            <a:ext cx="299631" cy="308322"/>
            <a:chOff x="4164375" y="1677425"/>
            <a:chExt cx="226650" cy="226175"/>
          </a:xfrm>
        </p:grpSpPr>
        <p:sp>
          <p:nvSpPr>
            <p:cNvPr id="395" name="Google Shape;395;p20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20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20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20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20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0" name="Google Shape;400;p20"/>
          <p:cNvGrpSpPr/>
          <p:nvPr/>
        </p:nvGrpSpPr>
        <p:grpSpPr>
          <a:xfrm>
            <a:off x="5179042" y="2624531"/>
            <a:ext cx="299003" cy="308322"/>
            <a:chOff x="5226025" y="1677425"/>
            <a:chExt cx="226175" cy="226175"/>
          </a:xfrm>
        </p:grpSpPr>
        <p:sp>
          <p:nvSpPr>
            <p:cNvPr id="401" name="Google Shape;401;p20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20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3" name="Google Shape;403;p20"/>
          <p:cNvGrpSpPr/>
          <p:nvPr/>
        </p:nvGrpSpPr>
        <p:grpSpPr>
          <a:xfrm>
            <a:off x="4652426" y="2624624"/>
            <a:ext cx="299003" cy="308322"/>
            <a:chOff x="4835275" y="1198350"/>
            <a:chExt cx="226175" cy="226175"/>
          </a:xfrm>
        </p:grpSpPr>
        <p:sp>
          <p:nvSpPr>
            <p:cNvPr id="404" name="Google Shape;404;p20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20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6" name="Google Shape;406;p20"/>
          <p:cNvGrpSpPr/>
          <p:nvPr/>
        </p:nvGrpSpPr>
        <p:grpSpPr>
          <a:xfrm>
            <a:off x="6339271" y="2608523"/>
            <a:ext cx="347356" cy="358215"/>
            <a:chOff x="968775" y="1180050"/>
            <a:chExt cx="262750" cy="262775"/>
          </a:xfrm>
        </p:grpSpPr>
        <p:sp>
          <p:nvSpPr>
            <p:cNvPr id="407" name="Google Shape;407;p20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20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20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0" name="Google Shape;410;p20"/>
          <p:cNvGrpSpPr/>
          <p:nvPr/>
        </p:nvGrpSpPr>
        <p:grpSpPr>
          <a:xfrm>
            <a:off x="5704170" y="2675592"/>
            <a:ext cx="386288" cy="224042"/>
            <a:chOff x="1678900" y="1231350"/>
            <a:chExt cx="292200" cy="164350"/>
          </a:xfrm>
        </p:grpSpPr>
        <p:sp>
          <p:nvSpPr>
            <p:cNvPr id="411" name="Google Shape;411;p20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20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3" name="Google Shape;413;p20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14" name="Google Shape;414;p20"/>
          <p:cNvSpPr/>
          <p:nvPr/>
        </p:nvSpPr>
        <p:spPr>
          <a:xfrm>
            <a:off x="7023159" y="2597488"/>
            <a:ext cx="245958" cy="363054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15" name="Google Shape;415;p20"/>
          <p:cNvGrpSpPr/>
          <p:nvPr/>
        </p:nvGrpSpPr>
        <p:grpSpPr>
          <a:xfrm>
            <a:off x="7467406" y="2602131"/>
            <a:ext cx="322006" cy="353205"/>
            <a:chOff x="2405550" y="1181850"/>
            <a:chExt cx="243575" cy="259100"/>
          </a:xfrm>
        </p:grpSpPr>
        <p:sp>
          <p:nvSpPr>
            <p:cNvPr id="416" name="Google Shape;416;p20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20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20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20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20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20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22" name="Google Shape;422;p20"/>
          <p:cNvSpPr/>
          <p:nvPr/>
        </p:nvSpPr>
        <p:spPr>
          <a:xfrm>
            <a:off x="8075550" y="2625114"/>
            <a:ext cx="299003" cy="308322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23" name="Google Shape;423;p20"/>
          <p:cNvGrpSpPr/>
          <p:nvPr/>
        </p:nvGrpSpPr>
        <p:grpSpPr>
          <a:xfrm>
            <a:off x="8500593" y="2599933"/>
            <a:ext cx="286610" cy="357601"/>
            <a:chOff x="3086700" y="1180050"/>
            <a:chExt cx="216800" cy="262325"/>
          </a:xfrm>
        </p:grpSpPr>
        <p:sp>
          <p:nvSpPr>
            <p:cNvPr id="424" name="Google Shape;424;p20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20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6" name="Google Shape;426;p20"/>
          <p:cNvGrpSpPr/>
          <p:nvPr/>
        </p:nvGrpSpPr>
        <p:grpSpPr>
          <a:xfrm>
            <a:off x="9007187" y="2588073"/>
            <a:ext cx="228243" cy="381321"/>
            <a:chOff x="3741075" y="1171575"/>
            <a:chExt cx="172650" cy="279725"/>
          </a:xfrm>
        </p:grpSpPr>
        <p:sp>
          <p:nvSpPr>
            <p:cNvPr id="427" name="Google Shape;427;p20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20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20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20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31" name="Google Shape;431;p20"/>
          <p:cNvSpPr/>
          <p:nvPr/>
        </p:nvSpPr>
        <p:spPr>
          <a:xfrm>
            <a:off x="9465599" y="2600470"/>
            <a:ext cx="350330" cy="358181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32" name="Google Shape;432;p20"/>
          <p:cNvGrpSpPr/>
          <p:nvPr/>
        </p:nvGrpSpPr>
        <p:grpSpPr>
          <a:xfrm>
            <a:off x="2528682" y="3332177"/>
            <a:ext cx="351520" cy="253623"/>
            <a:chOff x="952700" y="1101100"/>
            <a:chExt cx="265900" cy="186050"/>
          </a:xfrm>
        </p:grpSpPr>
        <p:sp>
          <p:nvSpPr>
            <p:cNvPr id="433" name="Google Shape;433;p20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20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20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36" name="Google Shape;436;p20"/>
          <p:cNvSpPr/>
          <p:nvPr/>
        </p:nvSpPr>
        <p:spPr>
          <a:xfrm>
            <a:off x="3055153" y="3249020"/>
            <a:ext cx="246520" cy="362475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7" name="Google Shape;437;p20"/>
          <p:cNvSpPr/>
          <p:nvPr/>
        </p:nvSpPr>
        <p:spPr>
          <a:xfrm>
            <a:off x="3477015" y="3276425"/>
            <a:ext cx="396303" cy="399281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8" name="Google Shape;438;p20"/>
          <p:cNvSpPr/>
          <p:nvPr/>
        </p:nvSpPr>
        <p:spPr>
          <a:xfrm>
            <a:off x="4048633" y="3276493"/>
            <a:ext cx="360939" cy="301063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9" name="Google Shape;439;p20"/>
          <p:cNvSpPr/>
          <p:nvPr/>
        </p:nvSpPr>
        <p:spPr>
          <a:xfrm>
            <a:off x="4658000" y="3314634"/>
            <a:ext cx="311397" cy="336915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40" name="Google Shape;440;p20"/>
          <p:cNvGrpSpPr/>
          <p:nvPr/>
        </p:nvGrpSpPr>
        <p:grpSpPr>
          <a:xfrm>
            <a:off x="5219949" y="3310777"/>
            <a:ext cx="317875" cy="344208"/>
            <a:chOff x="5583325" y="1073450"/>
            <a:chExt cx="240450" cy="252500"/>
          </a:xfrm>
        </p:grpSpPr>
        <p:sp>
          <p:nvSpPr>
            <p:cNvPr id="441" name="Google Shape;441;p20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20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20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20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5" name="Google Shape;445;p20"/>
          <p:cNvGrpSpPr/>
          <p:nvPr/>
        </p:nvGrpSpPr>
        <p:grpSpPr>
          <a:xfrm>
            <a:off x="5703822" y="3300528"/>
            <a:ext cx="386850" cy="294962"/>
            <a:chOff x="1502275" y="3638775"/>
            <a:chExt cx="292625" cy="216375"/>
          </a:xfrm>
        </p:grpSpPr>
        <p:sp>
          <p:nvSpPr>
            <p:cNvPr id="446" name="Google Shape;446;p20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20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20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20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20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1" name="Google Shape;451;p20"/>
          <p:cNvGrpSpPr/>
          <p:nvPr/>
        </p:nvGrpSpPr>
        <p:grpSpPr>
          <a:xfrm>
            <a:off x="6258857" y="3245014"/>
            <a:ext cx="354428" cy="362441"/>
            <a:chOff x="3171000" y="4021950"/>
            <a:chExt cx="268100" cy="265875"/>
          </a:xfrm>
        </p:grpSpPr>
        <p:sp>
          <p:nvSpPr>
            <p:cNvPr id="452" name="Google Shape;452;p20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20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54" name="Google Shape;454;p20"/>
          <p:cNvSpPr/>
          <p:nvPr/>
        </p:nvSpPr>
        <p:spPr>
          <a:xfrm>
            <a:off x="6779633" y="3279356"/>
            <a:ext cx="394518" cy="407460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5" name="Google Shape;455;p20"/>
          <p:cNvSpPr/>
          <p:nvPr/>
        </p:nvSpPr>
        <p:spPr>
          <a:xfrm>
            <a:off x="7334021" y="3263813"/>
            <a:ext cx="352082" cy="363191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56" name="Google Shape;456;p20"/>
          <p:cNvGrpSpPr/>
          <p:nvPr/>
        </p:nvGrpSpPr>
        <p:grpSpPr>
          <a:xfrm>
            <a:off x="7848132" y="3296667"/>
            <a:ext cx="334400" cy="344821"/>
            <a:chOff x="5684575" y="4038000"/>
            <a:chExt cx="252950" cy="252950"/>
          </a:xfrm>
        </p:grpSpPr>
        <p:sp>
          <p:nvSpPr>
            <p:cNvPr id="457" name="Google Shape;457;p20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20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20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20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20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20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3" name="Google Shape;463;p20"/>
          <p:cNvGrpSpPr/>
          <p:nvPr/>
        </p:nvGrpSpPr>
        <p:grpSpPr>
          <a:xfrm>
            <a:off x="8441727" y="3255101"/>
            <a:ext cx="247115" cy="399520"/>
            <a:chOff x="1982675" y="3599525"/>
            <a:chExt cx="186925" cy="293075"/>
          </a:xfrm>
        </p:grpSpPr>
        <p:sp>
          <p:nvSpPr>
            <p:cNvPr id="464" name="Google Shape;464;p20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" name="Google Shape;465;p20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6" name="Google Shape;466;p20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7" name="Google Shape;467;p20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20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9" name="Google Shape;469;p20"/>
          <p:cNvGrpSpPr/>
          <p:nvPr/>
        </p:nvGrpSpPr>
        <p:grpSpPr>
          <a:xfrm>
            <a:off x="8947735" y="3255100"/>
            <a:ext cx="178106" cy="398940"/>
            <a:chOff x="2397075" y="3602200"/>
            <a:chExt cx="134725" cy="292650"/>
          </a:xfrm>
        </p:grpSpPr>
        <p:sp>
          <p:nvSpPr>
            <p:cNvPr id="470" name="Google Shape;470;p20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20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20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3" name="Google Shape;473;p20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20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5" name="Google Shape;475;p20"/>
          <p:cNvGrpSpPr/>
          <p:nvPr/>
        </p:nvGrpSpPr>
        <p:grpSpPr>
          <a:xfrm>
            <a:off x="2581850" y="3939524"/>
            <a:ext cx="246520" cy="383741"/>
            <a:chOff x="2717350" y="3603525"/>
            <a:chExt cx="186475" cy="281500"/>
          </a:xfrm>
        </p:grpSpPr>
        <p:sp>
          <p:nvSpPr>
            <p:cNvPr id="476" name="Google Shape;476;p20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20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20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20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0" name="Google Shape;480;p20"/>
          <p:cNvSpPr/>
          <p:nvPr/>
        </p:nvSpPr>
        <p:spPr>
          <a:xfrm>
            <a:off x="9383691" y="3279595"/>
            <a:ext cx="387478" cy="335143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1" name="Google Shape;481;p20"/>
          <p:cNvGrpSpPr/>
          <p:nvPr/>
        </p:nvGrpSpPr>
        <p:grpSpPr>
          <a:xfrm>
            <a:off x="3024770" y="3949867"/>
            <a:ext cx="332053" cy="363054"/>
            <a:chOff x="3927075" y="3612900"/>
            <a:chExt cx="251175" cy="266325"/>
          </a:xfrm>
        </p:grpSpPr>
        <p:sp>
          <p:nvSpPr>
            <p:cNvPr id="482" name="Google Shape;482;p20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20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4" name="Google Shape;484;p20"/>
          <p:cNvGrpSpPr/>
          <p:nvPr/>
        </p:nvGrpSpPr>
        <p:grpSpPr>
          <a:xfrm>
            <a:off x="3552875" y="4009464"/>
            <a:ext cx="336152" cy="347241"/>
            <a:chOff x="4324975" y="3617800"/>
            <a:chExt cx="254275" cy="254725"/>
          </a:xfrm>
        </p:grpSpPr>
        <p:sp>
          <p:nvSpPr>
            <p:cNvPr id="485" name="Google Shape;485;p20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" name="Google Shape;486;p20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20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8" name="Google Shape;488;p20"/>
          <p:cNvGrpSpPr/>
          <p:nvPr/>
        </p:nvGrpSpPr>
        <p:grpSpPr>
          <a:xfrm>
            <a:off x="4086534" y="4075136"/>
            <a:ext cx="399872" cy="217737"/>
            <a:chOff x="4728650" y="3665975"/>
            <a:chExt cx="302475" cy="159725"/>
          </a:xfrm>
        </p:grpSpPr>
        <p:sp>
          <p:nvSpPr>
            <p:cNvPr id="489" name="Google Shape;489;p20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20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1" name="Google Shape;491;p20"/>
          <p:cNvGrpSpPr/>
          <p:nvPr/>
        </p:nvGrpSpPr>
        <p:grpSpPr>
          <a:xfrm>
            <a:off x="4613200" y="4032296"/>
            <a:ext cx="382719" cy="282796"/>
            <a:chOff x="5164925" y="3642775"/>
            <a:chExt cx="289500" cy="207450"/>
          </a:xfrm>
        </p:grpSpPr>
        <p:sp>
          <p:nvSpPr>
            <p:cNvPr id="492" name="Google Shape;492;p20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20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20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20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" name="Google Shape;496;p20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7" name="Google Shape;497;p20"/>
          <p:cNvSpPr/>
          <p:nvPr/>
        </p:nvSpPr>
        <p:spPr>
          <a:xfrm>
            <a:off x="5213990" y="3946022"/>
            <a:ext cx="360939" cy="372154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8" name="Google Shape;498;p20"/>
          <p:cNvSpPr/>
          <p:nvPr/>
        </p:nvSpPr>
        <p:spPr>
          <a:xfrm>
            <a:off x="5717809" y="3977943"/>
            <a:ext cx="334367" cy="308322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9" name="Google Shape;499;p20"/>
          <p:cNvSpPr/>
          <p:nvPr/>
        </p:nvSpPr>
        <p:spPr>
          <a:xfrm>
            <a:off x="6195030" y="3967189"/>
            <a:ext cx="318470" cy="329826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0" name="Google Shape;500;p20"/>
          <p:cNvSpPr/>
          <p:nvPr/>
        </p:nvSpPr>
        <p:spPr>
          <a:xfrm>
            <a:off x="6776032" y="3893463"/>
            <a:ext cx="351487" cy="362475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1" name="Google Shape;501;p20"/>
          <p:cNvSpPr/>
          <p:nvPr/>
        </p:nvSpPr>
        <p:spPr>
          <a:xfrm>
            <a:off x="7285385" y="3893174"/>
            <a:ext cx="351487" cy="363054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2" name="Google Shape;502;p20"/>
          <p:cNvSpPr/>
          <p:nvPr/>
        </p:nvSpPr>
        <p:spPr>
          <a:xfrm>
            <a:off x="7794738" y="3885624"/>
            <a:ext cx="340283" cy="420206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" name="Google Shape;503;p20"/>
          <p:cNvSpPr/>
          <p:nvPr/>
        </p:nvSpPr>
        <p:spPr>
          <a:xfrm>
            <a:off x="8408731" y="3942085"/>
            <a:ext cx="298441" cy="344344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04" name="Google Shape;504;p20"/>
          <p:cNvGrpSpPr/>
          <p:nvPr/>
        </p:nvGrpSpPr>
        <p:grpSpPr>
          <a:xfrm>
            <a:off x="8933824" y="3946516"/>
            <a:ext cx="327294" cy="334632"/>
            <a:chOff x="5717150" y="2098500"/>
            <a:chExt cx="247575" cy="245475"/>
          </a:xfrm>
        </p:grpSpPr>
        <p:sp>
          <p:nvSpPr>
            <p:cNvPr id="505" name="Google Shape;505;p20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20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20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8" name="Google Shape;508;p20"/>
          <p:cNvSpPr/>
          <p:nvPr/>
        </p:nvSpPr>
        <p:spPr>
          <a:xfrm>
            <a:off x="9483441" y="3879488"/>
            <a:ext cx="283106" cy="390420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9" name="Google Shape;509;p20"/>
          <p:cNvSpPr/>
          <p:nvPr/>
        </p:nvSpPr>
        <p:spPr>
          <a:xfrm>
            <a:off x="2519500" y="4678199"/>
            <a:ext cx="369169" cy="253623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0" name="Google Shape;510;p20"/>
          <p:cNvSpPr/>
          <p:nvPr/>
        </p:nvSpPr>
        <p:spPr>
          <a:xfrm>
            <a:off x="3039790" y="4659044"/>
            <a:ext cx="299036" cy="291929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1" name="Google Shape;511;p20"/>
          <p:cNvGrpSpPr/>
          <p:nvPr/>
        </p:nvGrpSpPr>
        <p:grpSpPr>
          <a:xfrm>
            <a:off x="3511298" y="4587442"/>
            <a:ext cx="352082" cy="317455"/>
            <a:chOff x="6435300" y="2742175"/>
            <a:chExt cx="266325" cy="232875"/>
          </a:xfrm>
        </p:grpSpPr>
        <p:sp>
          <p:nvSpPr>
            <p:cNvPr id="512" name="Google Shape;512;p20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20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4" name="Google Shape;514;p20"/>
          <p:cNvGrpSpPr/>
          <p:nvPr/>
        </p:nvGrpSpPr>
        <p:grpSpPr>
          <a:xfrm>
            <a:off x="4558258" y="4666567"/>
            <a:ext cx="333805" cy="344208"/>
            <a:chOff x="674800" y="2146225"/>
            <a:chExt cx="252500" cy="252500"/>
          </a:xfrm>
        </p:grpSpPr>
        <p:sp>
          <p:nvSpPr>
            <p:cNvPr id="515" name="Google Shape;515;p20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20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20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" name="Google Shape;518;p20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9" name="Google Shape;519;p20"/>
          <p:cNvGrpSpPr/>
          <p:nvPr/>
        </p:nvGrpSpPr>
        <p:grpSpPr>
          <a:xfrm>
            <a:off x="5085306" y="4678053"/>
            <a:ext cx="333805" cy="344208"/>
            <a:chOff x="2164225" y="2146225"/>
            <a:chExt cx="252500" cy="252500"/>
          </a:xfrm>
        </p:grpSpPr>
        <p:sp>
          <p:nvSpPr>
            <p:cNvPr id="520" name="Google Shape;520;p20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20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20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20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4" name="Google Shape;524;p20"/>
          <p:cNvGrpSpPr/>
          <p:nvPr/>
        </p:nvGrpSpPr>
        <p:grpSpPr>
          <a:xfrm>
            <a:off x="4031217" y="4677826"/>
            <a:ext cx="334400" cy="344821"/>
            <a:chOff x="689975" y="1737200"/>
            <a:chExt cx="252950" cy="252950"/>
          </a:xfrm>
        </p:grpSpPr>
        <p:sp>
          <p:nvSpPr>
            <p:cNvPr id="525" name="Google Shape;525;p20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20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20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20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20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20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1" name="Google Shape;531;p20"/>
          <p:cNvGrpSpPr/>
          <p:nvPr/>
        </p:nvGrpSpPr>
        <p:grpSpPr>
          <a:xfrm>
            <a:off x="5612075" y="4667702"/>
            <a:ext cx="334400" cy="344208"/>
            <a:chOff x="2961350" y="1740750"/>
            <a:chExt cx="252950" cy="252500"/>
          </a:xfrm>
        </p:grpSpPr>
        <p:sp>
          <p:nvSpPr>
            <p:cNvPr id="532" name="Google Shape;532;p20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20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20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20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" name="Google Shape;536;p20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" name="Google Shape;537;p20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8" name="Google Shape;538;p20"/>
          <p:cNvSpPr/>
          <p:nvPr/>
        </p:nvSpPr>
        <p:spPr>
          <a:xfrm>
            <a:off x="6169754" y="4696827"/>
            <a:ext cx="333026" cy="343577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900"/>
          </a:p>
        </p:txBody>
      </p:sp>
      <p:grpSp>
        <p:nvGrpSpPr>
          <p:cNvPr id="539" name="Google Shape;539;p20"/>
          <p:cNvGrpSpPr/>
          <p:nvPr/>
        </p:nvGrpSpPr>
        <p:grpSpPr>
          <a:xfrm>
            <a:off x="6696108" y="4616068"/>
            <a:ext cx="271902" cy="376448"/>
            <a:chOff x="4026550" y="3640100"/>
            <a:chExt cx="205675" cy="276150"/>
          </a:xfrm>
        </p:grpSpPr>
        <p:sp>
          <p:nvSpPr>
            <p:cNvPr id="540" name="Google Shape;540;p20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20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20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20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20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20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6" name="Google Shape;546;p20"/>
          <p:cNvSpPr/>
          <p:nvPr/>
        </p:nvSpPr>
        <p:spPr>
          <a:xfrm>
            <a:off x="7189931" y="4681983"/>
            <a:ext cx="319032" cy="363054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7" name="Google Shape;547;p20"/>
          <p:cNvGrpSpPr/>
          <p:nvPr/>
        </p:nvGrpSpPr>
        <p:grpSpPr>
          <a:xfrm>
            <a:off x="7732713" y="4715303"/>
            <a:ext cx="351487" cy="294826"/>
            <a:chOff x="853250" y="4006875"/>
            <a:chExt cx="265875" cy="216275"/>
          </a:xfrm>
        </p:grpSpPr>
        <p:sp>
          <p:nvSpPr>
            <p:cNvPr id="548" name="Google Shape;548;p20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20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0" name="Google Shape;550;p20"/>
          <p:cNvGrpSpPr/>
          <p:nvPr/>
        </p:nvGrpSpPr>
        <p:grpSpPr>
          <a:xfrm>
            <a:off x="8910280" y="4680882"/>
            <a:ext cx="245925" cy="363668"/>
            <a:chOff x="1978675" y="3981800"/>
            <a:chExt cx="186025" cy="266775"/>
          </a:xfrm>
        </p:grpSpPr>
        <p:sp>
          <p:nvSpPr>
            <p:cNvPr id="551" name="Google Shape;551;p20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20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3" name="Google Shape;553;p20"/>
          <p:cNvSpPr/>
          <p:nvPr/>
        </p:nvSpPr>
        <p:spPr>
          <a:xfrm>
            <a:off x="8307296" y="4702315"/>
            <a:ext cx="317875" cy="322363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4" name="Google Shape;554;p20"/>
          <p:cNvGrpSpPr/>
          <p:nvPr/>
        </p:nvGrpSpPr>
        <p:grpSpPr>
          <a:xfrm>
            <a:off x="9440020" y="4690326"/>
            <a:ext cx="333805" cy="344821"/>
            <a:chOff x="480325" y="3970200"/>
            <a:chExt cx="252500" cy="252950"/>
          </a:xfrm>
        </p:grpSpPr>
        <p:sp>
          <p:nvSpPr>
            <p:cNvPr id="555" name="Google Shape;555;p20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20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20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" name="Google Shape;558;p20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20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0" name="Google Shape;560;p20"/>
          <p:cNvSpPr/>
          <p:nvPr/>
        </p:nvSpPr>
        <p:spPr>
          <a:xfrm>
            <a:off x="2607371" y="5301169"/>
            <a:ext cx="193442" cy="308322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1" name="Google Shape;561;p20"/>
          <p:cNvGrpSpPr/>
          <p:nvPr/>
        </p:nvGrpSpPr>
        <p:grpSpPr>
          <a:xfrm>
            <a:off x="3015743" y="5279931"/>
            <a:ext cx="334400" cy="344208"/>
            <a:chOff x="5745250" y="4378350"/>
            <a:chExt cx="252950" cy="252500"/>
          </a:xfrm>
        </p:grpSpPr>
        <p:sp>
          <p:nvSpPr>
            <p:cNvPr id="562" name="Google Shape;562;p20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20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4" name="Google Shape;564;p20"/>
          <p:cNvGrpSpPr/>
          <p:nvPr/>
        </p:nvGrpSpPr>
        <p:grpSpPr>
          <a:xfrm>
            <a:off x="3525242" y="5284191"/>
            <a:ext cx="334400" cy="344821"/>
            <a:chOff x="6130650" y="4381475"/>
            <a:chExt cx="252950" cy="252950"/>
          </a:xfrm>
        </p:grpSpPr>
        <p:sp>
          <p:nvSpPr>
            <p:cNvPr id="565" name="Google Shape;565;p20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20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7" name="Google Shape;567;p20"/>
          <p:cNvSpPr/>
          <p:nvPr/>
        </p:nvSpPr>
        <p:spPr>
          <a:xfrm>
            <a:off x="4032278" y="5299090"/>
            <a:ext cx="323196" cy="316740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8" name="Google Shape;568;p20"/>
          <p:cNvGrpSpPr/>
          <p:nvPr/>
        </p:nvGrpSpPr>
        <p:grpSpPr>
          <a:xfrm>
            <a:off x="4533046" y="5307274"/>
            <a:ext cx="352082" cy="299802"/>
            <a:chOff x="6919750" y="1464650"/>
            <a:chExt cx="266325" cy="219925"/>
          </a:xfrm>
        </p:grpSpPr>
        <p:sp>
          <p:nvSpPr>
            <p:cNvPr id="569" name="Google Shape;569;p20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20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1" name="Google Shape;571;p20"/>
          <p:cNvGrpSpPr/>
          <p:nvPr/>
        </p:nvGrpSpPr>
        <p:grpSpPr>
          <a:xfrm>
            <a:off x="5059243" y="5282716"/>
            <a:ext cx="366855" cy="339948"/>
            <a:chOff x="4759875" y="1027050"/>
            <a:chExt cx="277500" cy="249375"/>
          </a:xfrm>
        </p:grpSpPr>
        <p:sp>
          <p:nvSpPr>
            <p:cNvPr id="572" name="Google Shape;572;p20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20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20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20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20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7" name="Google Shape;577;p20"/>
          <p:cNvGrpSpPr/>
          <p:nvPr/>
        </p:nvGrpSpPr>
        <p:grpSpPr>
          <a:xfrm>
            <a:off x="5600528" y="5266690"/>
            <a:ext cx="372738" cy="343186"/>
            <a:chOff x="3357900" y="1057675"/>
            <a:chExt cx="281950" cy="251750"/>
          </a:xfrm>
        </p:grpSpPr>
        <p:sp>
          <p:nvSpPr>
            <p:cNvPr id="578" name="Google Shape;578;p20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20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20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1" name="Google Shape;581;p20"/>
          <p:cNvGrpSpPr/>
          <p:nvPr/>
        </p:nvGrpSpPr>
        <p:grpSpPr>
          <a:xfrm>
            <a:off x="6163700" y="5251695"/>
            <a:ext cx="191095" cy="401974"/>
            <a:chOff x="3783900" y="1046675"/>
            <a:chExt cx="144550" cy="294875"/>
          </a:xfrm>
        </p:grpSpPr>
        <p:sp>
          <p:nvSpPr>
            <p:cNvPr id="582" name="Google Shape;582;p20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20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4" name="Google Shape;584;p20"/>
          <p:cNvSpPr/>
          <p:nvPr/>
        </p:nvSpPr>
        <p:spPr>
          <a:xfrm>
            <a:off x="6688739" y="5275929"/>
            <a:ext cx="257162" cy="363054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5" name="Google Shape;585;p20"/>
          <p:cNvGrpSpPr/>
          <p:nvPr/>
        </p:nvGrpSpPr>
        <p:grpSpPr>
          <a:xfrm>
            <a:off x="7062980" y="5009078"/>
            <a:ext cx="552596" cy="674409"/>
            <a:chOff x="238550" y="1487175"/>
            <a:chExt cx="418000" cy="494725"/>
          </a:xfrm>
        </p:grpSpPr>
        <p:sp>
          <p:nvSpPr>
            <p:cNvPr id="586" name="Google Shape;586;p20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20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20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20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20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20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20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20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20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5" name="Google Shape;595;p20"/>
          <p:cNvSpPr/>
          <p:nvPr/>
        </p:nvSpPr>
        <p:spPr>
          <a:xfrm>
            <a:off x="7732374" y="5409814"/>
            <a:ext cx="374490" cy="217396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6" name="Google Shape;596;p20"/>
          <p:cNvSpPr/>
          <p:nvPr/>
        </p:nvSpPr>
        <p:spPr>
          <a:xfrm>
            <a:off x="8223836" y="5320580"/>
            <a:ext cx="352082" cy="376448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7" name="Google Shape;597;p20"/>
          <p:cNvGrpSpPr/>
          <p:nvPr/>
        </p:nvGrpSpPr>
        <p:grpSpPr>
          <a:xfrm>
            <a:off x="8815358" y="5335837"/>
            <a:ext cx="364707" cy="363804"/>
            <a:chOff x="6010925" y="3998175"/>
            <a:chExt cx="275875" cy="266875"/>
          </a:xfrm>
        </p:grpSpPr>
        <p:sp>
          <p:nvSpPr>
            <p:cNvPr id="598" name="Google Shape;598;p20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20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20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20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20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3" name="Google Shape;603;p20"/>
          <p:cNvGrpSpPr/>
          <p:nvPr/>
        </p:nvGrpSpPr>
        <p:grpSpPr>
          <a:xfrm>
            <a:off x="9417554" y="5354462"/>
            <a:ext cx="352082" cy="308322"/>
            <a:chOff x="6866650" y="1038650"/>
            <a:chExt cx="266325" cy="226175"/>
          </a:xfrm>
        </p:grpSpPr>
        <p:sp>
          <p:nvSpPr>
            <p:cNvPr id="604" name="Google Shape;604;p20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20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20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7" name="Google Shape;607;p20"/>
          <p:cNvGrpSpPr/>
          <p:nvPr/>
        </p:nvGrpSpPr>
        <p:grpSpPr>
          <a:xfrm>
            <a:off x="5155087" y="1990612"/>
            <a:ext cx="272497" cy="362441"/>
            <a:chOff x="2033075" y="2942475"/>
            <a:chExt cx="206125" cy="265875"/>
          </a:xfrm>
        </p:grpSpPr>
        <p:sp>
          <p:nvSpPr>
            <p:cNvPr id="608" name="Google Shape;608;p20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20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20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20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20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20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4" name="Google Shape;614;p20"/>
          <p:cNvSpPr/>
          <p:nvPr/>
        </p:nvSpPr>
        <p:spPr>
          <a:xfrm>
            <a:off x="2519516" y="5931023"/>
            <a:ext cx="281917" cy="398327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5" name="Google Shape;615;p20"/>
          <p:cNvGrpSpPr/>
          <p:nvPr/>
        </p:nvGrpSpPr>
        <p:grpSpPr>
          <a:xfrm>
            <a:off x="3016802" y="5967014"/>
            <a:ext cx="325576" cy="362441"/>
            <a:chOff x="3081775" y="1061400"/>
            <a:chExt cx="246275" cy="265875"/>
          </a:xfrm>
        </p:grpSpPr>
        <p:sp>
          <p:nvSpPr>
            <p:cNvPr id="616" name="Google Shape;616;p20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20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20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9" name="Google Shape;619;p20"/>
          <p:cNvGrpSpPr/>
          <p:nvPr/>
        </p:nvGrpSpPr>
        <p:grpSpPr>
          <a:xfrm>
            <a:off x="3556513" y="5780534"/>
            <a:ext cx="369202" cy="325941"/>
            <a:chOff x="2847150" y="1805000"/>
            <a:chExt cx="279275" cy="239100"/>
          </a:xfrm>
        </p:grpSpPr>
        <p:sp>
          <p:nvSpPr>
            <p:cNvPr id="620" name="Google Shape;620;p20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20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2" name="Google Shape;622;p20"/>
          <p:cNvSpPr/>
          <p:nvPr/>
        </p:nvSpPr>
        <p:spPr>
          <a:xfrm>
            <a:off x="4138834" y="5830310"/>
            <a:ext cx="386850" cy="190371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3" name="Google Shape;623;p20"/>
          <p:cNvGrpSpPr/>
          <p:nvPr/>
        </p:nvGrpSpPr>
        <p:grpSpPr>
          <a:xfrm>
            <a:off x="4742307" y="5953391"/>
            <a:ext cx="352082" cy="363054"/>
            <a:chOff x="6435300" y="1095300"/>
            <a:chExt cx="266325" cy="266325"/>
          </a:xfrm>
        </p:grpSpPr>
        <p:sp>
          <p:nvSpPr>
            <p:cNvPr id="624" name="Google Shape;624;p20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20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20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7" name="Google Shape;627;p20"/>
          <p:cNvSpPr/>
          <p:nvPr/>
        </p:nvSpPr>
        <p:spPr>
          <a:xfrm>
            <a:off x="5306157" y="5967579"/>
            <a:ext cx="246520" cy="331428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8" name="Google Shape;628;p20"/>
          <p:cNvSpPr/>
          <p:nvPr/>
        </p:nvSpPr>
        <p:spPr>
          <a:xfrm>
            <a:off x="5766907" y="5939272"/>
            <a:ext cx="312554" cy="308935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9" name="Google Shape;629;p20"/>
          <p:cNvGrpSpPr/>
          <p:nvPr/>
        </p:nvGrpSpPr>
        <p:grpSpPr>
          <a:xfrm>
            <a:off x="6295376" y="5948455"/>
            <a:ext cx="301350" cy="363054"/>
            <a:chOff x="4506525" y="1060950"/>
            <a:chExt cx="227950" cy="266325"/>
          </a:xfrm>
        </p:grpSpPr>
        <p:sp>
          <p:nvSpPr>
            <p:cNvPr id="630" name="Google Shape;630;p20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20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20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20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20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20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20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7" name="Google Shape;637;p20"/>
          <p:cNvSpPr/>
          <p:nvPr/>
        </p:nvSpPr>
        <p:spPr>
          <a:xfrm>
            <a:off x="6754423" y="5843143"/>
            <a:ext cx="386883" cy="126846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8" name="Google Shape;638;p20"/>
          <p:cNvSpPr/>
          <p:nvPr/>
        </p:nvSpPr>
        <p:spPr>
          <a:xfrm>
            <a:off x="7751141" y="5797503"/>
            <a:ext cx="307266" cy="358181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9" name="Google Shape;639;p20"/>
          <p:cNvGrpSpPr/>
          <p:nvPr/>
        </p:nvGrpSpPr>
        <p:grpSpPr>
          <a:xfrm>
            <a:off x="7301010" y="5797711"/>
            <a:ext cx="251246" cy="356340"/>
            <a:chOff x="867500" y="3647700"/>
            <a:chExt cx="190050" cy="261400"/>
          </a:xfrm>
        </p:grpSpPr>
        <p:sp>
          <p:nvSpPr>
            <p:cNvPr id="640" name="Google Shape;640;p20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20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20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20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20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5" name="Google Shape;645;p20"/>
          <p:cNvSpPr/>
          <p:nvPr/>
        </p:nvSpPr>
        <p:spPr>
          <a:xfrm>
            <a:off x="8257587" y="5992956"/>
            <a:ext cx="356775" cy="308356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" name="Google Shape;646;p20"/>
          <p:cNvSpPr/>
          <p:nvPr/>
        </p:nvSpPr>
        <p:spPr>
          <a:xfrm>
            <a:off x="8859393" y="5991694"/>
            <a:ext cx="306671" cy="362134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7" name="Google Shape;647;p20"/>
          <p:cNvGrpSpPr/>
          <p:nvPr/>
        </p:nvGrpSpPr>
        <p:grpSpPr>
          <a:xfrm>
            <a:off x="9443288" y="5981484"/>
            <a:ext cx="299598" cy="398327"/>
            <a:chOff x="3707175" y="1322350"/>
            <a:chExt cx="226625" cy="292200"/>
          </a:xfrm>
        </p:grpSpPr>
        <p:sp>
          <p:nvSpPr>
            <p:cNvPr id="648" name="Google Shape;648;p20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20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53" name="Shape 653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FFFFF"/>
      </a:lt1>
      <a:dk2>
        <a:srgbClr val="434343"/>
      </a:dk2>
      <a:lt2>
        <a:srgbClr val="757070"/>
      </a:lt2>
      <a:accent1>
        <a:srgbClr val="FBBC05"/>
      </a:accent1>
      <a:accent2>
        <a:srgbClr val="EA4335"/>
      </a:accent2>
      <a:accent3>
        <a:srgbClr val="34A853"/>
      </a:accent3>
      <a:accent4>
        <a:srgbClr val="4285F4"/>
      </a:accent4>
      <a:accent5>
        <a:srgbClr val="7248B9"/>
      </a:accent5>
      <a:accent6>
        <a:srgbClr val="D62976"/>
      </a:accent6>
      <a:hlink>
        <a:srgbClr val="00000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