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9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24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29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33.xml"/>
  <Override ContentType="application/vnd.openxmlformats-officedocument.presentationml.slideLayout+xml" PartName="/ppt/slideLayouts/slideLayout25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34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21.xml"/>
  <Override ContentType="application/vnd.openxmlformats-officedocument.presentationml.slideLayout+xml" PartName="/ppt/slideLayouts/slideLayout30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26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35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31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8.xml"/>
  <Override ContentType="application/vnd.openxmlformats-officedocument.presentationml.slideLayout+xml" PartName="/ppt/slideLayouts/slideLayout27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23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32.xml"/>
  <Override ContentType="application/vnd.openxmlformats-officedocument.presentationml.slideMaster+xml" PartName="/ppt/slideMasters/slideMaster2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38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theme+xml" PartName="/ppt/theme/theme3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>
  <p:sldMasterIdLst>
    <p:sldMasterId id="2147483683" r:id="rId4"/>
    <p:sldMasterId id="2147483684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  <p:sldId id="274" r:id="rId25"/>
    <p:sldId id="275" r:id="rId26"/>
    <p:sldId id="276" r:id="rId27"/>
    <p:sldId id="277" r:id="rId28"/>
    <p:sldId id="278" r:id="rId29"/>
    <p:sldId id="279" r:id="rId30"/>
    <p:sldId id="280" r:id="rId31"/>
    <p:sldId id="281" r:id="rId32"/>
    <p:sldId id="282" r:id="rId33"/>
    <p:sldId id="283" r:id="rId34"/>
    <p:sldId id="284" r:id="rId35"/>
    <p:sldId id="285" r:id="rId36"/>
    <p:sldId id="286" r:id="rId37"/>
    <p:sldId id="287" r:id="rId38"/>
    <p:sldId id="288" r:id="rId39"/>
    <p:sldId id="289" r:id="rId40"/>
    <p:sldId id="290" r:id="rId41"/>
    <p:sldId id="291" r:id="rId42"/>
    <p:sldId id="292" r:id="rId43"/>
    <p:sldId id="293" r:id="rId44"/>
    <p:sldId id="294" r:id="rId45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8572F210-502C-4C03-85BB-CBB5881BA88E}">
  <a:tblStyle styleId="{8572F210-502C-4C03-85BB-CBB5881BA88E}" styleName="Table_0">
    <a:wholeTbl>
      <a:tcTxStyle>
        <a:font>
          <a:latin typeface="Arial"/>
          <a:ea typeface="Arial"/>
          <a:cs typeface="Arial"/>
        </a:font>
        <a:srgbClr val="000000"/>
      </a:tcTx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  <a:tblStyle styleId="{C6ECD1E5-2432-49C4-B438-8084EB8A0388}" styleName="Table_1">
    <a:wholeTbl>
      <a:tcTxStyle b="off" i="off">
        <a:font>
          <a:latin typeface="맑은 고딕"/>
          <a:ea typeface="맑은 고딕"/>
          <a:cs typeface="맑은 고딕"/>
        </a:font>
        <a:schemeClr val="dk1"/>
      </a:tcTxStyle>
      <a:tcStyle>
        <a:tcBdr>
          <a:lef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E8ECF4"/>
          </a:solidFill>
        </a:fill>
      </a:tcStyle>
    </a:wholeTbl>
    <a:band1H>
      <a:tcTxStyle/>
      <a:tcStyle>
        <a:fill>
          <a:solidFill>
            <a:srgbClr val="CFD7E7"/>
          </a:solidFill>
        </a:fill>
      </a:tcStyle>
    </a:band1H>
    <a:band2H>
      <a:tcTxStyle/>
    </a:band2H>
    <a:band1V>
      <a:tcTxStyle/>
      <a:tcStyle>
        <a:fill>
          <a:solidFill>
            <a:srgbClr val="CFD7E7"/>
          </a:solidFill>
        </a:fill>
      </a:tcStyle>
    </a:band1V>
    <a:band2V>
      <a:tcTxStyle/>
    </a:band2V>
    <a:la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lastCol>
    <a:fir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firstCol>
    <a:la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top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chemeClr val="accent1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bottom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chemeClr val="accent1"/>
          </a:solidFill>
        </a:fill>
      </a:tcStyle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4.xml"/><Relationship Id="rId20" Type="http://schemas.openxmlformats.org/officeDocument/2006/relationships/slide" Target="slides/slide14.xml"/><Relationship Id="rId42" Type="http://schemas.openxmlformats.org/officeDocument/2006/relationships/slide" Target="slides/slide36.xml"/><Relationship Id="rId41" Type="http://schemas.openxmlformats.org/officeDocument/2006/relationships/slide" Target="slides/slide35.xml"/><Relationship Id="rId22" Type="http://schemas.openxmlformats.org/officeDocument/2006/relationships/slide" Target="slides/slide16.xml"/><Relationship Id="rId44" Type="http://schemas.openxmlformats.org/officeDocument/2006/relationships/slide" Target="slides/slide38.xml"/><Relationship Id="rId21" Type="http://schemas.openxmlformats.org/officeDocument/2006/relationships/slide" Target="slides/slide15.xml"/><Relationship Id="rId43" Type="http://schemas.openxmlformats.org/officeDocument/2006/relationships/slide" Target="slides/slide37.xml"/><Relationship Id="rId24" Type="http://schemas.openxmlformats.org/officeDocument/2006/relationships/slide" Target="slides/slide18.xml"/><Relationship Id="rId23" Type="http://schemas.openxmlformats.org/officeDocument/2006/relationships/slide" Target="slides/slide17.xml"/><Relationship Id="rId45" Type="http://schemas.openxmlformats.org/officeDocument/2006/relationships/slide" Target="slides/slide39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3.xml"/><Relationship Id="rId26" Type="http://schemas.openxmlformats.org/officeDocument/2006/relationships/slide" Target="slides/slide20.xml"/><Relationship Id="rId25" Type="http://schemas.openxmlformats.org/officeDocument/2006/relationships/slide" Target="slides/slide19.xml"/><Relationship Id="rId28" Type="http://schemas.openxmlformats.org/officeDocument/2006/relationships/slide" Target="slides/slide22.xml"/><Relationship Id="rId27" Type="http://schemas.openxmlformats.org/officeDocument/2006/relationships/slide" Target="slides/slide21.xml"/><Relationship Id="rId5" Type="http://schemas.openxmlformats.org/officeDocument/2006/relationships/slideMaster" Target="slideMasters/slideMaster2.xml"/><Relationship Id="rId6" Type="http://schemas.openxmlformats.org/officeDocument/2006/relationships/notesMaster" Target="notesMasters/notesMaster1.xml"/><Relationship Id="rId29" Type="http://schemas.openxmlformats.org/officeDocument/2006/relationships/slide" Target="slides/slide23.xml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slide" Target="slides/slide25.xml"/><Relationship Id="rId30" Type="http://schemas.openxmlformats.org/officeDocument/2006/relationships/slide" Target="slides/slide24.xml"/><Relationship Id="rId11" Type="http://schemas.openxmlformats.org/officeDocument/2006/relationships/slide" Target="slides/slide5.xml"/><Relationship Id="rId33" Type="http://schemas.openxmlformats.org/officeDocument/2006/relationships/slide" Target="slides/slide27.xml"/><Relationship Id="rId10" Type="http://schemas.openxmlformats.org/officeDocument/2006/relationships/slide" Target="slides/slide4.xml"/><Relationship Id="rId32" Type="http://schemas.openxmlformats.org/officeDocument/2006/relationships/slide" Target="slides/slide26.xml"/><Relationship Id="rId13" Type="http://schemas.openxmlformats.org/officeDocument/2006/relationships/slide" Target="slides/slide7.xml"/><Relationship Id="rId35" Type="http://schemas.openxmlformats.org/officeDocument/2006/relationships/slide" Target="slides/slide29.xml"/><Relationship Id="rId12" Type="http://schemas.openxmlformats.org/officeDocument/2006/relationships/slide" Target="slides/slide6.xml"/><Relationship Id="rId34" Type="http://schemas.openxmlformats.org/officeDocument/2006/relationships/slide" Target="slides/slide28.xml"/><Relationship Id="rId15" Type="http://schemas.openxmlformats.org/officeDocument/2006/relationships/slide" Target="slides/slide9.xml"/><Relationship Id="rId37" Type="http://schemas.openxmlformats.org/officeDocument/2006/relationships/slide" Target="slides/slide31.xml"/><Relationship Id="rId14" Type="http://schemas.openxmlformats.org/officeDocument/2006/relationships/slide" Target="slides/slide8.xml"/><Relationship Id="rId36" Type="http://schemas.openxmlformats.org/officeDocument/2006/relationships/slide" Target="slides/slide30.xml"/><Relationship Id="rId17" Type="http://schemas.openxmlformats.org/officeDocument/2006/relationships/slide" Target="slides/slide11.xml"/><Relationship Id="rId39" Type="http://schemas.openxmlformats.org/officeDocument/2006/relationships/slide" Target="slides/slide33.xml"/><Relationship Id="rId16" Type="http://schemas.openxmlformats.org/officeDocument/2006/relationships/slide" Target="slides/slide10.xml"/><Relationship Id="rId38" Type="http://schemas.openxmlformats.org/officeDocument/2006/relationships/slide" Target="slides/slide32.xml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g1cef6643d9_2_1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g1cef6643d9_2_11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g1cef6643d9_2_1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g1cef6643d9_2_12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g1cef6643d9_2_1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" name="Google Shape;189;g1cef6643d9_2_13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" name="Google Shape;233;g1cef6643d9_2_1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" name="Google Shape;234;g1cef6643d9_2_18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1" name="Shape 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" name="Google Shape;242;g1cef6643d9_2_1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3" name="Google Shape;243;g1cef6643d9_2_18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9" name="Shape 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" name="Google Shape;250;g1cef6643d9_2_1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" name="Google Shape;251;g1cef6643d9_2_19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g1cef6643d9_2_2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7" name="Google Shape;297;g1cef6643d9_2_24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g1cef6643d9_2_2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g1cef6643d9_2_26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0" name="Shape 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1" name="Google Shape;351;g1cef6643d9_2_2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" name="Google Shape;352;g1cef6643d9_2_29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2" name="Shape 3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" name="Google Shape;373;g1cef6643d9_2_3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4" name="Google Shape;374;g1cef6643d9_2_31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4" name="Shape 4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5" name="Google Shape;415;g1cef6643d9_2_3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6" name="Google Shape;416;g1cef6643d9_2_35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3" name="Shape 4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4" name="Google Shape;454;g1cef6643d9_2_3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5" name="Google Shape;455;g1cef6643d9_2_39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0" name="Shape 4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1" name="Google Shape;471;g1cef6643d9_2_4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" name="Google Shape;472;g1cef6643d9_2_40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2" name="Shape 5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3" name="Google Shape;513;g1cef6643d9_2_4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" name="Google Shape;514;g1cef6643d9_2_45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2" name="Shape 5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3" name="Google Shape;553;g1cef6643d9_2_48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554" name="Google Shape;554;g1cef6643d9_2_4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5" name="Google Shape;555;g1cef6643d9_2_489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‹#›</a:t>
            </a:fld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4" name="Shape 5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5" name="Google Shape;565;g1cef6643d9_2_5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6" name="Google Shape;566;g1cef6643d9_2_50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07" name="Shape 6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8" name="Google Shape;608;g1cef6643d9_2_5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9" name="Google Shape;609;g1cef6643d9_2_54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9" name="Shape 6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0" name="Google Shape;690;g1cef6643d9_2_6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1" name="Google Shape;691;g1cef6643d9_2_62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0" name="Shape 7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1" name="Google Shape;721;g1cef6643d9_2_6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" name="Google Shape;722;g1cef6643d9_2_65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46" name="Shape 7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7" name="Google Shape;747;g1cef6643d9_2_67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8" name="Google Shape;748;g1cef6643d9_2_67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93" name="Shape 7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4" name="Google Shape;794;g1cef6643d9_2_7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5" name="Google Shape;795;g1cef6643d9_2_72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5" name="Shape 8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6" name="Google Shape;806;g1cef6643d9_2_7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7" name="Google Shape;807;g1cef6643d9_2_73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8" name="Shape 8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9" name="Google Shape;829;g1cef6643d9_2_7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0" name="Google Shape;830;g1cef6643d9_2_75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4" name="Shape 8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5" name="Google Shape;865;g1cef6643d9_2_79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6" name="Google Shape;866;g1cef6643d9_2_79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74" name="Shape 8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5" name="Google Shape;875;g1cef6643d9_2_8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6" name="Google Shape;876;g1cef6643d9_2_80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4" name="Shape 8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5" name="Google Shape;885;g1cef6643d9_2_8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6" name="Google Shape;886;g1cef6643d9_2_81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15" name="Shape 9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6" name="Google Shape;916;g1cef6643d9_2_8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7" name="Google Shape;917;g1cef6643d9_2_84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0" name="Shape 9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1" name="Google Shape;941;g1cef6643d9_2_86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942" name="Google Shape;942;g1cef6643d9_2_8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3" name="Google Shape;943;g1cef6643d9_2_864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‹#›</a:t>
            </a:fld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70" name="Shape 9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1" name="Google Shape;971;g1cef6643d9_2_8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2" name="Google Shape;972;g1cef6643d9_2_89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77" name="Shape 9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8" name="Google Shape;978;g1cef6643d9_2_8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9" name="Google Shape;979;g1cef6643d9_2_89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04" name="Shape 10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5" name="Google Shape;1005;g1cef6643d9_2_9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6" name="Google Shape;1006;g1cef6643d9_2_92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29" name="Shape 10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0" name="Google Shape;1030;g1cef6643d9_2_9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1" name="Google Shape;1031;g1cef6643d9_2_94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39" name="Shape 10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0" name="Google Shape;1040;g1cef6643d9_2_9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1" name="Google Shape;1041;g1cef6643d9_2_95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52" name="Shape 10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3" name="Google Shape;1053;g1cef6643d9_2_9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4" name="Google Shape;1054;g1cef6643d9_2_97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59" name="Shape 10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0" name="Google Shape;1060;g1cef6643d9_2_97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1" name="Google Shape;1061;g1cef6643d9_2_97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0" name="Shape 10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1" name="Google Shape;1071;g1cef6643d9_2_98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2" name="Google Shape;1072;g1cef6643d9_2_98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32" name="Shape 1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3" name="Google Shape;1133;g1cef6643d9_2_10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4" name="Google Shape;1134;g1cef6643d9_2_104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87" name="Shape 1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8" name="Google Shape;1188;g1cef6643d9_2_11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9" name="Google Shape;1189;g1cef6643d9_2_110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43" name="Shape 1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4" name="Google Shape;1244;g1cef6643d9_2_11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5" name="Google Shape;1245;g1cef6643d9_2_115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7.jp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6.pn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6.pn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7.jpg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2.jpg"/><Relationship Id="rId3" Type="http://schemas.openxmlformats.org/officeDocument/2006/relationships/image" Target="../media/image3.png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9.png"/></Relationships>
</file>

<file path=ppt/slideLayouts/_rels/slideLayout2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5.jpg"/></Relationships>
</file>

<file path=ppt/slideLayouts/_rels/slideLayout2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3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4.png"/></Relationships>
</file>

<file path=ppt/slideLayouts/_rels/slideLayout3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3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3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8.jpg"/></Relationships>
</file>

<file path=ppt/slideLayouts/_rels/slideLayout3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3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slid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311708" y="744575"/>
            <a:ext cx="85206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1pPr>
            <a:lvl2pPr lvl="1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11" name="Google Shape;11;p2"/>
          <p:cNvSpPr txBox="1"/>
          <p:nvPr>
            <p:ph idx="1" type="subTitle"/>
          </p:nvPr>
        </p:nvSpPr>
        <p:spPr>
          <a:xfrm>
            <a:off x="311700" y="2834125"/>
            <a:ext cx="85206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  <p:sp>
        <p:nvSpPr>
          <p:cNvPr id="12" name="Google Shape;12;p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header" type="secHead">
  <p:cSld name="SECTION_HEADER"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3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5" name="Google Shape;15;p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" type="tx">
  <p:cSld name="TITLE_AND_BODY"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Google Shape;17;p4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8" name="Google Shape;18;p4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9" name="Google Shape;19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two columns" type="twoColTx">
  <p:cSld name="TITLE_AND_TWO_COLUMNS"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Google Shape;21;p5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2" name="Google Shape;22;p5"/>
          <p:cNvSpPr txBox="1"/>
          <p:nvPr>
            <p:ph idx="1" type="body"/>
          </p:nvPr>
        </p:nvSpPr>
        <p:spPr>
          <a:xfrm>
            <a:off x="3117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3" name="Google Shape;23;p5"/>
          <p:cNvSpPr txBox="1"/>
          <p:nvPr>
            <p:ph idx="2" type="body"/>
          </p:nvPr>
        </p:nvSpPr>
        <p:spPr>
          <a:xfrm>
            <a:off x="48324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4" name="Google Shape;24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Google Shape;26;p6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7" name="Google Shape;27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One column text">
  <p:cSld name="ONE_COLUMN_TEXT"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Google Shape;29;p7"/>
          <p:cNvSpPr txBox="1"/>
          <p:nvPr>
            <p:ph type="title"/>
          </p:nvPr>
        </p:nvSpPr>
        <p:spPr>
          <a:xfrm>
            <a:off x="311700" y="55560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30" name="Google Shape;30;p7"/>
          <p:cNvSpPr txBox="1"/>
          <p:nvPr>
            <p:ph idx="1" type="body"/>
          </p:nvPr>
        </p:nvSpPr>
        <p:spPr>
          <a:xfrm>
            <a:off x="311700" y="1389600"/>
            <a:ext cx="28080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31" name="Google Shape;31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Main point">
  <p:cSld name="MAIN_POINT"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Google Shape;33;p8"/>
          <p:cNvSpPr txBox="1"/>
          <p:nvPr>
            <p:ph type="title"/>
          </p:nvPr>
        </p:nvSpPr>
        <p:spPr>
          <a:xfrm>
            <a:off x="490250" y="450150"/>
            <a:ext cx="63678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34" name="Google Shape;34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title and description">
  <p:cSld name="SECTION_TITLE_AND_DESCRIPTION"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Google Shape;36;p9"/>
          <p:cNvSpPr/>
          <p:nvPr/>
        </p:nvSpPr>
        <p:spPr>
          <a:xfrm>
            <a:off x="4572000" y="-125"/>
            <a:ext cx="4572000" cy="5143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" name="Google Shape;37;p9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38" name="Google Shape;38;p9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39" name="Google Shape;39;p9"/>
          <p:cNvSpPr txBox="1"/>
          <p:nvPr>
            <p:ph idx="2" type="body"/>
          </p:nvPr>
        </p:nvSpPr>
        <p:spPr>
          <a:xfrm>
            <a:off x="4939500" y="724075"/>
            <a:ext cx="3837000" cy="369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40" name="Google Shape;40;p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10"/>
          <p:cNvSpPr txBox="1"/>
          <p:nvPr>
            <p:ph idx="1" type="body"/>
          </p:nvPr>
        </p:nvSpPr>
        <p:spPr>
          <a:xfrm>
            <a:off x="311700" y="4230575"/>
            <a:ext cx="5998800" cy="60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</a:lstStyle>
          <a:p/>
        </p:txBody>
      </p:sp>
      <p:sp>
        <p:nvSpPr>
          <p:cNvPr id="43" name="Google Shape;43;p1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ig number">
  <p:cSld name="BIG_NUMBER">
    <p:spTree>
      <p:nvGrpSpPr>
        <p:cNvPr id="44" name="Shape 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Google Shape;45;p11"/>
          <p:cNvSpPr txBox="1"/>
          <p:nvPr>
            <p:ph hasCustomPrompt="1" type="title"/>
          </p:nvPr>
        </p:nvSpPr>
        <p:spPr>
          <a:xfrm>
            <a:off x="311700" y="1106125"/>
            <a:ext cx="8520600" cy="196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1pPr>
            <a:lvl2pPr lvl="1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2pPr>
            <a:lvl3pPr lvl="2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3pPr>
            <a:lvl4pPr lvl="3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4pPr>
            <a:lvl5pPr lvl="4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5pPr>
            <a:lvl6pPr lvl="5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6pPr>
            <a:lvl7pPr lvl="6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7pPr>
            <a:lvl8pPr lvl="7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8pPr>
            <a:lvl9pPr lvl="8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9pPr>
          </a:lstStyle>
          <a:p>
            <a:r>
              <a:t>xx%</a:t>
            </a:r>
          </a:p>
        </p:txBody>
      </p:sp>
      <p:sp>
        <p:nvSpPr>
          <p:cNvPr id="46" name="Google Shape;46;p11"/>
          <p:cNvSpPr txBox="1"/>
          <p:nvPr>
            <p:ph idx="1" type="body"/>
          </p:nvPr>
        </p:nvSpPr>
        <p:spPr>
          <a:xfrm>
            <a:off x="311700" y="31522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algn="ct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algn="ctr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47" name="Google Shape;47;p1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1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ver Slide layout">
  <p:cSld name="Cover Slide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Google Shape;52;p14"/>
          <p:cNvSpPr txBox="1"/>
          <p:nvPr>
            <p:ph idx="1" type="subTitle"/>
          </p:nvPr>
        </p:nvSpPr>
        <p:spPr>
          <a:xfrm>
            <a:off x="3237800" y="2988665"/>
            <a:ext cx="2668200" cy="101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53" name="Google Shape;53;p14"/>
          <p:cNvSpPr txBox="1"/>
          <p:nvPr>
            <p:ph type="title"/>
          </p:nvPr>
        </p:nvSpPr>
        <p:spPr>
          <a:xfrm>
            <a:off x="2976482" y="1140594"/>
            <a:ext cx="3235800" cy="1972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For Use Layout">
  <p:cSld name="For Use Layout">
    <p:spTree>
      <p:nvGrpSpPr>
        <p:cNvPr id="54" name="Shape 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" name="Google Shape;55;p15"/>
          <p:cNvSpPr/>
          <p:nvPr/>
        </p:nvSpPr>
        <p:spPr>
          <a:xfrm>
            <a:off x="0" y="2571750"/>
            <a:ext cx="9144000" cy="2571750"/>
          </a:xfrm>
          <a:prstGeom prst="rect">
            <a:avLst/>
          </a:prstGeom>
          <a:solidFill>
            <a:srgbClr val="E36C0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Googleslidesppt\02-GSppt-Contents-Kim\20170215\02-abs\businessman-with-city-vew-png.png" id="56" name="Google Shape;56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9037" y="708009"/>
            <a:ext cx="1793463" cy="3725620"/>
          </a:xfrm>
          <a:prstGeom prst="rect">
            <a:avLst/>
          </a:prstGeom>
          <a:noFill/>
          <a:ln>
            <a:noFill/>
          </a:ln>
        </p:spPr>
      </p:pic>
      <p:sp>
        <p:nvSpPr>
          <p:cNvPr id="57" name="Google Shape;57;p15"/>
          <p:cNvSpPr txBox="1"/>
          <p:nvPr>
            <p:ph type="title"/>
          </p:nvPr>
        </p:nvSpPr>
        <p:spPr>
          <a:xfrm>
            <a:off x="1892500" y="425900"/>
            <a:ext cx="7251600" cy="54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Agenda Layout">
  <p:cSld name="Agenda Layout"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16"/>
          <p:cNvSpPr/>
          <p:nvPr/>
        </p:nvSpPr>
        <p:spPr>
          <a:xfrm>
            <a:off x="0" y="2571750"/>
            <a:ext cx="9144000" cy="2571750"/>
          </a:xfrm>
          <a:prstGeom prst="rect">
            <a:avLst/>
          </a:prstGeom>
          <a:solidFill>
            <a:srgbClr val="E36C0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Googleslidesppt\02-GSppt-Contents-Kim\20170215\02-abs\businessman-with-city-vew-png.png" id="60" name="Google Shape;60;p1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61435" y="339502"/>
            <a:ext cx="2105436" cy="4373692"/>
          </a:xfrm>
          <a:prstGeom prst="rect">
            <a:avLst/>
          </a:prstGeom>
          <a:noFill/>
          <a:ln>
            <a:noFill/>
          </a:ln>
        </p:spPr>
      </p:pic>
      <p:sp>
        <p:nvSpPr>
          <p:cNvPr id="61" name="Google Shape;61;p16"/>
          <p:cNvSpPr txBox="1"/>
          <p:nvPr>
            <p:ph type="title"/>
          </p:nvPr>
        </p:nvSpPr>
        <p:spPr>
          <a:xfrm>
            <a:off x="2566875" y="349700"/>
            <a:ext cx="6577200" cy="54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Break Layout">
  <p:cSld name="Section Break Layout"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17"/>
          <p:cNvSpPr/>
          <p:nvPr>
            <p:ph idx="2" type="pic"/>
          </p:nvPr>
        </p:nvSpPr>
        <p:spPr>
          <a:xfrm>
            <a:off x="1" y="0"/>
            <a:ext cx="9144000" cy="257175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 algn="ctr">
              <a:lnSpc>
                <a:spcPct val="100000"/>
              </a:lnSpc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-285750" lvl="1" marL="74295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Arial"/>
              <a:buChar char="–"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-228600" lvl="2" marL="11430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Arial"/>
              <a:buChar char="•"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-228600" lvl="3" marL="1600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–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-228600" lvl="4" marL="2057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»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-228600" lvl="5" marL="2514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-228600" lvl="6" marL="2971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-228600" lvl="7" marL="3429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-228600" lvl="8" marL="3886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4" name="Google Shape;64;p17"/>
          <p:cNvSpPr/>
          <p:nvPr/>
        </p:nvSpPr>
        <p:spPr>
          <a:xfrm>
            <a:off x="0" y="4659982"/>
            <a:ext cx="9144000" cy="483518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" name="Google Shape;65;p17"/>
          <p:cNvSpPr txBox="1"/>
          <p:nvPr>
            <p:ph type="title"/>
          </p:nvPr>
        </p:nvSpPr>
        <p:spPr>
          <a:xfrm>
            <a:off x="0" y="3448125"/>
            <a:ext cx="9144000" cy="54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66" name="Google Shape;66;p17"/>
          <p:cNvSpPr txBox="1"/>
          <p:nvPr>
            <p:ph idx="1" type="subTitle"/>
          </p:nvPr>
        </p:nvSpPr>
        <p:spPr>
          <a:xfrm>
            <a:off x="11741" y="4021750"/>
            <a:ext cx="9120600" cy="28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End Slide Layout">
  <p:cSld name="End Slide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18"/>
          <p:cNvSpPr/>
          <p:nvPr/>
        </p:nvSpPr>
        <p:spPr>
          <a:xfrm>
            <a:off x="2879812" y="874038"/>
            <a:ext cx="3384376" cy="3384376"/>
          </a:xfrm>
          <a:prstGeom prst="ellipse">
            <a:avLst/>
          </a:prstGeom>
          <a:solidFill>
            <a:schemeClr val="dk1">
              <a:alpha val="52941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" name="Google Shape;69;p18"/>
          <p:cNvSpPr/>
          <p:nvPr/>
        </p:nvSpPr>
        <p:spPr>
          <a:xfrm rot="2551977">
            <a:off x="8622803" y="-175729"/>
            <a:ext cx="216024" cy="828048"/>
          </a:xfrm>
          <a:custGeom>
            <a:rect b="b" l="l" r="r" t="t"/>
            <a:pathLst>
              <a:path extrusionOk="0" h="120000" w="120000">
                <a:moveTo>
                  <a:pt x="0" y="28719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19999"/>
                </a:lnTo>
                <a:close/>
              </a:path>
            </a:pathLst>
          </a:custGeom>
          <a:solidFill>
            <a:schemeClr val="dk1">
              <a:alpha val="52941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" name="Google Shape;70;p18"/>
          <p:cNvSpPr/>
          <p:nvPr/>
        </p:nvSpPr>
        <p:spPr>
          <a:xfrm rot="2551977">
            <a:off x="8702909" y="-64441"/>
            <a:ext cx="216024" cy="1220895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23144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dk1">
              <a:alpha val="52941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" name="Google Shape;71;p18"/>
          <p:cNvSpPr/>
          <p:nvPr/>
        </p:nvSpPr>
        <p:spPr>
          <a:xfrm rot="2359288">
            <a:off x="201572" y="3936189"/>
            <a:ext cx="216024" cy="124084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94495"/>
                </a:lnTo>
                <a:close/>
              </a:path>
            </a:pathLst>
          </a:custGeom>
          <a:solidFill>
            <a:schemeClr val="dk1">
              <a:alpha val="63921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" name="Google Shape;72;p18"/>
          <p:cNvSpPr/>
          <p:nvPr/>
        </p:nvSpPr>
        <p:spPr>
          <a:xfrm rot="2359288">
            <a:off x="272370" y="4409776"/>
            <a:ext cx="216024" cy="904565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96525"/>
                </a:lnTo>
                <a:lnTo>
                  <a:pt x="0" y="120000"/>
                </a:lnTo>
                <a:close/>
              </a:path>
            </a:pathLst>
          </a:custGeom>
          <a:solidFill>
            <a:schemeClr val="dk1">
              <a:alpha val="63921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" name="Google Shape;73;p18"/>
          <p:cNvSpPr txBox="1"/>
          <p:nvPr>
            <p:ph type="title"/>
          </p:nvPr>
        </p:nvSpPr>
        <p:spPr>
          <a:xfrm>
            <a:off x="-50" y="1979175"/>
            <a:ext cx="9144000" cy="62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74" name="Google Shape;74;p18"/>
          <p:cNvSpPr txBox="1"/>
          <p:nvPr>
            <p:ph idx="1" type="subTitle"/>
          </p:nvPr>
        </p:nvSpPr>
        <p:spPr>
          <a:xfrm>
            <a:off x="3583950" y="2528925"/>
            <a:ext cx="1976100" cy="498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asic Layout">
  <p:cSld name="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p19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77" name="Google Shape;77;p19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Basic Layout">
  <p:cSld name="6_Basic Layout">
    <p:bg>
      <p:bgPr>
        <a:solidFill>
          <a:schemeClr val="lt1"/>
        </a:solidFill>
      </p:bgPr>
    </p:bg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p20"/>
          <p:cNvSpPr/>
          <p:nvPr/>
        </p:nvSpPr>
        <p:spPr>
          <a:xfrm>
            <a:off x="0" y="4876006"/>
            <a:ext cx="9144000" cy="288032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" name="Google Shape;80;p20"/>
          <p:cNvSpPr/>
          <p:nvPr>
            <p:ph idx="2" type="pic"/>
          </p:nvPr>
        </p:nvSpPr>
        <p:spPr>
          <a:xfrm>
            <a:off x="612811" y="1243802"/>
            <a:ext cx="1714726" cy="1666909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1" name="Google Shape;81;p20"/>
          <p:cNvSpPr/>
          <p:nvPr/>
        </p:nvSpPr>
        <p:spPr>
          <a:xfrm>
            <a:off x="485315" y="1131590"/>
            <a:ext cx="1944216" cy="3384376"/>
          </a:xfrm>
          <a:prstGeom prst="frame">
            <a:avLst>
              <a:gd fmla="val 1826" name="adj1"/>
            </a:avLst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" name="Google Shape;82;p20"/>
          <p:cNvSpPr/>
          <p:nvPr>
            <p:ph idx="3" type="pic"/>
          </p:nvPr>
        </p:nvSpPr>
        <p:spPr>
          <a:xfrm>
            <a:off x="2684518" y="1243802"/>
            <a:ext cx="1714726" cy="1666909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3" name="Google Shape;83;p20"/>
          <p:cNvSpPr/>
          <p:nvPr/>
        </p:nvSpPr>
        <p:spPr>
          <a:xfrm>
            <a:off x="2557022" y="1131590"/>
            <a:ext cx="1944216" cy="3384376"/>
          </a:xfrm>
          <a:prstGeom prst="frame">
            <a:avLst>
              <a:gd fmla="val 1826" name="adj1"/>
            </a:avLst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" name="Google Shape;84;p20"/>
          <p:cNvSpPr/>
          <p:nvPr>
            <p:ph idx="4" type="pic"/>
          </p:nvPr>
        </p:nvSpPr>
        <p:spPr>
          <a:xfrm>
            <a:off x="4756225" y="1243802"/>
            <a:ext cx="1714726" cy="1666909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5" name="Google Shape;85;p20"/>
          <p:cNvSpPr/>
          <p:nvPr/>
        </p:nvSpPr>
        <p:spPr>
          <a:xfrm>
            <a:off x="4628729" y="1131590"/>
            <a:ext cx="1944216" cy="3384376"/>
          </a:xfrm>
          <a:prstGeom prst="frame">
            <a:avLst>
              <a:gd fmla="val 1826" name="adj1"/>
            </a:avLst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" name="Google Shape;86;p20"/>
          <p:cNvSpPr/>
          <p:nvPr>
            <p:ph idx="5" type="pic"/>
          </p:nvPr>
        </p:nvSpPr>
        <p:spPr>
          <a:xfrm>
            <a:off x="6827932" y="1243802"/>
            <a:ext cx="1714726" cy="1666909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7" name="Google Shape;87;p20"/>
          <p:cNvSpPr/>
          <p:nvPr/>
        </p:nvSpPr>
        <p:spPr>
          <a:xfrm>
            <a:off x="6700436" y="1131590"/>
            <a:ext cx="1944216" cy="3384376"/>
          </a:xfrm>
          <a:prstGeom prst="frame">
            <a:avLst>
              <a:gd fmla="val 1826" name="adj1"/>
            </a:avLst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" name="Google Shape;88;p20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9pPr>
          </a:lstStyle>
          <a:p/>
        </p:txBody>
      </p:sp>
      <p:sp>
        <p:nvSpPr>
          <p:cNvPr id="89" name="Google Shape;89;p20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Basic Layout">
  <p:cSld name="5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Googleslidesppt\02-GSppt-Contents-Kim\20170215\02-abs\businessman-with-city-vew-png.png" id="91" name="Google Shape;91;p2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flipH="1">
            <a:off x="8244408" y="3435846"/>
            <a:ext cx="757546" cy="1573675"/>
          </a:xfrm>
          <a:prstGeom prst="rect">
            <a:avLst/>
          </a:prstGeom>
          <a:noFill/>
          <a:ln>
            <a:noFill/>
          </a:ln>
        </p:spPr>
      </p:pic>
      <p:sp>
        <p:nvSpPr>
          <p:cNvPr id="92" name="Google Shape;92;p21"/>
          <p:cNvSpPr txBox="1"/>
          <p:nvPr>
            <p:ph type="title"/>
          </p:nvPr>
        </p:nvSpPr>
        <p:spPr>
          <a:xfrm>
            <a:off x="707475" y="121100"/>
            <a:ext cx="8436600" cy="54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9pPr>
          </a:lstStyle>
          <a:p/>
        </p:txBody>
      </p:sp>
      <p:sp>
        <p:nvSpPr>
          <p:cNvPr id="93" name="Google Shape;93;p21"/>
          <p:cNvSpPr txBox="1"/>
          <p:nvPr>
            <p:ph idx="1" type="subTitle"/>
          </p:nvPr>
        </p:nvSpPr>
        <p:spPr>
          <a:xfrm>
            <a:off x="718308" y="694725"/>
            <a:ext cx="8415000" cy="28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Images and Contents Layout">
  <p:cSld name="3_Images and Contents Layout"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p22"/>
          <p:cNvSpPr/>
          <p:nvPr>
            <p:ph idx="2" type="pic"/>
          </p:nvPr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Basic Layout">
  <p:cSld name="2_Basic Layout">
    <p:bg>
      <p:bgPr>
        <a:solidFill>
          <a:srgbClr val="E36C09"/>
        </a:solidFill>
      </p:bgPr>
    </p:bg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p23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98" name="Google Shape;98;p23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Images and Contents Layout">
  <p:cSld name="1_Images and Contents Layout"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p24"/>
          <p:cNvSpPr/>
          <p:nvPr>
            <p:ph idx="2" type="pic"/>
          </p:nvPr>
        </p:nvSpPr>
        <p:spPr>
          <a:xfrm>
            <a:off x="459144" y="1259703"/>
            <a:ext cx="1728000" cy="17280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101" name="Google Shape;101;p24"/>
          <p:cNvSpPr/>
          <p:nvPr>
            <p:ph idx="3" type="pic"/>
          </p:nvPr>
        </p:nvSpPr>
        <p:spPr>
          <a:xfrm>
            <a:off x="2331352" y="3116468"/>
            <a:ext cx="1728000" cy="17280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102" name="Google Shape;102;p24"/>
          <p:cNvSpPr/>
          <p:nvPr/>
        </p:nvSpPr>
        <p:spPr>
          <a:xfrm>
            <a:off x="2331160" y="1259511"/>
            <a:ext cx="1728192" cy="1728192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" name="Google Shape;103;p24"/>
          <p:cNvSpPr/>
          <p:nvPr/>
        </p:nvSpPr>
        <p:spPr>
          <a:xfrm>
            <a:off x="459144" y="3116276"/>
            <a:ext cx="1728192" cy="1728192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" name="Google Shape;104;p24"/>
          <p:cNvSpPr/>
          <p:nvPr>
            <p:ph idx="4" type="pic"/>
          </p:nvPr>
        </p:nvSpPr>
        <p:spPr>
          <a:xfrm>
            <a:off x="4203560" y="1259511"/>
            <a:ext cx="4464496" cy="3584957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105" name="Google Shape;105;p24"/>
          <p:cNvSpPr txBox="1"/>
          <p:nvPr>
            <p:ph type="title"/>
          </p:nvPr>
        </p:nvSpPr>
        <p:spPr>
          <a:xfrm>
            <a:off x="31875" y="197300"/>
            <a:ext cx="9112200" cy="54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106" name="Google Shape;106;p24"/>
          <p:cNvSpPr txBox="1"/>
          <p:nvPr>
            <p:ph idx="1" type="subTitle"/>
          </p:nvPr>
        </p:nvSpPr>
        <p:spPr>
          <a:xfrm>
            <a:off x="43575" y="770925"/>
            <a:ext cx="9088800" cy="28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Basic Layout">
  <p:cSld name="3_Basic Layout">
    <p:bg>
      <p:bgPr>
        <a:solidFill>
          <a:schemeClr val="lt1"/>
        </a:solidFill>
      </p:bgPr>
    </p:bg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p25"/>
          <p:cNvSpPr/>
          <p:nvPr/>
        </p:nvSpPr>
        <p:spPr>
          <a:xfrm>
            <a:off x="0" y="4876006"/>
            <a:ext cx="9144000" cy="288032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" name="Google Shape;109;p25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9pPr>
          </a:lstStyle>
          <a:p/>
        </p:txBody>
      </p:sp>
      <p:sp>
        <p:nvSpPr>
          <p:cNvPr id="110" name="Google Shape;110;p25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s and Contents Layout">
  <p:cSld name="Images and Contents Layout"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26"/>
          <p:cNvSpPr/>
          <p:nvPr>
            <p:ph idx="2" type="pic"/>
          </p:nvPr>
        </p:nvSpPr>
        <p:spPr>
          <a:xfrm>
            <a:off x="6804248" y="307249"/>
            <a:ext cx="2016224" cy="4536504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113" name="Google Shape;113;p26"/>
          <p:cNvSpPr/>
          <p:nvPr>
            <p:ph idx="3" type="pic"/>
          </p:nvPr>
        </p:nvSpPr>
        <p:spPr>
          <a:xfrm>
            <a:off x="2915816" y="307249"/>
            <a:ext cx="3744416" cy="4536504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Images and Contents Layout">
  <p:cSld name="7_Images and Contents Layout"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p27"/>
          <p:cNvSpPr/>
          <p:nvPr/>
        </p:nvSpPr>
        <p:spPr>
          <a:xfrm>
            <a:off x="0" y="0"/>
            <a:ext cx="9144000" cy="2571750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Fullppt\PNG이미지\핸드폰2.png" id="116" name="Google Shape;116;p2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6123318" y="896439"/>
            <a:ext cx="2808312" cy="3400810"/>
          </a:xfrm>
          <a:prstGeom prst="rect">
            <a:avLst/>
          </a:prstGeom>
          <a:noFill/>
          <a:ln>
            <a:noFill/>
          </a:ln>
        </p:spPr>
      </p:pic>
      <p:sp>
        <p:nvSpPr>
          <p:cNvPr id="117" name="Google Shape;117;p27"/>
          <p:cNvSpPr/>
          <p:nvPr>
            <p:ph idx="2" type="pic"/>
          </p:nvPr>
        </p:nvSpPr>
        <p:spPr>
          <a:xfrm>
            <a:off x="7347454" y="1034587"/>
            <a:ext cx="1080120" cy="250179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118" name="Google Shape;118;p27"/>
          <p:cNvSpPr/>
          <p:nvPr>
            <p:ph idx="3" type="pic"/>
          </p:nvPr>
        </p:nvSpPr>
        <p:spPr>
          <a:xfrm>
            <a:off x="5697095" y="1181296"/>
            <a:ext cx="1619609" cy="250179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Images and Contents Layout">
  <p:cSld name="4_Images and Contents Layout">
    <p:bg>
      <p:bgPr>
        <a:solidFill>
          <a:srgbClr val="E46C0A"/>
        </a:solidFill>
      </p:bgPr>
    </p:bg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" name="Google Shape;120;p28"/>
          <p:cNvSpPr/>
          <p:nvPr>
            <p:ph idx="2" type="pic"/>
          </p:nvPr>
        </p:nvSpPr>
        <p:spPr>
          <a:xfrm>
            <a:off x="435740" y="468065"/>
            <a:ext cx="4032448" cy="2016224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121" name="Google Shape;121;p28"/>
          <p:cNvSpPr/>
          <p:nvPr>
            <p:ph idx="3" type="pic"/>
          </p:nvPr>
        </p:nvSpPr>
        <p:spPr>
          <a:xfrm>
            <a:off x="4576312" y="468065"/>
            <a:ext cx="2016000" cy="2016224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122" name="Google Shape;122;p28"/>
          <p:cNvSpPr/>
          <p:nvPr>
            <p:ph idx="4" type="pic"/>
          </p:nvPr>
        </p:nvSpPr>
        <p:spPr>
          <a:xfrm>
            <a:off x="4576312" y="2628305"/>
            <a:ext cx="2016000" cy="2016224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123" name="Google Shape;123;p28"/>
          <p:cNvSpPr/>
          <p:nvPr>
            <p:ph idx="5" type="pic"/>
          </p:nvPr>
        </p:nvSpPr>
        <p:spPr>
          <a:xfrm>
            <a:off x="6700660" y="2628305"/>
            <a:ext cx="2016000" cy="2016224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124" name="Google Shape;124;p28"/>
          <p:cNvSpPr/>
          <p:nvPr/>
        </p:nvSpPr>
        <p:spPr>
          <a:xfrm>
            <a:off x="6700436" y="468065"/>
            <a:ext cx="2016224" cy="20160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Basic Layout">
  <p:cSld name="4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p29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9pPr>
          </a:lstStyle>
          <a:p/>
        </p:txBody>
      </p:sp>
      <p:sp>
        <p:nvSpPr>
          <p:cNvPr id="127" name="Google Shape;127;p29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Basic Layout">
  <p:cSld name="7_Basic Layout">
    <p:bg>
      <p:bgPr>
        <a:solidFill>
          <a:schemeClr val="lt1"/>
        </a:solidFill>
      </p:bgPr>
    </p:bg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p30"/>
          <p:cNvSpPr/>
          <p:nvPr/>
        </p:nvSpPr>
        <p:spPr>
          <a:xfrm>
            <a:off x="0" y="3363838"/>
            <a:ext cx="9144000" cy="1800200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" name="Google Shape;130;p30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9pPr>
          </a:lstStyle>
          <a:p/>
        </p:txBody>
      </p:sp>
      <p:sp>
        <p:nvSpPr>
          <p:cNvPr id="131" name="Google Shape;131;p30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Images and Contents Layout">
  <p:cSld name="5_Images and Contents Layout"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p31"/>
          <p:cNvSpPr/>
          <p:nvPr>
            <p:ph idx="2" type="pic"/>
          </p:nvPr>
        </p:nvSpPr>
        <p:spPr>
          <a:xfrm>
            <a:off x="219716" y="195485"/>
            <a:ext cx="2945595" cy="2320657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134" name="Google Shape;134;p31"/>
          <p:cNvSpPr/>
          <p:nvPr>
            <p:ph idx="3" type="pic"/>
          </p:nvPr>
        </p:nvSpPr>
        <p:spPr>
          <a:xfrm>
            <a:off x="219716" y="2643758"/>
            <a:ext cx="2945595" cy="2320657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135" name="Google Shape;135;p31"/>
          <p:cNvSpPr/>
          <p:nvPr>
            <p:ph idx="4" type="pic"/>
          </p:nvPr>
        </p:nvSpPr>
        <p:spPr>
          <a:xfrm>
            <a:off x="5980356" y="195485"/>
            <a:ext cx="2945595" cy="2320657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136" name="Google Shape;136;p31"/>
          <p:cNvSpPr/>
          <p:nvPr>
            <p:ph idx="5" type="pic"/>
          </p:nvPr>
        </p:nvSpPr>
        <p:spPr>
          <a:xfrm>
            <a:off x="5980356" y="2643758"/>
            <a:ext cx="2945595" cy="2320657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137" name="Google Shape;137;p31"/>
          <p:cNvSpPr/>
          <p:nvPr/>
        </p:nvSpPr>
        <p:spPr>
          <a:xfrm>
            <a:off x="3275856" y="195485"/>
            <a:ext cx="2593954" cy="4774080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3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Images and Contents Layout">
  <p:cSld name="6_Images and Contents Layout"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p32"/>
          <p:cNvSpPr txBox="1"/>
          <p:nvPr>
            <p:ph type="title"/>
          </p:nvPr>
        </p:nvSpPr>
        <p:spPr>
          <a:xfrm>
            <a:off x="490775" y="177436"/>
            <a:ext cx="8653200" cy="54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140" name="Google Shape;140;p32"/>
          <p:cNvSpPr txBox="1"/>
          <p:nvPr>
            <p:ph idx="1" type="subTitle"/>
          </p:nvPr>
        </p:nvSpPr>
        <p:spPr>
          <a:xfrm>
            <a:off x="501886" y="751061"/>
            <a:ext cx="8631000" cy="28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141" name="Google Shape;141;p32"/>
          <p:cNvSpPr/>
          <p:nvPr/>
        </p:nvSpPr>
        <p:spPr>
          <a:xfrm>
            <a:off x="0" y="1285875"/>
            <a:ext cx="9144000" cy="2571750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GoogleSlides\002-기본자료\005-PNG이미지\모니터.png" id="142" name="Google Shape;142;p3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788024" y="750706"/>
            <a:ext cx="3744416" cy="3733460"/>
          </a:xfrm>
          <a:prstGeom prst="rect">
            <a:avLst/>
          </a:prstGeom>
          <a:noFill/>
          <a:ln>
            <a:noFill/>
          </a:ln>
        </p:spPr>
      </p:pic>
      <p:sp>
        <p:nvSpPr>
          <p:cNvPr id="143" name="Google Shape;143;p32"/>
          <p:cNvSpPr/>
          <p:nvPr>
            <p:ph idx="2" type="pic"/>
          </p:nvPr>
        </p:nvSpPr>
        <p:spPr>
          <a:xfrm>
            <a:off x="4934706" y="874686"/>
            <a:ext cx="3441499" cy="2345136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3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8_Images and Contents Layout">
  <p:cSld name="8_Images and Contents Layout">
    <p:bg>
      <p:bgPr>
        <a:solidFill>
          <a:srgbClr val="E46C0A"/>
        </a:solidFill>
      </p:bgPr>
    </p:bg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p33"/>
          <p:cNvSpPr/>
          <p:nvPr>
            <p:ph idx="2" type="pic"/>
          </p:nvPr>
        </p:nvSpPr>
        <p:spPr>
          <a:xfrm>
            <a:off x="2915816" y="0"/>
            <a:ext cx="3312368" cy="51435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3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Images and Contents Layout">
  <p:cSld name="2_Images and Contents Layout"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p34"/>
          <p:cNvSpPr/>
          <p:nvPr>
            <p:ph idx="2" type="pic"/>
          </p:nvPr>
        </p:nvSpPr>
        <p:spPr>
          <a:xfrm>
            <a:off x="1259632" y="483518"/>
            <a:ext cx="3463180" cy="4176464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3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Basic Layout">
  <p:cSld name="1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p35"/>
          <p:cNvSpPr txBox="1"/>
          <p:nvPr>
            <p:ph type="title"/>
          </p:nvPr>
        </p:nvSpPr>
        <p:spPr>
          <a:xfrm>
            <a:off x="2135150" y="121100"/>
            <a:ext cx="7008900" cy="54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9pPr>
          </a:lstStyle>
          <a:p/>
        </p:txBody>
      </p:sp>
      <p:sp>
        <p:nvSpPr>
          <p:cNvPr id="150" name="Google Shape;150;p35"/>
          <p:cNvSpPr txBox="1"/>
          <p:nvPr>
            <p:ph idx="1" type="subTitle"/>
          </p:nvPr>
        </p:nvSpPr>
        <p:spPr>
          <a:xfrm>
            <a:off x="2144149" y="694725"/>
            <a:ext cx="6990900" cy="28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36C09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con sets layout">
  <p:cSld name="icon sets layout"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2" name="Google Shape;152;p36"/>
          <p:cNvGrpSpPr/>
          <p:nvPr/>
        </p:nvGrpSpPr>
        <p:grpSpPr>
          <a:xfrm>
            <a:off x="354008" y="1131589"/>
            <a:ext cx="2849840" cy="3649171"/>
            <a:chOff x="354008" y="1131589"/>
            <a:chExt cx="2849840" cy="3649171"/>
          </a:xfrm>
        </p:grpSpPr>
        <p:grpSp>
          <p:nvGrpSpPr>
            <p:cNvPr id="153" name="Google Shape;153;p36"/>
            <p:cNvGrpSpPr/>
            <p:nvPr/>
          </p:nvGrpSpPr>
          <p:grpSpPr>
            <a:xfrm>
              <a:off x="354008" y="1131589"/>
              <a:ext cx="2849840" cy="3649171"/>
              <a:chOff x="354008" y="1131589"/>
              <a:chExt cx="2849840" cy="3649171"/>
            </a:xfrm>
          </p:grpSpPr>
          <p:sp>
            <p:nvSpPr>
              <p:cNvPr id="154" name="Google Shape;154;p36"/>
              <p:cNvSpPr/>
              <p:nvPr/>
            </p:nvSpPr>
            <p:spPr>
              <a:xfrm>
                <a:off x="354008" y="1131589"/>
                <a:ext cx="2849840" cy="3649171"/>
              </a:xfrm>
              <a:prstGeom prst="roundRect">
                <a:avLst>
                  <a:gd fmla="val 3968" name="adj"/>
                </a:avLst>
              </a:prstGeom>
              <a:solidFill>
                <a:srgbClr val="E36C0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5" name="Google Shape;155;p36"/>
              <p:cNvSpPr txBox="1"/>
              <p:nvPr/>
            </p:nvSpPr>
            <p:spPr>
              <a:xfrm>
                <a:off x="755576" y="1427128"/>
                <a:ext cx="2232248" cy="448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Resize without losing quality</a:t>
                </a:r>
                <a:endParaRPr b="1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6" name="Google Shape;156;p36"/>
              <p:cNvSpPr txBox="1"/>
              <p:nvPr/>
            </p:nvSpPr>
            <p:spPr>
              <a:xfrm>
                <a:off x="755576" y="1939375"/>
                <a:ext cx="2232248" cy="448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Change Fill Color &amp;</a:t>
                </a:r>
                <a:endParaRPr/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Line Color</a:t>
                </a:r>
                <a:endParaRPr b="1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7" name="Google Shape;157;p36"/>
              <p:cNvSpPr/>
              <p:nvPr/>
            </p:nvSpPr>
            <p:spPr>
              <a:xfrm>
                <a:off x="531932" y="1347500"/>
                <a:ext cx="108520" cy="3240473"/>
              </a:xfrm>
              <a:prstGeom prst="roundRect">
                <a:avLst>
                  <a:gd fmla="val 50000" name="adj"/>
                </a:avLst>
              </a:prstGeom>
              <a:solidFill>
                <a:schemeClr val="lt1">
                  <a:alpha val="40784"/>
                </a:scheme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8" name="Google Shape;158;p36"/>
              <p:cNvSpPr/>
              <p:nvPr/>
            </p:nvSpPr>
            <p:spPr>
              <a:xfrm rot="5400000">
                <a:off x="2592642" y="1238201"/>
                <a:ext cx="502331" cy="502331"/>
              </a:xfrm>
              <a:prstGeom prst="halfFrame">
                <a:avLst>
                  <a:gd fmla="val 23728" name="adj1"/>
                  <a:gd fmla="val 24642" name="adj2"/>
                </a:avLst>
              </a:prstGeom>
              <a:solidFill>
                <a:schemeClr val="lt1">
                  <a:alpha val="22745"/>
                </a:scheme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59" name="Google Shape;159;p36"/>
            <p:cNvGrpSpPr/>
            <p:nvPr/>
          </p:nvGrpSpPr>
          <p:grpSpPr>
            <a:xfrm>
              <a:off x="755725" y="3062543"/>
              <a:ext cx="1872059" cy="1576233"/>
              <a:chOff x="102157" y="1419622"/>
              <a:chExt cx="1872059" cy="1576233"/>
            </a:xfrm>
          </p:grpSpPr>
          <p:sp>
            <p:nvSpPr>
              <p:cNvPr id="160" name="Google Shape;160;p36"/>
              <p:cNvSpPr txBox="1"/>
              <p:nvPr/>
            </p:nvSpPr>
            <p:spPr>
              <a:xfrm>
                <a:off x="127596" y="2749634"/>
                <a:ext cx="1846620" cy="24622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0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www.googleslidesppt.com</a:t>
                </a:r>
                <a:endParaRPr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1" name="Google Shape;161;p36"/>
              <p:cNvSpPr txBox="1"/>
              <p:nvPr/>
            </p:nvSpPr>
            <p:spPr>
              <a:xfrm>
                <a:off x="102157" y="1419622"/>
                <a:ext cx="1827644" cy="1384995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2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Google</a:t>
                </a:r>
                <a:endParaRPr/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2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Slides</a:t>
                </a:r>
                <a:endParaRPr/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2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PPT</a:t>
                </a:r>
                <a:endParaRPr b="1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162" name="Google Shape;162;p36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lor Code Layout">
  <p:cSld name="Color Code Layout"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p37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36C09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_rels/slideMaster2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31.xml"/><Relationship Id="rId22" Type="http://schemas.openxmlformats.org/officeDocument/2006/relationships/slideLayout" Target="../slideLayouts/slideLayout33.xml"/><Relationship Id="rId21" Type="http://schemas.openxmlformats.org/officeDocument/2006/relationships/slideLayout" Target="../slideLayouts/slideLayout32.xml"/><Relationship Id="rId24" Type="http://schemas.openxmlformats.org/officeDocument/2006/relationships/slideLayout" Target="../slideLayouts/slideLayout35.xml"/><Relationship Id="rId23" Type="http://schemas.openxmlformats.org/officeDocument/2006/relationships/slideLayout" Target="../slideLayouts/slideLayout34.xml"/><Relationship Id="rId1" Type="http://schemas.openxmlformats.org/officeDocument/2006/relationships/slideLayout" Target="../slideLayouts/slideLayout12.xml"/><Relationship Id="rId2" Type="http://schemas.openxmlformats.org/officeDocument/2006/relationships/slideLayout" Target="../slideLayouts/slideLayout13.xml"/><Relationship Id="rId3" Type="http://schemas.openxmlformats.org/officeDocument/2006/relationships/slideLayout" Target="../slideLayouts/slideLayout14.xml"/><Relationship Id="rId4" Type="http://schemas.openxmlformats.org/officeDocument/2006/relationships/slideLayout" Target="../slideLayouts/slideLayout15.xml"/><Relationship Id="rId9" Type="http://schemas.openxmlformats.org/officeDocument/2006/relationships/slideLayout" Target="../slideLayouts/slideLayout20.xml"/><Relationship Id="rId25" Type="http://schemas.openxmlformats.org/officeDocument/2006/relationships/theme" Target="../theme/theme3.xml"/><Relationship Id="rId5" Type="http://schemas.openxmlformats.org/officeDocument/2006/relationships/slideLayout" Target="../slideLayouts/slideLayout16.xml"/><Relationship Id="rId6" Type="http://schemas.openxmlformats.org/officeDocument/2006/relationships/slideLayout" Target="../slideLayouts/slideLayout17.xml"/><Relationship Id="rId7" Type="http://schemas.openxmlformats.org/officeDocument/2006/relationships/slideLayout" Target="../slideLayouts/slideLayout18.xml"/><Relationship Id="rId8" Type="http://schemas.openxmlformats.org/officeDocument/2006/relationships/slideLayout" Target="../slideLayouts/slideLayout19.xml"/><Relationship Id="rId11" Type="http://schemas.openxmlformats.org/officeDocument/2006/relationships/slideLayout" Target="../slideLayouts/slideLayout22.xml"/><Relationship Id="rId10" Type="http://schemas.openxmlformats.org/officeDocument/2006/relationships/slideLayout" Target="../slideLayouts/slideLayout21.xml"/><Relationship Id="rId13" Type="http://schemas.openxmlformats.org/officeDocument/2006/relationships/slideLayout" Target="../slideLayouts/slideLayout24.xml"/><Relationship Id="rId12" Type="http://schemas.openxmlformats.org/officeDocument/2006/relationships/slideLayout" Target="../slideLayouts/slideLayout23.xml"/><Relationship Id="rId15" Type="http://schemas.openxmlformats.org/officeDocument/2006/relationships/slideLayout" Target="../slideLayouts/slideLayout26.xml"/><Relationship Id="rId14" Type="http://schemas.openxmlformats.org/officeDocument/2006/relationships/slideLayout" Target="../slideLayouts/slideLayout25.xml"/><Relationship Id="rId17" Type="http://schemas.openxmlformats.org/officeDocument/2006/relationships/slideLayout" Target="../slideLayouts/slideLayout28.xml"/><Relationship Id="rId16" Type="http://schemas.openxmlformats.org/officeDocument/2006/relationships/slideLayout" Target="../slideLayouts/slideLayout27.xml"/><Relationship Id="rId19" Type="http://schemas.openxmlformats.org/officeDocument/2006/relationships/slideLayout" Target="../slideLayouts/slideLayout30.xml"/><Relationship Id="rId18" Type="http://schemas.openxmlformats.org/officeDocument/2006/relationships/slideLayout" Target="../slideLayouts/slideLayout29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Char char="●"/>
              <a:defRPr sz="1800">
                <a:solidFill>
                  <a:schemeClr val="dk2"/>
                </a:solidFill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2pPr>
            <a:lvl3pPr indent="-3175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3pPr>
            <a:lvl4pPr indent="-3175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●"/>
              <a:defRPr>
                <a:solidFill>
                  <a:schemeClr val="dk2"/>
                </a:solidFill>
              </a:defRPr>
            </a:lvl4pPr>
            <a:lvl5pPr indent="-3175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5pPr>
            <a:lvl6pPr indent="-3175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6pPr>
            <a:lvl7pPr indent="-3175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●"/>
              <a:defRPr>
                <a:solidFill>
                  <a:schemeClr val="dk2"/>
                </a:solidFill>
              </a:defRPr>
            </a:lvl7pPr>
            <a:lvl8pPr indent="-3175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8pPr>
            <a:lvl9pPr indent="-3175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59" r:id="rId1"/>
    <p:sldLayoutId id="2147483660" r:id="rId2"/>
    <p:sldLayoutId id="2147483661" r:id="rId3"/>
    <p:sldLayoutId id="2147483662" r:id="rId4"/>
    <p:sldLayoutId id="2147483663" r:id="rId5"/>
    <p:sldLayoutId id="2147483664" r:id="rId6"/>
    <p:sldLayoutId id="2147483665" r:id="rId7"/>
    <p:sldLayoutId id="2147483666" r:id="rId8"/>
    <p:sldLayoutId id="2147483667" r:id="rId9"/>
    <p:sldLayoutId id="2147483668" r:id="rId10"/>
    <p:sldLayoutId id="2147483669" r:id="rId11"/>
    <p:sldLayoutId id="2147483670" r:id="rId12"/>
    <p:sldLayoutId id="2147483671" r:id="rId13"/>
    <p:sldLayoutId id="2147483672" r:id="rId14"/>
    <p:sldLayoutId id="2147483673" r:id="rId15"/>
    <p:sldLayoutId id="2147483674" r:id="rId16"/>
    <p:sldLayoutId id="2147483675" r:id="rId17"/>
    <p:sldLayoutId id="2147483676" r:id="rId18"/>
    <p:sldLayoutId id="2147483677" r:id="rId19"/>
    <p:sldLayoutId id="2147483678" r:id="rId20"/>
    <p:sldLayoutId id="2147483679" r:id="rId21"/>
    <p:sldLayoutId id="2147483680" r:id="rId22"/>
    <p:sldLayoutId id="2147483681" r:id="rId23"/>
    <p:sldLayoutId id="2147483682" r:id="rId24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.xml"/><Relationship Id="rId3" Type="http://schemas.openxmlformats.org/officeDocument/2006/relationships/hyperlink" Target="http://www.free-powerpoint-templates-design.com/free-powerpoint-templates-design" TargetMode="External"/><Relationship Id="rId4" Type="http://schemas.openxmlformats.org/officeDocument/2006/relationships/hyperlink" Target="http://googleslidesppt.com/" TargetMode="Externa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googleslidesppt.com/frequently-asked-questions/" TargetMode="External"/><Relationship Id="rId4" Type="http://schemas.openxmlformats.org/officeDocument/2006/relationships/hyperlink" Target="https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7.jp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9.jpg"/><Relationship Id="rId4" Type="http://schemas.openxmlformats.org/officeDocument/2006/relationships/image" Target="../media/image10.jpg"/><Relationship Id="rId5" Type="http://schemas.openxmlformats.org/officeDocument/2006/relationships/image" Target="../media/image16.jpg"/><Relationship Id="rId6" Type="http://schemas.openxmlformats.org/officeDocument/2006/relationships/image" Target="../media/image13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4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2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2.jpg"/><Relationship Id="rId4" Type="http://schemas.openxmlformats.org/officeDocument/2006/relationships/image" Target="../media/image11.jpg"/><Relationship Id="rId5" Type="http://schemas.openxmlformats.org/officeDocument/2006/relationships/image" Target="../media/image15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3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4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21.jpg"/><Relationship Id="rId4" Type="http://schemas.openxmlformats.org/officeDocument/2006/relationships/image" Target="../media/image20.jp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3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3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5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24.jpg"/><Relationship Id="rId4" Type="http://schemas.openxmlformats.org/officeDocument/2006/relationships/image" Target="../media/image9.png"/><Relationship Id="rId5" Type="http://schemas.openxmlformats.org/officeDocument/2006/relationships/image" Target="../media/image23.jp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3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6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22.jpg"/><Relationship Id="rId4" Type="http://schemas.openxmlformats.org/officeDocument/2006/relationships/image" Target="../media/image25.jpg"/><Relationship Id="rId5" Type="http://schemas.openxmlformats.org/officeDocument/2006/relationships/image" Target="../media/image17.jpg"/><Relationship Id="rId6" Type="http://schemas.openxmlformats.org/officeDocument/2006/relationships/image" Target="../media/image18.jp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7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8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33.pn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9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27.jpg"/><Relationship Id="rId4" Type="http://schemas.openxmlformats.org/officeDocument/2006/relationships/image" Target="../media/image30.jpg"/><Relationship Id="rId5" Type="http://schemas.openxmlformats.org/officeDocument/2006/relationships/image" Target="../media/image29.jpg"/><Relationship Id="rId6" Type="http://schemas.openxmlformats.org/officeDocument/2006/relationships/image" Target="../media/image28.jp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0.xml"/><Relationship Id="rId2" Type="http://schemas.openxmlformats.org/officeDocument/2006/relationships/notesSlide" Target="../notesSlides/notesSlide26.xml"/><Relationship Id="rId3" Type="http://schemas.openxmlformats.org/officeDocument/2006/relationships/image" Target="../media/image26.jpg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28.xml"/><Relationship Id="rId3" Type="http://schemas.openxmlformats.org/officeDocument/2006/relationships/image" Target="../media/image31.jpg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3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2.xml"/><Relationship Id="rId2" Type="http://schemas.openxmlformats.org/officeDocument/2006/relationships/notesSlide" Target="../notesSlides/notesSlide31.xml"/><Relationship Id="rId3" Type="http://schemas.openxmlformats.org/officeDocument/2006/relationships/image" Target="../media/image32.jpg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33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35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hyperlink" Target="http://googleslidesppt.com/" TargetMode="External"/><Relationship Id="rId7" Type="http://schemas.openxmlformats.org/officeDocument/2006/relationships/hyperlink" Target="https://pixabay.com/" TargetMode="Externa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4.xml"/><Relationship Id="rId2" Type="http://schemas.openxmlformats.org/officeDocument/2006/relationships/notesSlide" Target="../notesSlides/notesSlide36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4.xml"/><Relationship Id="rId2" Type="http://schemas.openxmlformats.org/officeDocument/2006/relationships/notesSlide" Target="../notesSlides/notesSlide37.xml"/></Relationships>
</file>

<file path=ppt/slides/_rels/slide3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4.xml"/><Relationship Id="rId2" Type="http://schemas.openxmlformats.org/officeDocument/2006/relationships/notesSlide" Target="../notesSlides/notesSlide38.xml"/></Relationships>
</file>

<file path=ppt/slides/_rels/slide3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5.xml"/><Relationship Id="rId2" Type="http://schemas.openxmlformats.org/officeDocument/2006/relationships/notesSlide" Target="../notesSlides/notesSlide39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38">
            <a:hlinkClick r:id="rId3"/>
          </p:cNvPr>
          <p:cNvSpPr txBox="1"/>
          <p:nvPr/>
        </p:nvSpPr>
        <p:spPr>
          <a:xfrm>
            <a:off x="0" y="4844068"/>
            <a:ext cx="9144000" cy="2154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sng" cap="none" strike="noStrike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 _ 30+ Slides Google Slides &amp; PowerPoint Templates for Free</a:t>
            </a:r>
            <a:endParaRPr b="0" i="0" sz="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" name="Google Shape;170;p38"/>
          <p:cNvSpPr txBox="1"/>
          <p:nvPr/>
        </p:nvSpPr>
        <p:spPr>
          <a:xfrm>
            <a:off x="3851920" y="4443958"/>
            <a:ext cx="1440160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6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LogoType</a:t>
            </a:r>
            <a:endParaRPr b="0" i="0" sz="16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1" name="Google Shape;171;p38"/>
          <p:cNvGrpSpPr/>
          <p:nvPr/>
        </p:nvGrpSpPr>
        <p:grpSpPr>
          <a:xfrm>
            <a:off x="2831156" y="830908"/>
            <a:ext cx="3481717" cy="3481717"/>
            <a:chOff x="2264618" y="1055803"/>
            <a:chExt cx="4122300" cy="4122300"/>
          </a:xfrm>
        </p:grpSpPr>
        <p:sp>
          <p:nvSpPr>
            <p:cNvPr id="172" name="Google Shape;172;p38"/>
            <p:cNvSpPr/>
            <p:nvPr/>
          </p:nvSpPr>
          <p:spPr>
            <a:xfrm>
              <a:off x="2264618" y="1055803"/>
              <a:ext cx="4122300" cy="4122300"/>
            </a:xfrm>
            <a:prstGeom prst="ellipse">
              <a:avLst/>
            </a:prstGeom>
            <a:noFill/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" name="Google Shape;173;p38"/>
            <p:cNvSpPr/>
            <p:nvPr/>
          </p:nvSpPr>
          <p:spPr>
            <a:xfrm>
              <a:off x="2340770" y="1132003"/>
              <a:ext cx="3969900" cy="3969900"/>
            </a:xfrm>
            <a:prstGeom prst="ellipse">
              <a:avLst/>
            </a:prstGeom>
            <a:noFill/>
            <a:ln cap="flat" cmpd="sng" w="12700">
              <a:solidFill>
                <a:schemeClr val="lt1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74" name="Google Shape;174;p38"/>
          <p:cNvSpPr txBox="1"/>
          <p:nvPr>
            <p:ph type="title"/>
          </p:nvPr>
        </p:nvSpPr>
        <p:spPr>
          <a:xfrm>
            <a:off x="2976482" y="1140594"/>
            <a:ext cx="3235800" cy="1972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3200"/>
              <a:t>Free</a:t>
            </a:r>
            <a:endParaRPr sz="1400">
              <a:solidFill>
                <a:schemeClr val="dk1"/>
              </a:solidFill>
            </a:endParaRPr>
          </a:p>
          <a:p>
            <a:pPr indent="0" lvl="0" marL="0" rtl="0" algn="ctr">
              <a:lnSpc>
                <a:spcPct val="80000"/>
              </a:lnSpc>
              <a:spcBef>
                <a:spcPts val="640"/>
              </a:spcBef>
              <a:spcAft>
                <a:spcPts val="0"/>
              </a:spcAft>
              <a:buNone/>
            </a:pPr>
            <a:r>
              <a:rPr lang="en" sz="3200"/>
              <a:t>Google Slides Template</a:t>
            </a:r>
            <a:endParaRPr/>
          </a:p>
        </p:txBody>
      </p:sp>
      <p:sp>
        <p:nvSpPr>
          <p:cNvPr id="175" name="Google Shape;175;p38"/>
          <p:cNvSpPr txBox="1"/>
          <p:nvPr>
            <p:ph idx="1" type="subTitle"/>
          </p:nvPr>
        </p:nvSpPr>
        <p:spPr>
          <a:xfrm>
            <a:off x="3237800" y="2988665"/>
            <a:ext cx="2668200" cy="101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30+ Slides</a:t>
            </a:r>
            <a:endParaRPr>
              <a:solidFill>
                <a:schemeClr val="dk1"/>
              </a:solidFill>
            </a:endParaRPr>
          </a:p>
          <a:p>
            <a:pPr indent="0" lvl="0" marL="0" rtl="0" algn="ctr">
              <a:spcBef>
                <a:spcPts val="28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Google Slides</a:t>
            </a:r>
            <a:endParaRPr>
              <a:solidFill>
                <a:schemeClr val="dk1"/>
              </a:solidFill>
            </a:endParaRPr>
          </a:p>
          <a:p>
            <a:pPr indent="0" lvl="0" marL="0" rtl="0" algn="ctr">
              <a:spcBef>
                <a:spcPts val="28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&amp; PowerPoint Template</a:t>
            </a:r>
            <a:endParaRPr>
              <a:solidFill>
                <a:schemeClr val="dk1"/>
              </a:solidFill>
            </a:endParaRPr>
          </a:p>
          <a:p>
            <a:pPr indent="0" lvl="0" marL="0" rtl="0" algn="ctr">
              <a:spcBef>
                <a:spcPts val="28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for Free</a:t>
            </a:r>
            <a:endParaRPr>
              <a:solidFill>
                <a:schemeClr val="dk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p39"/>
          <p:cNvSpPr txBox="1"/>
          <p:nvPr/>
        </p:nvSpPr>
        <p:spPr>
          <a:xfrm>
            <a:off x="1980728" y="1308705"/>
            <a:ext cx="698477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Open the presentation from the Google Slides Viewer or click the button below. </a:t>
            </a:r>
            <a:r>
              <a:rPr b="1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have to be signed in to your Google account.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1" name="Google Shape;181;p39"/>
          <p:cNvSpPr txBox="1"/>
          <p:nvPr/>
        </p:nvSpPr>
        <p:spPr>
          <a:xfrm>
            <a:off x="1980728" y="2134686"/>
            <a:ext cx="3312368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E36C09"/>
                </a:solidFill>
                <a:latin typeface="Arial"/>
                <a:ea typeface="Arial"/>
                <a:cs typeface="Arial"/>
                <a:sym typeface="Arial"/>
              </a:rPr>
              <a:t>Edit In Google Slides</a:t>
            </a:r>
            <a:endParaRPr b="1" sz="1800">
              <a:solidFill>
                <a:srgbClr val="E36C0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2" name="Google Shape;182;p39"/>
          <p:cNvSpPr txBox="1"/>
          <p:nvPr/>
        </p:nvSpPr>
        <p:spPr>
          <a:xfrm>
            <a:off x="1980728" y="2577767"/>
            <a:ext cx="3312368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Please navigate to the 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File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menu and select 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Make a copy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will get a copy of this document on your Google Drive and this copy will be created. So you will be able to edit, add or delete slides.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3" name="Google Shape;183;p39"/>
          <p:cNvSpPr txBox="1"/>
          <p:nvPr/>
        </p:nvSpPr>
        <p:spPr>
          <a:xfrm>
            <a:off x="5653136" y="2134686"/>
            <a:ext cx="3312368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E36C09"/>
                </a:solidFill>
                <a:latin typeface="Arial"/>
                <a:ea typeface="Arial"/>
                <a:cs typeface="Arial"/>
                <a:sym typeface="Arial"/>
              </a:rPr>
              <a:t>Edit in PowerPoint</a:t>
            </a:r>
            <a:endParaRPr b="1" sz="1800">
              <a:solidFill>
                <a:srgbClr val="E36C0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4" name="Google Shape;184;p39"/>
          <p:cNvSpPr txBox="1"/>
          <p:nvPr/>
        </p:nvSpPr>
        <p:spPr>
          <a:xfrm>
            <a:off x="5653136" y="2577767"/>
            <a:ext cx="3312368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Navigate to the 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File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menu and select 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Download as Microsoft PowerPoint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download a 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.pptx 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file. So you can open and edit in PowerPoint.</a:t>
            </a:r>
            <a:endParaRPr/>
          </a:p>
        </p:txBody>
      </p:sp>
      <p:sp>
        <p:nvSpPr>
          <p:cNvPr id="185" name="Google Shape;185;p39"/>
          <p:cNvSpPr txBox="1"/>
          <p:nvPr/>
        </p:nvSpPr>
        <p:spPr>
          <a:xfrm>
            <a:off x="1980728" y="4045009"/>
            <a:ext cx="698477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More info on how to use this template at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http://googleslidesppt.com/frequently-asked-questions/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All our templates are free to use under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Creative Commons Attribution License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 If you use the graphic assets (photos, images, icons, shapes and typographies) provided with this presentation you must keep the Credits slide.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6" name="Google Shape;186;p39"/>
          <p:cNvSpPr txBox="1"/>
          <p:nvPr>
            <p:ph type="title"/>
          </p:nvPr>
        </p:nvSpPr>
        <p:spPr>
          <a:xfrm>
            <a:off x="1892500" y="425900"/>
            <a:ext cx="72516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E36C09"/>
                </a:solidFill>
              </a:rPr>
              <a:t>INSTRUCTIONS FOR USE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p40"/>
          <p:cNvSpPr/>
          <p:nvPr/>
        </p:nvSpPr>
        <p:spPr>
          <a:xfrm>
            <a:off x="2712635" y="1105645"/>
            <a:ext cx="581569" cy="572669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92" name="Google Shape;192;p40"/>
          <p:cNvGrpSpPr/>
          <p:nvPr/>
        </p:nvGrpSpPr>
        <p:grpSpPr>
          <a:xfrm>
            <a:off x="3490364" y="1105645"/>
            <a:ext cx="5138704" cy="601968"/>
            <a:chOff x="1795588" y="1688594"/>
            <a:chExt cx="6408712" cy="707911"/>
          </a:xfrm>
        </p:grpSpPr>
        <p:sp>
          <p:nvSpPr>
            <p:cNvPr id="193" name="Google Shape;193;p40"/>
            <p:cNvSpPr/>
            <p:nvPr/>
          </p:nvSpPr>
          <p:spPr>
            <a:xfrm>
              <a:off x="1795588" y="1688594"/>
              <a:ext cx="6408712" cy="707911"/>
            </a:xfrm>
            <a:prstGeom prst="roundRect">
              <a:avLst>
                <a:gd fmla="val 10715" name="adj"/>
              </a:avLst>
            </a:prstGeom>
            <a:solidFill>
              <a:schemeClr val="lt1"/>
            </a:solidFill>
            <a:ln cap="flat" cmpd="sng" w="63500">
              <a:solidFill>
                <a:srgbClr val="E46C0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4" name="Google Shape;194;p40"/>
            <p:cNvSpPr/>
            <p:nvPr/>
          </p:nvSpPr>
          <p:spPr>
            <a:xfrm>
              <a:off x="7719981" y="1688594"/>
              <a:ext cx="484317" cy="600916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98188" y="0"/>
                  </a:lnTo>
                  <a:cubicBezTo>
                    <a:pt x="110234" y="0"/>
                    <a:pt x="120000" y="6781"/>
                    <a:pt x="120000" y="15147"/>
                  </a:cubicBezTo>
                  <a:lnTo>
                    <a:pt x="120000" y="120000"/>
                  </a:lnTo>
                  <a:close/>
                </a:path>
              </a:pathLst>
            </a:cu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95" name="Google Shape;195;p40"/>
          <p:cNvSpPr txBox="1"/>
          <p:nvPr/>
        </p:nvSpPr>
        <p:spPr>
          <a:xfrm>
            <a:off x="2706362" y="1161147"/>
            <a:ext cx="59411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96" name="Google Shape;196;p40"/>
          <p:cNvGrpSpPr/>
          <p:nvPr/>
        </p:nvGrpSpPr>
        <p:grpSpPr>
          <a:xfrm>
            <a:off x="3587691" y="1158878"/>
            <a:ext cx="4916562" cy="509045"/>
            <a:chOff x="2175371" y="1762964"/>
            <a:chExt cx="5040560" cy="590745"/>
          </a:xfrm>
        </p:grpSpPr>
        <p:sp>
          <p:nvSpPr>
            <p:cNvPr id="197" name="Google Shape;197;p40"/>
            <p:cNvSpPr txBox="1"/>
            <p:nvPr/>
          </p:nvSpPr>
          <p:spPr>
            <a:xfrm>
              <a:off x="2175371" y="1762964"/>
              <a:ext cx="5040560" cy="35719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/>
            </a:p>
          </p:txBody>
        </p:sp>
        <p:sp>
          <p:nvSpPr>
            <p:cNvPr id="198" name="Google Shape;198;p40"/>
            <p:cNvSpPr txBox="1"/>
            <p:nvPr/>
          </p:nvSpPr>
          <p:spPr>
            <a:xfrm>
              <a:off x="2175371" y="2032239"/>
              <a:ext cx="5040560" cy="32147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99" name="Google Shape;199;p40"/>
          <p:cNvSpPr/>
          <p:nvPr/>
        </p:nvSpPr>
        <p:spPr>
          <a:xfrm>
            <a:off x="2712635" y="1878848"/>
            <a:ext cx="581569" cy="572669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00" name="Google Shape;200;p40"/>
          <p:cNvGrpSpPr/>
          <p:nvPr/>
        </p:nvGrpSpPr>
        <p:grpSpPr>
          <a:xfrm>
            <a:off x="3490364" y="1878848"/>
            <a:ext cx="5138704" cy="601968"/>
            <a:chOff x="1795588" y="1688594"/>
            <a:chExt cx="6408712" cy="707911"/>
          </a:xfrm>
        </p:grpSpPr>
        <p:sp>
          <p:nvSpPr>
            <p:cNvPr id="201" name="Google Shape;201;p40"/>
            <p:cNvSpPr/>
            <p:nvPr/>
          </p:nvSpPr>
          <p:spPr>
            <a:xfrm>
              <a:off x="1795588" y="1688594"/>
              <a:ext cx="6408712" cy="707911"/>
            </a:xfrm>
            <a:prstGeom prst="roundRect">
              <a:avLst>
                <a:gd fmla="val 10715" name="adj"/>
              </a:avLst>
            </a:prstGeom>
            <a:solidFill>
              <a:schemeClr val="lt1"/>
            </a:solidFill>
            <a:ln cap="flat" cmpd="sng" w="63500">
              <a:solidFill>
                <a:srgbClr val="E46C0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2" name="Google Shape;202;p40"/>
            <p:cNvSpPr/>
            <p:nvPr/>
          </p:nvSpPr>
          <p:spPr>
            <a:xfrm>
              <a:off x="7719981" y="1688594"/>
              <a:ext cx="484317" cy="600916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98188" y="0"/>
                  </a:lnTo>
                  <a:cubicBezTo>
                    <a:pt x="110234" y="0"/>
                    <a:pt x="120000" y="6781"/>
                    <a:pt x="120000" y="15147"/>
                  </a:cubicBezTo>
                  <a:lnTo>
                    <a:pt x="120000" y="120000"/>
                  </a:lnTo>
                  <a:close/>
                </a:path>
              </a:pathLst>
            </a:cu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03" name="Google Shape;203;p40"/>
          <p:cNvSpPr txBox="1"/>
          <p:nvPr/>
        </p:nvSpPr>
        <p:spPr>
          <a:xfrm>
            <a:off x="2706362" y="1934350"/>
            <a:ext cx="59411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04" name="Google Shape;204;p40"/>
          <p:cNvGrpSpPr/>
          <p:nvPr/>
        </p:nvGrpSpPr>
        <p:grpSpPr>
          <a:xfrm>
            <a:off x="3587691" y="1932080"/>
            <a:ext cx="4916562" cy="509045"/>
            <a:chOff x="2175371" y="1762964"/>
            <a:chExt cx="5040560" cy="590745"/>
          </a:xfrm>
        </p:grpSpPr>
        <p:sp>
          <p:nvSpPr>
            <p:cNvPr id="205" name="Google Shape;205;p40"/>
            <p:cNvSpPr txBox="1"/>
            <p:nvPr/>
          </p:nvSpPr>
          <p:spPr>
            <a:xfrm>
              <a:off x="2175371" y="1762964"/>
              <a:ext cx="5040560" cy="35719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/>
            </a:p>
          </p:txBody>
        </p:sp>
        <p:sp>
          <p:nvSpPr>
            <p:cNvPr id="206" name="Google Shape;206;p40"/>
            <p:cNvSpPr txBox="1"/>
            <p:nvPr/>
          </p:nvSpPr>
          <p:spPr>
            <a:xfrm>
              <a:off x="2175371" y="2032239"/>
              <a:ext cx="5040560" cy="32147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07" name="Google Shape;207;p40"/>
          <p:cNvSpPr/>
          <p:nvPr/>
        </p:nvSpPr>
        <p:spPr>
          <a:xfrm>
            <a:off x="2712635" y="2652051"/>
            <a:ext cx="581569" cy="572669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08" name="Google Shape;208;p40"/>
          <p:cNvGrpSpPr/>
          <p:nvPr/>
        </p:nvGrpSpPr>
        <p:grpSpPr>
          <a:xfrm>
            <a:off x="3490364" y="2652051"/>
            <a:ext cx="5138704" cy="601968"/>
            <a:chOff x="1795588" y="1688594"/>
            <a:chExt cx="6408712" cy="707911"/>
          </a:xfrm>
        </p:grpSpPr>
        <p:sp>
          <p:nvSpPr>
            <p:cNvPr id="209" name="Google Shape;209;p40"/>
            <p:cNvSpPr/>
            <p:nvPr/>
          </p:nvSpPr>
          <p:spPr>
            <a:xfrm>
              <a:off x="1795588" y="1688594"/>
              <a:ext cx="6408712" cy="707911"/>
            </a:xfrm>
            <a:prstGeom prst="roundRect">
              <a:avLst>
                <a:gd fmla="val 10715" name="adj"/>
              </a:avLst>
            </a:prstGeom>
            <a:solidFill>
              <a:srgbClr val="E46C0A"/>
            </a:solidFill>
            <a:ln cap="flat" cmpd="sng" w="635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0" name="Google Shape;210;p40"/>
            <p:cNvSpPr/>
            <p:nvPr/>
          </p:nvSpPr>
          <p:spPr>
            <a:xfrm>
              <a:off x="7719981" y="1688594"/>
              <a:ext cx="484317" cy="600916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98188" y="0"/>
                  </a:lnTo>
                  <a:cubicBezTo>
                    <a:pt x="110234" y="0"/>
                    <a:pt x="120000" y="6781"/>
                    <a:pt x="120000" y="15147"/>
                  </a:cubicBezTo>
                  <a:lnTo>
                    <a:pt x="120000" y="12000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11" name="Google Shape;211;p40"/>
          <p:cNvSpPr txBox="1"/>
          <p:nvPr/>
        </p:nvSpPr>
        <p:spPr>
          <a:xfrm>
            <a:off x="2706362" y="2707553"/>
            <a:ext cx="59411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2400">
              <a:solidFill>
                <a:srgbClr val="E46C0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12" name="Google Shape;212;p40"/>
          <p:cNvGrpSpPr/>
          <p:nvPr/>
        </p:nvGrpSpPr>
        <p:grpSpPr>
          <a:xfrm>
            <a:off x="3587691" y="2705281"/>
            <a:ext cx="4916562" cy="509045"/>
            <a:chOff x="2175371" y="1762964"/>
            <a:chExt cx="5040560" cy="590745"/>
          </a:xfrm>
        </p:grpSpPr>
        <p:sp>
          <p:nvSpPr>
            <p:cNvPr id="213" name="Google Shape;213;p40"/>
            <p:cNvSpPr txBox="1"/>
            <p:nvPr/>
          </p:nvSpPr>
          <p:spPr>
            <a:xfrm>
              <a:off x="2175371" y="1762964"/>
              <a:ext cx="5040560" cy="35719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/>
            </a:p>
          </p:txBody>
        </p:sp>
        <p:sp>
          <p:nvSpPr>
            <p:cNvPr id="214" name="Google Shape;214;p40"/>
            <p:cNvSpPr txBox="1"/>
            <p:nvPr/>
          </p:nvSpPr>
          <p:spPr>
            <a:xfrm>
              <a:off x="2175371" y="2032239"/>
              <a:ext cx="5040560" cy="32147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15" name="Google Shape;215;p40"/>
          <p:cNvSpPr/>
          <p:nvPr/>
        </p:nvSpPr>
        <p:spPr>
          <a:xfrm>
            <a:off x="2712635" y="3425254"/>
            <a:ext cx="581569" cy="572669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16" name="Google Shape;216;p40"/>
          <p:cNvGrpSpPr/>
          <p:nvPr/>
        </p:nvGrpSpPr>
        <p:grpSpPr>
          <a:xfrm>
            <a:off x="3490364" y="3425254"/>
            <a:ext cx="5138704" cy="601968"/>
            <a:chOff x="1795588" y="1688594"/>
            <a:chExt cx="6408712" cy="707911"/>
          </a:xfrm>
        </p:grpSpPr>
        <p:sp>
          <p:nvSpPr>
            <p:cNvPr id="217" name="Google Shape;217;p40"/>
            <p:cNvSpPr/>
            <p:nvPr/>
          </p:nvSpPr>
          <p:spPr>
            <a:xfrm>
              <a:off x="1795588" y="1688594"/>
              <a:ext cx="6408712" cy="707911"/>
            </a:xfrm>
            <a:prstGeom prst="roundRect">
              <a:avLst>
                <a:gd fmla="val 10715" name="adj"/>
              </a:avLst>
            </a:prstGeom>
            <a:solidFill>
              <a:srgbClr val="E46C0A"/>
            </a:solidFill>
            <a:ln cap="flat" cmpd="sng" w="635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8" name="Google Shape;218;p40"/>
            <p:cNvSpPr/>
            <p:nvPr/>
          </p:nvSpPr>
          <p:spPr>
            <a:xfrm>
              <a:off x="7719981" y="1688594"/>
              <a:ext cx="484317" cy="600916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98188" y="0"/>
                  </a:lnTo>
                  <a:cubicBezTo>
                    <a:pt x="110234" y="0"/>
                    <a:pt x="120000" y="6781"/>
                    <a:pt x="120000" y="15147"/>
                  </a:cubicBezTo>
                  <a:lnTo>
                    <a:pt x="120000" y="12000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19" name="Google Shape;219;p40"/>
          <p:cNvSpPr txBox="1"/>
          <p:nvPr/>
        </p:nvSpPr>
        <p:spPr>
          <a:xfrm>
            <a:off x="2706362" y="3480756"/>
            <a:ext cx="59411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2400">
              <a:solidFill>
                <a:srgbClr val="E46C0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20" name="Google Shape;220;p40"/>
          <p:cNvGrpSpPr/>
          <p:nvPr/>
        </p:nvGrpSpPr>
        <p:grpSpPr>
          <a:xfrm>
            <a:off x="3587691" y="3478482"/>
            <a:ext cx="4916562" cy="509045"/>
            <a:chOff x="2175371" y="1762964"/>
            <a:chExt cx="5040560" cy="590745"/>
          </a:xfrm>
        </p:grpSpPr>
        <p:sp>
          <p:nvSpPr>
            <p:cNvPr id="221" name="Google Shape;221;p40"/>
            <p:cNvSpPr txBox="1"/>
            <p:nvPr/>
          </p:nvSpPr>
          <p:spPr>
            <a:xfrm>
              <a:off x="2175371" y="1762964"/>
              <a:ext cx="5040560" cy="35719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/>
            </a:p>
          </p:txBody>
        </p:sp>
        <p:sp>
          <p:nvSpPr>
            <p:cNvPr id="222" name="Google Shape;222;p40"/>
            <p:cNvSpPr txBox="1"/>
            <p:nvPr/>
          </p:nvSpPr>
          <p:spPr>
            <a:xfrm>
              <a:off x="2175371" y="2032239"/>
              <a:ext cx="5040560" cy="32147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23" name="Google Shape;223;p40"/>
          <p:cNvSpPr/>
          <p:nvPr/>
        </p:nvSpPr>
        <p:spPr>
          <a:xfrm>
            <a:off x="2712635" y="4198458"/>
            <a:ext cx="581569" cy="572669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24" name="Google Shape;224;p40"/>
          <p:cNvGrpSpPr/>
          <p:nvPr/>
        </p:nvGrpSpPr>
        <p:grpSpPr>
          <a:xfrm>
            <a:off x="3490364" y="4198458"/>
            <a:ext cx="5138704" cy="601968"/>
            <a:chOff x="1795588" y="1688594"/>
            <a:chExt cx="6408712" cy="707911"/>
          </a:xfrm>
        </p:grpSpPr>
        <p:sp>
          <p:nvSpPr>
            <p:cNvPr id="225" name="Google Shape;225;p40"/>
            <p:cNvSpPr/>
            <p:nvPr/>
          </p:nvSpPr>
          <p:spPr>
            <a:xfrm>
              <a:off x="1795588" y="1688594"/>
              <a:ext cx="6408712" cy="707911"/>
            </a:xfrm>
            <a:prstGeom prst="roundRect">
              <a:avLst>
                <a:gd fmla="val 10715" name="adj"/>
              </a:avLst>
            </a:prstGeom>
            <a:solidFill>
              <a:srgbClr val="E46C0A"/>
            </a:solidFill>
            <a:ln cap="flat" cmpd="sng" w="635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6" name="Google Shape;226;p40"/>
            <p:cNvSpPr/>
            <p:nvPr/>
          </p:nvSpPr>
          <p:spPr>
            <a:xfrm>
              <a:off x="7719981" y="1688594"/>
              <a:ext cx="484317" cy="600916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98188" y="0"/>
                  </a:lnTo>
                  <a:cubicBezTo>
                    <a:pt x="110234" y="0"/>
                    <a:pt x="120000" y="6781"/>
                    <a:pt x="120000" y="15147"/>
                  </a:cubicBezTo>
                  <a:lnTo>
                    <a:pt x="120000" y="12000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27" name="Google Shape;227;p40"/>
          <p:cNvSpPr txBox="1"/>
          <p:nvPr/>
        </p:nvSpPr>
        <p:spPr>
          <a:xfrm>
            <a:off x="2706362" y="4253960"/>
            <a:ext cx="59411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rPr>
              <a:t>05</a:t>
            </a:r>
            <a:endParaRPr b="1" sz="2400">
              <a:solidFill>
                <a:srgbClr val="E46C0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28" name="Google Shape;228;p40"/>
          <p:cNvGrpSpPr/>
          <p:nvPr/>
        </p:nvGrpSpPr>
        <p:grpSpPr>
          <a:xfrm>
            <a:off x="3587691" y="4251684"/>
            <a:ext cx="4916562" cy="509045"/>
            <a:chOff x="2175371" y="1762964"/>
            <a:chExt cx="5040560" cy="590745"/>
          </a:xfrm>
        </p:grpSpPr>
        <p:sp>
          <p:nvSpPr>
            <p:cNvPr id="229" name="Google Shape;229;p40"/>
            <p:cNvSpPr txBox="1"/>
            <p:nvPr/>
          </p:nvSpPr>
          <p:spPr>
            <a:xfrm>
              <a:off x="2175371" y="1762964"/>
              <a:ext cx="5040560" cy="35719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/>
            </a:p>
          </p:txBody>
        </p:sp>
        <p:sp>
          <p:nvSpPr>
            <p:cNvPr id="230" name="Google Shape;230;p40"/>
            <p:cNvSpPr txBox="1"/>
            <p:nvPr/>
          </p:nvSpPr>
          <p:spPr>
            <a:xfrm>
              <a:off x="2175371" y="2032239"/>
              <a:ext cx="5040560" cy="32147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31" name="Google Shape;231;p40"/>
          <p:cNvSpPr txBox="1"/>
          <p:nvPr>
            <p:ph type="title"/>
          </p:nvPr>
        </p:nvSpPr>
        <p:spPr>
          <a:xfrm>
            <a:off x="2566875" y="349700"/>
            <a:ext cx="6577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>
                <a:solidFill>
                  <a:srgbClr val="E46C0A"/>
                </a:solidFill>
              </a:rPr>
              <a:t>Agenda Style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5" name="Shape 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6" name="Google Shape;236;p41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8492" l="0" r="0" t="40310"/>
          <a:stretch/>
        </p:blipFill>
        <p:spPr>
          <a:xfrm>
            <a:off x="1" y="0"/>
            <a:ext cx="9144000" cy="2571750"/>
          </a:xfrm>
          <a:prstGeom prst="rect">
            <a:avLst/>
          </a:prstGeom>
          <a:noFill/>
          <a:ln>
            <a:noFill/>
          </a:ln>
        </p:spPr>
      </p:pic>
      <p:sp>
        <p:nvSpPr>
          <p:cNvPr id="237" name="Google Shape;237;p41"/>
          <p:cNvSpPr/>
          <p:nvPr/>
        </p:nvSpPr>
        <p:spPr>
          <a:xfrm rot="8100000">
            <a:off x="4033749" y="2033093"/>
            <a:ext cx="1076501" cy="1076501"/>
          </a:xfrm>
          <a:prstGeom prst="teardrop">
            <a:avLst>
              <a:gd fmla="val 100000" name="adj"/>
            </a:avLst>
          </a:prstGeom>
          <a:solidFill>
            <a:srgbClr val="E36C09"/>
          </a:solidFill>
          <a:ln cap="flat" cmpd="sng" w="3492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8" name="Google Shape;238;p41"/>
          <p:cNvSpPr/>
          <p:nvPr/>
        </p:nvSpPr>
        <p:spPr>
          <a:xfrm>
            <a:off x="4283681" y="2282905"/>
            <a:ext cx="576636" cy="465390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9" name="Google Shape;239;p41"/>
          <p:cNvSpPr txBox="1"/>
          <p:nvPr>
            <p:ph type="title"/>
          </p:nvPr>
        </p:nvSpPr>
        <p:spPr>
          <a:xfrm>
            <a:off x="0" y="3448125"/>
            <a:ext cx="91440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Section Break</a:t>
            </a:r>
            <a:endParaRPr/>
          </a:p>
        </p:txBody>
      </p:sp>
      <p:sp>
        <p:nvSpPr>
          <p:cNvPr id="240" name="Google Shape;240;p41"/>
          <p:cNvSpPr txBox="1"/>
          <p:nvPr>
            <p:ph idx="1" type="subTitle"/>
          </p:nvPr>
        </p:nvSpPr>
        <p:spPr>
          <a:xfrm>
            <a:off x="11741" y="4021750"/>
            <a:ext cx="91206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p42"/>
          <p:cNvSpPr/>
          <p:nvPr/>
        </p:nvSpPr>
        <p:spPr>
          <a:xfrm rot="-5400000">
            <a:off x="4272192" y="1304343"/>
            <a:ext cx="599615" cy="600010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6" name="Google Shape;246;p42"/>
          <p:cNvSpPr txBox="1"/>
          <p:nvPr/>
        </p:nvSpPr>
        <p:spPr>
          <a:xfrm>
            <a:off x="3365182" y="3119538"/>
            <a:ext cx="2413489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</a:t>
            </a:r>
            <a:endParaRPr/>
          </a:p>
        </p:txBody>
      </p:sp>
      <p:sp>
        <p:nvSpPr>
          <p:cNvPr id="247" name="Google Shape;247;p42"/>
          <p:cNvSpPr txBox="1"/>
          <p:nvPr>
            <p:ph type="title"/>
          </p:nvPr>
        </p:nvSpPr>
        <p:spPr>
          <a:xfrm>
            <a:off x="-50" y="1979175"/>
            <a:ext cx="9144000" cy="62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/>
              <a:t>Welcome!!</a:t>
            </a:r>
            <a:endParaRPr/>
          </a:p>
        </p:txBody>
      </p:sp>
      <p:sp>
        <p:nvSpPr>
          <p:cNvPr id="248" name="Google Shape;248;p42"/>
          <p:cNvSpPr txBox="1"/>
          <p:nvPr>
            <p:ph idx="1" type="subTitle"/>
          </p:nvPr>
        </p:nvSpPr>
        <p:spPr>
          <a:xfrm>
            <a:off x="3583950" y="2528925"/>
            <a:ext cx="1976100" cy="498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</a:t>
            </a:r>
            <a:endParaRPr>
              <a:solidFill>
                <a:schemeClr val="dk1"/>
              </a:solidFill>
            </a:endParaRPr>
          </a:p>
          <a:p>
            <a:pPr indent="0" lvl="0" marL="0" rtl="0" algn="ctr">
              <a:spcBef>
                <a:spcPts val="280"/>
              </a:spcBef>
              <a:spcAft>
                <a:spcPts val="0"/>
              </a:spcAft>
              <a:buNone/>
            </a:pPr>
            <a:r>
              <a:rPr lang="en"/>
              <a:t>of your subtitle Here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2" name="Shape 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3" name="Google Shape;253;p43"/>
          <p:cNvSpPr/>
          <p:nvPr/>
        </p:nvSpPr>
        <p:spPr>
          <a:xfrm>
            <a:off x="1558074" y="1347614"/>
            <a:ext cx="792088" cy="726000"/>
          </a:xfrm>
          <a:prstGeom prst="rect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4" name="Google Shape;254;p43"/>
          <p:cNvSpPr/>
          <p:nvPr/>
        </p:nvSpPr>
        <p:spPr>
          <a:xfrm>
            <a:off x="3306828" y="1347614"/>
            <a:ext cx="792088" cy="726000"/>
          </a:xfrm>
          <a:prstGeom prst="rect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5" name="Google Shape;255;p43"/>
          <p:cNvSpPr/>
          <p:nvPr/>
        </p:nvSpPr>
        <p:spPr>
          <a:xfrm>
            <a:off x="5055582" y="1347614"/>
            <a:ext cx="792088" cy="726000"/>
          </a:xfrm>
          <a:prstGeom prst="rect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6" name="Google Shape;256;p43"/>
          <p:cNvSpPr/>
          <p:nvPr/>
        </p:nvSpPr>
        <p:spPr>
          <a:xfrm>
            <a:off x="6804335" y="1347614"/>
            <a:ext cx="792088" cy="726000"/>
          </a:xfrm>
          <a:prstGeom prst="rect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7" name="Google Shape;257;p43"/>
          <p:cNvSpPr/>
          <p:nvPr/>
        </p:nvSpPr>
        <p:spPr>
          <a:xfrm>
            <a:off x="1558074" y="3034448"/>
            <a:ext cx="792088" cy="726000"/>
          </a:xfrm>
          <a:prstGeom prst="rect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8" name="Google Shape;258;p43"/>
          <p:cNvSpPr/>
          <p:nvPr/>
        </p:nvSpPr>
        <p:spPr>
          <a:xfrm>
            <a:off x="3306828" y="3034448"/>
            <a:ext cx="792088" cy="726000"/>
          </a:xfrm>
          <a:prstGeom prst="rect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9" name="Google Shape;259;p43"/>
          <p:cNvSpPr/>
          <p:nvPr/>
        </p:nvSpPr>
        <p:spPr>
          <a:xfrm>
            <a:off x="5055582" y="3034448"/>
            <a:ext cx="792088" cy="726000"/>
          </a:xfrm>
          <a:prstGeom prst="rect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0" name="Google Shape;260;p43"/>
          <p:cNvSpPr/>
          <p:nvPr/>
        </p:nvSpPr>
        <p:spPr>
          <a:xfrm>
            <a:off x="6804335" y="3034448"/>
            <a:ext cx="792088" cy="726000"/>
          </a:xfrm>
          <a:prstGeom prst="rect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1" name="Google Shape;261;p43"/>
          <p:cNvSpPr/>
          <p:nvPr/>
        </p:nvSpPr>
        <p:spPr>
          <a:xfrm>
            <a:off x="5218770" y="1509512"/>
            <a:ext cx="385410" cy="36077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2" name="Google Shape;262;p43"/>
          <p:cNvSpPr/>
          <p:nvPr/>
        </p:nvSpPr>
        <p:spPr>
          <a:xfrm>
            <a:off x="1781465" y="1517752"/>
            <a:ext cx="345306" cy="344297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3" name="Google Shape;263;p43"/>
          <p:cNvSpPr/>
          <p:nvPr/>
        </p:nvSpPr>
        <p:spPr>
          <a:xfrm>
            <a:off x="3468143" y="1486406"/>
            <a:ext cx="409255" cy="406988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4" name="Google Shape;264;p43"/>
          <p:cNvSpPr/>
          <p:nvPr/>
        </p:nvSpPr>
        <p:spPr>
          <a:xfrm>
            <a:off x="1751081" y="3204913"/>
            <a:ext cx="406074" cy="406074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5" name="Google Shape;265;p43"/>
          <p:cNvSpPr/>
          <p:nvPr/>
        </p:nvSpPr>
        <p:spPr>
          <a:xfrm rot="2700000">
            <a:off x="7066439" y="1435071"/>
            <a:ext cx="267881" cy="509658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6" name="Google Shape;266;p43"/>
          <p:cNvSpPr/>
          <p:nvPr/>
        </p:nvSpPr>
        <p:spPr>
          <a:xfrm>
            <a:off x="5277074" y="3255153"/>
            <a:ext cx="365579" cy="30559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7" name="Google Shape;267;p43"/>
          <p:cNvSpPr/>
          <p:nvPr/>
        </p:nvSpPr>
        <p:spPr>
          <a:xfrm>
            <a:off x="3542793" y="3274047"/>
            <a:ext cx="348643" cy="267806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8" name="Google Shape;268;p43"/>
          <p:cNvSpPr/>
          <p:nvPr/>
        </p:nvSpPr>
        <p:spPr>
          <a:xfrm>
            <a:off x="7028291" y="3234425"/>
            <a:ext cx="344177" cy="347051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69" name="Google Shape;269;p43"/>
          <p:cNvGrpSpPr/>
          <p:nvPr/>
        </p:nvGrpSpPr>
        <p:grpSpPr>
          <a:xfrm>
            <a:off x="1284672" y="2117998"/>
            <a:ext cx="1338892" cy="706077"/>
            <a:chOff x="1280898" y="2187669"/>
            <a:chExt cx="1338892" cy="706077"/>
          </a:xfrm>
        </p:grpSpPr>
        <p:sp>
          <p:nvSpPr>
            <p:cNvPr id="270" name="Google Shape;270;p43"/>
            <p:cNvSpPr txBox="1"/>
            <p:nvPr/>
          </p:nvSpPr>
          <p:spPr>
            <a:xfrm>
              <a:off x="1280898" y="2187669"/>
              <a:ext cx="133889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1" name="Google Shape;271;p43"/>
            <p:cNvSpPr txBox="1"/>
            <p:nvPr/>
          </p:nvSpPr>
          <p:spPr>
            <a:xfrm>
              <a:off x="1280898" y="2432081"/>
              <a:ext cx="133889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72" name="Google Shape;272;p43"/>
          <p:cNvGrpSpPr/>
          <p:nvPr/>
        </p:nvGrpSpPr>
        <p:grpSpPr>
          <a:xfrm>
            <a:off x="3033426" y="2117998"/>
            <a:ext cx="1338892" cy="706077"/>
            <a:chOff x="1280898" y="2187669"/>
            <a:chExt cx="1338892" cy="706077"/>
          </a:xfrm>
        </p:grpSpPr>
        <p:sp>
          <p:nvSpPr>
            <p:cNvPr id="273" name="Google Shape;273;p43"/>
            <p:cNvSpPr txBox="1"/>
            <p:nvPr/>
          </p:nvSpPr>
          <p:spPr>
            <a:xfrm>
              <a:off x="1280898" y="2187669"/>
              <a:ext cx="133889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4" name="Google Shape;274;p43"/>
            <p:cNvSpPr txBox="1"/>
            <p:nvPr/>
          </p:nvSpPr>
          <p:spPr>
            <a:xfrm>
              <a:off x="1280898" y="2432081"/>
              <a:ext cx="133889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75" name="Google Shape;275;p43"/>
          <p:cNvGrpSpPr/>
          <p:nvPr/>
        </p:nvGrpSpPr>
        <p:grpSpPr>
          <a:xfrm>
            <a:off x="4782180" y="2117998"/>
            <a:ext cx="1338892" cy="706077"/>
            <a:chOff x="1280898" y="2187669"/>
            <a:chExt cx="1338892" cy="706077"/>
          </a:xfrm>
        </p:grpSpPr>
        <p:sp>
          <p:nvSpPr>
            <p:cNvPr id="276" name="Google Shape;276;p43"/>
            <p:cNvSpPr txBox="1"/>
            <p:nvPr/>
          </p:nvSpPr>
          <p:spPr>
            <a:xfrm>
              <a:off x="1280898" y="2187669"/>
              <a:ext cx="133889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7" name="Google Shape;277;p43"/>
            <p:cNvSpPr txBox="1"/>
            <p:nvPr/>
          </p:nvSpPr>
          <p:spPr>
            <a:xfrm>
              <a:off x="1280898" y="2432081"/>
              <a:ext cx="133889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78" name="Google Shape;278;p43"/>
          <p:cNvGrpSpPr/>
          <p:nvPr/>
        </p:nvGrpSpPr>
        <p:grpSpPr>
          <a:xfrm>
            <a:off x="6530933" y="2117998"/>
            <a:ext cx="1338892" cy="706077"/>
            <a:chOff x="1280898" y="2187669"/>
            <a:chExt cx="1338892" cy="706077"/>
          </a:xfrm>
        </p:grpSpPr>
        <p:sp>
          <p:nvSpPr>
            <p:cNvPr id="279" name="Google Shape;279;p43"/>
            <p:cNvSpPr txBox="1"/>
            <p:nvPr/>
          </p:nvSpPr>
          <p:spPr>
            <a:xfrm>
              <a:off x="1280898" y="2187669"/>
              <a:ext cx="133889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0" name="Google Shape;280;p43"/>
            <p:cNvSpPr txBox="1"/>
            <p:nvPr/>
          </p:nvSpPr>
          <p:spPr>
            <a:xfrm>
              <a:off x="1280898" y="2432081"/>
              <a:ext cx="133889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81" name="Google Shape;281;p43"/>
          <p:cNvGrpSpPr/>
          <p:nvPr/>
        </p:nvGrpSpPr>
        <p:grpSpPr>
          <a:xfrm>
            <a:off x="1284672" y="3809889"/>
            <a:ext cx="1338892" cy="706077"/>
            <a:chOff x="1280898" y="2187669"/>
            <a:chExt cx="1338892" cy="706077"/>
          </a:xfrm>
        </p:grpSpPr>
        <p:sp>
          <p:nvSpPr>
            <p:cNvPr id="282" name="Google Shape;282;p43"/>
            <p:cNvSpPr txBox="1"/>
            <p:nvPr/>
          </p:nvSpPr>
          <p:spPr>
            <a:xfrm>
              <a:off x="1280898" y="2187669"/>
              <a:ext cx="133889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3" name="Google Shape;283;p43"/>
            <p:cNvSpPr txBox="1"/>
            <p:nvPr/>
          </p:nvSpPr>
          <p:spPr>
            <a:xfrm>
              <a:off x="1280898" y="2432081"/>
              <a:ext cx="133889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84" name="Google Shape;284;p43"/>
          <p:cNvGrpSpPr/>
          <p:nvPr/>
        </p:nvGrpSpPr>
        <p:grpSpPr>
          <a:xfrm>
            <a:off x="3033426" y="3809889"/>
            <a:ext cx="1338892" cy="706077"/>
            <a:chOff x="1280898" y="2187669"/>
            <a:chExt cx="1338892" cy="706077"/>
          </a:xfrm>
        </p:grpSpPr>
        <p:sp>
          <p:nvSpPr>
            <p:cNvPr id="285" name="Google Shape;285;p43"/>
            <p:cNvSpPr txBox="1"/>
            <p:nvPr/>
          </p:nvSpPr>
          <p:spPr>
            <a:xfrm>
              <a:off x="1280898" y="2187669"/>
              <a:ext cx="133889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6" name="Google Shape;286;p43"/>
            <p:cNvSpPr txBox="1"/>
            <p:nvPr/>
          </p:nvSpPr>
          <p:spPr>
            <a:xfrm>
              <a:off x="1280898" y="2432081"/>
              <a:ext cx="133889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87" name="Google Shape;287;p43"/>
          <p:cNvGrpSpPr/>
          <p:nvPr/>
        </p:nvGrpSpPr>
        <p:grpSpPr>
          <a:xfrm>
            <a:off x="4782180" y="3809889"/>
            <a:ext cx="1338892" cy="706077"/>
            <a:chOff x="1280898" y="2187669"/>
            <a:chExt cx="1338892" cy="706077"/>
          </a:xfrm>
        </p:grpSpPr>
        <p:sp>
          <p:nvSpPr>
            <p:cNvPr id="288" name="Google Shape;288;p43"/>
            <p:cNvSpPr txBox="1"/>
            <p:nvPr/>
          </p:nvSpPr>
          <p:spPr>
            <a:xfrm>
              <a:off x="1280898" y="2187669"/>
              <a:ext cx="133889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9" name="Google Shape;289;p43"/>
            <p:cNvSpPr txBox="1"/>
            <p:nvPr/>
          </p:nvSpPr>
          <p:spPr>
            <a:xfrm>
              <a:off x="1280898" y="2432081"/>
              <a:ext cx="133889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90" name="Google Shape;290;p43"/>
          <p:cNvGrpSpPr/>
          <p:nvPr/>
        </p:nvGrpSpPr>
        <p:grpSpPr>
          <a:xfrm>
            <a:off x="6530933" y="3809889"/>
            <a:ext cx="1338892" cy="706077"/>
            <a:chOff x="1280898" y="2187669"/>
            <a:chExt cx="1338892" cy="706077"/>
          </a:xfrm>
        </p:grpSpPr>
        <p:sp>
          <p:nvSpPr>
            <p:cNvPr id="291" name="Google Shape;291;p43"/>
            <p:cNvSpPr txBox="1"/>
            <p:nvPr/>
          </p:nvSpPr>
          <p:spPr>
            <a:xfrm>
              <a:off x="1280898" y="2187669"/>
              <a:ext cx="133889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2" name="Google Shape;292;p43"/>
            <p:cNvSpPr txBox="1"/>
            <p:nvPr/>
          </p:nvSpPr>
          <p:spPr>
            <a:xfrm>
              <a:off x="1280898" y="2432081"/>
              <a:ext cx="133889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93" name="Google Shape;293;p43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Services</a:t>
            </a:r>
            <a:endParaRPr/>
          </a:p>
        </p:txBody>
      </p:sp>
      <p:sp>
        <p:nvSpPr>
          <p:cNvPr id="294" name="Google Shape;294;p43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99" name="Google Shape;299;p44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738" r="748" t="0"/>
          <a:stretch/>
        </p:blipFill>
        <p:spPr>
          <a:xfrm>
            <a:off x="612811" y="1243802"/>
            <a:ext cx="1714800" cy="16668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300" name="Google Shape;300;p44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0" l="738" r="748" t="0"/>
          <a:stretch/>
        </p:blipFill>
        <p:spPr>
          <a:xfrm>
            <a:off x="4756225" y="1243802"/>
            <a:ext cx="1714800" cy="16668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grpSp>
        <p:nvGrpSpPr>
          <p:cNvPr id="301" name="Google Shape;301;p44"/>
          <p:cNvGrpSpPr/>
          <p:nvPr/>
        </p:nvGrpSpPr>
        <p:grpSpPr>
          <a:xfrm>
            <a:off x="747176" y="2987896"/>
            <a:ext cx="1444353" cy="1437124"/>
            <a:chOff x="391343" y="3295675"/>
            <a:chExt cx="1728193" cy="1437124"/>
          </a:xfrm>
        </p:grpSpPr>
        <p:grpSp>
          <p:nvGrpSpPr>
            <p:cNvPr id="302" name="Google Shape;302;p44"/>
            <p:cNvGrpSpPr/>
            <p:nvPr/>
          </p:nvGrpSpPr>
          <p:grpSpPr>
            <a:xfrm>
              <a:off x="391344" y="3295675"/>
              <a:ext cx="1728192" cy="534119"/>
              <a:chOff x="856159" y="3562148"/>
              <a:chExt cx="1350106" cy="534119"/>
            </a:xfrm>
          </p:grpSpPr>
          <p:sp>
            <p:nvSpPr>
              <p:cNvPr id="303" name="Google Shape;303;p44"/>
              <p:cNvSpPr txBox="1"/>
              <p:nvPr/>
            </p:nvSpPr>
            <p:spPr>
              <a:xfrm>
                <a:off x="856159" y="3562148"/>
                <a:ext cx="1350106" cy="246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3F3F3F"/>
                  </a:buClr>
                  <a:buFont typeface="Arial"/>
                  <a:buNone/>
                </a:pPr>
                <a:r>
                  <a:rPr b="1" lang="en" sz="14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Name Here</a:t>
                </a:r>
                <a:endParaRPr b="1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4" name="Google Shape;304;p44"/>
              <p:cNvSpPr txBox="1"/>
              <p:nvPr/>
            </p:nvSpPr>
            <p:spPr>
              <a:xfrm>
                <a:off x="856159" y="3846687"/>
                <a:ext cx="1350106" cy="24958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E46C0A"/>
                  </a:buClr>
                  <a:buFont typeface="Arial"/>
                  <a:buNone/>
                </a:pPr>
                <a:r>
                  <a:rPr lang="en" sz="1400">
                    <a:solidFill>
                      <a:srgbClr val="E46C0A"/>
                    </a:solidFill>
                    <a:latin typeface="Arial"/>
                    <a:ea typeface="Arial"/>
                    <a:cs typeface="Arial"/>
                    <a:sym typeface="Arial"/>
                  </a:rPr>
                  <a:t>Programmer</a:t>
                </a:r>
                <a:endParaRPr sz="1400">
                  <a:solidFill>
                    <a:srgbClr val="E46C0A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05" name="Google Shape;305;p44"/>
            <p:cNvSpPr txBox="1"/>
            <p:nvPr/>
          </p:nvSpPr>
          <p:spPr>
            <a:xfrm>
              <a:off x="391343" y="3901802"/>
              <a:ext cx="1728193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6" name="Google Shape;306;p44"/>
          <p:cNvGrpSpPr/>
          <p:nvPr/>
        </p:nvGrpSpPr>
        <p:grpSpPr>
          <a:xfrm>
            <a:off x="2819955" y="2987896"/>
            <a:ext cx="1444353" cy="1437124"/>
            <a:chOff x="391343" y="3295675"/>
            <a:chExt cx="1728193" cy="1437124"/>
          </a:xfrm>
        </p:grpSpPr>
        <p:grpSp>
          <p:nvGrpSpPr>
            <p:cNvPr id="307" name="Google Shape;307;p44"/>
            <p:cNvGrpSpPr/>
            <p:nvPr/>
          </p:nvGrpSpPr>
          <p:grpSpPr>
            <a:xfrm>
              <a:off x="391344" y="3295675"/>
              <a:ext cx="1728192" cy="534119"/>
              <a:chOff x="856159" y="3562148"/>
              <a:chExt cx="1350106" cy="534119"/>
            </a:xfrm>
          </p:grpSpPr>
          <p:sp>
            <p:nvSpPr>
              <p:cNvPr id="308" name="Google Shape;308;p44"/>
              <p:cNvSpPr txBox="1"/>
              <p:nvPr/>
            </p:nvSpPr>
            <p:spPr>
              <a:xfrm>
                <a:off x="856159" y="3562148"/>
                <a:ext cx="1350106" cy="246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3F3F3F"/>
                  </a:buClr>
                  <a:buFont typeface="Arial"/>
                  <a:buNone/>
                </a:pPr>
                <a:r>
                  <a:rPr b="1" lang="en" sz="14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Name Here</a:t>
                </a:r>
                <a:endParaRPr b="1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9" name="Google Shape;309;p44"/>
              <p:cNvSpPr txBox="1"/>
              <p:nvPr/>
            </p:nvSpPr>
            <p:spPr>
              <a:xfrm>
                <a:off x="856159" y="3846687"/>
                <a:ext cx="1350106" cy="24958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E46C0A"/>
                  </a:buClr>
                  <a:buFont typeface="Arial"/>
                  <a:buNone/>
                </a:pPr>
                <a:r>
                  <a:rPr lang="en" sz="1400">
                    <a:solidFill>
                      <a:srgbClr val="E46C0A"/>
                    </a:solidFill>
                    <a:latin typeface="Arial"/>
                    <a:ea typeface="Arial"/>
                    <a:cs typeface="Arial"/>
                    <a:sym typeface="Arial"/>
                  </a:rPr>
                  <a:t>Programmer</a:t>
                </a:r>
                <a:endParaRPr sz="1400">
                  <a:solidFill>
                    <a:srgbClr val="E46C0A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10" name="Google Shape;310;p44"/>
            <p:cNvSpPr txBox="1"/>
            <p:nvPr/>
          </p:nvSpPr>
          <p:spPr>
            <a:xfrm>
              <a:off x="391343" y="3901802"/>
              <a:ext cx="1728193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11" name="Google Shape;311;p44"/>
          <p:cNvGrpSpPr/>
          <p:nvPr/>
        </p:nvGrpSpPr>
        <p:grpSpPr>
          <a:xfrm>
            <a:off x="4892734" y="2987896"/>
            <a:ext cx="1444353" cy="1437124"/>
            <a:chOff x="391343" y="3295675"/>
            <a:chExt cx="1728193" cy="1437124"/>
          </a:xfrm>
        </p:grpSpPr>
        <p:grpSp>
          <p:nvGrpSpPr>
            <p:cNvPr id="312" name="Google Shape;312;p44"/>
            <p:cNvGrpSpPr/>
            <p:nvPr/>
          </p:nvGrpSpPr>
          <p:grpSpPr>
            <a:xfrm>
              <a:off x="391344" y="3295675"/>
              <a:ext cx="1728192" cy="534119"/>
              <a:chOff x="856159" y="3562148"/>
              <a:chExt cx="1350106" cy="534119"/>
            </a:xfrm>
          </p:grpSpPr>
          <p:sp>
            <p:nvSpPr>
              <p:cNvPr id="313" name="Google Shape;313;p44"/>
              <p:cNvSpPr txBox="1"/>
              <p:nvPr/>
            </p:nvSpPr>
            <p:spPr>
              <a:xfrm>
                <a:off x="856159" y="3562148"/>
                <a:ext cx="1350106" cy="246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3F3F3F"/>
                  </a:buClr>
                  <a:buFont typeface="Arial"/>
                  <a:buNone/>
                </a:pPr>
                <a:r>
                  <a:rPr b="1" lang="en" sz="14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Name Here</a:t>
                </a:r>
                <a:endParaRPr b="1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4" name="Google Shape;314;p44"/>
              <p:cNvSpPr txBox="1"/>
              <p:nvPr/>
            </p:nvSpPr>
            <p:spPr>
              <a:xfrm>
                <a:off x="856159" y="3846687"/>
                <a:ext cx="1350106" cy="24958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E46C0A"/>
                  </a:buClr>
                  <a:buFont typeface="Arial"/>
                  <a:buNone/>
                </a:pPr>
                <a:r>
                  <a:rPr lang="en" sz="1400">
                    <a:solidFill>
                      <a:srgbClr val="E46C0A"/>
                    </a:solidFill>
                    <a:latin typeface="Arial"/>
                    <a:ea typeface="Arial"/>
                    <a:cs typeface="Arial"/>
                    <a:sym typeface="Arial"/>
                  </a:rPr>
                  <a:t>Programmer</a:t>
                </a:r>
                <a:endParaRPr sz="1400">
                  <a:solidFill>
                    <a:srgbClr val="E46C0A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15" name="Google Shape;315;p44"/>
            <p:cNvSpPr txBox="1"/>
            <p:nvPr/>
          </p:nvSpPr>
          <p:spPr>
            <a:xfrm>
              <a:off x="391343" y="3901802"/>
              <a:ext cx="1728193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16" name="Google Shape;316;p44"/>
          <p:cNvGrpSpPr/>
          <p:nvPr/>
        </p:nvGrpSpPr>
        <p:grpSpPr>
          <a:xfrm>
            <a:off x="6965513" y="2987896"/>
            <a:ext cx="1444353" cy="1437124"/>
            <a:chOff x="391343" y="3295675"/>
            <a:chExt cx="1728193" cy="1437124"/>
          </a:xfrm>
        </p:grpSpPr>
        <p:grpSp>
          <p:nvGrpSpPr>
            <p:cNvPr id="317" name="Google Shape;317;p44"/>
            <p:cNvGrpSpPr/>
            <p:nvPr/>
          </p:nvGrpSpPr>
          <p:grpSpPr>
            <a:xfrm>
              <a:off x="391344" y="3295675"/>
              <a:ext cx="1728192" cy="534119"/>
              <a:chOff x="856159" y="3562148"/>
              <a:chExt cx="1350106" cy="534119"/>
            </a:xfrm>
          </p:grpSpPr>
          <p:sp>
            <p:nvSpPr>
              <p:cNvPr id="318" name="Google Shape;318;p44"/>
              <p:cNvSpPr txBox="1"/>
              <p:nvPr/>
            </p:nvSpPr>
            <p:spPr>
              <a:xfrm>
                <a:off x="856159" y="3562148"/>
                <a:ext cx="1350106" cy="246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3F3F3F"/>
                  </a:buClr>
                  <a:buFont typeface="Arial"/>
                  <a:buNone/>
                </a:pPr>
                <a:r>
                  <a:rPr b="1" lang="en" sz="14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Name Here</a:t>
                </a:r>
                <a:endParaRPr b="1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9" name="Google Shape;319;p44"/>
              <p:cNvSpPr txBox="1"/>
              <p:nvPr/>
            </p:nvSpPr>
            <p:spPr>
              <a:xfrm>
                <a:off x="856159" y="3846687"/>
                <a:ext cx="1350106" cy="24958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E46C0A"/>
                  </a:buClr>
                  <a:buFont typeface="Arial"/>
                  <a:buNone/>
                </a:pPr>
                <a:r>
                  <a:rPr lang="en" sz="1400">
                    <a:solidFill>
                      <a:srgbClr val="E46C0A"/>
                    </a:solidFill>
                    <a:latin typeface="Arial"/>
                    <a:ea typeface="Arial"/>
                    <a:cs typeface="Arial"/>
                    <a:sym typeface="Arial"/>
                  </a:rPr>
                  <a:t>Programmer</a:t>
                </a:r>
                <a:endParaRPr sz="1400">
                  <a:solidFill>
                    <a:srgbClr val="E46C0A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20" name="Google Shape;320;p44"/>
            <p:cNvSpPr txBox="1"/>
            <p:nvPr/>
          </p:nvSpPr>
          <p:spPr>
            <a:xfrm>
              <a:off x="391343" y="3901802"/>
              <a:ext cx="1728193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321" name="Google Shape;321;p44"/>
          <p:cNvPicPr preferRelativeResize="0"/>
          <p:nvPr>
            <p:ph idx="3" type="pic"/>
          </p:nvPr>
        </p:nvPicPr>
        <p:blipFill rotWithShape="1">
          <a:blip r:embed="rId5">
            <a:alphaModFix/>
          </a:blip>
          <a:srcRect b="0" l="738" r="748" t="0"/>
          <a:stretch/>
        </p:blipFill>
        <p:spPr>
          <a:xfrm>
            <a:off x="2684518" y="1243802"/>
            <a:ext cx="1714800" cy="16668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322" name="Google Shape;322;p44"/>
          <p:cNvPicPr preferRelativeResize="0"/>
          <p:nvPr>
            <p:ph idx="5" type="pic"/>
          </p:nvPr>
        </p:nvPicPr>
        <p:blipFill rotWithShape="1">
          <a:blip r:embed="rId6">
            <a:alphaModFix/>
          </a:blip>
          <a:srcRect b="0" l="738" r="748" t="0"/>
          <a:stretch/>
        </p:blipFill>
        <p:spPr>
          <a:xfrm>
            <a:off x="6827932" y="1243802"/>
            <a:ext cx="1714800" cy="16668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323" name="Google Shape;323;p44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 sz="4000">
                <a:solidFill>
                  <a:srgbClr val="E46C0A"/>
                </a:solidFill>
              </a:rPr>
              <a:t>Our Team Layout</a:t>
            </a:r>
            <a:endParaRPr/>
          </a:p>
        </p:txBody>
      </p:sp>
      <p:sp>
        <p:nvSpPr>
          <p:cNvPr id="324" name="Google Shape;324;p44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>
                <a:solidFill>
                  <a:srgbClr val="E46C0A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9" name="Google Shape;329;p45"/>
          <p:cNvSpPr txBox="1"/>
          <p:nvPr/>
        </p:nvSpPr>
        <p:spPr>
          <a:xfrm>
            <a:off x="1171017" y="2606642"/>
            <a:ext cx="986167" cy="52322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rgbClr val="E46C0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800">
                <a:solidFill>
                  <a:srgbClr val="E46C0A"/>
                </a:solidFill>
              </a:rPr>
              <a:t>6</a:t>
            </a:r>
            <a:endParaRPr b="1" sz="2800">
              <a:solidFill>
                <a:srgbClr val="E46C0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0" name="Google Shape;330;p45"/>
          <p:cNvSpPr txBox="1"/>
          <p:nvPr/>
        </p:nvSpPr>
        <p:spPr>
          <a:xfrm>
            <a:off x="3235246" y="2606642"/>
            <a:ext cx="986167" cy="52322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rgbClr val="E46C0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800">
                <a:solidFill>
                  <a:srgbClr val="E46C0A"/>
                </a:solidFill>
              </a:rPr>
              <a:t>7</a:t>
            </a:r>
            <a:endParaRPr b="1" sz="2800">
              <a:solidFill>
                <a:srgbClr val="E46C0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1" name="Google Shape;331;p45"/>
          <p:cNvSpPr txBox="1"/>
          <p:nvPr/>
        </p:nvSpPr>
        <p:spPr>
          <a:xfrm>
            <a:off x="5299475" y="2606642"/>
            <a:ext cx="986167" cy="52322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rgbClr val="E46C0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800">
                <a:solidFill>
                  <a:srgbClr val="E46C0A"/>
                </a:solidFill>
              </a:rPr>
              <a:t>8</a:t>
            </a:r>
            <a:endParaRPr b="1" sz="2800">
              <a:solidFill>
                <a:srgbClr val="E46C0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2" name="Google Shape;332;p45"/>
          <p:cNvSpPr txBox="1"/>
          <p:nvPr/>
        </p:nvSpPr>
        <p:spPr>
          <a:xfrm>
            <a:off x="7363705" y="2606642"/>
            <a:ext cx="986167" cy="523220"/>
          </a:xfrm>
          <a:prstGeom prst="rect">
            <a:avLst/>
          </a:prstGeom>
          <a:solidFill>
            <a:srgbClr val="E46C0A"/>
          </a:solidFill>
          <a:ln cap="flat" cmpd="sng" w="38100">
            <a:solidFill>
              <a:srgbClr val="E46C0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800">
                <a:solidFill>
                  <a:schemeClr val="lt1"/>
                </a:solidFill>
              </a:rPr>
              <a:t>9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3" name="Google Shape;333;p45"/>
          <p:cNvSpPr/>
          <p:nvPr/>
        </p:nvSpPr>
        <p:spPr>
          <a:xfrm>
            <a:off x="2336215" y="2841252"/>
            <a:ext cx="720000" cy="54000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4" name="Google Shape;334;p45"/>
          <p:cNvSpPr/>
          <p:nvPr/>
        </p:nvSpPr>
        <p:spPr>
          <a:xfrm>
            <a:off x="4400444" y="2841252"/>
            <a:ext cx="720000" cy="54000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5" name="Google Shape;335;p45"/>
          <p:cNvSpPr/>
          <p:nvPr/>
        </p:nvSpPr>
        <p:spPr>
          <a:xfrm>
            <a:off x="6464673" y="2841252"/>
            <a:ext cx="720000" cy="54000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36" name="Google Shape;336;p45"/>
          <p:cNvGrpSpPr/>
          <p:nvPr/>
        </p:nvGrpSpPr>
        <p:grpSpPr>
          <a:xfrm>
            <a:off x="755576" y="3313633"/>
            <a:ext cx="1817049" cy="1130325"/>
            <a:chOff x="6228184" y="1730811"/>
            <a:chExt cx="2592288" cy="1130325"/>
          </a:xfrm>
        </p:grpSpPr>
        <p:sp>
          <p:nvSpPr>
            <p:cNvPr id="337" name="Google Shape;337;p45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8" name="Google Shape;338;p45"/>
            <p:cNvSpPr txBox="1"/>
            <p:nvPr/>
          </p:nvSpPr>
          <p:spPr>
            <a:xfrm>
              <a:off x="6228184" y="173081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9" name="Google Shape;339;p45"/>
          <p:cNvGrpSpPr/>
          <p:nvPr/>
        </p:nvGrpSpPr>
        <p:grpSpPr>
          <a:xfrm>
            <a:off x="2819805" y="1297409"/>
            <a:ext cx="1817049" cy="1130325"/>
            <a:chOff x="6228184" y="1730811"/>
            <a:chExt cx="2592288" cy="1130325"/>
          </a:xfrm>
        </p:grpSpPr>
        <p:sp>
          <p:nvSpPr>
            <p:cNvPr id="340" name="Google Shape;340;p45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1" name="Google Shape;341;p45"/>
            <p:cNvSpPr txBox="1"/>
            <p:nvPr/>
          </p:nvSpPr>
          <p:spPr>
            <a:xfrm>
              <a:off x="6228184" y="173081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42" name="Google Shape;342;p45"/>
          <p:cNvGrpSpPr/>
          <p:nvPr/>
        </p:nvGrpSpPr>
        <p:grpSpPr>
          <a:xfrm>
            <a:off x="6948264" y="1297409"/>
            <a:ext cx="1817049" cy="1130325"/>
            <a:chOff x="6228184" y="1730811"/>
            <a:chExt cx="2592288" cy="1130325"/>
          </a:xfrm>
        </p:grpSpPr>
        <p:sp>
          <p:nvSpPr>
            <p:cNvPr id="343" name="Google Shape;343;p45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" name="Google Shape;344;p45"/>
            <p:cNvSpPr txBox="1"/>
            <p:nvPr/>
          </p:nvSpPr>
          <p:spPr>
            <a:xfrm>
              <a:off x="6228184" y="173081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45" name="Google Shape;345;p45"/>
          <p:cNvGrpSpPr/>
          <p:nvPr/>
        </p:nvGrpSpPr>
        <p:grpSpPr>
          <a:xfrm>
            <a:off x="4884034" y="3313633"/>
            <a:ext cx="1817049" cy="1130325"/>
            <a:chOff x="6228184" y="1730811"/>
            <a:chExt cx="2592288" cy="1130325"/>
          </a:xfrm>
        </p:grpSpPr>
        <p:sp>
          <p:nvSpPr>
            <p:cNvPr id="346" name="Google Shape;346;p45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7" name="Google Shape;347;p45"/>
            <p:cNvSpPr txBox="1"/>
            <p:nvPr/>
          </p:nvSpPr>
          <p:spPr>
            <a:xfrm>
              <a:off x="6228184" y="173081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48" name="Google Shape;348;p45"/>
          <p:cNvSpPr txBox="1"/>
          <p:nvPr>
            <p:ph type="title"/>
          </p:nvPr>
        </p:nvSpPr>
        <p:spPr>
          <a:xfrm>
            <a:off x="707475" y="121100"/>
            <a:ext cx="84366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 sz="4000">
                <a:solidFill>
                  <a:srgbClr val="E46C0A"/>
                </a:solidFill>
              </a:rPr>
              <a:t>Timeline Style</a:t>
            </a:r>
            <a:endParaRPr/>
          </a:p>
        </p:txBody>
      </p:sp>
      <p:sp>
        <p:nvSpPr>
          <p:cNvPr id="349" name="Google Shape;349;p45"/>
          <p:cNvSpPr txBox="1"/>
          <p:nvPr>
            <p:ph idx="1" type="subTitle"/>
          </p:nvPr>
        </p:nvSpPr>
        <p:spPr>
          <a:xfrm>
            <a:off x="718308" y="694725"/>
            <a:ext cx="84150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E46C0A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3" name="Shape 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54" name="Google Shape;354;p46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9" r="29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355" name="Google Shape;355;p46"/>
          <p:cNvSpPr/>
          <p:nvPr/>
        </p:nvSpPr>
        <p:spPr>
          <a:xfrm>
            <a:off x="611560" y="123478"/>
            <a:ext cx="2448272" cy="2448272"/>
          </a:xfrm>
          <a:prstGeom prst="ellipse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56" name="Google Shape;356;p46"/>
          <p:cNvGrpSpPr/>
          <p:nvPr/>
        </p:nvGrpSpPr>
        <p:grpSpPr>
          <a:xfrm>
            <a:off x="6111448" y="2733152"/>
            <a:ext cx="2520279" cy="678692"/>
            <a:chOff x="803640" y="3362835"/>
            <a:chExt cx="2059657" cy="678692"/>
          </a:xfrm>
        </p:grpSpPr>
        <p:sp>
          <p:nvSpPr>
            <p:cNvPr id="357" name="Google Shape;357;p46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8" name="Google Shape;358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59" name="Google Shape;359;p46"/>
          <p:cNvGrpSpPr/>
          <p:nvPr/>
        </p:nvGrpSpPr>
        <p:grpSpPr>
          <a:xfrm>
            <a:off x="6111448" y="3429229"/>
            <a:ext cx="2520279" cy="678692"/>
            <a:chOff x="803640" y="3362835"/>
            <a:chExt cx="2059657" cy="678692"/>
          </a:xfrm>
        </p:grpSpPr>
        <p:sp>
          <p:nvSpPr>
            <p:cNvPr id="360" name="Google Shape;360;p46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" name="Google Shape;361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62" name="Google Shape;362;p46"/>
          <p:cNvSpPr/>
          <p:nvPr/>
        </p:nvSpPr>
        <p:spPr>
          <a:xfrm>
            <a:off x="5513845" y="2817824"/>
            <a:ext cx="509348" cy="509348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3" name="Google Shape;363;p46"/>
          <p:cNvSpPr/>
          <p:nvPr/>
        </p:nvSpPr>
        <p:spPr>
          <a:xfrm>
            <a:off x="5513845" y="4193148"/>
            <a:ext cx="509348" cy="509348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4" name="Google Shape;364;p46"/>
          <p:cNvSpPr/>
          <p:nvPr/>
        </p:nvSpPr>
        <p:spPr>
          <a:xfrm>
            <a:off x="5645182" y="2961734"/>
            <a:ext cx="236654" cy="22152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5" name="Google Shape;365;p46"/>
          <p:cNvSpPr/>
          <p:nvPr/>
        </p:nvSpPr>
        <p:spPr>
          <a:xfrm>
            <a:off x="5645182" y="4343903"/>
            <a:ext cx="234783" cy="234783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6" name="Google Shape;366;p46"/>
          <p:cNvSpPr/>
          <p:nvPr/>
        </p:nvSpPr>
        <p:spPr>
          <a:xfrm>
            <a:off x="5508104" y="3505486"/>
            <a:ext cx="509348" cy="509348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7" name="Google Shape;367;p46"/>
          <p:cNvSpPr/>
          <p:nvPr/>
        </p:nvSpPr>
        <p:spPr>
          <a:xfrm>
            <a:off x="5626688" y="3618612"/>
            <a:ext cx="271770" cy="27404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68" name="Google Shape;368;p46"/>
          <p:cNvGrpSpPr/>
          <p:nvPr/>
        </p:nvGrpSpPr>
        <p:grpSpPr>
          <a:xfrm>
            <a:off x="6111448" y="4125306"/>
            <a:ext cx="2520279" cy="678692"/>
            <a:chOff x="803640" y="3362835"/>
            <a:chExt cx="2059657" cy="678692"/>
          </a:xfrm>
        </p:grpSpPr>
        <p:sp>
          <p:nvSpPr>
            <p:cNvPr id="369" name="Google Shape;369;p46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0" name="Google Shape;370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71" name="Google Shape;371;p46"/>
          <p:cNvSpPr txBox="1"/>
          <p:nvPr/>
        </p:nvSpPr>
        <p:spPr>
          <a:xfrm>
            <a:off x="467544" y="555526"/>
            <a:ext cx="2736304" cy="158417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</a:t>
            </a:r>
            <a:endParaRPr/>
          </a:p>
          <a:p>
            <a:pPr indent="0" lvl="0" marL="0" marR="0" rtl="0" algn="ctr">
              <a:lnSpc>
                <a:spcPct val="110000"/>
              </a:lnSpc>
              <a:spcBef>
                <a:spcPts val="56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  <a:p>
            <a:pPr indent="0" lvl="0" marL="0" marR="0" rtl="0" algn="ctr">
              <a:lnSpc>
                <a:spcPct val="110000"/>
              </a:lnSpc>
              <a:spcBef>
                <a:spcPts val="56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Design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5" name="Shape 3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6" name="Google Shape;376;p47"/>
          <p:cNvSpPr/>
          <p:nvPr/>
        </p:nvSpPr>
        <p:spPr>
          <a:xfrm flipH="1">
            <a:off x="3308404" y="3965712"/>
            <a:ext cx="1296144" cy="321166"/>
          </a:xfrm>
          <a:prstGeom prst="parallelogram">
            <a:avLst>
              <a:gd fmla="val 82205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7" name="Google Shape;377;p47"/>
          <p:cNvSpPr/>
          <p:nvPr/>
        </p:nvSpPr>
        <p:spPr>
          <a:xfrm rot="5400000">
            <a:off x="3052072" y="4222045"/>
            <a:ext cx="764664" cy="252000"/>
          </a:xfrm>
          <a:prstGeom prst="parallelogram">
            <a:avLst>
              <a:gd fmla="val 122662" name="adj"/>
            </a:avLst>
          </a:pr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8" name="Google Shape;378;p47"/>
          <p:cNvSpPr/>
          <p:nvPr/>
        </p:nvSpPr>
        <p:spPr>
          <a:xfrm flipH="1">
            <a:off x="2267744" y="4409211"/>
            <a:ext cx="1296144" cy="321166"/>
          </a:xfrm>
          <a:prstGeom prst="parallelogram">
            <a:avLst>
              <a:gd fmla="val 82205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9" name="Google Shape;379;p47"/>
          <p:cNvSpPr/>
          <p:nvPr/>
        </p:nvSpPr>
        <p:spPr>
          <a:xfrm>
            <a:off x="3597" y="4409977"/>
            <a:ext cx="3024336" cy="3204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0" name="Google Shape;380;p47"/>
          <p:cNvSpPr/>
          <p:nvPr/>
        </p:nvSpPr>
        <p:spPr>
          <a:xfrm flipH="1">
            <a:off x="4329743" y="3519994"/>
            <a:ext cx="1296144" cy="321166"/>
          </a:xfrm>
          <a:prstGeom prst="parallelogram">
            <a:avLst>
              <a:gd fmla="val 82205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1" name="Google Shape;381;p47"/>
          <p:cNvSpPr/>
          <p:nvPr/>
        </p:nvSpPr>
        <p:spPr>
          <a:xfrm rot="5400000">
            <a:off x="4073411" y="3776327"/>
            <a:ext cx="764664" cy="252000"/>
          </a:xfrm>
          <a:prstGeom prst="parallelogram">
            <a:avLst>
              <a:gd fmla="val 122662" name="adj"/>
            </a:avLst>
          </a:pr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2" name="Google Shape;382;p47"/>
          <p:cNvSpPr/>
          <p:nvPr/>
        </p:nvSpPr>
        <p:spPr>
          <a:xfrm flipH="1">
            <a:off x="5369754" y="3075806"/>
            <a:ext cx="1296144" cy="321166"/>
          </a:xfrm>
          <a:prstGeom prst="parallelogram">
            <a:avLst>
              <a:gd fmla="val 82205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3" name="Google Shape;383;p47"/>
          <p:cNvSpPr/>
          <p:nvPr/>
        </p:nvSpPr>
        <p:spPr>
          <a:xfrm rot="5400000">
            <a:off x="5113422" y="3332139"/>
            <a:ext cx="764664" cy="252000"/>
          </a:xfrm>
          <a:prstGeom prst="parallelogram">
            <a:avLst>
              <a:gd fmla="val 122662" name="adj"/>
            </a:avLst>
          </a:pr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4" name="Google Shape;384;p47"/>
          <p:cNvSpPr/>
          <p:nvPr/>
        </p:nvSpPr>
        <p:spPr>
          <a:xfrm flipH="1">
            <a:off x="6399132" y="2631675"/>
            <a:ext cx="1296144" cy="321166"/>
          </a:xfrm>
          <a:prstGeom prst="parallelogram">
            <a:avLst>
              <a:gd fmla="val 82205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5" name="Google Shape;385;p47"/>
          <p:cNvSpPr/>
          <p:nvPr/>
        </p:nvSpPr>
        <p:spPr>
          <a:xfrm rot="5400000">
            <a:off x="6142800" y="2888008"/>
            <a:ext cx="764664" cy="252000"/>
          </a:xfrm>
          <a:prstGeom prst="parallelogram">
            <a:avLst>
              <a:gd fmla="val 122662" name="adj"/>
            </a:avLst>
          </a:pr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6" name="Google Shape;386;p47"/>
          <p:cNvSpPr/>
          <p:nvPr/>
        </p:nvSpPr>
        <p:spPr>
          <a:xfrm flipH="1">
            <a:off x="7429684" y="2211710"/>
            <a:ext cx="1296144" cy="321166"/>
          </a:xfrm>
          <a:prstGeom prst="parallelogram">
            <a:avLst>
              <a:gd fmla="val 82205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7" name="Google Shape;387;p47"/>
          <p:cNvSpPr/>
          <p:nvPr/>
        </p:nvSpPr>
        <p:spPr>
          <a:xfrm rot="5400000">
            <a:off x="7173352" y="2468043"/>
            <a:ext cx="764664" cy="252000"/>
          </a:xfrm>
          <a:prstGeom prst="parallelogram">
            <a:avLst>
              <a:gd fmla="val 122662" name="adj"/>
            </a:avLst>
          </a:pr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8" name="Google Shape;388;p47"/>
          <p:cNvSpPr/>
          <p:nvPr/>
        </p:nvSpPr>
        <p:spPr>
          <a:xfrm>
            <a:off x="8316416" y="2212476"/>
            <a:ext cx="827584" cy="3204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9" name="Google Shape;389;p47"/>
          <p:cNvSpPr/>
          <p:nvPr/>
        </p:nvSpPr>
        <p:spPr>
          <a:xfrm flipH="1">
            <a:off x="3812476" y="4072295"/>
            <a:ext cx="288000" cy="108000"/>
          </a:xfrm>
          <a:prstGeom prst="parallelogram">
            <a:avLst>
              <a:gd fmla="val 82205" name="adj"/>
            </a:avLst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0" name="Google Shape;390;p47"/>
          <p:cNvSpPr/>
          <p:nvPr/>
        </p:nvSpPr>
        <p:spPr>
          <a:xfrm flipH="1">
            <a:off x="4833815" y="3626577"/>
            <a:ext cx="288000" cy="108000"/>
          </a:xfrm>
          <a:prstGeom prst="parallelogram">
            <a:avLst>
              <a:gd fmla="val 82205" name="adj"/>
            </a:avLst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1" name="Google Shape;391;p47"/>
          <p:cNvSpPr/>
          <p:nvPr/>
        </p:nvSpPr>
        <p:spPr>
          <a:xfrm flipH="1">
            <a:off x="5855154" y="3180859"/>
            <a:ext cx="288000" cy="108000"/>
          </a:xfrm>
          <a:prstGeom prst="parallelogram">
            <a:avLst>
              <a:gd fmla="val 82205" name="adj"/>
            </a:avLst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2" name="Google Shape;392;p47"/>
          <p:cNvSpPr/>
          <p:nvPr/>
        </p:nvSpPr>
        <p:spPr>
          <a:xfrm flipH="1">
            <a:off x="6903204" y="2738258"/>
            <a:ext cx="288000" cy="108000"/>
          </a:xfrm>
          <a:prstGeom prst="parallelogram">
            <a:avLst>
              <a:gd fmla="val 82205" name="adj"/>
            </a:avLst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3" name="Google Shape;393;p47"/>
          <p:cNvSpPr/>
          <p:nvPr/>
        </p:nvSpPr>
        <p:spPr>
          <a:xfrm flipH="1">
            <a:off x="7897832" y="2289423"/>
            <a:ext cx="288000" cy="108000"/>
          </a:xfrm>
          <a:prstGeom prst="parallelogram">
            <a:avLst>
              <a:gd fmla="val 82205" name="adj"/>
            </a:avLst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4" name="Google Shape;394;p47"/>
          <p:cNvSpPr/>
          <p:nvPr/>
        </p:nvSpPr>
        <p:spPr>
          <a:xfrm>
            <a:off x="3560405" y="2682353"/>
            <a:ext cx="792072" cy="792072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5" name="Google Shape;395;p47"/>
          <p:cNvSpPr/>
          <p:nvPr/>
        </p:nvSpPr>
        <p:spPr>
          <a:xfrm>
            <a:off x="4582743" y="2238603"/>
            <a:ext cx="792072" cy="792072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6" name="Google Shape;396;p47"/>
          <p:cNvSpPr/>
          <p:nvPr/>
        </p:nvSpPr>
        <p:spPr>
          <a:xfrm>
            <a:off x="5605081" y="1794854"/>
            <a:ext cx="792072" cy="792072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7" name="Google Shape;397;p47"/>
          <p:cNvSpPr/>
          <p:nvPr/>
        </p:nvSpPr>
        <p:spPr>
          <a:xfrm>
            <a:off x="6627419" y="1351105"/>
            <a:ext cx="792072" cy="792072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8" name="Google Shape;398;p47"/>
          <p:cNvSpPr/>
          <p:nvPr/>
        </p:nvSpPr>
        <p:spPr>
          <a:xfrm>
            <a:off x="7649758" y="907356"/>
            <a:ext cx="792072" cy="792072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9" name="Google Shape;399;p47"/>
          <p:cNvSpPr/>
          <p:nvPr/>
        </p:nvSpPr>
        <p:spPr>
          <a:xfrm>
            <a:off x="6860929" y="1591487"/>
            <a:ext cx="340795" cy="284878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0" name="Google Shape;400;p47"/>
          <p:cNvSpPr/>
          <p:nvPr/>
        </p:nvSpPr>
        <p:spPr>
          <a:xfrm>
            <a:off x="3747091" y="2867289"/>
            <a:ext cx="418700" cy="422199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1" name="Google Shape;401;p47"/>
          <p:cNvSpPr/>
          <p:nvPr/>
        </p:nvSpPr>
        <p:spPr>
          <a:xfrm>
            <a:off x="5824092" y="2036343"/>
            <a:ext cx="374982" cy="288037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2" name="Google Shape;402;p47"/>
          <p:cNvSpPr/>
          <p:nvPr/>
        </p:nvSpPr>
        <p:spPr>
          <a:xfrm>
            <a:off x="4819468" y="2459561"/>
            <a:ext cx="316694" cy="296453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" name="Google Shape;403;p47"/>
          <p:cNvSpPr/>
          <p:nvPr/>
        </p:nvSpPr>
        <p:spPr>
          <a:xfrm rot="2700000">
            <a:off x="7922628" y="1082580"/>
            <a:ext cx="246331" cy="441624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4" name="Google Shape;404;p47"/>
          <p:cNvSpPr txBox="1"/>
          <p:nvPr/>
        </p:nvSpPr>
        <p:spPr>
          <a:xfrm>
            <a:off x="537159" y="2063626"/>
            <a:ext cx="2897245" cy="212365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You can simply impress your audience and add a unique zing and appeal to your Presentations. </a:t>
            </a:r>
            <a:endParaRPr/>
          </a:p>
        </p:txBody>
      </p:sp>
      <p:sp>
        <p:nvSpPr>
          <p:cNvPr id="405" name="Google Shape;405;p47"/>
          <p:cNvSpPr txBox="1"/>
          <p:nvPr/>
        </p:nvSpPr>
        <p:spPr>
          <a:xfrm>
            <a:off x="537160" y="1299127"/>
            <a:ext cx="118974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45</a:t>
            </a: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6" name="Google Shape;406;p47"/>
          <p:cNvSpPr txBox="1"/>
          <p:nvPr/>
        </p:nvSpPr>
        <p:spPr>
          <a:xfrm>
            <a:off x="1726909" y="1299708"/>
            <a:ext cx="1566020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</a:t>
            </a:r>
            <a:endParaRPr/>
          </a:p>
        </p:txBody>
      </p:sp>
      <p:cxnSp>
        <p:nvCxnSpPr>
          <p:cNvPr id="407" name="Google Shape;407;p47"/>
          <p:cNvCxnSpPr>
            <a:stCxn id="394" idx="4"/>
          </p:cNvCxnSpPr>
          <p:nvPr/>
        </p:nvCxnSpPr>
        <p:spPr>
          <a:xfrm>
            <a:off x="3956441" y="3474425"/>
            <a:ext cx="0" cy="648000"/>
          </a:xfrm>
          <a:prstGeom prst="straightConnector1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408" name="Google Shape;408;p47"/>
          <p:cNvCxnSpPr>
            <a:stCxn id="395" idx="4"/>
          </p:cNvCxnSpPr>
          <p:nvPr/>
        </p:nvCxnSpPr>
        <p:spPr>
          <a:xfrm>
            <a:off x="4978779" y="3030675"/>
            <a:ext cx="2700" cy="648000"/>
          </a:xfrm>
          <a:prstGeom prst="straightConnector1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409" name="Google Shape;409;p47"/>
          <p:cNvCxnSpPr>
            <a:stCxn id="396" idx="4"/>
          </p:cNvCxnSpPr>
          <p:nvPr/>
        </p:nvCxnSpPr>
        <p:spPr>
          <a:xfrm>
            <a:off x="6001117" y="2586926"/>
            <a:ext cx="5400" cy="648000"/>
          </a:xfrm>
          <a:prstGeom prst="straightConnector1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410" name="Google Shape;410;p47"/>
          <p:cNvCxnSpPr>
            <a:stCxn id="397" idx="4"/>
          </p:cNvCxnSpPr>
          <p:nvPr/>
        </p:nvCxnSpPr>
        <p:spPr>
          <a:xfrm>
            <a:off x="7023455" y="2143177"/>
            <a:ext cx="7800" cy="648000"/>
          </a:xfrm>
          <a:prstGeom prst="straightConnector1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411" name="Google Shape;411;p47"/>
          <p:cNvCxnSpPr>
            <a:stCxn id="398" idx="4"/>
          </p:cNvCxnSpPr>
          <p:nvPr/>
        </p:nvCxnSpPr>
        <p:spPr>
          <a:xfrm flipH="1">
            <a:off x="8041894" y="1699428"/>
            <a:ext cx="3900" cy="648000"/>
          </a:xfrm>
          <a:prstGeom prst="straightConnector1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412" name="Google Shape;412;p47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413" name="Google Shape;413;p47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7" name="Shape 4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8" name="Google Shape;418;p48"/>
          <p:cNvGrpSpPr/>
          <p:nvPr/>
        </p:nvGrpSpPr>
        <p:grpSpPr>
          <a:xfrm>
            <a:off x="1419482" y="1824475"/>
            <a:ext cx="6305037" cy="1180904"/>
            <a:chOff x="1487601" y="1824475"/>
            <a:chExt cx="6305037" cy="1180904"/>
          </a:xfrm>
        </p:grpSpPr>
        <p:grpSp>
          <p:nvGrpSpPr>
            <p:cNvPr id="419" name="Google Shape;419;p48"/>
            <p:cNvGrpSpPr/>
            <p:nvPr/>
          </p:nvGrpSpPr>
          <p:grpSpPr>
            <a:xfrm>
              <a:off x="1487601" y="1824475"/>
              <a:ext cx="1584174" cy="1180904"/>
              <a:chOff x="3172893" y="1845216"/>
              <a:chExt cx="1109258" cy="826883"/>
            </a:xfrm>
          </p:grpSpPr>
          <p:sp>
            <p:nvSpPr>
              <p:cNvPr id="420" name="Google Shape;420;p48"/>
              <p:cNvSpPr/>
              <p:nvPr/>
            </p:nvSpPr>
            <p:spPr>
              <a:xfrm flipH="1">
                <a:off x="3172893" y="2258658"/>
                <a:ext cx="577857" cy="413441"/>
              </a:xfrm>
              <a:custGeom>
                <a:rect b="b" l="l" r="r" t="t"/>
                <a:pathLst>
                  <a:path extrusionOk="0" h="120000" w="120000">
                    <a:moveTo>
                      <a:pt x="26827" y="0"/>
                    </a:moveTo>
                    <a:lnTo>
                      <a:pt x="120000" y="0"/>
                    </a:lnTo>
                    <a:lnTo>
                      <a:pt x="93172" y="120000"/>
                    </a:lnTo>
                    <a:lnTo>
                      <a:pt x="0" y="120000"/>
                    </a:lnTo>
                    <a:close/>
                  </a:path>
                </a:pathLst>
              </a:custGeom>
              <a:solidFill>
                <a:srgbClr val="BFBFB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1" name="Google Shape;421;p48"/>
              <p:cNvSpPr/>
              <p:nvPr/>
            </p:nvSpPr>
            <p:spPr>
              <a:xfrm flipH="1">
                <a:off x="3704293" y="1845216"/>
                <a:ext cx="577858" cy="413442"/>
              </a:xfrm>
              <a:custGeom>
                <a:rect b="b" l="l" r="r" t="t"/>
                <a:pathLst>
                  <a:path extrusionOk="0" h="120000" w="120000">
                    <a:moveTo>
                      <a:pt x="26827" y="0"/>
                    </a:moveTo>
                    <a:lnTo>
                      <a:pt x="120000" y="0"/>
                    </a:lnTo>
                    <a:lnTo>
                      <a:pt x="93172" y="120000"/>
                    </a:lnTo>
                    <a:lnTo>
                      <a:pt x="0" y="120000"/>
                    </a:lnTo>
                    <a:close/>
                  </a:path>
                </a:pathLst>
              </a:custGeom>
              <a:solidFill>
                <a:srgbClr val="BFBFB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2" name="Google Shape;422;p48"/>
              <p:cNvSpPr/>
              <p:nvPr/>
            </p:nvSpPr>
            <p:spPr>
              <a:xfrm>
                <a:off x="3297278" y="1845216"/>
                <a:ext cx="864096" cy="826883"/>
              </a:xfrm>
              <a:prstGeom prst="parallelogram">
                <a:avLst>
                  <a:gd fmla="val 47642" name="adj"/>
                </a:avLst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423" name="Google Shape;423;p48"/>
            <p:cNvGrpSpPr/>
            <p:nvPr/>
          </p:nvGrpSpPr>
          <p:grpSpPr>
            <a:xfrm>
              <a:off x="3061222" y="1824475"/>
              <a:ext cx="1584174" cy="1180904"/>
              <a:chOff x="3172893" y="1845216"/>
              <a:chExt cx="1109258" cy="826883"/>
            </a:xfrm>
          </p:grpSpPr>
          <p:sp>
            <p:nvSpPr>
              <p:cNvPr id="424" name="Google Shape;424;p48"/>
              <p:cNvSpPr/>
              <p:nvPr/>
            </p:nvSpPr>
            <p:spPr>
              <a:xfrm flipH="1">
                <a:off x="3172893" y="2258658"/>
                <a:ext cx="577857" cy="413441"/>
              </a:xfrm>
              <a:custGeom>
                <a:rect b="b" l="l" r="r" t="t"/>
                <a:pathLst>
                  <a:path extrusionOk="0" h="120000" w="120000">
                    <a:moveTo>
                      <a:pt x="26827" y="0"/>
                    </a:moveTo>
                    <a:lnTo>
                      <a:pt x="120000" y="0"/>
                    </a:lnTo>
                    <a:lnTo>
                      <a:pt x="93172" y="120000"/>
                    </a:lnTo>
                    <a:lnTo>
                      <a:pt x="0" y="120000"/>
                    </a:lnTo>
                    <a:close/>
                  </a:path>
                </a:pathLst>
              </a:custGeom>
              <a:solidFill>
                <a:srgbClr val="BFBFB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5" name="Google Shape;425;p48"/>
              <p:cNvSpPr/>
              <p:nvPr/>
            </p:nvSpPr>
            <p:spPr>
              <a:xfrm flipH="1">
                <a:off x="3704293" y="1845216"/>
                <a:ext cx="577858" cy="413442"/>
              </a:xfrm>
              <a:custGeom>
                <a:rect b="b" l="l" r="r" t="t"/>
                <a:pathLst>
                  <a:path extrusionOk="0" h="120000" w="120000">
                    <a:moveTo>
                      <a:pt x="26827" y="0"/>
                    </a:moveTo>
                    <a:lnTo>
                      <a:pt x="120000" y="0"/>
                    </a:lnTo>
                    <a:lnTo>
                      <a:pt x="93172" y="120000"/>
                    </a:lnTo>
                    <a:lnTo>
                      <a:pt x="0" y="120000"/>
                    </a:lnTo>
                    <a:close/>
                  </a:path>
                </a:pathLst>
              </a:custGeom>
              <a:solidFill>
                <a:srgbClr val="BFBFB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6" name="Google Shape;426;p48"/>
              <p:cNvSpPr/>
              <p:nvPr/>
            </p:nvSpPr>
            <p:spPr>
              <a:xfrm>
                <a:off x="3297278" y="1845216"/>
                <a:ext cx="864096" cy="826883"/>
              </a:xfrm>
              <a:prstGeom prst="parallelogram">
                <a:avLst>
                  <a:gd fmla="val 47642" name="adj"/>
                </a:avLst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427" name="Google Shape;427;p48"/>
            <p:cNvGrpSpPr/>
            <p:nvPr/>
          </p:nvGrpSpPr>
          <p:grpSpPr>
            <a:xfrm>
              <a:off x="4634843" y="1824475"/>
              <a:ext cx="1584174" cy="1180904"/>
              <a:chOff x="3172893" y="1845216"/>
              <a:chExt cx="1109258" cy="826883"/>
            </a:xfrm>
          </p:grpSpPr>
          <p:sp>
            <p:nvSpPr>
              <p:cNvPr id="428" name="Google Shape;428;p48"/>
              <p:cNvSpPr/>
              <p:nvPr/>
            </p:nvSpPr>
            <p:spPr>
              <a:xfrm flipH="1">
                <a:off x="3172893" y="2258658"/>
                <a:ext cx="577857" cy="413441"/>
              </a:xfrm>
              <a:custGeom>
                <a:rect b="b" l="l" r="r" t="t"/>
                <a:pathLst>
                  <a:path extrusionOk="0" h="120000" w="120000">
                    <a:moveTo>
                      <a:pt x="26827" y="0"/>
                    </a:moveTo>
                    <a:lnTo>
                      <a:pt x="120000" y="0"/>
                    </a:lnTo>
                    <a:lnTo>
                      <a:pt x="93172" y="120000"/>
                    </a:lnTo>
                    <a:lnTo>
                      <a:pt x="0" y="120000"/>
                    </a:lnTo>
                    <a:close/>
                  </a:path>
                </a:pathLst>
              </a:custGeom>
              <a:solidFill>
                <a:srgbClr val="BFBFB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9" name="Google Shape;429;p48"/>
              <p:cNvSpPr/>
              <p:nvPr/>
            </p:nvSpPr>
            <p:spPr>
              <a:xfrm flipH="1">
                <a:off x="3704293" y="1845216"/>
                <a:ext cx="577858" cy="413442"/>
              </a:xfrm>
              <a:custGeom>
                <a:rect b="b" l="l" r="r" t="t"/>
                <a:pathLst>
                  <a:path extrusionOk="0" h="120000" w="120000">
                    <a:moveTo>
                      <a:pt x="26827" y="0"/>
                    </a:moveTo>
                    <a:lnTo>
                      <a:pt x="120000" y="0"/>
                    </a:lnTo>
                    <a:lnTo>
                      <a:pt x="93172" y="120000"/>
                    </a:lnTo>
                    <a:lnTo>
                      <a:pt x="0" y="120000"/>
                    </a:lnTo>
                    <a:close/>
                  </a:path>
                </a:pathLst>
              </a:custGeom>
              <a:solidFill>
                <a:srgbClr val="BFBFB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0" name="Google Shape;430;p48"/>
              <p:cNvSpPr/>
              <p:nvPr/>
            </p:nvSpPr>
            <p:spPr>
              <a:xfrm>
                <a:off x="3297278" y="1845216"/>
                <a:ext cx="864096" cy="826883"/>
              </a:xfrm>
              <a:prstGeom prst="parallelogram">
                <a:avLst>
                  <a:gd fmla="val 47642" name="adj"/>
                </a:avLst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431" name="Google Shape;431;p48"/>
            <p:cNvGrpSpPr/>
            <p:nvPr/>
          </p:nvGrpSpPr>
          <p:grpSpPr>
            <a:xfrm>
              <a:off x="6208464" y="1824475"/>
              <a:ext cx="1584174" cy="1180904"/>
              <a:chOff x="3172893" y="1845216"/>
              <a:chExt cx="1109258" cy="826883"/>
            </a:xfrm>
          </p:grpSpPr>
          <p:sp>
            <p:nvSpPr>
              <p:cNvPr id="432" name="Google Shape;432;p48"/>
              <p:cNvSpPr/>
              <p:nvPr/>
            </p:nvSpPr>
            <p:spPr>
              <a:xfrm flipH="1">
                <a:off x="3172893" y="2258658"/>
                <a:ext cx="577857" cy="413441"/>
              </a:xfrm>
              <a:custGeom>
                <a:rect b="b" l="l" r="r" t="t"/>
                <a:pathLst>
                  <a:path extrusionOk="0" h="120000" w="120000">
                    <a:moveTo>
                      <a:pt x="26827" y="0"/>
                    </a:moveTo>
                    <a:lnTo>
                      <a:pt x="120000" y="0"/>
                    </a:lnTo>
                    <a:lnTo>
                      <a:pt x="93172" y="120000"/>
                    </a:lnTo>
                    <a:lnTo>
                      <a:pt x="0" y="120000"/>
                    </a:lnTo>
                    <a:close/>
                  </a:path>
                </a:pathLst>
              </a:custGeom>
              <a:solidFill>
                <a:srgbClr val="BFBFB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3" name="Google Shape;433;p48"/>
              <p:cNvSpPr/>
              <p:nvPr/>
            </p:nvSpPr>
            <p:spPr>
              <a:xfrm flipH="1">
                <a:off x="3704293" y="1845216"/>
                <a:ext cx="577858" cy="413442"/>
              </a:xfrm>
              <a:custGeom>
                <a:rect b="b" l="l" r="r" t="t"/>
                <a:pathLst>
                  <a:path extrusionOk="0" h="120000" w="120000">
                    <a:moveTo>
                      <a:pt x="26827" y="0"/>
                    </a:moveTo>
                    <a:lnTo>
                      <a:pt x="120000" y="0"/>
                    </a:lnTo>
                    <a:lnTo>
                      <a:pt x="93172" y="120000"/>
                    </a:lnTo>
                    <a:lnTo>
                      <a:pt x="0" y="120000"/>
                    </a:lnTo>
                    <a:close/>
                  </a:path>
                </a:pathLst>
              </a:custGeom>
              <a:solidFill>
                <a:srgbClr val="BFBFB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4" name="Google Shape;434;p48"/>
              <p:cNvSpPr/>
              <p:nvPr/>
            </p:nvSpPr>
            <p:spPr>
              <a:xfrm>
                <a:off x="3297278" y="1845216"/>
                <a:ext cx="864096" cy="826883"/>
              </a:xfrm>
              <a:prstGeom prst="parallelogram">
                <a:avLst>
                  <a:gd fmla="val 47642" name="adj"/>
                </a:avLst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435" name="Google Shape;435;p48"/>
          <p:cNvSpPr/>
          <p:nvPr/>
        </p:nvSpPr>
        <p:spPr>
          <a:xfrm>
            <a:off x="2045719" y="2225711"/>
            <a:ext cx="331180" cy="331180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6" name="Google Shape;436;p48"/>
          <p:cNvSpPr/>
          <p:nvPr/>
        </p:nvSpPr>
        <p:spPr>
          <a:xfrm>
            <a:off x="5166228" y="2257074"/>
            <a:ext cx="390317" cy="299816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7" name="Google Shape;437;p48"/>
          <p:cNvSpPr/>
          <p:nvPr/>
        </p:nvSpPr>
        <p:spPr>
          <a:xfrm>
            <a:off x="3622943" y="2294917"/>
            <a:ext cx="329645" cy="308576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8" name="Google Shape;438;p48"/>
          <p:cNvSpPr/>
          <p:nvPr/>
        </p:nvSpPr>
        <p:spPr>
          <a:xfrm>
            <a:off x="6753483" y="2257074"/>
            <a:ext cx="363049" cy="313307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39" name="Google Shape;439;p48"/>
          <p:cNvGrpSpPr/>
          <p:nvPr/>
        </p:nvGrpSpPr>
        <p:grpSpPr>
          <a:xfrm>
            <a:off x="668489" y="3299577"/>
            <a:ext cx="1752190" cy="1360405"/>
            <a:chOff x="496119" y="2379899"/>
            <a:chExt cx="1752190" cy="1360405"/>
          </a:xfrm>
        </p:grpSpPr>
        <p:sp>
          <p:nvSpPr>
            <p:cNvPr id="440" name="Google Shape;440;p48"/>
            <p:cNvSpPr txBox="1"/>
            <p:nvPr/>
          </p:nvSpPr>
          <p:spPr>
            <a:xfrm>
              <a:off x="496119" y="2724641"/>
              <a:ext cx="1752190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1" name="Google Shape;441;p48"/>
            <p:cNvSpPr txBox="1"/>
            <p:nvPr/>
          </p:nvSpPr>
          <p:spPr>
            <a:xfrm>
              <a:off x="496119" y="2379899"/>
              <a:ext cx="1752190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42" name="Google Shape;442;p48"/>
          <p:cNvGrpSpPr/>
          <p:nvPr/>
        </p:nvGrpSpPr>
        <p:grpSpPr>
          <a:xfrm>
            <a:off x="2684713" y="3299577"/>
            <a:ext cx="1752190" cy="1360405"/>
            <a:chOff x="496119" y="2379899"/>
            <a:chExt cx="1752190" cy="1360405"/>
          </a:xfrm>
        </p:grpSpPr>
        <p:sp>
          <p:nvSpPr>
            <p:cNvPr id="443" name="Google Shape;443;p48"/>
            <p:cNvSpPr txBox="1"/>
            <p:nvPr/>
          </p:nvSpPr>
          <p:spPr>
            <a:xfrm>
              <a:off x="496119" y="2724641"/>
              <a:ext cx="1752190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4" name="Google Shape;444;p48"/>
            <p:cNvSpPr txBox="1"/>
            <p:nvPr/>
          </p:nvSpPr>
          <p:spPr>
            <a:xfrm>
              <a:off x="496119" y="2379899"/>
              <a:ext cx="1752190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45" name="Google Shape;445;p48"/>
          <p:cNvGrpSpPr/>
          <p:nvPr/>
        </p:nvGrpSpPr>
        <p:grpSpPr>
          <a:xfrm>
            <a:off x="4700937" y="3299577"/>
            <a:ext cx="1752190" cy="1360405"/>
            <a:chOff x="496119" y="2379899"/>
            <a:chExt cx="1752190" cy="1360405"/>
          </a:xfrm>
        </p:grpSpPr>
        <p:sp>
          <p:nvSpPr>
            <p:cNvPr id="446" name="Google Shape;446;p48"/>
            <p:cNvSpPr txBox="1"/>
            <p:nvPr/>
          </p:nvSpPr>
          <p:spPr>
            <a:xfrm>
              <a:off x="496119" y="2724641"/>
              <a:ext cx="1752190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7" name="Google Shape;447;p48"/>
            <p:cNvSpPr txBox="1"/>
            <p:nvPr/>
          </p:nvSpPr>
          <p:spPr>
            <a:xfrm>
              <a:off x="496119" y="2379899"/>
              <a:ext cx="1752190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48" name="Google Shape;448;p48"/>
          <p:cNvGrpSpPr/>
          <p:nvPr/>
        </p:nvGrpSpPr>
        <p:grpSpPr>
          <a:xfrm>
            <a:off x="6717161" y="3299577"/>
            <a:ext cx="1752190" cy="1360405"/>
            <a:chOff x="496119" y="2379899"/>
            <a:chExt cx="1752190" cy="1360405"/>
          </a:xfrm>
        </p:grpSpPr>
        <p:sp>
          <p:nvSpPr>
            <p:cNvPr id="449" name="Google Shape;449;p48"/>
            <p:cNvSpPr txBox="1"/>
            <p:nvPr/>
          </p:nvSpPr>
          <p:spPr>
            <a:xfrm>
              <a:off x="496119" y="2724641"/>
              <a:ext cx="1752190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0" name="Google Shape;450;p48"/>
            <p:cNvSpPr txBox="1"/>
            <p:nvPr/>
          </p:nvSpPr>
          <p:spPr>
            <a:xfrm>
              <a:off x="496119" y="2379899"/>
              <a:ext cx="1752190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51" name="Google Shape;451;p48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452" name="Google Shape;452;p48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6" name="Shape 4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57" name="Google Shape;457;p49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2116" r="2116" t="0"/>
          <a:stretch/>
        </p:blipFill>
        <p:spPr>
          <a:xfrm>
            <a:off x="459144" y="1259703"/>
            <a:ext cx="1728000" cy="17280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458" name="Google Shape;458;p49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2116" r="2116" t="0"/>
          <a:stretch/>
        </p:blipFill>
        <p:spPr>
          <a:xfrm>
            <a:off x="2331352" y="3116468"/>
            <a:ext cx="1728000" cy="17280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459" name="Google Shape;459;p49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0" l="14940" r="14947" t="0"/>
          <a:stretch/>
        </p:blipFill>
        <p:spPr>
          <a:xfrm>
            <a:off x="4203560" y="1259511"/>
            <a:ext cx="4464600" cy="35850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grpSp>
        <p:nvGrpSpPr>
          <p:cNvPr id="460" name="Google Shape;460;p49"/>
          <p:cNvGrpSpPr/>
          <p:nvPr/>
        </p:nvGrpSpPr>
        <p:grpSpPr>
          <a:xfrm>
            <a:off x="2451515" y="1867864"/>
            <a:ext cx="1512168" cy="1048024"/>
            <a:chOff x="803640" y="3362835"/>
            <a:chExt cx="2059657" cy="1048024"/>
          </a:xfrm>
        </p:grpSpPr>
        <p:sp>
          <p:nvSpPr>
            <p:cNvPr id="461" name="Google Shape;461;p49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2" name="Google Shape;462;p4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63" name="Google Shape;463;p49"/>
          <p:cNvGrpSpPr/>
          <p:nvPr/>
        </p:nvGrpSpPr>
        <p:grpSpPr>
          <a:xfrm>
            <a:off x="563405" y="3694524"/>
            <a:ext cx="1512168" cy="1048024"/>
            <a:chOff x="803640" y="3362835"/>
            <a:chExt cx="2059657" cy="1048024"/>
          </a:xfrm>
        </p:grpSpPr>
        <p:sp>
          <p:nvSpPr>
            <p:cNvPr id="464" name="Google Shape;464;p49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5" name="Google Shape;465;p4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66" name="Google Shape;466;p49"/>
          <p:cNvSpPr/>
          <p:nvPr/>
        </p:nvSpPr>
        <p:spPr>
          <a:xfrm>
            <a:off x="1125500" y="3209119"/>
            <a:ext cx="387977" cy="363180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7" name="Google Shape;467;p49"/>
          <p:cNvSpPr/>
          <p:nvPr/>
        </p:nvSpPr>
        <p:spPr>
          <a:xfrm>
            <a:off x="2979051" y="1356260"/>
            <a:ext cx="457096" cy="460915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8" name="Google Shape;468;p49"/>
          <p:cNvSpPr txBox="1"/>
          <p:nvPr>
            <p:ph type="title"/>
          </p:nvPr>
        </p:nvSpPr>
        <p:spPr>
          <a:xfrm>
            <a:off x="31875" y="1973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Infographic Style</a:t>
            </a:r>
            <a:endParaRPr/>
          </a:p>
        </p:txBody>
      </p:sp>
      <p:sp>
        <p:nvSpPr>
          <p:cNvPr id="469" name="Google Shape;469;p49"/>
          <p:cNvSpPr txBox="1"/>
          <p:nvPr>
            <p:ph idx="1" type="subTitle"/>
          </p:nvPr>
        </p:nvSpPr>
        <p:spPr>
          <a:xfrm>
            <a:off x="43575" y="770925"/>
            <a:ext cx="90888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73" name="Shape 4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4" name="Google Shape;474;p50"/>
          <p:cNvSpPr/>
          <p:nvPr/>
        </p:nvSpPr>
        <p:spPr>
          <a:xfrm>
            <a:off x="0" y="3219822"/>
            <a:ext cx="9144000" cy="1923678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23529" y="0"/>
                </a:lnTo>
                <a:lnTo>
                  <a:pt x="23529" y="50215"/>
                </a:lnTo>
                <a:cubicBezTo>
                  <a:pt x="23529" y="63860"/>
                  <a:pt x="25856" y="74921"/>
                  <a:pt x="28726" y="74921"/>
                </a:cubicBezTo>
                <a:cubicBezTo>
                  <a:pt x="31597" y="74921"/>
                  <a:pt x="33924" y="63860"/>
                  <a:pt x="33924" y="50215"/>
                </a:cubicBezTo>
                <a:lnTo>
                  <a:pt x="33924" y="0"/>
                </a:lnTo>
                <a:lnTo>
                  <a:pt x="44319" y="0"/>
                </a:lnTo>
                <a:lnTo>
                  <a:pt x="44319" y="78608"/>
                </a:lnTo>
                <a:cubicBezTo>
                  <a:pt x="44319" y="92252"/>
                  <a:pt x="46646" y="103313"/>
                  <a:pt x="49516" y="103313"/>
                </a:cubicBezTo>
                <a:cubicBezTo>
                  <a:pt x="52387" y="103313"/>
                  <a:pt x="54714" y="92252"/>
                  <a:pt x="54714" y="78608"/>
                </a:cubicBezTo>
                <a:lnTo>
                  <a:pt x="54714" y="0"/>
                </a:lnTo>
                <a:lnTo>
                  <a:pt x="65108" y="0"/>
                </a:lnTo>
                <a:lnTo>
                  <a:pt x="65108" y="33689"/>
                </a:lnTo>
                <a:cubicBezTo>
                  <a:pt x="65108" y="47333"/>
                  <a:pt x="67435" y="58394"/>
                  <a:pt x="70306" y="58394"/>
                </a:cubicBezTo>
                <a:cubicBezTo>
                  <a:pt x="73176" y="58394"/>
                  <a:pt x="75503" y="47333"/>
                  <a:pt x="75503" y="33689"/>
                </a:cubicBezTo>
                <a:lnTo>
                  <a:pt x="75503" y="0"/>
                </a:lnTo>
                <a:lnTo>
                  <a:pt x="85898" y="0"/>
                </a:lnTo>
                <a:lnTo>
                  <a:pt x="85898" y="42673"/>
                </a:lnTo>
                <a:cubicBezTo>
                  <a:pt x="85898" y="56317"/>
                  <a:pt x="88225" y="67378"/>
                  <a:pt x="91096" y="67378"/>
                </a:cubicBezTo>
                <a:cubicBezTo>
                  <a:pt x="93966" y="67378"/>
                  <a:pt x="96293" y="56317"/>
                  <a:pt x="96293" y="42673"/>
                </a:cubicBezTo>
                <a:lnTo>
                  <a:pt x="96293" y="0"/>
                </a:ln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75" name="Google Shape;475;p50"/>
          <p:cNvGrpSpPr/>
          <p:nvPr/>
        </p:nvGrpSpPr>
        <p:grpSpPr>
          <a:xfrm>
            <a:off x="1000860" y="2305663"/>
            <a:ext cx="792088" cy="2088232"/>
            <a:chOff x="1043608" y="2017631"/>
            <a:chExt cx="792088" cy="2088232"/>
          </a:xfrm>
        </p:grpSpPr>
        <p:sp>
          <p:nvSpPr>
            <p:cNvPr id="476" name="Google Shape;476;p50"/>
            <p:cNvSpPr/>
            <p:nvPr/>
          </p:nvSpPr>
          <p:spPr>
            <a:xfrm>
              <a:off x="1043608" y="2017631"/>
              <a:ext cx="792088" cy="2088232"/>
            </a:xfrm>
            <a:prstGeom prst="roundRect">
              <a:avLst>
                <a:gd fmla="val 50000" name="adj"/>
              </a:avLst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7" name="Google Shape;477;p50"/>
            <p:cNvSpPr/>
            <p:nvPr/>
          </p:nvSpPr>
          <p:spPr>
            <a:xfrm>
              <a:off x="1107856" y="2074120"/>
              <a:ext cx="663592" cy="663592"/>
            </a:xfrm>
            <a:prstGeom prst="ellipse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8" name="Google Shape;478;p50"/>
          <p:cNvGrpSpPr/>
          <p:nvPr/>
        </p:nvGrpSpPr>
        <p:grpSpPr>
          <a:xfrm>
            <a:off x="2585036" y="2715766"/>
            <a:ext cx="792088" cy="2088232"/>
            <a:chOff x="1043608" y="2017631"/>
            <a:chExt cx="792088" cy="2088232"/>
          </a:xfrm>
        </p:grpSpPr>
        <p:sp>
          <p:nvSpPr>
            <p:cNvPr id="479" name="Google Shape;479;p50"/>
            <p:cNvSpPr/>
            <p:nvPr/>
          </p:nvSpPr>
          <p:spPr>
            <a:xfrm>
              <a:off x="1043608" y="2017631"/>
              <a:ext cx="792088" cy="2088232"/>
            </a:xfrm>
            <a:prstGeom prst="roundRect">
              <a:avLst>
                <a:gd fmla="val 50000" name="adj"/>
              </a:avLst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0" name="Google Shape;480;p50"/>
            <p:cNvSpPr/>
            <p:nvPr/>
          </p:nvSpPr>
          <p:spPr>
            <a:xfrm>
              <a:off x="1107856" y="2074120"/>
              <a:ext cx="663592" cy="663592"/>
            </a:xfrm>
            <a:prstGeom prst="ellipse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1" name="Google Shape;481;p50"/>
          <p:cNvGrpSpPr/>
          <p:nvPr/>
        </p:nvGrpSpPr>
        <p:grpSpPr>
          <a:xfrm>
            <a:off x="4169212" y="2283718"/>
            <a:ext cx="792088" cy="2088232"/>
            <a:chOff x="1043608" y="2017631"/>
            <a:chExt cx="792088" cy="2088232"/>
          </a:xfrm>
        </p:grpSpPr>
        <p:sp>
          <p:nvSpPr>
            <p:cNvPr id="482" name="Google Shape;482;p50"/>
            <p:cNvSpPr/>
            <p:nvPr/>
          </p:nvSpPr>
          <p:spPr>
            <a:xfrm>
              <a:off x="1043608" y="2017631"/>
              <a:ext cx="792088" cy="2088232"/>
            </a:xfrm>
            <a:prstGeom prst="roundRect">
              <a:avLst>
                <a:gd fmla="val 50000" name="adj"/>
              </a:avLst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3" name="Google Shape;483;p50"/>
            <p:cNvSpPr/>
            <p:nvPr/>
          </p:nvSpPr>
          <p:spPr>
            <a:xfrm>
              <a:off x="1107856" y="2074120"/>
              <a:ext cx="663592" cy="663592"/>
            </a:xfrm>
            <a:prstGeom prst="ellipse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4" name="Google Shape;484;p50"/>
          <p:cNvGrpSpPr/>
          <p:nvPr/>
        </p:nvGrpSpPr>
        <p:grpSpPr>
          <a:xfrm>
            <a:off x="5753388" y="1982253"/>
            <a:ext cx="792088" cy="2533713"/>
            <a:chOff x="1043608" y="2017630"/>
            <a:chExt cx="792088" cy="2533713"/>
          </a:xfrm>
        </p:grpSpPr>
        <p:sp>
          <p:nvSpPr>
            <p:cNvPr id="485" name="Google Shape;485;p50"/>
            <p:cNvSpPr/>
            <p:nvPr/>
          </p:nvSpPr>
          <p:spPr>
            <a:xfrm>
              <a:off x="1043608" y="2017630"/>
              <a:ext cx="792088" cy="2533713"/>
            </a:xfrm>
            <a:prstGeom prst="roundRect">
              <a:avLst>
                <a:gd fmla="val 50000" name="adj"/>
              </a:avLst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6" name="Google Shape;486;p50"/>
            <p:cNvSpPr/>
            <p:nvPr/>
          </p:nvSpPr>
          <p:spPr>
            <a:xfrm>
              <a:off x="1107856" y="2074120"/>
              <a:ext cx="663592" cy="663592"/>
            </a:xfrm>
            <a:prstGeom prst="ellipse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7" name="Google Shape;487;p50"/>
          <p:cNvGrpSpPr/>
          <p:nvPr/>
        </p:nvGrpSpPr>
        <p:grpSpPr>
          <a:xfrm>
            <a:off x="7337564" y="2342293"/>
            <a:ext cx="792088" cy="2533713"/>
            <a:chOff x="1043608" y="2017630"/>
            <a:chExt cx="792088" cy="2533713"/>
          </a:xfrm>
        </p:grpSpPr>
        <p:sp>
          <p:nvSpPr>
            <p:cNvPr id="488" name="Google Shape;488;p50"/>
            <p:cNvSpPr/>
            <p:nvPr/>
          </p:nvSpPr>
          <p:spPr>
            <a:xfrm>
              <a:off x="1043608" y="2017630"/>
              <a:ext cx="792088" cy="2533713"/>
            </a:xfrm>
            <a:prstGeom prst="roundRect">
              <a:avLst>
                <a:gd fmla="val 50000" name="adj"/>
              </a:avLst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9" name="Google Shape;489;p50"/>
            <p:cNvSpPr/>
            <p:nvPr/>
          </p:nvSpPr>
          <p:spPr>
            <a:xfrm>
              <a:off x="1107856" y="2074120"/>
              <a:ext cx="663592" cy="663592"/>
            </a:xfrm>
            <a:prstGeom prst="ellipse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90" name="Google Shape;490;p50"/>
          <p:cNvSpPr/>
          <p:nvPr/>
        </p:nvSpPr>
        <p:spPr>
          <a:xfrm>
            <a:off x="5982321" y="2214864"/>
            <a:ext cx="340795" cy="284878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1" name="Google Shape;491;p50"/>
          <p:cNvSpPr/>
          <p:nvPr/>
        </p:nvSpPr>
        <p:spPr>
          <a:xfrm>
            <a:off x="1190841" y="2468793"/>
            <a:ext cx="418700" cy="422199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2" name="Google Shape;492;p50"/>
          <p:cNvSpPr/>
          <p:nvPr/>
        </p:nvSpPr>
        <p:spPr>
          <a:xfrm>
            <a:off x="4387796" y="2506795"/>
            <a:ext cx="374982" cy="288037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3" name="Google Shape;493;p50"/>
          <p:cNvSpPr/>
          <p:nvPr/>
        </p:nvSpPr>
        <p:spPr>
          <a:xfrm>
            <a:off x="2826020" y="2913238"/>
            <a:ext cx="316694" cy="296453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4" name="Google Shape;494;p50"/>
          <p:cNvSpPr/>
          <p:nvPr/>
        </p:nvSpPr>
        <p:spPr>
          <a:xfrm rot="2700000">
            <a:off x="7613729" y="2489699"/>
            <a:ext cx="246331" cy="441624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5" name="Google Shape;495;p50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 sz="4000">
                <a:solidFill>
                  <a:srgbClr val="E46C0A"/>
                </a:solidFill>
              </a:rPr>
              <a:t>Infographic Style</a:t>
            </a:r>
            <a:endParaRPr/>
          </a:p>
        </p:txBody>
      </p:sp>
      <p:sp>
        <p:nvSpPr>
          <p:cNvPr id="496" name="Google Shape;496;p50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E46C0A"/>
                </a:solidFill>
              </a:rPr>
              <a:t>Insert the title of your subtitle Here</a:t>
            </a:r>
            <a:endParaRPr/>
          </a:p>
        </p:txBody>
      </p:sp>
      <p:grpSp>
        <p:nvGrpSpPr>
          <p:cNvPr id="497" name="Google Shape;497;p50"/>
          <p:cNvGrpSpPr/>
          <p:nvPr/>
        </p:nvGrpSpPr>
        <p:grpSpPr>
          <a:xfrm>
            <a:off x="540675" y="1210300"/>
            <a:ext cx="1712724" cy="1043824"/>
            <a:chOff x="803639" y="3362835"/>
            <a:chExt cx="2059800" cy="1043824"/>
          </a:xfrm>
        </p:grpSpPr>
        <p:sp>
          <p:nvSpPr>
            <p:cNvPr id="498" name="Google Shape;498;p50"/>
            <p:cNvSpPr txBox="1"/>
            <p:nvPr/>
          </p:nvSpPr>
          <p:spPr>
            <a:xfrm>
              <a:off x="803639" y="3579860"/>
              <a:ext cx="2059800" cy="826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9" name="Google Shape;499;p5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0" name="Google Shape;500;p50"/>
          <p:cNvGrpSpPr/>
          <p:nvPr/>
        </p:nvGrpSpPr>
        <p:grpSpPr>
          <a:xfrm>
            <a:off x="2124850" y="1638134"/>
            <a:ext cx="1712724" cy="1039613"/>
            <a:chOff x="803638" y="3362835"/>
            <a:chExt cx="2059800" cy="1039613"/>
          </a:xfrm>
        </p:grpSpPr>
        <p:sp>
          <p:nvSpPr>
            <p:cNvPr id="501" name="Google Shape;501;p50"/>
            <p:cNvSpPr txBox="1"/>
            <p:nvPr/>
          </p:nvSpPr>
          <p:spPr>
            <a:xfrm>
              <a:off x="803638" y="3579848"/>
              <a:ext cx="2059800" cy="822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2" name="Google Shape;502;p5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3" name="Google Shape;503;p50"/>
          <p:cNvGrpSpPr/>
          <p:nvPr/>
        </p:nvGrpSpPr>
        <p:grpSpPr>
          <a:xfrm>
            <a:off x="3709025" y="1244494"/>
            <a:ext cx="1712724" cy="1039332"/>
            <a:chOff x="803637" y="3362835"/>
            <a:chExt cx="2059800" cy="1039332"/>
          </a:xfrm>
        </p:grpSpPr>
        <p:sp>
          <p:nvSpPr>
            <p:cNvPr id="504" name="Google Shape;504;p50"/>
            <p:cNvSpPr txBox="1"/>
            <p:nvPr/>
          </p:nvSpPr>
          <p:spPr>
            <a:xfrm>
              <a:off x="803637" y="3579867"/>
              <a:ext cx="2059800" cy="822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5" name="Google Shape;505;p5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6" name="Google Shape;506;p50"/>
          <p:cNvGrpSpPr/>
          <p:nvPr/>
        </p:nvGrpSpPr>
        <p:grpSpPr>
          <a:xfrm>
            <a:off x="5293200" y="958258"/>
            <a:ext cx="1712724" cy="1080414"/>
            <a:chOff x="803637" y="3362835"/>
            <a:chExt cx="2059800" cy="1080414"/>
          </a:xfrm>
        </p:grpSpPr>
        <p:sp>
          <p:nvSpPr>
            <p:cNvPr id="507" name="Google Shape;507;p50"/>
            <p:cNvSpPr txBox="1"/>
            <p:nvPr/>
          </p:nvSpPr>
          <p:spPr>
            <a:xfrm>
              <a:off x="803637" y="3579849"/>
              <a:ext cx="2059800" cy="863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8" name="Google Shape;508;p5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9" name="Google Shape;509;p50"/>
          <p:cNvGrpSpPr/>
          <p:nvPr/>
        </p:nvGrpSpPr>
        <p:grpSpPr>
          <a:xfrm>
            <a:off x="6877375" y="1278921"/>
            <a:ext cx="1712724" cy="1026730"/>
            <a:chOff x="803637" y="3362835"/>
            <a:chExt cx="2059800" cy="1026730"/>
          </a:xfrm>
        </p:grpSpPr>
        <p:sp>
          <p:nvSpPr>
            <p:cNvPr id="510" name="Google Shape;510;p50"/>
            <p:cNvSpPr txBox="1"/>
            <p:nvPr/>
          </p:nvSpPr>
          <p:spPr>
            <a:xfrm>
              <a:off x="803637" y="3579865"/>
              <a:ext cx="2059800" cy="80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1" name="Google Shape;511;p5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5" name="Shape 5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6" name="Google Shape;516;p51"/>
          <p:cNvSpPr/>
          <p:nvPr/>
        </p:nvSpPr>
        <p:spPr>
          <a:xfrm>
            <a:off x="3965894" y="3403834"/>
            <a:ext cx="914400" cy="1739666"/>
          </a:xfrm>
          <a:custGeom>
            <a:rect b="b" l="l" r="r" t="t"/>
            <a:pathLst>
              <a:path extrusionOk="0" h="120000" w="120000">
                <a:moveTo>
                  <a:pt x="0" y="120000"/>
                </a:moveTo>
                <a:lnTo>
                  <a:pt x="34167" y="0"/>
                </a:lnTo>
                <a:cubicBezTo>
                  <a:pt x="40944" y="-15"/>
                  <a:pt x="59199" y="9841"/>
                  <a:pt x="65976" y="9825"/>
                </a:cubicBezTo>
                <a:lnTo>
                  <a:pt x="85832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17" name="Google Shape;517;p51"/>
          <p:cNvGrpSpPr/>
          <p:nvPr/>
        </p:nvGrpSpPr>
        <p:grpSpPr>
          <a:xfrm>
            <a:off x="3779988" y="1298141"/>
            <a:ext cx="1304431" cy="2461875"/>
            <a:chOff x="3779988" y="1298141"/>
            <a:chExt cx="1304431" cy="2461875"/>
          </a:xfrm>
        </p:grpSpPr>
        <p:sp>
          <p:nvSpPr>
            <p:cNvPr id="518" name="Google Shape;518;p51"/>
            <p:cNvSpPr/>
            <p:nvPr/>
          </p:nvSpPr>
          <p:spPr>
            <a:xfrm>
              <a:off x="4333425" y="1298141"/>
              <a:ext cx="200205" cy="1710412"/>
            </a:xfrm>
            <a:custGeom>
              <a:rect b="b" l="l" r="r" t="t"/>
              <a:pathLst>
                <a:path extrusionOk="0" h="120000" w="120000">
                  <a:moveTo>
                    <a:pt x="55988" y="0"/>
                  </a:moveTo>
                  <a:lnTo>
                    <a:pt x="0" y="119854"/>
                  </a:lnTo>
                  <a:lnTo>
                    <a:pt x="120000" y="120000"/>
                  </a:lnTo>
                  <a:cubicBezTo>
                    <a:pt x="102926" y="83054"/>
                    <a:pt x="81570" y="37254"/>
                    <a:pt x="64497" y="309"/>
                  </a:cubicBezTo>
                  <a:lnTo>
                    <a:pt x="55988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9" name="Google Shape;519;p51"/>
            <p:cNvSpPr/>
            <p:nvPr/>
          </p:nvSpPr>
          <p:spPr>
            <a:xfrm flipH="1">
              <a:off x="4441313" y="1380365"/>
              <a:ext cx="643106" cy="1707892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0" y="119999"/>
                  </a:lnTo>
                  <a:lnTo>
                    <a:pt x="104626" y="106059"/>
                  </a:lnTo>
                  <a:lnTo>
                    <a:pt x="12000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0" name="Google Shape;520;p51"/>
            <p:cNvSpPr/>
            <p:nvPr/>
          </p:nvSpPr>
          <p:spPr>
            <a:xfrm>
              <a:off x="3779988" y="1380365"/>
              <a:ext cx="643106" cy="1707892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0" y="119999"/>
                  </a:lnTo>
                  <a:lnTo>
                    <a:pt x="104626" y="106059"/>
                  </a:lnTo>
                  <a:lnTo>
                    <a:pt x="12000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1" name="Google Shape;521;p51"/>
            <p:cNvSpPr/>
            <p:nvPr/>
          </p:nvSpPr>
          <p:spPr>
            <a:xfrm>
              <a:off x="3810452" y="3008553"/>
              <a:ext cx="1186798" cy="751463"/>
            </a:xfrm>
            <a:custGeom>
              <a:rect b="b" l="l" r="r" t="t"/>
              <a:pathLst>
                <a:path extrusionOk="0" h="120000" w="120000">
                  <a:moveTo>
                    <a:pt x="57826" y="3033"/>
                  </a:moveTo>
                  <a:cubicBezTo>
                    <a:pt x="46909" y="12452"/>
                    <a:pt x="43283" y="52742"/>
                    <a:pt x="65860" y="77846"/>
                  </a:cubicBezTo>
                  <a:cubicBezTo>
                    <a:pt x="60211" y="54464"/>
                    <a:pt x="63966" y="42930"/>
                    <a:pt x="67614" y="31229"/>
                  </a:cubicBezTo>
                  <a:cubicBezTo>
                    <a:pt x="67675" y="37177"/>
                    <a:pt x="63827" y="49967"/>
                    <a:pt x="73291" y="57417"/>
                  </a:cubicBezTo>
                  <a:cubicBezTo>
                    <a:pt x="68862" y="35006"/>
                    <a:pt x="87571" y="27947"/>
                    <a:pt x="67927" y="3200"/>
                  </a:cubicBezTo>
                  <a:cubicBezTo>
                    <a:pt x="96340" y="9683"/>
                    <a:pt x="87985" y="32518"/>
                    <a:pt x="94739" y="55521"/>
                  </a:cubicBezTo>
                  <a:cubicBezTo>
                    <a:pt x="89798" y="56878"/>
                    <a:pt x="82637" y="36043"/>
                    <a:pt x="84246" y="45910"/>
                  </a:cubicBezTo>
                  <a:cubicBezTo>
                    <a:pt x="92691" y="84901"/>
                    <a:pt x="67432" y="86015"/>
                    <a:pt x="75454" y="120000"/>
                  </a:cubicBezTo>
                  <a:cubicBezTo>
                    <a:pt x="50521" y="117774"/>
                    <a:pt x="57814" y="81175"/>
                    <a:pt x="46088" y="72275"/>
                  </a:cubicBezTo>
                  <a:cubicBezTo>
                    <a:pt x="42906" y="71376"/>
                    <a:pt x="39089" y="75483"/>
                    <a:pt x="46156" y="93774"/>
                  </a:cubicBezTo>
                  <a:cubicBezTo>
                    <a:pt x="5001" y="45339"/>
                    <a:pt x="33896" y="5748"/>
                    <a:pt x="57826" y="3033"/>
                  </a:cubicBezTo>
                  <a:close/>
                  <a:moveTo>
                    <a:pt x="119233" y="0"/>
                  </a:moveTo>
                  <a:lnTo>
                    <a:pt x="120000" y="0"/>
                  </a:lnTo>
                  <a:lnTo>
                    <a:pt x="119938" y="769"/>
                  </a:lnTo>
                  <a:close/>
                  <a:moveTo>
                    <a:pt x="0" y="0"/>
                  </a:moveTo>
                  <a:lnTo>
                    <a:pt x="3020" y="0"/>
                  </a:lnTo>
                  <a:lnTo>
                    <a:pt x="242" y="3033"/>
                  </a:lnTo>
                  <a:close/>
                </a:path>
              </a:pathLst>
            </a:custGeom>
            <a:solidFill>
              <a:srgbClr val="BFBF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22" name="Google Shape;522;p51"/>
          <p:cNvSpPr/>
          <p:nvPr/>
        </p:nvSpPr>
        <p:spPr>
          <a:xfrm>
            <a:off x="3269506" y="4673600"/>
            <a:ext cx="914400" cy="914400"/>
          </a:xfrm>
          <a:prstGeom prst="chord">
            <a:avLst>
              <a:gd fmla="val 10613644" name="adj1"/>
              <a:gd fmla="val 141198" name="adj2"/>
            </a:avLst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3" name="Google Shape;523;p51"/>
          <p:cNvSpPr/>
          <p:nvPr/>
        </p:nvSpPr>
        <p:spPr>
          <a:xfrm>
            <a:off x="4321538" y="4501320"/>
            <a:ext cx="1117512" cy="1117512"/>
          </a:xfrm>
          <a:prstGeom prst="chord">
            <a:avLst>
              <a:gd fmla="val 10342302" name="adj1"/>
              <a:gd fmla="val 655841" name="adj2"/>
            </a:avLst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4" name="Google Shape;524;p51"/>
          <p:cNvSpPr/>
          <p:nvPr/>
        </p:nvSpPr>
        <p:spPr>
          <a:xfrm>
            <a:off x="3726496" y="4402596"/>
            <a:ext cx="1010970" cy="1010970"/>
          </a:xfrm>
          <a:prstGeom prst="chord">
            <a:avLst>
              <a:gd fmla="val 10613644" name="adj1"/>
              <a:gd fmla="val 141198" name="adj2"/>
            </a:avLst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5" name="Google Shape;525;p51"/>
          <p:cNvSpPr/>
          <p:nvPr/>
        </p:nvSpPr>
        <p:spPr>
          <a:xfrm>
            <a:off x="5109845" y="4752818"/>
            <a:ext cx="781363" cy="781363"/>
          </a:xfrm>
          <a:prstGeom prst="chord">
            <a:avLst>
              <a:gd fmla="val 10613644" name="adj1"/>
              <a:gd fmla="val 141198" name="adj2"/>
            </a:avLst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6" name="Google Shape;526;p51"/>
          <p:cNvSpPr/>
          <p:nvPr/>
        </p:nvSpPr>
        <p:spPr>
          <a:xfrm>
            <a:off x="3023754" y="4873433"/>
            <a:ext cx="540133" cy="540133"/>
          </a:xfrm>
          <a:prstGeom prst="chord">
            <a:avLst>
              <a:gd fmla="val 10613644" name="adj1"/>
              <a:gd fmla="val 141198" name="adj2"/>
            </a:avLst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27" name="Google Shape;527;p51"/>
          <p:cNvGrpSpPr/>
          <p:nvPr/>
        </p:nvGrpSpPr>
        <p:grpSpPr>
          <a:xfrm>
            <a:off x="1187625" y="1563638"/>
            <a:ext cx="2520279" cy="678692"/>
            <a:chOff x="803640" y="3362835"/>
            <a:chExt cx="2059657" cy="678692"/>
          </a:xfrm>
        </p:grpSpPr>
        <p:sp>
          <p:nvSpPr>
            <p:cNvPr id="528" name="Google Shape;528;p51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9" name="Google Shape;529;p5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0" name="Google Shape;530;p51"/>
          <p:cNvGrpSpPr/>
          <p:nvPr/>
        </p:nvGrpSpPr>
        <p:grpSpPr>
          <a:xfrm>
            <a:off x="1187625" y="2259715"/>
            <a:ext cx="2520279" cy="678692"/>
            <a:chOff x="803640" y="3362835"/>
            <a:chExt cx="2059657" cy="678692"/>
          </a:xfrm>
        </p:grpSpPr>
        <p:sp>
          <p:nvSpPr>
            <p:cNvPr id="531" name="Google Shape;531;p51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2" name="Google Shape;532;p5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33" name="Google Shape;533;p51"/>
          <p:cNvSpPr/>
          <p:nvPr/>
        </p:nvSpPr>
        <p:spPr>
          <a:xfrm>
            <a:off x="590022" y="1648310"/>
            <a:ext cx="509348" cy="509348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4" name="Google Shape;534;p51"/>
          <p:cNvSpPr/>
          <p:nvPr/>
        </p:nvSpPr>
        <p:spPr>
          <a:xfrm>
            <a:off x="590022" y="3023634"/>
            <a:ext cx="509348" cy="509348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5" name="Google Shape;535;p51"/>
          <p:cNvSpPr/>
          <p:nvPr/>
        </p:nvSpPr>
        <p:spPr>
          <a:xfrm>
            <a:off x="721359" y="1792220"/>
            <a:ext cx="236654" cy="22152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6" name="Google Shape;536;p51"/>
          <p:cNvSpPr/>
          <p:nvPr/>
        </p:nvSpPr>
        <p:spPr>
          <a:xfrm>
            <a:off x="721359" y="3174389"/>
            <a:ext cx="234783" cy="234783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7" name="Google Shape;537;p51"/>
          <p:cNvSpPr/>
          <p:nvPr/>
        </p:nvSpPr>
        <p:spPr>
          <a:xfrm>
            <a:off x="584281" y="2335972"/>
            <a:ext cx="509348" cy="509348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8" name="Google Shape;538;p51"/>
          <p:cNvSpPr/>
          <p:nvPr/>
        </p:nvSpPr>
        <p:spPr>
          <a:xfrm>
            <a:off x="584281" y="3711297"/>
            <a:ext cx="509348" cy="509348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9" name="Google Shape;539;p51"/>
          <p:cNvSpPr/>
          <p:nvPr/>
        </p:nvSpPr>
        <p:spPr>
          <a:xfrm>
            <a:off x="702865" y="2449098"/>
            <a:ext cx="271770" cy="27404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0" name="Google Shape;540;p51"/>
          <p:cNvSpPr/>
          <p:nvPr/>
        </p:nvSpPr>
        <p:spPr>
          <a:xfrm rot="2700000">
            <a:off x="757232" y="3805252"/>
            <a:ext cx="179293" cy="321438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41" name="Google Shape;541;p51"/>
          <p:cNvGrpSpPr/>
          <p:nvPr/>
        </p:nvGrpSpPr>
        <p:grpSpPr>
          <a:xfrm>
            <a:off x="1187625" y="2955792"/>
            <a:ext cx="2520279" cy="678692"/>
            <a:chOff x="803640" y="3362835"/>
            <a:chExt cx="2059657" cy="678692"/>
          </a:xfrm>
        </p:grpSpPr>
        <p:sp>
          <p:nvSpPr>
            <p:cNvPr id="542" name="Google Shape;542;p51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3" name="Google Shape;543;p5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44" name="Google Shape;544;p51"/>
          <p:cNvGrpSpPr/>
          <p:nvPr/>
        </p:nvGrpSpPr>
        <p:grpSpPr>
          <a:xfrm>
            <a:off x="1187625" y="3651870"/>
            <a:ext cx="2520279" cy="678692"/>
            <a:chOff x="803640" y="3362835"/>
            <a:chExt cx="2059657" cy="678692"/>
          </a:xfrm>
        </p:grpSpPr>
        <p:sp>
          <p:nvSpPr>
            <p:cNvPr id="545" name="Google Shape;545;p51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6" name="Google Shape;546;p5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47" name="Google Shape;547;p51"/>
          <p:cNvGrpSpPr/>
          <p:nvPr/>
        </p:nvGrpSpPr>
        <p:grpSpPr>
          <a:xfrm>
            <a:off x="5439050" y="1368136"/>
            <a:ext cx="3165398" cy="2283734"/>
            <a:chOff x="5439050" y="990364"/>
            <a:chExt cx="3165398" cy="2283734"/>
          </a:xfrm>
        </p:grpSpPr>
        <p:sp>
          <p:nvSpPr>
            <p:cNvPr id="548" name="Google Shape;548;p51"/>
            <p:cNvSpPr txBox="1"/>
            <p:nvPr/>
          </p:nvSpPr>
          <p:spPr>
            <a:xfrm>
              <a:off x="5439050" y="1335106"/>
              <a:ext cx="3165398" cy="193899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You can simply impress your audience and add a unique zing and appeal to your Presentations. </a:t>
              </a:r>
              <a:endParaRPr/>
            </a:p>
          </p:txBody>
        </p:sp>
        <p:sp>
          <p:nvSpPr>
            <p:cNvPr id="549" name="Google Shape;549;p51"/>
            <p:cNvSpPr txBox="1"/>
            <p:nvPr/>
          </p:nvSpPr>
          <p:spPr>
            <a:xfrm>
              <a:off x="5439050" y="990364"/>
              <a:ext cx="316539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50" name="Google Shape;550;p51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551" name="Google Shape;551;p51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6" name="Shape 5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57" name="Google Shape;557;p52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0" l="3574" r="3574" t="0"/>
          <a:stretch/>
        </p:blipFill>
        <p:spPr>
          <a:xfrm>
            <a:off x="2915816" y="307249"/>
            <a:ext cx="3744300" cy="45366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558" name="Google Shape;558;p52"/>
          <p:cNvSpPr txBox="1"/>
          <p:nvPr/>
        </p:nvSpPr>
        <p:spPr>
          <a:xfrm>
            <a:off x="395536" y="339502"/>
            <a:ext cx="3312368" cy="1152128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b="1" lang="en" sz="28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rPr>
              <a:t>Simple Portfolio </a:t>
            </a:r>
            <a:endParaRPr/>
          </a:p>
          <a:p>
            <a:pPr indent="0" lvl="0" marL="0" marR="0" rtl="0" algn="l">
              <a:lnSpc>
                <a:spcPct val="110000"/>
              </a:lnSpc>
              <a:spcBef>
                <a:spcPts val="56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b="1" lang="en" sz="28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800">
              <a:solidFill>
                <a:srgbClr val="E46C0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559" name="Google Shape;559;p52"/>
          <p:cNvPicPr preferRelativeResize="0"/>
          <p:nvPr>
            <p:ph idx="2" type="pic"/>
          </p:nvPr>
        </p:nvPicPr>
        <p:blipFill rotWithShape="1">
          <a:blip r:embed="rId4">
            <a:alphaModFix/>
          </a:blip>
          <a:srcRect b="0" l="25000" r="25000" t="0"/>
          <a:stretch/>
        </p:blipFill>
        <p:spPr>
          <a:xfrm>
            <a:off x="6804248" y="307249"/>
            <a:ext cx="2016300" cy="45366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grpSp>
        <p:nvGrpSpPr>
          <p:cNvPr id="560" name="Google Shape;560;p52"/>
          <p:cNvGrpSpPr/>
          <p:nvPr/>
        </p:nvGrpSpPr>
        <p:grpSpPr>
          <a:xfrm>
            <a:off x="395537" y="1550830"/>
            <a:ext cx="2304255" cy="1851738"/>
            <a:chOff x="300361" y="1376682"/>
            <a:chExt cx="2936827" cy="1851738"/>
          </a:xfrm>
        </p:grpSpPr>
        <p:sp>
          <p:nvSpPr>
            <p:cNvPr id="561" name="Google Shape;561;p52"/>
            <p:cNvSpPr txBox="1"/>
            <p:nvPr/>
          </p:nvSpPr>
          <p:spPr>
            <a:xfrm>
              <a:off x="300361" y="1658760"/>
              <a:ext cx="2936827" cy="156966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You can simply impress your audience and add a unique zing and appeal to your Presentations.  </a:t>
              </a:r>
              <a:endParaRPr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2" name="Google Shape;562;p52"/>
            <p:cNvSpPr txBox="1"/>
            <p:nvPr/>
          </p:nvSpPr>
          <p:spPr>
            <a:xfrm>
              <a:off x="300361" y="1376682"/>
              <a:ext cx="293682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63" name="Google Shape;563;p52"/>
          <p:cNvSpPr txBox="1"/>
          <p:nvPr/>
        </p:nvSpPr>
        <p:spPr>
          <a:xfrm>
            <a:off x="395536" y="3554968"/>
            <a:ext cx="2304255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67" name="Shape 5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68" name="Google Shape;568;p53"/>
          <p:cNvGrpSpPr/>
          <p:nvPr/>
        </p:nvGrpSpPr>
        <p:grpSpPr>
          <a:xfrm>
            <a:off x="5796136" y="4002950"/>
            <a:ext cx="3048455" cy="657032"/>
            <a:chOff x="2551705" y="4283314"/>
            <a:chExt cx="2357003" cy="657032"/>
          </a:xfrm>
        </p:grpSpPr>
        <p:sp>
          <p:nvSpPr>
            <p:cNvPr id="569" name="Google Shape;569;p53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0" name="Google Shape;570;p53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1" name="Google Shape;571;p53"/>
          <p:cNvGrpSpPr/>
          <p:nvPr/>
        </p:nvGrpSpPr>
        <p:grpSpPr>
          <a:xfrm>
            <a:off x="5922868" y="3229423"/>
            <a:ext cx="3048455" cy="657032"/>
            <a:chOff x="2551705" y="4283314"/>
            <a:chExt cx="2357003" cy="657032"/>
          </a:xfrm>
        </p:grpSpPr>
        <p:sp>
          <p:nvSpPr>
            <p:cNvPr id="572" name="Google Shape;572;p53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3" name="Google Shape;573;p53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4" name="Google Shape;574;p53"/>
          <p:cNvGrpSpPr/>
          <p:nvPr/>
        </p:nvGrpSpPr>
        <p:grpSpPr>
          <a:xfrm>
            <a:off x="5922868" y="2455896"/>
            <a:ext cx="3048455" cy="657032"/>
            <a:chOff x="2551705" y="4283314"/>
            <a:chExt cx="2357003" cy="657032"/>
          </a:xfrm>
        </p:grpSpPr>
        <p:sp>
          <p:nvSpPr>
            <p:cNvPr id="575" name="Google Shape;575;p53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6" name="Google Shape;576;p53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7" name="Google Shape;577;p53"/>
          <p:cNvGrpSpPr/>
          <p:nvPr/>
        </p:nvGrpSpPr>
        <p:grpSpPr>
          <a:xfrm>
            <a:off x="5482944" y="1682369"/>
            <a:ext cx="3048455" cy="657032"/>
            <a:chOff x="2551705" y="4283314"/>
            <a:chExt cx="2357003" cy="657032"/>
          </a:xfrm>
        </p:grpSpPr>
        <p:sp>
          <p:nvSpPr>
            <p:cNvPr id="578" name="Google Shape;578;p53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9" name="Google Shape;579;p53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0" name="Google Shape;580;p53"/>
          <p:cNvGrpSpPr/>
          <p:nvPr/>
        </p:nvGrpSpPr>
        <p:grpSpPr>
          <a:xfrm>
            <a:off x="3140739" y="1496889"/>
            <a:ext cx="2616849" cy="3027685"/>
            <a:chOff x="2939601" y="1312886"/>
            <a:chExt cx="2616849" cy="3027685"/>
          </a:xfrm>
        </p:grpSpPr>
        <p:sp>
          <p:nvSpPr>
            <p:cNvPr id="581" name="Google Shape;581;p53"/>
            <p:cNvSpPr/>
            <p:nvPr/>
          </p:nvSpPr>
          <p:spPr>
            <a:xfrm>
              <a:off x="4330233" y="3651871"/>
              <a:ext cx="688701" cy="688700"/>
            </a:xfrm>
            <a:prstGeom prst="ellipse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2" name="Google Shape;582;p53"/>
            <p:cNvSpPr/>
            <p:nvPr/>
          </p:nvSpPr>
          <p:spPr>
            <a:xfrm>
              <a:off x="4168102" y="1312886"/>
              <a:ext cx="1027469" cy="1027468"/>
            </a:xfrm>
            <a:prstGeom prst="ellipse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3" name="Google Shape;583;p53"/>
            <p:cNvSpPr/>
            <p:nvPr/>
          </p:nvSpPr>
          <p:spPr>
            <a:xfrm>
              <a:off x="3216521" y="1675966"/>
              <a:ext cx="958864" cy="958864"/>
            </a:xfrm>
            <a:prstGeom prst="ellipse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4" name="Google Shape;584;p53"/>
            <p:cNvSpPr/>
            <p:nvPr/>
          </p:nvSpPr>
          <p:spPr>
            <a:xfrm>
              <a:off x="2939601" y="2624795"/>
              <a:ext cx="890374" cy="890374"/>
            </a:xfrm>
            <a:prstGeom prst="ellipse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5" name="Google Shape;585;p53"/>
            <p:cNvSpPr/>
            <p:nvPr/>
          </p:nvSpPr>
          <p:spPr>
            <a:xfrm>
              <a:off x="3419336" y="3450476"/>
              <a:ext cx="821884" cy="821882"/>
            </a:xfrm>
            <a:prstGeom prst="ellipse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6" name="Google Shape;586;p53"/>
            <p:cNvSpPr/>
            <p:nvPr/>
          </p:nvSpPr>
          <p:spPr>
            <a:xfrm>
              <a:off x="4939355" y="3291830"/>
              <a:ext cx="617095" cy="617095"/>
            </a:xfrm>
            <a:prstGeom prst="ellipse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7" name="Google Shape;587;p53"/>
            <p:cNvSpPr/>
            <p:nvPr/>
          </p:nvSpPr>
          <p:spPr>
            <a:xfrm>
              <a:off x="4989419" y="2708451"/>
              <a:ext cx="518942" cy="518942"/>
            </a:xfrm>
            <a:prstGeom prst="ellipse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8" name="Google Shape;588;p53"/>
          <p:cNvGrpSpPr/>
          <p:nvPr/>
        </p:nvGrpSpPr>
        <p:grpSpPr>
          <a:xfrm>
            <a:off x="474859" y="3713802"/>
            <a:ext cx="3048455" cy="657032"/>
            <a:chOff x="2551705" y="4283314"/>
            <a:chExt cx="2357003" cy="657032"/>
          </a:xfrm>
        </p:grpSpPr>
        <p:sp>
          <p:nvSpPr>
            <p:cNvPr id="589" name="Google Shape;589;p53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0" name="Google Shape;590;p53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1" name="Google Shape;591;p53"/>
          <p:cNvGrpSpPr/>
          <p:nvPr/>
        </p:nvGrpSpPr>
        <p:grpSpPr>
          <a:xfrm>
            <a:off x="92874" y="2881281"/>
            <a:ext cx="2963993" cy="657032"/>
            <a:chOff x="2551705" y="4283314"/>
            <a:chExt cx="2357003" cy="657032"/>
          </a:xfrm>
        </p:grpSpPr>
        <p:sp>
          <p:nvSpPr>
            <p:cNvPr id="592" name="Google Shape;592;p53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3" name="Google Shape;593;p53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4" name="Google Shape;594;p53"/>
          <p:cNvGrpSpPr/>
          <p:nvPr/>
        </p:nvGrpSpPr>
        <p:grpSpPr>
          <a:xfrm>
            <a:off x="335146" y="2048760"/>
            <a:ext cx="3048455" cy="657032"/>
            <a:chOff x="2551705" y="4283314"/>
            <a:chExt cx="2357003" cy="657032"/>
          </a:xfrm>
        </p:grpSpPr>
        <p:sp>
          <p:nvSpPr>
            <p:cNvPr id="595" name="Google Shape;595;p53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6" name="Google Shape;596;p53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97" name="Google Shape;597;p53"/>
          <p:cNvSpPr/>
          <p:nvPr/>
        </p:nvSpPr>
        <p:spPr>
          <a:xfrm rot="-5400000">
            <a:off x="4338857" y="2885190"/>
            <a:ext cx="584277" cy="584662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8" name="Google Shape;598;p53"/>
          <p:cNvSpPr/>
          <p:nvPr/>
        </p:nvSpPr>
        <p:spPr>
          <a:xfrm>
            <a:off x="5342150" y="3067526"/>
            <a:ext cx="233219" cy="179144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9" name="Google Shape;599;p53"/>
          <p:cNvSpPr/>
          <p:nvPr/>
        </p:nvSpPr>
        <p:spPr>
          <a:xfrm>
            <a:off x="3721550" y="2175080"/>
            <a:ext cx="351081" cy="328642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0" name="Google Shape;600;p53"/>
          <p:cNvSpPr/>
          <p:nvPr/>
        </p:nvSpPr>
        <p:spPr>
          <a:xfrm>
            <a:off x="5342150" y="3668052"/>
            <a:ext cx="269592" cy="232655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1" name="Google Shape;601;p53"/>
          <p:cNvSpPr/>
          <p:nvPr/>
        </p:nvSpPr>
        <p:spPr>
          <a:xfrm>
            <a:off x="4724395" y="4078676"/>
            <a:ext cx="302651" cy="239281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2" name="Google Shape;602;p53"/>
          <p:cNvSpPr/>
          <p:nvPr/>
        </p:nvSpPr>
        <p:spPr>
          <a:xfrm>
            <a:off x="4672755" y="1800404"/>
            <a:ext cx="420437" cy="42043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3" name="Google Shape;603;p53"/>
          <p:cNvSpPr/>
          <p:nvPr/>
        </p:nvSpPr>
        <p:spPr>
          <a:xfrm>
            <a:off x="3862050" y="3883800"/>
            <a:ext cx="294841" cy="293980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4" name="Google Shape;604;p53"/>
          <p:cNvSpPr/>
          <p:nvPr/>
        </p:nvSpPr>
        <p:spPr>
          <a:xfrm>
            <a:off x="3415941" y="3076082"/>
            <a:ext cx="329824" cy="32928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5" name="Google Shape;605;p53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 sz="4000">
                <a:solidFill>
                  <a:srgbClr val="E46C0A"/>
                </a:solidFill>
              </a:rPr>
              <a:t>Infographic Style</a:t>
            </a:r>
            <a:endParaRPr/>
          </a:p>
        </p:txBody>
      </p:sp>
      <p:sp>
        <p:nvSpPr>
          <p:cNvPr id="606" name="Google Shape;606;p53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>
                <a:solidFill>
                  <a:srgbClr val="E46C0A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0" name="Shape 6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11" name="Google Shape;611;p54"/>
          <p:cNvGrpSpPr/>
          <p:nvPr/>
        </p:nvGrpSpPr>
        <p:grpSpPr>
          <a:xfrm>
            <a:off x="602056" y="3147814"/>
            <a:ext cx="1764197" cy="1226293"/>
            <a:chOff x="575555" y="3571056"/>
            <a:chExt cx="1999604" cy="1226293"/>
          </a:xfrm>
        </p:grpSpPr>
        <p:sp>
          <p:nvSpPr>
            <p:cNvPr id="612" name="Google Shape;612;p54"/>
            <p:cNvSpPr txBox="1"/>
            <p:nvPr/>
          </p:nvSpPr>
          <p:spPr>
            <a:xfrm>
              <a:off x="575555" y="3571056"/>
              <a:ext cx="1999604" cy="307777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3" name="Google Shape;613;p54"/>
            <p:cNvSpPr txBox="1"/>
            <p:nvPr/>
          </p:nvSpPr>
          <p:spPr>
            <a:xfrm>
              <a:off x="575555" y="3966352"/>
              <a:ext cx="1980221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614" name="Google Shape;614;p54"/>
          <p:cNvGrpSpPr/>
          <p:nvPr/>
        </p:nvGrpSpPr>
        <p:grpSpPr>
          <a:xfrm>
            <a:off x="2655597" y="3147814"/>
            <a:ext cx="1764197" cy="1226293"/>
            <a:chOff x="575555" y="3571056"/>
            <a:chExt cx="1999604" cy="1226293"/>
          </a:xfrm>
        </p:grpSpPr>
        <p:sp>
          <p:nvSpPr>
            <p:cNvPr id="615" name="Google Shape;615;p54"/>
            <p:cNvSpPr txBox="1"/>
            <p:nvPr/>
          </p:nvSpPr>
          <p:spPr>
            <a:xfrm>
              <a:off x="575555" y="3571056"/>
              <a:ext cx="1999604" cy="307777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6" name="Google Shape;616;p54"/>
            <p:cNvSpPr txBox="1"/>
            <p:nvPr/>
          </p:nvSpPr>
          <p:spPr>
            <a:xfrm>
              <a:off x="575555" y="3966352"/>
              <a:ext cx="1980221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617" name="Google Shape;617;p54"/>
          <p:cNvGrpSpPr/>
          <p:nvPr/>
        </p:nvGrpSpPr>
        <p:grpSpPr>
          <a:xfrm>
            <a:off x="4709138" y="3147814"/>
            <a:ext cx="1764197" cy="1226293"/>
            <a:chOff x="575555" y="3571056"/>
            <a:chExt cx="1999604" cy="1226293"/>
          </a:xfrm>
        </p:grpSpPr>
        <p:sp>
          <p:nvSpPr>
            <p:cNvPr id="618" name="Google Shape;618;p54"/>
            <p:cNvSpPr txBox="1"/>
            <p:nvPr/>
          </p:nvSpPr>
          <p:spPr>
            <a:xfrm>
              <a:off x="575555" y="3571056"/>
              <a:ext cx="1999604" cy="307777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9" name="Google Shape;619;p54"/>
            <p:cNvSpPr txBox="1"/>
            <p:nvPr/>
          </p:nvSpPr>
          <p:spPr>
            <a:xfrm>
              <a:off x="575555" y="3966352"/>
              <a:ext cx="1980221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620" name="Google Shape;620;p54"/>
          <p:cNvGrpSpPr/>
          <p:nvPr/>
        </p:nvGrpSpPr>
        <p:grpSpPr>
          <a:xfrm>
            <a:off x="6762678" y="3147814"/>
            <a:ext cx="1764197" cy="1226293"/>
            <a:chOff x="575555" y="3571056"/>
            <a:chExt cx="1999604" cy="1226293"/>
          </a:xfrm>
        </p:grpSpPr>
        <p:sp>
          <p:nvSpPr>
            <p:cNvPr id="621" name="Google Shape;621;p54"/>
            <p:cNvSpPr txBox="1"/>
            <p:nvPr/>
          </p:nvSpPr>
          <p:spPr>
            <a:xfrm>
              <a:off x="575555" y="3571056"/>
              <a:ext cx="1999604" cy="307777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2" name="Google Shape;622;p54"/>
            <p:cNvSpPr txBox="1"/>
            <p:nvPr/>
          </p:nvSpPr>
          <p:spPr>
            <a:xfrm>
              <a:off x="575555" y="3966352"/>
              <a:ext cx="1980221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623" name="Google Shape;623;p54"/>
          <p:cNvGrpSpPr/>
          <p:nvPr/>
        </p:nvGrpSpPr>
        <p:grpSpPr>
          <a:xfrm>
            <a:off x="598417" y="1213491"/>
            <a:ext cx="1606652" cy="1611405"/>
            <a:chOff x="598417" y="1213491"/>
            <a:chExt cx="1606652" cy="1611405"/>
          </a:xfrm>
        </p:grpSpPr>
        <p:cxnSp>
          <p:nvCxnSpPr>
            <p:cNvPr id="624" name="Google Shape;624;p54"/>
            <p:cNvCxnSpPr/>
            <p:nvPr/>
          </p:nvCxnSpPr>
          <p:spPr>
            <a:xfrm>
              <a:off x="902991" y="1364609"/>
              <a:ext cx="0" cy="1152128"/>
            </a:xfrm>
            <a:prstGeom prst="straightConnector1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25" name="Google Shape;625;p54"/>
            <p:cNvCxnSpPr/>
            <p:nvPr/>
          </p:nvCxnSpPr>
          <p:spPr>
            <a:xfrm>
              <a:off x="902991" y="2516737"/>
              <a:ext cx="1296144" cy="0"/>
            </a:xfrm>
            <a:prstGeom prst="straightConnector1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626" name="Google Shape;626;p54"/>
            <p:cNvSpPr txBox="1"/>
            <p:nvPr/>
          </p:nvSpPr>
          <p:spPr>
            <a:xfrm>
              <a:off x="935614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7" name="Google Shape;627;p54"/>
            <p:cNvSpPr txBox="1"/>
            <p:nvPr/>
          </p:nvSpPr>
          <p:spPr>
            <a:xfrm>
              <a:off x="1260341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B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8" name="Google Shape;628;p54"/>
            <p:cNvSpPr txBox="1"/>
            <p:nvPr/>
          </p:nvSpPr>
          <p:spPr>
            <a:xfrm>
              <a:off x="1585068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9" name="Google Shape;629;p54"/>
            <p:cNvSpPr txBox="1"/>
            <p:nvPr/>
          </p:nvSpPr>
          <p:spPr>
            <a:xfrm>
              <a:off x="1909795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0" name="Google Shape;630;p54"/>
            <p:cNvSpPr txBox="1"/>
            <p:nvPr/>
          </p:nvSpPr>
          <p:spPr>
            <a:xfrm>
              <a:off x="598417" y="2361242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1" name="Google Shape;631;p54"/>
            <p:cNvSpPr txBox="1"/>
            <p:nvPr/>
          </p:nvSpPr>
          <p:spPr>
            <a:xfrm>
              <a:off x="598417" y="2074305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2" name="Google Shape;632;p54"/>
            <p:cNvSpPr txBox="1"/>
            <p:nvPr/>
          </p:nvSpPr>
          <p:spPr>
            <a:xfrm>
              <a:off x="598417" y="1787367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3" name="Google Shape;633;p54"/>
            <p:cNvSpPr txBox="1"/>
            <p:nvPr/>
          </p:nvSpPr>
          <p:spPr>
            <a:xfrm>
              <a:off x="598417" y="1500429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4" name="Google Shape;634;p54"/>
            <p:cNvSpPr txBox="1"/>
            <p:nvPr/>
          </p:nvSpPr>
          <p:spPr>
            <a:xfrm>
              <a:off x="598417" y="1213491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8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5" name="Google Shape;635;p54"/>
            <p:cNvSpPr/>
            <p:nvPr/>
          </p:nvSpPr>
          <p:spPr>
            <a:xfrm>
              <a:off x="1012956" y="1942861"/>
              <a:ext cx="144000" cy="573876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6" name="Google Shape;636;p54"/>
            <p:cNvSpPr/>
            <p:nvPr/>
          </p:nvSpPr>
          <p:spPr>
            <a:xfrm>
              <a:off x="1331604" y="1638928"/>
              <a:ext cx="144000" cy="877809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7" name="Google Shape;637;p54"/>
            <p:cNvSpPr/>
            <p:nvPr/>
          </p:nvSpPr>
          <p:spPr>
            <a:xfrm>
              <a:off x="1660705" y="1790895"/>
              <a:ext cx="144000" cy="725842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8" name="Google Shape;638;p54"/>
            <p:cNvSpPr/>
            <p:nvPr/>
          </p:nvSpPr>
          <p:spPr>
            <a:xfrm>
              <a:off x="1978066" y="1500429"/>
              <a:ext cx="144000" cy="1016308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39" name="Google Shape;639;p54"/>
          <p:cNvGrpSpPr/>
          <p:nvPr/>
        </p:nvGrpSpPr>
        <p:grpSpPr>
          <a:xfrm>
            <a:off x="2657340" y="1212761"/>
            <a:ext cx="1606652" cy="1611405"/>
            <a:chOff x="598417" y="1213491"/>
            <a:chExt cx="1606652" cy="1611405"/>
          </a:xfrm>
        </p:grpSpPr>
        <p:cxnSp>
          <p:nvCxnSpPr>
            <p:cNvPr id="640" name="Google Shape;640;p54"/>
            <p:cNvCxnSpPr/>
            <p:nvPr/>
          </p:nvCxnSpPr>
          <p:spPr>
            <a:xfrm>
              <a:off x="902991" y="1364609"/>
              <a:ext cx="0" cy="1152128"/>
            </a:xfrm>
            <a:prstGeom prst="straightConnector1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41" name="Google Shape;641;p54"/>
            <p:cNvCxnSpPr/>
            <p:nvPr/>
          </p:nvCxnSpPr>
          <p:spPr>
            <a:xfrm>
              <a:off x="902991" y="2516737"/>
              <a:ext cx="1296144" cy="0"/>
            </a:xfrm>
            <a:prstGeom prst="straightConnector1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642" name="Google Shape;642;p54"/>
            <p:cNvSpPr txBox="1"/>
            <p:nvPr/>
          </p:nvSpPr>
          <p:spPr>
            <a:xfrm>
              <a:off x="935614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3" name="Google Shape;643;p54"/>
            <p:cNvSpPr txBox="1"/>
            <p:nvPr/>
          </p:nvSpPr>
          <p:spPr>
            <a:xfrm>
              <a:off x="1260341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B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4" name="Google Shape;644;p54"/>
            <p:cNvSpPr txBox="1"/>
            <p:nvPr/>
          </p:nvSpPr>
          <p:spPr>
            <a:xfrm>
              <a:off x="1585068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5" name="Google Shape;645;p54"/>
            <p:cNvSpPr txBox="1"/>
            <p:nvPr/>
          </p:nvSpPr>
          <p:spPr>
            <a:xfrm>
              <a:off x="1909795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6" name="Google Shape;646;p54"/>
            <p:cNvSpPr txBox="1"/>
            <p:nvPr/>
          </p:nvSpPr>
          <p:spPr>
            <a:xfrm>
              <a:off x="598417" y="2361242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7" name="Google Shape;647;p54"/>
            <p:cNvSpPr txBox="1"/>
            <p:nvPr/>
          </p:nvSpPr>
          <p:spPr>
            <a:xfrm>
              <a:off x="598417" y="2074305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8" name="Google Shape;648;p54"/>
            <p:cNvSpPr txBox="1"/>
            <p:nvPr/>
          </p:nvSpPr>
          <p:spPr>
            <a:xfrm>
              <a:off x="598417" y="1787367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9" name="Google Shape;649;p54"/>
            <p:cNvSpPr txBox="1"/>
            <p:nvPr/>
          </p:nvSpPr>
          <p:spPr>
            <a:xfrm>
              <a:off x="598417" y="1500429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0" name="Google Shape;650;p54"/>
            <p:cNvSpPr txBox="1"/>
            <p:nvPr/>
          </p:nvSpPr>
          <p:spPr>
            <a:xfrm>
              <a:off x="598417" y="1213491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8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1" name="Google Shape;651;p54"/>
            <p:cNvSpPr/>
            <p:nvPr/>
          </p:nvSpPr>
          <p:spPr>
            <a:xfrm>
              <a:off x="1012956" y="1942861"/>
              <a:ext cx="144000" cy="573876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2" name="Google Shape;652;p54"/>
            <p:cNvSpPr/>
            <p:nvPr/>
          </p:nvSpPr>
          <p:spPr>
            <a:xfrm>
              <a:off x="1331604" y="1638928"/>
              <a:ext cx="144000" cy="877809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3" name="Google Shape;653;p54"/>
            <p:cNvSpPr/>
            <p:nvPr/>
          </p:nvSpPr>
          <p:spPr>
            <a:xfrm>
              <a:off x="1660705" y="1790895"/>
              <a:ext cx="144000" cy="725842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4" name="Google Shape;654;p54"/>
            <p:cNvSpPr/>
            <p:nvPr/>
          </p:nvSpPr>
          <p:spPr>
            <a:xfrm>
              <a:off x="1978066" y="1500429"/>
              <a:ext cx="144000" cy="1016308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55" name="Google Shape;655;p54"/>
          <p:cNvGrpSpPr/>
          <p:nvPr/>
        </p:nvGrpSpPr>
        <p:grpSpPr>
          <a:xfrm>
            <a:off x="4716263" y="1212031"/>
            <a:ext cx="1606652" cy="1611405"/>
            <a:chOff x="598417" y="1213491"/>
            <a:chExt cx="1606652" cy="1611405"/>
          </a:xfrm>
        </p:grpSpPr>
        <p:cxnSp>
          <p:nvCxnSpPr>
            <p:cNvPr id="656" name="Google Shape;656;p54"/>
            <p:cNvCxnSpPr/>
            <p:nvPr/>
          </p:nvCxnSpPr>
          <p:spPr>
            <a:xfrm>
              <a:off x="902991" y="1364609"/>
              <a:ext cx="0" cy="1152128"/>
            </a:xfrm>
            <a:prstGeom prst="straightConnector1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57" name="Google Shape;657;p54"/>
            <p:cNvCxnSpPr/>
            <p:nvPr/>
          </p:nvCxnSpPr>
          <p:spPr>
            <a:xfrm>
              <a:off x="902991" y="2516737"/>
              <a:ext cx="1296144" cy="0"/>
            </a:xfrm>
            <a:prstGeom prst="straightConnector1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658" name="Google Shape;658;p54"/>
            <p:cNvSpPr txBox="1"/>
            <p:nvPr/>
          </p:nvSpPr>
          <p:spPr>
            <a:xfrm>
              <a:off x="935614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9" name="Google Shape;659;p54"/>
            <p:cNvSpPr txBox="1"/>
            <p:nvPr/>
          </p:nvSpPr>
          <p:spPr>
            <a:xfrm>
              <a:off x="1260341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B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0" name="Google Shape;660;p54"/>
            <p:cNvSpPr txBox="1"/>
            <p:nvPr/>
          </p:nvSpPr>
          <p:spPr>
            <a:xfrm>
              <a:off x="1585068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1" name="Google Shape;661;p54"/>
            <p:cNvSpPr txBox="1"/>
            <p:nvPr/>
          </p:nvSpPr>
          <p:spPr>
            <a:xfrm>
              <a:off x="1909795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2" name="Google Shape;662;p54"/>
            <p:cNvSpPr txBox="1"/>
            <p:nvPr/>
          </p:nvSpPr>
          <p:spPr>
            <a:xfrm>
              <a:off x="598417" y="2361242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3" name="Google Shape;663;p54"/>
            <p:cNvSpPr txBox="1"/>
            <p:nvPr/>
          </p:nvSpPr>
          <p:spPr>
            <a:xfrm>
              <a:off x="598417" y="2074305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4" name="Google Shape;664;p54"/>
            <p:cNvSpPr txBox="1"/>
            <p:nvPr/>
          </p:nvSpPr>
          <p:spPr>
            <a:xfrm>
              <a:off x="598417" y="1787367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5" name="Google Shape;665;p54"/>
            <p:cNvSpPr txBox="1"/>
            <p:nvPr/>
          </p:nvSpPr>
          <p:spPr>
            <a:xfrm>
              <a:off x="598417" y="1500429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6" name="Google Shape;666;p54"/>
            <p:cNvSpPr txBox="1"/>
            <p:nvPr/>
          </p:nvSpPr>
          <p:spPr>
            <a:xfrm>
              <a:off x="598417" y="1213491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8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7" name="Google Shape;667;p54"/>
            <p:cNvSpPr/>
            <p:nvPr/>
          </p:nvSpPr>
          <p:spPr>
            <a:xfrm>
              <a:off x="1012956" y="1942861"/>
              <a:ext cx="144000" cy="573876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8" name="Google Shape;668;p54"/>
            <p:cNvSpPr/>
            <p:nvPr/>
          </p:nvSpPr>
          <p:spPr>
            <a:xfrm>
              <a:off x="1331604" y="1638928"/>
              <a:ext cx="144000" cy="877809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9" name="Google Shape;669;p54"/>
            <p:cNvSpPr/>
            <p:nvPr/>
          </p:nvSpPr>
          <p:spPr>
            <a:xfrm>
              <a:off x="1660705" y="1790895"/>
              <a:ext cx="144000" cy="725842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0" name="Google Shape;670;p54"/>
            <p:cNvSpPr/>
            <p:nvPr/>
          </p:nvSpPr>
          <p:spPr>
            <a:xfrm>
              <a:off x="1978066" y="1500429"/>
              <a:ext cx="144000" cy="1016308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71" name="Google Shape;671;p54"/>
          <p:cNvGrpSpPr/>
          <p:nvPr/>
        </p:nvGrpSpPr>
        <p:grpSpPr>
          <a:xfrm>
            <a:off x="6775186" y="1211301"/>
            <a:ext cx="1606652" cy="1611405"/>
            <a:chOff x="598417" y="1213491"/>
            <a:chExt cx="1606652" cy="1611405"/>
          </a:xfrm>
        </p:grpSpPr>
        <p:cxnSp>
          <p:nvCxnSpPr>
            <p:cNvPr id="672" name="Google Shape;672;p54"/>
            <p:cNvCxnSpPr/>
            <p:nvPr/>
          </p:nvCxnSpPr>
          <p:spPr>
            <a:xfrm>
              <a:off x="902991" y="1364609"/>
              <a:ext cx="0" cy="1152128"/>
            </a:xfrm>
            <a:prstGeom prst="straightConnector1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73" name="Google Shape;673;p54"/>
            <p:cNvCxnSpPr/>
            <p:nvPr/>
          </p:nvCxnSpPr>
          <p:spPr>
            <a:xfrm>
              <a:off x="902991" y="2516737"/>
              <a:ext cx="1296144" cy="0"/>
            </a:xfrm>
            <a:prstGeom prst="straightConnector1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674" name="Google Shape;674;p54"/>
            <p:cNvSpPr txBox="1"/>
            <p:nvPr/>
          </p:nvSpPr>
          <p:spPr>
            <a:xfrm>
              <a:off x="935614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5" name="Google Shape;675;p54"/>
            <p:cNvSpPr txBox="1"/>
            <p:nvPr/>
          </p:nvSpPr>
          <p:spPr>
            <a:xfrm>
              <a:off x="1260341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B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6" name="Google Shape;676;p54"/>
            <p:cNvSpPr txBox="1"/>
            <p:nvPr/>
          </p:nvSpPr>
          <p:spPr>
            <a:xfrm>
              <a:off x="1585068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7" name="Google Shape;677;p54"/>
            <p:cNvSpPr txBox="1"/>
            <p:nvPr/>
          </p:nvSpPr>
          <p:spPr>
            <a:xfrm>
              <a:off x="1909795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8" name="Google Shape;678;p54"/>
            <p:cNvSpPr txBox="1"/>
            <p:nvPr/>
          </p:nvSpPr>
          <p:spPr>
            <a:xfrm>
              <a:off x="598417" y="2361242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9" name="Google Shape;679;p54"/>
            <p:cNvSpPr txBox="1"/>
            <p:nvPr/>
          </p:nvSpPr>
          <p:spPr>
            <a:xfrm>
              <a:off x="598417" y="2074305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0" name="Google Shape;680;p54"/>
            <p:cNvSpPr txBox="1"/>
            <p:nvPr/>
          </p:nvSpPr>
          <p:spPr>
            <a:xfrm>
              <a:off x="598417" y="1787367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1" name="Google Shape;681;p54"/>
            <p:cNvSpPr txBox="1"/>
            <p:nvPr/>
          </p:nvSpPr>
          <p:spPr>
            <a:xfrm>
              <a:off x="598417" y="1500429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2" name="Google Shape;682;p54"/>
            <p:cNvSpPr txBox="1"/>
            <p:nvPr/>
          </p:nvSpPr>
          <p:spPr>
            <a:xfrm>
              <a:off x="598417" y="1213491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8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3" name="Google Shape;683;p54"/>
            <p:cNvSpPr/>
            <p:nvPr/>
          </p:nvSpPr>
          <p:spPr>
            <a:xfrm>
              <a:off x="1012956" y="1942861"/>
              <a:ext cx="144000" cy="573876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4" name="Google Shape;684;p54"/>
            <p:cNvSpPr/>
            <p:nvPr/>
          </p:nvSpPr>
          <p:spPr>
            <a:xfrm>
              <a:off x="1331604" y="1638928"/>
              <a:ext cx="144000" cy="877809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5" name="Google Shape;685;p54"/>
            <p:cNvSpPr/>
            <p:nvPr/>
          </p:nvSpPr>
          <p:spPr>
            <a:xfrm>
              <a:off x="1660705" y="1790895"/>
              <a:ext cx="144000" cy="725842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6" name="Google Shape;686;p54"/>
            <p:cNvSpPr/>
            <p:nvPr/>
          </p:nvSpPr>
          <p:spPr>
            <a:xfrm>
              <a:off x="1978066" y="1500429"/>
              <a:ext cx="144000" cy="1016308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87" name="Google Shape;687;p54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 sz="4000">
                <a:solidFill>
                  <a:srgbClr val="E46C0A"/>
                </a:solidFill>
              </a:rPr>
              <a:t>Chart Style</a:t>
            </a:r>
            <a:endParaRPr/>
          </a:p>
        </p:txBody>
      </p:sp>
      <p:sp>
        <p:nvSpPr>
          <p:cNvPr id="688" name="Google Shape;688;p54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>
                <a:solidFill>
                  <a:srgbClr val="E46C0A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2" name="Shape 6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93" name="Google Shape;693;p55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8095" r="18095" t="0"/>
          <a:stretch/>
        </p:blipFill>
        <p:spPr>
          <a:xfrm>
            <a:off x="7347454" y="1034587"/>
            <a:ext cx="1080000" cy="25017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descr="D:\Fullppt\PNG이미지\핸드폰2.png" id="694" name="Google Shape;694;p55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5012448" y="1043148"/>
            <a:ext cx="2808312" cy="3400810"/>
          </a:xfrm>
          <a:prstGeom prst="rect">
            <a:avLst/>
          </a:prstGeom>
          <a:noFill/>
          <a:ln>
            <a:noFill/>
          </a:ln>
        </p:spPr>
      </p:pic>
      <p:sp>
        <p:nvSpPr>
          <p:cNvPr id="695" name="Google Shape;695;p55"/>
          <p:cNvSpPr/>
          <p:nvPr/>
        </p:nvSpPr>
        <p:spPr>
          <a:xfrm>
            <a:off x="4128325" y="811872"/>
            <a:ext cx="387977" cy="363180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6" name="Google Shape;696;p55"/>
          <p:cNvSpPr/>
          <p:nvPr/>
        </p:nvSpPr>
        <p:spPr>
          <a:xfrm>
            <a:off x="1015165" y="787340"/>
            <a:ext cx="412245" cy="412245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7" name="Google Shape;697;p55"/>
          <p:cNvSpPr/>
          <p:nvPr/>
        </p:nvSpPr>
        <p:spPr>
          <a:xfrm>
            <a:off x="2549319" y="763005"/>
            <a:ext cx="457096" cy="460915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98" name="Google Shape;698;p55"/>
          <p:cNvGrpSpPr/>
          <p:nvPr/>
        </p:nvGrpSpPr>
        <p:grpSpPr>
          <a:xfrm>
            <a:off x="2090065" y="1491630"/>
            <a:ext cx="1363470" cy="823652"/>
            <a:chOff x="2079598" y="4324401"/>
            <a:chExt cx="3303211" cy="823652"/>
          </a:xfrm>
        </p:grpSpPr>
        <p:sp>
          <p:nvSpPr>
            <p:cNvPr id="699" name="Google Shape;699;p55"/>
            <p:cNvSpPr txBox="1"/>
            <p:nvPr/>
          </p:nvSpPr>
          <p:spPr>
            <a:xfrm>
              <a:off x="2098435" y="4501722"/>
              <a:ext cx="325572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/>
            </a:p>
          </p:txBody>
        </p:sp>
        <p:sp>
          <p:nvSpPr>
            <p:cNvPr id="700" name="Google Shape;700;p55"/>
            <p:cNvSpPr txBox="1"/>
            <p:nvPr/>
          </p:nvSpPr>
          <p:spPr>
            <a:xfrm>
              <a:off x="2079598" y="4324401"/>
              <a:ext cx="33032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01" name="Google Shape;701;p55"/>
          <p:cNvGrpSpPr/>
          <p:nvPr/>
        </p:nvGrpSpPr>
        <p:grpSpPr>
          <a:xfrm>
            <a:off x="539552" y="1491630"/>
            <a:ext cx="1363470" cy="823652"/>
            <a:chOff x="2079598" y="4324401"/>
            <a:chExt cx="3303211" cy="823652"/>
          </a:xfrm>
        </p:grpSpPr>
        <p:sp>
          <p:nvSpPr>
            <p:cNvPr id="702" name="Google Shape;702;p55"/>
            <p:cNvSpPr txBox="1"/>
            <p:nvPr/>
          </p:nvSpPr>
          <p:spPr>
            <a:xfrm>
              <a:off x="2098435" y="4501722"/>
              <a:ext cx="325572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/>
            </a:p>
          </p:txBody>
        </p:sp>
        <p:sp>
          <p:nvSpPr>
            <p:cNvPr id="703" name="Google Shape;703;p55"/>
            <p:cNvSpPr txBox="1"/>
            <p:nvPr/>
          </p:nvSpPr>
          <p:spPr>
            <a:xfrm>
              <a:off x="2079598" y="4324401"/>
              <a:ext cx="33032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04" name="Google Shape;704;p55"/>
          <p:cNvGrpSpPr/>
          <p:nvPr/>
        </p:nvGrpSpPr>
        <p:grpSpPr>
          <a:xfrm>
            <a:off x="3640578" y="1491630"/>
            <a:ext cx="1363470" cy="823652"/>
            <a:chOff x="2079598" y="4324401"/>
            <a:chExt cx="3303211" cy="823652"/>
          </a:xfrm>
        </p:grpSpPr>
        <p:sp>
          <p:nvSpPr>
            <p:cNvPr id="705" name="Google Shape;705;p55"/>
            <p:cNvSpPr txBox="1"/>
            <p:nvPr/>
          </p:nvSpPr>
          <p:spPr>
            <a:xfrm>
              <a:off x="2098435" y="4501722"/>
              <a:ext cx="325572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/>
            </a:p>
          </p:txBody>
        </p:sp>
        <p:sp>
          <p:nvSpPr>
            <p:cNvPr id="706" name="Google Shape;706;p55"/>
            <p:cNvSpPr txBox="1"/>
            <p:nvPr/>
          </p:nvSpPr>
          <p:spPr>
            <a:xfrm>
              <a:off x="2079598" y="4324401"/>
              <a:ext cx="33032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07" name="Google Shape;707;p55"/>
          <p:cNvSpPr/>
          <p:nvPr/>
        </p:nvSpPr>
        <p:spPr>
          <a:xfrm>
            <a:off x="4128325" y="2972112"/>
            <a:ext cx="387977" cy="363180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8" name="Google Shape;708;p55"/>
          <p:cNvSpPr/>
          <p:nvPr/>
        </p:nvSpPr>
        <p:spPr>
          <a:xfrm>
            <a:off x="1015165" y="2947580"/>
            <a:ext cx="412245" cy="412245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9" name="Google Shape;709;p55"/>
          <p:cNvSpPr/>
          <p:nvPr/>
        </p:nvSpPr>
        <p:spPr>
          <a:xfrm>
            <a:off x="2549319" y="2923245"/>
            <a:ext cx="457096" cy="460915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10" name="Google Shape;710;p55"/>
          <p:cNvGrpSpPr/>
          <p:nvPr/>
        </p:nvGrpSpPr>
        <p:grpSpPr>
          <a:xfrm>
            <a:off x="2090065" y="3651870"/>
            <a:ext cx="1363470" cy="823652"/>
            <a:chOff x="2079598" y="4324401"/>
            <a:chExt cx="3303211" cy="823652"/>
          </a:xfrm>
        </p:grpSpPr>
        <p:sp>
          <p:nvSpPr>
            <p:cNvPr id="711" name="Google Shape;711;p55"/>
            <p:cNvSpPr txBox="1"/>
            <p:nvPr/>
          </p:nvSpPr>
          <p:spPr>
            <a:xfrm>
              <a:off x="2098435" y="4501722"/>
              <a:ext cx="325572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/>
            </a:p>
          </p:txBody>
        </p:sp>
        <p:sp>
          <p:nvSpPr>
            <p:cNvPr id="712" name="Google Shape;712;p55"/>
            <p:cNvSpPr txBox="1"/>
            <p:nvPr/>
          </p:nvSpPr>
          <p:spPr>
            <a:xfrm>
              <a:off x="2079598" y="4324401"/>
              <a:ext cx="33032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3" name="Google Shape;713;p55"/>
          <p:cNvGrpSpPr/>
          <p:nvPr/>
        </p:nvGrpSpPr>
        <p:grpSpPr>
          <a:xfrm>
            <a:off x="539552" y="3651870"/>
            <a:ext cx="1363470" cy="823652"/>
            <a:chOff x="2079598" y="4324401"/>
            <a:chExt cx="3303211" cy="823652"/>
          </a:xfrm>
        </p:grpSpPr>
        <p:sp>
          <p:nvSpPr>
            <p:cNvPr id="714" name="Google Shape;714;p55"/>
            <p:cNvSpPr txBox="1"/>
            <p:nvPr/>
          </p:nvSpPr>
          <p:spPr>
            <a:xfrm>
              <a:off x="2098435" y="4501722"/>
              <a:ext cx="325572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/>
            </a:p>
          </p:txBody>
        </p:sp>
        <p:sp>
          <p:nvSpPr>
            <p:cNvPr id="715" name="Google Shape;715;p55"/>
            <p:cNvSpPr txBox="1"/>
            <p:nvPr/>
          </p:nvSpPr>
          <p:spPr>
            <a:xfrm>
              <a:off x="2079598" y="4324401"/>
              <a:ext cx="33032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6" name="Google Shape;716;p55"/>
          <p:cNvGrpSpPr/>
          <p:nvPr/>
        </p:nvGrpSpPr>
        <p:grpSpPr>
          <a:xfrm>
            <a:off x="3640578" y="3651870"/>
            <a:ext cx="1363470" cy="823652"/>
            <a:chOff x="2079598" y="4324401"/>
            <a:chExt cx="3303211" cy="823652"/>
          </a:xfrm>
        </p:grpSpPr>
        <p:sp>
          <p:nvSpPr>
            <p:cNvPr id="717" name="Google Shape;717;p55"/>
            <p:cNvSpPr txBox="1"/>
            <p:nvPr/>
          </p:nvSpPr>
          <p:spPr>
            <a:xfrm>
              <a:off x="2098435" y="4501722"/>
              <a:ext cx="325572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/>
            </a:p>
          </p:txBody>
        </p:sp>
        <p:sp>
          <p:nvSpPr>
            <p:cNvPr id="718" name="Google Shape;718;p55"/>
            <p:cNvSpPr txBox="1"/>
            <p:nvPr/>
          </p:nvSpPr>
          <p:spPr>
            <a:xfrm>
              <a:off x="2079598" y="4324401"/>
              <a:ext cx="33032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719" name="Google Shape;719;p55"/>
          <p:cNvPicPr preferRelativeResize="0"/>
          <p:nvPr>
            <p:ph idx="3" type="pic"/>
          </p:nvPr>
        </p:nvPicPr>
        <p:blipFill rotWithShape="1">
          <a:blip r:embed="rId5">
            <a:alphaModFix/>
          </a:blip>
          <a:srcRect b="0" l="2162" r="2152" t="0"/>
          <a:stretch/>
        </p:blipFill>
        <p:spPr>
          <a:xfrm>
            <a:off x="5697095" y="1181296"/>
            <a:ext cx="1619700" cy="25017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23" name="Shape 7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4" name="Google Shape;724;p56"/>
          <p:cNvSpPr/>
          <p:nvPr/>
        </p:nvSpPr>
        <p:spPr>
          <a:xfrm>
            <a:off x="3109895" y="2209165"/>
            <a:ext cx="1319480" cy="1368152"/>
          </a:xfrm>
          <a:custGeom>
            <a:rect b="b" l="l" r="r" t="t"/>
            <a:pathLst>
              <a:path extrusionOk="0" h="120000" w="120000">
                <a:moveTo>
                  <a:pt x="57786" y="0"/>
                </a:moveTo>
                <a:cubicBezTo>
                  <a:pt x="92146" y="0"/>
                  <a:pt x="120000" y="26862"/>
                  <a:pt x="120000" y="60000"/>
                </a:cubicBezTo>
                <a:cubicBezTo>
                  <a:pt x="120000" y="93137"/>
                  <a:pt x="92146" y="120000"/>
                  <a:pt x="57786" y="120000"/>
                </a:cubicBezTo>
                <a:cubicBezTo>
                  <a:pt x="31466" y="120000"/>
                  <a:pt x="8963" y="104236"/>
                  <a:pt x="0" y="81917"/>
                </a:cubicBezTo>
                <a:lnTo>
                  <a:pt x="61906" y="81917"/>
                </a:lnTo>
                <a:lnTo>
                  <a:pt x="61906" y="103834"/>
                </a:lnTo>
                <a:lnTo>
                  <a:pt x="118668" y="60000"/>
                </a:lnTo>
                <a:lnTo>
                  <a:pt x="61906" y="16165"/>
                </a:lnTo>
                <a:lnTo>
                  <a:pt x="61906" y="38082"/>
                </a:lnTo>
                <a:lnTo>
                  <a:pt x="0" y="38082"/>
                </a:lnTo>
                <a:cubicBezTo>
                  <a:pt x="8963" y="15763"/>
                  <a:pt x="31466" y="0"/>
                  <a:pt x="57786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E46C0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" name="Google Shape;725;p56"/>
          <p:cNvSpPr/>
          <p:nvPr/>
        </p:nvSpPr>
        <p:spPr>
          <a:xfrm rot="10800000">
            <a:off x="4694071" y="2209165"/>
            <a:ext cx="1319480" cy="1368152"/>
          </a:xfrm>
          <a:custGeom>
            <a:rect b="b" l="l" r="r" t="t"/>
            <a:pathLst>
              <a:path extrusionOk="0" h="120000" w="120000">
                <a:moveTo>
                  <a:pt x="57786" y="0"/>
                </a:moveTo>
                <a:cubicBezTo>
                  <a:pt x="92146" y="0"/>
                  <a:pt x="120000" y="26862"/>
                  <a:pt x="120000" y="60000"/>
                </a:cubicBezTo>
                <a:cubicBezTo>
                  <a:pt x="120000" y="93137"/>
                  <a:pt x="92146" y="120000"/>
                  <a:pt x="57786" y="120000"/>
                </a:cubicBezTo>
                <a:cubicBezTo>
                  <a:pt x="31466" y="120000"/>
                  <a:pt x="8963" y="104236"/>
                  <a:pt x="0" y="81917"/>
                </a:cubicBezTo>
                <a:lnTo>
                  <a:pt x="61906" y="81917"/>
                </a:lnTo>
                <a:lnTo>
                  <a:pt x="61906" y="103834"/>
                </a:lnTo>
                <a:lnTo>
                  <a:pt x="118668" y="60000"/>
                </a:lnTo>
                <a:lnTo>
                  <a:pt x="61906" y="16165"/>
                </a:lnTo>
                <a:lnTo>
                  <a:pt x="61906" y="38082"/>
                </a:lnTo>
                <a:lnTo>
                  <a:pt x="0" y="38082"/>
                </a:lnTo>
                <a:cubicBezTo>
                  <a:pt x="8963" y="15763"/>
                  <a:pt x="31466" y="0"/>
                  <a:pt x="57786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E46C0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26" name="Google Shape;726;p56"/>
          <p:cNvGrpSpPr/>
          <p:nvPr/>
        </p:nvGrpSpPr>
        <p:grpSpPr>
          <a:xfrm>
            <a:off x="5652121" y="3643127"/>
            <a:ext cx="2736303" cy="657032"/>
            <a:chOff x="2551705" y="4283314"/>
            <a:chExt cx="2357003" cy="657032"/>
          </a:xfrm>
        </p:grpSpPr>
        <p:sp>
          <p:nvSpPr>
            <p:cNvPr id="727" name="Google Shape;727;p56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E46C0A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8" name="Google Shape;728;p56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E46C0A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29" name="Google Shape;729;p56"/>
          <p:cNvGrpSpPr/>
          <p:nvPr/>
        </p:nvGrpSpPr>
        <p:grpSpPr>
          <a:xfrm>
            <a:off x="5652121" y="1459826"/>
            <a:ext cx="2736303" cy="657032"/>
            <a:chOff x="2551705" y="4283314"/>
            <a:chExt cx="2357003" cy="657032"/>
          </a:xfrm>
        </p:grpSpPr>
        <p:sp>
          <p:nvSpPr>
            <p:cNvPr id="730" name="Google Shape;730;p56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E46C0A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1" name="Google Shape;731;p56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E46C0A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32" name="Google Shape;732;p56"/>
          <p:cNvGrpSpPr/>
          <p:nvPr/>
        </p:nvGrpSpPr>
        <p:grpSpPr>
          <a:xfrm>
            <a:off x="683569" y="3643127"/>
            <a:ext cx="2736303" cy="657032"/>
            <a:chOff x="2551705" y="4283314"/>
            <a:chExt cx="2357003" cy="657032"/>
          </a:xfrm>
        </p:grpSpPr>
        <p:sp>
          <p:nvSpPr>
            <p:cNvPr id="733" name="Google Shape;733;p56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E46C0A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4" name="Google Shape;734;p56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E46C0A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35" name="Google Shape;735;p56"/>
          <p:cNvGrpSpPr/>
          <p:nvPr/>
        </p:nvGrpSpPr>
        <p:grpSpPr>
          <a:xfrm>
            <a:off x="107504" y="2551476"/>
            <a:ext cx="2660489" cy="657032"/>
            <a:chOff x="2551705" y="4283314"/>
            <a:chExt cx="2357003" cy="657032"/>
          </a:xfrm>
        </p:grpSpPr>
        <p:sp>
          <p:nvSpPr>
            <p:cNvPr id="736" name="Google Shape;736;p56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E46C0A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7" name="Google Shape;737;p56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E46C0A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38" name="Google Shape;738;p56"/>
          <p:cNvGrpSpPr/>
          <p:nvPr/>
        </p:nvGrpSpPr>
        <p:grpSpPr>
          <a:xfrm>
            <a:off x="683569" y="1459826"/>
            <a:ext cx="2736303" cy="657032"/>
            <a:chOff x="2551705" y="4283314"/>
            <a:chExt cx="2357003" cy="657032"/>
          </a:xfrm>
        </p:grpSpPr>
        <p:sp>
          <p:nvSpPr>
            <p:cNvPr id="739" name="Google Shape;739;p56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E46C0A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0" name="Google Shape;740;p56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E46C0A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41" name="Google Shape;741;p56"/>
          <p:cNvGrpSpPr/>
          <p:nvPr/>
        </p:nvGrpSpPr>
        <p:grpSpPr>
          <a:xfrm>
            <a:off x="6272075" y="2551476"/>
            <a:ext cx="2736303" cy="657032"/>
            <a:chOff x="2551705" y="4283314"/>
            <a:chExt cx="2357003" cy="657032"/>
          </a:xfrm>
        </p:grpSpPr>
        <p:sp>
          <p:nvSpPr>
            <p:cNvPr id="742" name="Google Shape;742;p56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E46C0A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3" name="Google Shape;743;p56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E46C0A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44" name="Google Shape;744;p56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 sz="4000">
                <a:solidFill>
                  <a:srgbClr val="E46C0A"/>
                </a:solidFill>
              </a:rPr>
              <a:t>Infographic Style</a:t>
            </a:r>
            <a:endParaRPr/>
          </a:p>
        </p:txBody>
      </p:sp>
      <p:sp>
        <p:nvSpPr>
          <p:cNvPr id="745" name="Google Shape;745;p56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>
                <a:solidFill>
                  <a:srgbClr val="E46C0A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49" name="Shape 7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0" name="Google Shape;750;p57"/>
          <p:cNvSpPr/>
          <p:nvPr/>
        </p:nvSpPr>
        <p:spPr>
          <a:xfrm rot="10800000">
            <a:off x="3124900" y="1204520"/>
            <a:ext cx="557156" cy="3306461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1" name="Google Shape;751;p57"/>
          <p:cNvSpPr/>
          <p:nvPr/>
        </p:nvSpPr>
        <p:spPr>
          <a:xfrm rot="10800000">
            <a:off x="601711" y="1204519"/>
            <a:ext cx="557156" cy="3306461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2" name="Google Shape;752;p57"/>
          <p:cNvSpPr/>
          <p:nvPr/>
        </p:nvSpPr>
        <p:spPr>
          <a:xfrm rot="10800000">
            <a:off x="1442774" y="1204519"/>
            <a:ext cx="557156" cy="3306461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3" name="Google Shape;753;p57"/>
          <p:cNvSpPr/>
          <p:nvPr/>
        </p:nvSpPr>
        <p:spPr>
          <a:xfrm rot="10800000">
            <a:off x="2283837" y="1204520"/>
            <a:ext cx="557156" cy="3306461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4" name="Google Shape;754;p57"/>
          <p:cNvSpPr/>
          <p:nvPr/>
        </p:nvSpPr>
        <p:spPr>
          <a:xfrm rot="10800000">
            <a:off x="3965964" y="1219908"/>
            <a:ext cx="557156" cy="3306461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5" name="Google Shape;755;p57"/>
          <p:cNvSpPr/>
          <p:nvPr/>
        </p:nvSpPr>
        <p:spPr>
          <a:xfrm>
            <a:off x="1490915" y="2705522"/>
            <a:ext cx="492846" cy="492846"/>
          </a:xfrm>
          <a:prstGeom prst="ellipse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6" name="Google Shape;756;p57"/>
          <p:cNvSpPr/>
          <p:nvPr/>
        </p:nvSpPr>
        <p:spPr>
          <a:xfrm>
            <a:off x="2330860" y="2256109"/>
            <a:ext cx="492846" cy="492846"/>
          </a:xfrm>
          <a:prstGeom prst="ellipse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7" name="Google Shape;757;p57"/>
          <p:cNvSpPr/>
          <p:nvPr/>
        </p:nvSpPr>
        <p:spPr>
          <a:xfrm>
            <a:off x="3168779" y="1718864"/>
            <a:ext cx="492846" cy="492846"/>
          </a:xfrm>
          <a:prstGeom prst="ellipse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8" name="Google Shape;758;p57"/>
          <p:cNvSpPr/>
          <p:nvPr/>
        </p:nvSpPr>
        <p:spPr>
          <a:xfrm>
            <a:off x="645250" y="3303040"/>
            <a:ext cx="492846" cy="492846"/>
          </a:xfrm>
          <a:prstGeom prst="ellipse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9" name="Google Shape;759;p57"/>
          <p:cNvSpPr/>
          <p:nvPr/>
        </p:nvSpPr>
        <p:spPr>
          <a:xfrm>
            <a:off x="756800" y="4099390"/>
            <a:ext cx="246423" cy="246423"/>
          </a:xfrm>
          <a:prstGeom prst="ellipse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0" name="Google Shape;760;p57"/>
          <p:cNvSpPr/>
          <p:nvPr/>
        </p:nvSpPr>
        <p:spPr>
          <a:xfrm>
            <a:off x="1605076" y="4099390"/>
            <a:ext cx="246423" cy="246423"/>
          </a:xfrm>
          <a:prstGeom prst="ellipse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1" name="Google Shape;761;p57"/>
          <p:cNvSpPr/>
          <p:nvPr/>
        </p:nvSpPr>
        <p:spPr>
          <a:xfrm>
            <a:off x="2443827" y="4099390"/>
            <a:ext cx="246423" cy="246423"/>
          </a:xfrm>
          <a:prstGeom prst="ellipse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2" name="Google Shape;762;p57"/>
          <p:cNvSpPr/>
          <p:nvPr/>
        </p:nvSpPr>
        <p:spPr>
          <a:xfrm>
            <a:off x="3282578" y="4099390"/>
            <a:ext cx="246423" cy="246423"/>
          </a:xfrm>
          <a:prstGeom prst="ellipse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" name="Google Shape;763;p57"/>
          <p:cNvSpPr txBox="1"/>
          <p:nvPr/>
        </p:nvSpPr>
        <p:spPr>
          <a:xfrm>
            <a:off x="634767" y="3410964"/>
            <a:ext cx="513813" cy="276999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30%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4" name="Google Shape;764;p57"/>
          <p:cNvSpPr txBox="1"/>
          <p:nvPr/>
        </p:nvSpPr>
        <p:spPr>
          <a:xfrm>
            <a:off x="1480432" y="2813446"/>
            <a:ext cx="513813" cy="276999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45%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5" name="Google Shape;765;p57"/>
          <p:cNvSpPr txBox="1"/>
          <p:nvPr/>
        </p:nvSpPr>
        <p:spPr>
          <a:xfrm>
            <a:off x="2320377" y="2364033"/>
            <a:ext cx="513813" cy="276999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6" name="Google Shape;766;p57"/>
          <p:cNvSpPr txBox="1"/>
          <p:nvPr/>
        </p:nvSpPr>
        <p:spPr>
          <a:xfrm>
            <a:off x="3158296" y="1826788"/>
            <a:ext cx="513813" cy="276999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7" name="Google Shape;767;p57"/>
          <p:cNvSpPr txBox="1"/>
          <p:nvPr/>
        </p:nvSpPr>
        <p:spPr>
          <a:xfrm>
            <a:off x="525071" y="4520404"/>
            <a:ext cx="786079" cy="276999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12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8" name="Google Shape;768;p57"/>
          <p:cNvSpPr txBox="1"/>
          <p:nvPr/>
        </p:nvSpPr>
        <p:spPr>
          <a:xfrm>
            <a:off x="1356678" y="4520404"/>
            <a:ext cx="786079" cy="276999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12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9" name="Google Shape;769;p57"/>
          <p:cNvSpPr txBox="1"/>
          <p:nvPr/>
        </p:nvSpPr>
        <p:spPr>
          <a:xfrm>
            <a:off x="2188285" y="4520404"/>
            <a:ext cx="786079" cy="276999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12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0" name="Google Shape;770;p57"/>
          <p:cNvSpPr txBox="1"/>
          <p:nvPr/>
        </p:nvSpPr>
        <p:spPr>
          <a:xfrm>
            <a:off x="3019892" y="4520404"/>
            <a:ext cx="786079" cy="276999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12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1" name="Google Shape;771;p57"/>
          <p:cNvSpPr/>
          <p:nvPr/>
        </p:nvSpPr>
        <p:spPr>
          <a:xfrm>
            <a:off x="4121329" y="4099390"/>
            <a:ext cx="246423" cy="246423"/>
          </a:xfrm>
          <a:prstGeom prst="ellipse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2" name="Google Shape;772;p57"/>
          <p:cNvSpPr/>
          <p:nvPr/>
        </p:nvSpPr>
        <p:spPr>
          <a:xfrm>
            <a:off x="3990861" y="1502840"/>
            <a:ext cx="492846" cy="492846"/>
          </a:xfrm>
          <a:prstGeom prst="ellipse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3" name="Google Shape;773;p57"/>
          <p:cNvSpPr txBox="1"/>
          <p:nvPr/>
        </p:nvSpPr>
        <p:spPr>
          <a:xfrm>
            <a:off x="3980378" y="1610764"/>
            <a:ext cx="513813" cy="276999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90%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4" name="Google Shape;774;p57"/>
          <p:cNvSpPr txBox="1"/>
          <p:nvPr/>
        </p:nvSpPr>
        <p:spPr>
          <a:xfrm>
            <a:off x="3851501" y="4520404"/>
            <a:ext cx="786079" cy="276999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12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5" name="Google Shape;775;p57"/>
          <p:cNvSpPr txBox="1"/>
          <p:nvPr/>
        </p:nvSpPr>
        <p:spPr>
          <a:xfrm>
            <a:off x="4942200" y="1470724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30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6" name="Google Shape;776;p57"/>
          <p:cNvSpPr txBox="1"/>
          <p:nvPr/>
        </p:nvSpPr>
        <p:spPr>
          <a:xfrm>
            <a:off x="4942200" y="2155235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45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7" name="Google Shape;777;p57"/>
          <p:cNvSpPr txBox="1"/>
          <p:nvPr/>
        </p:nvSpPr>
        <p:spPr>
          <a:xfrm>
            <a:off x="4942200" y="2839746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65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8" name="Google Shape;778;p57"/>
          <p:cNvSpPr txBox="1"/>
          <p:nvPr/>
        </p:nvSpPr>
        <p:spPr>
          <a:xfrm>
            <a:off x="4942200" y="3524257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80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9" name="Google Shape;779;p57"/>
          <p:cNvSpPr txBox="1"/>
          <p:nvPr/>
        </p:nvSpPr>
        <p:spPr>
          <a:xfrm>
            <a:off x="4942200" y="4208769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90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0" name="Google Shape;780;p57"/>
          <p:cNvSpPr txBox="1"/>
          <p:nvPr/>
        </p:nvSpPr>
        <p:spPr>
          <a:xfrm>
            <a:off x="5724128" y="1347614"/>
            <a:ext cx="2830257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1" name="Google Shape;781;p57"/>
          <p:cNvSpPr txBox="1"/>
          <p:nvPr/>
        </p:nvSpPr>
        <p:spPr>
          <a:xfrm>
            <a:off x="5724128" y="2032125"/>
            <a:ext cx="2830257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2" name="Google Shape;782;p57"/>
          <p:cNvSpPr txBox="1"/>
          <p:nvPr/>
        </p:nvSpPr>
        <p:spPr>
          <a:xfrm>
            <a:off x="5724128" y="2716636"/>
            <a:ext cx="2830257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3" name="Google Shape;783;p57"/>
          <p:cNvSpPr txBox="1"/>
          <p:nvPr/>
        </p:nvSpPr>
        <p:spPr>
          <a:xfrm>
            <a:off x="5724128" y="3401147"/>
            <a:ext cx="2830257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4" name="Google Shape;784;p57"/>
          <p:cNvSpPr txBox="1"/>
          <p:nvPr/>
        </p:nvSpPr>
        <p:spPr>
          <a:xfrm>
            <a:off x="5724128" y="4085659"/>
            <a:ext cx="2830257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85" name="Google Shape;785;p57"/>
          <p:cNvGrpSpPr/>
          <p:nvPr/>
        </p:nvGrpSpPr>
        <p:grpSpPr>
          <a:xfrm>
            <a:off x="789699" y="1877674"/>
            <a:ext cx="3545432" cy="2344927"/>
            <a:chOff x="789699" y="1877674"/>
            <a:chExt cx="3545432" cy="2344927"/>
          </a:xfrm>
        </p:grpSpPr>
        <p:sp>
          <p:nvSpPr>
            <p:cNvPr id="786" name="Google Shape;786;p57"/>
            <p:cNvSpPr/>
            <p:nvPr/>
          </p:nvSpPr>
          <p:spPr>
            <a:xfrm>
              <a:off x="789699" y="3724312"/>
              <a:ext cx="181180" cy="484458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7" name="Google Shape;787;p57"/>
            <p:cNvSpPr/>
            <p:nvPr/>
          </p:nvSpPr>
          <p:spPr>
            <a:xfrm>
              <a:off x="1630762" y="3147814"/>
              <a:ext cx="181180" cy="1074787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8" name="Google Shape;788;p57"/>
            <p:cNvSpPr/>
            <p:nvPr/>
          </p:nvSpPr>
          <p:spPr>
            <a:xfrm>
              <a:off x="2471825" y="2660974"/>
              <a:ext cx="181180" cy="1561627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9" name="Google Shape;789;p57"/>
            <p:cNvSpPr/>
            <p:nvPr/>
          </p:nvSpPr>
          <p:spPr>
            <a:xfrm>
              <a:off x="3312888" y="2187965"/>
              <a:ext cx="181180" cy="2034636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0" name="Google Shape;790;p57"/>
            <p:cNvSpPr/>
            <p:nvPr/>
          </p:nvSpPr>
          <p:spPr>
            <a:xfrm>
              <a:off x="4153951" y="1877674"/>
              <a:ext cx="181180" cy="2344927"/>
            </a:xfrm>
            <a:prstGeom prst="rect">
              <a:avLst/>
            </a:prstGeom>
            <a:solidFill>
              <a:srgbClr val="E46C0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91" name="Google Shape;791;p57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  <p:sp>
        <p:nvSpPr>
          <p:cNvPr id="792" name="Google Shape;792;p57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6" name="Shape 7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97" name="Google Shape;797;p58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465" l="0" r="0" t="465"/>
          <a:stretch/>
        </p:blipFill>
        <p:spPr>
          <a:xfrm>
            <a:off x="435740" y="468065"/>
            <a:ext cx="4032300" cy="20163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798" name="Google Shape;798;p58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2317" r="2308" t="0"/>
          <a:stretch/>
        </p:blipFill>
        <p:spPr>
          <a:xfrm>
            <a:off x="4576312" y="468065"/>
            <a:ext cx="2016000" cy="20163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799" name="Google Shape;799;p58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0" l="2317" r="2317" t="0"/>
          <a:stretch/>
        </p:blipFill>
        <p:spPr>
          <a:xfrm>
            <a:off x="4576312" y="2628305"/>
            <a:ext cx="2016000" cy="20163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800" name="Google Shape;800;p58"/>
          <p:cNvPicPr preferRelativeResize="0"/>
          <p:nvPr>
            <p:ph idx="5" type="pic"/>
          </p:nvPr>
        </p:nvPicPr>
        <p:blipFill rotWithShape="1">
          <a:blip r:embed="rId6">
            <a:alphaModFix/>
          </a:blip>
          <a:srcRect b="0" l="2317" r="2308" t="0"/>
          <a:stretch/>
        </p:blipFill>
        <p:spPr>
          <a:xfrm>
            <a:off x="6700660" y="2628305"/>
            <a:ext cx="2016000" cy="20163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801" name="Google Shape;801;p58"/>
          <p:cNvSpPr txBox="1"/>
          <p:nvPr/>
        </p:nvSpPr>
        <p:spPr>
          <a:xfrm>
            <a:off x="467544" y="2859782"/>
            <a:ext cx="3312368" cy="165618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Portfolio </a:t>
            </a:r>
            <a:endParaRPr/>
          </a:p>
          <a:p>
            <a:pPr indent="0" lvl="0" marL="0" marR="0" rtl="0" algn="l">
              <a:lnSpc>
                <a:spcPct val="110000"/>
              </a:lnSpc>
              <a:spcBef>
                <a:spcPts val="56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02" name="Google Shape;802;p58"/>
          <p:cNvGrpSpPr/>
          <p:nvPr/>
        </p:nvGrpSpPr>
        <p:grpSpPr>
          <a:xfrm>
            <a:off x="6852403" y="843558"/>
            <a:ext cx="1728192" cy="1297826"/>
            <a:chOff x="803640" y="3297699"/>
            <a:chExt cx="2059657" cy="1297826"/>
          </a:xfrm>
        </p:grpSpPr>
        <p:sp>
          <p:nvSpPr>
            <p:cNvPr id="803" name="Google Shape;803;p58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4" name="Google Shape;804;p58"/>
            <p:cNvSpPr txBox="1"/>
            <p:nvPr/>
          </p:nvSpPr>
          <p:spPr>
            <a:xfrm>
              <a:off x="803640" y="3297699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8" name="Shape 8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9" name="Google Shape;809;p59"/>
          <p:cNvSpPr/>
          <p:nvPr/>
        </p:nvSpPr>
        <p:spPr>
          <a:xfrm>
            <a:off x="1907704" y="2007140"/>
            <a:ext cx="3849580" cy="2357531"/>
          </a:xfrm>
          <a:custGeom>
            <a:rect b="b" l="l" r="r" t="t"/>
            <a:pathLst>
              <a:path extrusionOk="0" h="120000" w="120000">
                <a:moveTo>
                  <a:pt x="64153" y="102186"/>
                </a:moveTo>
                <a:lnTo>
                  <a:pt x="64090" y="102392"/>
                </a:lnTo>
                <a:lnTo>
                  <a:pt x="63965" y="102495"/>
                </a:lnTo>
                <a:lnTo>
                  <a:pt x="63902" y="102632"/>
                </a:lnTo>
                <a:lnTo>
                  <a:pt x="63860" y="102700"/>
                </a:lnTo>
                <a:lnTo>
                  <a:pt x="63776" y="102769"/>
                </a:lnTo>
                <a:lnTo>
                  <a:pt x="63734" y="102871"/>
                </a:lnTo>
                <a:lnTo>
                  <a:pt x="63860" y="103077"/>
                </a:lnTo>
                <a:lnTo>
                  <a:pt x="63944" y="103317"/>
                </a:lnTo>
                <a:lnTo>
                  <a:pt x="63965" y="103556"/>
                </a:lnTo>
                <a:lnTo>
                  <a:pt x="64237" y="103454"/>
                </a:lnTo>
                <a:lnTo>
                  <a:pt x="64153" y="103077"/>
                </a:lnTo>
                <a:lnTo>
                  <a:pt x="64132" y="102700"/>
                </a:lnTo>
                <a:lnTo>
                  <a:pt x="64153" y="102392"/>
                </a:lnTo>
                <a:lnTo>
                  <a:pt x="64153" y="102186"/>
                </a:lnTo>
                <a:close/>
                <a:moveTo>
                  <a:pt x="100048" y="101809"/>
                </a:moveTo>
                <a:lnTo>
                  <a:pt x="100048" y="101946"/>
                </a:lnTo>
                <a:lnTo>
                  <a:pt x="100174" y="102118"/>
                </a:lnTo>
                <a:lnTo>
                  <a:pt x="100216" y="102323"/>
                </a:lnTo>
                <a:lnTo>
                  <a:pt x="100321" y="102495"/>
                </a:lnTo>
                <a:lnTo>
                  <a:pt x="100363" y="102563"/>
                </a:lnTo>
                <a:lnTo>
                  <a:pt x="100363" y="102563"/>
                </a:lnTo>
                <a:lnTo>
                  <a:pt x="100363" y="102563"/>
                </a:lnTo>
                <a:lnTo>
                  <a:pt x="100363" y="102563"/>
                </a:lnTo>
                <a:lnTo>
                  <a:pt x="100363" y="102563"/>
                </a:lnTo>
                <a:lnTo>
                  <a:pt x="100405" y="102632"/>
                </a:lnTo>
                <a:lnTo>
                  <a:pt x="100405" y="101809"/>
                </a:lnTo>
                <a:lnTo>
                  <a:pt x="100048" y="101809"/>
                </a:lnTo>
                <a:close/>
                <a:moveTo>
                  <a:pt x="75881" y="98007"/>
                </a:moveTo>
                <a:lnTo>
                  <a:pt x="75797" y="98281"/>
                </a:lnTo>
                <a:lnTo>
                  <a:pt x="75713" y="98452"/>
                </a:lnTo>
                <a:lnTo>
                  <a:pt x="75608" y="98658"/>
                </a:lnTo>
                <a:lnTo>
                  <a:pt x="75461" y="98829"/>
                </a:lnTo>
                <a:lnTo>
                  <a:pt x="75461" y="98966"/>
                </a:lnTo>
                <a:lnTo>
                  <a:pt x="76300" y="98966"/>
                </a:lnTo>
                <a:lnTo>
                  <a:pt x="76363" y="98898"/>
                </a:lnTo>
                <a:lnTo>
                  <a:pt x="76405" y="98829"/>
                </a:lnTo>
                <a:lnTo>
                  <a:pt x="76531" y="98829"/>
                </a:lnTo>
                <a:lnTo>
                  <a:pt x="76636" y="98829"/>
                </a:lnTo>
                <a:lnTo>
                  <a:pt x="76678" y="98692"/>
                </a:lnTo>
                <a:lnTo>
                  <a:pt x="76720" y="98658"/>
                </a:lnTo>
                <a:lnTo>
                  <a:pt x="76741" y="98658"/>
                </a:lnTo>
                <a:lnTo>
                  <a:pt x="76783" y="98521"/>
                </a:lnTo>
                <a:lnTo>
                  <a:pt x="76783" y="98384"/>
                </a:lnTo>
                <a:lnTo>
                  <a:pt x="76531" y="98315"/>
                </a:lnTo>
                <a:lnTo>
                  <a:pt x="76321" y="98212"/>
                </a:lnTo>
                <a:lnTo>
                  <a:pt x="76132" y="98075"/>
                </a:lnTo>
                <a:lnTo>
                  <a:pt x="75881" y="98007"/>
                </a:lnTo>
                <a:close/>
                <a:moveTo>
                  <a:pt x="81293" y="96020"/>
                </a:moveTo>
                <a:lnTo>
                  <a:pt x="81293" y="96157"/>
                </a:lnTo>
                <a:lnTo>
                  <a:pt x="81293" y="96226"/>
                </a:lnTo>
                <a:lnTo>
                  <a:pt x="81335" y="96260"/>
                </a:lnTo>
                <a:lnTo>
                  <a:pt x="81335" y="96328"/>
                </a:lnTo>
                <a:lnTo>
                  <a:pt x="81356" y="96397"/>
                </a:lnTo>
                <a:lnTo>
                  <a:pt x="81356" y="96020"/>
                </a:lnTo>
                <a:lnTo>
                  <a:pt x="81293" y="96020"/>
                </a:lnTo>
                <a:close/>
                <a:moveTo>
                  <a:pt x="107496" y="63579"/>
                </a:moveTo>
                <a:lnTo>
                  <a:pt x="107412" y="63751"/>
                </a:lnTo>
                <a:lnTo>
                  <a:pt x="107370" y="63956"/>
                </a:lnTo>
                <a:lnTo>
                  <a:pt x="107307" y="64059"/>
                </a:lnTo>
                <a:lnTo>
                  <a:pt x="107223" y="64127"/>
                </a:lnTo>
                <a:lnTo>
                  <a:pt x="107118" y="64196"/>
                </a:lnTo>
                <a:lnTo>
                  <a:pt x="106993" y="64264"/>
                </a:lnTo>
                <a:lnTo>
                  <a:pt x="106888" y="64401"/>
                </a:lnTo>
                <a:lnTo>
                  <a:pt x="106888" y="64436"/>
                </a:lnTo>
                <a:lnTo>
                  <a:pt x="106930" y="64436"/>
                </a:lnTo>
                <a:lnTo>
                  <a:pt x="106930" y="64436"/>
                </a:lnTo>
                <a:lnTo>
                  <a:pt x="106930" y="64436"/>
                </a:lnTo>
                <a:lnTo>
                  <a:pt x="106930" y="64436"/>
                </a:lnTo>
                <a:lnTo>
                  <a:pt x="106951" y="64504"/>
                </a:lnTo>
                <a:lnTo>
                  <a:pt x="106951" y="64641"/>
                </a:lnTo>
                <a:lnTo>
                  <a:pt x="107181" y="64401"/>
                </a:lnTo>
                <a:lnTo>
                  <a:pt x="107412" y="64196"/>
                </a:lnTo>
                <a:lnTo>
                  <a:pt x="107727" y="64059"/>
                </a:lnTo>
                <a:lnTo>
                  <a:pt x="107769" y="64196"/>
                </a:lnTo>
                <a:lnTo>
                  <a:pt x="107790" y="64333"/>
                </a:lnTo>
                <a:lnTo>
                  <a:pt x="107832" y="64333"/>
                </a:lnTo>
                <a:lnTo>
                  <a:pt x="107832" y="64401"/>
                </a:lnTo>
                <a:lnTo>
                  <a:pt x="107916" y="64436"/>
                </a:lnTo>
                <a:lnTo>
                  <a:pt x="108000" y="64504"/>
                </a:lnTo>
                <a:lnTo>
                  <a:pt x="108000" y="64059"/>
                </a:lnTo>
                <a:lnTo>
                  <a:pt x="108104" y="64127"/>
                </a:lnTo>
                <a:lnTo>
                  <a:pt x="108188" y="64127"/>
                </a:lnTo>
                <a:lnTo>
                  <a:pt x="108251" y="64196"/>
                </a:lnTo>
                <a:lnTo>
                  <a:pt x="108335" y="64264"/>
                </a:lnTo>
                <a:lnTo>
                  <a:pt x="108251" y="63819"/>
                </a:lnTo>
                <a:lnTo>
                  <a:pt x="108000" y="63819"/>
                </a:lnTo>
                <a:lnTo>
                  <a:pt x="107769" y="63716"/>
                </a:lnTo>
                <a:lnTo>
                  <a:pt x="107496" y="63579"/>
                </a:lnTo>
                <a:close/>
                <a:moveTo>
                  <a:pt x="105125" y="54604"/>
                </a:moveTo>
                <a:lnTo>
                  <a:pt x="105125" y="54673"/>
                </a:lnTo>
                <a:lnTo>
                  <a:pt x="105167" y="54741"/>
                </a:lnTo>
                <a:lnTo>
                  <a:pt x="105209" y="54810"/>
                </a:lnTo>
                <a:lnTo>
                  <a:pt x="105251" y="54810"/>
                </a:lnTo>
                <a:lnTo>
                  <a:pt x="105314" y="54844"/>
                </a:lnTo>
                <a:lnTo>
                  <a:pt x="105314" y="54810"/>
                </a:lnTo>
                <a:lnTo>
                  <a:pt x="105272" y="54741"/>
                </a:lnTo>
                <a:lnTo>
                  <a:pt x="105209" y="54673"/>
                </a:lnTo>
                <a:lnTo>
                  <a:pt x="105167" y="54604"/>
                </a:lnTo>
                <a:lnTo>
                  <a:pt x="105125" y="54604"/>
                </a:lnTo>
                <a:close/>
                <a:moveTo>
                  <a:pt x="2517" y="52069"/>
                </a:moveTo>
                <a:lnTo>
                  <a:pt x="2517" y="52172"/>
                </a:lnTo>
                <a:lnTo>
                  <a:pt x="2475" y="52309"/>
                </a:lnTo>
                <a:lnTo>
                  <a:pt x="2475" y="52309"/>
                </a:lnTo>
                <a:lnTo>
                  <a:pt x="2475" y="52309"/>
                </a:lnTo>
                <a:lnTo>
                  <a:pt x="2475" y="52377"/>
                </a:lnTo>
                <a:lnTo>
                  <a:pt x="2517" y="52412"/>
                </a:lnTo>
                <a:lnTo>
                  <a:pt x="2559" y="52549"/>
                </a:lnTo>
                <a:lnTo>
                  <a:pt x="2601" y="52617"/>
                </a:lnTo>
                <a:lnTo>
                  <a:pt x="2643" y="52686"/>
                </a:lnTo>
                <a:lnTo>
                  <a:pt x="2685" y="52754"/>
                </a:lnTo>
                <a:lnTo>
                  <a:pt x="2685" y="52549"/>
                </a:lnTo>
                <a:lnTo>
                  <a:pt x="2643" y="52412"/>
                </a:lnTo>
                <a:lnTo>
                  <a:pt x="2643" y="52309"/>
                </a:lnTo>
                <a:lnTo>
                  <a:pt x="2643" y="52240"/>
                </a:lnTo>
                <a:lnTo>
                  <a:pt x="2601" y="52172"/>
                </a:lnTo>
                <a:lnTo>
                  <a:pt x="2517" y="52069"/>
                </a:lnTo>
                <a:close/>
                <a:moveTo>
                  <a:pt x="105251" y="51692"/>
                </a:moveTo>
                <a:lnTo>
                  <a:pt x="105272" y="51727"/>
                </a:lnTo>
                <a:lnTo>
                  <a:pt x="105272" y="51727"/>
                </a:lnTo>
                <a:lnTo>
                  <a:pt x="105314" y="51795"/>
                </a:lnTo>
                <a:lnTo>
                  <a:pt x="105314" y="51795"/>
                </a:lnTo>
                <a:lnTo>
                  <a:pt x="105398" y="51795"/>
                </a:lnTo>
                <a:lnTo>
                  <a:pt x="105356" y="51795"/>
                </a:lnTo>
                <a:lnTo>
                  <a:pt x="105356" y="51727"/>
                </a:lnTo>
                <a:lnTo>
                  <a:pt x="105314" y="51727"/>
                </a:lnTo>
                <a:lnTo>
                  <a:pt x="105272" y="51727"/>
                </a:lnTo>
                <a:lnTo>
                  <a:pt x="105251" y="51692"/>
                </a:lnTo>
                <a:close/>
                <a:moveTo>
                  <a:pt x="104706" y="51110"/>
                </a:moveTo>
                <a:lnTo>
                  <a:pt x="104790" y="51727"/>
                </a:lnTo>
                <a:lnTo>
                  <a:pt x="104895" y="52172"/>
                </a:lnTo>
                <a:lnTo>
                  <a:pt x="105020" y="52617"/>
                </a:lnTo>
                <a:lnTo>
                  <a:pt x="105125" y="53063"/>
                </a:lnTo>
                <a:lnTo>
                  <a:pt x="105209" y="53063"/>
                </a:lnTo>
                <a:lnTo>
                  <a:pt x="105251" y="52480"/>
                </a:lnTo>
                <a:lnTo>
                  <a:pt x="105062" y="52103"/>
                </a:lnTo>
                <a:lnTo>
                  <a:pt x="104937" y="51692"/>
                </a:lnTo>
                <a:lnTo>
                  <a:pt x="104895" y="51110"/>
                </a:lnTo>
                <a:lnTo>
                  <a:pt x="104706" y="51110"/>
                </a:lnTo>
                <a:close/>
                <a:moveTo>
                  <a:pt x="2517" y="50254"/>
                </a:moveTo>
                <a:lnTo>
                  <a:pt x="2559" y="50322"/>
                </a:lnTo>
                <a:lnTo>
                  <a:pt x="2601" y="50356"/>
                </a:lnTo>
                <a:lnTo>
                  <a:pt x="2643" y="50356"/>
                </a:lnTo>
                <a:lnTo>
                  <a:pt x="2685" y="50322"/>
                </a:lnTo>
                <a:lnTo>
                  <a:pt x="2748" y="50254"/>
                </a:lnTo>
                <a:lnTo>
                  <a:pt x="2517" y="50254"/>
                </a:lnTo>
                <a:close/>
                <a:moveTo>
                  <a:pt x="104748" y="48952"/>
                </a:moveTo>
                <a:lnTo>
                  <a:pt x="104643" y="49740"/>
                </a:lnTo>
                <a:lnTo>
                  <a:pt x="104706" y="49877"/>
                </a:lnTo>
                <a:lnTo>
                  <a:pt x="104748" y="50014"/>
                </a:lnTo>
                <a:lnTo>
                  <a:pt x="104832" y="50185"/>
                </a:lnTo>
                <a:lnTo>
                  <a:pt x="104979" y="50185"/>
                </a:lnTo>
                <a:lnTo>
                  <a:pt x="104979" y="50048"/>
                </a:lnTo>
                <a:lnTo>
                  <a:pt x="104832" y="49740"/>
                </a:lnTo>
                <a:lnTo>
                  <a:pt x="104832" y="49363"/>
                </a:lnTo>
                <a:lnTo>
                  <a:pt x="104895" y="48952"/>
                </a:lnTo>
                <a:lnTo>
                  <a:pt x="104748" y="48952"/>
                </a:lnTo>
                <a:close/>
                <a:moveTo>
                  <a:pt x="82552" y="26891"/>
                </a:moveTo>
                <a:lnTo>
                  <a:pt x="82552" y="27028"/>
                </a:lnTo>
                <a:lnTo>
                  <a:pt x="82594" y="27131"/>
                </a:lnTo>
                <a:lnTo>
                  <a:pt x="82594" y="27199"/>
                </a:lnTo>
                <a:lnTo>
                  <a:pt x="82594" y="27199"/>
                </a:lnTo>
                <a:lnTo>
                  <a:pt x="82594" y="27199"/>
                </a:lnTo>
                <a:lnTo>
                  <a:pt x="82615" y="27268"/>
                </a:lnTo>
                <a:lnTo>
                  <a:pt x="82699" y="27336"/>
                </a:lnTo>
                <a:lnTo>
                  <a:pt x="82699" y="26891"/>
                </a:lnTo>
                <a:lnTo>
                  <a:pt x="82552" y="26891"/>
                </a:lnTo>
                <a:close/>
                <a:moveTo>
                  <a:pt x="79909" y="24082"/>
                </a:moveTo>
                <a:lnTo>
                  <a:pt x="79846" y="24390"/>
                </a:lnTo>
                <a:lnTo>
                  <a:pt x="79888" y="24287"/>
                </a:lnTo>
                <a:lnTo>
                  <a:pt x="79909" y="24219"/>
                </a:lnTo>
                <a:lnTo>
                  <a:pt x="79909" y="24150"/>
                </a:lnTo>
                <a:lnTo>
                  <a:pt x="79909" y="24150"/>
                </a:lnTo>
                <a:lnTo>
                  <a:pt x="79909" y="24082"/>
                </a:lnTo>
                <a:close/>
                <a:moveTo>
                  <a:pt x="82195" y="22609"/>
                </a:moveTo>
                <a:lnTo>
                  <a:pt x="82048" y="22951"/>
                </a:lnTo>
                <a:lnTo>
                  <a:pt x="81818" y="23157"/>
                </a:lnTo>
                <a:lnTo>
                  <a:pt x="81566" y="23294"/>
                </a:lnTo>
                <a:lnTo>
                  <a:pt x="81293" y="23294"/>
                </a:lnTo>
                <a:lnTo>
                  <a:pt x="81062" y="23397"/>
                </a:lnTo>
                <a:lnTo>
                  <a:pt x="80832" y="23705"/>
                </a:lnTo>
                <a:lnTo>
                  <a:pt x="80832" y="23773"/>
                </a:lnTo>
                <a:lnTo>
                  <a:pt x="80832" y="23842"/>
                </a:lnTo>
                <a:lnTo>
                  <a:pt x="80832" y="23910"/>
                </a:lnTo>
                <a:lnTo>
                  <a:pt x="80832" y="23979"/>
                </a:lnTo>
                <a:lnTo>
                  <a:pt x="80790" y="24013"/>
                </a:lnTo>
                <a:lnTo>
                  <a:pt x="80748" y="24082"/>
                </a:lnTo>
                <a:lnTo>
                  <a:pt x="80643" y="24322"/>
                </a:lnTo>
                <a:lnTo>
                  <a:pt x="80517" y="24527"/>
                </a:lnTo>
                <a:lnTo>
                  <a:pt x="80370" y="24664"/>
                </a:lnTo>
                <a:lnTo>
                  <a:pt x="80265" y="24835"/>
                </a:lnTo>
                <a:lnTo>
                  <a:pt x="80139" y="25075"/>
                </a:lnTo>
                <a:lnTo>
                  <a:pt x="79804" y="25075"/>
                </a:lnTo>
                <a:lnTo>
                  <a:pt x="79846" y="24527"/>
                </a:lnTo>
                <a:lnTo>
                  <a:pt x="79720" y="24527"/>
                </a:lnTo>
                <a:lnTo>
                  <a:pt x="79489" y="24835"/>
                </a:lnTo>
                <a:lnTo>
                  <a:pt x="79258" y="25007"/>
                </a:lnTo>
                <a:lnTo>
                  <a:pt x="79048" y="25349"/>
                </a:lnTo>
                <a:lnTo>
                  <a:pt x="78965" y="25760"/>
                </a:lnTo>
                <a:lnTo>
                  <a:pt x="78881" y="26274"/>
                </a:lnTo>
                <a:lnTo>
                  <a:pt x="78818" y="26754"/>
                </a:lnTo>
                <a:lnTo>
                  <a:pt x="78734" y="26822"/>
                </a:lnTo>
                <a:lnTo>
                  <a:pt x="78650" y="26959"/>
                </a:lnTo>
                <a:lnTo>
                  <a:pt x="78587" y="27062"/>
                </a:lnTo>
                <a:lnTo>
                  <a:pt x="78503" y="27131"/>
                </a:lnTo>
                <a:lnTo>
                  <a:pt x="78461" y="27268"/>
                </a:lnTo>
                <a:lnTo>
                  <a:pt x="78356" y="28501"/>
                </a:lnTo>
                <a:lnTo>
                  <a:pt x="78125" y="28706"/>
                </a:lnTo>
                <a:lnTo>
                  <a:pt x="77937" y="29083"/>
                </a:lnTo>
                <a:lnTo>
                  <a:pt x="77790" y="29563"/>
                </a:lnTo>
                <a:lnTo>
                  <a:pt x="77664" y="30077"/>
                </a:lnTo>
                <a:lnTo>
                  <a:pt x="77853" y="30077"/>
                </a:lnTo>
                <a:lnTo>
                  <a:pt x="77853" y="29871"/>
                </a:lnTo>
                <a:lnTo>
                  <a:pt x="78000" y="29563"/>
                </a:lnTo>
                <a:lnTo>
                  <a:pt x="78167" y="29186"/>
                </a:lnTo>
                <a:lnTo>
                  <a:pt x="78272" y="28878"/>
                </a:lnTo>
                <a:lnTo>
                  <a:pt x="78461" y="28706"/>
                </a:lnTo>
                <a:lnTo>
                  <a:pt x="78818" y="28501"/>
                </a:lnTo>
                <a:lnTo>
                  <a:pt x="78881" y="28809"/>
                </a:lnTo>
                <a:lnTo>
                  <a:pt x="78965" y="29083"/>
                </a:lnTo>
                <a:lnTo>
                  <a:pt x="79069" y="29254"/>
                </a:lnTo>
                <a:lnTo>
                  <a:pt x="79111" y="29631"/>
                </a:lnTo>
                <a:lnTo>
                  <a:pt x="78923" y="30179"/>
                </a:lnTo>
                <a:lnTo>
                  <a:pt x="78839" y="30762"/>
                </a:lnTo>
                <a:lnTo>
                  <a:pt x="78881" y="31241"/>
                </a:lnTo>
                <a:lnTo>
                  <a:pt x="78923" y="31755"/>
                </a:lnTo>
                <a:lnTo>
                  <a:pt x="78881" y="32235"/>
                </a:lnTo>
                <a:lnTo>
                  <a:pt x="78839" y="32303"/>
                </a:lnTo>
                <a:lnTo>
                  <a:pt x="78776" y="32440"/>
                </a:lnTo>
                <a:lnTo>
                  <a:pt x="78692" y="32543"/>
                </a:lnTo>
                <a:lnTo>
                  <a:pt x="78629" y="32612"/>
                </a:lnTo>
                <a:lnTo>
                  <a:pt x="78587" y="32749"/>
                </a:lnTo>
                <a:lnTo>
                  <a:pt x="78545" y="32817"/>
                </a:lnTo>
                <a:lnTo>
                  <a:pt x="78545" y="34290"/>
                </a:lnTo>
                <a:lnTo>
                  <a:pt x="78503" y="34941"/>
                </a:lnTo>
                <a:lnTo>
                  <a:pt x="78503" y="35729"/>
                </a:lnTo>
                <a:lnTo>
                  <a:pt x="78461" y="36620"/>
                </a:lnTo>
                <a:lnTo>
                  <a:pt x="78398" y="37305"/>
                </a:lnTo>
                <a:lnTo>
                  <a:pt x="78356" y="37784"/>
                </a:lnTo>
                <a:lnTo>
                  <a:pt x="78419" y="37990"/>
                </a:lnTo>
                <a:lnTo>
                  <a:pt x="78503" y="38161"/>
                </a:lnTo>
                <a:lnTo>
                  <a:pt x="78629" y="38367"/>
                </a:lnTo>
                <a:lnTo>
                  <a:pt x="78692" y="38538"/>
                </a:lnTo>
                <a:lnTo>
                  <a:pt x="78776" y="38709"/>
                </a:lnTo>
                <a:lnTo>
                  <a:pt x="78692" y="39840"/>
                </a:lnTo>
                <a:lnTo>
                  <a:pt x="78776" y="40662"/>
                </a:lnTo>
                <a:lnTo>
                  <a:pt x="78881" y="41518"/>
                </a:lnTo>
                <a:lnTo>
                  <a:pt x="79069" y="42340"/>
                </a:lnTo>
                <a:lnTo>
                  <a:pt x="79258" y="43094"/>
                </a:lnTo>
                <a:lnTo>
                  <a:pt x="79531" y="43574"/>
                </a:lnTo>
                <a:lnTo>
                  <a:pt x="79657" y="43711"/>
                </a:lnTo>
                <a:lnTo>
                  <a:pt x="79762" y="43779"/>
                </a:lnTo>
                <a:lnTo>
                  <a:pt x="79846" y="43779"/>
                </a:lnTo>
                <a:lnTo>
                  <a:pt x="79951" y="43711"/>
                </a:lnTo>
                <a:lnTo>
                  <a:pt x="80328" y="43505"/>
                </a:lnTo>
                <a:lnTo>
                  <a:pt x="80727" y="43197"/>
                </a:lnTo>
                <a:lnTo>
                  <a:pt x="80979" y="42888"/>
                </a:lnTo>
                <a:lnTo>
                  <a:pt x="81104" y="42512"/>
                </a:lnTo>
                <a:lnTo>
                  <a:pt x="81251" y="41895"/>
                </a:lnTo>
                <a:lnTo>
                  <a:pt x="81440" y="41107"/>
                </a:lnTo>
                <a:lnTo>
                  <a:pt x="81587" y="40285"/>
                </a:lnTo>
                <a:lnTo>
                  <a:pt x="81713" y="39394"/>
                </a:lnTo>
                <a:lnTo>
                  <a:pt x="81776" y="38675"/>
                </a:lnTo>
                <a:lnTo>
                  <a:pt x="81755" y="38024"/>
                </a:lnTo>
                <a:lnTo>
                  <a:pt x="81524" y="36928"/>
                </a:lnTo>
                <a:lnTo>
                  <a:pt x="81251" y="35866"/>
                </a:lnTo>
                <a:lnTo>
                  <a:pt x="80916" y="34872"/>
                </a:lnTo>
                <a:lnTo>
                  <a:pt x="80748" y="34872"/>
                </a:lnTo>
                <a:lnTo>
                  <a:pt x="80685" y="34427"/>
                </a:lnTo>
                <a:lnTo>
                  <a:pt x="80748" y="34119"/>
                </a:lnTo>
                <a:lnTo>
                  <a:pt x="80832" y="33742"/>
                </a:lnTo>
                <a:lnTo>
                  <a:pt x="80937" y="33365"/>
                </a:lnTo>
                <a:lnTo>
                  <a:pt x="80916" y="32920"/>
                </a:lnTo>
                <a:lnTo>
                  <a:pt x="80874" y="32920"/>
                </a:lnTo>
                <a:lnTo>
                  <a:pt x="80832" y="32886"/>
                </a:lnTo>
                <a:lnTo>
                  <a:pt x="80790" y="32817"/>
                </a:lnTo>
                <a:lnTo>
                  <a:pt x="80727" y="32749"/>
                </a:lnTo>
                <a:lnTo>
                  <a:pt x="80685" y="32680"/>
                </a:lnTo>
                <a:lnTo>
                  <a:pt x="80643" y="32680"/>
                </a:lnTo>
                <a:lnTo>
                  <a:pt x="80643" y="32200"/>
                </a:lnTo>
                <a:lnTo>
                  <a:pt x="80790" y="31755"/>
                </a:lnTo>
                <a:lnTo>
                  <a:pt x="80937" y="31378"/>
                </a:lnTo>
                <a:lnTo>
                  <a:pt x="81104" y="31001"/>
                </a:lnTo>
                <a:lnTo>
                  <a:pt x="81020" y="28946"/>
                </a:lnTo>
                <a:lnTo>
                  <a:pt x="81335" y="28706"/>
                </a:lnTo>
                <a:lnTo>
                  <a:pt x="81398" y="28398"/>
                </a:lnTo>
                <a:lnTo>
                  <a:pt x="81398" y="28090"/>
                </a:lnTo>
                <a:lnTo>
                  <a:pt x="81440" y="27816"/>
                </a:lnTo>
                <a:lnTo>
                  <a:pt x="81524" y="27576"/>
                </a:lnTo>
                <a:lnTo>
                  <a:pt x="81860" y="27576"/>
                </a:lnTo>
                <a:lnTo>
                  <a:pt x="82006" y="26754"/>
                </a:lnTo>
                <a:lnTo>
                  <a:pt x="82279" y="26343"/>
                </a:lnTo>
                <a:lnTo>
                  <a:pt x="82615" y="25966"/>
                </a:lnTo>
                <a:lnTo>
                  <a:pt x="82930" y="25589"/>
                </a:lnTo>
                <a:lnTo>
                  <a:pt x="83244" y="25212"/>
                </a:lnTo>
                <a:lnTo>
                  <a:pt x="83118" y="24767"/>
                </a:lnTo>
                <a:lnTo>
                  <a:pt x="83160" y="24287"/>
                </a:lnTo>
                <a:lnTo>
                  <a:pt x="83307" y="23910"/>
                </a:lnTo>
                <a:lnTo>
                  <a:pt x="83496" y="23602"/>
                </a:lnTo>
                <a:lnTo>
                  <a:pt x="83727" y="23465"/>
                </a:lnTo>
                <a:lnTo>
                  <a:pt x="83727" y="23294"/>
                </a:lnTo>
                <a:lnTo>
                  <a:pt x="83454" y="23157"/>
                </a:lnTo>
                <a:lnTo>
                  <a:pt x="83202" y="22951"/>
                </a:lnTo>
                <a:lnTo>
                  <a:pt x="82972" y="22780"/>
                </a:lnTo>
                <a:lnTo>
                  <a:pt x="82615" y="22643"/>
                </a:lnTo>
                <a:lnTo>
                  <a:pt x="82195" y="22609"/>
                </a:lnTo>
                <a:close/>
                <a:moveTo>
                  <a:pt x="6188" y="8153"/>
                </a:moveTo>
                <a:lnTo>
                  <a:pt x="6230" y="8153"/>
                </a:lnTo>
                <a:lnTo>
                  <a:pt x="6251" y="8221"/>
                </a:lnTo>
                <a:lnTo>
                  <a:pt x="6251" y="8221"/>
                </a:lnTo>
                <a:lnTo>
                  <a:pt x="6293" y="8221"/>
                </a:lnTo>
                <a:lnTo>
                  <a:pt x="6377" y="8255"/>
                </a:lnTo>
                <a:lnTo>
                  <a:pt x="6335" y="8221"/>
                </a:lnTo>
                <a:lnTo>
                  <a:pt x="6293" y="8221"/>
                </a:lnTo>
                <a:lnTo>
                  <a:pt x="6293" y="8221"/>
                </a:lnTo>
                <a:lnTo>
                  <a:pt x="6251" y="8153"/>
                </a:lnTo>
                <a:lnTo>
                  <a:pt x="6188" y="8153"/>
                </a:lnTo>
                <a:close/>
                <a:moveTo>
                  <a:pt x="9608" y="7159"/>
                </a:moveTo>
                <a:lnTo>
                  <a:pt x="9608" y="7399"/>
                </a:lnTo>
                <a:lnTo>
                  <a:pt x="9587" y="7536"/>
                </a:lnTo>
                <a:lnTo>
                  <a:pt x="9545" y="7570"/>
                </a:lnTo>
                <a:lnTo>
                  <a:pt x="9503" y="7707"/>
                </a:lnTo>
                <a:lnTo>
                  <a:pt x="9461" y="7844"/>
                </a:lnTo>
                <a:lnTo>
                  <a:pt x="9608" y="7844"/>
                </a:lnTo>
                <a:lnTo>
                  <a:pt x="9608" y="7570"/>
                </a:lnTo>
                <a:lnTo>
                  <a:pt x="9650" y="7467"/>
                </a:lnTo>
                <a:lnTo>
                  <a:pt x="9692" y="7399"/>
                </a:lnTo>
                <a:lnTo>
                  <a:pt x="9692" y="7330"/>
                </a:lnTo>
                <a:lnTo>
                  <a:pt x="9650" y="7262"/>
                </a:lnTo>
                <a:lnTo>
                  <a:pt x="9608" y="7159"/>
                </a:lnTo>
                <a:close/>
                <a:moveTo>
                  <a:pt x="9776" y="5892"/>
                </a:moveTo>
                <a:lnTo>
                  <a:pt x="9734" y="6029"/>
                </a:lnTo>
                <a:lnTo>
                  <a:pt x="9692" y="6097"/>
                </a:lnTo>
                <a:lnTo>
                  <a:pt x="9650" y="6200"/>
                </a:lnTo>
                <a:lnTo>
                  <a:pt x="9650" y="6268"/>
                </a:lnTo>
                <a:lnTo>
                  <a:pt x="9650" y="6405"/>
                </a:lnTo>
                <a:lnTo>
                  <a:pt x="9608" y="6577"/>
                </a:lnTo>
                <a:lnTo>
                  <a:pt x="9818" y="6782"/>
                </a:lnTo>
                <a:lnTo>
                  <a:pt x="9776" y="6577"/>
                </a:lnTo>
                <a:lnTo>
                  <a:pt x="9776" y="6474"/>
                </a:lnTo>
                <a:lnTo>
                  <a:pt x="9776" y="6337"/>
                </a:lnTo>
                <a:lnTo>
                  <a:pt x="9776" y="6200"/>
                </a:lnTo>
                <a:lnTo>
                  <a:pt x="9818" y="6097"/>
                </a:lnTo>
                <a:lnTo>
                  <a:pt x="9818" y="5960"/>
                </a:lnTo>
                <a:lnTo>
                  <a:pt x="9776" y="5892"/>
                </a:lnTo>
                <a:close/>
                <a:moveTo>
                  <a:pt x="10762" y="0"/>
                </a:moveTo>
                <a:lnTo>
                  <a:pt x="11097" y="342"/>
                </a:lnTo>
                <a:lnTo>
                  <a:pt x="11601" y="685"/>
                </a:lnTo>
                <a:lnTo>
                  <a:pt x="12167" y="856"/>
                </a:lnTo>
                <a:lnTo>
                  <a:pt x="12755" y="993"/>
                </a:lnTo>
                <a:lnTo>
                  <a:pt x="13321" y="1164"/>
                </a:lnTo>
                <a:lnTo>
                  <a:pt x="13783" y="1370"/>
                </a:lnTo>
                <a:lnTo>
                  <a:pt x="15524" y="2226"/>
                </a:lnTo>
                <a:lnTo>
                  <a:pt x="17286" y="2911"/>
                </a:lnTo>
                <a:lnTo>
                  <a:pt x="19111" y="3459"/>
                </a:lnTo>
                <a:lnTo>
                  <a:pt x="20937" y="4042"/>
                </a:lnTo>
                <a:lnTo>
                  <a:pt x="22825" y="4727"/>
                </a:lnTo>
                <a:lnTo>
                  <a:pt x="24293" y="5206"/>
                </a:lnTo>
                <a:lnTo>
                  <a:pt x="25867" y="5652"/>
                </a:lnTo>
                <a:lnTo>
                  <a:pt x="27461" y="6097"/>
                </a:lnTo>
                <a:lnTo>
                  <a:pt x="29076" y="6577"/>
                </a:lnTo>
                <a:lnTo>
                  <a:pt x="30566" y="7193"/>
                </a:lnTo>
                <a:lnTo>
                  <a:pt x="32496" y="7467"/>
                </a:lnTo>
                <a:lnTo>
                  <a:pt x="33608" y="7844"/>
                </a:lnTo>
                <a:lnTo>
                  <a:pt x="34825" y="8084"/>
                </a:lnTo>
                <a:lnTo>
                  <a:pt x="36020" y="8324"/>
                </a:lnTo>
                <a:lnTo>
                  <a:pt x="37153" y="8701"/>
                </a:lnTo>
                <a:lnTo>
                  <a:pt x="39944" y="8940"/>
                </a:lnTo>
                <a:lnTo>
                  <a:pt x="40888" y="9249"/>
                </a:lnTo>
                <a:lnTo>
                  <a:pt x="41958" y="9454"/>
                </a:lnTo>
                <a:lnTo>
                  <a:pt x="43069" y="9591"/>
                </a:lnTo>
                <a:lnTo>
                  <a:pt x="44139" y="9694"/>
                </a:lnTo>
                <a:lnTo>
                  <a:pt x="45083" y="9934"/>
                </a:lnTo>
                <a:lnTo>
                  <a:pt x="46741" y="9934"/>
                </a:lnTo>
                <a:lnTo>
                  <a:pt x="47454" y="10139"/>
                </a:lnTo>
                <a:lnTo>
                  <a:pt x="48251" y="10071"/>
                </a:lnTo>
                <a:lnTo>
                  <a:pt x="49048" y="10071"/>
                </a:lnTo>
                <a:lnTo>
                  <a:pt x="49888" y="10071"/>
                </a:lnTo>
                <a:lnTo>
                  <a:pt x="50706" y="10276"/>
                </a:lnTo>
                <a:lnTo>
                  <a:pt x="51125" y="10311"/>
                </a:lnTo>
                <a:lnTo>
                  <a:pt x="51566" y="10311"/>
                </a:lnTo>
                <a:lnTo>
                  <a:pt x="52111" y="10276"/>
                </a:lnTo>
                <a:lnTo>
                  <a:pt x="52573" y="10379"/>
                </a:lnTo>
                <a:lnTo>
                  <a:pt x="53454" y="10585"/>
                </a:lnTo>
                <a:lnTo>
                  <a:pt x="54440" y="10619"/>
                </a:lnTo>
                <a:lnTo>
                  <a:pt x="55426" y="10619"/>
                </a:lnTo>
                <a:lnTo>
                  <a:pt x="56454" y="10619"/>
                </a:lnTo>
                <a:lnTo>
                  <a:pt x="57944" y="10756"/>
                </a:lnTo>
                <a:lnTo>
                  <a:pt x="59475" y="10687"/>
                </a:lnTo>
                <a:lnTo>
                  <a:pt x="61006" y="10687"/>
                </a:lnTo>
                <a:lnTo>
                  <a:pt x="62475" y="10687"/>
                </a:lnTo>
                <a:lnTo>
                  <a:pt x="62475" y="8906"/>
                </a:lnTo>
                <a:lnTo>
                  <a:pt x="63167" y="9009"/>
                </a:lnTo>
                <a:lnTo>
                  <a:pt x="63209" y="9146"/>
                </a:lnTo>
                <a:lnTo>
                  <a:pt x="63251" y="9214"/>
                </a:lnTo>
                <a:lnTo>
                  <a:pt x="63251" y="9249"/>
                </a:lnTo>
                <a:lnTo>
                  <a:pt x="63293" y="9317"/>
                </a:lnTo>
                <a:lnTo>
                  <a:pt x="63356" y="9317"/>
                </a:lnTo>
                <a:lnTo>
                  <a:pt x="63440" y="9454"/>
                </a:lnTo>
                <a:lnTo>
                  <a:pt x="63482" y="10379"/>
                </a:lnTo>
                <a:lnTo>
                  <a:pt x="63545" y="11270"/>
                </a:lnTo>
                <a:lnTo>
                  <a:pt x="63671" y="11955"/>
                </a:lnTo>
                <a:lnTo>
                  <a:pt x="64195" y="12126"/>
                </a:lnTo>
                <a:lnTo>
                  <a:pt x="64699" y="12263"/>
                </a:lnTo>
                <a:lnTo>
                  <a:pt x="65160" y="12503"/>
                </a:lnTo>
                <a:lnTo>
                  <a:pt x="65538" y="12880"/>
                </a:lnTo>
                <a:lnTo>
                  <a:pt x="66188" y="12572"/>
                </a:lnTo>
                <a:lnTo>
                  <a:pt x="66755" y="12503"/>
                </a:lnTo>
                <a:lnTo>
                  <a:pt x="67300" y="12674"/>
                </a:lnTo>
                <a:lnTo>
                  <a:pt x="67741" y="13051"/>
                </a:lnTo>
                <a:lnTo>
                  <a:pt x="68160" y="13736"/>
                </a:lnTo>
                <a:lnTo>
                  <a:pt x="68391" y="13497"/>
                </a:lnTo>
                <a:lnTo>
                  <a:pt x="68664" y="13497"/>
                </a:lnTo>
                <a:lnTo>
                  <a:pt x="68937" y="13702"/>
                </a:lnTo>
                <a:lnTo>
                  <a:pt x="69230" y="13942"/>
                </a:lnTo>
                <a:lnTo>
                  <a:pt x="69545" y="14250"/>
                </a:lnTo>
                <a:lnTo>
                  <a:pt x="69818" y="14558"/>
                </a:lnTo>
                <a:lnTo>
                  <a:pt x="70027" y="14695"/>
                </a:lnTo>
                <a:lnTo>
                  <a:pt x="70384" y="14250"/>
                </a:lnTo>
                <a:lnTo>
                  <a:pt x="70762" y="13873"/>
                </a:lnTo>
                <a:lnTo>
                  <a:pt x="71265" y="13736"/>
                </a:lnTo>
                <a:lnTo>
                  <a:pt x="71265" y="13873"/>
                </a:lnTo>
                <a:lnTo>
                  <a:pt x="71265" y="13942"/>
                </a:lnTo>
                <a:lnTo>
                  <a:pt x="71286" y="14010"/>
                </a:lnTo>
                <a:lnTo>
                  <a:pt x="71286" y="14045"/>
                </a:lnTo>
                <a:lnTo>
                  <a:pt x="71328" y="14113"/>
                </a:lnTo>
                <a:lnTo>
                  <a:pt x="71496" y="14182"/>
                </a:lnTo>
                <a:lnTo>
                  <a:pt x="71874" y="14250"/>
                </a:lnTo>
                <a:lnTo>
                  <a:pt x="72356" y="14319"/>
                </a:lnTo>
                <a:lnTo>
                  <a:pt x="72902" y="14387"/>
                </a:lnTo>
                <a:lnTo>
                  <a:pt x="73384" y="14387"/>
                </a:lnTo>
                <a:lnTo>
                  <a:pt x="73846" y="14421"/>
                </a:lnTo>
                <a:lnTo>
                  <a:pt x="74118" y="14421"/>
                </a:lnTo>
                <a:lnTo>
                  <a:pt x="74202" y="15004"/>
                </a:lnTo>
                <a:lnTo>
                  <a:pt x="73804" y="15175"/>
                </a:lnTo>
                <a:lnTo>
                  <a:pt x="73384" y="15415"/>
                </a:lnTo>
                <a:lnTo>
                  <a:pt x="73006" y="15792"/>
                </a:lnTo>
                <a:lnTo>
                  <a:pt x="72671" y="16066"/>
                </a:lnTo>
                <a:lnTo>
                  <a:pt x="72251" y="16374"/>
                </a:lnTo>
                <a:lnTo>
                  <a:pt x="71790" y="16545"/>
                </a:lnTo>
                <a:lnTo>
                  <a:pt x="71412" y="16922"/>
                </a:lnTo>
                <a:lnTo>
                  <a:pt x="70909" y="17607"/>
                </a:lnTo>
                <a:lnTo>
                  <a:pt x="70489" y="18429"/>
                </a:lnTo>
                <a:lnTo>
                  <a:pt x="70069" y="19286"/>
                </a:lnTo>
                <a:lnTo>
                  <a:pt x="69587" y="20176"/>
                </a:lnTo>
                <a:lnTo>
                  <a:pt x="69000" y="20896"/>
                </a:lnTo>
                <a:lnTo>
                  <a:pt x="69000" y="21033"/>
                </a:lnTo>
                <a:lnTo>
                  <a:pt x="69125" y="21033"/>
                </a:lnTo>
                <a:lnTo>
                  <a:pt x="69167" y="21101"/>
                </a:lnTo>
                <a:lnTo>
                  <a:pt x="69167" y="21101"/>
                </a:lnTo>
                <a:lnTo>
                  <a:pt x="69188" y="21170"/>
                </a:lnTo>
                <a:lnTo>
                  <a:pt x="69188" y="21170"/>
                </a:lnTo>
                <a:lnTo>
                  <a:pt x="69272" y="21170"/>
                </a:lnTo>
                <a:lnTo>
                  <a:pt x="69461" y="21033"/>
                </a:lnTo>
                <a:lnTo>
                  <a:pt x="69776" y="20793"/>
                </a:lnTo>
                <a:lnTo>
                  <a:pt x="70153" y="20485"/>
                </a:lnTo>
                <a:lnTo>
                  <a:pt x="70531" y="20211"/>
                </a:lnTo>
                <a:lnTo>
                  <a:pt x="70909" y="19971"/>
                </a:lnTo>
                <a:lnTo>
                  <a:pt x="71181" y="19868"/>
                </a:lnTo>
                <a:lnTo>
                  <a:pt x="71328" y="19800"/>
                </a:lnTo>
                <a:lnTo>
                  <a:pt x="71454" y="19902"/>
                </a:lnTo>
                <a:lnTo>
                  <a:pt x="71517" y="19971"/>
                </a:lnTo>
                <a:lnTo>
                  <a:pt x="71559" y="20039"/>
                </a:lnTo>
                <a:lnTo>
                  <a:pt x="71559" y="20176"/>
                </a:lnTo>
                <a:lnTo>
                  <a:pt x="71559" y="20348"/>
                </a:lnTo>
                <a:lnTo>
                  <a:pt x="71559" y="20656"/>
                </a:lnTo>
                <a:lnTo>
                  <a:pt x="71517" y="20793"/>
                </a:lnTo>
                <a:lnTo>
                  <a:pt x="71454" y="20964"/>
                </a:lnTo>
                <a:lnTo>
                  <a:pt x="71412" y="21170"/>
                </a:lnTo>
                <a:lnTo>
                  <a:pt x="71496" y="21170"/>
                </a:lnTo>
                <a:lnTo>
                  <a:pt x="71685" y="21170"/>
                </a:lnTo>
                <a:lnTo>
                  <a:pt x="71874" y="21273"/>
                </a:lnTo>
                <a:lnTo>
                  <a:pt x="72104" y="21341"/>
                </a:lnTo>
                <a:lnTo>
                  <a:pt x="72335" y="21341"/>
                </a:lnTo>
                <a:lnTo>
                  <a:pt x="72629" y="21033"/>
                </a:lnTo>
                <a:lnTo>
                  <a:pt x="72860" y="20656"/>
                </a:lnTo>
                <a:lnTo>
                  <a:pt x="73132" y="20211"/>
                </a:lnTo>
                <a:lnTo>
                  <a:pt x="73363" y="19971"/>
                </a:lnTo>
                <a:lnTo>
                  <a:pt x="74307" y="19800"/>
                </a:lnTo>
                <a:lnTo>
                  <a:pt x="74643" y="19423"/>
                </a:lnTo>
                <a:lnTo>
                  <a:pt x="74916" y="18840"/>
                </a:lnTo>
                <a:lnTo>
                  <a:pt x="75230" y="18292"/>
                </a:lnTo>
                <a:lnTo>
                  <a:pt x="75566" y="17847"/>
                </a:lnTo>
                <a:lnTo>
                  <a:pt x="76321" y="19286"/>
                </a:lnTo>
                <a:lnTo>
                  <a:pt x="76531" y="19115"/>
                </a:lnTo>
                <a:lnTo>
                  <a:pt x="76783" y="19046"/>
                </a:lnTo>
                <a:lnTo>
                  <a:pt x="77097" y="19115"/>
                </a:lnTo>
                <a:lnTo>
                  <a:pt x="77433" y="19115"/>
                </a:lnTo>
                <a:lnTo>
                  <a:pt x="77517" y="19217"/>
                </a:lnTo>
                <a:lnTo>
                  <a:pt x="77622" y="19354"/>
                </a:lnTo>
                <a:lnTo>
                  <a:pt x="77706" y="19354"/>
                </a:lnTo>
                <a:lnTo>
                  <a:pt x="77790" y="19423"/>
                </a:lnTo>
                <a:lnTo>
                  <a:pt x="77853" y="19526"/>
                </a:lnTo>
                <a:lnTo>
                  <a:pt x="78041" y="19868"/>
                </a:lnTo>
                <a:lnTo>
                  <a:pt x="78167" y="20176"/>
                </a:lnTo>
                <a:lnTo>
                  <a:pt x="78272" y="20485"/>
                </a:lnTo>
                <a:lnTo>
                  <a:pt x="78461" y="20656"/>
                </a:lnTo>
                <a:lnTo>
                  <a:pt x="78818" y="20793"/>
                </a:lnTo>
                <a:lnTo>
                  <a:pt x="78923" y="20725"/>
                </a:lnTo>
                <a:lnTo>
                  <a:pt x="79006" y="20656"/>
                </a:lnTo>
                <a:lnTo>
                  <a:pt x="79111" y="20656"/>
                </a:lnTo>
                <a:lnTo>
                  <a:pt x="79195" y="20656"/>
                </a:lnTo>
                <a:lnTo>
                  <a:pt x="79300" y="20725"/>
                </a:lnTo>
                <a:lnTo>
                  <a:pt x="79426" y="20793"/>
                </a:lnTo>
                <a:lnTo>
                  <a:pt x="79657" y="20211"/>
                </a:lnTo>
                <a:lnTo>
                  <a:pt x="79909" y="19868"/>
                </a:lnTo>
                <a:lnTo>
                  <a:pt x="80223" y="19663"/>
                </a:lnTo>
                <a:lnTo>
                  <a:pt x="80559" y="19526"/>
                </a:lnTo>
                <a:lnTo>
                  <a:pt x="80979" y="19423"/>
                </a:lnTo>
                <a:lnTo>
                  <a:pt x="81440" y="19286"/>
                </a:lnTo>
                <a:lnTo>
                  <a:pt x="81755" y="19115"/>
                </a:lnTo>
                <a:lnTo>
                  <a:pt x="82006" y="18840"/>
                </a:lnTo>
                <a:lnTo>
                  <a:pt x="82321" y="18669"/>
                </a:lnTo>
                <a:lnTo>
                  <a:pt x="82741" y="18601"/>
                </a:lnTo>
                <a:lnTo>
                  <a:pt x="82741" y="19971"/>
                </a:lnTo>
                <a:lnTo>
                  <a:pt x="83160" y="19902"/>
                </a:lnTo>
                <a:lnTo>
                  <a:pt x="83496" y="19868"/>
                </a:lnTo>
                <a:lnTo>
                  <a:pt x="83811" y="19800"/>
                </a:lnTo>
                <a:lnTo>
                  <a:pt x="84188" y="19731"/>
                </a:lnTo>
                <a:lnTo>
                  <a:pt x="84272" y="20108"/>
                </a:lnTo>
                <a:lnTo>
                  <a:pt x="84377" y="20656"/>
                </a:lnTo>
                <a:lnTo>
                  <a:pt x="84524" y="21101"/>
                </a:lnTo>
                <a:lnTo>
                  <a:pt x="84692" y="21273"/>
                </a:lnTo>
                <a:lnTo>
                  <a:pt x="84923" y="21410"/>
                </a:lnTo>
                <a:lnTo>
                  <a:pt x="85132" y="21581"/>
                </a:lnTo>
                <a:lnTo>
                  <a:pt x="85363" y="21787"/>
                </a:lnTo>
                <a:lnTo>
                  <a:pt x="85531" y="22026"/>
                </a:lnTo>
                <a:lnTo>
                  <a:pt x="85636" y="22472"/>
                </a:lnTo>
                <a:lnTo>
                  <a:pt x="85300" y="22609"/>
                </a:lnTo>
                <a:lnTo>
                  <a:pt x="84881" y="22609"/>
                </a:lnTo>
                <a:lnTo>
                  <a:pt x="84419" y="22609"/>
                </a:lnTo>
                <a:lnTo>
                  <a:pt x="84000" y="22609"/>
                </a:lnTo>
                <a:lnTo>
                  <a:pt x="84000" y="23294"/>
                </a:lnTo>
                <a:lnTo>
                  <a:pt x="84923" y="23979"/>
                </a:lnTo>
                <a:lnTo>
                  <a:pt x="85867" y="24527"/>
                </a:lnTo>
                <a:lnTo>
                  <a:pt x="86895" y="24972"/>
                </a:lnTo>
                <a:lnTo>
                  <a:pt x="86979" y="25349"/>
                </a:lnTo>
                <a:lnTo>
                  <a:pt x="87041" y="25589"/>
                </a:lnTo>
                <a:lnTo>
                  <a:pt x="87083" y="25897"/>
                </a:lnTo>
                <a:lnTo>
                  <a:pt x="87167" y="26343"/>
                </a:lnTo>
                <a:lnTo>
                  <a:pt x="87083" y="26377"/>
                </a:lnTo>
                <a:lnTo>
                  <a:pt x="87041" y="26445"/>
                </a:lnTo>
                <a:lnTo>
                  <a:pt x="87041" y="26514"/>
                </a:lnTo>
                <a:lnTo>
                  <a:pt x="87020" y="26582"/>
                </a:lnTo>
                <a:lnTo>
                  <a:pt x="87020" y="26651"/>
                </a:lnTo>
                <a:lnTo>
                  <a:pt x="86979" y="26754"/>
                </a:lnTo>
                <a:lnTo>
                  <a:pt x="87209" y="27199"/>
                </a:lnTo>
                <a:lnTo>
                  <a:pt x="87356" y="27747"/>
                </a:lnTo>
                <a:lnTo>
                  <a:pt x="87440" y="28432"/>
                </a:lnTo>
                <a:lnTo>
                  <a:pt x="87461" y="29186"/>
                </a:lnTo>
                <a:lnTo>
                  <a:pt x="87461" y="29940"/>
                </a:lnTo>
                <a:lnTo>
                  <a:pt x="87230" y="29940"/>
                </a:lnTo>
                <a:lnTo>
                  <a:pt x="87125" y="30385"/>
                </a:lnTo>
                <a:lnTo>
                  <a:pt x="87083" y="30864"/>
                </a:lnTo>
                <a:lnTo>
                  <a:pt x="86979" y="31310"/>
                </a:lnTo>
                <a:lnTo>
                  <a:pt x="86811" y="31550"/>
                </a:lnTo>
                <a:lnTo>
                  <a:pt x="86706" y="31755"/>
                </a:lnTo>
                <a:lnTo>
                  <a:pt x="86601" y="31824"/>
                </a:lnTo>
                <a:lnTo>
                  <a:pt x="86517" y="31995"/>
                </a:lnTo>
                <a:lnTo>
                  <a:pt x="86475" y="32303"/>
                </a:lnTo>
                <a:lnTo>
                  <a:pt x="86433" y="32886"/>
                </a:lnTo>
                <a:lnTo>
                  <a:pt x="86559" y="32886"/>
                </a:lnTo>
                <a:lnTo>
                  <a:pt x="86622" y="32920"/>
                </a:lnTo>
                <a:lnTo>
                  <a:pt x="86748" y="32920"/>
                </a:lnTo>
                <a:lnTo>
                  <a:pt x="86853" y="32988"/>
                </a:lnTo>
                <a:lnTo>
                  <a:pt x="87209" y="32200"/>
                </a:lnTo>
                <a:lnTo>
                  <a:pt x="87629" y="31447"/>
                </a:lnTo>
                <a:lnTo>
                  <a:pt x="88195" y="30864"/>
                </a:lnTo>
                <a:lnTo>
                  <a:pt x="88846" y="30625"/>
                </a:lnTo>
                <a:lnTo>
                  <a:pt x="88951" y="30864"/>
                </a:lnTo>
                <a:lnTo>
                  <a:pt x="89076" y="31070"/>
                </a:lnTo>
                <a:lnTo>
                  <a:pt x="89223" y="31241"/>
                </a:lnTo>
                <a:lnTo>
                  <a:pt x="89328" y="31378"/>
                </a:lnTo>
                <a:lnTo>
                  <a:pt x="89412" y="31618"/>
                </a:lnTo>
                <a:lnTo>
                  <a:pt x="89538" y="32063"/>
                </a:lnTo>
                <a:lnTo>
                  <a:pt x="89538" y="32543"/>
                </a:lnTo>
                <a:lnTo>
                  <a:pt x="89601" y="33125"/>
                </a:lnTo>
                <a:lnTo>
                  <a:pt x="89685" y="33605"/>
                </a:lnTo>
                <a:lnTo>
                  <a:pt x="89832" y="34256"/>
                </a:lnTo>
                <a:lnTo>
                  <a:pt x="89958" y="34872"/>
                </a:lnTo>
                <a:lnTo>
                  <a:pt x="90104" y="35352"/>
                </a:lnTo>
                <a:lnTo>
                  <a:pt x="90251" y="35352"/>
                </a:lnTo>
                <a:lnTo>
                  <a:pt x="90335" y="35660"/>
                </a:lnTo>
                <a:lnTo>
                  <a:pt x="90335" y="36174"/>
                </a:lnTo>
                <a:lnTo>
                  <a:pt x="90293" y="36722"/>
                </a:lnTo>
                <a:lnTo>
                  <a:pt x="90209" y="37168"/>
                </a:lnTo>
                <a:lnTo>
                  <a:pt x="90167" y="37407"/>
                </a:lnTo>
                <a:lnTo>
                  <a:pt x="90146" y="37681"/>
                </a:lnTo>
                <a:lnTo>
                  <a:pt x="90062" y="37853"/>
                </a:lnTo>
                <a:lnTo>
                  <a:pt x="89979" y="37990"/>
                </a:lnTo>
                <a:lnTo>
                  <a:pt x="89832" y="38024"/>
                </a:lnTo>
                <a:lnTo>
                  <a:pt x="89685" y="38093"/>
                </a:lnTo>
                <a:lnTo>
                  <a:pt x="89643" y="37990"/>
                </a:lnTo>
                <a:lnTo>
                  <a:pt x="89643" y="37853"/>
                </a:lnTo>
                <a:lnTo>
                  <a:pt x="89643" y="37784"/>
                </a:lnTo>
                <a:lnTo>
                  <a:pt x="89601" y="37716"/>
                </a:lnTo>
                <a:lnTo>
                  <a:pt x="89559" y="37681"/>
                </a:lnTo>
                <a:lnTo>
                  <a:pt x="89559" y="37990"/>
                </a:lnTo>
                <a:lnTo>
                  <a:pt x="89538" y="38093"/>
                </a:lnTo>
                <a:lnTo>
                  <a:pt x="89412" y="38230"/>
                </a:lnTo>
                <a:lnTo>
                  <a:pt x="89328" y="38367"/>
                </a:lnTo>
                <a:lnTo>
                  <a:pt x="89223" y="38469"/>
                </a:lnTo>
                <a:lnTo>
                  <a:pt x="89139" y="38675"/>
                </a:lnTo>
                <a:lnTo>
                  <a:pt x="88720" y="39223"/>
                </a:lnTo>
                <a:lnTo>
                  <a:pt x="88720" y="40593"/>
                </a:lnTo>
                <a:lnTo>
                  <a:pt x="88615" y="40902"/>
                </a:lnTo>
                <a:lnTo>
                  <a:pt x="88489" y="41141"/>
                </a:lnTo>
                <a:lnTo>
                  <a:pt x="88384" y="41450"/>
                </a:lnTo>
                <a:lnTo>
                  <a:pt x="88300" y="41964"/>
                </a:lnTo>
                <a:lnTo>
                  <a:pt x="88804" y="42101"/>
                </a:lnTo>
                <a:lnTo>
                  <a:pt x="89181" y="42272"/>
                </a:lnTo>
                <a:lnTo>
                  <a:pt x="89559" y="42477"/>
                </a:lnTo>
                <a:lnTo>
                  <a:pt x="89958" y="42649"/>
                </a:lnTo>
                <a:lnTo>
                  <a:pt x="90398" y="42786"/>
                </a:lnTo>
                <a:lnTo>
                  <a:pt x="90671" y="42477"/>
                </a:lnTo>
                <a:lnTo>
                  <a:pt x="90902" y="42272"/>
                </a:lnTo>
                <a:lnTo>
                  <a:pt x="91090" y="42272"/>
                </a:lnTo>
                <a:lnTo>
                  <a:pt x="91279" y="42272"/>
                </a:lnTo>
                <a:lnTo>
                  <a:pt x="91510" y="42272"/>
                </a:lnTo>
                <a:lnTo>
                  <a:pt x="91783" y="42101"/>
                </a:lnTo>
                <a:lnTo>
                  <a:pt x="92076" y="41724"/>
                </a:lnTo>
                <a:lnTo>
                  <a:pt x="92391" y="41107"/>
                </a:lnTo>
                <a:lnTo>
                  <a:pt x="92664" y="40525"/>
                </a:lnTo>
                <a:lnTo>
                  <a:pt x="93000" y="40045"/>
                </a:lnTo>
                <a:lnTo>
                  <a:pt x="93650" y="39463"/>
                </a:lnTo>
                <a:lnTo>
                  <a:pt x="94342" y="38778"/>
                </a:lnTo>
                <a:lnTo>
                  <a:pt x="95055" y="38024"/>
                </a:lnTo>
                <a:lnTo>
                  <a:pt x="95706" y="37236"/>
                </a:lnTo>
                <a:lnTo>
                  <a:pt x="96314" y="36345"/>
                </a:lnTo>
                <a:lnTo>
                  <a:pt x="96776" y="35352"/>
                </a:lnTo>
                <a:lnTo>
                  <a:pt x="97111" y="34256"/>
                </a:lnTo>
                <a:lnTo>
                  <a:pt x="97048" y="34119"/>
                </a:lnTo>
                <a:lnTo>
                  <a:pt x="97006" y="33913"/>
                </a:lnTo>
                <a:lnTo>
                  <a:pt x="96965" y="33673"/>
                </a:lnTo>
                <a:lnTo>
                  <a:pt x="96923" y="33434"/>
                </a:lnTo>
                <a:lnTo>
                  <a:pt x="96587" y="33434"/>
                </a:lnTo>
                <a:lnTo>
                  <a:pt x="96503" y="32200"/>
                </a:lnTo>
                <a:lnTo>
                  <a:pt x="97006" y="31755"/>
                </a:lnTo>
                <a:lnTo>
                  <a:pt x="97510" y="31378"/>
                </a:lnTo>
                <a:lnTo>
                  <a:pt x="97951" y="31173"/>
                </a:lnTo>
                <a:lnTo>
                  <a:pt x="98496" y="31070"/>
                </a:lnTo>
                <a:lnTo>
                  <a:pt x="99062" y="31070"/>
                </a:lnTo>
                <a:lnTo>
                  <a:pt x="99755" y="31241"/>
                </a:lnTo>
                <a:lnTo>
                  <a:pt x="100090" y="31001"/>
                </a:lnTo>
                <a:lnTo>
                  <a:pt x="100363" y="30830"/>
                </a:lnTo>
                <a:lnTo>
                  <a:pt x="100657" y="30693"/>
                </a:lnTo>
                <a:lnTo>
                  <a:pt x="101055" y="30693"/>
                </a:lnTo>
                <a:lnTo>
                  <a:pt x="101349" y="30008"/>
                </a:lnTo>
                <a:lnTo>
                  <a:pt x="101706" y="29186"/>
                </a:lnTo>
                <a:lnTo>
                  <a:pt x="101958" y="28330"/>
                </a:lnTo>
                <a:lnTo>
                  <a:pt x="102083" y="27405"/>
                </a:lnTo>
                <a:lnTo>
                  <a:pt x="101916" y="27028"/>
                </a:lnTo>
                <a:lnTo>
                  <a:pt x="101769" y="26582"/>
                </a:lnTo>
                <a:lnTo>
                  <a:pt x="101664" y="26034"/>
                </a:lnTo>
                <a:lnTo>
                  <a:pt x="101580" y="25452"/>
                </a:lnTo>
                <a:lnTo>
                  <a:pt x="102000" y="24835"/>
                </a:lnTo>
                <a:lnTo>
                  <a:pt x="102314" y="24150"/>
                </a:lnTo>
                <a:lnTo>
                  <a:pt x="102566" y="23397"/>
                </a:lnTo>
                <a:lnTo>
                  <a:pt x="102797" y="22609"/>
                </a:lnTo>
                <a:lnTo>
                  <a:pt x="103069" y="21787"/>
                </a:lnTo>
                <a:lnTo>
                  <a:pt x="103405" y="21033"/>
                </a:lnTo>
                <a:lnTo>
                  <a:pt x="103825" y="20485"/>
                </a:lnTo>
                <a:lnTo>
                  <a:pt x="104223" y="20176"/>
                </a:lnTo>
                <a:lnTo>
                  <a:pt x="104664" y="19971"/>
                </a:lnTo>
                <a:lnTo>
                  <a:pt x="105167" y="19902"/>
                </a:lnTo>
                <a:lnTo>
                  <a:pt x="105671" y="19800"/>
                </a:lnTo>
                <a:lnTo>
                  <a:pt x="106153" y="19594"/>
                </a:lnTo>
                <a:lnTo>
                  <a:pt x="107538" y="18840"/>
                </a:lnTo>
                <a:lnTo>
                  <a:pt x="108902" y="18224"/>
                </a:lnTo>
                <a:lnTo>
                  <a:pt x="110391" y="17676"/>
                </a:lnTo>
                <a:lnTo>
                  <a:pt x="110391" y="16443"/>
                </a:lnTo>
                <a:lnTo>
                  <a:pt x="110664" y="16374"/>
                </a:lnTo>
                <a:lnTo>
                  <a:pt x="110895" y="16237"/>
                </a:lnTo>
                <a:lnTo>
                  <a:pt x="111083" y="15997"/>
                </a:lnTo>
                <a:lnTo>
                  <a:pt x="111146" y="15620"/>
                </a:lnTo>
                <a:lnTo>
                  <a:pt x="111230" y="15552"/>
                </a:lnTo>
                <a:lnTo>
                  <a:pt x="111272" y="15552"/>
                </a:lnTo>
                <a:lnTo>
                  <a:pt x="111356" y="15620"/>
                </a:lnTo>
                <a:lnTo>
                  <a:pt x="111377" y="15620"/>
                </a:lnTo>
                <a:lnTo>
                  <a:pt x="111419" y="15689"/>
                </a:lnTo>
                <a:lnTo>
                  <a:pt x="111503" y="15620"/>
                </a:lnTo>
                <a:lnTo>
                  <a:pt x="111461" y="15072"/>
                </a:lnTo>
                <a:lnTo>
                  <a:pt x="111608" y="14490"/>
                </a:lnTo>
                <a:lnTo>
                  <a:pt x="111797" y="13873"/>
                </a:lnTo>
                <a:lnTo>
                  <a:pt x="111965" y="13257"/>
                </a:lnTo>
                <a:lnTo>
                  <a:pt x="111923" y="12880"/>
                </a:lnTo>
                <a:lnTo>
                  <a:pt x="111881" y="12366"/>
                </a:lnTo>
                <a:lnTo>
                  <a:pt x="111839" y="11749"/>
                </a:lnTo>
                <a:lnTo>
                  <a:pt x="111839" y="11133"/>
                </a:lnTo>
                <a:lnTo>
                  <a:pt x="111881" y="10585"/>
                </a:lnTo>
                <a:lnTo>
                  <a:pt x="111881" y="10516"/>
                </a:lnTo>
                <a:lnTo>
                  <a:pt x="111965" y="10448"/>
                </a:lnTo>
                <a:lnTo>
                  <a:pt x="111986" y="10311"/>
                </a:lnTo>
                <a:lnTo>
                  <a:pt x="112069" y="10208"/>
                </a:lnTo>
                <a:lnTo>
                  <a:pt x="112111" y="10139"/>
                </a:lnTo>
                <a:lnTo>
                  <a:pt x="112153" y="10071"/>
                </a:lnTo>
                <a:lnTo>
                  <a:pt x="112111" y="9626"/>
                </a:lnTo>
                <a:lnTo>
                  <a:pt x="111986" y="9146"/>
                </a:lnTo>
                <a:lnTo>
                  <a:pt x="111965" y="8632"/>
                </a:lnTo>
                <a:lnTo>
                  <a:pt x="112111" y="7947"/>
                </a:lnTo>
                <a:lnTo>
                  <a:pt x="112300" y="7262"/>
                </a:lnTo>
                <a:lnTo>
                  <a:pt x="112489" y="6714"/>
                </a:lnTo>
                <a:lnTo>
                  <a:pt x="112615" y="6200"/>
                </a:lnTo>
                <a:lnTo>
                  <a:pt x="112636" y="5789"/>
                </a:lnTo>
                <a:lnTo>
                  <a:pt x="112678" y="5343"/>
                </a:lnTo>
                <a:lnTo>
                  <a:pt x="112804" y="4967"/>
                </a:lnTo>
                <a:lnTo>
                  <a:pt x="112951" y="4658"/>
                </a:lnTo>
                <a:lnTo>
                  <a:pt x="113181" y="4453"/>
                </a:lnTo>
                <a:lnTo>
                  <a:pt x="113286" y="4419"/>
                </a:lnTo>
                <a:lnTo>
                  <a:pt x="113412" y="4419"/>
                </a:lnTo>
                <a:lnTo>
                  <a:pt x="113517" y="4419"/>
                </a:lnTo>
                <a:lnTo>
                  <a:pt x="113664" y="4350"/>
                </a:lnTo>
                <a:lnTo>
                  <a:pt x="113790" y="4350"/>
                </a:lnTo>
                <a:lnTo>
                  <a:pt x="113832" y="4521"/>
                </a:lnTo>
                <a:lnTo>
                  <a:pt x="113832" y="4658"/>
                </a:lnTo>
                <a:lnTo>
                  <a:pt x="113790" y="4830"/>
                </a:lnTo>
                <a:lnTo>
                  <a:pt x="113790" y="4967"/>
                </a:lnTo>
                <a:lnTo>
                  <a:pt x="113790" y="5104"/>
                </a:lnTo>
                <a:lnTo>
                  <a:pt x="113790" y="5138"/>
                </a:lnTo>
                <a:lnTo>
                  <a:pt x="113874" y="5275"/>
                </a:lnTo>
                <a:lnTo>
                  <a:pt x="113979" y="5343"/>
                </a:lnTo>
                <a:lnTo>
                  <a:pt x="114356" y="4727"/>
                </a:lnTo>
                <a:lnTo>
                  <a:pt x="114923" y="4282"/>
                </a:lnTo>
                <a:lnTo>
                  <a:pt x="115573" y="4042"/>
                </a:lnTo>
                <a:lnTo>
                  <a:pt x="115846" y="4282"/>
                </a:lnTo>
                <a:lnTo>
                  <a:pt x="116160" y="4521"/>
                </a:lnTo>
                <a:lnTo>
                  <a:pt x="116454" y="4795"/>
                </a:lnTo>
                <a:lnTo>
                  <a:pt x="116601" y="5138"/>
                </a:lnTo>
                <a:lnTo>
                  <a:pt x="116916" y="6097"/>
                </a:lnTo>
                <a:lnTo>
                  <a:pt x="117146" y="7159"/>
                </a:lnTo>
                <a:lnTo>
                  <a:pt x="117377" y="8255"/>
                </a:lnTo>
                <a:lnTo>
                  <a:pt x="117566" y="9214"/>
                </a:lnTo>
                <a:lnTo>
                  <a:pt x="117608" y="9694"/>
                </a:lnTo>
                <a:lnTo>
                  <a:pt x="117650" y="10208"/>
                </a:lnTo>
                <a:lnTo>
                  <a:pt x="117713" y="10687"/>
                </a:lnTo>
                <a:lnTo>
                  <a:pt x="117860" y="10996"/>
                </a:lnTo>
                <a:lnTo>
                  <a:pt x="118090" y="11133"/>
                </a:lnTo>
                <a:lnTo>
                  <a:pt x="118363" y="11201"/>
                </a:lnTo>
                <a:lnTo>
                  <a:pt x="118552" y="11304"/>
                </a:lnTo>
                <a:lnTo>
                  <a:pt x="118699" y="11818"/>
                </a:lnTo>
                <a:lnTo>
                  <a:pt x="118783" y="12435"/>
                </a:lnTo>
                <a:lnTo>
                  <a:pt x="118909" y="13017"/>
                </a:lnTo>
                <a:lnTo>
                  <a:pt x="119013" y="12948"/>
                </a:lnTo>
                <a:lnTo>
                  <a:pt x="119118" y="12880"/>
                </a:lnTo>
                <a:lnTo>
                  <a:pt x="119244" y="12880"/>
                </a:lnTo>
                <a:lnTo>
                  <a:pt x="119433" y="12811"/>
                </a:lnTo>
                <a:lnTo>
                  <a:pt x="119517" y="13051"/>
                </a:lnTo>
                <a:lnTo>
                  <a:pt x="119622" y="13257"/>
                </a:lnTo>
                <a:lnTo>
                  <a:pt x="119748" y="13428"/>
                </a:lnTo>
                <a:lnTo>
                  <a:pt x="119937" y="13565"/>
                </a:lnTo>
                <a:lnTo>
                  <a:pt x="119937" y="14010"/>
                </a:lnTo>
                <a:lnTo>
                  <a:pt x="119958" y="14490"/>
                </a:lnTo>
                <a:lnTo>
                  <a:pt x="120000" y="15175"/>
                </a:lnTo>
                <a:lnTo>
                  <a:pt x="119664" y="15552"/>
                </a:lnTo>
                <a:lnTo>
                  <a:pt x="119286" y="16066"/>
                </a:lnTo>
                <a:lnTo>
                  <a:pt x="118909" y="16545"/>
                </a:lnTo>
                <a:lnTo>
                  <a:pt x="118594" y="17162"/>
                </a:lnTo>
                <a:lnTo>
                  <a:pt x="118447" y="17847"/>
                </a:lnTo>
                <a:lnTo>
                  <a:pt x="118174" y="17813"/>
                </a:lnTo>
                <a:lnTo>
                  <a:pt x="117986" y="17676"/>
                </a:lnTo>
                <a:lnTo>
                  <a:pt x="117755" y="17539"/>
                </a:lnTo>
                <a:lnTo>
                  <a:pt x="117671" y="17676"/>
                </a:lnTo>
                <a:lnTo>
                  <a:pt x="117608" y="17813"/>
                </a:lnTo>
                <a:lnTo>
                  <a:pt x="117482" y="17847"/>
                </a:lnTo>
                <a:lnTo>
                  <a:pt x="117419" y="17984"/>
                </a:lnTo>
                <a:lnTo>
                  <a:pt x="117482" y="18155"/>
                </a:lnTo>
                <a:lnTo>
                  <a:pt x="117524" y="18361"/>
                </a:lnTo>
                <a:lnTo>
                  <a:pt x="117566" y="18532"/>
                </a:lnTo>
                <a:lnTo>
                  <a:pt x="117566" y="18806"/>
                </a:lnTo>
                <a:lnTo>
                  <a:pt x="116643" y="18669"/>
                </a:lnTo>
                <a:lnTo>
                  <a:pt x="116601" y="19217"/>
                </a:lnTo>
                <a:lnTo>
                  <a:pt x="116601" y="19731"/>
                </a:lnTo>
                <a:lnTo>
                  <a:pt x="116601" y="20348"/>
                </a:lnTo>
                <a:lnTo>
                  <a:pt x="116538" y="20485"/>
                </a:lnTo>
                <a:lnTo>
                  <a:pt x="116454" y="20553"/>
                </a:lnTo>
                <a:lnTo>
                  <a:pt x="116391" y="20656"/>
                </a:lnTo>
                <a:lnTo>
                  <a:pt x="116349" y="20725"/>
                </a:lnTo>
                <a:lnTo>
                  <a:pt x="116223" y="20862"/>
                </a:lnTo>
                <a:lnTo>
                  <a:pt x="116118" y="20896"/>
                </a:lnTo>
                <a:lnTo>
                  <a:pt x="116076" y="20862"/>
                </a:lnTo>
                <a:lnTo>
                  <a:pt x="116034" y="20862"/>
                </a:lnTo>
                <a:lnTo>
                  <a:pt x="116034" y="20793"/>
                </a:lnTo>
                <a:lnTo>
                  <a:pt x="115993" y="20793"/>
                </a:lnTo>
                <a:lnTo>
                  <a:pt x="115930" y="20725"/>
                </a:lnTo>
                <a:lnTo>
                  <a:pt x="115888" y="21273"/>
                </a:lnTo>
                <a:lnTo>
                  <a:pt x="115741" y="21650"/>
                </a:lnTo>
                <a:lnTo>
                  <a:pt x="115573" y="21924"/>
                </a:lnTo>
                <a:lnTo>
                  <a:pt x="115426" y="22232"/>
                </a:lnTo>
                <a:lnTo>
                  <a:pt x="115237" y="22540"/>
                </a:lnTo>
                <a:lnTo>
                  <a:pt x="115048" y="22472"/>
                </a:lnTo>
                <a:lnTo>
                  <a:pt x="114923" y="22472"/>
                </a:lnTo>
                <a:lnTo>
                  <a:pt x="114776" y="22472"/>
                </a:lnTo>
                <a:lnTo>
                  <a:pt x="114545" y="22403"/>
                </a:lnTo>
                <a:lnTo>
                  <a:pt x="114545" y="22848"/>
                </a:lnTo>
                <a:lnTo>
                  <a:pt x="114587" y="23225"/>
                </a:lnTo>
                <a:lnTo>
                  <a:pt x="114503" y="23773"/>
                </a:lnTo>
                <a:lnTo>
                  <a:pt x="114398" y="24459"/>
                </a:lnTo>
                <a:lnTo>
                  <a:pt x="114251" y="25212"/>
                </a:lnTo>
                <a:lnTo>
                  <a:pt x="114125" y="26069"/>
                </a:lnTo>
                <a:lnTo>
                  <a:pt x="114062" y="26891"/>
                </a:lnTo>
                <a:lnTo>
                  <a:pt x="114083" y="27713"/>
                </a:lnTo>
                <a:lnTo>
                  <a:pt x="114587" y="27713"/>
                </a:lnTo>
                <a:lnTo>
                  <a:pt x="114587" y="28398"/>
                </a:lnTo>
                <a:lnTo>
                  <a:pt x="114482" y="28432"/>
                </a:lnTo>
                <a:lnTo>
                  <a:pt x="114356" y="28569"/>
                </a:lnTo>
                <a:lnTo>
                  <a:pt x="114251" y="28706"/>
                </a:lnTo>
                <a:lnTo>
                  <a:pt x="114167" y="28809"/>
                </a:lnTo>
                <a:lnTo>
                  <a:pt x="114083" y="28946"/>
                </a:lnTo>
                <a:lnTo>
                  <a:pt x="114083" y="29768"/>
                </a:lnTo>
                <a:lnTo>
                  <a:pt x="114440" y="29768"/>
                </a:lnTo>
                <a:lnTo>
                  <a:pt x="114671" y="30008"/>
                </a:lnTo>
                <a:lnTo>
                  <a:pt x="114902" y="30385"/>
                </a:lnTo>
                <a:lnTo>
                  <a:pt x="115090" y="30830"/>
                </a:lnTo>
                <a:lnTo>
                  <a:pt x="115279" y="31173"/>
                </a:lnTo>
                <a:lnTo>
                  <a:pt x="115552" y="31550"/>
                </a:lnTo>
                <a:lnTo>
                  <a:pt x="115846" y="31687"/>
                </a:lnTo>
                <a:lnTo>
                  <a:pt x="115972" y="31550"/>
                </a:lnTo>
                <a:lnTo>
                  <a:pt x="116034" y="31378"/>
                </a:lnTo>
                <a:lnTo>
                  <a:pt x="116076" y="31241"/>
                </a:lnTo>
                <a:lnTo>
                  <a:pt x="116160" y="31139"/>
                </a:lnTo>
                <a:lnTo>
                  <a:pt x="116223" y="30864"/>
                </a:lnTo>
                <a:lnTo>
                  <a:pt x="115972" y="30693"/>
                </a:lnTo>
                <a:lnTo>
                  <a:pt x="115741" y="30488"/>
                </a:lnTo>
                <a:lnTo>
                  <a:pt x="115426" y="30316"/>
                </a:lnTo>
                <a:lnTo>
                  <a:pt x="115468" y="29871"/>
                </a:lnTo>
                <a:lnTo>
                  <a:pt x="115657" y="29871"/>
                </a:lnTo>
                <a:lnTo>
                  <a:pt x="115804" y="29871"/>
                </a:lnTo>
                <a:lnTo>
                  <a:pt x="115930" y="29871"/>
                </a:lnTo>
                <a:lnTo>
                  <a:pt x="116160" y="29940"/>
                </a:lnTo>
                <a:lnTo>
                  <a:pt x="116307" y="30316"/>
                </a:lnTo>
                <a:lnTo>
                  <a:pt x="116496" y="30693"/>
                </a:lnTo>
                <a:lnTo>
                  <a:pt x="116643" y="31139"/>
                </a:lnTo>
                <a:lnTo>
                  <a:pt x="116727" y="31687"/>
                </a:lnTo>
                <a:lnTo>
                  <a:pt x="116349" y="32200"/>
                </a:lnTo>
                <a:lnTo>
                  <a:pt x="115930" y="32612"/>
                </a:lnTo>
                <a:lnTo>
                  <a:pt x="115510" y="33057"/>
                </a:lnTo>
                <a:lnTo>
                  <a:pt x="115006" y="33228"/>
                </a:lnTo>
                <a:lnTo>
                  <a:pt x="115006" y="32680"/>
                </a:lnTo>
                <a:lnTo>
                  <a:pt x="114923" y="32680"/>
                </a:lnTo>
                <a:lnTo>
                  <a:pt x="114923" y="32920"/>
                </a:lnTo>
                <a:lnTo>
                  <a:pt x="114713" y="33194"/>
                </a:lnTo>
                <a:lnTo>
                  <a:pt x="114587" y="33502"/>
                </a:lnTo>
                <a:lnTo>
                  <a:pt x="114440" y="33742"/>
                </a:lnTo>
                <a:lnTo>
                  <a:pt x="114251" y="33913"/>
                </a:lnTo>
                <a:lnTo>
                  <a:pt x="113979" y="34050"/>
                </a:lnTo>
                <a:lnTo>
                  <a:pt x="113979" y="33811"/>
                </a:lnTo>
                <a:lnTo>
                  <a:pt x="113895" y="33673"/>
                </a:lnTo>
                <a:lnTo>
                  <a:pt x="113874" y="33571"/>
                </a:lnTo>
                <a:lnTo>
                  <a:pt x="113832" y="33434"/>
                </a:lnTo>
                <a:lnTo>
                  <a:pt x="113832" y="33297"/>
                </a:lnTo>
                <a:lnTo>
                  <a:pt x="113790" y="33125"/>
                </a:lnTo>
                <a:lnTo>
                  <a:pt x="113706" y="33125"/>
                </a:lnTo>
                <a:lnTo>
                  <a:pt x="113664" y="33125"/>
                </a:lnTo>
                <a:lnTo>
                  <a:pt x="113643" y="33125"/>
                </a:lnTo>
                <a:lnTo>
                  <a:pt x="113601" y="33194"/>
                </a:lnTo>
                <a:lnTo>
                  <a:pt x="113559" y="33228"/>
                </a:lnTo>
                <a:lnTo>
                  <a:pt x="113664" y="33673"/>
                </a:lnTo>
                <a:lnTo>
                  <a:pt x="113748" y="34119"/>
                </a:lnTo>
                <a:lnTo>
                  <a:pt x="113706" y="34598"/>
                </a:lnTo>
                <a:lnTo>
                  <a:pt x="112993" y="35249"/>
                </a:lnTo>
                <a:lnTo>
                  <a:pt x="112216" y="35866"/>
                </a:lnTo>
                <a:lnTo>
                  <a:pt x="111419" y="36620"/>
                </a:lnTo>
                <a:lnTo>
                  <a:pt x="110664" y="37339"/>
                </a:lnTo>
                <a:lnTo>
                  <a:pt x="109972" y="38230"/>
                </a:lnTo>
                <a:lnTo>
                  <a:pt x="109468" y="39155"/>
                </a:lnTo>
                <a:lnTo>
                  <a:pt x="109405" y="39977"/>
                </a:lnTo>
                <a:lnTo>
                  <a:pt x="109216" y="40285"/>
                </a:lnTo>
                <a:lnTo>
                  <a:pt x="109027" y="40525"/>
                </a:lnTo>
                <a:lnTo>
                  <a:pt x="108839" y="40730"/>
                </a:lnTo>
                <a:lnTo>
                  <a:pt x="108671" y="41107"/>
                </a:lnTo>
                <a:lnTo>
                  <a:pt x="108608" y="41655"/>
                </a:lnTo>
                <a:lnTo>
                  <a:pt x="109279" y="41655"/>
                </a:lnTo>
                <a:lnTo>
                  <a:pt x="109279" y="41895"/>
                </a:lnTo>
                <a:lnTo>
                  <a:pt x="109363" y="42272"/>
                </a:lnTo>
                <a:lnTo>
                  <a:pt x="109363" y="42786"/>
                </a:lnTo>
                <a:lnTo>
                  <a:pt x="109363" y="43265"/>
                </a:lnTo>
                <a:lnTo>
                  <a:pt x="109405" y="44190"/>
                </a:lnTo>
                <a:lnTo>
                  <a:pt x="109447" y="44944"/>
                </a:lnTo>
                <a:lnTo>
                  <a:pt x="109363" y="45629"/>
                </a:lnTo>
                <a:lnTo>
                  <a:pt x="109258" y="46074"/>
                </a:lnTo>
                <a:lnTo>
                  <a:pt x="109090" y="46383"/>
                </a:lnTo>
                <a:lnTo>
                  <a:pt x="109027" y="46828"/>
                </a:lnTo>
                <a:lnTo>
                  <a:pt x="108944" y="47445"/>
                </a:lnTo>
                <a:lnTo>
                  <a:pt x="108839" y="47445"/>
                </a:lnTo>
                <a:lnTo>
                  <a:pt x="108797" y="47513"/>
                </a:lnTo>
                <a:lnTo>
                  <a:pt x="108755" y="47513"/>
                </a:lnTo>
                <a:lnTo>
                  <a:pt x="108755" y="47513"/>
                </a:lnTo>
                <a:lnTo>
                  <a:pt x="108713" y="47513"/>
                </a:lnTo>
                <a:lnTo>
                  <a:pt x="108713" y="47582"/>
                </a:lnTo>
                <a:lnTo>
                  <a:pt x="108671" y="47684"/>
                </a:lnTo>
                <a:lnTo>
                  <a:pt x="108713" y="47993"/>
                </a:lnTo>
                <a:lnTo>
                  <a:pt x="108629" y="48438"/>
                </a:lnTo>
                <a:lnTo>
                  <a:pt x="108524" y="48883"/>
                </a:lnTo>
                <a:lnTo>
                  <a:pt x="108335" y="49329"/>
                </a:lnTo>
                <a:lnTo>
                  <a:pt x="108104" y="49637"/>
                </a:lnTo>
                <a:lnTo>
                  <a:pt x="107874" y="49740"/>
                </a:lnTo>
                <a:lnTo>
                  <a:pt x="107874" y="49637"/>
                </a:lnTo>
                <a:lnTo>
                  <a:pt x="107790" y="49637"/>
                </a:lnTo>
                <a:lnTo>
                  <a:pt x="107832" y="49123"/>
                </a:lnTo>
                <a:lnTo>
                  <a:pt x="107790" y="48815"/>
                </a:lnTo>
                <a:lnTo>
                  <a:pt x="107643" y="48575"/>
                </a:lnTo>
                <a:lnTo>
                  <a:pt x="107412" y="48678"/>
                </a:lnTo>
                <a:lnTo>
                  <a:pt x="107265" y="48678"/>
                </a:lnTo>
                <a:lnTo>
                  <a:pt x="107076" y="48506"/>
                </a:lnTo>
                <a:lnTo>
                  <a:pt x="106888" y="48267"/>
                </a:lnTo>
                <a:lnTo>
                  <a:pt x="106888" y="48369"/>
                </a:lnTo>
                <a:lnTo>
                  <a:pt x="107034" y="48815"/>
                </a:lnTo>
                <a:lnTo>
                  <a:pt x="107160" y="49260"/>
                </a:lnTo>
                <a:lnTo>
                  <a:pt x="107307" y="49637"/>
                </a:lnTo>
                <a:lnTo>
                  <a:pt x="107538" y="49945"/>
                </a:lnTo>
                <a:lnTo>
                  <a:pt x="107643" y="50014"/>
                </a:lnTo>
                <a:lnTo>
                  <a:pt x="107769" y="50048"/>
                </a:lnTo>
                <a:lnTo>
                  <a:pt x="107874" y="50117"/>
                </a:lnTo>
                <a:lnTo>
                  <a:pt x="108000" y="50185"/>
                </a:lnTo>
                <a:lnTo>
                  <a:pt x="108000" y="50733"/>
                </a:lnTo>
                <a:lnTo>
                  <a:pt x="108020" y="51041"/>
                </a:lnTo>
                <a:lnTo>
                  <a:pt x="108062" y="51247"/>
                </a:lnTo>
                <a:lnTo>
                  <a:pt x="108146" y="51384"/>
                </a:lnTo>
                <a:lnTo>
                  <a:pt x="108209" y="51555"/>
                </a:lnTo>
                <a:lnTo>
                  <a:pt x="108293" y="52001"/>
                </a:lnTo>
                <a:lnTo>
                  <a:pt x="108209" y="52001"/>
                </a:lnTo>
                <a:lnTo>
                  <a:pt x="108146" y="52069"/>
                </a:lnTo>
                <a:lnTo>
                  <a:pt x="108146" y="52069"/>
                </a:lnTo>
                <a:lnTo>
                  <a:pt x="108104" y="52069"/>
                </a:lnTo>
                <a:lnTo>
                  <a:pt x="108104" y="52069"/>
                </a:lnTo>
                <a:lnTo>
                  <a:pt x="108104" y="52103"/>
                </a:lnTo>
                <a:lnTo>
                  <a:pt x="108062" y="52240"/>
                </a:lnTo>
                <a:lnTo>
                  <a:pt x="108062" y="52377"/>
                </a:lnTo>
                <a:lnTo>
                  <a:pt x="108104" y="52480"/>
                </a:lnTo>
                <a:lnTo>
                  <a:pt x="108146" y="52686"/>
                </a:lnTo>
                <a:lnTo>
                  <a:pt x="108146" y="52926"/>
                </a:lnTo>
                <a:lnTo>
                  <a:pt x="108146" y="53097"/>
                </a:lnTo>
                <a:lnTo>
                  <a:pt x="108062" y="53234"/>
                </a:lnTo>
                <a:lnTo>
                  <a:pt x="108000" y="53371"/>
                </a:lnTo>
                <a:lnTo>
                  <a:pt x="107916" y="53474"/>
                </a:lnTo>
                <a:lnTo>
                  <a:pt x="107832" y="53679"/>
                </a:lnTo>
                <a:lnTo>
                  <a:pt x="107769" y="53782"/>
                </a:lnTo>
                <a:lnTo>
                  <a:pt x="107685" y="53919"/>
                </a:lnTo>
                <a:lnTo>
                  <a:pt x="107601" y="54433"/>
                </a:lnTo>
                <a:lnTo>
                  <a:pt x="107580" y="55118"/>
                </a:lnTo>
                <a:lnTo>
                  <a:pt x="107538" y="55837"/>
                </a:lnTo>
                <a:lnTo>
                  <a:pt x="107496" y="56522"/>
                </a:lnTo>
                <a:lnTo>
                  <a:pt x="107412" y="57105"/>
                </a:lnTo>
                <a:lnTo>
                  <a:pt x="107160" y="57105"/>
                </a:lnTo>
                <a:lnTo>
                  <a:pt x="107160" y="57653"/>
                </a:lnTo>
                <a:lnTo>
                  <a:pt x="107118" y="58235"/>
                </a:lnTo>
                <a:lnTo>
                  <a:pt x="106993" y="58715"/>
                </a:lnTo>
                <a:lnTo>
                  <a:pt x="106951" y="58783"/>
                </a:lnTo>
                <a:lnTo>
                  <a:pt x="106930" y="58783"/>
                </a:lnTo>
                <a:lnTo>
                  <a:pt x="106888" y="58852"/>
                </a:lnTo>
                <a:lnTo>
                  <a:pt x="106804" y="58852"/>
                </a:lnTo>
                <a:lnTo>
                  <a:pt x="106741" y="58852"/>
                </a:lnTo>
                <a:lnTo>
                  <a:pt x="106615" y="58338"/>
                </a:lnTo>
                <a:lnTo>
                  <a:pt x="106531" y="57858"/>
                </a:lnTo>
                <a:lnTo>
                  <a:pt x="106510" y="57276"/>
                </a:lnTo>
                <a:lnTo>
                  <a:pt x="106510" y="56522"/>
                </a:lnTo>
                <a:lnTo>
                  <a:pt x="106615" y="56111"/>
                </a:lnTo>
                <a:lnTo>
                  <a:pt x="106741" y="55495"/>
                </a:lnTo>
                <a:lnTo>
                  <a:pt x="106846" y="54981"/>
                </a:lnTo>
                <a:lnTo>
                  <a:pt x="106426" y="54981"/>
                </a:lnTo>
                <a:lnTo>
                  <a:pt x="106426" y="54810"/>
                </a:lnTo>
                <a:lnTo>
                  <a:pt x="106426" y="54604"/>
                </a:lnTo>
                <a:lnTo>
                  <a:pt x="106468" y="54467"/>
                </a:lnTo>
                <a:lnTo>
                  <a:pt x="106510" y="54296"/>
                </a:lnTo>
                <a:lnTo>
                  <a:pt x="106111" y="54125"/>
                </a:lnTo>
                <a:lnTo>
                  <a:pt x="105860" y="53782"/>
                </a:lnTo>
                <a:lnTo>
                  <a:pt x="105587" y="53542"/>
                </a:lnTo>
                <a:lnTo>
                  <a:pt x="105314" y="53474"/>
                </a:lnTo>
                <a:lnTo>
                  <a:pt x="105209" y="53474"/>
                </a:lnTo>
                <a:lnTo>
                  <a:pt x="105314" y="53679"/>
                </a:lnTo>
                <a:lnTo>
                  <a:pt x="105398" y="53782"/>
                </a:lnTo>
                <a:lnTo>
                  <a:pt x="105503" y="53988"/>
                </a:lnTo>
                <a:lnTo>
                  <a:pt x="105545" y="54159"/>
                </a:lnTo>
                <a:lnTo>
                  <a:pt x="105587" y="54364"/>
                </a:lnTo>
                <a:lnTo>
                  <a:pt x="105587" y="54467"/>
                </a:lnTo>
                <a:lnTo>
                  <a:pt x="105587" y="54604"/>
                </a:lnTo>
                <a:lnTo>
                  <a:pt x="105545" y="54741"/>
                </a:lnTo>
                <a:lnTo>
                  <a:pt x="105545" y="54810"/>
                </a:lnTo>
                <a:lnTo>
                  <a:pt x="105545" y="54912"/>
                </a:lnTo>
                <a:lnTo>
                  <a:pt x="105545" y="54981"/>
                </a:lnTo>
                <a:lnTo>
                  <a:pt x="105734" y="55289"/>
                </a:lnTo>
                <a:lnTo>
                  <a:pt x="105860" y="55529"/>
                </a:lnTo>
                <a:lnTo>
                  <a:pt x="105902" y="55906"/>
                </a:lnTo>
                <a:lnTo>
                  <a:pt x="105902" y="56522"/>
                </a:lnTo>
                <a:lnTo>
                  <a:pt x="105860" y="56591"/>
                </a:lnTo>
                <a:lnTo>
                  <a:pt x="105818" y="56728"/>
                </a:lnTo>
                <a:lnTo>
                  <a:pt x="105818" y="56865"/>
                </a:lnTo>
                <a:lnTo>
                  <a:pt x="105818" y="57105"/>
                </a:lnTo>
                <a:lnTo>
                  <a:pt x="106048" y="57105"/>
                </a:lnTo>
                <a:lnTo>
                  <a:pt x="106153" y="57413"/>
                </a:lnTo>
                <a:lnTo>
                  <a:pt x="106195" y="57790"/>
                </a:lnTo>
                <a:lnTo>
                  <a:pt x="106237" y="58270"/>
                </a:lnTo>
                <a:lnTo>
                  <a:pt x="105902" y="58270"/>
                </a:lnTo>
                <a:lnTo>
                  <a:pt x="105902" y="58475"/>
                </a:lnTo>
                <a:lnTo>
                  <a:pt x="106090" y="58646"/>
                </a:lnTo>
                <a:lnTo>
                  <a:pt x="106195" y="58852"/>
                </a:lnTo>
                <a:lnTo>
                  <a:pt x="106279" y="59092"/>
                </a:lnTo>
                <a:lnTo>
                  <a:pt x="106321" y="59537"/>
                </a:lnTo>
                <a:lnTo>
                  <a:pt x="106993" y="59537"/>
                </a:lnTo>
                <a:lnTo>
                  <a:pt x="107160" y="59948"/>
                </a:lnTo>
                <a:lnTo>
                  <a:pt x="107412" y="60393"/>
                </a:lnTo>
                <a:lnTo>
                  <a:pt x="107643" y="60839"/>
                </a:lnTo>
                <a:lnTo>
                  <a:pt x="107832" y="61216"/>
                </a:lnTo>
                <a:lnTo>
                  <a:pt x="108000" y="61832"/>
                </a:lnTo>
                <a:lnTo>
                  <a:pt x="108062" y="62517"/>
                </a:lnTo>
                <a:lnTo>
                  <a:pt x="108251" y="63134"/>
                </a:lnTo>
                <a:lnTo>
                  <a:pt x="108419" y="63511"/>
                </a:lnTo>
                <a:lnTo>
                  <a:pt x="108608" y="63751"/>
                </a:lnTo>
                <a:lnTo>
                  <a:pt x="108797" y="64059"/>
                </a:lnTo>
                <a:lnTo>
                  <a:pt x="108944" y="64504"/>
                </a:lnTo>
                <a:lnTo>
                  <a:pt x="109027" y="65087"/>
                </a:lnTo>
                <a:lnTo>
                  <a:pt x="108671" y="65087"/>
                </a:lnTo>
                <a:lnTo>
                  <a:pt x="108671" y="64641"/>
                </a:lnTo>
                <a:lnTo>
                  <a:pt x="108419" y="64401"/>
                </a:lnTo>
                <a:lnTo>
                  <a:pt x="108419" y="64504"/>
                </a:lnTo>
                <a:lnTo>
                  <a:pt x="108566" y="64881"/>
                </a:lnTo>
                <a:lnTo>
                  <a:pt x="108629" y="65326"/>
                </a:lnTo>
                <a:lnTo>
                  <a:pt x="108671" y="65874"/>
                </a:lnTo>
                <a:lnTo>
                  <a:pt x="108440" y="66320"/>
                </a:lnTo>
                <a:lnTo>
                  <a:pt x="108293" y="66697"/>
                </a:lnTo>
                <a:lnTo>
                  <a:pt x="108146" y="67142"/>
                </a:lnTo>
                <a:lnTo>
                  <a:pt x="107958" y="67485"/>
                </a:lnTo>
                <a:lnTo>
                  <a:pt x="107685" y="67690"/>
                </a:lnTo>
                <a:lnTo>
                  <a:pt x="107307" y="67827"/>
                </a:lnTo>
                <a:lnTo>
                  <a:pt x="107181" y="67690"/>
                </a:lnTo>
                <a:lnTo>
                  <a:pt x="107076" y="67622"/>
                </a:lnTo>
                <a:lnTo>
                  <a:pt x="106930" y="67553"/>
                </a:lnTo>
                <a:lnTo>
                  <a:pt x="106762" y="67485"/>
                </a:lnTo>
                <a:lnTo>
                  <a:pt x="106762" y="67690"/>
                </a:lnTo>
                <a:lnTo>
                  <a:pt x="106846" y="67690"/>
                </a:lnTo>
                <a:lnTo>
                  <a:pt x="106951" y="67759"/>
                </a:lnTo>
                <a:lnTo>
                  <a:pt x="107034" y="67861"/>
                </a:lnTo>
                <a:lnTo>
                  <a:pt x="107160" y="67930"/>
                </a:lnTo>
                <a:lnTo>
                  <a:pt x="107223" y="68067"/>
                </a:lnTo>
                <a:lnTo>
                  <a:pt x="107265" y="68238"/>
                </a:lnTo>
                <a:lnTo>
                  <a:pt x="107181" y="68307"/>
                </a:lnTo>
                <a:lnTo>
                  <a:pt x="107118" y="68444"/>
                </a:lnTo>
                <a:lnTo>
                  <a:pt x="107076" y="68512"/>
                </a:lnTo>
                <a:lnTo>
                  <a:pt x="107076" y="68615"/>
                </a:lnTo>
                <a:lnTo>
                  <a:pt x="107034" y="68821"/>
                </a:lnTo>
                <a:lnTo>
                  <a:pt x="107034" y="69060"/>
                </a:lnTo>
                <a:lnTo>
                  <a:pt x="107118" y="69060"/>
                </a:lnTo>
                <a:lnTo>
                  <a:pt x="107265" y="68855"/>
                </a:lnTo>
                <a:lnTo>
                  <a:pt x="107454" y="68855"/>
                </a:lnTo>
                <a:lnTo>
                  <a:pt x="107790" y="68923"/>
                </a:lnTo>
                <a:lnTo>
                  <a:pt x="107790" y="69882"/>
                </a:lnTo>
                <a:lnTo>
                  <a:pt x="107685" y="70054"/>
                </a:lnTo>
                <a:lnTo>
                  <a:pt x="107580" y="70294"/>
                </a:lnTo>
                <a:lnTo>
                  <a:pt x="107496" y="70499"/>
                </a:lnTo>
                <a:lnTo>
                  <a:pt x="107349" y="70670"/>
                </a:lnTo>
                <a:lnTo>
                  <a:pt x="107034" y="70910"/>
                </a:lnTo>
                <a:lnTo>
                  <a:pt x="106615" y="71047"/>
                </a:lnTo>
                <a:lnTo>
                  <a:pt x="106195" y="71184"/>
                </a:lnTo>
                <a:lnTo>
                  <a:pt x="105902" y="71355"/>
                </a:lnTo>
                <a:lnTo>
                  <a:pt x="105818" y="71493"/>
                </a:lnTo>
                <a:lnTo>
                  <a:pt x="105671" y="71801"/>
                </a:lnTo>
                <a:lnTo>
                  <a:pt x="105482" y="72178"/>
                </a:lnTo>
                <a:lnTo>
                  <a:pt x="105272" y="72623"/>
                </a:lnTo>
                <a:lnTo>
                  <a:pt x="105083" y="73034"/>
                </a:lnTo>
                <a:lnTo>
                  <a:pt x="104937" y="73342"/>
                </a:lnTo>
                <a:lnTo>
                  <a:pt x="104853" y="73548"/>
                </a:lnTo>
                <a:lnTo>
                  <a:pt x="104790" y="73548"/>
                </a:lnTo>
                <a:lnTo>
                  <a:pt x="104643" y="74165"/>
                </a:lnTo>
                <a:lnTo>
                  <a:pt x="104559" y="74678"/>
                </a:lnTo>
                <a:lnTo>
                  <a:pt x="104517" y="75158"/>
                </a:lnTo>
                <a:lnTo>
                  <a:pt x="104412" y="75535"/>
                </a:lnTo>
                <a:lnTo>
                  <a:pt x="104223" y="75775"/>
                </a:lnTo>
                <a:lnTo>
                  <a:pt x="103909" y="75980"/>
                </a:lnTo>
                <a:lnTo>
                  <a:pt x="103405" y="76049"/>
                </a:lnTo>
                <a:lnTo>
                  <a:pt x="103069" y="76391"/>
                </a:lnTo>
                <a:lnTo>
                  <a:pt x="102692" y="76768"/>
                </a:lnTo>
                <a:lnTo>
                  <a:pt x="102314" y="77145"/>
                </a:lnTo>
                <a:lnTo>
                  <a:pt x="102000" y="77590"/>
                </a:lnTo>
                <a:lnTo>
                  <a:pt x="101769" y="78207"/>
                </a:lnTo>
                <a:lnTo>
                  <a:pt x="101769" y="79817"/>
                </a:lnTo>
                <a:lnTo>
                  <a:pt x="101727" y="79885"/>
                </a:lnTo>
                <a:lnTo>
                  <a:pt x="101664" y="80022"/>
                </a:lnTo>
                <a:lnTo>
                  <a:pt x="101580" y="80091"/>
                </a:lnTo>
                <a:lnTo>
                  <a:pt x="101496" y="80194"/>
                </a:lnTo>
                <a:lnTo>
                  <a:pt x="101433" y="80399"/>
                </a:lnTo>
                <a:lnTo>
                  <a:pt x="101349" y="80639"/>
                </a:lnTo>
                <a:lnTo>
                  <a:pt x="101118" y="80639"/>
                </a:lnTo>
                <a:lnTo>
                  <a:pt x="100930" y="80502"/>
                </a:lnTo>
                <a:lnTo>
                  <a:pt x="100783" y="80468"/>
                </a:lnTo>
                <a:lnTo>
                  <a:pt x="100636" y="80399"/>
                </a:lnTo>
                <a:lnTo>
                  <a:pt x="100552" y="80502"/>
                </a:lnTo>
                <a:lnTo>
                  <a:pt x="100510" y="80776"/>
                </a:lnTo>
                <a:lnTo>
                  <a:pt x="100237" y="80776"/>
                </a:lnTo>
                <a:lnTo>
                  <a:pt x="100048" y="81530"/>
                </a:lnTo>
                <a:lnTo>
                  <a:pt x="99713" y="82215"/>
                </a:lnTo>
                <a:lnTo>
                  <a:pt x="99293" y="82694"/>
                </a:lnTo>
                <a:lnTo>
                  <a:pt x="98790" y="82934"/>
                </a:lnTo>
                <a:lnTo>
                  <a:pt x="98685" y="83242"/>
                </a:lnTo>
                <a:lnTo>
                  <a:pt x="98685" y="83516"/>
                </a:lnTo>
                <a:lnTo>
                  <a:pt x="98685" y="83688"/>
                </a:lnTo>
                <a:lnTo>
                  <a:pt x="98685" y="83893"/>
                </a:lnTo>
                <a:lnTo>
                  <a:pt x="98643" y="84065"/>
                </a:lnTo>
                <a:lnTo>
                  <a:pt x="98454" y="84133"/>
                </a:lnTo>
                <a:lnTo>
                  <a:pt x="98118" y="84202"/>
                </a:lnTo>
                <a:lnTo>
                  <a:pt x="98118" y="84065"/>
                </a:lnTo>
                <a:lnTo>
                  <a:pt x="98034" y="84065"/>
                </a:lnTo>
                <a:lnTo>
                  <a:pt x="98034" y="84202"/>
                </a:lnTo>
                <a:lnTo>
                  <a:pt x="98118" y="84270"/>
                </a:lnTo>
                <a:lnTo>
                  <a:pt x="98139" y="84304"/>
                </a:lnTo>
                <a:lnTo>
                  <a:pt x="98181" y="84373"/>
                </a:lnTo>
                <a:lnTo>
                  <a:pt x="98181" y="84441"/>
                </a:lnTo>
                <a:lnTo>
                  <a:pt x="98181" y="84510"/>
                </a:lnTo>
                <a:lnTo>
                  <a:pt x="98181" y="84578"/>
                </a:lnTo>
                <a:lnTo>
                  <a:pt x="98139" y="84681"/>
                </a:lnTo>
                <a:lnTo>
                  <a:pt x="98118" y="84750"/>
                </a:lnTo>
                <a:lnTo>
                  <a:pt x="98034" y="84887"/>
                </a:lnTo>
                <a:lnTo>
                  <a:pt x="97993" y="84955"/>
                </a:lnTo>
                <a:lnTo>
                  <a:pt x="97951" y="84990"/>
                </a:lnTo>
                <a:lnTo>
                  <a:pt x="97930" y="84990"/>
                </a:lnTo>
                <a:lnTo>
                  <a:pt x="97993" y="85675"/>
                </a:lnTo>
                <a:lnTo>
                  <a:pt x="97951" y="85812"/>
                </a:lnTo>
                <a:lnTo>
                  <a:pt x="97846" y="85949"/>
                </a:lnTo>
                <a:lnTo>
                  <a:pt x="97699" y="86120"/>
                </a:lnTo>
                <a:lnTo>
                  <a:pt x="97573" y="86257"/>
                </a:lnTo>
                <a:lnTo>
                  <a:pt x="97510" y="86360"/>
                </a:lnTo>
                <a:lnTo>
                  <a:pt x="97426" y="86805"/>
                </a:lnTo>
                <a:lnTo>
                  <a:pt x="97384" y="87353"/>
                </a:lnTo>
                <a:lnTo>
                  <a:pt x="97426" y="87867"/>
                </a:lnTo>
                <a:lnTo>
                  <a:pt x="97426" y="88312"/>
                </a:lnTo>
                <a:lnTo>
                  <a:pt x="97384" y="88381"/>
                </a:lnTo>
                <a:lnTo>
                  <a:pt x="97300" y="88415"/>
                </a:lnTo>
                <a:lnTo>
                  <a:pt x="97237" y="88552"/>
                </a:lnTo>
                <a:lnTo>
                  <a:pt x="97153" y="88689"/>
                </a:lnTo>
                <a:lnTo>
                  <a:pt x="97111" y="88723"/>
                </a:lnTo>
                <a:lnTo>
                  <a:pt x="97090" y="88792"/>
                </a:lnTo>
                <a:lnTo>
                  <a:pt x="97090" y="88929"/>
                </a:lnTo>
                <a:lnTo>
                  <a:pt x="97153" y="88929"/>
                </a:lnTo>
                <a:lnTo>
                  <a:pt x="97195" y="89237"/>
                </a:lnTo>
                <a:lnTo>
                  <a:pt x="97237" y="89785"/>
                </a:lnTo>
                <a:lnTo>
                  <a:pt x="97237" y="90436"/>
                </a:lnTo>
                <a:lnTo>
                  <a:pt x="97237" y="91121"/>
                </a:lnTo>
                <a:lnTo>
                  <a:pt x="97237" y="91601"/>
                </a:lnTo>
                <a:lnTo>
                  <a:pt x="97237" y="91841"/>
                </a:lnTo>
                <a:lnTo>
                  <a:pt x="97531" y="92594"/>
                </a:lnTo>
                <a:lnTo>
                  <a:pt x="97846" y="93656"/>
                </a:lnTo>
                <a:lnTo>
                  <a:pt x="98076" y="94787"/>
                </a:lnTo>
                <a:lnTo>
                  <a:pt x="98349" y="95952"/>
                </a:lnTo>
                <a:lnTo>
                  <a:pt x="98601" y="97013"/>
                </a:lnTo>
                <a:lnTo>
                  <a:pt x="98916" y="97973"/>
                </a:lnTo>
                <a:lnTo>
                  <a:pt x="99188" y="98658"/>
                </a:lnTo>
                <a:lnTo>
                  <a:pt x="99608" y="99377"/>
                </a:lnTo>
                <a:lnTo>
                  <a:pt x="100027" y="100131"/>
                </a:lnTo>
                <a:lnTo>
                  <a:pt x="100405" y="100953"/>
                </a:lnTo>
                <a:lnTo>
                  <a:pt x="100699" y="101741"/>
                </a:lnTo>
                <a:lnTo>
                  <a:pt x="100825" y="102495"/>
                </a:lnTo>
                <a:lnTo>
                  <a:pt x="100741" y="102700"/>
                </a:lnTo>
                <a:lnTo>
                  <a:pt x="100741" y="103077"/>
                </a:lnTo>
                <a:lnTo>
                  <a:pt x="100825" y="103454"/>
                </a:lnTo>
                <a:lnTo>
                  <a:pt x="100930" y="103865"/>
                </a:lnTo>
                <a:lnTo>
                  <a:pt x="101055" y="104242"/>
                </a:lnTo>
                <a:lnTo>
                  <a:pt x="101160" y="104550"/>
                </a:lnTo>
                <a:lnTo>
                  <a:pt x="101433" y="105372"/>
                </a:lnTo>
                <a:lnTo>
                  <a:pt x="101664" y="106228"/>
                </a:lnTo>
                <a:lnTo>
                  <a:pt x="101916" y="106982"/>
                </a:lnTo>
                <a:lnTo>
                  <a:pt x="102188" y="107667"/>
                </a:lnTo>
                <a:lnTo>
                  <a:pt x="102503" y="108352"/>
                </a:lnTo>
                <a:lnTo>
                  <a:pt x="102797" y="109106"/>
                </a:lnTo>
                <a:lnTo>
                  <a:pt x="102986" y="109928"/>
                </a:lnTo>
                <a:lnTo>
                  <a:pt x="103027" y="111024"/>
                </a:lnTo>
                <a:lnTo>
                  <a:pt x="103069" y="112360"/>
                </a:lnTo>
                <a:lnTo>
                  <a:pt x="103111" y="113662"/>
                </a:lnTo>
                <a:lnTo>
                  <a:pt x="103153" y="114758"/>
                </a:lnTo>
                <a:lnTo>
                  <a:pt x="103111" y="114895"/>
                </a:lnTo>
                <a:lnTo>
                  <a:pt x="103069" y="115032"/>
                </a:lnTo>
                <a:lnTo>
                  <a:pt x="102986" y="115135"/>
                </a:lnTo>
                <a:lnTo>
                  <a:pt x="102923" y="115272"/>
                </a:lnTo>
                <a:lnTo>
                  <a:pt x="102839" y="115409"/>
                </a:lnTo>
                <a:lnTo>
                  <a:pt x="102797" y="115443"/>
                </a:lnTo>
                <a:lnTo>
                  <a:pt x="102755" y="115820"/>
                </a:lnTo>
                <a:lnTo>
                  <a:pt x="102839" y="116129"/>
                </a:lnTo>
                <a:lnTo>
                  <a:pt x="102923" y="116471"/>
                </a:lnTo>
                <a:lnTo>
                  <a:pt x="102986" y="116711"/>
                </a:lnTo>
                <a:lnTo>
                  <a:pt x="102986" y="116951"/>
                </a:lnTo>
                <a:lnTo>
                  <a:pt x="102965" y="117019"/>
                </a:lnTo>
                <a:lnTo>
                  <a:pt x="102923" y="117088"/>
                </a:lnTo>
                <a:lnTo>
                  <a:pt x="102881" y="117088"/>
                </a:lnTo>
                <a:lnTo>
                  <a:pt x="102839" y="117088"/>
                </a:lnTo>
                <a:lnTo>
                  <a:pt x="102797" y="117156"/>
                </a:lnTo>
                <a:lnTo>
                  <a:pt x="102797" y="117190"/>
                </a:lnTo>
                <a:lnTo>
                  <a:pt x="102755" y="117328"/>
                </a:lnTo>
                <a:lnTo>
                  <a:pt x="102734" y="117499"/>
                </a:lnTo>
                <a:lnTo>
                  <a:pt x="102734" y="117773"/>
                </a:lnTo>
                <a:lnTo>
                  <a:pt x="102188" y="117876"/>
                </a:lnTo>
                <a:lnTo>
                  <a:pt x="101706" y="118184"/>
                </a:lnTo>
                <a:lnTo>
                  <a:pt x="101202" y="118526"/>
                </a:lnTo>
                <a:lnTo>
                  <a:pt x="100657" y="118698"/>
                </a:lnTo>
                <a:lnTo>
                  <a:pt x="100636" y="118526"/>
                </a:lnTo>
                <a:lnTo>
                  <a:pt x="100594" y="118389"/>
                </a:lnTo>
                <a:lnTo>
                  <a:pt x="100552" y="118252"/>
                </a:lnTo>
                <a:lnTo>
                  <a:pt x="100510" y="118150"/>
                </a:lnTo>
                <a:lnTo>
                  <a:pt x="100468" y="117944"/>
                </a:lnTo>
                <a:lnTo>
                  <a:pt x="100447" y="117773"/>
                </a:lnTo>
                <a:lnTo>
                  <a:pt x="100468" y="117704"/>
                </a:lnTo>
                <a:lnTo>
                  <a:pt x="100510" y="117636"/>
                </a:lnTo>
                <a:lnTo>
                  <a:pt x="100552" y="117567"/>
                </a:lnTo>
                <a:lnTo>
                  <a:pt x="100552" y="117499"/>
                </a:lnTo>
                <a:lnTo>
                  <a:pt x="100552" y="117465"/>
                </a:lnTo>
                <a:lnTo>
                  <a:pt x="100594" y="117328"/>
                </a:lnTo>
                <a:lnTo>
                  <a:pt x="100237" y="116814"/>
                </a:lnTo>
                <a:lnTo>
                  <a:pt x="99944" y="116129"/>
                </a:lnTo>
                <a:lnTo>
                  <a:pt x="99671" y="115409"/>
                </a:lnTo>
                <a:lnTo>
                  <a:pt x="99188" y="115409"/>
                </a:lnTo>
                <a:lnTo>
                  <a:pt x="98769" y="115272"/>
                </a:lnTo>
                <a:lnTo>
                  <a:pt x="98643" y="114758"/>
                </a:lnTo>
                <a:lnTo>
                  <a:pt x="98496" y="114073"/>
                </a:lnTo>
                <a:lnTo>
                  <a:pt x="98307" y="113388"/>
                </a:lnTo>
                <a:lnTo>
                  <a:pt x="98076" y="112771"/>
                </a:lnTo>
                <a:lnTo>
                  <a:pt x="97804" y="112360"/>
                </a:lnTo>
                <a:lnTo>
                  <a:pt x="97510" y="112086"/>
                </a:lnTo>
                <a:lnTo>
                  <a:pt x="97384" y="110922"/>
                </a:lnTo>
                <a:lnTo>
                  <a:pt x="96818" y="110922"/>
                </a:lnTo>
                <a:lnTo>
                  <a:pt x="96587" y="110305"/>
                </a:lnTo>
                <a:lnTo>
                  <a:pt x="96314" y="109551"/>
                </a:lnTo>
                <a:lnTo>
                  <a:pt x="96041" y="108661"/>
                </a:lnTo>
                <a:lnTo>
                  <a:pt x="95832" y="107873"/>
                </a:lnTo>
                <a:lnTo>
                  <a:pt x="95706" y="107188"/>
                </a:lnTo>
                <a:lnTo>
                  <a:pt x="95832" y="107222"/>
                </a:lnTo>
                <a:lnTo>
                  <a:pt x="95853" y="107222"/>
                </a:lnTo>
                <a:lnTo>
                  <a:pt x="95895" y="107222"/>
                </a:lnTo>
                <a:lnTo>
                  <a:pt x="95937" y="107222"/>
                </a:lnTo>
                <a:lnTo>
                  <a:pt x="95979" y="107222"/>
                </a:lnTo>
                <a:lnTo>
                  <a:pt x="96041" y="107222"/>
                </a:lnTo>
                <a:lnTo>
                  <a:pt x="96125" y="107222"/>
                </a:lnTo>
                <a:lnTo>
                  <a:pt x="96209" y="106742"/>
                </a:lnTo>
                <a:lnTo>
                  <a:pt x="96272" y="106434"/>
                </a:lnTo>
                <a:lnTo>
                  <a:pt x="96356" y="106194"/>
                </a:lnTo>
                <a:lnTo>
                  <a:pt x="96461" y="105852"/>
                </a:lnTo>
                <a:lnTo>
                  <a:pt x="96314" y="105852"/>
                </a:lnTo>
                <a:lnTo>
                  <a:pt x="96314" y="105989"/>
                </a:lnTo>
                <a:lnTo>
                  <a:pt x="96209" y="106297"/>
                </a:lnTo>
                <a:lnTo>
                  <a:pt x="96125" y="106537"/>
                </a:lnTo>
                <a:lnTo>
                  <a:pt x="96020" y="106742"/>
                </a:lnTo>
                <a:lnTo>
                  <a:pt x="95853" y="106879"/>
                </a:lnTo>
                <a:lnTo>
                  <a:pt x="95559" y="106914"/>
                </a:lnTo>
                <a:lnTo>
                  <a:pt x="95433" y="106605"/>
                </a:lnTo>
                <a:lnTo>
                  <a:pt x="95286" y="106365"/>
                </a:lnTo>
                <a:lnTo>
                  <a:pt x="95328" y="105543"/>
                </a:lnTo>
                <a:lnTo>
                  <a:pt x="95328" y="104687"/>
                </a:lnTo>
                <a:lnTo>
                  <a:pt x="95328" y="103762"/>
                </a:lnTo>
                <a:lnTo>
                  <a:pt x="95244" y="102803"/>
                </a:lnTo>
                <a:lnTo>
                  <a:pt x="95139" y="102015"/>
                </a:lnTo>
                <a:lnTo>
                  <a:pt x="94993" y="101330"/>
                </a:lnTo>
                <a:lnTo>
                  <a:pt x="94678" y="100816"/>
                </a:lnTo>
                <a:lnTo>
                  <a:pt x="94300" y="100508"/>
                </a:lnTo>
                <a:lnTo>
                  <a:pt x="94069" y="100508"/>
                </a:lnTo>
                <a:lnTo>
                  <a:pt x="93797" y="100268"/>
                </a:lnTo>
                <a:lnTo>
                  <a:pt x="93524" y="99891"/>
                </a:lnTo>
                <a:lnTo>
                  <a:pt x="93272" y="99377"/>
                </a:lnTo>
                <a:lnTo>
                  <a:pt x="93041" y="98966"/>
                </a:lnTo>
                <a:lnTo>
                  <a:pt x="92895" y="98589"/>
                </a:lnTo>
                <a:lnTo>
                  <a:pt x="92811" y="98521"/>
                </a:lnTo>
                <a:lnTo>
                  <a:pt x="92727" y="98452"/>
                </a:lnTo>
                <a:lnTo>
                  <a:pt x="92622" y="98452"/>
                </a:lnTo>
                <a:lnTo>
                  <a:pt x="92538" y="98384"/>
                </a:lnTo>
                <a:lnTo>
                  <a:pt x="92475" y="98315"/>
                </a:lnTo>
                <a:lnTo>
                  <a:pt x="92265" y="97767"/>
                </a:lnTo>
                <a:lnTo>
                  <a:pt x="91930" y="97322"/>
                </a:lnTo>
                <a:lnTo>
                  <a:pt x="91552" y="97151"/>
                </a:lnTo>
                <a:lnTo>
                  <a:pt x="91090" y="97013"/>
                </a:lnTo>
                <a:lnTo>
                  <a:pt x="90587" y="97082"/>
                </a:lnTo>
                <a:lnTo>
                  <a:pt x="90671" y="97904"/>
                </a:lnTo>
                <a:lnTo>
                  <a:pt x="90104" y="98281"/>
                </a:lnTo>
                <a:lnTo>
                  <a:pt x="89643" y="98658"/>
                </a:lnTo>
                <a:lnTo>
                  <a:pt x="89139" y="99000"/>
                </a:lnTo>
                <a:lnTo>
                  <a:pt x="88657" y="99343"/>
                </a:lnTo>
                <a:lnTo>
                  <a:pt x="88048" y="99514"/>
                </a:lnTo>
                <a:lnTo>
                  <a:pt x="87965" y="99377"/>
                </a:lnTo>
                <a:lnTo>
                  <a:pt x="87923" y="99274"/>
                </a:lnTo>
                <a:lnTo>
                  <a:pt x="87860" y="99206"/>
                </a:lnTo>
                <a:lnTo>
                  <a:pt x="87776" y="99069"/>
                </a:lnTo>
                <a:lnTo>
                  <a:pt x="87776" y="98281"/>
                </a:lnTo>
                <a:lnTo>
                  <a:pt x="87587" y="98007"/>
                </a:lnTo>
                <a:lnTo>
                  <a:pt x="87230" y="97699"/>
                </a:lnTo>
                <a:lnTo>
                  <a:pt x="86790" y="97390"/>
                </a:lnTo>
                <a:lnTo>
                  <a:pt x="86244" y="97082"/>
                </a:lnTo>
                <a:lnTo>
                  <a:pt x="85762" y="96774"/>
                </a:lnTo>
                <a:lnTo>
                  <a:pt x="85342" y="96602"/>
                </a:lnTo>
                <a:lnTo>
                  <a:pt x="84986" y="96465"/>
                </a:lnTo>
                <a:lnTo>
                  <a:pt x="84923" y="96465"/>
                </a:lnTo>
                <a:lnTo>
                  <a:pt x="84713" y="96602"/>
                </a:lnTo>
                <a:lnTo>
                  <a:pt x="84503" y="96705"/>
                </a:lnTo>
                <a:lnTo>
                  <a:pt x="84293" y="96774"/>
                </a:lnTo>
                <a:lnTo>
                  <a:pt x="84146" y="96842"/>
                </a:lnTo>
                <a:lnTo>
                  <a:pt x="83916" y="96911"/>
                </a:lnTo>
                <a:lnTo>
                  <a:pt x="83664" y="96911"/>
                </a:lnTo>
                <a:lnTo>
                  <a:pt x="83433" y="96842"/>
                </a:lnTo>
                <a:lnTo>
                  <a:pt x="83307" y="96842"/>
                </a:lnTo>
                <a:lnTo>
                  <a:pt x="83265" y="96945"/>
                </a:lnTo>
                <a:lnTo>
                  <a:pt x="83202" y="97013"/>
                </a:lnTo>
                <a:lnTo>
                  <a:pt x="83160" y="97219"/>
                </a:lnTo>
                <a:lnTo>
                  <a:pt x="83118" y="97322"/>
                </a:lnTo>
                <a:lnTo>
                  <a:pt x="83034" y="97390"/>
                </a:lnTo>
                <a:lnTo>
                  <a:pt x="82846" y="97527"/>
                </a:lnTo>
                <a:lnTo>
                  <a:pt x="82468" y="97699"/>
                </a:lnTo>
                <a:lnTo>
                  <a:pt x="82048" y="97904"/>
                </a:lnTo>
                <a:lnTo>
                  <a:pt x="81587" y="98007"/>
                </a:lnTo>
                <a:lnTo>
                  <a:pt x="81293" y="98075"/>
                </a:lnTo>
                <a:lnTo>
                  <a:pt x="81293" y="97904"/>
                </a:lnTo>
                <a:lnTo>
                  <a:pt x="81293" y="97836"/>
                </a:lnTo>
                <a:lnTo>
                  <a:pt x="81335" y="97767"/>
                </a:lnTo>
                <a:lnTo>
                  <a:pt x="81335" y="97699"/>
                </a:lnTo>
                <a:lnTo>
                  <a:pt x="81356" y="97630"/>
                </a:lnTo>
                <a:lnTo>
                  <a:pt x="81440" y="97596"/>
                </a:lnTo>
                <a:lnTo>
                  <a:pt x="81587" y="97527"/>
                </a:lnTo>
                <a:lnTo>
                  <a:pt x="81713" y="97459"/>
                </a:lnTo>
                <a:lnTo>
                  <a:pt x="81776" y="97390"/>
                </a:lnTo>
                <a:lnTo>
                  <a:pt x="81671" y="97288"/>
                </a:lnTo>
                <a:lnTo>
                  <a:pt x="81524" y="97151"/>
                </a:lnTo>
                <a:lnTo>
                  <a:pt x="81440" y="96945"/>
                </a:lnTo>
                <a:lnTo>
                  <a:pt x="81356" y="96774"/>
                </a:lnTo>
                <a:lnTo>
                  <a:pt x="81293" y="96602"/>
                </a:lnTo>
                <a:lnTo>
                  <a:pt x="81209" y="96602"/>
                </a:lnTo>
                <a:lnTo>
                  <a:pt x="81209" y="97527"/>
                </a:lnTo>
                <a:lnTo>
                  <a:pt x="80727" y="97459"/>
                </a:lnTo>
                <a:lnTo>
                  <a:pt x="80139" y="97459"/>
                </a:lnTo>
                <a:lnTo>
                  <a:pt x="79573" y="97527"/>
                </a:lnTo>
                <a:lnTo>
                  <a:pt x="79006" y="97596"/>
                </a:lnTo>
                <a:lnTo>
                  <a:pt x="78461" y="97767"/>
                </a:lnTo>
                <a:lnTo>
                  <a:pt x="78083" y="98007"/>
                </a:lnTo>
                <a:lnTo>
                  <a:pt x="78000" y="98075"/>
                </a:lnTo>
                <a:lnTo>
                  <a:pt x="78000" y="98212"/>
                </a:lnTo>
                <a:lnTo>
                  <a:pt x="77979" y="98315"/>
                </a:lnTo>
                <a:lnTo>
                  <a:pt x="77979" y="98521"/>
                </a:lnTo>
                <a:lnTo>
                  <a:pt x="77937" y="98589"/>
                </a:lnTo>
                <a:lnTo>
                  <a:pt x="77895" y="98692"/>
                </a:lnTo>
                <a:lnTo>
                  <a:pt x="77811" y="98761"/>
                </a:lnTo>
                <a:lnTo>
                  <a:pt x="77748" y="98829"/>
                </a:lnTo>
                <a:lnTo>
                  <a:pt x="77748" y="98829"/>
                </a:lnTo>
                <a:lnTo>
                  <a:pt x="77748" y="98829"/>
                </a:lnTo>
                <a:lnTo>
                  <a:pt x="77580" y="98966"/>
                </a:lnTo>
                <a:lnTo>
                  <a:pt x="77370" y="99137"/>
                </a:lnTo>
                <a:lnTo>
                  <a:pt x="77139" y="99274"/>
                </a:lnTo>
                <a:lnTo>
                  <a:pt x="77055" y="99377"/>
                </a:lnTo>
                <a:lnTo>
                  <a:pt x="77055" y="99514"/>
                </a:lnTo>
                <a:lnTo>
                  <a:pt x="77160" y="99514"/>
                </a:lnTo>
                <a:lnTo>
                  <a:pt x="77244" y="99583"/>
                </a:lnTo>
                <a:lnTo>
                  <a:pt x="77328" y="99583"/>
                </a:lnTo>
                <a:lnTo>
                  <a:pt x="77391" y="99651"/>
                </a:lnTo>
                <a:lnTo>
                  <a:pt x="77433" y="99377"/>
                </a:lnTo>
                <a:lnTo>
                  <a:pt x="77475" y="99274"/>
                </a:lnTo>
                <a:lnTo>
                  <a:pt x="77517" y="99137"/>
                </a:lnTo>
                <a:lnTo>
                  <a:pt x="77580" y="99069"/>
                </a:lnTo>
                <a:lnTo>
                  <a:pt x="77622" y="98966"/>
                </a:lnTo>
                <a:lnTo>
                  <a:pt x="77748" y="98829"/>
                </a:lnTo>
                <a:lnTo>
                  <a:pt x="77748" y="98829"/>
                </a:lnTo>
                <a:lnTo>
                  <a:pt x="77790" y="98898"/>
                </a:lnTo>
                <a:lnTo>
                  <a:pt x="77811" y="98898"/>
                </a:lnTo>
                <a:lnTo>
                  <a:pt x="77853" y="98898"/>
                </a:lnTo>
                <a:lnTo>
                  <a:pt x="77853" y="98898"/>
                </a:lnTo>
                <a:lnTo>
                  <a:pt x="77895" y="98966"/>
                </a:lnTo>
                <a:lnTo>
                  <a:pt x="78083" y="99446"/>
                </a:lnTo>
                <a:lnTo>
                  <a:pt x="78167" y="99960"/>
                </a:lnTo>
                <a:lnTo>
                  <a:pt x="78167" y="100576"/>
                </a:lnTo>
                <a:lnTo>
                  <a:pt x="77748" y="100439"/>
                </a:lnTo>
                <a:lnTo>
                  <a:pt x="77748" y="100576"/>
                </a:lnTo>
                <a:lnTo>
                  <a:pt x="77790" y="100713"/>
                </a:lnTo>
                <a:lnTo>
                  <a:pt x="77811" y="100816"/>
                </a:lnTo>
                <a:lnTo>
                  <a:pt x="77853" y="100953"/>
                </a:lnTo>
                <a:lnTo>
                  <a:pt x="77895" y="101124"/>
                </a:lnTo>
                <a:lnTo>
                  <a:pt x="77790" y="101124"/>
                </a:lnTo>
                <a:lnTo>
                  <a:pt x="77706" y="101124"/>
                </a:lnTo>
                <a:lnTo>
                  <a:pt x="77664" y="101193"/>
                </a:lnTo>
                <a:lnTo>
                  <a:pt x="77622" y="101193"/>
                </a:lnTo>
                <a:lnTo>
                  <a:pt x="77622" y="101193"/>
                </a:lnTo>
                <a:lnTo>
                  <a:pt x="77580" y="101330"/>
                </a:lnTo>
                <a:lnTo>
                  <a:pt x="77559" y="101398"/>
                </a:lnTo>
                <a:lnTo>
                  <a:pt x="77622" y="101398"/>
                </a:lnTo>
                <a:lnTo>
                  <a:pt x="77853" y="101707"/>
                </a:lnTo>
                <a:lnTo>
                  <a:pt x="78041" y="101741"/>
                </a:lnTo>
                <a:lnTo>
                  <a:pt x="78272" y="101809"/>
                </a:lnTo>
                <a:lnTo>
                  <a:pt x="78587" y="101946"/>
                </a:lnTo>
                <a:lnTo>
                  <a:pt x="78776" y="102118"/>
                </a:lnTo>
                <a:lnTo>
                  <a:pt x="79048" y="102426"/>
                </a:lnTo>
                <a:lnTo>
                  <a:pt x="79258" y="102700"/>
                </a:lnTo>
                <a:lnTo>
                  <a:pt x="79489" y="102940"/>
                </a:lnTo>
                <a:lnTo>
                  <a:pt x="79342" y="103625"/>
                </a:lnTo>
                <a:lnTo>
                  <a:pt x="79153" y="104310"/>
                </a:lnTo>
                <a:lnTo>
                  <a:pt x="79048" y="104173"/>
                </a:lnTo>
                <a:lnTo>
                  <a:pt x="79006" y="104139"/>
                </a:lnTo>
                <a:lnTo>
                  <a:pt x="78923" y="104070"/>
                </a:lnTo>
                <a:lnTo>
                  <a:pt x="78881" y="104002"/>
                </a:lnTo>
                <a:lnTo>
                  <a:pt x="78818" y="103933"/>
                </a:lnTo>
                <a:lnTo>
                  <a:pt x="78734" y="103865"/>
                </a:lnTo>
                <a:lnTo>
                  <a:pt x="78692" y="104070"/>
                </a:lnTo>
                <a:lnTo>
                  <a:pt x="78650" y="104242"/>
                </a:lnTo>
                <a:lnTo>
                  <a:pt x="78629" y="104379"/>
                </a:lnTo>
                <a:lnTo>
                  <a:pt x="78545" y="104447"/>
                </a:lnTo>
                <a:lnTo>
                  <a:pt x="78461" y="104481"/>
                </a:lnTo>
                <a:lnTo>
                  <a:pt x="78314" y="104550"/>
                </a:lnTo>
                <a:lnTo>
                  <a:pt x="78314" y="104242"/>
                </a:lnTo>
                <a:lnTo>
                  <a:pt x="78314" y="104002"/>
                </a:lnTo>
                <a:lnTo>
                  <a:pt x="78314" y="103796"/>
                </a:lnTo>
                <a:lnTo>
                  <a:pt x="78314" y="103762"/>
                </a:lnTo>
                <a:lnTo>
                  <a:pt x="78125" y="103180"/>
                </a:lnTo>
                <a:lnTo>
                  <a:pt x="77811" y="103111"/>
                </a:lnTo>
                <a:lnTo>
                  <a:pt x="77622" y="103077"/>
                </a:lnTo>
                <a:lnTo>
                  <a:pt x="77433" y="103008"/>
                </a:lnTo>
                <a:lnTo>
                  <a:pt x="77202" y="102871"/>
                </a:lnTo>
                <a:lnTo>
                  <a:pt x="77202" y="102700"/>
                </a:lnTo>
                <a:lnTo>
                  <a:pt x="77160" y="102495"/>
                </a:lnTo>
                <a:lnTo>
                  <a:pt x="77139" y="102392"/>
                </a:lnTo>
                <a:lnTo>
                  <a:pt x="77097" y="102323"/>
                </a:lnTo>
                <a:lnTo>
                  <a:pt x="76972" y="102255"/>
                </a:lnTo>
                <a:lnTo>
                  <a:pt x="76867" y="102255"/>
                </a:lnTo>
                <a:lnTo>
                  <a:pt x="76720" y="102186"/>
                </a:lnTo>
                <a:lnTo>
                  <a:pt x="76720" y="102083"/>
                </a:lnTo>
                <a:lnTo>
                  <a:pt x="76636" y="102083"/>
                </a:lnTo>
                <a:lnTo>
                  <a:pt x="76741" y="102632"/>
                </a:lnTo>
                <a:lnTo>
                  <a:pt x="76825" y="103180"/>
                </a:lnTo>
                <a:lnTo>
                  <a:pt x="76783" y="103693"/>
                </a:lnTo>
                <a:lnTo>
                  <a:pt x="76636" y="103796"/>
                </a:lnTo>
                <a:lnTo>
                  <a:pt x="76489" y="103933"/>
                </a:lnTo>
                <a:lnTo>
                  <a:pt x="76363" y="104139"/>
                </a:lnTo>
                <a:lnTo>
                  <a:pt x="76111" y="104002"/>
                </a:lnTo>
                <a:lnTo>
                  <a:pt x="76111" y="103317"/>
                </a:lnTo>
                <a:lnTo>
                  <a:pt x="75461" y="103111"/>
                </a:lnTo>
                <a:lnTo>
                  <a:pt x="75461" y="103796"/>
                </a:lnTo>
                <a:lnTo>
                  <a:pt x="75335" y="103933"/>
                </a:lnTo>
                <a:lnTo>
                  <a:pt x="75293" y="104002"/>
                </a:lnTo>
                <a:lnTo>
                  <a:pt x="75230" y="104002"/>
                </a:lnTo>
                <a:lnTo>
                  <a:pt x="75146" y="104070"/>
                </a:lnTo>
                <a:lnTo>
                  <a:pt x="75041" y="104139"/>
                </a:lnTo>
                <a:lnTo>
                  <a:pt x="74685" y="103865"/>
                </a:lnTo>
                <a:lnTo>
                  <a:pt x="74307" y="103762"/>
                </a:lnTo>
                <a:lnTo>
                  <a:pt x="73930" y="103693"/>
                </a:lnTo>
                <a:lnTo>
                  <a:pt x="73741" y="103077"/>
                </a:lnTo>
                <a:lnTo>
                  <a:pt x="73468" y="102563"/>
                </a:lnTo>
                <a:lnTo>
                  <a:pt x="73090" y="102186"/>
                </a:lnTo>
                <a:lnTo>
                  <a:pt x="72671" y="102186"/>
                </a:lnTo>
                <a:lnTo>
                  <a:pt x="72251" y="101193"/>
                </a:lnTo>
                <a:lnTo>
                  <a:pt x="72125" y="101261"/>
                </a:lnTo>
                <a:lnTo>
                  <a:pt x="72020" y="101330"/>
                </a:lnTo>
                <a:lnTo>
                  <a:pt x="71916" y="101330"/>
                </a:lnTo>
                <a:lnTo>
                  <a:pt x="71706" y="101330"/>
                </a:lnTo>
                <a:lnTo>
                  <a:pt x="71706" y="101193"/>
                </a:lnTo>
                <a:lnTo>
                  <a:pt x="71706" y="101124"/>
                </a:lnTo>
                <a:lnTo>
                  <a:pt x="71706" y="101056"/>
                </a:lnTo>
                <a:lnTo>
                  <a:pt x="71685" y="101021"/>
                </a:lnTo>
                <a:lnTo>
                  <a:pt x="71643" y="100953"/>
                </a:lnTo>
                <a:lnTo>
                  <a:pt x="71559" y="101021"/>
                </a:lnTo>
                <a:lnTo>
                  <a:pt x="71412" y="101124"/>
                </a:lnTo>
                <a:lnTo>
                  <a:pt x="71286" y="101193"/>
                </a:lnTo>
                <a:lnTo>
                  <a:pt x="71370" y="101330"/>
                </a:lnTo>
                <a:lnTo>
                  <a:pt x="71412" y="101433"/>
                </a:lnTo>
                <a:lnTo>
                  <a:pt x="71412" y="101501"/>
                </a:lnTo>
                <a:lnTo>
                  <a:pt x="71454" y="101638"/>
                </a:lnTo>
                <a:lnTo>
                  <a:pt x="71454" y="101809"/>
                </a:lnTo>
                <a:lnTo>
                  <a:pt x="71496" y="102015"/>
                </a:lnTo>
                <a:lnTo>
                  <a:pt x="71286" y="102015"/>
                </a:lnTo>
                <a:lnTo>
                  <a:pt x="70846" y="102323"/>
                </a:lnTo>
                <a:lnTo>
                  <a:pt x="70342" y="102426"/>
                </a:lnTo>
                <a:lnTo>
                  <a:pt x="69776" y="102392"/>
                </a:lnTo>
                <a:lnTo>
                  <a:pt x="69188" y="102186"/>
                </a:lnTo>
                <a:lnTo>
                  <a:pt x="68622" y="102015"/>
                </a:lnTo>
                <a:lnTo>
                  <a:pt x="68013" y="101878"/>
                </a:lnTo>
                <a:lnTo>
                  <a:pt x="67405" y="101878"/>
                </a:lnTo>
                <a:lnTo>
                  <a:pt x="66839" y="102118"/>
                </a:lnTo>
                <a:lnTo>
                  <a:pt x="66146" y="102495"/>
                </a:lnTo>
                <a:lnTo>
                  <a:pt x="65412" y="103008"/>
                </a:lnTo>
                <a:lnTo>
                  <a:pt x="64699" y="103488"/>
                </a:lnTo>
                <a:lnTo>
                  <a:pt x="64006" y="104139"/>
                </a:lnTo>
                <a:lnTo>
                  <a:pt x="63482" y="104824"/>
                </a:lnTo>
                <a:lnTo>
                  <a:pt x="63356" y="105064"/>
                </a:lnTo>
                <a:lnTo>
                  <a:pt x="63293" y="105441"/>
                </a:lnTo>
                <a:lnTo>
                  <a:pt x="63167" y="105852"/>
                </a:lnTo>
                <a:lnTo>
                  <a:pt x="63062" y="106126"/>
                </a:lnTo>
                <a:lnTo>
                  <a:pt x="62790" y="106434"/>
                </a:lnTo>
                <a:lnTo>
                  <a:pt x="62475" y="106605"/>
                </a:lnTo>
                <a:lnTo>
                  <a:pt x="62223" y="106914"/>
                </a:lnTo>
                <a:lnTo>
                  <a:pt x="61867" y="106914"/>
                </a:lnTo>
                <a:lnTo>
                  <a:pt x="61867" y="107359"/>
                </a:lnTo>
                <a:lnTo>
                  <a:pt x="61531" y="107564"/>
                </a:lnTo>
                <a:lnTo>
                  <a:pt x="61216" y="107804"/>
                </a:lnTo>
                <a:lnTo>
                  <a:pt x="60923" y="107976"/>
                </a:lnTo>
                <a:lnTo>
                  <a:pt x="60545" y="108113"/>
                </a:lnTo>
                <a:lnTo>
                  <a:pt x="60545" y="107976"/>
                </a:lnTo>
                <a:lnTo>
                  <a:pt x="60545" y="107873"/>
                </a:lnTo>
                <a:lnTo>
                  <a:pt x="60587" y="107804"/>
                </a:lnTo>
                <a:lnTo>
                  <a:pt x="60587" y="107736"/>
                </a:lnTo>
                <a:lnTo>
                  <a:pt x="60587" y="107667"/>
                </a:lnTo>
                <a:lnTo>
                  <a:pt x="60545" y="107599"/>
                </a:lnTo>
                <a:lnTo>
                  <a:pt x="60503" y="107564"/>
                </a:lnTo>
                <a:lnTo>
                  <a:pt x="60545" y="107564"/>
                </a:lnTo>
                <a:lnTo>
                  <a:pt x="60587" y="107359"/>
                </a:lnTo>
                <a:lnTo>
                  <a:pt x="60545" y="107188"/>
                </a:lnTo>
                <a:lnTo>
                  <a:pt x="60545" y="106982"/>
                </a:lnTo>
                <a:lnTo>
                  <a:pt x="60545" y="106914"/>
                </a:lnTo>
                <a:lnTo>
                  <a:pt x="60587" y="106914"/>
                </a:lnTo>
                <a:lnTo>
                  <a:pt x="60545" y="106914"/>
                </a:lnTo>
                <a:lnTo>
                  <a:pt x="60545" y="106982"/>
                </a:lnTo>
                <a:lnTo>
                  <a:pt x="60545" y="106982"/>
                </a:lnTo>
                <a:lnTo>
                  <a:pt x="60503" y="107119"/>
                </a:lnTo>
                <a:lnTo>
                  <a:pt x="60419" y="107188"/>
                </a:lnTo>
                <a:lnTo>
                  <a:pt x="60377" y="107290"/>
                </a:lnTo>
                <a:lnTo>
                  <a:pt x="60314" y="107359"/>
                </a:lnTo>
                <a:lnTo>
                  <a:pt x="60272" y="107427"/>
                </a:lnTo>
                <a:lnTo>
                  <a:pt x="60272" y="107496"/>
                </a:lnTo>
                <a:lnTo>
                  <a:pt x="60272" y="107496"/>
                </a:lnTo>
                <a:lnTo>
                  <a:pt x="60377" y="107496"/>
                </a:lnTo>
                <a:lnTo>
                  <a:pt x="60419" y="107496"/>
                </a:lnTo>
                <a:lnTo>
                  <a:pt x="60461" y="107564"/>
                </a:lnTo>
                <a:lnTo>
                  <a:pt x="60503" y="107564"/>
                </a:lnTo>
                <a:lnTo>
                  <a:pt x="60503" y="107564"/>
                </a:lnTo>
                <a:lnTo>
                  <a:pt x="60419" y="107804"/>
                </a:lnTo>
                <a:lnTo>
                  <a:pt x="60314" y="108113"/>
                </a:lnTo>
                <a:lnTo>
                  <a:pt x="60272" y="108421"/>
                </a:lnTo>
                <a:lnTo>
                  <a:pt x="60188" y="108489"/>
                </a:lnTo>
                <a:lnTo>
                  <a:pt x="60125" y="108558"/>
                </a:lnTo>
                <a:lnTo>
                  <a:pt x="60083" y="108489"/>
                </a:lnTo>
                <a:lnTo>
                  <a:pt x="60041" y="108489"/>
                </a:lnTo>
                <a:lnTo>
                  <a:pt x="60000" y="108421"/>
                </a:lnTo>
                <a:lnTo>
                  <a:pt x="60000" y="108352"/>
                </a:lnTo>
                <a:lnTo>
                  <a:pt x="59958" y="108284"/>
                </a:lnTo>
                <a:lnTo>
                  <a:pt x="59895" y="108250"/>
                </a:lnTo>
                <a:lnTo>
                  <a:pt x="59811" y="108181"/>
                </a:lnTo>
                <a:lnTo>
                  <a:pt x="59706" y="108113"/>
                </a:lnTo>
                <a:lnTo>
                  <a:pt x="59664" y="108421"/>
                </a:lnTo>
                <a:lnTo>
                  <a:pt x="59622" y="108661"/>
                </a:lnTo>
                <a:lnTo>
                  <a:pt x="59538" y="108866"/>
                </a:lnTo>
                <a:lnTo>
                  <a:pt x="59475" y="108969"/>
                </a:lnTo>
                <a:lnTo>
                  <a:pt x="59328" y="109037"/>
                </a:lnTo>
                <a:lnTo>
                  <a:pt x="59097" y="109037"/>
                </a:lnTo>
                <a:lnTo>
                  <a:pt x="59097" y="109723"/>
                </a:lnTo>
                <a:lnTo>
                  <a:pt x="59013" y="109928"/>
                </a:lnTo>
                <a:lnTo>
                  <a:pt x="58909" y="110031"/>
                </a:lnTo>
                <a:lnTo>
                  <a:pt x="58825" y="110236"/>
                </a:lnTo>
                <a:lnTo>
                  <a:pt x="58741" y="110408"/>
                </a:lnTo>
                <a:lnTo>
                  <a:pt x="58594" y="110545"/>
                </a:lnTo>
                <a:lnTo>
                  <a:pt x="58552" y="110545"/>
                </a:lnTo>
                <a:lnTo>
                  <a:pt x="58510" y="110545"/>
                </a:lnTo>
                <a:lnTo>
                  <a:pt x="58447" y="110476"/>
                </a:lnTo>
                <a:lnTo>
                  <a:pt x="58363" y="110476"/>
                </a:lnTo>
                <a:lnTo>
                  <a:pt x="58258" y="110408"/>
                </a:lnTo>
                <a:lnTo>
                  <a:pt x="58258" y="110545"/>
                </a:lnTo>
                <a:lnTo>
                  <a:pt x="58363" y="110922"/>
                </a:lnTo>
                <a:lnTo>
                  <a:pt x="58405" y="111333"/>
                </a:lnTo>
                <a:lnTo>
                  <a:pt x="58405" y="111984"/>
                </a:lnTo>
                <a:lnTo>
                  <a:pt x="58321" y="112600"/>
                </a:lnTo>
                <a:lnTo>
                  <a:pt x="58216" y="113148"/>
                </a:lnTo>
                <a:lnTo>
                  <a:pt x="58090" y="113662"/>
                </a:lnTo>
                <a:lnTo>
                  <a:pt x="58090" y="113731"/>
                </a:lnTo>
                <a:lnTo>
                  <a:pt x="58069" y="113765"/>
                </a:lnTo>
                <a:lnTo>
                  <a:pt x="57986" y="113902"/>
                </a:lnTo>
                <a:lnTo>
                  <a:pt x="57944" y="114073"/>
                </a:lnTo>
                <a:lnTo>
                  <a:pt x="57860" y="114210"/>
                </a:lnTo>
                <a:lnTo>
                  <a:pt x="57839" y="114347"/>
                </a:lnTo>
                <a:lnTo>
                  <a:pt x="57797" y="114416"/>
                </a:lnTo>
                <a:lnTo>
                  <a:pt x="57755" y="114450"/>
                </a:lnTo>
                <a:lnTo>
                  <a:pt x="57944" y="114895"/>
                </a:lnTo>
                <a:lnTo>
                  <a:pt x="58090" y="115580"/>
                </a:lnTo>
                <a:lnTo>
                  <a:pt x="58258" y="116403"/>
                </a:lnTo>
                <a:lnTo>
                  <a:pt x="58363" y="117190"/>
                </a:lnTo>
                <a:lnTo>
                  <a:pt x="58489" y="117944"/>
                </a:lnTo>
                <a:lnTo>
                  <a:pt x="58594" y="118526"/>
                </a:lnTo>
                <a:lnTo>
                  <a:pt x="58699" y="118766"/>
                </a:lnTo>
                <a:lnTo>
                  <a:pt x="58825" y="118869"/>
                </a:lnTo>
                <a:lnTo>
                  <a:pt x="58930" y="119006"/>
                </a:lnTo>
                <a:lnTo>
                  <a:pt x="59055" y="119212"/>
                </a:lnTo>
                <a:lnTo>
                  <a:pt x="59118" y="119623"/>
                </a:lnTo>
                <a:lnTo>
                  <a:pt x="59013" y="119623"/>
                </a:lnTo>
                <a:lnTo>
                  <a:pt x="59013" y="119760"/>
                </a:lnTo>
                <a:lnTo>
                  <a:pt x="58699" y="119828"/>
                </a:lnTo>
                <a:lnTo>
                  <a:pt x="58489" y="119897"/>
                </a:lnTo>
                <a:lnTo>
                  <a:pt x="58258" y="119931"/>
                </a:lnTo>
                <a:lnTo>
                  <a:pt x="57944" y="120000"/>
                </a:lnTo>
                <a:lnTo>
                  <a:pt x="57671" y="119520"/>
                </a:lnTo>
                <a:lnTo>
                  <a:pt x="57419" y="119314"/>
                </a:lnTo>
                <a:lnTo>
                  <a:pt x="57104" y="119246"/>
                </a:lnTo>
                <a:lnTo>
                  <a:pt x="56811" y="119246"/>
                </a:lnTo>
                <a:lnTo>
                  <a:pt x="56412" y="119212"/>
                </a:lnTo>
                <a:lnTo>
                  <a:pt x="55993" y="119006"/>
                </a:lnTo>
                <a:lnTo>
                  <a:pt x="55930" y="118938"/>
                </a:lnTo>
                <a:lnTo>
                  <a:pt x="55846" y="118835"/>
                </a:lnTo>
                <a:lnTo>
                  <a:pt x="55804" y="118698"/>
                </a:lnTo>
                <a:lnTo>
                  <a:pt x="55762" y="118561"/>
                </a:lnTo>
                <a:lnTo>
                  <a:pt x="55741" y="118458"/>
                </a:lnTo>
                <a:lnTo>
                  <a:pt x="55657" y="118321"/>
                </a:lnTo>
                <a:lnTo>
                  <a:pt x="54923" y="118184"/>
                </a:lnTo>
                <a:lnTo>
                  <a:pt x="54860" y="118150"/>
                </a:lnTo>
                <a:lnTo>
                  <a:pt x="54860" y="118013"/>
                </a:lnTo>
                <a:lnTo>
                  <a:pt x="54818" y="117876"/>
                </a:lnTo>
                <a:lnTo>
                  <a:pt x="54776" y="117773"/>
                </a:lnTo>
                <a:lnTo>
                  <a:pt x="54734" y="117636"/>
                </a:lnTo>
                <a:lnTo>
                  <a:pt x="53748" y="117396"/>
                </a:lnTo>
                <a:lnTo>
                  <a:pt x="53664" y="116574"/>
                </a:lnTo>
                <a:lnTo>
                  <a:pt x="53517" y="115786"/>
                </a:lnTo>
                <a:lnTo>
                  <a:pt x="53244" y="114964"/>
                </a:lnTo>
                <a:lnTo>
                  <a:pt x="53034" y="114210"/>
                </a:lnTo>
                <a:lnTo>
                  <a:pt x="52804" y="113354"/>
                </a:lnTo>
                <a:lnTo>
                  <a:pt x="52636" y="112360"/>
                </a:lnTo>
                <a:lnTo>
                  <a:pt x="52573" y="111298"/>
                </a:lnTo>
                <a:lnTo>
                  <a:pt x="52111" y="110853"/>
                </a:lnTo>
                <a:lnTo>
                  <a:pt x="51692" y="110099"/>
                </a:lnTo>
                <a:lnTo>
                  <a:pt x="51230" y="109106"/>
                </a:lnTo>
                <a:lnTo>
                  <a:pt x="50811" y="107976"/>
                </a:lnTo>
                <a:lnTo>
                  <a:pt x="50433" y="106879"/>
                </a:lnTo>
                <a:lnTo>
                  <a:pt x="50118" y="105852"/>
                </a:lnTo>
                <a:lnTo>
                  <a:pt x="49867" y="104995"/>
                </a:lnTo>
                <a:lnTo>
                  <a:pt x="49594" y="104173"/>
                </a:lnTo>
                <a:lnTo>
                  <a:pt x="49258" y="103248"/>
                </a:lnTo>
                <a:lnTo>
                  <a:pt x="48755" y="102426"/>
                </a:lnTo>
                <a:lnTo>
                  <a:pt x="48251" y="101809"/>
                </a:lnTo>
                <a:lnTo>
                  <a:pt x="47685" y="101433"/>
                </a:lnTo>
                <a:lnTo>
                  <a:pt x="47685" y="100953"/>
                </a:lnTo>
                <a:lnTo>
                  <a:pt x="47601" y="100816"/>
                </a:lnTo>
                <a:lnTo>
                  <a:pt x="47538" y="100713"/>
                </a:lnTo>
                <a:lnTo>
                  <a:pt x="47496" y="100576"/>
                </a:lnTo>
                <a:lnTo>
                  <a:pt x="47412" y="100371"/>
                </a:lnTo>
                <a:lnTo>
                  <a:pt x="47034" y="100508"/>
                </a:lnTo>
                <a:lnTo>
                  <a:pt x="46510" y="100508"/>
                </a:lnTo>
                <a:lnTo>
                  <a:pt x="45923" y="100371"/>
                </a:lnTo>
                <a:lnTo>
                  <a:pt x="45902" y="100336"/>
                </a:lnTo>
                <a:lnTo>
                  <a:pt x="45818" y="100268"/>
                </a:lnTo>
                <a:lnTo>
                  <a:pt x="45776" y="100131"/>
                </a:lnTo>
                <a:lnTo>
                  <a:pt x="45692" y="100062"/>
                </a:lnTo>
                <a:lnTo>
                  <a:pt x="45629" y="100028"/>
                </a:lnTo>
                <a:lnTo>
                  <a:pt x="45587" y="99960"/>
                </a:lnTo>
                <a:lnTo>
                  <a:pt x="45482" y="100028"/>
                </a:lnTo>
                <a:lnTo>
                  <a:pt x="45209" y="100131"/>
                </a:lnTo>
                <a:lnTo>
                  <a:pt x="44895" y="100268"/>
                </a:lnTo>
                <a:lnTo>
                  <a:pt x="44601" y="100336"/>
                </a:lnTo>
                <a:lnTo>
                  <a:pt x="44412" y="100953"/>
                </a:lnTo>
                <a:lnTo>
                  <a:pt x="44223" y="101570"/>
                </a:lnTo>
                <a:lnTo>
                  <a:pt x="44013" y="102186"/>
                </a:lnTo>
                <a:lnTo>
                  <a:pt x="43909" y="102940"/>
                </a:lnTo>
                <a:lnTo>
                  <a:pt x="43678" y="102940"/>
                </a:lnTo>
                <a:lnTo>
                  <a:pt x="43573" y="103317"/>
                </a:lnTo>
                <a:lnTo>
                  <a:pt x="43384" y="103556"/>
                </a:lnTo>
                <a:lnTo>
                  <a:pt x="43111" y="103693"/>
                </a:lnTo>
                <a:lnTo>
                  <a:pt x="42755" y="103693"/>
                </a:lnTo>
                <a:lnTo>
                  <a:pt x="42377" y="103248"/>
                </a:lnTo>
                <a:lnTo>
                  <a:pt x="41916" y="102769"/>
                </a:lnTo>
                <a:lnTo>
                  <a:pt x="41391" y="102255"/>
                </a:lnTo>
                <a:lnTo>
                  <a:pt x="40867" y="101707"/>
                </a:lnTo>
                <a:lnTo>
                  <a:pt x="40363" y="101193"/>
                </a:lnTo>
                <a:lnTo>
                  <a:pt x="39986" y="100645"/>
                </a:lnTo>
                <a:lnTo>
                  <a:pt x="39713" y="100131"/>
                </a:lnTo>
                <a:lnTo>
                  <a:pt x="39524" y="99377"/>
                </a:lnTo>
                <a:lnTo>
                  <a:pt x="39398" y="98521"/>
                </a:lnTo>
                <a:lnTo>
                  <a:pt x="39335" y="97596"/>
                </a:lnTo>
                <a:lnTo>
                  <a:pt x="39209" y="96705"/>
                </a:lnTo>
                <a:lnTo>
                  <a:pt x="39062" y="95917"/>
                </a:lnTo>
                <a:lnTo>
                  <a:pt x="38790" y="95266"/>
                </a:lnTo>
                <a:lnTo>
                  <a:pt x="38727" y="95164"/>
                </a:lnTo>
                <a:lnTo>
                  <a:pt x="38685" y="95095"/>
                </a:lnTo>
                <a:lnTo>
                  <a:pt x="38643" y="95095"/>
                </a:lnTo>
                <a:lnTo>
                  <a:pt x="38601" y="95027"/>
                </a:lnTo>
                <a:lnTo>
                  <a:pt x="38559" y="95027"/>
                </a:lnTo>
                <a:lnTo>
                  <a:pt x="38538" y="95027"/>
                </a:lnTo>
                <a:lnTo>
                  <a:pt x="38454" y="94958"/>
                </a:lnTo>
                <a:lnTo>
                  <a:pt x="38370" y="94855"/>
                </a:lnTo>
                <a:lnTo>
                  <a:pt x="38034" y="94170"/>
                </a:lnTo>
                <a:lnTo>
                  <a:pt x="37762" y="93348"/>
                </a:lnTo>
                <a:lnTo>
                  <a:pt x="37468" y="92526"/>
                </a:lnTo>
                <a:lnTo>
                  <a:pt x="36440" y="91293"/>
                </a:lnTo>
                <a:lnTo>
                  <a:pt x="36356" y="90745"/>
                </a:lnTo>
                <a:lnTo>
                  <a:pt x="36272" y="90231"/>
                </a:lnTo>
                <a:lnTo>
                  <a:pt x="35181" y="89991"/>
                </a:lnTo>
                <a:lnTo>
                  <a:pt x="33944" y="89751"/>
                </a:lnTo>
                <a:lnTo>
                  <a:pt x="32769" y="89477"/>
                </a:lnTo>
                <a:lnTo>
                  <a:pt x="31657" y="89237"/>
                </a:lnTo>
                <a:lnTo>
                  <a:pt x="31594" y="90984"/>
                </a:lnTo>
                <a:lnTo>
                  <a:pt x="31363" y="91156"/>
                </a:lnTo>
                <a:lnTo>
                  <a:pt x="31090" y="91224"/>
                </a:lnTo>
                <a:lnTo>
                  <a:pt x="30755" y="91224"/>
                </a:lnTo>
                <a:lnTo>
                  <a:pt x="30377" y="90984"/>
                </a:lnTo>
                <a:lnTo>
                  <a:pt x="29916" y="90916"/>
                </a:lnTo>
                <a:lnTo>
                  <a:pt x="29412" y="90916"/>
                </a:lnTo>
                <a:lnTo>
                  <a:pt x="28909" y="90847"/>
                </a:lnTo>
                <a:lnTo>
                  <a:pt x="27965" y="90539"/>
                </a:lnTo>
                <a:lnTo>
                  <a:pt x="26979" y="90436"/>
                </a:lnTo>
                <a:lnTo>
                  <a:pt x="25972" y="90299"/>
                </a:lnTo>
                <a:lnTo>
                  <a:pt x="24986" y="89991"/>
                </a:lnTo>
                <a:lnTo>
                  <a:pt x="24419" y="89683"/>
                </a:lnTo>
                <a:lnTo>
                  <a:pt x="23916" y="89169"/>
                </a:lnTo>
                <a:lnTo>
                  <a:pt x="23433" y="88689"/>
                </a:lnTo>
                <a:lnTo>
                  <a:pt x="22972" y="88175"/>
                </a:lnTo>
                <a:lnTo>
                  <a:pt x="21902" y="87113"/>
                </a:lnTo>
                <a:lnTo>
                  <a:pt x="20916" y="86120"/>
                </a:lnTo>
                <a:lnTo>
                  <a:pt x="19909" y="85195"/>
                </a:lnTo>
                <a:lnTo>
                  <a:pt x="18881" y="84065"/>
                </a:lnTo>
                <a:lnTo>
                  <a:pt x="18545" y="83825"/>
                </a:lnTo>
                <a:lnTo>
                  <a:pt x="18209" y="83619"/>
                </a:lnTo>
                <a:lnTo>
                  <a:pt x="17853" y="83379"/>
                </a:lnTo>
                <a:lnTo>
                  <a:pt x="17559" y="83208"/>
                </a:lnTo>
                <a:lnTo>
                  <a:pt x="17244" y="82900"/>
                </a:lnTo>
                <a:lnTo>
                  <a:pt x="17055" y="82455"/>
                </a:lnTo>
                <a:lnTo>
                  <a:pt x="16951" y="81872"/>
                </a:lnTo>
                <a:lnTo>
                  <a:pt x="17013" y="81838"/>
                </a:lnTo>
                <a:lnTo>
                  <a:pt x="17013" y="81769"/>
                </a:lnTo>
                <a:lnTo>
                  <a:pt x="17055" y="81701"/>
                </a:lnTo>
                <a:lnTo>
                  <a:pt x="17097" y="81632"/>
                </a:lnTo>
                <a:lnTo>
                  <a:pt x="16363" y="81632"/>
                </a:lnTo>
                <a:lnTo>
                  <a:pt x="16069" y="81461"/>
                </a:lnTo>
                <a:lnTo>
                  <a:pt x="15524" y="81256"/>
                </a:lnTo>
                <a:lnTo>
                  <a:pt x="14874" y="81153"/>
                </a:lnTo>
                <a:lnTo>
                  <a:pt x="14160" y="81016"/>
                </a:lnTo>
                <a:lnTo>
                  <a:pt x="13384" y="80947"/>
                </a:lnTo>
                <a:lnTo>
                  <a:pt x="12713" y="80844"/>
                </a:lnTo>
                <a:lnTo>
                  <a:pt x="12104" y="80776"/>
                </a:lnTo>
                <a:lnTo>
                  <a:pt x="11685" y="80776"/>
                </a:lnTo>
                <a:lnTo>
                  <a:pt x="11601" y="80570"/>
                </a:lnTo>
                <a:lnTo>
                  <a:pt x="11559" y="80502"/>
                </a:lnTo>
                <a:lnTo>
                  <a:pt x="11517" y="80399"/>
                </a:lnTo>
                <a:lnTo>
                  <a:pt x="11496" y="80262"/>
                </a:lnTo>
                <a:lnTo>
                  <a:pt x="11454" y="80091"/>
                </a:lnTo>
                <a:lnTo>
                  <a:pt x="11454" y="79817"/>
                </a:lnTo>
                <a:lnTo>
                  <a:pt x="11328" y="79406"/>
                </a:lnTo>
                <a:lnTo>
                  <a:pt x="11328" y="78892"/>
                </a:lnTo>
                <a:lnTo>
                  <a:pt x="11370" y="78344"/>
                </a:lnTo>
                <a:lnTo>
                  <a:pt x="11370" y="77761"/>
                </a:lnTo>
                <a:lnTo>
                  <a:pt x="11328" y="77213"/>
                </a:lnTo>
                <a:lnTo>
                  <a:pt x="11223" y="76836"/>
                </a:lnTo>
                <a:lnTo>
                  <a:pt x="10951" y="76288"/>
                </a:lnTo>
                <a:lnTo>
                  <a:pt x="10657" y="75672"/>
                </a:lnTo>
                <a:lnTo>
                  <a:pt x="10300" y="74987"/>
                </a:lnTo>
                <a:lnTo>
                  <a:pt x="9965" y="74404"/>
                </a:lnTo>
                <a:lnTo>
                  <a:pt x="9692" y="73993"/>
                </a:lnTo>
                <a:lnTo>
                  <a:pt x="9461" y="73651"/>
                </a:lnTo>
                <a:lnTo>
                  <a:pt x="9398" y="73651"/>
                </a:lnTo>
                <a:lnTo>
                  <a:pt x="9230" y="73616"/>
                </a:lnTo>
                <a:lnTo>
                  <a:pt x="9083" y="73616"/>
                </a:lnTo>
                <a:lnTo>
                  <a:pt x="8895" y="73548"/>
                </a:lnTo>
                <a:lnTo>
                  <a:pt x="8895" y="72966"/>
                </a:lnTo>
                <a:lnTo>
                  <a:pt x="8853" y="72349"/>
                </a:lnTo>
                <a:lnTo>
                  <a:pt x="8853" y="71664"/>
                </a:lnTo>
                <a:lnTo>
                  <a:pt x="8811" y="71253"/>
                </a:lnTo>
                <a:lnTo>
                  <a:pt x="8391" y="71047"/>
                </a:lnTo>
                <a:lnTo>
                  <a:pt x="7930" y="70807"/>
                </a:lnTo>
                <a:lnTo>
                  <a:pt x="7510" y="70499"/>
                </a:lnTo>
                <a:lnTo>
                  <a:pt x="7216" y="70122"/>
                </a:lnTo>
                <a:lnTo>
                  <a:pt x="7090" y="69814"/>
                </a:lnTo>
                <a:lnTo>
                  <a:pt x="7027" y="69437"/>
                </a:lnTo>
                <a:lnTo>
                  <a:pt x="6944" y="69129"/>
                </a:lnTo>
                <a:lnTo>
                  <a:pt x="6839" y="68752"/>
                </a:lnTo>
                <a:lnTo>
                  <a:pt x="6650" y="68512"/>
                </a:lnTo>
                <a:lnTo>
                  <a:pt x="6230" y="68307"/>
                </a:lnTo>
                <a:lnTo>
                  <a:pt x="5811" y="68135"/>
                </a:lnTo>
                <a:lnTo>
                  <a:pt x="5391" y="67930"/>
                </a:lnTo>
                <a:lnTo>
                  <a:pt x="4972" y="67690"/>
                </a:lnTo>
                <a:lnTo>
                  <a:pt x="4615" y="67313"/>
                </a:lnTo>
                <a:lnTo>
                  <a:pt x="4384" y="66799"/>
                </a:lnTo>
                <a:lnTo>
                  <a:pt x="4279" y="66183"/>
                </a:lnTo>
                <a:lnTo>
                  <a:pt x="4384" y="65874"/>
                </a:lnTo>
                <a:lnTo>
                  <a:pt x="4510" y="65326"/>
                </a:lnTo>
                <a:lnTo>
                  <a:pt x="4615" y="64710"/>
                </a:lnTo>
                <a:lnTo>
                  <a:pt x="4699" y="64127"/>
                </a:lnTo>
                <a:lnTo>
                  <a:pt x="4384" y="63888"/>
                </a:lnTo>
                <a:lnTo>
                  <a:pt x="4279" y="63648"/>
                </a:lnTo>
                <a:lnTo>
                  <a:pt x="4237" y="63442"/>
                </a:lnTo>
                <a:lnTo>
                  <a:pt x="4237" y="63271"/>
                </a:lnTo>
                <a:lnTo>
                  <a:pt x="4321" y="63065"/>
                </a:lnTo>
                <a:lnTo>
                  <a:pt x="4321" y="62826"/>
                </a:lnTo>
                <a:lnTo>
                  <a:pt x="4237" y="62517"/>
                </a:lnTo>
                <a:lnTo>
                  <a:pt x="4048" y="62003"/>
                </a:lnTo>
                <a:lnTo>
                  <a:pt x="3776" y="61524"/>
                </a:lnTo>
                <a:lnTo>
                  <a:pt x="3587" y="61010"/>
                </a:lnTo>
                <a:lnTo>
                  <a:pt x="3293" y="60291"/>
                </a:lnTo>
                <a:lnTo>
                  <a:pt x="2937" y="59606"/>
                </a:lnTo>
                <a:lnTo>
                  <a:pt x="2643" y="58852"/>
                </a:lnTo>
                <a:lnTo>
                  <a:pt x="2475" y="58544"/>
                </a:lnTo>
                <a:lnTo>
                  <a:pt x="2328" y="58235"/>
                </a:lnTo>
                <a:lnTo>
                  <a:pt x="2223" y="57721"/>
                </a:lnTo>
                <a:lnTo>
                  <a:pt x="2286" y="57413"/>
                </a:lnTo>
                <a:lnTo>
                  <a:pt x="2286" y="56968"/>
                </a:lnTo>
                <a:lnTo>
                  <a:pt x="2370" y="56522"/>
                </a:lnTo>
                <a:lnTo>
                  <a:pt x="2454" y="56420"/>
                </a:lnTo>
                <a:lnTo>
                  <a:pt x="2475" y="56351"/>
                </a:lnTo>
                <a:lnTo>
                  <a:pt x="2601" y="56283"/>
                </a:lnTo>
                <a:lnTo>
                  <a:pt x="2685" y="56214"/>
                </a:lnTo>
                <a:lnTo>
                  <a:pt x="2748" y="56111"/>
                </a:lnTo>
                <a:lnTo>
                  <a:pt x="2748" y="56111"/>
                </a:lnTo>
                <a:lnTo>
                  <a:pt x="2790" y="56111"/>
                </a:lnTo>
                <a:lnTo>
                  <a:pt x="2790" y="56214"/>
                </a:lnTo>
                <a:lnTo>
                  <a:pt x="2790" y="56283"/>
                </a:lnTo>
                <a:lnTo>
                  <a:pt x="2832" y="56214"/>
                </a:lnTo>
                <a:lnTo>
                  <a:pt x="2832" y="56180"/>
                </a:lnTo>
                <a:lnTo>
                  <a:pt x="2832" y="56111"/>
                </a:lnTo>
                <a:lnTo>
                  <a:pt x="2832" y="56043"/>
                </a:lnTo>
                <a:lnTo>
                  <a:pt x="2790" y="55974"/>
                </a:lnTo>
                <a:lnTo>
                  <a:pt x="2790" y="55974"/>
                </a:lnTo>
                <a:lnTo>
                  <a:pt x="2748" y="56111"/>
                </a:lnTo>
                <a:lnTo>
                  <a:pt x="2370" y="55974"/>
                </a:lnTo>
                <a:lnTo>
                  <a:pt x="2223" y="55598"/>
                </a:lnTo>
                <a:lnTo>
                  <a:pt x="2055" y="55221"/>
                </a:lnTo>
                <a:lnTo>
                  <a:pt x="1951" y="54844"/>
                </a:lnTo>
                <a:lnTo>
                  <a:pt x="1846" y="54433"/>
                </a:lnTo>
                <a:lnTo>
                  <a:pt x="1762" y="53782"/>
                </a:lnTo>
                <a:lnTo>
                  <a:pt x="1909" y="53474"/>
                </a:lnTo>
                <a:lnTo>
                  <a:pt x="1909" y="53302"/>
                </a:lnTo>
                <a:lnTo>
                  <a:pt x="1846" y="53063"/>
                </a:lnTo>
                <a:lnTo>
                  <a:pt x="1762" y="52789"/>
                </a:lnTo>
                <a:lnTo>
                  <a:pt x="1762" y="52412"/>
                </a:lnTo>
                <a:lnTo>
                  <a:pt x="1846" y="52172"/>
                </a:lnTo>
                <a:lnTo>
                  <a:pt x="1951" y="51795"/>
                </a:lnTo>
                <a:lnTo>
                  <a:pt x="2034" y="51384"/>
                </a:lnTo>
                <a:lnTo>
                  <a:pt x="1678" y="50939"/>
                </a:lnTo>
                <a:lnTo>
                  <a:pt x="1489" y="50254"/>
                </a:lnTo>
                <a:lnTo>
                  <a:pt x="1384" y="50254"/>
                </a:lnTo>
                <a:lnTo>
                  <a:pt x="1300" y="50322"/>
                </a:lnTo>
                <a:lnTo>
                  <a:pt x="1258" y="50322"/>
                </a:lnTo>
                <a:lnTo>
                  <a:pt x="1216" y="50322"/>
                </a:lnTo>
                <a:lnTo>
                  <a:pt x="1195" y="50254"/>
                </a:lnTo>
                <a:lnTo>
                  <a:pt x="1195" y="50117"/>
                </a:lnTo>
                <a:lnTo>
                  <a:pt x="1195" y="49945"/>
                </a:lnTo>
                <a:lnTo>
                  <a:pt x="1153" y="49671"/>
                </a:lnTo>
                <a:lnTo>
                  <a:pt x="1258" y="49192"/>
                </a:lnTo>
                <a:lnTo>
                  <a:pt x="1216" y="48506"/>
                </a:lnTo>
                <a:lnTo>
                  <a:pt x="1069" y="47821"/>
                </a:lnTo>
                <a:lnTo>
                  <a:pt x="797" y="47136"/>
                </a:lnTo>
                <a:lnTo>
                  <a:pt x="587" y="46451"/>
                </a:lnTo>
                <a:lnTo>
                  <a:pt x="356" y="45903"/>
                </a:lnTo>
                <a:lnTo>
                  <a:pt x="230" y="45321"/>
                </a:lnTo>
                <a:lnTo>
                  <a:pt x="230" y="45081"/>
                </a:lnTo>
                <a:lnTo>
                  <a:pt x="230" y="44944"/>
                </a:lnTo>
                <a:lnTo>
                  <a:pt x="272" y="44841"/>
                </a:lnTo>
                <a:lnTo>
                  <a:pt x="272" y="44841"/>
                </a:lnTo>
                <a:lnTo>
                  <a:pt x="314" y="44773"/>
                </a:lnTo>
                <a:lnTo>
                  <a:pt x="356" y="44704"/>
                </a:lnTo>
                <a:lnTo>
                  <a:pt x="377" y="44636"/>
                </a:lnTo>
                <a:lnTo>
                  <a:pt x="272" y="42888"/>
                </a:lnTo>
                <a:lnTo>
                  <a:pt x="377" y="42649"/>
                </a:lnTo>
                <a:lnTo>
                  <a:pt x="545" y="42340"/>
                </a:lnTo>
                <a:lnTo>
                  <a:pt x="650" y="41964"/>
                </a:lnTo>
                <a:lnTo>
                  <a:pt x="692" y="41518"/>
                </a:lnTo>
                <a:lnTo>
                  <a:pt x="608" y="40902"/>
                </a:lnTo>
                <a:lnTo>
                  <a:pt x="503" y="40285"/>
                </a:lnTo>
                <a:lnTo>
                  <a:pt x="356" y="39737"/>
                </a:lnTo>
                <a:lnTo>
                  <a:pt x="188" y="39086"/>
                </a:lnTo>
                <a:lnTo>
                  <a:pt x="41" y="38367"/>
                </a:lnTo>
                <a:lnTo>
                  <a:pt x="0" y="37407"/>
                </a:lnTo>
                <a:lnTo>
                  <a:pt x="314" y="36859"/>
                </a:lnTo>
                <a:lnTo>
                  <a:pt x="692" y="36037"/>
                </a:lnTo>
                <a:lnTo>
                  <a:pt x="1027" y="35181"/>
                </a:lnTo>
                <a:lnTo>
                  <a:pt x="1300" y="34256"/>
                </a:lnTo>
                <a:lnTo>
                  <a:pt x="1489" y="33502"/>
                </a:lnTo>
                <a:lnTo>
                  <a:pt x="1573" y="33057"/>
                </a:lnTo>
                <a:lnTo>
                  <a:pt x="1678" y="32680"/>
                </a:lnTo>
                <a:lnTo>
                  <a:pt x="1720" y="32372"/>
                </a:lnTo>
                <a:lnTo>
                  <a:pt x="1720" y="32200"/>
                </a:lnTo>
                <a:lnTo>
                  <a:pt x="1720" y="31995"/>
                </a:lnTo>
                <a:lnTo>
                  <a:pt x="1762" y="31824"/>
                </a:lnTo>
                <a:lnTo>
                  <a:pt x="1846" y="31687"/>
                </a:lnTo>
                <a:lnTo>
                  <a:pt x="1867" y="31550"/>
                </a:lnTo>
                <a:lnTo>
                  <a:pt x="1867" y="31447"/>
                </a:lnTo>
                <a:lnTo>
                  <a:pt x="1909" y="31241"/>
                </a:lnTo>
                <a:lnTo>
                  <a:pt x="1867" y="31070"/>
                </a:lnTo>
                <a:lnTo>
                  <a:pt x="1867" y="31001"/>
                </a:lnTo>
                <a:lnTo>
                  <a:pt x="1846" y="30864"/>
                </a:lnTo>
                <a:lnTo>
                  <a:pt x="1762" y="30830"/>
                </a:lnTo>
                <a:lnTo>
                  <a:pt x="1720" y="30693"/>
                </a:lnTo>
                <a:lnTo>
                  <a:pt x="1720" y="30625"/>
                </a:lnTo>
                <a:lnTo>
                  <a:pt x="1720" y="30008"/>
                </a:lnTo>
                <a:lnTo>
                  <a:pt x="1846" y="29460"/>
                </a:lnTo>
                <a:lnTo>
                  <a:pt x="2055" y="28809"/>
                </a:lnTo>
                <a:lnTo>
                  <a:pt x="2265" y="28398"/>
                </a:lnTo>
                <a:lnTo>
                  <a:pt x="2370" y="28021"/>
                </a:lnTo>
                <a:lnTo>
                  <a:pt x="2286" y="26206"/>
                </a:lnTo>
                <a:lnTo>
                  <a:pt x="2328" y="26206"/>
                </a:lnTo>
                <a:lnTo>
                  <a:pt x="2412" y="26137"/>
                </a:lnTo>
                <a:lnTo>
                  <a:pt x="2475" y="26069"/>
                </a:lnTo>
                <a:lnTo>
                  <a:pt x="2559" y="26034"/>
                </a:lnTo>
                <a:lnTo>
                  <a:pt x="2601" y="25966"/>
                </a:lnTo>
                <a:lnTo>
                  <a:pt x="2874" y="25144"/>
                </a:lnTo>
                <a:lnTo>
                  <a:pt x="3020" y="24150"/>
                </a:lnTo>
                <a:lnTo>
                  <a:pt x="3293" y="24150"/>
                </a:lnTo>
                <a:lnTo>
                  <a:pt x="3524" y="23225"/>
                </a:lnTo>
                <a:lnTo>
                  <a:pt x="3860" y="22232"/>
                </a:lnTo>
                <a:lnTo>
                  <a:pt x="4153" y="21273"/>
                </a:lnTo>
                <a:lnTo>
                  <a:pt x="4321" y="19902"/>
                </a:lnTo>
                <a:lnTo>
                  <a:pt x="4573" y="19800"/>
                </a:lnTo>
                <a:lnTo>
                  <a:pt x="4657" y="19183"/>
                </a:lnTo>
                <a:lnTo>
                  <a:pt x="4657" y="18498"/>
                </a:lnTo>
                <a:lnTo>
                  <a:pt x="4741" y="17847"/>
                </a:lnTo>
                <a:lnTo>
                  <a:pt x="4930" y="17299"/>
                </a:lnTo>
                <a:lnTo>
                  <a:pt x="5202" y="16614"/>
                </a:lnTo>
                <a:lnTo>
                  <a:pt x="5391" y="15929"/>
                </a:lnTo>
                <a:lnTo>
                  <a:pt x="5538" y="15004"/>
                </a:lnTo>
                <a:lnTo>
                  <a:pt x="5538" y="14045"/>
                </a:lnTo>
                <a:lnTo>
                  <a:pt x="5580" y="13120"/>
                </a:lnTo>
                <a:lnTo>
                  <a:pt x="5643" y="12263"/>
                </a:lnTo>
                <a:lnTo>
                  <a:pt x="5874" y="11441"/>
                </a:lnTo>
                <a:lnTo>
                  <a:pt x="5622" y="11441"/>
                </a:lnTo>
                <a:lnTo>
                  <a:pt x="5643" y="10687"/>
                </a:lnTo>
                <a:lnTo>
                  <a:pt x="5727" y="10071"/>
                </a:lnTo>
                <a:lnTo>
                  <a:pt x="5874" y="9523"/>
                </a:lnTo>
                <a:lnTo>
                  <a:pt x="6104" y="9626"/>
                </a:lnTo>
                <a:lnTo>
                  <a:pt x="6000" y="9009"/>
                </a:lnTo>
                <a:lnTo>
                  <a:pt x="5958" y="8255"/>
                </a:lnTo>
                <a:lnTo>
                  <a:pt x="5958" y="7467"/>
                </a:lnTo>
                <a:lnTo>
                  <a:pt x="6000" y="6645"/>
                </a:lnTo>
                <a:lnTo>
                  <a:pt x="5916" y="5892"/>
                </a:lnTo>
                <a:lnTo>
                  <a:pt x="5916" y="5206"/>
                </a:lnTo>
                <a:lnTo>
                  <a:pt x="5958" y="4453"/>
                </a:lnTo>
                <a:lnTo>
                  <a:pt x="5916" y="3733"/>
                </a:lnTo>
                <a:lnTo>
                  <a:pt x="5811" y="3357"/>
                </a:lnTo>
                <a:lnTo>
                  <a:pt x="5685" y="3048"/>
                </a:lnTo>
                <a:lnTo>
                  <a:pt x="5580" y="2671"/>
                </a:lnTo>
                <a:lnTo>
                  <a:pt x="5580" y="2226"/>
                </a:lnTo>
                <a:lnTo>
                  <a:pt x="5685" y="1678"/>
                </a:lnTo>
                <a:lnTo>
                  <a:pt x="5811" y="1096"/>
                </a:lnTo>
                <a:lnTo>
                  <a:pt x="5874" y="411"/>
                </a:lnTo>
                <a:lnTo>
                  <a:pt x="6000" y="411"/>
                </a:lnTo>
                <a:lnTo>
                  <a:pt x="6041" y="479"/>
                </a:lnTo>
                <a:lnTo>
                  <a:pt x="6062" y="479"/>
                </a:lnTo>
                <a:lnTo>
                  <a:pt x="6104" y="479"/>
                </a:lnTo>
                <a:lnTo>
                  <a:pt x="6146" y="548"/>
                </a:lnTo>
                <a:lnTo>
                  <a:pt x="6461" y="924"/>
                </a:lnTo>
                <a:lnTo>
                  <a:pt x="6713" y="1473"/>
                </a:lnTo>
                <a:lnTo>
                  <a:pt x="6944" y="2055"/>
                </a:lnTo>
                <a:lnTo>
                  <a:pt x="7174" y="2466"/>
                </a:lnTo>
                <a:lnTo>
                  <a:pt x="7552" y="2843"/>
                </a:lnTo>
                <a:lnTo>
                  <a:pt x="8055" y="3083"/>
                </a:lnTo>
                <a:lnTo>
                  <a:pt x="8580" y="3220"/>
                </a:lnTo>
                <a:lnTo>
                  <a:pt x="9083" y="3459"/>
                </a:lnTo>
                <a:lnTo>
                  <a:pt x="9083" y="3596"/>
                </a:lnTo>
                <a:lnTo>
                  <a:pt x="9083" y="3665"/>
                </a:lnTo>
                <a:lnTo>
                  <a:pt x="9083" y="3733"/>
                </a:lnTo>
                <a:lnTo>
                  <a:pt x="9083" y="3733"/>
                </a:lnTo>
                <a:lnTo>
                  <a:pt x="9083" y="3768"/>
                </a:lnTo>
                <a:lnTo>
                  <a:pt x="9083" y="3836"/>
                </a:lnTo>
                <a:lnTo>
                  <a:pt x="9188" y="3768"/>
                </a:lnTo>
                <a:lnTo>
                  <a:pt x="9272" y="3768"/>
                </a:lnTo>
                <a:lnTo>
                  <a:pt x="9398" y="3733"/>
                </a:lnTo>
                <a:lnTo>
                  <a:pt x="9503" y="3733"/>
                </a:lnTo>
                <a:lnTo>
                  <a:pt x="9692" y="3733"/>
                </a:lnTo>
                <a:lnTo>
                  <a:pt x="9692" y="4350"/>
                </a:lnTo>
                <a:lnTo>
                  <a:pt x="9776" y="4727"/>
                </a:lnTo>
                <a:lnTo>
                  <a:pt x="9839" y="5104"/>
                </a:lnTo>
                <a:lnTo>
                  <a:pt x="9965" y="5515"/>
                </a:lnTo>
                <a:lnTo>
                  <a:pt x="9965" y="5481"/>
                </a:lnTo>
                <a:lnTo>
                  <a:pt x="10006" y="5412"/>
                </a:lnTo>
                <a:lnTo>
                  <a:pt x="10006" y="5412"/>
                </a:lnTo>
                <a:lnTo>
                  <a:pt x="10006" y="5343"/>
                </a:lnTo>
                <a:lnTo>
                  <a:pt x="10027" y="5206"/>
                </a:lnTo>
                <a:lnTo>
                  <a:pt x="10111" y="5138"/>
                </a:lnTo>
                <a:lnTo>
                  <a:pt x="10153" y="5138"/>
                </a:lnTo>
                <a:lnTo>
                  <a:pt x="10195" y="5104"/>
                </a:lnTo>
                <a:lnTo>
                  <a:pt x="10195" y="5035"/>
                </a:lnTo>
                <a:lnTo>
                  <a:pt x="10195" y="4967"/>
                </a:lnTo>
                <a:lnTo>
                  <a:pt x="10195" y="4830"/>
                </a:lnTo>
                <a:lnTo>
                  <a:pt x="10195" y="4658"/>
                </a:lnTo>
                <a:lnTo>
                  <a:pt x="10153" y="4419"/>
                </a:lnTo>
                <a:lnTo>
                  <a:pt x="10111" y="4042"/>
                </a:lnTo>
                <a:lnTo>
                  <a:pt x="10111" y="3768"/>
                </a:lnTo>
                <a:lnTo>
                  <a:pt x="10111" y="3596"/>
                </a:lnTo>
                <a:lnTo>
                  <a:pt x="10027" y="3151"/>
                </a:lnTo>
                <a:lnTo>
                  <a:pt x="9776" y="3151"/>
                </a:lnTo>
                <a:lnTo>
                  <a:pt x="9776" y="2466"/>
                </a:lnTo>
                <a:lnTo>
                  <a:pt x="10111" y="2466"/>
                </a:lnTo>
                <a:lnTo>
                  <a:pt x="10111" y="2363"/>
                </a:lnTo>
                <a:lnTo>
                  <a:pt x="10153" y="2226"/>
                </a:lnTo>
                <a:lnTo>
                  <a:pt x="10153" y="2158"/>
                </a:lnTo>
                <a:lnTo>
                  <a:pt x="10195" y="2055"/>
                </a:lnTo>
                <a:lnTo>
                  <a:pt x="10258" y="2055"/>
                </a:lnTo>
                <a:lnTo>
                  <a:pt x="10258" y="1678"/>
                </a:lnTo>
                <a:lnTo>
                  <a:pt x="10111" y="1233"/>
                </a:lnTo>
                <a:lnTo>
                  <a:pt x="9923" y="787"/>
                </a:lnTo>
                <a:lnTo>
                  <a:pt x="9839" y="308"/>
                </a:lnTo>
                <a:lnTo>
                  <a:pt x="10069" y="102"/>
                </a:lnTo>
                <a:lnTo>
                  <a:pt x="10384" y="34"/>
                </a:lnTo>
                <a:lnTo>
                  <a:pt x="10762" y="0"/>
                </a:lnTo>
                <a:close/>
              </a:path>
            </a:pathLst>
          </a:custGeom>
          <a:solidFill>
            <a:srgbClr val="E46C0A">
              <a:alpha val="4000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0" name="Google Shape;810;p59"/>
          <p:cNvSpPr/>
          <p:nvPr/>
        </p:nvSpPr>
        <p:spPr>
          <a:xfrm>
            <a:off x="3963906" y="1265686"/>
            <a:ext cx="758707" cy="758707"/>
          </a:xfrm>
          <a:prstGeom prst="ellipse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1" name="Google Shape;811;p59"/>
          <p:cNvSpPr/>
          <p:nvPr/>
        </p:nvSpPr>
        <p:spPr>
          <a:xfrm>
            <a:off x="2383094" y="1347614"/>
            <a:ext cx="701783" cy="701783"/>
          </a:xfrm>
          <a:prstGeom prst="ellipse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2" name="Google Shape;812;p59"/>
          <p:cNvSpPr/>
          <p:nvPr/>
        </p:nvSpPr>
        <p:spPr>
          <a:xfrm>
            <a:off x="2411760" y="3967942"/>
            <a:ext cx="701783" cy="701783"/>
          </a:xfrm>
          <a:prstGeom prst="ellipse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3" name="Google Shape;813;p59"/>
          <p:cNvSpPr txBox="1"/>
          <p:nvPr/>
        </p:nvSpPr>
        <p:spPr>
          <a:xfrm>
            <a:off x="2318878" y="1481198"/>
            <a:ext cx="812962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10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4" name="Google Shape;814;p59"/>
          <p:cNvSpPr txBox="1"/>
          <p:nvPr/>
        </p:nvSpPr>
        <p:spPr>
          <a:xfrm>
            <a:off x="3936778" y="1436092"/>
            <a:ext cx="812962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5" name="Google Shape;815;p59"/>
          <p:cNvSpPr txBox="1"/>
          <p:nvPr/>
        </p:nvSpPr>
        <p:spPr>
          <a:xfrm>
            <a:off x="2356170" y="4091469"/>
            <a:ext cx="812962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10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cxnSp>
        <p:nvCxnSpPr>
          <p:cNvPr id="816" name="Google Shape;816;p59"/>
          <p:cNvCxnSpPr>
            <a:stCxn id="811" idx="4"/>
          </p:cNvCxnSpPr>
          <p:nvPr/>
        </p:nvCxnSpPr>
        <p:spPr>
          <a:xfrm>
            <a:off x="2733985" y="2049397"/>
            <a:ext cx="276900" cy="882300"/>
          </a:xfrm>
          <a:prstGeom prst="straightConnector1">
            <a:avLst/>
          </a:prstGeom>
          <a:noFill/>
          <a:ln cap="flat" cmpd="sng" w="25400">
            <a:solidFill>
              <a:srgbClr val="E46C0A"/>
            </a:solidFill>
            <a:prstDash val="dot"/>
            <a:round/>
            <a:headEnd len="sm" w="sm" type="none"/>
            <a:tailEnd len="med" w="med" type="triangle"/>
          </a:ln>
        </p:spPr>
      </p:cxnSp>
      <p:cxnSp>
        <p:nvCxnSpPr>
          <p:cNvPr id="817" name="Google Shape;817;p59"/>
          <p:cNvCxnSpPr>
            <a:stCxn id="812" idx="7"/>
          </p:cNvCxnSpPr>
          <p:nvPr/>
        </p:nvCxnSpPr>
        <p:spPr>
          <a:xfrm flipH="1" rot="10800000">
            <a:off x="3010769" y="3678616"/>
            <a:ext cx="926100" cy="392100"/>
          </a:xfrm>
          <a:prstGeom prst="straightConnector1">
            <a:avLst/>
          </a:prstGeom>
          <a:noFill/>
          <a:ln cap="flat" cmpd="sng" w="25400">
            <a:solidFill>
              <a:srgbClr val="E46C0A"/>
            </a:solidFill>
            <a:prstDash val="dot"/>
            <a:round/>
            <a:headEnd len="sm" w="sm" type="none"/>
            <a:tailEnd len="med" w="med" type="triangle"/>
          </a:ln>
        </p:spPr>
      </p:cxnSp>
      <p:cxnSp>
        <p:nvCxnSpPr>
          <p:cNvPr id="818" name="Google Shape;818;p59"/>
          <p:cNvCxnSpPr>
            <a:stCxn id="810" idx="3"/>
          </p:cNvCxnSpPr>
          <p:nvPr/>
        </p:nvCxnSpPr>
        <p:spPr>
          <a:xfrm flipH="1">
            <a:off x="3851816" y="1913283"/>
            <a:ext cx="223200" cy="788400"/>
          </a:xfrm>
          <a:prstGeom prst="straightConnector1">
            <a:avLst/>
          </a:prstGeom>
          <a:noFill/>
          <a:ln cap="flat" cmpd="sng" w="25400">
            <a:solidFill>
              <a:srgbClr val="E46C0A"/>
            </a:solidFill>
            <a:prstDash val="dot"/>
            <a:round/>
            <a:headEnd len="sm" w="sm" type="none"/>
            <a:tailEnd len="med" w="med" type="triangle"/>
          </a:ln>
        </p:spPr>
      </p:cxnSp>
      <p:sp>
        <p:nvSpPr>
          <p:cNvPr id="819" name="Google Shape;819;p59"/>
          <p:cNvSpPr/>
          <p:nvPr/>
        </p:nvSpPr>
        <p:spPr>
          <a:xfrm>
            <a:off x="5868144" y="3219822"/>
            <a:ext cx="2808312" cy="1542562"/>
          </a:xfrm>
          <a:prstGeom prst="rect">
            <a:avLst/>
          </a:prstGeom>
          <a:solidFill>
            <a:schemeClr val="lt1"/>
          </a:solidFill>
          <a:ln cap="flat" cmpd="sng" w="31750">
            <a:solidFill>
              <a:srgbClr val="E46C0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0" name="Google Shape;820;p59"/>
          <p:cNvSpPr txBox="1"/>
          <p:nvPr/>
        </p:nvSpPr>
        <p:spPr>
          <a:xfrm>
            <a:off x="6174432" y="3801021"/>
            <a:ext cx="219573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1" name="Google Shape;821;p59"/>
          <p:cNvSpPr/>
          <p:nvPr/>
        </p:nvSpPr>
        <p:spPr>
          <a:xfrm>
            <a:off x="7063001" y="3393903"/>
            <a:ext cx="418599" cy="32154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2" name="Google Shape;822;p59"/>
          <p:cNvSpPr txBox="1"/>
          <p:nvPr/>
        </p:nvSpPr>
        <p:spPr>
          <a:xfrm>
            <a:off x="5857543" y="2300916"/>
            <a:ext cx="2854488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3" name="Google Shape;823;p59"/>
          <p:cNvSpPr txBox="1"/>
          <p:nvPr/>
        </p:nvSpPr>
        <p:spPr>
          <a:xfrm>
            <a:off x="6793646" y="1557696"/>
            <a:ext cx="1918385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4" name="Google Shape;824;p59"/>
          <p:cNvSpPr txBox="1"/>
          <p:nvPr/>
        </p:nvSpPr>
        <p:spPr>
          <a:xfrm>
            <a:off x="5856402" y="1650029"/>
            <a:ext cx="936103" cy="64633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rPr>
              <a:t>45</a:t>
            </a:r>
            <a:r>
              <a:rPr b="1" lang="en" sz="2000">
                <a:solidFill>
                  <a:srgbClr val="E46C0A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000">
              <a:solidFill>
                <a:srgbClr val="E46C0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5" name="Google Shape;825;p59"/>
          <p:cNvSpPr txBox="1"/>
          <p:nvPr/>
        </p:nvSpPr>
        <p:spPr>
          <a:xfrm>
            <a:off x="5857543" y="1193710"/>
            <a:ext cx="1924733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6" name="Google Shape;826;p59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 sz="4000">
                <a:solidFill>
                  <a:srgbClr val="E46C0A"/>
                </a:solidFill>
              </a:rPr>
              <a:t>Worldmap style</a:t>
            </a:r>
            <a:endParaRPr/>
          </a:p>
        </p:txBody>
      </p:sp>
      <p:sp>
        <p:nvSpPr>
          <p:cNvPr id="827" name="Google Shape;827;p59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>
                <a:solidFill>
                  <a:srgbClr val="E46C0A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31" name="Shape 8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32" name="Google Shape;832;p60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2796953" y="1372698"/>
            <a:ext cx="1542927" cy="1394005"/>
          </a:xfrm>
          <a:prstGeom prst="rect">
            <a:avLst/>
          </a:prstGeom>
          <a:noFill/>
          <a:ln>
            <a:noFill/>
          </a:ln>
        </p:spPr>
      </p:pic>
      <p:pic>
        <p:nvPicPr>
          <p:cNvPr id="833" name="Google Shape;833;p60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764827" y="1360156"/>
            <a:ext cx="1542927" cy="1394005"/>
          </a:xfrm>
          <a:prstGeom prst="rect">
            <a:avLst/>
          </a:prstGeom>
          <a:noFill/>
          <a:ln>
            <a:noFill/>
          </a:ln>
        </p:spPr>
      </p:pic>
      <p:sp>
        <p:nvSpPr>
          <p:cNvPr id="834" name="Google Shape;834;p60"/>
          <p:cNvSpPr txBox="1"/>
          <p:nvPr/>
        </p:nvSpPr>
        <p:spPr>
          <a:xfrm>
            <a:off x="998880" y="1825412"/>
            <a:ext cx="1227157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55%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5" name="Google Shape;835;p60"/>
          <p:cNvSpPr txBox="1"/>
          <p:nvPr/>
        </p:nvSpPr>
        <p:spPr>
          <a:xfrm>
            <a:off x="2962782" y="1825412"/>
            <a:ext cx="1227157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6" name="Google Shape;836;p60"/>
          <p:cNvSpPr txBox="1"/>
          <p:nvPr/>
        </p:nvSpPr>
        <p:spPr>
          <a:xfrm>
            <a:off x="4926684" y="1825412"/>
            <a:ext cx="1227157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35%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7" name="Google Shape;837;p60"/>
          <p:cNvSpPr txBox="1"/>
          <p:nvPr/>
        </p:nvSpPr>
        <p:spPr>
          <a:xfrm>
            <a:off x="6890585" y="1825412"/>
            <a:ext cx="1227157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70%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8" name="Google Shape;838;p60"/>
          <p:cNvSpPr txBox="1"/>
          <p:nvPr/>
        </p:nvSpPr>
        <p:spPr>
          <a:xfrm>
            <a:off x="717429" y="2912718"/>
            <a:ext cx="1766226" cy="277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9" name="Google Shape;839;p60"/>
          <p:cNvSpPr txBox="1"/>
          <p:nvPr/>
        </p:nvSpPr>
        <p:spPr>
          <a:xfrm>
            <a:off x="2685303" y="2912718"/>
            <a:ext cx="1766226" cy="277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0" name="Google Shape;840;p60"/>
          <p:cNvSpPr txBox="1"/>
          <p:nvPr/>
        </p:nvSpPr>
        <p:spPr>
          <a:xfrm>
            <a:off x="4653177" y="2912718"/>
            <a:ext cx="1766226" cy="277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1" name="Google Shape;841;p60"/>
          <p:cNvSpPr txBox="1"/>
          <p:nvPr/>
        </p:nvSpPr>
        <p:spPr>
          <a:xfrm>
            <a:off x="6621050" y="2912718"/>
            <a:ext cx="1766226" cy="277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42" name="Google Shape;842;p60"/>
          <p:cNvGrpSpPr/>
          <p:nvPr/>
        </p:nvGrpSpPr>
        <p:grpSpPr>
          <a:xfrm>
            <a:off x="736446" y="3677748"/>
            <a:ext cx="1728192" cy="1081951"/>
            <a:chOff x="1062658" y="3986014"/>
            <a:chExt cx="1728192" cy="1081951"/>
          </a:xfrm>
        </p:grpSpPr>
        <p:sp>
          <p:nvSpPr>
            <p:cNvPr id="843" name="Google Shape;843;p60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60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grpSp>
        <p:nvGrpSpPr>
          <p:cNvPr id="845" name="Google Shape;845;p60"/>
          <p:cNvGrpSpPr/>
          <p:nvPr/>
        </p:nvGrpSpPr>
        <p:grpSpPr>
          <a:xfrm>
            <a:off x="2704320" y="3677748"/>
            <a:ext cx="1728192" cy="1081951"/>
            <a:chOff x="1062658" y="3986014"/>
            <a:chExt cx="1728192" cy="1081951"/>
          </a:xfrm>
        </p:grpSpPr>
        <p:sp>
          <p:nvSpPr>
            <p:cNvPr id="846" name="Google Shape;846;p60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60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grpSp>
        <p:nvGrpSpPr>
          <p:cNvPr id="848" name="Google Shape;848;p60"/>
          <p:cNvGrpSpPr/>
          <p:nvPr/>
        </p:nvGrpSpPr>
        <p:grpSpPr>
          <a:xfrm>
            <a:off x="4672194" y="3677748"/>
            <a:ext cx="1728192" cy="1081951"/>
            <a:chOff x="1062658" y="3986014"/>
            <a:chExt cx="1728192" cy="1081951"/>
          </a:xfrm>
        </p:grpSpPr>
        <p:sp>
          <p:nvSpPr>
            <p:cNvPr id="849" name="Google Shape;849;p60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60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grpSp>
        <p:nvGrpSpPr>
          <p:cNvPr id="851" name="Google Shape;851;p60"/>
          <p:cNvGrpSpPr/>
          <p:nvPr/>
        </p:nvGrpSpPr>
        <p:grpSpPr>
          <a:xfrm>
            <a:off x="6640067" y="3677748"/>
            <a:ext cx="1728192" cy="1081951"/>
            <a:chOff x="1062658" y="3986014"/>
            <a:chExt cx="1728192" cy="1081951"/>
          </a:xfrm>
        </p:grpSpPr>
        <p:sp>
          <p:nvSpPr>
            <p:cNvPr id="852" name="Google Shape;852;p60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60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sp>
        <p:nvSpPr>
          <p:cNvPr id="854" name="Google Shape;854;p60"/>
          <p:cNvSpPr/>
          <p:nvPr/>
        </p:nvSpPr>
        <p:spPr>
          <a:xfrm>
            <a:off x="914335" y="2246214"/>
            <a:ext cx="288032" cy="288032"/>
          </a:xfrm>
          <a:prstGeom prst="donut">
            <a:avLst>
              <a:gd fmla="val 25000" name="adj"/>
            </a:avLst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5" name="Google Shape;855;p60"/>
          <p:cNvSpPr/>
          <p:nvPr/>
        </p:nvSpPr>
        <p:spPr>
          <a:xfrm>
            <a:off x="2949800" y="2381604"/>
            <a:ext cx="288032" cy="288032"/>
          </a:xfrm>
          <a:prstGeom prst="donut">
            <a:avLst>
              <a:gd fmla="val 25000" name="adj"/>
            </a:avLst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6" name="Google Shape;856;p60"/>
          <p:cNvSpPr/>
          <p:nvPr/>
        </p:nvSpPr>
        <p:spPr>
          <a:xfrm>
            <a:off x="5848557" y="2371424"/>
            <a:ext cx="288032" cy="288032"/>
          </a:xfrm>
          <a:prstGeom prst="donut">
            <a:avLst>
              <a:gd fmla="val 25000" name="adj"/>
            </a:avLst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7" name="Google Shape;857;p60"/>
          <p:cNvSpPr/>
          <p:nvPr/>
        </p:nvSpPr>
        <p:spPr>
          <a:xfrm>
            <a:off x="6746569" y="1681396"/>
            <a:ext cx="288032" cy="288032"/>
          </a:xfrm>
          <a:prstGeom prst="donut">
            <a:avLst>
              <a:gd fmla="val 25000" name="adj"/>
            </a:avLst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8" name="Google Shape;858;p60"/>
          <p:cNvSpPr/>
          <p:nvPr/>
        </p:nvSpPr>
        <p:spPr>
          <a:xfrm>
            <a:off x="894262" y="1368212"/>
            <a:ext cx="1395448" cy="1395448"/>
          </a:xfrm>
          <a:prstGeom prst="blockArc">
            <a:avLst>
              <a:gd fmla="val 16223989" name="adj1"/>
              <a:gd fmla="val 8410250" name="adj2"/>
              <a:gd fmla="val 7521" name="adj3"/>
            </a:avLst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9" name="Google Shape;859;p60"/>
          <p:cNvSpPr/>
          <p:nvPr/>
        </p:nvSpPr>
        <p:spPr>
          <a:xfrm>
            <a:off x="2870692" y="1370084"/>
            <a:ext cx="1395448" cy="1395448"/>
          </a:xfrm>
          <a:prstGeom prst="blockArc">
            <a:avLst>
              <a:gd fmla="val 16223989" name="adj1"/>
              <a:gd fmla="val 7619598" name="adj2"/>
              <a:gd fmla="val 7976" name="adj3"/>
            </a:avLst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0" name="Google Shape;860;p60"/>
          <p:cNvSpPr/>
          <p:nvPr/>
        </p:nvSpPr>
        <p:spPr>
          <a:xfrm>
            <a:off x="4818094" y="1372530"/>
            <a:ext cx="1395448" cy="1395448"/>
          </a:xfrm>
          <a:prstGeom prst="blockArc">
            <a:avLst>
              <a:gd fmla="val 16223989" name="adj1"/>
              <a:gd fmla="val 2137031" name="adj2"/>
              <a:gd fmla="val 8319" name="adj3"/>
            </a:avLst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1" name="Google Shape;861;p60"/>
          <p:cNvSpPr/>
          <p:nvPr/>
        </p:nvSpPr>
        <p:spPr>
          <a:xfrm>
            <a:off x="6806439" y="1358520"/>
            <a:ext cx="1395448" cy="1395448"/>
          </a:xfrm>
          <a:prstGeom prst="blockArc">
            <a:avLst>
              <a:gd fmla="val 16223989" name="adj1"/>
              <a:gd fmla="val 11511293" name="adj2"/>
              <a:gd fmla="val 8673" name="adj3"/>
            </a:avLst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2" name="Google Shape;862;p60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 sz="4000">
                <a:solidFill>
                  <a:srgbClr val="E46C0A"/>
                </a:solidFill>
              </a:rPr>
              <a:t>Chart Style</a:t>
            </a:r>
            <a:endParaRPr/>
          </a:p>
        </p:txBody>
      </p:sp>
      <p:sp>
        <p:nvSpPr>
          <p:cNvPr id="863" name="Google Shape;863;p60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>
                <a:solidFill>
                  <a:srgbClr val="E46C0A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67" name="Shape 8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68" name="Google Shape;868;p61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4270" r="14270" t="0"/>
          <a:stretch/>
        </p:blipFill>
        <p:spPr>
          <a:xfrm>
            <a:off x="219716" y="195485"/>
            <a:ext cx="2945700" cy="23208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869" name="Google Shape;869;p61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14270" r="14270" t="0"/>
          <a:stretch/>
        </p:blipFill>
        <p:spPr>
          <a:xfrm>
            <a:off x="219716" y="2643758"/>
            <a:ext cx="2945700" cy="23208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870" name="Google Shape;870;p61"/>
          <p:cNvPicPr preferRelativeResize="0"/>
          <p:nvPr>
            <p:ph idx="5" type="pic"/>
          </p:nvPr>
        </p:nvPicPr>
        <p:blipFill rotWithShape="1">
          <a:blip r:embed="rId5">
            <a:alphaModFix/>
          </a:blip>
          <a:srcRect b="0" l="14270" r="14270" t="0"/>
          <a:stretch/>
        </p:blipFill>
        <p:spPr>
          <a:xfrm>
            <a:off x="5980356" y="2643758"/>
            <a:ext cx="2945700" cy="23208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871" name="Google Shape;871;p61"/>
          <p:cNvSpPr txBox="1"/>
          <p:nvPr/>
        </p:nvSpPr>
        <p:spPr>
          <a:xfrm>
            <a:off x="3275856" y="627534"/>
            <a:ext cx="2592288" cy="165618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endParaRPr/>
          </a:p>
          <a:p>
            <a:pPr indent="0" lvl="0" marL="0" marR="0" rtl="0" algn="ctr">
              <a:lnSpc>
                <a:spcPct val="110000"/>
              </a:lnSpc>
              <a:spcBef>
                <a:spcPts val="56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ctr">
              <a:lnSpc>
                <a:spcPct val="110000"/>
              </a:lnSpc>
              <a:spcBef>
                <a:spcPts val="56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2" name="Google Shape;872;p61"/>
          <p:cNvSpPr txBox="1"/>
          <p:nvPr/>
        </p:nvSpPr>
        <p:spPr>
          <a:xfrm>
            <a:off x="3491880" y="2536324"/>
            <a:ext cx="2160240" cy="212365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</a:t>
            </a:r>
            <a:endParaRPr/>
          </a:p>
        </p:txBody>
      </p:sp>
      <p:pic>
        <p:nvPicPr>
          <p:cNvPr id="873" name="Google Shape;873;p61"/>
          <p:cNvPicPr preferRelativeResize="0"/>
          <p:nvPr>
            <p:ph idx="4" type="pic"/>
          </p:nvPr>
        </p:nvPicPr>
        <p:blipFill rotWithShape="1">
          <a:blip r:embed="rId6">
            <a:alphaModFix/>
          </a:blip>
          <a:srcRect b="0" l="14270" r="14270" t="0"/>
          <a:stretch/>
        </p:blipFill>
        <p:spPr>
          <a:xfrm>
            <a:off x="5980356" y="195485"/>
            <a:ext cx="2945700" cy="23208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77" name="Shape 8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878" name="Google Shape;878;p62"/>
          <p:cNvGraphicFramePr/>
          <p:nvPr/>
        </p:nvGraphicFramePr>
        <p:xfrm>
          <a:off x="611560" y="137986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{8572F210-502C-4C03-85BB-CBB5881BA88E}</a:tableStyleId>
              </a:tblPr>
              <a:tblGrid>
                <a:gridCol w="213900"/>
                <a:gridCol w="1388325"/>
                <a:gridCol w="213900"/>
              </a:tblGrid>
              <a:tr h="3407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E46C0A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</a:tr>
              <a:tr h="6245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E46C0A"/>
                        </a:buClr>
                        <a:buFont typeface="Arial"/>
                        <a:buNone/>
                      </a:pPr>
                      <a:r>
                        <a:rPr b="1" lang="en" sz="3700" u="none" cap="none" strike="noStrike">
                          <a:solidFill>
                            <a:srgbClr val="E46C0A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$180</a:t>
                      </a:r>
                      <a:endParaRPr b="1" sz="3700" u="none" cap="none" strike="noStrike">
                        <a:solidFill>
                          <a:srgbClr val="E46C0A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E46C0A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482650">
                <a:tc gridSpan="3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 hMerge="1"/>
                <a:tc hMerge="1"/>
              </a:tr>
            </a:tbl>
          </a:graphicData>
        </a:graphic>
      </p:graphicFrame>
      <p:graphicFrame>
        <p:nvGraphicFramePr>
          <p:cNvPr id="879" name="Google Shape;879;p62"/>
          <p:cNvGraphicFramePr/>
          <p:nvPr/>
        </p:nvGraphicFramePr>
        <p:xfrm>
          <a:off x="2646469" y="137986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{8572F210-502C-4C03-85BB-CBB5881BA88E}</a:tableStyleId>
              </a:tblPr>
              <a:tblGrid>
                <a:gridCol w="213900"/>
                <a:gridCol w="1388325"/>
                <a:gridCol w="213900"/>
              </a:tblGrid>
              <a:tr h="3407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E46C0A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</a:tr>
              <a:tr h="6245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E46C0A"/>
                        </a:buClr>
                        <a:buFont typeface="Arial"/>
                        <a:buNone/>
                      </a:pPr>
                      <a:r>
                        <a:rPr b="1" lang="en" sz="3700" u="none" cap="none" strike="noStrike">
                          <a:solidFill>
                            <a:srgbClr val="E46C0A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$150</a:t>
                      </a:r>
                      <a:endParaRPr b="1" sz="3700" u="none" cap="none" strike="noStrike">
                        <a:solidFill>
                          <a:srgbClr val="E46C0A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E46C0A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482650">
                <a:tc gridSpan="3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 hMerge="1"/>
                <a:tc hMerge="1"/>
              </a:tr>
            </a:tbl>
          </a:graphicData>
        </a:graphic>
      </p:graphicFrame>
      <p:graphicFrame>
        <p:nvGraphicFramePr>
          <p:cNvPr id="880" name="Google Shape;880;p62"/>
          <p:cNvGraphicFramePr/>
          <p:nvPr/>
        </p:nvGraphicFramePr>
        <p:xfrm>
          <a:off x="4681378" y="137986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{8572F210-502C-4C03-85BB-CBB5881BA88E}</a:tableStyleId>
              </a:tblPr>
              <a:tblGrid>
                <a:gridCol w="213900"/>
                <a:gridCol w="1388325"/>
                <a:gridCol w="213900"/>
              </a:tblGrid>
              <a:tr h="3407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E46C0A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</a:tr>
              <a:tr h="6245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E46C0A"/>
                        </a:buClr>
                        <a:buFont typeface="Arial"/>
                        <a:buNone/>
                      </a:pPr>
                      <a:r>
                        <a:rPr b="1" lang="en" sz="3700" u="none" cap="none" strike="noStrike">
                          <a:solidFill>
                            <a:srgbClr val="E46C0A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$70</a:t>
                      </a:r>
                      <a:endParaRPr b="1" sz="3700" u="none" cap="none" strike="noStrike">
                        <a:solidFill>
                          <a:srgbClr val="E46C0A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E46C0A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482650">
                <a:tc gridSpan="3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 hMerge="1"/>
                <a:tc hMerge="1"/>
              </a:tr>
            </a:tbl>
          </a:graphicData>
        </a:graphic>
      </p:graphicFrame>
      <p:graphicFrame>
        <p:nvGraphicFramePr>
          <p:cNvPr id="881" name="Google Shape;881;p62"/>
          <p:cNvGraphicFramePr/>
          <p:nvPr/>
        </p:nvGraphicFramePr>
        <p:xfrm>
          <a:off x="6716287" y="137986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{8572F210-502C-4C03-85BB-CBB5881BA88E}</a:tableStyleId>
              </a:tblPr>
              <a:tblGrid>
                <a:gridCol w="213900"/>
                <a:gridCol w="1388325"/>
                <a:gridCol w="213900"/>
              </a:tblGrid>
              <a:tr h="3407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E46C0A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</a:tr>
              <a:tr h="6245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E46C0A"/>
                        </a:buClr>
                        <a:buFont typeface="Arial"/>
                        <a:buNone/>
                      </a:pPr>
                      <a:r>
                        <a:rPr b="1" lang="en" sz="3700" u="none" cap="none" strike="noStrike">
                          <a:solidFill>
                            <a:srgbClr val="E46C0A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$100</a:t>
                      </a:r>
                      <a:endParaRPr b="1" sz="3700" u="none" cap="none" strike="noStrike">
                        <a:solidFill>
                          <a:srgbClr val="E46C0A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E46C0A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107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482650">
                <a:tc gridSpan="3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7125" marB="47125" marR="94250" marL="942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 hMerge="1"/>
                <a:tc hMerge="1"/>
              </a:tr>
            </a:tbl>
          </a:graphicData>
        </a:graphic>
      </p:graphicFrame>
      <p:sp>
        <p:nvSpPr>
          <p:cNvPr id="882" name="Google Shape;882;p62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Table Style</a:t>
            </a:r>
            <a:endParaRPr/>
          </a:p>
        </p:txBody>
      </p:sp>
      <p:sp>
        <p:nvSpPr>
          <p:cNvPr id="883" name="Google Shape;883;p62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87" name="Shape 8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88" name="Google Shape;888;p63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8691" r="8691" t="0"/>
          <a:stretch/>
        </p:blipFill>
        <p:spPr>
          <a:xfrm>
            <a:off x="4934706" y="874686"/>
            <a:ext cx="3441600" cy="23451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grpSp>
        <p:nvGrpSpPr>
          <p:cNvPr id="889" name="Google Shape;889;p63"/>
          <p:cNvGrpSpPr/>
          <p:nvPr/>
        </p:nvGrpSpPr>
        <p:grpSpPr>
          <a:xfrm>
            <a:off x="966087" y="1485990"/>
            <a:ext cx="3240360" cy="488848"/>
            <a:chOff x="2113657" y="4283314"/>
            <a:chExt cx="3647460" cy="488848"/>
          </a:xfrm>
        </p:grpSpPr>
        <p:sp>
          <p:nvSpPr>
            <p:cNvPr id="890" name="Google Shape;890;p63"/>
            <p:cNvSpPr txBox="1"/>
            <p:nvPr/>
          </p:nvSpPr>
          <p:spPr>
            <a:xfrm>
              <a:off x="2113657" y="4495163"/>
              <a:ext cx="3647458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 </a:t>
              </a:r>
              <a:endParaRPr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1" name="Google Shape;891;p63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92" name="Google Shape;892;p63"/>
          <p:cNvGrpSpPr/>
          <p:nvPr/>
        </p:nvGrpSpPr>
        <p:grpSpPr>
          <a:xfrm>
            <a:off x="966087" y="2065560"/>
            <a:ext cx="3240360" cy="488848"/>
            <a:chOff x="2113657" y="4283314"/>
            <a:chExt cx="3647460" cy="488848"/>
          </a:xfrm>
        </p:grpSpPr>
        <p:sp>
          <p:nvSpPr>
            <p:cNvPr id="893" name="Google Shape;893;p63"/>
            <p:cNvSpPr txBox="1"/>
            <p:nvPr/>
          </p:nvSpPr>
          <p:spPr>
            <a:xfrm>
              <a:off x="2113657" y="4495163"/>
              <a:ext cx="3647458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4" name="Google Shape;894;p63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95" name="Google Shape;895;p63"/>
          <p:cNvSpPr/>
          <p:nvPr/>
        </p:nvSpPr>
        <p:spPr>
          <a:xfrm>
            <a:off x="539552" y="1556902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6" name="Google Shape;896;p63"/>
          <p:cNvSpPr/>
          <p:nvPr/>
        </p:nvSpPr>
        <p:spPr>
          <a:xfrm>
            <a:off x="539552" y="2136472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97" name="Google Shape;897;p63"/>
          <p:cNvGrpSpPr/>
          <p:nvPr/>
        </p:nvGrpSpPr>
        <p:grpSpPr>
          <a:xfrm>
            <a:off x="966087" y="2645130"/>
            <a:ext cx="3240360" cy="488848"/>
            <a:chOff x="2113657" y="4283314"/>
            <a:chExt cx="3647460" cy="488848"/>
          </a:xfrm>
        </p:grpSpPr>
        <p:sp>
          <p:nvSpPr>
            <p:cNvPr id="898" name="Google Shape;898;p63"/>
            <p:cNvSpPr txBox="1"/>
            <p:nvPr/>
          </p:nvSpPr>
          <p:spPr>
            <a:xfrm>
              <a:off x="2113657" y="4495163"/>
              <a:ext cx="3647458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9" name="Google Shape;899;p63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00" name="Google Shape;900;p63"/>
          <p:cNvSpPr/>
          <p:nvPr/>
        </p:nvSpPr>
        <p:spPr>
          <a:xfrm>
            <a:off x="539552" y="2716042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01" name="Google Shape;901;p63"/>
          <p:cNvGrpSpPr/>
          <p:nvPr/>
        </p:nvGrpSpPr>
        <p:grpSpPr>
          <a:xfrm>
            <a:off x="966087" y="3224701"/>
            <a:ext cx="3240360" cy="488848"/>
            <a:chOff x="2113657" y="4283314"/>
            <a:chExt cx="3647460" cy="488848"/>
          </a:xfrm>
        </p:grpSpPr>
        <p:sp>
          <p:nvSpPr>
            <p:cNvPr id="902" name="Google Shape;902;p63"/>
            <p:cNvSpPr txBox="1"/>
            <p:nvPr/>
          </p:nvSpPr>
          <p:spPr>
            <a:xfrm>
              <a:off x="2113657" y="4495163"/>
              <a:ext cx="3647458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3" name="Google Shape;903;p63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04" name="Google Shape;904;p63"/>
          <p:cNvSpPr/>
          <p:nvPr/>
        </p:nvSpPr>
        <p:spPr>
          <a:xfrm>
            <a:off x="539552" y="3295613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5" name="Google Shape;905;p63"/>
          <p:cNvSpPr/>
          <p:nvPr/>
        </p:nvSpPr>
        <p:spPr>
          <a:xfrm>
            <a:off x="3417518" y="4092676"/>
            <a:ext cx="387977" cy="363180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6" name="Google Shape;906;p63"/>
          <p:cNvSpPr/>
          <p:nvPr/>
        </p:nvSpPr>
        <p:spPr>
          <a:xfrm>
            <a:off x="727133" y="4068144"/>
            <a:ext cx="412245" cy="412245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7" name="Google Shape;907;p63"/>
          <p:cNvSpPr/>
          <p:nvPr/>
        </p:nvSpPr>
        <p:spPr>
          <a:xfrm>
            <a:off x="2049900" y="4043809"/>
            <a:ext cx="457096" cy="460915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8" name="Google Shape;908;p63"/>
          <p:cNvSpPr txBox="1"/>
          <p:nvPr/>
        </p:nvSpPr>
        <p:spPr>
          <a:xfrm>
            <a:off x="1581148" y="4515966"/>
            <a:ext cx="1363470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Content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9" name="Google Shape;909;p63"/>
          <p:cNvSpPr txBox="1"/>
          <p:nvPr/>
        </p:nvSpPr>
        <p:spPr>
          <a:xfrm>
            <a:off x="251520" y="4515966"/>
            <a:ext cx="1363470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Content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0" name="Google Shape;910;p63"/>
          <p:cNvSpPr txBox="1"/>
          <p:nvPr/>
        </p:nvSpPr>
        <p:spPr>
          <a:xfrm>
            <a:off x="2910776" y="4515966"/>
            <a:ext cx="1363470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Content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1" name="Google Shape;911;p63"/>
          <p:cNvSpPr/>
          <p:nvPr/>
        </p:nvSpPr>
        <p:spPr>
          <a:xfrm>
            <a:off x="4716016" y="4043611"/>
            <a:ext cx="412245" cy="412245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2" name="Google Shape;912;p63"/>
          <p:cNvSpPr txBox="1"/>
          <p:nvPr/>
        </p:nvSpPr>
        <p:spPr>
          <a:xfrm>
            <a:off x="4240403" y="4515966"/>
            <a:ext cx="1363470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Content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3" name="Google Shape;913;p63"/>
          <p:cNvSpPr txBox="1"/>
          <p:nvPr>
            <p:ph type="title"/>
          </p:nvPr>
        </p:nvSpPr>
        <p:spPr>
          <a:xfrm>
            <a:off x="490775" y="177436"/>
            <a:ext cx="8653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Infographic Style</a:t>
            </a:r>
            <a:endParaRPr/>
          </a:p>
        </p:txBody>
      </p:sp>
      <p:sp>
        <p:nvSpPr>
          <p:cNvPr id="914" name="Google Shape;914;p63"/>
          <p:cNvSpPr txBox="1"/>
          <p:nvPr>
            <p:ph idx="1" type="subTitle"/>
          </p:nvPr>
        </p:nvSpPr>
        <p:spPr>
          <a:xfrm>
            <a:off x="501886" y="751061"/>
            <a:ext cx="86310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18" name="Shape 9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19" name="Google Shape;919;p64"/>
          <p:cNvGrpSpPr/>
          <p:nvPr/>
        </p:nvGrpSpPr>
        <p:grpSpPr>
          <a:xfrm>
            <a:off x="3471027" y="1563638"/>
            <a:ext cx="5205429" cy="3024336"/>
            <a:chOff x="635000" y="1382713"/>
            <a:chExt cx="7869238" cy="4572000"/>
          </a:xfrm>
        </p:grpSpPr>
        <p:sp>
          <p:nvSpPr>
            <p:cNvPr id="920" name="Google Shape;920;p64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rgbClr val="E46C0A">
                <a:alpha val="40000"/>
              </a:srgbClr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1" name="Google Shape;921;p64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rgbClr val="E46C0A">
                <a:alpha val="40000"/>
              </a:srgbClr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2" name="Google Shape;922;p64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rgbClr val="E46C0A">
                <a:alpha val="40000"/>
              </a:srgbClr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3" name="Google Shape;923;p64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rgbClr val="E46C0A">
                <a:alpha val="40000"/>
              </a:srgbClr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24" name="Google Shape;924;p64"/>
          <p:cNvSpPr txBox="1"/>
          <p:nvPr/>
        </p:nvSpPr>
        <p:spPr>
          <a:xfrm>
            <a:off x="6870106" y="1425138"/>
            <a:ext cx="1296144" cy="276999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cxnSp>
        <p:nvCxnSpPr>
          <p:cNvPr id="925" name="Google Shape;925;p64"/>
          <p:cNvCxnSpPr/>
          <p:nvPr/>
        </p:nvCxnSpPr>
        <p:spPr>
          <a:xfrm>
            <a:off x="7518178" y="1683770"/>
            <a:ext cx="0" cy="755034"/>
          </a:xfrm>
          <a:prstGeom prst="straightConnector1">
            <a:avLst/>
          </a:prstGeom>
          <a:noFill/>
          <a:ln cap="flat" cmpd="sng" w="25400">
            <a:solidFill>
              <a:srgbClr val="E46C0A"/>
            </a:solidFill>
            <a:prstDash val="solid"/>
            <a:round/>
            <a:headEnd len="sm" w="sm" type="none"/>
            <a:tailEnd len="med" w="med" type="triangle"/>
          </a:ln>
        </p:spPr>
      </p:cxnSp>
      <p:sp>
        <p:nvSpPr>
          <p:cNvPr id="926" name="Google Shape;926;p64"/>
          <p:cNvSpPr txBox="1"/>
          <p:nvPr/>
        </p:nvSpPr>
        <p:spPr>
          <a:xfrm>
            <a:off x="4375178" y="2784367"/>
            <a:ext cx="1296144" cy="276999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cxnSp>
        <p:nvCxnSpPr>
          <p:cNvPr id="927" name="Google Shape;927;p64"/>
          <p:cNvCxnSpPr/>
          <p:nvPr/>
        </p:nvCxnSpPr>
        <p:spPr>
          <a:xfrm>
            <a:off x="5023250" y="3042999"/>
            <a:ext cx="0" cy="755034"/>
          </a:xfrm>
          <a:prstGeom prst="straightConnector1">
            <a:avLst/>
          </a:prstGeom>
          <a:noFill/>
          <a:ln cap="flat" cmpd="sng" w="25400">
            <a:solidFill>
              <a:srgbClr val="E46C0A"/>
            </a:solidFill>
            <a:prstDash val="solid"/>
            <a:round/>
            <a:headEnd len="sm" w="sm" type="none"/>
            <a:tailEnd len="med" w="med" type="triangle"/>
          </a:ln>
        </p:spPr>
      </p:cxnSp>
      <p:sp>
        <p:nvSpPr>
          <p:cNvPr id="928" name="Google Shape;928;p64"/>
          <p:cNvSpPr txBox="1"/>
          <p:nvPr/>
        </p:nvSpPr>
        <p:spPr>
          <a:xfrm>
            <a:off x="5861994" y="2300304"/>
            <a:ext cx="1296144" cy="276999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cxnSp>
        <p:nvCxnSpPr>
          <p:cNvPr id="929" name="Google Shape;929;p64"/>
          <p:cNvCxnSpPr/>
          <p:nvPr/>
        </p:nvCxnSpPr>
        <p:spPr>
          <a:xfrm>
            <a:off x="6510065" y="2551024"/>
            <a:ext cx="1" cy="530723"/>
          </a:xfrm>
          <a:prstGeom prst="straightConnector1">
            <a:avLst/>
          </a:prstGeom>
          <a:noFill/>
          <a:ln cap="flat" cmpd="sng" w="25400">
            <a:solidFill>
              <a:srgbClr val="E46C0A"/>
            </a:solidFill>
            <a:prstDash val="solid"/>
            <a:round/>
            <a:headEnd len="sm" w="sm" type="none"/>
            <a:tailEnd len="med" w="med" type="triangle"/>
          </a:ln>
        </p:spPr>
      </p:cxnSp>
      <p:grpSp>
        <p:nvGrpSpPr>
          <p:cNvPr id="930" name="Google Shape;930;p64"/>
          <p:cNvGrpSpPr/>
          <p:nvPr/>
        </p:nvGrpSpPr>
        <p:grpSpPr>
          <a:xfrm>
            <a:off x="916459" y="1234786"/>
            <a:ext cx="2713663" cy="1658745"/>
            <a:chOff x="80902" y="1114177"/>
            <a:chExt cx="3303442" cy="1658745"/>
          </a:xfrm>
        </p:grpSpPr>
        <p:sp>
          <p:nvSpPr>
            <p:cNvPr id="931" name="Google Shape;931;p64"/>
            <p:cNvSpPr txBox="1"/>
            <p:nvPr/>
          </p:nvSpPr>
          <p:spPr>
            <a:xfrm>
              <a:off x="80902" y="1114177"/>
              <a:ext cx="330344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2" name="Google Shape;932;p64"/>
            <p:cNvSpPr txBox="1"/>
            <p:nvPr/>
          </p:nvSpPr>
          <p:spPr>
            <a:xfrm>
              <a:off x="80902" y="1387927"/>
              <a:ext cx="3291431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You can simply impress your audience and add a unique zing and appeal to your Presentations. </a:t>
              </a:r>
              <a:endParaRPr/>
            </a:p>
          </p:txBody>
        </p:sp>
      </p:grpSp>
      <p:sp>
        <p:nvSpPr>
          <p:cNvPr id="933" name="Google Shape;933;p64"/>
          <p:cNvSpPr/>
          <p:nvPr/>
        </p:nvSpPr>
        <p:spPr>
          <a:xfrm>
            <a:off x="1027770" y="2958630"/>
            <a:ext cx="316434" cy="833409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4" name="Google Shape;934;p64"/>
          <p:cNvSpPr/>
          <p:nvPr/>
        </p:nvSpPr>
        <p:spPr>
          <a:xfrm rot="10800000">
            <a:off x="2603858" y="2954782"/>
            <a:ext cx="394292" cy="841103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5" name="Google Shape;935;p64"/>
          <p:cNvSpPr txBox="1"/>
          <p:nvPr/>
        </p:nvSpPr>
        <p:spPr>
          <a:xfrm>
            <a:off x="1534064" y="3082947"/>
            <a:ext cx="879934" cy="58477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34</a:t>
            </a: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6" name="Google Shape;936;p64"/>
          <p:cNvSpPr txBox="1"/>
          <p:nvPr/>
        </p:nvSpPr>
        <p:spPr>
          <a:xfrm>
            <a:off x="3188010" y="3082947"/>
            <a:ext cx="879934" cy="58477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42</a:t>
            </a: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7" name="Google Shape;937;p64"/>
          <p:cNvSpPr txBox="1"/>
          <p:nvPr/>
        </p:nvSpPr>
        <p:spPr>
          <a:xfrm>
            <a:off x="916459" y="3867894"/>
            <a:ext cx="2671131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8" name="Google Shape;938;p64"/>
          <p:cNvSpPr txBox="1"/>
          <p:nvPr>
            <p:ph type="title"/>
          </p:nvPr>
        </p:nvSpPr>
        <p:spPr>
          <a:xfrm>
            <a:off x="707475" y="121100"/>
            <a:ext cx="84366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 sz="4000">
                <a:solidFill>
                  <a:srgbClr val="E46C0A"/>
                </a:solidFill>
              </a:rPr>
              <a:t>Worldmap style</a:t>
            </a:r>
            <a:endParaRPr/>
          </a:p>
        </p:txBody>
      </p:sp>
      <p:sp>
        <p:nvSpPr>
          <p:cNvPr id="939" name="Google Shape;939;p64"/>
          <p:cNvSpPr txBox="1"/>
          <p:nvPr>
            <p:ph idx="1" type="subTitle"/>
          </p:nvPr>
        </p:nvSpPr>
        <p:spPr>
          <a:xfrm>
            <a:off x="718308" y="694725"/>
            <a:ext cx="84150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>
                <a:solidFill>
                  <a:srgbClr val="E46C0A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44" name="Shape 9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45" name="Google Shape;945;p65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4393" l="0" r="0" t="14386"/>
          <a:stretch/>
        </p:blipFill>
        <p:spPr>
          <a:xfrm>
            <a:off x="2915816" y="0"/>
            <a:ext cx="3312300" cy="51435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946" name="Google Shape;946;p65"/>
          <p:cNvSpPr/>
          <p:nvPr/>
        </p:nvSpPr>
        <p:spPr>
          <a:xfrm>
            <a:off x="1224954" y="557045"/>
            <a:ext cx="360040" cy="33702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7" name="Google Shape;947;p65"/>
          <p:cNvSpPr/>
          <p:nvPr/>
        </p:nvSpPr>
        <p:spPr>
          <a:xfrm>
            <a:off x="1226377" y="3478893"/>
            <a:ext cx="357194" cy="357194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8" name="Google Shape;948;p65"/>
          <p:cNvSpPr/>
          <p:nvPr/>
        </p:nvSpPr>
        <p:spPr>
          <a:xfrm>
            <a:off x="1198242" y="1978024"/>
            <a:ext cx="413465" cy="416919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9" name="Google Shape;949;p65"/>
          <p:cNvSpPr/>
          <p:nvPr/>
        </p:nvSpPr>
        <p:spPr>
          <a:xfrm>
            <a:off x="7572437" y="497277"/>
            <a:ext cx="263823" cy="456566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CE2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50" name="Google Shape;950;p65"/>
          <p:cNvGrpSpPr/>
          <p:nvPr/>
        </p:nvGrpSpPr>
        <p:grpSpPr>
          <a:xfrm>
            <a:off x="6660232" y="1037936"/>
            <a:ext cx="2088233" cy="863358"/>
            <a:chOff x="803640" y="3362835"/>
            <a:chExt cx="2059657" cy="863358"/>
          </a:xfrm>
        </p:grpSpPr>
        <p:sp>
          <p:nvSpPr>
            <p:cNvPr id="951" name="Google Shape;951;p65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2" name="Google Shape;952;p6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53" name="Google Shape;953;p65"/>
          <p:cNvGrpSpPr/>
          <p:nvPr/>
        </p:nvGrpSpPr>
        <p:grpSpPr>
          <a:xfrm>
            <a:off x="6660232" y="2469466"/>
            <a:ext cx="2088233" cy="863358"/>
            <a:chOff x="803640" y="3362835"/>
            <a:chExt cx="2059657" cy="863358"/>
          </a:xfrm>
        </p:grpSpPr>
        <p:sp>
          <p:nvSpPr>
            <p:cNvPr id="954" name="Google Shape;954;p65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5" name="Google Shape;955;p6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56" name="Google Shape;956;p65"/>
          <p:cNvGrpSpPr/>
          <p:nvPr/>
        </p:nvGrpSpPr>
        <p:grpSpPr>
          <a:xfrm>
            <a:off x="6660232" y="3940640"/>
            <a:ext cx="2088233" cy="863358"/>
            <a:chOff x="803640" y="3362835"/>
            <a:chExt cx="2059657" cy="863358"/>
          </a:xfrm>
        </p:grpSpPr>
        <p:sp>
          <p:nvSpPr>
            <p:cNvPr id="957" name="Google Shape;957;p65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8" name="Google Shape;958;p6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59" name="Google Shape;959;p65"/>
          <p:cNvSpPr/>
          <p:nvPr/>
        </p:nvSpPr>
        <p:spPr>
          <a:xfrm>
            <a:off x="7467827" y="1985387"/>
            <a:ext cx="473043" cy="39998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CE2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0" name="Google Shape;960;p65"/>
          <p:cNvSpPr/>
          <p:nvPr/>
        </p:nvSpPr>
        <p:spPr>
          <a:xfrm>
            <a:off x="7427683" y="3416917"/>
            <a:ext cx="553330" cy="439632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61" name="Google Shape;961;p65"/>
          <p:cNvGrpSpPr/>
          <p:nvPr/>
        </p:nvGrpSpPr>
        <p:grpSpPr>
          <a:xfrm>
            <a:off x="411438" y="1004370"/>
            <a:ext cx="2088233" cy="863358"/>
            <a:chOff x="803640" y="3362835"/>
            <a:chExt cx="2059657" cy="863358"/>
          </a:xfrm>
        </p:grpSpPr>
        <p:sp>
          <p:nvSpPr>
            <p:cNvPr id="962" name="Google Shape;962;p65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3" name="Google Shape;963;p6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64" name="Google Shape;964;p65"/>
          <p:cNvGrpSpPr/>
          <p:nvPr/>
        </p:nvGrpSpPr>
        <p:grpSpPr>
          <a:xfrm>
            <a:off x="411438" y="2505239"/>
            <a:ext cx="2088233" cy="863358"/>
            <a:chOff x="803640" y="3362835"/>
            <a:chExt cx="2059657" cy="863358"/>
          </a:xfrm>
        </p:grpSpPr>
        <p:sp>
          <p:nvSpPr>
            <p:cNvPr id="965" name="Google Shape;965;p65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6" name="Google Shape;966;p6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67" name="Google Shape;967;p65"/>
          <p:cNvGrpSpPr/>
          <p:nvPr/>
        </p:nvGrpSpPr>
        <p:grpSpPr>
          <a:xfrm>
            <a:off x="411438" y="3946384"/>
            <a:ext cx="2088233" cy="863358"/>
            <a:chOff x="803640" y="3362835"/>
            <a:chExt cx="2059657" cy="863358"/>
          </a:xfrm>
        </p:grpSpPr>
        <p:sp>
          <p:nvSpPr>
            <p:cNvPr id="968" name="Google Shape;968;p65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9" name="Google Shape;969;p6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73" name="Shape 9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974" name="Google Shape;974;p66"/>
          <p:cNvGraphicFramePr/>
          <p:nvPr/>
        </p:nvGraphicFramePr>
        <p:xfrm>
          <a:off x="755576" y="1289323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{C6ECD1E5-2432-49C4-B438-8084EB8A0388}</a:tableStyleId>
              </a:tblPr>
              <a:tblGrid>
                <a:gridCol w="2592300"/>
                <a:gridCol w="1680175"/>
                <a:gridCol w="1680175"/>
                <a:gridCol w="1680175"/>
              </a:tblGrid>
              <a:tr h="342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0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0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0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0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</a:tr>
              <a:tr h="342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42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42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42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42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42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42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420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 Here</a:t>
                      </a:r>
                      <a:endParaRPr b="0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 Here</a:t>
                      </a:r>
                      <a:endParaRPr b="0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 Here</a:t>
                      </a:r>
                      <a:endParaRPr b="0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46C0A"/>
                    </a:solidFill>
                  </a:tcPr>
                </a:tc>
              </a:tr>
            </a:tbl>
          </a:graphicData>
        </a:graphic>
      </p:graphicFrame>
      <p:sp>
        <p:nvSpPr>
          <p:cNvPr id="975" name="Google Shape;975;p66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 sz="4000">
                <a:solidFill>
                  <a:srgbClr val="E46C0A"/>
                </a:solidFill>
              </a:rPr>
              <a:t>Table Style</a:t>
            </a:r>
            <a:endParaRPr/>
          </a:p>
        </p:txBody>
      </p:sp>
      <p:sp>
        <p:nvSpPr>
          <p:cNvPr id="976" name="Google Shape;976;p66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>
                <a:solidFill>
                  <a:srgbClr val="E46C0A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80" name="Shape 9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81" name="Google Shape;981;p67"/>
          <p:cNvGrpSpPr/>
          <p:nvPr/>
        </p:nvGrpSpPr>
        <p:grpSpPr>
          <a:xfrm>
            <a:off x="3171555" y="1210801"/>
            <a:ext cx="2817862" cy="3707588"/>
            <a:chOff x="3263113" y="680723"/>
            <a:chExt cx="2817862" cy="3707588"/>
          </a:xfrm>
        </p:grpSpPr>
        <p:sp>
          <p:nvSpPr>
            <p:cNvPr id="982" name="Google Shape;982;p67"/>
            <p:cNvSpPr/>
            <p:nvPr/>
          </p:nvSpPr>
          <p:spPr>
            <a:xfrm rot="-1489910">
              <a:off x="4547567" y="3137124"/>
              <a:ext cx="1067821" cy="1076744"/>
            </a:xfrm>
            <a:custGeom>
              <a:rect b="b" l="l" r="r" t="t"/>
              <a:pathLst>
                <a:path extrusionOk="0" h="120000" w="120000">
                  <a:moveTo>
                    <a:pt x="120000" y="28418"/>
                  </a:moveTo>
                  <a:lnTo>
                    <a:pt x="119819" y="29085"/>
                  </a:lnTo>
                  <a:lnTo>
                    <a:pt x="119636" y="28804"/>
                  </a:lnTo>
                  <a:close/>
                  <a:moveTo>
                    <a:pt x="61785" y="23869"/>
                  </a:moveTo>
                  <a:cubicBezTo>
                    <a:pt x="64234" y="24015"/>
                    <a:pt x="66705" y="24406"/>
                    <a:pt x="69168" y="25060"/>
                  </a:cubicBezTo>
                  <a:cubicBezTo>
                    <a:pt x="88870" y="30296"/>
                    <a:pt x="100561" y="50379"/>
                    <a:pt x="95282" y="69917"/>
                  </a:cubicBezTo>
                  <a:cubicBezTo>
                    <a:pt x="90003" y="89455"/>
                    <a:pt x="69753" y="101050"/>
                    <a:pt x="50051" y="95815"/>
                  </a:cubicBezTo>
                  <a:cubicBezTo>
                    <a:pt x="30350" y="90579"/>
                    <a:pt x="18658" y="70497"/>
                    <a:pt x="23937" y="50958"/>
                  </a:cubicBezTo>
                  <a:cubicBezTo>
                    <a:pt x="28556" y="33862"/>
                    <a:pt x="44638" y="22848"/>
                    <a:pt x="61785" y="23869"/>
                  </a:cubicBezTo>
                  <a:close/>
                  <a:moveTo>
                    <a:pt x="62107" y="18451"/>
                  </a:moveTo>
                  <a:cubicBezTo>
                    <a:pt x="42420" y="17279"/>
                    <a:pt x="23956" y="29925"/>
                    <a:pt x="18652" y="49554"/>
                  </a:cubicBezTo>
                  <a:cubicBezTo>
                    <a:pt x="12591" y="71987"/>
                    <a:pt x="26015" y="95045"/>
                    <a:pt x="48635" y="101056"/>
                  </a:cubicBezTo>
                  <a:cubicBezTo>
                    <a:pt x="71255" y="107067"/>
                    <a:pt x="94506" y="93754"/>
                    <a:pt x="100567" y="71321"/>
                  </a:cubicBezTo>
                  <a:cubicBezTo>
                    <a:pt x="106628" y="48888"/>
                    <a:pt x="93204" y="25830"/>
                    <a:pt x="70584" y="19819"/>
                  </a:cubicBezTo>
                  <a:cubicBezTo>
                    <a:pt x="67757" y="19068"/>
                    <a:pt x="64919" y="18618"/>
                    <a:pt x="62107" y="18451"/>
                  </a:cubicBezTo>
                  <a:close/>
                  <a:moveTo>
                    <a:pt x="66493" y="0"/>
                  </a:moveTo>
                  <a:lnTo>
                    <a:pt x="84120" y="4683"/>
                  </a:lnTo>
                  <a:lnTo>
                    <a:pt x="83867" y="19572"/>
                  </a:lnTo>
                  <a:lnTo>
                    <a:pt x="83406" y="19449"/>
                  </a:lnTo>
                  <a:cubicBezTo>
                    <a:pt x="87163" y="21546"/>
                    <a:pt x="90559" y="24117"/>
                    <a:pt x="93431" y="27166"/>
                  </a:cubicBezTo>
                  <a:lnTo>
                    <a:pt x="106796" y="23870"/>
                  </a:lnTo>
                  <a:lnTo>
                    <a:pt x="115363" y="39849"/>
                  </a:lnTo>
                  <a:lnTo>
                    <a:pt x="105840" y="48364"/>
                  </a:lnTo>
                  <a:cubicBezTo>
                    <a:pt x="107034" y="52676"/>
                    <a:pt x="107596" y="57191"/>
                    <a:pt x="107394" y="61781"/>
                  </a:cubicBezTo>
                  <a:lnTo>
                    <a:pt x="119289" y="68330"/>
                  </a:lnTo>
                  <a:lnTo>
                    <a:pt x="114566" y="85810"/>
                  </a:lnTo>
                  <a:lnTo>
                    <a:pt x="100132" y="85570"/>
                  </a:lnTo>
                  <a:cubicBezTo>
                    <a:pt x="98307" y="88594"/>
                    <a:pt x="96096" y="91321"/>
                    <a:pt x="93619" y="93756"/>
                  </a:cubicBezTo>
                  <a:lnTo>
                    <a:pt x="98359" y="106025"/>
                  </a:lnTo>
                  <a:lnTo>
                    <a:pt x="83411" y="116405"/>
                  </a:lnTo>
                  <a:lnTo>
                    <a:pt x="72073" y="106643"/>
                  </a:lnTo>
                  <a:lnTo>
                    <a:pt x="73453" y="105685"/>
                  </a:lnTo>
                  <a:cubicBezTo>
                    <a:pt x="69110" y="107079"/>
                    <a:pt x="64517" y="107749"/>
                    <a:pt x="59835" y="107723"/>
                  </a:cubicBezTo>
                  <a:lnTo>
                    <a:pt x="52963" y="119999"/>
                  </a:lnTo>
                  <a:lnTo>
                    <a:pt x="35336" y="115316"/>
                  </a:lnTo>
                  <a:lnTo>
                    <a:pt x="35574" y="101277"/>
                  </a:lnTo>
                  <a:cubicBezTo>
                    <a:pt x="31839" y="99165"/>
                    <a:pt x="28466" y="96583"/>
                    <a:pt x="25614" y="93529"/>
                  </a:cubicBezTo>
                  <a:lnTo>
                    <a:pt x="25843" y="94015"/>
                  </a:lnTo>
                  <a:lnTo>
                    <a:pt x="11102" y="96847"/>
                  </a:lnTo>
                  <a:lnTo>
                    <a:pt x="3390" y="80445"/>
                  </a:lnTo>
                  <a:lnTo>
                    <a:pt x="13359" y="72429"/>
                  </a:lnTo>
                  <a:cubicBezTo>
                    <a:pt x="12295" y="68561"/>
                    <a:pt x="11739" y="64530"/>
                    <a:pt x="11738" y="60428"/>
                  </a:cubicBezTo>
                  <a:lnTo>
                    <a:pt x="0" y="53965"/>
                  </a:lnTo>
                  <a:lnTo>
                    <a:pt x="4722" y="36484"/>
                  </a:lnTo>
                  <a:lnTo>
                    <a:pt x="18174" y="36709"/>
                  </a:lnTo>
                  <a:cubicBezTo>
                    <a:pt x="19999" y="33515"/>
                    <a:pt x="22203" y="30603"/>
                    <a:pt x="24696" y="27997"/>
                  </a:cubicBezTo>
                  <a:lnTo>
                    <a:pt x="20190" y="14215"/>
                  </a:lnTo>
                  <a:lnTo>
                    <a:pt x="35666" y="4625"/>
                  </a:lnTo>
                  <a:lnTo>
                    <a:pt x="46473" y="14962"/>
                  </a:lnTo>
                  <a:lnTo>
                    <a:pt x="46365" y="15030"/>
                  </a:lnTo>
                  <a:cubicBezTo>
                    <a:pt x="50613" y="13704"/>
                    <a:pt x="55098" y="13091"/>
                    <a:pt x="59667" y="13141"/>
                  </a:cubicBezTo>
                  <a:lnTo>
                    <a:pt x="59206" y="13018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3" name="Google Shape;983;p67"/>
            <p:cNvSpPr/>
            <p:nvPr/>
          </p:nvSpPr>
          <p:spPr>
            <a:xfrm rot="-970418">
              <a:off x="3422056" y="2512575"/>
              <a:ext cx="1317398" cy="1328406"/>
            </a:xfrm>
            <a:custGeom>
              <a:rect b="b" l="l" r="r" t="t"/>
              <a:pathLst>
                <a:path extrusionOk="0" h="120000" w="120000">
                  <a:moveTo>
                    <a:pt x="120000" y="28418"/>
                  </a:moveTo>
                  <a:lnTo>
                    <a:pt x="119819" y="29085"/>
                  </a:lnTo>
                  <a:lnTo>
                    <a:pt x="119636" y="28804"/>
                  </a:lnTo>
                  <a:close/>
                  <a:moveTo>
                    <a:pt x="61785" y="23869"/>
                  </a:moveTo>
                  <a:cubicBezTo>
                    <a:pt x="64234" y="24015"/>
                    <a:pt x="66705" y="24406"/>
                    <a:pt x="69168" y="25060"/>
                  </a:cubicBezTo>
                  <a:cubicBezTo>
                    <a:pt x="88870" y="30296"/>
                    <a:pt x="100561" y="50379"/>
                    <a:pt x="95282" y="69917"/>
                  </a:cubicBezTo>
                  <a:cubicBezTo>
                    <a:pt x="90003" y="89455"/>
                    <a:pt x="69753" y="101050"/>
                    <a:pt x="50051" y="95815"/>
                  </a:cubicBezTo>
                  <a:cubicBezTo>
                    <a:pt x="30350" y="90579"/>
                    <a:pt x="18658" y="70497"/>
                    <a:pt x="23937" y="50958"/>
                  </a:cubicBezTo>
                  <a:cubicBezTo>
                    <a:pt x="28556" y="33862"/>
                    <a:pt x="44638" y="22848"/>
                    <a:pt x="61785" y="23869"/>
                  </a:cubicBezTo>
                  <a:close/>
                  <a:moveTo>
                    <a:pt x="62107" y="18451"/>
                  </a:moveTo>
                  <a:cubicBezTo>
                    <a:pt x="42420" y="17279"/>
                    <a:pt x="23956" y="29925"/>
                    <a:pt x="18652" y="49554"/>
                  </a:cubicBezTo>
                  <a:cubicBezTo>
                    <a:pt x="12591" y="71987"/>
                    <a:pt x="26015" y="95045"/>
                    <a:pt x="48635" y="101056"/>
                  </a:cubicBezTo>
                  <a:cubicBezTo>
                    <a:pt x="71255" y="107067"/>
                    <a:pt x="94506" y="93754"/>
                    <a:pt x="100567" y="71321"/>
                  </a:cubicBezTo>
                  <a:cubicBezTo>
                    <a:pt x="106628" y="48888"/>
                    <a:pt x="93204" y="25830"/>
                    <a:pt x="70584" y="19819"/>
                  </a:cubicBezTo>
                  <a:cubicBezTo>
                    <a:pt x="67757" y="19068"/>
                    <a:pt x="64919" y="18618"/>
                    <a:pt x="62107" y="18451"/>
                  </a:cubicBezTo>
                  <a:close/>
                  <a:moveTo>
                    <a:pt x="66493" y="0"/>
                  </a:moveTo>
                  <a:lnTo>
                    <a:pt x="84120" y="4683"/>
                  </a:lnTo>
                  <a:lnTo>
                    <a:pt x="83867" y="19572"/>
                  </a:lnTo>
                  <a:lnTo>
                    <a:pt x="83406" y="19449"/>
                  </a:lnTo>
                  <a:cubicBezTo>
                    <a:pt x="87163" y="21546"/>
                    <a:pt x="90559" y="24117"/>
                    <a:pt x="93431" y="27166"/>
                  </a:cubicBezTo>
                  <a:lnTo>
                    <a:pt x="106796" y="23870"/>
                  </a:lnTo>
                  <a:lnTo>
                    <a:pt x="115363" y="39849"/>
                  </a:lnTo>
                  <a:lnTo>
                    <a:pt x="105840" y="48364"/>
                  </a:lnTo>
                  <a:cubicBezTo>
                    <a:pt x="107034" y="52676"/>
                    <a:pt x="107596" y="57191"/>
                    <a:pt x="107394" y="61781"/>
                  </a:cubicBezTo>
                  <a:lnTo>
                    <a:pt x="119289" y="68330"/>
                  </a:lnTo>
                  <a:lnTo>
                    <a:pt x="114566" y="85810"/>
                  </a:lnTo>
                  <a:lnTo>
                    <a:pt x="100132" y="85570"/>
                  </a:lnTo>
                  <a:cubicBezTo>
                    <a:pt x="98307" y="88594"/>
                    <a:pt x="96096" y="91321"/>
                    <a:pt x="93619" y="93756"/>
                  </a:cubicBezTo>
                  <a:lnTo>
                    <a:pt x="98359" y="106025"/>
                  </a:lnTo>
                  <a:lnTo>
                    <a:pt x="83411" y="116405"/>
                  </a:lnTo>
                  <a:lnTo>
                    <a:pt x="72073" y="106643"/>
                  </a:lnTo>
                  <a:lnTo>
                    <a:pt x="73453" y="105685"/>
                  </a:lnTo>
                  <a:cubicBezTo>
                    <a:pt x="69110" y="107079"/>
                    <a:pt x="64517" y="107749"/>
                    <a:pt x="59835" y="107723"/>
                  </a:cubicBezTo>
                  <a:lnTo>
                    <a:pt x="52963" y="119999"/>
                  </a:lnTo>
                  <a:lnTo>
                    <a:pt x="35336" y="115316"/>
                  </a:lnTo>
                  <a:lnTo>
                    <a:pt x="35574" y="101277"/>
                  </a:lnTo>
                  <a:cubicBezTo>
                    <a:pt x="31839" y="99165"/>
                    <a:pt x="28466" y="96583"/>
                    <a:pt x="25614" y="93529"/>
                  </a:cubicBezTo>
                  <a:lnTo>
                    <a:pt x="25843" y="94015"/>
                  </a:lnTo>
                  <a:lnTo>
                    <a:pt x="11102" y="96847"/>
                  </a:lnTo>
                  <a:lnTo>
                    <a:pt x="3390" y="80445"/>
                  </a:lnTo>
                  <a:lnTo>
                    <a:pt x="13359" y="72429"/>
                  </a:lnTo>
                  <a:cubicBezTo>
                    <a:pt x="12295" y="68561"/>
                    <a:pt x="11739" y="64530"/>
                    <a:pt x="11738" y="60428"/>
                  </a:cubicBezTo>
                  <a:lnTo>
                    <a:pt x="0" y="53965"/>
                  </a:lnTo>
                  <a:lnTo>
                    <a:pt x="4722" y="36484"/>
                  </a:lnTo>
                  <a:lnTo>
                    <a:pt x="18174" y="36709"/>
                  </a:lnTo>
                  <a:cubicBezTo>
                    <a:pt x="19999" y="33515"/>
                    <a:pt x="22203" y="30603"/>
                    <a:pt x="24696" y="27997"/>
                  </a:cubicBezTo>
                  <a:lnTo>
                    <a:pt x="20190" y="14215"/>
                  </a:lnTo>
                  <a:lnTo>
                    <a:pt x="35666" y="4625"/>
                  </a:lnTo>
                  <a:lnTo>
                    <a:pt x="46473" y="14962"/>
                  </a:lnTo>
                  <a:lnTo>
                    <a:pt x="46365" y="15030"/>
                  </a:lnTo>
                  <a:cubicBezTo>
                    <a:pt x="50613" y="13704"/>
                    <a:pt x="55098" y="13091"/>
                    <a:pt x="59667" y="13141"/>
                  </a:cubicBezTo>
                  <a:lnTo>
                    <a:pt x="59206" y="13018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4" name="Google Shape;984;p67"/>
            <p:cNvSpPr/>
            <p:nvPr/>
          </p:nvSpPr>
          <p:spPr>
            <a:xfrm rot="-974017">
              <a:off x="3912780" y="821410"/>
              <a:ext cx="1175566" cy="1185389"/>
            </a:xfrm>
            <a:custGeom>
              <a:rect b="b" l="l" r="r" t="t"/>
              <a:pathLst>
                <a:path extrusionOk="0" h="120000" w="120000">
                  <a:moveTo>
                    <a:pt x="120000" y="28418"/>
                  </a:moveTo>
                  <a:lnTo>
                    <a:pt x="119819" y="29085"/>
                  </a:lnTo>
                  <a:lnTo>
                    <a:pt x="119636" y="28804"/>
                  </a:lnTo>
                  <a:close/>
                  <a:moveTo>
                    <a:pt x="61785" y="23869"/>
                  </a:moveTo>
                  <a:cubicBezTo>
                    <a:pt x="64234" y="24015"/>
                    <a:pt x="66705" y="24406"/>
                    <a:pt x="69168" y="25060"/>
                  </a:cubicBezTo>
                  <a:cubicBezTo>
                    <a:pt x="88870" y="30296"/>
                    <a:pt x="100561" y="50379"/>
                    <a:pt x="95282" y="69917"/>
                  </a:cubicBezTo>
                  <a:cubicBezTo>
                    <a:pt x="90003" y="89455"/>
                    <a:pt x="69753" y="101050"/>
                    <a:pt x="50051" y="95815"/>
                  </a:cubicBezTo>
                  <a:cubicBezTo>
                    <a:pt x="30350" y="90579"/>
                    <a:pt x="18658" y="70497"/>
                    <a:pt x="23937" y="50958"/>
                  </a:cubicBezTo>
                  <a:cubicBezTo>
                    <a:pt x="28556" y="33862"/>
                    <a:pt x="44638" y="22848"/>
                    <a:pt x="61785" y="23869"/>
                  </a:cubicBezTo>
                  <a:close/>
                  <a:moveTo>
                    <a:pt x="62107" y="18451"/>
                  </a:moveTo>
                  <a:cubicBezTo>
                    <a:pt x="42420" y="17279"/>
                    <a:pt x="23956" y="29925"/>
                    <a:pt x="18652" y="49554"/>
                  </a:cubicBezTo>
                  <a:cubicBezTo>
                    <a:pt x="12591" y="71987"/>
                    <a:pt x="26015" y="95045"/>
                    <a:pt x="48635" y="101056"/>
                  </a:cubicBezTo>
                  <a:cubicBezTo>
                    <a:pt x="71255" y="107067"/>
                    <a:pt x="94506" y="93754"/>
                    <a:pt x="100567" y="71321"/>
                  </a:cubicBezTo>
                  <a:cubicBezTo>
                    <a:pt x="106628" y="48888"/>
                    <a:pt x="93204" y="25830"/>
                    <a:pt x="70584" y="19819"/>
                  </a:cubicBezTo>
                  <a:cubicBezTo>
                    <a:pt x="67757" y="19068"/>
                    <a:pt x="64919" y="18618"/>
                    <a:pt x="62107" y="18451"/>
                  </a:cubicBezTo>
                  <a:close/>
                  <a:moveTo>
                    <a:pt x="66493" y="0"/>
                  </a:moveTo>
                  <a:lnTo>
                    <a:pt x="84120" y="4683"/>
                  </a:lnTo>
                  <a:lnTo>
                    <a:pt x="83867" y="19572"/>
                  </a:lnTo>
                  <a:lnTo>
                    <a:pt x="83406" y="19449"/>
                  </a:lnTo>
                  <a:cubicBezTo>
                    <a:pt x="87163" y="21546"/>
                    <a:pt x="90559" y="24117"/>
                    <a:pt x="93431" y="27166"/>
                  </a:cubicBezTo>
                  <a:lnTo>
                    <a:pt x="106796" y="23870"/>
                  </a:lnTo>
                  <a:lnTo>
                    <a:pt x="115363" y="39849"/>
                  </a:lnTo>
                  <a:lnTo>
                    <a:pt x="105840" y="48364"/>
                  </a:lnTo>
                  <a:cubicBezTo>
                    <a:pt x="107034" y="52676"/>
                    <a:pt x="107596" y="57191"/>
                    <a:pt x="107394" y="61781"/>
                  </a:cubicBezTo>
                  <a:lnTo>
                    <a:pt x="119289" y="68330"/>
                  </a:lnTo>
                  <a:lnTo>
                    <a:pt x="114566" y="85810"/>
                  </a:lnTo>
                  <a:lnTo>
                    <a:pt x="100132" y="85570"/>
                  </a:lnTo>
                  <a:cubicBezTo>
                    <a:pt x="98307" y="88594"/>
                    <a:pt x="96096" y="91321"/>
                    <a:pt x="93619" y="93756"/>
                  </a:cubicBezTo>
                  <a:lnTo>
                    <a:pt x="98359" y="106025"/>
                  </a:lnTo>
                  <a:lnTo>
                    <a:pt x="83411" y="116405"/>
                  </a:lnTo>
                  <a:lnTo>
                    <a:pt x="72073" y="106643"/>
                  </a:lnTo>
                  <a:lnTo>
                    <a:pt x="73453" y="105685"/>
                  </a:lnTo>
                  <a:cubicBezTo>
                    <a:pt x="69110" y="107079"/>
                    <a:pt x="64517" y="107749"/>
                    <a:pt x="59835" y="107723"/>
                  </a:cubicBezTo>
                  <a:lnTo>
                    <a:pt x="52963" y="119999"/>
                  </a:lnTo>
                  <a:lnTo>
                    <a:pt x="35336" y="115316"/>
                  </a:lnTo>
                  <a:lnTo>
                    <a:pt x="35574" y="101277"/>
                  </a:lnTo>
                  <a:cubicBezTo>
                    <a:pt x="31839" y="99165"/>
                    <a:pt x="28466" y="96583"/>
                    <a:pt x="25614" y="93529"/>
                  </a:cubicBezTo>
                  <a:lnTo>
                    <a:pt x="25843" y="94015"/>
                  </a:lnTo>
                  <a:lnTo>
                    <a:pt x="11102" y="96847"/>
                  </a:lnTo>
                  <a:lnTo>
                    <a:pt x="3390" y="80445"/>
                  </a:lnTo>
                  <a:lnTo>
                    <a:pt x="13359" y="72429"/>
                  </a:lnTo>
                  <a:cubicBezTo>
                    <a:pt x="12295" y="68561"/>
                    <a:pt x="11739" y="64530"/>
                    <a:pt x="11738" y="60428"/>
                  </a:cubicBezTo>
                  <a:lnTo>
                    <a:pt x="0" y="53965"/>
                  </a:lnTo>
                  <a:lnTo>
                    <a:pt x="4722" y="36484"/>
                  </a:lnTo>
                  <a:lnTo>
                    <a:pt x="18174" y="36709"/>
                  </a:lnTo>
                  <a:cubicBezTo>
                    <a:pt x="19999" y="33515"/>
                    <a:pt x="22203" y="30603"/>
                    <a:pt x="24696" y="27997"/>
                  </a:cubicBezTo>
                  <a:lnTo>
                    <a:pt x="20190" y="14215"/>
                  </a:lnTo>
                  <a:lnTo>
                    <a:pt x="35666" y="4625"/>
                  </a:lnTo>
                  <a:lnTo>
                    <a:pt x="46473" y="14962"/>
                  </a:lnTo>
                  <a:lnTo>
                    <a:pt x="46365" y="15030"/>
                  </a:lnTo>
                  <a:cubicBezTo>
                    <a:pt x="50613" y="13704"/>
                    <a:pt x="55098" y="13091"/>
                    <a:pt x="59667" y="13141"/>
                  </a:cubicBezTo>
                  <a:lnTo>
                    <a:pt x="59206" y="13018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5" name="Google Shape;985;p67"/>
            <p:cNvSpPr/>
            <p:nvPr/>
          </p:nvSpPr>
          <p:spPr>
            <a:xfrm rot="-974017">
              <a:off x="4483704" y="1742062"/>
              <a:ext cx="1424850" cy="1436756"/>
            </a:xfrm>
            <a:custGeom>
              <a:rect b="b" l="l" r="r" t="t"/>
              <a:pathLst>
                <a:path extrusionOk="0" h="120000" w="120000">
                  <a:moveTo>
                    <a:pt x="120000" y="28418"/>
                  </a:moveTo>
                  <a:lnTo>
                    <a:pt x="119819" y="29085"/>
                  </a:lnTo>
                  <a:lnTo>
                    <a:pt x="119636" y="28804"/>
                  </a:lnTo>
                  <a:close/>
                  <a:moveTo>
                    <a:pt x="61785" y="23869"/>
                  </a:moveTo>
                  <a:cubicBezTo>
                    <a:pt x="64234" y="24015"/>
                    <a:pt x="66705" y="24406"/>
                    <a:pt x="69168" y="25060"/>
                  </a:cubicBezTo>
                  <a:cubicBezTo>
                    <a:pt x="88870" y="30296"/>
                    <a:pt x="100561" y="50379"/>
                    <a:pt x="95282" y="69917"/>
                  </a:cubicBezTo>
                  <a:cubicBezTo>
                    <a:pt x="90003" y="89455"/>
                    <a:pt x="69753" y="101050"/>
                    <a:pt x="50051" y="95815"/>
                  </a:cubicBezTo>
                  <a:cubicBezTo>
                    <a:pt x="30350" y="90579"/>
                    <a:pt x="18658" y="70497"/>
                    <a:pt x="23937" y="50958"/>
                  </a:cubicBezTo>
                  <a:cubicBezTo>
                    <a:pt x="28556" y="33862"/>
                    <a:pt x="44638" y="22848"/>
                    <a:pt x="61785" y="23869"/>
                  </a:cubicBezTo>
                  <a:close/>
                  <a:moveTo>
                    <a:pt x="62107" y="18451"/>
                  </a:moveTo>
                  <a:cubicBezTo>
                    <a:pt x="42420" y="17279"/>
                    <a:pt x="23956" y="29925"/>
                    <a:pt x="18652" y="49554"/>
                  </a:cubicBezTo>
                  <a:cubicBezTo>
                    <a:pt x="12591" y="71987"/>
                    <a:pt x="26015" y="95045"/>
                    <a:pt x="48635" y="101056"/>
                  </a:cubicBezTo>
                  <a:cubicBezTo>
                    <a:pt x="71255" y="107067"/>
                    <a:pt x="94506" y="93754"/>
                    <a:pt x="100567" y="71321"/>
                  </a:cubicBezTo>
                  <a:cubicBezTo>
                    <a:pt x="106628" y="48888"/>
                    <a:pt x="93204" y="25830"/>
                    <a:pt x="70584" y="19819"/>
                  </a:cubicBezTo>
                  <a:cubicBezTo>
                    <a:pt x="67757" y="19068"/>
                    <a:pt x="64919" y="18618"/>
                    <a:pt x="62107" y="18451"/>
                  </a:cubicBezTo>
                  <a:close/>
                  <a:moveTo>
                    <a:pt x="66493" y="0"/>
                  </a:moveTo>
                  <a:lnTo>
                    <a:pt x="84120" y="4683"/>
                  </a:lnTo>
                  <a:lnTo>
                    <a:pt x="83867" y="19572"/>
                  </a:lnTo>
                  <a:lnTo>
                    <a:pt x="83406" y="19449"/>
                  </a:lnTo>
                  <a:cubicBezTo>
                    <a:pt x="87163" y="21546"/>
                    <a:pt x="90559" y="24117"/>
                    <a:pt x="93431" y="27166"/>
                  </a:cubicBezTo>
                  <a:lnTo>
                    <a:pt x="106796" y="23870"/>
                  </a:lnTo>
                  <a:lnTo>
                    <a:pt x="115363" y="39849"/>
                  </a:lnTo>
                  <a:lnTo>
                    <a:pt x="105840" y="48364"/>
                  </a:lnTo>
                  <a:cubicBezTo>
                    <a:pt x="107034" y="52676"/>
                    <a:pt x="107596" y="57191"/>
                    <a:pt x="107394" y="61781"/>
                  </a:cubicBezTo>
                  <a:lnTo>
                    <a:pt x="119289" y="68330"/>
                  </a:lnTo>
                  <a:lnTo>
                    <a:pt x="114566" y="85810"/>
                  </a:lnTo>
                  <a:lnTo>
                    <a:pt x="100132" y="85570"/>
                  </a:lnTo>
                  <a:cubicBezTo>
                    <a:pt x="98307" y="88594"/>
                    <a:pt x="96096" y="91321"/>
                    <a:pt x="93619" y="93756"/>
                  </a:cubicBezTo>
                  <a:lnTo>
                    <a:pt x="98359" y="106025"/>
                  </a:lnTo>
                  <a:lnTo>
                    <a:pt x="83411" y="116405"/>
                  </a:lnTo>
                  <a:lnTo>
                    <a:pt x="72073" y="106643"/>
                  </a:lnTo>
                  <a:lnTo>
                    <a:pt x="73453" y="105685"/>
                  </a:lnTo>
                  <a:cubicBezTo>
                    <a:pt x="69110" y="107079"/>
                    <a:pt x="64517" y="107749"/>
                    <a:pt x="59835" y="107723"/>
                  </a:cubicBezTo>
                  <a:lnTo>
                    <a:pt x="52963" y="119999"/>
                  </a:lnTo>
                  <a:lnTo>
                    <a:pt x="35336" y="115316"/>
                  </a:lnTo>
                  <a:lnTo>
                    <a:pt x="35574" y="101277"/>
                  </a:lnTo>
                  <a:cubicBezTo>
                    <a:pt x="31839" y="99165"/>
                    <a:pt x="28466" y="96583"/>
                    <a:pt x="25614" y="93529"/>
                  </a:cubicBezTo>
                  <a:lnTo>
                    <a:pt x="25843" y="94015"/>
                  </a:lnTo>
                  <a:lnTo>
                    <a:pt x="11102" y="96847"/>
                  </a:lnTo>
                  <a:lnTo>
                    <a:pt x="3390" y="80445"/>
                  </a:lnTo>
                  <a:lnTo>
                    <a:pt x="13359" y="72429"/>
                  </a:lnTo>
                  <a:cubicBezTo>
                    <a:pt x="12295" y="68561"/>
                    <a:pt x="11739" y="64530"/>
                    <a:pt x="11738" y="60428"/>
                  </a:cubicBezTo>
                  <a:lnTo>
                    <a:pt x="0" y="53965"/>
                  </a:lnTo>
                  <a:lnTo>
                    <a:pt x="4722" y="36484"/>
                  </a:lnTo>
                  <a:lnTo>
                    <a:pt x="18174" y="36709"/>
                  </a:lnTo>
                  <a:cubicBezTo>
                    <a:pt x="19999" y="33515"/>
                    <a:pt x="22203" y="30603"/>
                    <a:pt x="24696" y="27997"/>
                  </a:cubicBezTo>
                  <a:lnTo>
                    <a:pt x="20190" y="14215"/>
                  </a:lnTo>
                  <a:lnTo>
                    <a:pt x="35666" y="4625"/>
                  </a:lnTo>
                  <a:lnTo>
                    <a:pt x="46473" y="14962"/>
                  </a:lnTo>
                  <a:lnTo>
                    <a:pt x="46365" y="15030"/>
                  </a:lnTo>
                  <a:cubicBezTo>
                    <a:pt x="50613" y="13704"/>
                    <a:pt x="55098" y="13091"/>
                    <a:pt x="59667" y="13141"/>
                  </a:cubicBezTo>
                  <a:lnTo>
                    <a:pt x="59206" y="13018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86" name="Google Shape;986;p67"/>
          <p:cNvSpPr/>
          <p:nvPr/>
        </p:nvSpPr>
        <p:spPr>
          <a:xfrm>
            <a:off x="4873148" y="4111843"/>
            <a:ext cx="241903" cy="226442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7" name="Google Shape;987;p67"/>
          <p:cNvSpPr/>
          <p:nvPr/>
        </p:nvSpPr>
        <p:spPr>
          <a:xfrm>
            <a:off x="3833690" y="3589947"/>
            <a:ext cx="267387" cy="266606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8" name="Google Shape;988;p67"/>
          <p:cNvSpPr/>
          <p:nvPr/>
        </p:nvSpPr>
        <p:spPr>
          <a:xfrm>
            <a:off x="4267520" y="1817806"/>
            <a:ext cx="282969" cy="282969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9" name="Google Shape;989;p67"/>
          <p:cNvSpPr/>
          <p:nvPr/>
        </p:nvSpPr>
        <p:spPr>
          <a:xfrm>
            <a:off x="4904689" y="2790959"/>
            <a:ext cx="399765" cy="399115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90" name="Google Shape;990;p67"/>
          <p:cNvGrpSpPr/>
          <p:nvPr/>
        </p:nvGrpSpPr>
        <p:grpSpPr>
          <a:xfrm>
            <a:off x="6491816" y="3094297"/>
            <a:ext cx="2012740" cy="1661995"/>
            <a:chOff x="6210996" y="1433695"/>
            <a:chExt cx="1712589" cy="1182382"/>
          </a:xfrm>
        </p:grpSpPr>
        <p:sp>
          <p:nvSpPr>
            <p:cNvPr id="991" name="Google Shape;991;p67"/>
            <p:cNvSpPr txBox="1"/>
            <p:nvPr/>
          </p:nvSpPr>
          <p:spPr>
            <a:xfrm>
              <a:off x="6210999" y="1433695"/>
              <a:ext cx="1712586" cy="19706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2" name="Google Shape;992;p67"/>
            <p:cNvSpPr txBox="1"/>
            <p:nvPr/>
          </p:nvSpPr>
          <p:spPr>
            <a:xfrm>
              <a:off x="6210996" y="1630759"/>
              <a:ext cx="1712586" cy="98531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I hope and I believe that this Template will your Time, Money and Reputation.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93" name="Google Shape;993;p67"/>
          <p:cNvGrpSpPr/>
          <p:nvPr/>
        </p:nvGrpSpPr>
        <p:grpSpPr>
          <a:xfrm>
            <a:off x="784613" y="1366419"/>
            <a:ext cx="1960863" cy="1661995"/>
            <a:chOff x="6210995" y="1433695"/>
            <a:chExt cx="2129053" cy="1182382"/>
          </a:xfrm>
        </p:grpSpPr>
        <p:sp>
          <p:nvSpPr>
            <p:cNvPr id="994" name="Google Shape;994;p67"/>
            <p:cNvSpPr txBox="1"/>
            <p:nvPr/>
          </p:nvSpPr>
          <p:spPr>
            <a:xfrm>
              <a:off x="6210999" y="1433695"/>
              <a:ext cx="2129049" cy="19706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5" name="Google Shape;995;p67"/>
            <p:cNvSpPr txBox="1"/>
            <p:nvPr/>
          </p:nvSpPr>
          <p:spPr>
            <a:xfrm>
              <a:off x="6210995" y="1630759"/>
              <a:ext cx="2129049" cy="98531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I hope and I believe that this Template will your Time, Money and Reputation.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96" name="Google Shape;996;p67"/>
          <p:cNvGrpSpPr/>
          <p:nvPr/>
        </p:nvGrpSpPr>
        <p:grpSpPr>
          <a:xfrm>
            <a:off x="6491816" y="1366419"/>
            <a:ext cx="2012740" cy="1661995"/>
            <a:chOff x="6210996" y="1433695"/>
            <a:chExt cx="1712589" cy="1182382"/>
          </a:xfrm>
        </p:grpSpPr>
        <p:sp>
          <p:nvSpPr>
            <p:cNvPr id="997" name="Google Shape;997;p67"/>
            <p:cNvSpPr txBox="1"/>
            <p:nvPr/>
          </p:nvSpPr>
          <p:spPr>
            <a:xfrm>
              <a:off x="6210999" y="1433695"/>
              <a:ext cx="1712586" cy="19706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8" name="Google Shape;998;p67"/>
            <p:cNvSpPr txBox="1"/>
            <p:nvPr/>
          </p:nvSpPr>
          <p:spPr>
            <a:xfrm>
              <a:off x="6210996" y="1630759"/>
              <a:ext cx="1712586" cy="98531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I hope and I believe that this Template will your Time, Money and Reputation.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99" name="Google Shape;999;p67"/>
          <p:cNvGrpSpPr/>
          <p:nvPr/>
        </p:nvGrpSpPr>
        <p:grpSpPr>
          <a:xfrm>
            <a:off x="745084" y="3094297"/>
            <a:ext cx="2000392" cy="1661995"/>
            <a:chOff x="6210995" y="1433695"/>
            <a:chExt cx="2064894" cy="1182382"/>
          </a:xfrm>
        </p:grpSpPr>
        <p:sp>
          <p:nvSpPr>
            <p:cNvPr id="1000" name="Google Shape;1000;p67"/>
            <p:cNvSpPr txBox="1"/>
            <p:nvPr/>
          </p:nvSpPr>
          <p:spPr>
            <a:xfrm>
              <a:off x="6210995" y="1433695"/>
              <a:ext cx="2064894" cy="19706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1" name="Google Shape;1001;p67"/>
            <p:cNvSpPr txBox="1"/>
            <p:nvPr/>
          </p:nvSpPr>
          <p:spPr>
            <a:xfrm>
              <a:off x="6210995" y="1630759"/>
              <a:ext cx="2064894" cy="98531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I hope and I believe that this Template will your Time, Money and Reputation.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02" name="Google Shape;1002;p67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1003" name="Google Shape;1003;p67"/>
          <p:cNvSpPr txBox="1"/>
          <p:nvPr>
            <p:ph idx="1" type="subTitle"/>
          </p:nvPr>
        </p:nvSpPr>
        <p:spPr>
          <a:xfrm>
            <a:off x="43575" y="694725"/>
            <a:ext cx="90888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07" name="Shape 10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08" name="Google Shape;1008;p68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5060" r="5060" t="0"/>
          <a:stretch/>
        </p:blipFill>
        <p:spPr>
          <a:xfrm>
            <a:off x="1259632" y="483518"/>
            <a:ext cx="3463200" cy="41766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1009" name="Google Shape;1009;p68"/>
          <p:cNvSpPr/>
          <p:nvPr/>
        </p:nvSpPr>
        <p:spPr>
          <a:xfrm>
            <a:off x="363283" y="1419622"/>
            <a:ext cx="1800200" cy="1800200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10" name="Google Shape;1010;p68"/>
          <p:cNvGrpSpPr/>
          <p:nvPr/>
        </p:nvGrpSpPr>
        <p:grpSpPr>
          <a:xfrm>
            <a:off x="399287" y="1674028"/>
            <a:ext cx="1728192" cy="1297826"/>
            <a:chOff x="803640" y="3297699"/>
            <a:chExt cx="2059657" cy="1297826"/>
          </a:xfrm>
        </p:grpSpPr>
        <p:sp>
          <p:nvSpPr>
            <p:cNvPr id="1011" name="Google Shape;1011;p68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2" name="Google Shape;1012;p68"/>
            <p:cNvSpPr txBox="1"/>
            <p:nvPr/>
          </p:nvSpPr>
          <p:spPr>
            <a:xfrm>
              <a:off x="803640" y="3297699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13" name="Google Shape;1013;p68"/>
          <p:cNvGrpSpPr/>
          <p:nvPr/>
        </p:nvGrpSpPr>
        <p:grpSpPr>
          <a:xfrm>
            <a:off x="5220072" y="1226402"/>
            <a:ext cx="1512168" cy="1417356"/>
            <a:chOff x="803640" y="3362835"/>
            <a:chExt cx="2059657" cy="1417356"/>
          </a:xfrm>
        </p:grpSpPr>
        <p:sp>
          <p:nvSpPr>
            <p:cNvPr id="1014" name="Google Shape;1014;p68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5" name="Google Shape;1015;p6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16" name="Google Shape;1016;p68"/>
          <p:cNvGrpSpPr/>
          <p:nvPr/>
        </p:nvGrpSpPr>
        <p:grpSpPr>
          <a:xfrm>
            <a:off x="7164288" y="1226402"/>
            <a:ext cx="1512168" cy="1417356"/>
            <a:chOff x="803640" y="3362835"/>
            <a:chExt cx="2059657" cy="1417356"/>
          </a:xfrm>
        </p:grpSpPr>
        <p:sp>
          <p:nvSpPr>
            <p:cNvPr id="1017" name="Google Shape;1017;p68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8" name="Google Shape;1018;p6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19" name="Google Shape;1019;p68"/>
          <p:cNvGrpSpPr/>
          <p:nvPr/>
        </p:nvGrpSpPr>
        <p:grpSpPr>
          <a:xfrm>
            <a:off x="5220072" y="3314634"/>
            <a:ext cx="1512168" cy="1417356"/>
            <a:chOff x="803640" y="3362835"/>
            <a:chExt cx="2059657" cy="1417356"/>
          </a:xfrm>
        </p:grpSpPr>
        <p:sp>
          <p:nvSpPr>
            <p:cNvPr id="1020" name="Google Shape;1020;p68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1" name="Google Shape;1021;p6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22" name="Google Shape;1022;p68"/>
          <p:cNvGrpSpPr/>
          <p:nvPr/>
        </p:nvGrpSpPr>
        <p:grpSpPr>
          <a:xfrm>
            <a:off x="7164288" y="3314634"/>
            <a:ext cx="1512168" cy="1417356"/>
            <a:chOff x="803640" y="3362835"/>
            <a:chExt cx="2059657" cy="1417356"/>
          </a:xfrm>
        </p:grpSpPr>
        <p:sp>
          <p:nvSpPr>
            <p:cNvPr id="1023" name="Google Shape;1023;p68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4" name="Google Shape;1024;p6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25" name="Google Shape;1025;p68"/>
          <p:cNvSpPr/>
          <p:nvPr/>
        </p:nvSpPr>
        <p:spPr>
          <a:xfrm>
            <a:off x="5782167" y="2829229"/>
            <a:ext cx="387977" cy="363180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6" name="Google Shape;1026;p68"/>
          <p:cNvSpPr/>
          <p:nvPr/>
        </p:nvSpPr>
        <p:spPr>
          <a:xfrm>
            <a:off x="5770033" y="739133"/>
            <a:ext cx="412245" cy="412245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7" name="Google Shape;1027;p68"/>
          <p:cNvSpPr/>
          <p:nvPr/>
        </p:nvSpPr>
        <p:spPr>
          <a:xfrm>
            <a:off x="7691824" y="714798"/>
            <a:ext cx="457096" cy="460915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8" name="Google Shape;1028;p68"/>
          <p:cNvSpPr/>
          <p:nvPr/>
        </p:nvSpPr>
        <p:spPr>
          <a:xfrm>
            <a:off x="7714249" y="2804697"/>
            <a:ext cx="412245" cy="412245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32" name="Shape 10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3" name="Google Shape;1033;p69"/>
          <p:cNvSpPr/>
          <p:nvPr/>
        </p:nvSpPr>
        <p:spPr>
          <a:xfrm>
            <a:off x="2484432" y="1672938"/>
            <a:ext cx="5976000" cy="72000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4" name="Google Shape;1034;p69"/>
          <p:cNvSpPr/>
          <p:nvPr/>
        </p:nvSpPr>
        <p:spPr>
          <a:xfrm>
            <a:off x="2484432" y="4515974"/>
            <a:ext cx="5976000" cy="72000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5" name="Google Shape;1035;p69"/>
          <p:cNvSpPr txBox="1"/>
          <p:nvPr/>
        </p:nvSpPr>
        <p:spPr>
          <a:xfrm>
            <a:off x="2491865" y="1343795"/>
            <a:ext cx="2296823" cy="276999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6" name="Google Shape;1036;p69"/>
          <p:cNvSpPr txBox="1"/>
          <p:nvPr/>
        </p:nvSpPr>
        <p:spPr>
          <a:xfrm>
            <a:off x="2556440" y="1794086"/>
            <a:ext cx="5903992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I hope and I believe that this Template will your Time, Money and Reputation. You can simply impress your audience and add a unique zing and appeal to your Presentations. You can simply impress your audience and add a unique zing and appeal to your Presentations. Easy to change colors, photos and Text.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 </a:t>
            </a:r>
            <a:endParaRPr/>
          </a:p>
        </p:txBody>
      </p:sp>
      <p:sp>
        <p:nvSpPr>
          <p:cNvPr id="1037" name="Google Shape;1037;p69"/>
          <p:cNvSpPr txBox="1"/>
          <p:nvPr>
            <p:ph type="title"/>
          </p:nvPr>
        </p:nvSpPr>
        <p:spPr>
          <a:xfrm>
            <a:off x="2135150" y="121100"/>
            <a:ext cx="70089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 sz="4000">
                <a:solidFill>
                  <a:srgbClr val="E46C0A"/>
                </a:solidFill>
              </a:rPr>
              <a:t>Columns Style</a:t>
            </a:r>
            <a:endParaRPr/>
          </a:p>
        </p:txBody>
      </p:sp>
      <p:sp>
        <p:nvSpPr>
          <p:cNvPr id="1038" name="Google Shape;1038;p69"/>
          <p:cNvSpPr txBox="1"/>
          <p:nvPr>
            <p:ph idx="1" type="subTitle"/>
          </p:nvPr>
        </p:nvSpPr>
        <p:spPr>
          <a:xfrm>
            <a:off x="2144149" y="694725"/>
            <a:ext cx="69909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E46C0A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42" name="Shape 10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3" name="Google Shape;1043;p70"/>
          <p:cNvSpPr/>
          <p:nvPr/>
        </p:nvSpPr>
        <p:spPr>
          <a:xfrm>
            <a:off x="1517965" y="1094900"/>
            <a:ext cx="7518531" cy="385311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4" name="Google Shape;1044;p70"/>
          <p:cNvSpPr/>
          <p:nvPr/>
        </p:nvSpPr>
        <p:spPr>
          <a:xfrm>
            <a:off x="2483768" y="1672930"/>
            <a:ext cx="5976000" cy="72000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5" name="Google Shape;1045;p70"/>
          <p:cNvSpPr/>
          <p:nvPr/>
        </p:nvSpPr>
        <p:spPr>
          <a:xfrm>
            <a:off x="2483768" y="4515966"/>
            <a:ext cx="5976000" cy="72000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6" name="Google Shape;1046;p70"/>
          <p:cNvSpPr txBox="1"/>
          <p:nvPr/>
        </p:nvSpPr>
        <p:spPr>
          <a:xfrm>
            <a:off x="2491201" y="1343787"/>
            <a:ext cx="2296823" cy="276999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7" name="Google Shape;1047;p70"/>
          <p:cNvSpPr txBox="1"/>
          <p:nvPr/>
        </p:nvSpPr>
        <p:spPr>
          <a:xfrm>
            <a:off x="2555776" y="1794078"/>
            <a:ext cx="2736304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</a:t>
            </a:r>
            <a:endParaRPr/>
          </a:p>
        </p:txBody>
      </p:sp>
      <p:sp>
        <p:nvSpPr>
          <p:cNvPr id="1048" name="Google Shape;1048;p70"/>
          <p:cNvSpPr txBox="1"/>
          <p:nvPr/>
        </p:nvSpPr>
        <p:spPr>
          <a:xfrm>
            <a:off x="5507772" y="1343786"/>
            <a:ext cx="2296823" cy="276999"/>
          </a:xfrm>
          <a:prstGeom prst="rect">
            <a:avLst/>
          </a:prstGeom>
          <a:solidFill>
            <a:srgbClr val="E46C0A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9" name="Google Shape;1049;p70"/>
          <p:cNvSpPr txBox="1"/>
          <p:nvPr/>
        </p:nvSpPr>
        <p:spPr>
          <a:xfrm>
            <a:off x="5507772" y="1845025"/>
            <a:ext cx="2736304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</a:t>
            </a:r>
            <a:endParaRPr/>
          </a:p>
        </p:txBody>
      </p:sp>
      <p:sp>
        <p:nvSpPr>
          <p:cNvPr id="1050" name="Google Shape;1050;p70"/>
          <p:cNvSpPr txBox="1"/>
          <p:nvPr>
            <p:ph type="title"/>
          </p:nvPr>
        </p:nvSpPr>
        <p:spPr>
          <a:xfrm>
            <a:off x="2135150" y="121100"/>
            <a:ext cx="70089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E46C0A"/>
              </a:buClr>
              <a:buFont typeface="Arial"/>
              <a:buNone/>
            </a:pPr>
            <a:r>
              <a:rPr lang="en" sz="4000">
                <a:solidFill>
                  <a:srgbClr val="E46C0A"/>
                </a:solidFill>
              </a:rPr>
              <a:t>Columns Style</a:t>
            </a:r>
            <a:endParaRPr/>
          </a:p>
        </p:txBody>
      </p:sp>
      <p:sp>
        <p:nvSpPr>
          <p:cNvPr id="1051" name="Google Shape;1051;p70"/>
          <p:cNvSpPr txBox="1"/>
          <p:nvPr>
            <p:ph idx="1" type="subTitle"/>
          </p:nvPr>
        </p:nvSpPr>
        <p:spPr>
          <a:xfrm>
            <a:off x="2144149" y="694725"/>
            <a:ext cx="6990900" cy="28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E46C0A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55" name="Shape 10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6" name="Google Shape;1056;p71"/>
          <p:cNvSpPr/>
          <p:nvPr/>
        </p:nvSpPr>
        <p:spPr>
          <a:xfrm>
            <a:off x="2821903" y="821688"/>
            <a:ext cx="3500100" cy="3500100"/>
          </a:xfrm>
          <a:prstGeom prst="ellipse">
            <a:avLst/>
          </a:prstGeom>
          <a:noFill/>
          <a:ln cap="flat" cmpd="sng" w="12700">
            <a:solidFill>
              <a:schemeClr val="dk1">
                <a:alpha val="44705"/>
              </a:schemeClr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7" name="Google Shape;1057;p71"/>
          <p:cNvSpPr txBox="1"/>
          <p:nvPr>
            <p:ph type="title"/>
          </p:nvPr>
        </p:nvSpPr>
        <p:spPr>
          <a:xfrm>
            <a:off x="-50" y="1979175"/>
            <a:ext cx="9144000" cy="62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Thank you</a:t>
            </a:r>
            <a:endParaRPr/>
          </a:p>
        </p:txBody>
      </p:sp>
      <p:sp>
        <p:nvSpPr>
          <p:cNvPr id="1058" name="Google Shape;1058;p71"/>
          <p:cNvSpPr txBox="1"/>
          <p:nvPr>
            <p:ph idx="1" type="subTitle"/>
          </p:nvPr>
        </p:nvSpPr>
        <p:spPr>
          <a:xfrm>
            <a:off x="3583950" y="2528925"/>
            <a:ext cx="1976100" cy="498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</a:t>
            </a:r>
            <a:endParaRPr>
              <a:solidFill>
                <a:schemeClr val="dk1"/>
              </a:solidFill>
            </a:endParaRPr>
          </a:p>
          <a:p>
            <a:pPr indent="0" lvl="0" marL="0" rtl="0" algn="ctr">
              <a:spcBef>
                <a:spcPts val="28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of your subtitle Here</a:t>
            </a:r>
            <a:endParaRPr/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62" name="Shape 10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3" name="Google Shape;1063;p72"/>
          <p:cNvSpPr txBox="1"/>
          <p:nvPr/>
        </p:nvSpPr>
        <p:spPr>
          <a:xfrm>
            <a:off x="1835696" y="1968646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shapes and Icons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4" name="Google Shape;1064;p72"/>
          <p:cNvSpPr txBox="1"/>
          <p:nvPr/>
        </p:nvSpPr>
        <p:spPr>
          <a:xfrm>
            <a:off x="1835696" y="2589678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Illustrated  backgrounds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5" name="Google Shape;1065;p72"/>
          <p:cNvSpPr txBox="1"/>
          <p:nvPr/>
        </p:nvSpPr>
        <p:spPr>
          <a:xfrm>
            <a:off x="1835696" y="3210709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Illustrated images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6" name="Google Shape;1066;p72"/>
          <p:cNvSpPr txBox="1"/>
          <p:nvPr/>
        </p:nvSpPr>
        <p:spPr>
          <a:xfrm>
            <a:off x="1835696" y="1347614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This presentation template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7" name="Google Shape;1067;p72"/>
          <p:cNvSpPr txBox="1"/>
          <p:nvPr/>
        </p:nvSpPr>
        <p:spPr>
          <a:xfrm>
            <a:off x="2288259" y="4659981"/>
            <a:ext cx="655272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Thank you for using GoogleSlidesppt.com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8" name="Google Shape;1068;p72"/>
          <p:cNvSpPr txBox="1"/>
          <p:nvPr/>
        </p:nvSpPr>
        <p:spPr>
          <a:xfrm>
            <a:off x="1856211" y="3831740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Inserted pictures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7"/>
              </a:rPr>
              <a:t>pixabay.com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9" name="Google Shape;1069;p72"/>
          <p:cNvSpPr txBox="1"/>
          <p:nvPr>
            <p:ph type="title"/>
          </p:nvPr>
        </p:nvSpPr>
        <p:spPr>
          <a:xfrm>
            <a:off x="1892500" y="425900"/>
            <a:ext cx="72516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2A40D"/>
              </a:buClr>
              <a:buFont typeface="Arial"/>
              <a:buNone/>
            </a:pPr>
            <a:r>
              <a:rPr b="1" lang="en" sz="4000">
                <a:solidFill>
                  <a:srgbClr val="E36C09"/>
                </a:solidFill>
              </a:rPr>
              <a:t>Credits</a:t>
            </a:r>
            <a:endParaRPr>
              <a:solidFill>
                <a:srgbClr val="E36C09"/>
              </a:solidFill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73" name="Shape 10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4" name="Google Shape;1074;p73"/>
          <p:cNvSpPr/>
          <p:nvPr/>
        </p:nvSpPr>
        <p:spPr>
          <a:xfrm>
            <a:off x="4870785" y="1339861"/>
            <a:ext cx="357266" cy="358322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5" name="Google Shape;1075;p73"/>
          <p:cNvSpPr/>
          <p:nvPr/>
        </p:nvSpPr>
        <p:spPr>
          <a:xfrm>
            <a:off x="4297988" y="1388030"/>
            <a:ext cx="357265" cy="261984"/>
          </a:xfrm>
          <a:custGeom>
            <a:rect b="b" l="l" r="r" t="t"/>
            <a:pathLst>
              <a:path extrusionOk="0" h="120000" w="120000">
                <a:moveTo>
                  <a:pt x="73134" y="69678"/>
                </a:moveTo>
                <a:lnTo>
                  <a:pt x="120000" y="120000"/>
                </a:lnTo>
                <a:lnTo>
                  <a:pt x="0" y="120000"/>
                </a:lnTo>
                <a:lnTo>
                  <a:pt x="47031" y="70661"/>
                </a:lnTo>
                <a:lnTo>
                  <a:pt x="59650" y="88162"/>
                </a:lnTo>
                <a:close/>
                <a:moveTo>
                  <a:pt x="120000" y="6411"/>
                </a:moveTo>
                <a:lnTo>
                  <a:pt x="120000" y="114091"/>
                </a:lnTo>
                <a:lnTo>
                  <a:pt x="75276" y="67386"/>
                </a:lnTo>
                <a:close/>
                <a:moveTo>
                  <a:pt x="0" y="5935"/>
                </a:moveTo>
                <a:lnTo>
                  <a:pt x="44723" y="66910"/>
                </a:lnTo>
                <a:lnTo>
                  <a:pt x="0" y="113614"/>
                </a:lnTo>
                <a:close/>
                <a:moveTo>
                  <a:pt x="0" y="0"/>
                </a:moveTo>
                <a:lnTo>
                  <a:pt x="119999" y="0"/>
                </a:lnTo>
                <a:lnTo>
                  <a:pt x="59650" y="81847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6" name="Google Shape;1076;p73"/>
          <p:cNvSpPr/>
          <p:nvPr/>
        </p:nvSpPr>
        <p:spPr>
          <a:xfrm>
            <a:off x="4872210" y="3407764"/>
            <a:ext cx="213843" cy="483435"/>
          </a:xfrm>
          <a:custGeom>
            <a:rect b="b" l="l" r="r" t="t"/>
            <a:pathLst>
              <a:path extrusionOk="0" h="120000" w="120000">
                <a:moveTo>
                  <a:pt x="102353" y="89988"/>
                </a:moveTo>
                <a:lnTo>
                  <a:pt x="17646" y="89988"/>
                </a:lnTo>
                <a:lnTo>
                  <a:pt x="0" y="120000"/>
                </a:lnTo>
                <a:lnTo>
                  <a:pt x="120000" y="120000"/>
                </a:lnTo>
                <a:lnTo>
                  <a:pt x="102353" y="89988"/>
                </a:lnTo>
                <a:close/>
                <a:moveTo>
                  <a:pt x="67304" y="0"/>
                </a:moveTo>
                <a:cubicBezTo>
                  <a:pt x="67304" y="16604"/>
                  <a:pt x="65456" y="30066"/>
                  <a:pt x="65456" y="46671"/>
                </a:cubicBezTo>
                <a:cubicBezTo>
                  <a:pt x="71641" y="47598"/>
                  <a:pt x="76044" y="50111"/>
                  <a:pt x="76044" y="53060"/>
                </a:cubicBezTo>
                <a:cubicBezTo>
                  <a:pt x="76044" y="56828"/>
                  <a:pt x="68860" y="59882"/>
                  <a:pt x="60000" y="59882"/>
                </a:cubicBezTo>
                <a:cubicBezTo>
                  <a:pt x="51139" y="59882"/>
                  <a:pt x="43956" y="56828"/>
                  <a:pt x="43956" y="53060"/>
                </a:cubicBezTo>
                <a:cubicBezTo>
                  <a:pt x="43956" y="50111"/>
                  <a:pt x="48359" y="47598"/>
                  <a:pt x="54543" y="46671"/>
                </a:cubicBezTo>
                <a:lnTo>
                  <a:pt x="52695" y="392"/>
                </a:lnTo>
                <a:lnTo>
                  <a:pt x="261" y="56527"/>
                </a:lnTo>
                <a:lnTo>
                  <a:pt x="0" y="56527"/>
                </a:lnTo>
                <a:lnTo>
                  <a:pt x="179" y="56618"/>
                </a:lnTo>
                <a:lnTo>
                  <a:pt x="0" y="56815"/>
                </a:lnTo>
                <a:lnTo>
                  <a:pt x="566" y="56815"/>
                </a:lnTo>
                <a:cubicBezTo>
                  <a:pt x="24433" y="68105"/>
                  <a:pt x="28533" y="76973"/>
                  <a:pt x="24367" y="86896"/>
                </a:cubicBezTo>
                <a:lnTo>
                  <a:pt x="97312" y="86538"/>
                </a:lnTo>
                <a:cubicBezTo>
                  <a:pt x="92310" y="75190"/>
                  <a:pt x="96413" y="69473"/>
                  <a:pt x="119493" y="56815"/>
                </a:cubicBezTo>
                <a:lnTo>
                  <a:pt x="120000" y="56815"/>
                </a:lnTo>
                <a:lnTo>
                  <a:pt x="119827" y="56625"/>
                </a:lnTo>
                <a:cubicBezTo>
                  <a:pt x="119881" y="56591"/>
                  <a:pt x="119940" y="56559"/>
                  <a:pt x="119999" y="56527"/>
                </a:cubicBezTo>
                <a:lnTo>
                  <a:pt x="119738" y="56527"/>
                </a:lnTo>
                <a:cubicBezTo>
                  <a:pt x="101644" y="36637"/>
                  <a:pt x="85398" y="19890"/>
                  <a:pt x="6730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77" name="Google Shape;1077;p73"/>
          <p:cNvGrpSpPr/>
          <p:nvPr/>
        </p:nvGrpSpPr>
        <p:grpSpPr>
          <a:xfrm>
            <a:off x="7144189" y="2812394"/>
            <a:ext cx="315533" cy="315533"/>
            <a:chOff x="1244285" y="137079"/>
            <a:chExt cx="3222887" cy="3222885"/>
          </a:xfrm>
        </p:grpSpPr>
        <p:sp>
          <p:nvSpPr>
            <p:cNvPr id="1078" name="Google Shape;1078;p73"/>
            <p:cNvSpPr/>
            <p:nvPr/>
          </p:nvSpPr>
          <p:spPr>
            <a:xfrm rot="-2700000">
              <a:off x="3296344" y="1792669"/>
              <a:ext cx="528220" cy="1321158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9" name="Google Shape;1079;p73"/>
            <p:cNvSpPr/>
            <p:nvPr/>
          </p:nvSpPr>
          <p:spPr>
            <a:xfrm rot="8100000">
              <a:off x="3909641" y="2915594"/>
              <a:ext cx="528162" cy="30184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0" name="Google Shape;1080;p73"/>
            <p:cNvSpPr/>
            <p:nvPr/>
          </p:nvSpPr>
          <p:spPr>
            <a:xfrm>
              <a:off x="1244285" y="137079"/>
              <a:ext cx="2226071" cy="2226071"/>
            </a:xfrm>
            <a:prstGeom prst="donut">
              <a:avLst>
                <a:gd fmla="val 11298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1" name="Google Shape;1081;p73"/>
            <p:cNvSpPr/>
            <p:nvPr/>
          </p:nvSpPr>
          <p:spPr>
            <a:xfrm>
              <a:off x="1570436" y="463230"/>
              <a:ext cx="1573768" cy="1573768"/>
            </a:xfrm>
            <a:prstGeom prst="blockArc">
              <a:avLst>
                <a:gd fmla="val 15714950" name="adj1"/>
                <a:gd fmla="val 161138" name="adj2"/>
                <a:gd fmla="val 9277" name="adj3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82" name="Google Shape;1082;p73"/>
          <p:cNvSpPr/>
          <p:nvPr/>
        </p:nvSpPr>
        <p:spPr>
          <a:xfrm flipH="1">
            <a:off x="4293692" y="3490877"/>
            <a:ext cx="317209" cy="317209"/>
          </a:xfrm>
          <a:custGeom>
            <a:rect b="b" l="l" r="r" t="t"/>
            <a:pathLst>
              <a:path extrusionOk="0" h="120000" w="120000">
                <a:moveTo>
                  <a:pt x="59999" y="38799"/>
                </a:moveTo>
                <a:cubicBezTo>
                  <a:pt x="57624" y="38799"/>
                  <a:pt x="55699" y="40733"/>
                  <a:pt x="55699" y="43119"/>
                </a:cubicBezTo>
                <a:lnTo>
                  <a:pt x="55699" y="60430"/>
                </a:lnTo>
                <a:lnTo>
                  <a:pt x="38248" y="60430"/>
                </a:lnTo>
                <a:cubicBezTo>
                  <a:pt x="35872" y="60430"/>
                  <a:pt x="33947" y="62364"/>
                  <a:pt x="33947" y="64751"/>
                </a:cubicBezTo>
                <a:cubicBezTo>
                  <a:pt x="33947" y="67137"/>
                  <a:pt x="35872" y="69071"/>
                  <a:pt x="38248" y="69071"/>
                </a:cubicBezTo>
                <a:lnTo>
                  <a:pt x="59752" y="69071"/>
                </a:lnTo>
                <a:lnTo>
                  <a:pt x="59943" y="69033"/>
                </a:lnTo>
                <a:cubicBezTo>
                  <a:pt x="59962" y="69044"/>
                  <a:pt x="59981" y="69044"/>
                  <a:pt x="59999" y="69044"/>
                </a:cubicBezTo>
                <a:cubicBezTo>
                  <a:pt x="62375" y="69044"/>
                  <a:pt x="64300" y="67110"/>
                  <a:pt x="64300" y="64723"/>
                </a:cubicBezTo>
                <a:lnTo>
                  <a:pt x="64300" y="43119"/>
                </a:lnTo>
                <a:cubicBezTo>
                  <a:pt x="64300" y="40733"/>
                  <a:pt x="62375" y="38799"/>
                  <a:pt x="59999" y="38799"/>
                </a:cubicBezTo>
                <a:close/>
                <a:moveTo>
                  <a:pt x="59999" y="23377"/>
                </a:moveTo>
                <a:cubicBezTo>
                  <a:pt x="81666" y="23377"/>
                  <a:pt x="99231" y="41023"/>
                  <a:pt x="99231" y="62790"/>
                </a:cubicBezTo>
                <a:cubicBezTo>
                  <a:pt x="99231" y="84557"/>
                  <a:pt x="81666" y="102203"/>
                  <a:pt x="59999" y="102203"/>
                </a:cubicBezTo>
                <a:cubicBezTo>
                  <a:pt x="38332" y="102203"/>
                  <a:pt x="20768" y="84557"/>
                  <a:pt x="20768" y="62790"/>
                </a:cubicBezTo>
                <a:cubicBezTo>
                  <a:pt x="20768" y="41023"/>
                  <a:pt x="38332" y="23377"/>
                  <a:pt x="59999" y="23377"/>
                </a:cubicBezTo>
                <a:close/>
                <a:moveTo>
                  <a:pt x="59999" y="15785"/>
                </a:moveTo>
                <a:cubicBezTo>
                  <a:pt x="34159" y="15785"/>
                  <a:pt x="13211" y="36830"/>
                  <a:pt x="13211" y="62790"/>
                </a:cubicBezTo>
                <a:cubicBezTo>
                  <a:pt x="13211" y="79136"/>
                  <a:pt x="21515" y="93533"/>
                  <a:pt x="34126" y="101943"/>
                </a:cubicBezTo>
                <a:lnTo>
                  <a:pt x="24164" y="120000"/>
                </a:lnTo>
                <a:lnTo>
                  <a:pt x="33748" y="120000"/>
                </a:lnTo>
                <a:lnTo>
                  <a:pt x="41494" y="105960"/>
                </a:lnTo>
                <a:cubicBezTo>
                  <a:pt x="47165" y="108433"/>
                  <a:pt x="53424" y="109796"/>
                  <a:pt x="59999" y="109796"/>
                </a:cubicBezTo>
                <a:cubicBezTo>
                  <a:pt x="66575" y="109796"/>
                  <a:pt x="72834" y="108433"/>
                  <a:pt x="78505" y="105960"/>
                </a:cubicBezTo>
                <a:lnTo>
                  <a:pt x="86250" y="120000"/>
                </a:lnTo>
                <a:lnTo>
                  <a:pt x="95835" y="120000"/>
                </a:lnTo>
                <a:lnTo>
                  <a:pt x="85873" y="101943"/>
                </a:lnTo>
                <a:cubicBezTo>
                  <a:pt x="98484" y="93533"/>
                  <a:pt x="106788" y="79136"/>
                  <a:pt x="106788" y="62790"/>
                </a:cubicBezTo>
                <a:cubicBezTo>
                  <a:pt x="106788" y="36830"/>
                  <a:pt x="85840" y="15785"/>
                  <a:pt x="59999" y="15785"/>
                </a:cubicBezTo>
                <a:close/>
                <a:moveTo>
                  <a:pt x="96207" y="4581"/>
                </a:moveTo>
                <a:cubicBezTo>
                  <a:pt x="90094" y="4487"/>
                  <a:pt x="83945" y="6709"/>
                  <a:pt x="79175" y="11270"/>
                </a:cubicBezTo>
                <a:lnTo>
                  <a:pt x="113135" y="45803"/>
                </a:lnTo>
                <a:cubicBezTo>
                  <a:pt x="122330" y="36331"/>
                  <a:pt x="122281" y="21205"/>
                  <a:pt x="113025" y="11793"/>
                </a:cubicBezTo>
                <a:cubicBezTo>
                  <a:pt x="108397" y="7087"/>
                  <a:pt x="102320" y="4676"/>
                  <a:pt x="96207" y="4581"/>
                </a:cubicBezTo>
                <a:close/>
                <a:moveTo>
                  <a:pt x="23792" y="4581"/>
                </a:moveTo>
                <a:cubicBezTo>
                  <a:pt x="17679" y="4676"/>
                  <a:pt x="11602" y="7087"/>
                  <a:pt x="6974" y="11793"/>
                </a:cubicBezTo>
                <a:cubicBezTo>
                  <a:pt x="-2281" y="21205"/>
                  <a:pt x="-2330" y="36331"/>
                  <a:pt x="6864" y="45803"/>
                </a:cubicBezTo>
                <a:lnTo>
                  <a:pt x="40824" y="11270"/>
                </a:lnTo>
                <a:cubicBezTo>
                  <a:pt x="36054" y="6709"/>
                  <a:pt x="29905" y="4487"/>
                  <a:pt x="23792" y="4581"/>
                </a:cubicBezTo>
                <a:close/>
                <a:moveTo>
                  <a:pt x="63749" y="0"/>
                </a:moveTo>
                <a:lnTo>
                  <a:pt x="56250" y="0"/>
                </a:lnTo>
                <a:cubicBezTo>
                  <a:pt x="53293" y="0"/>
                  <a:pt x="50896" y="2408"/>
                  <a:pt x="50896" y="5379"/>
                </a:cubicBezTo>
                <a:lnTo>
                  <a:pt x="50896" y="10758"/>
                </a:lnTo>
                <a:lnTo>
                  <a:pt x="69103" y="10758"/>
                </a:lnTo>
                <a:lnTo>
                  <a:pt x="69103" y="5379"/>
                </a:lnTo>
                <a:cubicBezTo>
                  <a:pt x="69103" y="2408"/>
                  <a:pt x="66706" y="0"/>
                  <a:pt x="6374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3" name="Google Shape;1083;p73"/>
          <p:cNvSpPr/>
          <p:nvPr/>
        </p:nvSpPr>
        <p:spPr>
          <a:xfrm>
            <a:off x="5986218" y="2808370"/>
            <a:ext cx="314672" cy="309626"/>
          </a:xfrm>
          <a:custGeom>
            <a:rect b="b" l="l" r="r" t="t"/>
            <a:pathLst>
              <a:path extrusionOk="0" h="120000" w="120000">
                <a:moveTo>
                  <a:pt x="37880" y="87500"/>
                </a:moveTo>
                <a:cubicBezTo>
                  <a:pt x="31916" y="87500"/>
                  <a:pt x="27082" y="92413"/>
                  <a:pt x="27082" y="98473"/>
                </a:cubicBezTo>
                <a:cubicBezTo>
                  <a:pt x="27082" y="104534"/>
                  <a:pt x="31916" y="109447"/>
                  <a:pt x="37880" y="109447"/>
                </a:cubicBezTo>
                <a:cubicBezTo>
                  <a:pt x="43843" y="109447"/>
                  <a:pt x="48677" y="104534"/>
                  <a:pt x="48677" y="98473"/>
                </a:cubicBezTo>
                <a:cubicBezTo>
                  <a:pt x="48677" y="92413"/>
                  <a:pt x="43843" y="87500"/>
                  <a:pt x="37880" y="87500"/>
                </a:cubicBezTo>
                <a:close/>
                <a:moveTo>
                  <a:pt x="17968" y="64194"/>
                </a:moveTo>
                <a:cubicBezTo>
                  <a:pt x="12005" y="64194"/>
                  <a:pt x="7170" y="69107"/>
                  <a:pt x="7170" y="75168"/>
                </a:cubicBezTo>
                <a:cubicBezTo>
                  <a:pt x="7170" y="81228"/>
                  <a:pt x="12005" y="86141"/>
                  <a:pt x="17968" y="86141"/>
                </a:cubicBezTo>
                <a:cubicBezTo>
                  <a:pt x="23932" y="86141"/>
                  <a:pt x="28766" y="81228"/>
                  <a:pt x="28766" y="75168"/>
                </a:cubicBezTo>
                <a:cubicBezTo>
                  <a:pt x="28766" y="69107"/>
                  <a:pt x="23932" y="64194"/>
                  <a:pt x="17968" y="64194"/>
                </a:cubicBezTo>
                <a:close/>
                <a:moveTo>
                  <a:pt x="103223" y="42247"/>
                </a:moveTo>
                <a:cubicBezTo>
                  <a:pt x="97260" y="42247"/>
                  <a:pt x="92425" y="47160"/>
                  <a:pt x="92425" y="53220"/>
                </a:cubicBezTo>
                <a:cubicBezTo>
                  <a:pt x="92425" y="59281"/>
                  <a:pt x="97260" y="64194"/>
                  <a:pt x="103223" y="64194"/>
                </a:cubicBezTo>
                <a:cubicBezTo>
                  <a:pt x="109186" y="64194"/>
                  <a:pt x="114021" y="59281"/>
                  <a:pt x="114021" y="53220"/>
                </a:cubicBezTo>
                <a:cubicBezTo>
                  <a:pt x="114021" y="47160"/>
                  <a:pt x="109186" y="42247"/>
                  <a:pt x="103223" y="42247"/>
                </a:cubicBezTo>
                <a:close/>
                <a:moveTo>
                  <a:pt x="19881" y="33465"/>
                </a:moveTo>
                <a:cubicBezTo>
                  <a:pt x="13917" y="33465"/>
                  <a:pt x="9083" y="38378"/>
                  <a:pt x="9083" y="44438"/>
                </a:cubicBezTo>
                <a:cubicBezTo>
                  <a:pt x="9083" y="50499"/>
                  <a:pt x="13917" y="55412"/>
                  <a:pt x="19881" y="55412"/>
                </a:cubicBezTo>
                <a:cubicBezTo>
                  <a:pt x="25844" y="55412"/>
                  <a:pt x="30678" y="50499"/>
                  <a:pt x="30678" y="44438"/>
                </a:cubicBezTo>
                <a:cubicBezTo>
                  <a:pt x="30678" y="38378"/>
                  <a:pt x="25844" y="33465"/>
                  <a:pt x="19881" y="33465"/>
                </a:cubicBezTo>
                <a:close/>
                <a:moveTo>
                  <a:pt x="43389" y="12192"/>
                </a:moveTo>
                <a:cubicBezTo>
                  <a:pt x="37425" y="12192"/>
                  <a:pt x="32591" y="17105"/>
                  <a:pt x="32591" y="23165"/>
                </a:cubicBezTo>
                <a:cubicBezTo>
                  <a:pt x="32591" y="29226"/>
                  <a:pt x="37425" y="34139"/>
                  <a:pt x="43389" y="34139"/>
                </a:cubicBezTo>
                <a:cubicBezTo>
                  <a:pt x="49352" y="34139"/>
                  <a:pt x="54186" y="29226"/>
                  <a:pt x="54186" y="23165"/>
                </a:cubicBezTo>
                <a:cubicBezTo>
                  <a:pt x="54186" y="17105"/>
                  <a:pt x="49352" y="12192"/>
                  <a:pt x="43389" y="12192"/>
                </a:cubicBezTo>
                <a:close/>
                <a:moveTo>
                  <a:pt x="73306" y="6727"/>
                </a:moveTo>
                <a:cubicBezTo>
                  <a:pt x="67342" y="6727"/>
                  <a:pt x="62508" y="11640"/>
                  <a:pt x="62508" y="17701"/>
                </a:cubicBezTo>
                <a:cubicBezTo>
                  <a:pt x="62508" y="23761"/>
                  <a:pt x="67342" y="28674"/>
                  <a:pt x="73306" y="28674"/>
                </a:cubicBezTo>
                <a:cubicBezTo>
                  <a:pt x="79269" y="28674"/>
                  <a:pt x="84103" y="23761"/>
                  <a:pt x="84103" y="17701"/>
                </a:cubicBezTo>
                <a:cubicBezTo>
                  <a:pt x="84103" y="11640"/>
                  <a:pt x="79269" y="6727"/>
                  <a:pt x="73306" y="6727"/>
                </a:cubicBezTo>
                <a:close/>
                <a:moveTo>
                  <a:pt x="65436" y="11"/>
                </a:moveTo>
                <a:cubicBezTo>
                  <a:pt x="67871" y="-26"/>
                  <a:pt x="70386" y="26"/>
                  <a:pt x="72983" y="176"/>
                </a:cubicBezTo>
                <a:cubicBezTo>
                  <a:pt x="93488" y="2031"/>
                  <a:pt x="111095" y="15669"/>
                  <a:pt x="117429" y="35854"/>
                </a:cubicBezTo>
                <a:cubicBezTo>
                  <a:pt x="127413" y="80697"/>
                  <a:pt x="105942" y="76551"/>
                  <a:pt x="93596" y="70878"/>
                </a:cubicBezTo>
                <a:cubicBezTo>
                  <a:pt x="59026" y="63513"/>
                  <a:pt x="101755" y="121340"/>
                  <a:pt x="37877" y="119976"/>
                </a:cubicBezTo>
                <a:cubicBezTo>
                  <a:pt x="-556" y="116157"/>
                  <a:pt x="-5172" y="71096"/>
                  <a:pt x="4060" y="41746"/>
                </a:cubicBezTo>
                <a:cubicBezTo>
                  <a:pt x="10400" y="21595"/>
                  <a:pt x="28913" y="582"/>
                  <a:pt x="65436" y="1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4" name="Google Shape;1084;p73"/>
          <p:cNvSpPr/>
          <p:nvPr/>
        </p:nvSpPr>
        <p:spPr>
          <a:xfrm>
            <a:off x="8252327" y="2779728"/>
            <a:ext cx="317209" cy="316282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5" name="Google Shape;1085;p73"/>
          <p:cNvSpPr/>
          <p:nvPr/>
        </p:nvSpPr>
        <p:spPr>
          <a:xfrm>
            <a:off x="5443583" y="1358002"/>
            <a:ext cx="322040" cy="322040"/>
          </a:xfrm>
          <a:custGeom>
            <a:rect b="b" l="l" r="r" t="t"/>
            <a:pathLst>
              <a:path extrusionOk="0" h="120000" w="120000">
                <a:moveTo>
                  <a:pt x="14884" y="76128"/>
                </a:moveTo>
                <a:lnTo>
                  <a:pt x="32217" y="76128"/>
                </a:lnTo>
                <a:lnTo>
                  <a:pt x="32217" y="108128"/>
                </a:lnTo>
                <a:lnTo>
                  <a:pt x="14884" y="108128"/>
                </a:lnTo>
                <a:close/>
                <a:moveTo>
                  <a:pt x="41553" y="62795"/>
                </a:moveTo>
                <a:lnTo>
                  <a:pt x="58887" y="62795"/>
                </a:lnTo>
                <a:lnTo>
                  <a:pt x="58887" y="108128"/>
                </a:lnTo>
                <a:lnTo>
                  <a:pt x="41553" y="108128"/>
                </a:lnTo>
                <a:close/>
                <a:moveTo>
                  <a:pt x="68223" y="49462"/>
                </a:moveTo>
                <a:lnTo>
                  <a:pt x="85556" y="49462"/>
                </a:lnTo>
                <a:lnTo>
                  <a:pt x="85556" y="108128"/>
                </a:lnTo>
                <a:lnTo>
                  <a:pt x="68223" y="108128"/>
                </a:lnTo>
                <a:close/>
                <a:moveTo>
                  <a:pt x="94892" y="36128"/>
                </a:moveTo>
                <a:lnTo>
                  <a:pt x="112226" y="36128"/>
                </a:lnTo>
                <a:lnTo>
                  <a:pt x="112226" y="108128"/>
                </a:lnTo>
                <a:lnTo>
                  <a:pt x="94892" y="108128"/>
                </a:lnTo>
                <a:close/>
                <a:moveTo>
                  <a:pt x="85995" y="8326"/>
                </a:moveTo>
                <a:lnTo>
                  <a:pt x="106690" y="9163"/>
                </a:lnTo>
                <a:lnTo>
                  <a:pt x="97068" y="27504"/>
                </a:lnTo>
                <a:lnTo>
                  <a:pt x="94300" y="22709"/>
                </a:lnTo>
                <a:lnTo>
                  <a:pt x="20057" y="65573"/>
                </a:lnTo>
                <a:lnTo>
                  <a:pt x="14521" y="55984"/>
                </a:lnTo>
                <a:lnTo>
                  <a:pt x="88763" y="13120"/>
                </a:lnTo>
                <a:close/>
                <a:moveTo>
                  <a:pt x="0" y="0"/>
                </a:moveTo>
                <a:lnTo>
                  <a:pt x="6666" y="0"/>
                </a:lnTo>
                <a:lnTo>
                  <a:pt x="6666" y="113333"/>
                </a:lnTo>
                <a:lnTo>
                  <a:pt x="120000" y="113333"/>
                </a:lnTo>
                <a:lnTo>
                  <a:pt x="120000" y="119999"/>
                </a:lnTo>
                <a:lnTo>
                  <a:pt x="6666" y="119999"/>
                </a:lnTo>
                <a:lnTo>
                  <a:pt x="6666" y="120000"/>
                </a:lnTo>
                <a:lnTo>
                  <a:pt x="0" y="120000"/>
                </a:lnTo>
                <a:lnTo>
                  <a:pt x="0" y="119999"/>
                </a:lnTo>
                <a:lnTo>
                  <a:pt x="0" y="11333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6" name="Google Shape;1086;p73"/>
          <p:cNvSpPr/>
          <p:nvPr/>
        </p:nvSpPr>
        <p:spPr>
          <a:xfrm rot="5400000">
            <a:off x="5980941" y="1358002"/>
            <a:ext cx="322469" cy="322041"/>
          </a:xfrm>
          <a:custGeom>
            <a:rect b="b" l="l" r="r" t="t"/>
            <a:pathLst>
              <a:path extrusionOk="0" h="120000" w="120000">
                <a:moveTo>
                  <a:pt x="76027" y="25107"/>
                </a:moveTo>
                <a:lnTo>
                  <a:pt x="76027" y="7773"/>
                </a:lnTo>
                <a:lnTo>
                  <a:pt x="107985" y="7773"/>
                </a:lnTo>
                <a:lnTo>
                  <a:pt x="107985" y="25107"/>
                </a:lnTo>
                <a:close/>
                <a:moveTo>
                  <a:pt x="62712" y="51776"/>
                </a:moveTo>
                <a:lnTo>
                  <a:pt x="62712" y="34443"/>
                </a:lnTo>
                <a:lnTo>
                  <a:pt x="107985" y="34443"/>
                </a:lnTo>
                <a:lnTo>
                  <a:pt x="107985" y="51776"/>
                </a:lnTo>
                <a:close/>
                <a:moveTo>
                  <a:pt x="49396" y="78446"/>
                </a:moveTo>
                <a:lnTo>
                  <a:pt x="49396" y="61113"/>
                </a:lnTo>
                <a:lnTo>
                  <a:pt x="107985" y="61113"/>
                </a:lnTo>
                <a:lnTo>
                  <a:pt x="107985" y="78446"/>
                </a:lnTo>
                <a:close/>
                <a:moveTo>
                  <a:pt x="36080" y="105115"/>
                </a:moveTo>
                <a:lnTo>
                  <a:pt x="36080" y="87782"/>
                </a:lnTo>
                <a:lnTo>
                  <a:pt x="107985" y="87782"/>
                </a:lnTo>
                <a:lnTo>
                  <a:pt x="107985" y="105115"/>
                </a:lnTo>
                <a:close/>
                <a:moveTo>
                  <a:pt x="399" y="98186"/>
                </a:moveTo>
                <a:lnTo>
                  <a:pt x="43206" y="23943"/>
                </a:lnTo>
                <a:lnTo>
                  <a:pt x="38417" y="21175"/>
                </a:lnTo>
                <a:lnTo>
                  <a:pt x="56733" y="11554"/>
                </a:lnTo>
                <a:lnTo>
                  <a:pt x="57570" y="32248"/>
                </a:lnTo>
                <a:lnTo>
                  <a:pt x="52782" y="29480"/>
                </a:lnTo>
                <a:lnTo>
                  <a:pt x="9975" y="103722"/>
                </a:lnTo>
                <a:close/>
                <a:moveTo>
                  <a:pt x="0" y="120000"/>
                </a:moveTo>
                <a:lnTo>
                  <a:pt x="0" y="113333"/>
                </a:lnTo>
                <a:lnTo>
                  <a:pt x="113342" y="113333"/>
                </a:lnTo>
                <a:lnTo>
                  <a:pt x="113342" y="0"/>
                </a:lnTo>
                <a:lnTo>
                  <a:pt x="120000" y="0"/>
                </a:lnTo>
                <a:lnTo>
                  <a:pt x="120000" y="120000"/>
                </a:lnTo>
                <a:lnTo>
                  <a:pt x="119840" y="120000"/>
                </a:lnTo>
                <a:lnTo>
                  <a:pt x="113342" y="1200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7" name="Google Shape;1087;p73"/>
          <p:cNvSpPr/>
          <p:nvPr/>
        </p:nvSpPr>
        <p:spPr>
          <a:xfrm>
            <a:off x="5347362" y="3475221"/>
            <a:ext cx="350460" cy="34852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8" name="Google Shape;1088;p73"/>
          <p:cNvSpPr/>
          <p:nvPr/>
        </p:nvSpPr>
        <p:spPr>
          <a:xfrm flipH="1">
            <a:off x="8235089" y="2047097"/>
            <a:ext cx="351685" cy="352555"/>
          </a:xfrm>
          <a:custGeom>
            <a:rect b="b" l="l" r="r" t="t"/>
            <a:pathLst>
              <a:path extrusionOk="0" h="120000" w="120000">
                <a:moveTo>
                  <a:pt x="26390" y="31729"/>
                </a:moveTo>
                <a:cubicBezTo>
                  <a:pt x="26961" y="31729"/>
                  <a:pt x="27531" y="31946"/>
                  <a:pt x="27966" y="32380"/>
                </a:cubicBezTo>
                <a:lnTo>
                  <a:pt x="44210" y="48584"/>
                </a:lnTo>
                <a:lnTo>
                  <a:pt x="55895" y="36927"/>
                </a:lnTo>
                <a:cubicBezTo>
                  <a:pt x="55908" y="36914"/>
                  <a:pt x="55921" y="36902"/>
                  <a:pt x="55941" y="36897"/>
                </a:cubicBezTo>
                <a:lnTo>
                  <a:pt x="56256" y="36524"/>
                </a:lnTo>
                <a:cubicBezTo>
                  <a:pt x="56738" y="36142"/>
                  <a:pt x="57330" y="35992"/>
                  <a:pt x="57896" y="36056"/>
                </a:cubicBezTo>
                <a:cubicBezTo>
                  <a:pt x="58463" y="36121"/>
                  <a:pt x="59004" y="36402"/>
                  <a:pt x="59387" y="36883"/>
                </a:cubicBezTo>
                <a:lnTo>
                  <a:pt x="70086" y="50330"/>
                </a:lnTo>
                <a:lnTo>
                  <a:pt x="79620" y="43487"/>
                </a:lnTo>
                <a:lnTo>
                  <a:pt x="79689" y="43406"/>
                </a:lnTo>
                <a:cubicBezTo>
                  <a:pt x="79964" y="43189"/>
                  <a:pt x="80273" y="43047"/>
                  <a:pt x="80598" y="42997"/>
                </a:cubicBezTo>
                <a:cubicBezTo>
                  <a:pt x="80636" y="42985"/>
                  <a:pt x="80675" y="42977"/>
                  <a:pt x="80717" y="42988"/>
                </a:cubicBezTo>
                <a:cubicBezTo>
                  <a:pt x="80917" y="42922"/>
                  <a:pt x="81125" y="42918"/>
                  <a:pt x="81330" y="42941"/>
                </a:cubicBezTo>
                <a:cubicBezTo>
                  <a:pt x="81357" y="42945"/>
                  <a:pt x="81385" y="42948"/>
                  <a:pt x="81410" y="42967"/>
                </a:cubicBezTo>
                <a:cubicBezTo>
                  <a:pt x="81562" y="42978"/>
                  <a:pt x="81711" y="43014"/>
                  <a:pt x="81842" y="43104"/>
                </a:cubicBezTo>
                <a:cubicBezTo>
                  <a:pt x="81967" y="43110"/>
                  <a:pt x="82075" y="43161"/>
                  <a:pt x="82176" y="43227"/>
                </a:cubicBezTo>
                <a:cubicBezTo>
                  <a:pt x="82420" y="43343"/>
                  <a:pt x="82635" y="43517"/>
                  <a:pt x="82795" y="43750"/>
                </a:cubicBezTo>
                <a:lnTo>
                  <a:pt x="82819" y="43770"/>
                </a:lnTo>
                <a:lnTo>
                  <a:pt x="82825" y="43778"/>
                </a:lnTo>
                <a:lnTo>
                  <a:pt x="82915" y="43861"/>
                </a:lnTo>
                <a:cubicBezTo>
                  <a:pt x="82930" y="43882"/>
                  <a:pt x="82944" y="43902"/>
                  <a:pt x="82947" y="43931"/>
                </a:cubicBezTo>
                <a:lnTo>
                  <a:pt x="94095" y="57993"/>
                </a:lnTo>
                <a:cubicBezTo>
                  <a:pt x="94858" y="58956"/>
                  <a:pt x="94695" y="60354"/>
                  <a:pt x="93730" y="61116"/>
                </a:cubicBezTo>
                <a:cubicBezTo>
                  <a:pt x="92764" y="61877"/>
                  <a:pt x="91363" y="61714"/>
                  <a:pt x="90599" y="60751"/>
                </a:cubicBezTo>
                <a:lnTo>
                  <a:pt x="80662" y="48216"/>
                </a:lnTo>
                <a:lnTo>
                  <a:pt x="71659" y="54678"/>
                </a:lnTo>
                <a:cubicBezTo>
                  <a:pt x="71383" y="54876"/>
                  <a:pt x="71078" y="55001"/>
                  <a:pt x="70762" y="55044"/>
                </a:cubicBezTo>
                <a:cubicBezTo>
                  <a:pt x="69824" y="55706"/>
                  <a:pt x="68523" y="55515"/>
                  <a:pt x="67796" y="54602"/>
                </a:cubicBezTo>
                <a:lnTo>
                  <a:pt x="57478" y="41635"/>
                </a:lnTo>
                <a:lnTo>
                  <a:pt x="45890" y="53194"/>
                </a:lnTo>
                <a:cubicBezTo>
                  <a:pt x="45428" y="53655"/>
                  <a:pt x="44814" y="53871"/>
                  <a:pt x="44210" y="53825"/>
                </a:cubicBezTo>
                <a:cubicBezTo>
                  <a:pt x="43606" y="53872"/>
                  <a:pt x="42991" y="53655"/>
                  <a:pt x="42529" y="53194"/>
                </a:cubicBezTo>
                <a:lnTo>
                  <a:pt x="24815" y="35524"/>
                </a:lnTo>
                <a:cubicBezTo>
                  <a:pt x="23945" y="34656"/>
                  <a:pt x="23945" y="33248"/>
                  <a:pt x="24815" y="32380"/>
                </a:cubicBezTo>
                <a:cubicBezTo>
                  <a:pt x="25250" y="31946"/>
                  <a:pt x="25820" y="31729"/>
                  <a:pt x="26390" y="31729"/>
                </a:cubicBezTo>
                <a:close/>
                <a:moveTo>
                  <a:pt x="103333" y="25846"/>
                </a:moveTo>
                <a:lnTo>
                  <a:pt x="16666" y="25846"/>
                </a:lnTo>
                <a:lnTo>
                  <a:pt x="16666" y="68407"/>
                </a:lnTo>
                <a:lnTo>
                  <a:pt x="103333" y="68407"/>
                </a:lnTo>
                <a:close/>
                <a:moveTo>
                  <a:pt x="110665" y="19193"/>
                </a:moveTo>
                <a:lnTo>
                  <a:pt x="110665" y="75061"/>
                </a:lnTo>
                <a:lnTo>
                  <a:pt x="9334" y="75061"/>
                </a:lnTo>
                <a:lnTo>
                  <a:pt x="9334" y="19193"/>
                </a:lnTo>
                <a:close/>
                <a:moveTo>
                  <a:pt x="60000" y="0"/>
                </a:moveTo>
                <a:cubicBezTo>
                  <a:pt x="57054" y="0"/>
                  <a:pt x="54666" y="2382"/>
                  <a:pt x="54666" y="5320"/>
                </a:cubicBezTo>
                <a:lnTo>
                  <a:pt x="54666" y="9881"/>
                </a:lnTo>
                <a:lnTo>
                  <a:pt x="0" y="9881"/>
                </a:lnTo>
                <a:lnTo>
                  <a:pt x="0" y="84372"/>
                </a:lnTo>
                <a:lnTo>
                  <a:pt x="31559" y="84372"/>
                </a:lnTo>
                <a:lnTo>
                  <a:pt x="11991" y="120000"/>
                </a:lnTo>
                <a:lnTo>
                  <a:pt x="23019" y="120000"/>
                </a:lnTo>
                <a:lnTo>
                  <a:pt x="42587" y="84372"/>
                </a:lnTo>
                <a:lnTo>
                  <a:pt x="77412" y="84372"/>
                </a:lnTo>
                <a:lnTo>
                  <a:pt x="96980" y="120000"/>
                </a:lnTo>
                <a:lnTo>
                  <a:pt x="108008" y="120000"/>
                </a:lnTo>
                <a:lnTo>
                  <a:pt x="88440" y="84372"/>
                </a:lnTo>
                <a:lnTo>
                  <a:pt x="120000" y="84372"/>
                </a:lnTo>
                <a:lnTo>
                  <a:pt x="120000" y="9881"/>
                </a:lnTo>
                <a:lnTo>
                  <a:pt x="65333" y="9881"/>
                </a:lnTo>
                <a:lnTo>
                  <a:pt x="65333" y="5320"/>
                </a:lnTo>
                <a:cubicBezTo>
                  <a:pt x="65333" y="2382"/>
                  <a:pt x="62945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9" name="Google Shape;1089;p73"/>
          <p:cNvSpPr/>
          <p:nvPr/>
        </p:nvSpPr>
        <p:spPr>
          <a:xfrm rot="-5400000">
            <a:off x="6518856" y="1325152"/>
            <a:ext cx="387486" cy="38774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0" name="Google Shape;1090;p73"/>
          <p:cNvSpPr/>
          <p:nvPr/>
        </p:nvSpPr>
        <p:spPr>
          <a:xfrm>
            <a:off x="7122001" y="1293526"/>
            <a:ext cx="323224" cy="450993"/>
          </a:xfrm>
          <a:custGeom>
            <a:rect b="b" l="l" r="r" t="t"/>
            <a:pathLst>
              <a:path extrusionOk="0" h="120000" w="120000">
                <a:moveTo>
                  <a:pt x="60976" y="72109"/>
                </a:moveTo>
                <a:cubicBezTo>
                  <a:pt x="55161" y="75142"/>
                  <a:pt x="48626" y="77442"/>
                  <a:pt x="41619" y="78827"/>
                </a:cubicBezTo>
                <a:cubicBezTo>
                  <a:pt x="49726" y="80335"/>
                  <a:pt x="58130" y="80198"/>
                  <a:pt x="65958" y="78584"/>
                </a:cubicBezTo>
                <a:cubicBezTo>
                  <a:pt x="64616" y="76270"/>
                  <a:pt x="62925" y="74112"/>
                  <a:pt x="60976" y="72109"/>
                </a:cubicBezTo>
                <a:close/>
                <a:moveTo>
                  <a:pt x="44472" y="60545"/>
                </a:moveTo>
                <a:lnTo>
                  <a:pt x="37500" y="69200"/>
                </a:lnTo>
                <a:lnTo>
                  <a:pt x="32693" y="75200"/>
                </a:lnTo>
                <a:cubicBezTo>
                  <a:pt x="41505" y="74270"/>
                  <a:pt x="49742" y="71821"/>
                  <a:pt x="56804" y="68168"/>
                </a:cubicBezTo>
                <a:cubicBezTo>
                  <a:pt x="53203" y="65198"/>
                  <a:pt x="49052" y="62627"/>
                  <a:pt x="44472" y="60545"/>
                </a:cubicBezTo>
                <a:close/>
                <a:moveTo>
                  <a:pt x="77678" y="59551"/>
                </a:moveTo>
                <a:cubicBezTo>
                  <a:pt x="74364" y="63332"/>
                  <a:pt x="70288" y="66679"/>
                  <a:pt x="65644" y="69527"/>
                </a:cubicBezTo>
                <a:cubicBezTo>
                  <a:pt x="67962" y="71887"/>
                  <a:pt x="69958" y="74441"/>
                  <a:pt x="71527" y="77186"/>
                </a:cubicBezTo>
                <a:cubicBezTo>
                  <a:pt x="79507" y="74794"/>
                  <a:pt x="86608" y="70795"/>
                  <a:pt x="91831" y="65408"/>
                </a:cubicBezTo>
                <a:close/>
                <a:moveTo>
                  <a:pt x="25371" y="54817"/>
                </a:moveTo>
                <a:cubicBezTo>
                  <a:pt x="24591" y="60563"/>
                  <a:pt x="25566" y="66408"/>
                  <a:pt x="28374" y="71929"/>
                </a:cubicBezTo>
                <a:lnTo>
                  <a:pt x="39281" y="58389"/>
                </a:lnTo>
                <a:cubicBezTo>
                  <a:pt x="34906" y="56772"/>
                  <a:pt x="30229" y="55572"/>
                  <a:pt x="25371" y="54817"/>
                </a:cubicBezTo>
                <a:close/>
                <a:moveTo>
                  <a:pt x="12939" y="53818"/>
                </a:moveTo>
                <a:cubicBezTo>
                  <a:pt x="11055" y="53826"/>
                  <a:pt x="9161" y="53911"/>
                  <a:pt x="7263" y="54085"/>
                </a:cubicBezTo>
                <a:cubicBezTo>
                  <a:pt x="9334" y="60250"/>
                  <a:pt x="13846" y="65979"/>
                  <a:pt x="20488" y="70484"/>
                </a:cubicBezTo>
                <a:cubicBezTo>
                  <a:pt x="18361" y="65103"/>
                  <a:pt x="17736" y="59514"/>
                  <a:pt x="18548" y="54014"/>
                </a:cubicBezTo>
                <a:cubicBezTo>
                  <a:pt x="16694" y="53880"/>
                  <a:pt x="14822" y="53811"/>
                  <a:pt x="12939" y="53818"/>
                </a:cubicBezTo>
                <a:close/>
                <a:moveTo>
                  <a:pt x="53374" y="49494"/>
                </a:moveTo>
                <a:lnTo>
                  <a:pt x="47416" y="56891"/>
                </a:lnTo>
                <a:cubicBezTo>
                  <a:pt x="52640" y="59244"/>
                  <a:pt x="57363" y="62172"/>
                  <a:pt x="61436" y="65568"/>
                </a:cubicBezTo>
                <a:cubicBezTo>
                  <a:pt x="65377" y="63130"/>
                  <a:pt x="68844" y="60280"/>
                  <a:pt x="71695" y="57075"/>
                </a:cubicBezTo>
                <a:close/>
                <a:moveTo>
                  <a:pt x="99944" y="41801"/>
                </a:moveTo>
                <a:cubicBezTo>
                  <a:pt x="95607" y="42245"/>
                  <a:pt x="91284" y="42293"/>
                  <a:pt x="87045" y="42012"/>
                </a:cubicBezTo>
                <a:cubicBezTo>
                  <a:pt x="85999" y="46786"/>
                  <a:pt x="83884" y="51458"/>
                  <a:pt x="80668" y="55823"/>
                </a:cubicBezTo>
                <a:lnTo>
                  <a:pt x="94924" y="61722"/>
                </a:lnTo>
                <a:cubicBezTo>
                  <a:pt x="99586" y="55392"/>
                  <a:pt x="101160" y="48444"/>
                  <a:pt x="99944" y="41801"/>
                </a:cubicBezTo>
                <a:close/>
                <a:moveTo>
                  <a:pt x="31027" y="40248"/>
                </a:moveTo>
                <a:cubicBezTo>
                  <a:pt x="28702" y="43553"/>
                  <a:pt x="27082" y="47046"/>
                  <a:pt x="26176" y="50621"/>
                </a:cubicBezTo>
                <a:cubicBezTo>
                  <a:pt x="31792" y="51466"/>
                  <a:pt x="37193" y="52848"/>
                  <a:pt x="42221" y="54739"/>
                </a:cubicBezTo>
                <a:lnTo>
                  <a:pt x="48178" y="47344"/>
                </a:lnTo>
                <a:close/>
                <a:moveTo>
                  <a:pt x="63299" y="37174"/>
                </a:moveTo>
                <a:lnTo>
                  <a:pt x="56374" y="45771"/>
                </a:lnTo>
                <a:lnTo>
                  <a:pt x="74679" y="53345"/>
                </a:lnTo>
                <a:cubicBezTo>
                  <a:pt x="77448" y="49536"/>
                  <a:pt x="79279" y="45469"/>
                  <a:pt x="80207" y="41314"/>
                </a:cubicBezTo>
                <a:cubicBezTo>
                  <a:pt x="74282" y="40526"/>
                  <a:pt x="68586" y="39134"/>
                  <a:pt x="63299" y="37174"/>
                </a:cubicBezTo>
                <a:close/>
                <a:moveTo>
                  <a:pt x="10335" y="31685"/>
                </a:moveTo>
                <a:cubicBezTo>
                  <a:pt x="6489" y="37540"/>
                  <a:pt x="5190" y="43854"/>
                  <a:pt x="6210" y="49927"/>
                </a:cubicBezTo>
                <a:cubicBezTo>
                  <a:pt x="10632" y="49503"/>
                  <a:pt x="15036" y="49507"/>
                  <a:pt x="19351" y="49825"/>
                </a:cubicBezTo>
                <a:cubicBezTo>
                  <a:pt x="20393" y="45665"/>
                  <a:pt x="22290" y="41602"/>
                  <a:pt x="25039" y="37770"/>
                </a:cubicBezTo>
                <a:close/>
                <a:moveTo>
                  <a:pt x="45054" y="27287"/>
                </a:moveTo>
                <a:cubicBezTo>
                  <a:pt x="40763" y="29907"/>
                  <a:pt x="37005" y="32999"/>
                  <a:pt x="33976" y="36503"/>
                </a:cubicBezTo>
                <a:lnTo>
                  <a:pt x="51178" y="43621"/>
                </a:lnTo>
                <a:lnTo>
                  <a:pt x="58076" y="35057"/>
                </a:lnTo>
                <a:cubicBezTo>
                  <a:pt x="53280" y="32924"/>
                  <a:pt x="48902" y="30305"/>
                  <a:pt x="45054" y="27287"/>
                </a:cubicBezTo>
                <a:close/>
                <a:moveTo>
                  <a:pt x="84919" y="21047"/>
                </a:moveTo>
                <a:cubicBezTo>
                  <a:pt x="87320" y="26504"/>
                  <a:pt x="88231" y="32193"/>
                  <a:pt x="87664" y="37817"/>
                </a:cubicBezTo>
                <a:cubicBezTo>
                  <a:pt x="91353" y="38056"/>
                  <a:pt x="95110" y="38020"/>
                  <a:pt x="98881" y="37644"/>
                </a:cubicBezTo>
                <a:cubicBezTo>
                  <a:pt x="96650" y="31360"/>
                  <a:pt x="91899" y="25541"/>
                  <a:pt x="84919" y="21047"/>
                </a:cubicBezTo>
                <a:close/>
                <a:moveTo>
                  <a:pt x="77054" y="20100"/>
                </a:moveTo>
                <a:lnTo>
                  <a:pt x="66240" y="33523"/>
                </a:lnTo>
                <a:cubicBezTo>
                  <a:pt x="70817" y="35198"/>
                  <a:pt x="75726" y="36407"/>
                  <a:pt x="80825" y="37126"/>
                </a:cubicBezTo>
                <a:cubicBezTo>
                  <a:pt x="81315" y="31378"/>
                  <a:pt x="80091" y="25563"/>
                  <a:pt x="77054" y="20100"/>
                </a:cubicBezTo>
                <a:close/>
                <a:moveTo>
                  <a:pt x="71663" y="18192"/>
                </a:moveTo>
                <a:cubicBezTo>
                  <a:pt x="63701" y="19194"/>
                  <a:pt x="56254" y="21456"/>
                  <a:pt x="49760" y="24716"/>
                </a:cubicBezTo>
                <a:cubicBezTo>
                  <a:pt x="53111" y="27298"/>
                  <a:pt x="56892" y="29550"/>
                  <a:pt x="61016" y="31408"/>
                </a:cubicBezTo>
                <a:close/>
                <a:moveTo>
                  <a:pt x="33852" y="15140"/>
                </a:moveTo>
                <a:cubicBezTo>
                  <a:pt x="25609" y="17745"/>
                  <a:pt x="18363" y="22089"/>
                  <a:pt x="13241" y="27923"/>
                </a:cubicBezTo>
                <a:lnTo>
                  <a:pt x="27991" y="34026"/>
                </a:lnTo>
                <a:cubicBezTo>
                  <a:pt x="31430" y="30009"/>
                  <a:pt x="35719" y="26469"/>
                  <a:pt x="40626" y="23478"/>
                </a:cubicBezTo>
                <a:cubicBezTo>
                  <a:pt x="37992" y="20917"/>
                  <a:pt x="35706" y="18131"/>
                  <a:pt x="33852" y="15140"/>
                </a:cubicBezTo>
                <a:close/>
                <a:moveTo>
                  <a:pt x="53230" y="12168"/>
                </a:moveTo>
                <a:cubicBezTo>
                  <a:pt x="48553" y="12158"/>
                  <a:pt x="43912" y="12656"/>
                  <a:pt x="39466" y="13629"/>
                </a:cubicBezTo>
                <a:cubicBezTo>
                  <a:pt x="41017" y="16258"/>
                  <a:pt x="43018" y="18685"/>
                  <a:pt x="45310" y="20925"/>
                </a:cubicBezTo>
                <a:cubicBezTo>
                  <a:pt x="51843" y="17560"/>
                  <a:pt x="59268" y="15113"/>
                  <a:pt x="67205" y="13752"/>
                </a:cubicBezTo>
                <a:cubicBezTo>
                  <a:pt x="62619" y="12695"/>
                  <a:pt x="57907" y="12178"/>
                  <a:pt x="53230" y="12168"/>
                </a:cubicBezTo>
                <a:close/>
                <a:moveTo>
                  <a:pt x="84845" y="10102"/>
                </a:moveTo>
                <a:lnTo>
                  <a:pt x="81722" y="14000"/>
                </a:lnTo>
                <a:cubicBezTo>
                  <a:pt x="105551" y="24858"/>
                  <a:pt x="113382" y="47358"/>
                  <a:pt x="99121" y="65061"/>
                </a:cubicBezTo>
                <a:cubicBezTo>
                  <a:pt x="84902" y="82711"/>
                  <a:pt x="53942" y="89116"/>
                  <a:pt x="28948" y="79874"/>
                </a:cubicBezTo>
                <a:lnTo>
                  <a:pt x="25543" y="84125"/>
                </a:lnTo>
                <a:cubicBezTo>
                  <a:pt x="53275" y="94335"/>
                  <a:pt x="87609" y="87440"/>
                  <a:pt x="103821" y="68028"/>
                </a:cubicBezTo>
                <a:cubicBezTo>
                  <a:pt x="120407" y="48168"/>
                  <a:pt x="111921" y="22516"/>
                  <a:pt x="84845" y="10102"/>
                </a:cubicBezTo>
                <a:close/>
                <a:moveTo>
                  <a:pt x="87497" y="0"/>
                </a:moveTo>
                <a:cubicBezTo>
                  <a:pt x="89871" y="0"/>
                  <a:pt x="91796" y="1379"/>
                  <a:pt x="91796" y="3081"/>
                </a:cubicBezTo>
                <a:cubicBezTo>
                  <a:pt x="91796" y="4239"/>
                  <a:pt x="90904" y="5249"/>
                  <a:pt x="89554" y="5735"/>
                </a:cubicBezTo>
                <a:cubicBezTo>
                  <a:pt x="119687" y="19835"/>
                  <a:pt x="129036" y="48578"/>
                  <a:pt x="110426" y="70861"/>
                </a:cubicBezTo>
                <a:cubicBezTo>
                  <a:pt x="98769" y="84819"/>
                  <a:pt x="78815" y="93044"/>
                  <a:pt x="57768" y="94168"/>
                </a:cubicBezTo>
                <a:lnTo>
                  <a:pt x="57768" y="109245"/>
                </a:lnTo>
                <a:cubicBezTo>
                  <a:pt x="58701" y="109228"/>
                  <a:pt x="59627" y="109270"/>
                  <a:pt x="60547" y="109322"/>
                </a:cubicBezTo>
                <a:cubicBezTo>
                  <a:pt x="79333" y="110379"/>
                  <a:pt x="92043" y="114957"/>
                  <a:pt x="90022" y="119938"/>
                </a:cubicBezTo>
                <a:lnTo>
                  <a:pt x="15222" y="119999"/>
                </a:lnTo>
                <a:cubicBezTo>
                  <a:pt x="13073" y="115002"/>
                  <a:pt x="25777" y="110391"/>
                  <a:pt x="44631" y="109324"/>
                </a:cubicBezTo>
                <a:lnTo>
                  <a:pt x="47450" y="109245"/>
                </a:lnTo>
                <a:lnTo>
                  <a:pt x="47450" y="94172"/>
                </a:lnTo>
                <a:cubicBezTo>
                  <a:pt x="38829" y="93718"/>
                  <a:pt x="30225" y="92035"/>
                  <a:pt x="22119" y="89059"/>
                </a:cubicBezTo>
                <a:cubicBezTo>
                  <a:pt x="22147" y="89093"/>
                  <a:pt x="22148" y="89128"/>
                  <a:pt x="22148" y="89163"/>
                </a:cubicBezTo>
                <a:cubicBezTo>
                  <a:pt x="22148" y="90865"/>
                  <a:pt x="20223" y="92245"/>
                  <a:pt x="17849" y="92245"/>
                </a:cubicBezTo>
                <a:cubicBezTo>
                  <a:pt x="15474" y="92245"/>
                  <a:pt x="13549" y="90865"/>
                  <a:pt x="13549" y="89163"/>
                </a:cubicBezTo>
                <a:cubicBezTo>
                  <a:pt x="13549" y="87462"/>
                  <a:pt x="15474" y="86082"/>
                  <a:pt x="17849" y="86082"/>
                </a:cubicBezTo>
                <a:lnTo>
                  <a:pt x="18008" y="86105"/>
                </a:lnTo>
                <a:lnTo>
                  <a:pt x="24447" y="78068"/>
                </a:lnTo>
                <a:lnTo>
                  <a:pt x="23683" y="77752"/>
                </a:lnTo>
                <a:lnTo>
                  <a:pt x="23729" y="77695"/>
                </a:lnTo>
                <a:cubicBezTo>
                  <a:pt x="1634" y="67236"/>
                  <a:pt x="-6229" y="46626"/>
                  <a:pt x="5254" y="29583"/>
                </a:cubicBezTo>
                <a:lnTo>
                  <a:pt x="5077" y="29510"/>
                </a:lnTo>
                <a:lnTo>
                  <a:pt x="7108" y="26988"/>
                </a:lnTo>
                <a:lnTo>
                  <a:pt x="8077" y="25786"/>
                </a:lnTo>
                <a:lnTo>
                  <a:pt x="8161" y="25821"/>
                </a:lnTo>
                <a:cubicBezTo>
                  <a:pt x="22732" y="9062"/>
                  <a:pt x="52829" y="3149"/>
                  <a:pt x="77248" y="12159"/>
                </a:cubicBezTo>
                <a:lnTo>
                  <a:pt x="83496" y="4360"/>
                </a:lnTo>
                <a:lnTo>
                  <a:pt x="83683" y="4437"/>
                </a:lnTo>
                <a:cubicBezTo>
                  <a:pt x="83358" y="4038"/>
                  <a:pt x="83197" y="3573"/>
                  <a:pt x="83197" y="3081"/>
                </a:cubicBezTo>
                <a:cubicBezTo>
                  <a:pt x="83197" y="1379"/>
                  <a:pt x="85122" y="0"/>
                  <a:pt x="8749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91" name="Google Shape;1091;p73"/>
          <p:cNvGrpSpPr/>
          <p:nvPr/>
        </p:nvGrpSpPr>
        <p:grpSpPr>
          <a:xfrm>
            <a:off x="8247631" y="3453573"/>
            <a:ext cx="326600" cy="388879"/>
            <a:chOff x="4660600" y="73527"/>
            <a:chExt cx="2721114" cy="3240000"/>
          </a:xfrm>
        </p:grpSpPr>
        <p:sp>
          <p:nvSpPr>
            <p:cNvPr id="1092" name="Google Shape;1092;p73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3" name="Google Shape;1093;p73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94" name="Google Shape;1094;p73"/>
          <p:cNvGrpSpPr/>
          <p:nvPr/>
        </p:nvGrpSpPr>
        <p:grpSpPr>
          <a:xfrm>
            <a:off x="6483902" y="3455042"/>
            <a:ext cx="326600" cy="388879"/>
            <a:chOff x="4660600" y="73527"/>
            <a:chExt cx="2721114" cy="3240000"/>
          </a:xfrm>
        </p:grpSpPr>
        <p:sp>
          <p:nvSpPr>
            <p:cNvPr id="1095" name="Google Shape;1095;p73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6" name="Google Shape;1096;p73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97" name="Google Shape;1097;p73"/>
          <p:cNvGrpSpPr/>
          <p:nvPr/>
        </p:nvGrpSpPr>
        <p:grpSpPr>
          <a:xfrm>
            <a:off x="7659720" y="3455042"/>
            <a:ext cx="326600" cy="388879"/>
            <a:chOff x="4660600" y="73527"/>
            <a:chExt cx="2721114" cy="3240000"/>
          </a:xfrm>
        </p:grpSpPr>
        <p:sp>
          <p:nvSpPr>
            <p:cNvPr id="1098" name="Google Shape;1098;p73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9" name="Google Shape;1099;p73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00" name="Google Shape;1100;p73"/>
          <p:cNvGrpSpPr/>
          <p:nvPr/>
        </p:nvGrpSpPr>
        <p:grpSpPr>
          <a:xfrm>
            <a:off x="7071811" y="3455042"/>
            <a:ext cx="326600" cy="388879"/>
            <a:chOff x="4660600" y="73527"/>
            <a:chExt cx="2721114" cy="3240000"/>
          </a:xfrm>
        </p:grpSpPr>
        <p:sp>
          <p:nvSpPr>
            <p:cNvPr id="1101" name="Google Shape;1101;p73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2" name="Google Shape;1102;p73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03" name="Google Shape;1103;p73"/>
          <p:cNvSpPr/>
          <p:nvPr/>
        </p:nvSpPr>
        <p:spPr>
          <a:xfrm>
            <a:off x="5959131" y="3462912"/>
            <a:ext cx="263462" cy="373139"/>
          </a:xfrm>
          <a:custGeom>
            <a:rect b="b" l="l" r="r" t="t"/>
            <a:pathLst>
              <a:path extrusionOk="0" h="120000" w="120000">
                <a:moveTo>
                  <a:pt x="82676" y="630"/>
                </a:moveTo>
                <a:lnTo>
                  <a:pt x="119426" y="630"/>
                </a:lnTo>
                <a:lnTo>
                  <a:pt x="119426" y="630"/>
                </a:lnTo>
                <a:lnTo>
                  <a:pt x="82676" y="630"/>
                </a:lnTo>
                <a:close/>
                <a:moveTo>
                  <a:pt x="0" y="630"/>
                </a:moveTo>
                <a:lnTo>
                  <a:pt x="69339" y="630"/>
                </a:lnTo>
                <a:lnTo>
                  <a:pt x="69339" y="36893"/>
                </a:lnTo>
                <a:lnTo>
                  <a:pt x="119426" y="36893"/>
                </a:lnTo>
                <a:lnTo>
                  <a:pt x="119426" y="120000"/>
                </a:lnTo>
                <a:lnTo>
                  <a:pt x="0" y="120000"/>
                </a:lnTo>
                <a:close/>
                <a:moveTo>
                  <a:pt x="75330" y="0"/>
                </a:moveTo>
                <a:lnTo>
                  <a:pt x="120000" y="32918"/>
                </a:lnTo>
                <a:lnTo>
                  <a:pt x="75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4" name="Google Shape;1104;p73"/>
          <p:cNvSpPr/>
          <p:nvPr/>
        </p:nvSpPr>
        <p:spPr>
          <a:xfrm>
            <a:off x="3714219" y="4055836"/>
            <a:ext cx="279812" cy="532138"/>
          </a:xfrm>
          <a:custGeom>
            <a:rect b="b" l="l" r="r" t="t"/>
            <a:pathLst>
              <a:path extrusionOk="0" h="120000" w="120000">
                <a:moveTo>
                  <a:pt x="67093" y="74980"/>
                </a:moveTo>
                <a:lnTo>
                  <a:pt x="60343" y="74980"/>
                </a:lnTo>
                <a:lnTo>
                  <a:pt x="45775" y="79402"/>
                </a:lnTo>
                <a:lnTo>
                  <a:pt x="51330" y="84462"/>
                </a:lnTo>
                <a:lnTo>
                  <a:pt x="56381" y="82929"/>
                </a:lnTo>
                <a:lnTo>
                  <a:pt x="56381" y="91734"/>
                </a:lnTo>
                <a:lnTo>
                  <a:pt x="45775" y="91734"/>
                </a:lnTo>
                <a:lnTo>
                  <a:pt x="45775" y="97577"/>
                </a:lnTo>
                <a:lnTo>
                  <a:pt x="75202" y="97577"/>
                </a:lnTo>
                <a:lnTo>
                  <a:pt x="75201" y="91734"/>
                </a:lnTo>
                <a:lnTo>
                  <a:pt x="67092" y="91734"/>
                </a:lnTo>
                <a:lnTo>
                  <a:pt x="67092" y="79677"/>
                </a:lnTo>
                <a:lnTo>
                  <a:pt x="67093" y="79677"/>
                </a:lnTo>
                <a:close/>
                <a:moveTo>
                  <a:pt x="60000" y="65781"/>
                </a:moveTo>
                <a:cubicBezTo>
                  <a:pt x="83810" y="65781"/>
                  <a:pt x="103111" y="75930"/>
                  <a:pt x="103111" y="88450"/>
                </a:cubicBezTo>
                <a:cubicBezTo>
                  <a:pt x="103111" y="100970"/>
                  <a:pt x="83810" y="111119"/>
                  <a:pt x="60000" y="111119"/>
                </a:cubicBezTo>
                <a:cubicBezTo>
                  <a:pt x="36189" y="111119"/>
                  <a:pt x="16888" y="100970"/>
                  <a:pt x="16888" y="88450"/>
                </a:cubicBezTo>
                <a:cubicBezTo>
                  <a:pt x="16888" y="75930"/>
                  <a:pt x="36189" y="65781"/>
                  <a:pt x="60000" y="65781"/>
                </a:cubicBezTo>
                <a:close/>
                <a:moveTo>
                  <a:pt x="60000" y="62556"/>
                </a:moveTo>
                <a:cubicBezTo>
                  <a:pt x="32802" y="62556"/>
                  <a:pt x="10754" y="74149"/>
                  <a:pt x="10754" y="88450"/>
                </a:cubicBezTo>
                <a:cubicBezTo>
                  <a:pt x="10754" y="102751"/>
                  <a:pt x="32802" y="114345"/>
                  <a:pt x="60000" y="114345"/>
                </a:cubicBezTo>
                <a:cubicBezTo>
                  <a:pt x="87197" y="114345"/>
                  <a:pt x="109245" y="102751"/>
                  <a:pt x="109245" y="88450"/>
                </a:cubicBezTo>
                <a:cubicBezTo>
                  <a:pt x="109245" y="74149"/>
                  <a:pt x="87197" y="62556"/>
                  <a:pt x="60000" y="62556"/>
                </a:cubicBezTo>
                <a:close/>
                <a:moveTo>
                  <a:pt x="60000" y="56901"/>
                </a:moveTo>
                <a:cubicBezTo>
                  <a:pt x="93137" y="56901"/>
                  <a:pt x="120000" y="71026"/>
                  <a:pt x="120000" y="88450"/>
                </a:cubicBezTo>
                <a:cubicBezTo>
                  <a:pt x="120000" y="105874"/>
                  <a:pt x="93137" y="120000"/>
                  <a:pt x="60000" y="120000"/>
                </a:cubicBezTo>
                <a:cubicBezTo>
                  <a:pt x="26862" y="120000"/>
                  <a:pt x="0" y="105874"/>
                  <a:pt x="0" y="88450"/>
                </a:cubicBezTo>
                <a:cubicBezTo>
                  <a:pt x="0" y="71026"/>
                  <a:pt x="26862" y="56901"/>
                  <a:pt x="60000" y="56901"/>
                </a:cubicBezTo>
                <a:close/>
                <a:moveTo>
                  <a:pt x="82630" y="0"/>
                </a:moveTo>
                <a:lnTo>
                  <a:pt x="97460" y="0"/>
                </a:lnTo>
                <a:lnTo>
                  <a:pt x="97460" y="35352"/>
                </a:lnTo>
                <a:lnTo>
                  <a:pt x="82630" y="43989"/>
                </a:lnTo>
                <a:close/>
                <a:moveTo>
                  <a:pt x="43634" y="0"/>
                </a:moveTo>
                <a:lnTo>
                  <a:pt x="77458" y="0"/>
                </a:lnTo>
                <a:lnTo>
                  <a:pt x="77458" y="46869"/>
                </a:lnTo>
                <a:lnTo>
                  <a:pt x="60546" y="56764"/>
                </a:lnTo>
                <a:lnTo>
                  <a:pt x="43634" y="46869"/>
                </a:lnTo>
                <a:close/>
                <a:moveTo>
                  <a:pt x="23632" y="0"/>
                </a:moveTo>
                <a:lnTo>
                  <a:pt x="38462" y="0"/>
                </a:lnTo>
                <a:lnTo>
                  <a:pt x="38462" y="43191"/>
                </a:lnTo>
                <a:lnTo>
                  <a:pt x="23632" y="343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5" name="Google Shape;1105;p73"/>
          <p:cNvSpPr/>
          <p:nvPr/>
        </p:nvSpPr>
        <p:spPr>
          <a:xfrm rot="-5400000">
            <a:off x="6526713" y="2741871"/>
            <a:ext cx="408905" cy="44262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6" name="Google Shape;1106;p73"/>
          <p:cNvSpPr/>
          <p:nvPr/>
        </p:nvSpPr>
        <p:spPr>
          <a:xfrm rot="10800000">
            <a:off x="7055425" y="2058137"/>
            <a:ext cx="264059" cy="298187"/>
          </a:xfrm>
          <a:custGeom>
            <a:rect b="b" l="l" r="r" t="t"/>
            <a:pathLst>
              <a:path extrusionOk="0" h="120000" w="120000">
                <a:moveTo>
                  <a:pt x="25527" y="81932"/>
                </a:moveTo>
                <a:cubicBezTo>
                  <a:pt x="27598" y="81932"/>
                  <a:pt x="29276" y="80446"/>
                  <a:pt x="29276" y="78612"/>
                </a:cubicBezTo>
                <a:lnTo>
                  <a:pt x="29276" y="16187"/>
                </a:lnTo>
                <a:cubicBezTo>
                  <a:pt x="29276" y="14354"/>
                  <a:pt x="27598" y="12867"/>
                  <a:pt x="25527" y="12867"/>
                </a:cubicBezTo>
                <a:cubicBezTo>
                  <a:pt x="23456" y="12867"/>
                  <a:pt x="21777" y="14354"/>
                  <a:pt x="21777" y="16187"/>
                </a:cubicBezTo>
                <a:lnTo>
                  <a:pt x="21777" y="78612"/>
                </a:lnTo>
                <a:cubicBezTo>
                  <a:pt x="21777" y="80446"/>
                  <a:pt x="23456" y="81932"/>
                  <a:pt x="25527" y="81932"/>
                </a:cubicBezTo>
                <a:close/>
                <a:moveTo>
                  <a:pt x="49527" y="81932"/>
                </a:moveTo>
                <a:cubicBezTo>
                  <a:pt x="51598" y="81932"/>
                  <a:pt x="53276" y="80446"/>
                  <a:pt x="53276" y="78612"/>
                </a:cubicBezTo>
                <a:lnTo>
                  <a:pt x="53276" y="16187"/>
                </a:lnTo>
                <a:cubicBezTo>
                  <a:pt x="53276" y="14354"/>
                  <a:pt x="51598" y="12867"/>
                  <a:pt x="49527" y="12867"/>
                </a:cubicBezTo>
                <a:cubicBezTo>
                  <a:pt x="47456" y="12867"/>
                  <a:pt x="45777" y="14354"/>
                  <a:pt x="45777" y="16187"/>
                </a:cubicBezTo>
                <a:lnTo>
                  <a:pt x="45777" y="78612"/>
                </a:lnTo>
                <a:cubicBezTo>
                  <a:pt x="45777" y="80446"/>
                  <a:pt x="47456" y="81932"/>
                  <a:pt x="49527" y="81932"/>
                </a:cubicBezTo>
                <a:close/>
                <a:moveTo>
                  <a:pt x="73527" y="81932"/>
                </a:moveTo>
                <a:cubicBezTo>
                  <a:pt x="75598" y="81932"/>
                  <a:pt x="77276" y="80446"/>
                  <a:pt x="77276" y="78612"/>
                </a:cubicBezTo>
                <a:lnTo>
                  <a:pt x="77276" y="16187"/>
                </a:lnTo>
                <a:cubicBezTo>
                  <a:pt x="77276" y="14354"/>
                  <a:pt x="75598" y="12867"/>
                  <a:pt x="73527" y="12867"/>
                </a:cubicBezTo>
                <a:cubicBezTo>
                  <a:pt x="71456" y="12867"/>
                  <a:pt x="69777" y="14354"/>
                  <a:pt x="69777" y="16187"/>
                </a:cubicBezTo>
                <a:lnTo>
                  <a:pt x="69777" y="78612"/>
                </a:lnTo>
                <a:cubicBezTo>
                  <a:pt x="69777" y="80446"/>
                  <a:pt x="71456" y="81932"/>
                  <a:pt x="73527" y="81932"/>
                </a:cubicBezTo>
                <a:close/>
                <a:moveTo>
                  <a:pt x="97527" y="81932"/>
                </a:moveTo>
                <a:cubicBezTo>
                  <a:pt x="99598" y="81932"/>
                  <a:pt x="101276" y="80446"/>
                  <a:pt x="101276" y="78612"/>
                </a:cubicBezTo>
                <a:lnTo>
                  <a:pt x="101276" y="16187"/>
                </a:lnTo>
                <a:cubicBezTo>
                  <a:pt x="101276" y="14354"/>
                  <a:pt x="99598" y="12867"/>
                  <a:pt x="97527" y="12867"/>
                </a:cubicBezTo>
                <a:cubicBezTo>
                  <a:pt x="95456" y="12867"/>
                  <a:pt x="93777" y="14354"/>
                  <a:pt x="93777" y="16187"/>
                </a:cubicBezTo>
                <a:lnTo>
                  <a:pt x="93777" y="78612"/>
                </a:lnTo>
                <a:cubicBezTo>
                  <a:pt x="93777" y="80446"/>
                  <a:pt x="95456" y="81932"/>
                  <a:pt x="97527" y="81932"/>
                </a:cubicBezTo>
                <a:close/>
                <a:moveTo>
                  <a:pt x="115994" y="92969"/>
                </a:moveTo>
                <a:lnTo>
                  <a:pt x="4005" y="92969"/>
                </a:lnTo>
                <a:lnTo>
                  <a:pt x="4005" y="15495"/>
                </a:lnTo>
                <a:cubicBezTo>
                  <a:pt x="4005" y="6937"/>
                  <a:pt x="11839" y="0"/>
                  <a:pt x="21503" y="0"/>
                </a:cubicBezTo>
                <a:lnTo>
                  <a:pt x="98496" y="0"/>
                </a:lnTo>
                <a:cubicBezTo>
                  <a:pt x="108160" y="0"/>
                  <a:pt x="115994" y="6937"/>
                  <a:pt x="115994" y="15495"/>
                </a:cubicBezTo>
                <a:close/>
                <a:moveTo>
                  <a:pt x="70324" y="120000"/>
                </a:moveTo>
                <a:lnTo>
                  <a:pt x="49675" y="120000"/>
                </a:lnTo>
                <a:cubicBezTo>
                  <a:pt x="47045" y="120000"/>
                  <a:pt x="44913" y="118111"/>
                  <a:pt x="44913" y="115783"/>
                </a:cubicBezTo>
                <a:lnTo>
                  <a:pt x="44913" y="111566"/>
                </a:lnTo>
                <a:lnTo>
                  <a:pt x="2500" y="111566"/>
                </a:lnTo>
                <a:cubicBezTo>
                  <a:pt x="1119" y="111566"/>
                  <a:pt x="0" y="110574"/>
                  <a:pt x="0" y="109352"/>
                </a:cubicBezTo>
                <a:lnTo>
                  <a:pt x="0" y="100496"/>
                </a:lnTo>
                <a:cubicBezTo>
                  <a:pt x="0" y="99274"/>
                  <a:pt x="1119" y="98282"/>
                  <a:pt x="2500" y="98282"/>
                </a:cubicBezTo>
                <a:lnTo>
                  <a:pt x="117499" y="98282"/>
                </a:lnTo>
                <a:cubicBezTo>
                  <a:pt x="118880" y="98282"/>
                  <a:pt x="120000" y="99274"/>
                  <a:pt x="120000" y="100496"/>
                </a:cubicBezTo>
                <a:lnTo>
                  <a:pt x="120000" y="109352"/>
                </a:lnTo>
                <a:cubicBezTo>
                  <a:pt x="120000" y="110574"/>
                  <a:pt x="118880" y="111566"/>
                  <a:pt x="117499" y="111566"/>
                </a:cubicBezTo>
                <a:lnTo>
                  <a:pt x="75086" y="111566"/>
                </a:lnTo>
                <a:lnTo>
                  <a:pt x="75086" y="115783"/>
                </a:lnTo>
                <a:cubicBezTo>
                  <a:pt x="75086" y="118111"/>
                  <a:pt x="72954" y="120000"/>
                  <a:pt x="70324" y="12000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7" name="Google Shape;1107;p73"/>
          <p:cNvSpPr/>
          <p:nvPr/>
        </p:nvSpPr>
        <p:spPr>
          <a:xfrm>
            <a:off x="5454590" y="2770652"/>
            <a:ext cx="322665" cy="385063"/>
          </a:xfrm>
          <a:custGeom>
            <a:rect b="b" l="l" r="r" t="t"/>
            <a:pathLst>
              <a:path extrusionOk="0" h="120000" w="120000">
                <a:moveTo>
                  <a:pt x="91178" y="35007"/>
                </a:moveTo>
                <a:lnTo>
                  <a:pt x="87692" y="38808"/>
                </a:lnTo>
                <a:cubicBezTo>
                  <a:pt x="98513" y="45777"/>
                  <a:pt x="104807" y="56595"/>
                  <a:pt x="104697" y="68031"/>
                </a:cubicBezTo>
                <a:lnTo>
                  <a:pt x="110417" y="68070"/>
                </a:lnTo>
                <a:cubicBezTo>
                  <a:pt x="110542" y="55132"/>
                  <a:pt x="103420" y="42893"/>
                  <a:pt x="91178" y="35007"/>
                </a:cubicBezTo>
                <a:close/>
                <a:moveTo>
                  <a:pt x="48546" y="11148"/>
                </a:moveTo>
                <a:cubicBezTo>
                  <a:pt x="54592" y="12704"/>
                  <a:pt x="53227" y="11843"/>
                  <a:pt x="56299" y="13135"/>
                </a:cubicBezTo>
                <a:cubicBezTo>
                  <a:pt x="59913" y="17847"/>
                  <a:pt x="61401" y="23826"/>
                  <a:pt x="61135" y="29239"/>
                </a:cubicBezTo>
                <a:cubicBezTo>
                  <a:pt x="66940" y="28865"/>
                  <a:pt x="65660" y="24602"/>
                  <a:pt x="86916" y="26654"/>
                </a:cubicBezTo>
                <a:cubicBezTo>
                  <a:pt x="106251" y="28691"/>
                  <a:pt x="120000" y="47542"/>
                  <a:pt x="120000" y="75559"/>
                </a:cubicBezTo>
                <a:cubicBezTo>
                  <a:pt x="120000" y="103575"/>
                  <a:pt x="105134" y="125505"/>
                  <a:pt x="56099" y="118775"/>
                </a:cubicBezTo>
                <a:cubicBezTo>
                  <a:pt x="12582" y="124233"/>
                  <a:pt x="4716" y="98026"/>
                  <a:pt x="1164" y="82601"/>
                </a:cubicBezTo>
                <a:cubicBezTo>
                  <a:pt x="-2388" y="67176"/>
                  <a:pt x="448" y="36469"/>
                  <a:pt x="34782" y="26226"/>
                </a:cubicBezTo>
                <a:cubicBezTo>
                  <a:pt x="48179" y="23157"/>
                  <a:pt x="51600" y="27296"/>
                  <a:pt x="57390" y="28801"/>
                </a:cubicBezTo>
                <a:cubicBezTo>
                  <a:pt x="55828" y="22510"/>
                  <a:pt x="53587" y="18146"/>
                  <a:pt x="48546" y="11148"/>
                </a:cubicBezTo>
                <a:close/>
                <a:moveTo>
                  <a:pt x="90586" y="1"/>
                </a:moveTo>
                <a:cubicBezTo>
                  <a:pt x="98446" y="58"/>
                  <a:pt x="106816" y="1406"/>
                  <a:pt x="110918" y="2390"/>
                </a:cubicBezTo>
                <a:cubicBezTo>
                  <a:pt x="126106" y="6879"/>
                  <a:pt x="109545" y="8456"/>
                  <a:pt x="104746" y="13665"/>
                </a:cubicBezTo>
                <a:cubicBezTo>
                  <a:pt x="99947" y="18875"/>
                  <a:pt x="94600" y="24114"/>
                  <a:pt x="83546" y="24114"/>
                </a:cubicBezTo>
                <a:lnTo>
                  <a:pt x="62583" y="24312"/>
                </a:lnTo>
                <a:lnTo>
                  <a:pt x="63532" y="12672"/>
                </a:lnTo>
                <a:cubicBezTo>
                  <a:pt x="66139" y="4565"/>
                  <a:pt x="73752" y="1752"/>
                  <a:pt x="83072" y="436"/>
                </a:cubicBezTo>
                <a:cubicBezTo>
                  <a:pt x="85402" y="107"/>
                  <a:pt x="87966" y="-17"/>
                  <a:pt x="90586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8" name="Google Shape;1108;p73"/>
          <p:cNvSpPr/>
          <p:nvPr/>
        </p:nvSpPr>
        <p:spPr>
          <a:xfrm>
            <a:off x="3674423" y="1332150"/>
            <a:ext cx="408033" cy="373744"/>
          </a:xfrm>
          <a:custGeom>
            <a:rect b="b" l="l" r="r" t="t"/>
            <a:pathLst>
              <a:path extrusionOk="0" h="120000" w="120000">
                <a:moveTo>
                  <a:pt x="12727" y="103097"/>
                </a:moveTo>
                <a:cubicBezTo>
                  <a:pt x="10497" y="103097"/>
                  <a:pt x="8690" y="105070"/>
                  <a:pt x="8690" y="107504"/>
                </a:cubicBezTo>
                <a:cubicBezTo>
                  <a:pt x="8690" y="109938"/>
                  <a:pt x="10497" y="111911"/>
                  <a:pt x="12727" y="111911"/>
                </a:cubicBezTo>
                <a:cubicBezTo>
                  <a:pt x="14956" y="111911"/>
                  <a:pt x="16763" y="109938"/>
                  <a:pt x="16763" y="107504"/>
                </a:cubicBezTo>
                <a:cubicBezTo>
                  <a:pt x="16763" y="105070"/>
                  <a:pt x="14956" y="103097"/>
                  <a:pt x="12727" y="103097"/>
                </a:cubicBezTo>
                <a:close/>
                <a:moveTo>
                  <a:pt x="68082" y="6"/>
                </a:moveTo>
                <a:cubicBezTo>
                  <a:pt x="71769" y="-202"/>
                  <a:pt x="76676" y="4868"/>
                  <a:pt x="78579" y="11373"/>
                </a:cubicBezTo>
                <a:cubicBezTo>
                  <a:pt x="81944" y="26505"/>
                  <a:pt x="58870" y="49508"/>
                  <a:pt x="74973" y="50471"/>
                </a:cubicBezTo>
                <a:cubicBezTo>
                  <a:pt x="86350" y="49246"/>
                  <a:pt x="92439" y="48022"/>
                  <a:pt x="104777" y="47584"/>
                </a:cubicBezTo>
                <a:cubicBezTo>
                  <a:pt x="115993" y="47759"/>
                  <a:pt x="117836" y="55544"/>
                  <a:pt x="112228" y="63853"/>
                </a:cubicBezTo>
                <a:cubicBezTo>
                  <a:pt x="119278" y="64290"/>
                  <a:pt x="125126" y="76273"/>
                  <a:pt x="112949" y="81171"/>
                </a:cubicBezTo>
                <a:cubicBezTo>
                  <a:pt x="124565" y="89043"/>
                  <a:pt x="117916" y="99015"/>
                  <a:pt x="111266" y="100851"/>
                </a:cubicBezTo>
                <a:cubicBezTo>
                  <a:pt x="116874" y="106362"/>
                  <a:pt x="116233" y="110560"/>
                  <a:pt x="110545" y="113971"/>
                </a:cubicBezTo>
                <a:cubicBezTo>
                  <a:pt x="97927" y="119657"/>
                  <a:pt x="65319" y="123593"/>
                  <a:pt x="46853" y="115021"/>
                </a:cubicBezTo>
                <a:cubicBezTo>
                  <a:pt x="38082" y="111742"/>
                  <a:pt x="32480" y="108305"/>
                  <a:pt x="26183" y="108065"/>
                </a:cubicBezTo>
                <a:lnTo>
                  <a:pt x="26183" y="114096"/>
                </a:lnTo>
                <a:cubicBezTo>
                  <a:pt x="26183" y="116727"/>
                  <a:pt x="24229" y="118860"/>
                  <a:pt x="21819" y="118860"/>
                </a:cubicBezTo>
                <a:lnTo>
                  <a:pt x="0" y="118860"/>
                </a:lnTo>
                <a:lnTo>
                  <a:pt x="0" y="57159"/>
                </a:lnTo>
                <a:lnTo>
                  <a:pt x="21819" y="57159"/>
                </a:lnTo>
                <a:cubicBezTo>
                  <a:pt x="24229" y="57159"/>
                  <a:pt x="26183" y="59292"/>
                  <a:pt x="26183" y="61923"/>
                </a:cubicBezTo>
                <a:lnTo>
                  <a:pt x="26183" y="64129"/>
                </a:lnTo>
                <a:cubicBezTo>
                  <a:pt x="26967" y="63995"/>
                  <a:pt x="27901" y="63638"/>
                  <a:pt x="29307" y="62803"/>
                </a:cubicBezTo>
                <a:cubicBezTo>
                  <a:pt x="31070" y="57993"/>
                  <a:pt x="33273" y="54013"/>
                  <a:pt x="38681" y="48634"/>
                </a:cubicBezTo>
                <a:cubicBezTo>
                  <a:pt x="47013" y="34727"/>
                  <a:pt x="60873" y="27642"/>
                  <a:pt x="63677" y="6912"/>
                </a:cubicBezTo>
                <a:cubicBezTo>
                  <a:pt x="64098" y="2156"/>
                  <a:pt x="65870" y="131"/>
                  <a:pt x="68082" y="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9" name="Google Shape;1109;p73"/>
          <p:cNvSpPr/>
          <p:nvPr/>
        </p:nvSpPr>
        <p:spPr>
          <a:xfrm>
            <a:off x="6524895" y="2039054"/>
            <a:ext cx="254160" cy="336352"/>
          </a:xfrm>
          <a:custGeom>
            <a:rect b="b" l="l" r="r" t="t"/>
            <a:pathLst>
              <a:path extrusionOk="0" h="120000" w="120000">
                <a:moveTo>
                  <a:pt x="66594" y="99116"/>
                </a:moveTo>
                <a:cubicBezTo>
                  <a:pt x="65078" y="99116"/>
                  <a:pt x="63850" y="100045"/>
                  <a:pt x="63850" y="101190"/>
                </a:cubicBezTo>
                <a:lnTo>
                  <a:pt x="63850" y="109485"/>
                </a:lnTo>
                <a:cubicBezTo>
                  <a:pt x="63850" y="110630"/>
                  <a:pt x="65078" y="111558"/>
                  <a:pt x="66594" y="111558"/>
                </a:cubicBezTo>
                <a:lnTo>
                  <a:pt x="77571" y="111558"/>
                </a:lnTo>
                <a:cubicBezTo>
                  <a:pt x="79087" y="111558"/>
                  <a:pt x="80315" y="110630"/>
                  <a:pt x="80315" y="109485"/>
                </a:cubicBezTo>
                <a:lnTo>
                  <a:pt x="80315" y="101190"/>
                </a:lnTo>
                <a:cubicBezTo>
                  <a:pt x="80315" y="100045"/>
                  <a:pt x="79087" y="99116"/>
                  <a:pt x="77571" y="99116"/>
                </a:cubicBezTo>
                <a:close/>
                <a:moveTo>
                  <a:pt x="41027" y="99116"/>
                </a:moveTo>
                <a:cubicBezTo>
                  <a:pt x="39512" y="99116"/>
                  <a:pt x="38283" y="100045"/>
                  <a:pt x="38283" y="101190"/>
                </a:cubicBezTo>
                <a:lnTo>
                  <a:pt x="38283" y="109485"/>
                </a:lnTo>
                <a:cubicBezTo>
                  <a:pt x="38283" y="110630"/>
                  <a:pt x="39512" y="111558"/>
                  <a:pt x="41027" y="111558"/>
                </a:cubicBezTo>
                <a:lnTo>
                  <a:pt x="52005" y="111558"/>
                </a:lnTo>
                <a:cubicBezTo>
                  <a:pt x="53520" y="111558"/>
                  <a:pt x="54749" y="110630"/>
                  <a:pt x="54749" y="109485"/>
                </a:cubicBezTo>
                <a:lnTo>
                  <a:pt x="54749" y="101190"/>
                </a:lnTo>
                <a:cubicBezTo>
                  <a:pt x="54749" y="100045"/>
                  <a:pt x="53520" y="99116"/>
                  <a:pt x="52005" y="99116"/>
                </a:cubicBezTo>
                <a:close/>
                <a:moveTo>
                  <a:pt x="15461" y="99116"/>
                </a:moveTo>
                <a:cubicBezTo>
                  <a:pt x="13945" y="99116"/>
                  <a:pt x="12717" y="100045"/>
                  <a:pt x="12717" y="101190"/>
                </a:cubicBezTo>
                <a:lnTo>
                  <a:pt x="12717" y="109485"/>
                </a:lnTo>
                <a:cubicBezTo>
                  <a:pt x="12717" y="110630"/>
                  <a:pt x="13945" y="111558"/>
                  <a:pt x="15461" y="111558"/>
                </a:cubicBezTo>
                <a:lnTo>
                  <a:pt x="26438" y="111558"/>
                </a:lnTo>
                <a:cubicBezTo>
                  <a:pt x="27954" y="111558"/>
                  <a:pt x="29182" y="110630"/>
                  <a:pt x="29182" y="109485"/>
                </a:cubicBezTo>
                <a:lnTo>
                  <a:pt x="29182" y="101190"/>
                </a:lnTo>
                <a:cubicBezTo>
                  <a:pt x="29182" y="100045"/>
                  <a:pt x="27954" y="99116"/>
                  <a:pt x="26438" y="99116"/>
                </a:cubicBezTo>
                <a:close/>
                <a:moveTo>
                  <a:pt x="92160" y="80734"/>
                </a:moveTo>
                <a:cubicBezTo>
                  <a:pt x="90645" y="80734"/>
                  <a:pt x="89416" y="81662"/>
                  <a:pt x="89416" y="82808"/>
                </a:cubicBezTo>
                <a:lnTo>
                  <a:pt x="89416" y="109485"/>
                </a:lnTo>
                <a:cubicBezTo>
                  <a:pt x="89416" y="110630"/>
                  <a:pt x="90645" y="111558"/>
                  <a:pt x="92160" y="111558"/>
                </a:cubicBezTo>
                <a:lnTo>
                  <a:pt x="103138" y="111558"/>
                </a:lnTo>
                <a:cubicBezTo>
                  <a:pt x="104653" y="111558"/>
                  <a:pt x="105882" y="110630"/>
                  <a:pt x="105882" y="109485"/>
                </a:cubicBezTo>
                <a:lnTo>
                  <a:pt x="105882" y="82808"/>
                </a:lnTo>
                <a:cubicBezTo>
                  <a:pt x="105882" y="81662"/>
                  <a:pt x="104653" y="80734"/>
                  <a:pt x="103138" y="80734"/>
                </a:cubicBezTo>
                <a:close/>
                <a:moveTo>
                  <a:pt x="66594" y="80734"/>
                </a:moveTo>
                <a:cubicBezTo>
                  <a:pt x="65078" y="80734"/>
                  <a:pt x="63850" y="81662"/>
                  <a:pt x="63850" y="82808"/>
                </a:cubicBezTo>
                <a:lnTo>
                  <a:pt x="63850" y="91103"/>
                </a:lnTo>
                <a:cubicBezTo>
                  <a:pt x="63850" y="92248"/>
                  <a:pt x="65078" y="93176"/>
                  <a:pt x="66594" y="93176"/>
                </a:cubicBezTo>
                <a:lnTo>
                  <a:pt x="77571" y="93176"/>
                </a:lnTo>
                <a:cubicBezTo>
                  <a:pt x="79087" y="93176"/>
                  <a:pt x="80315" y="92248"/>
                  <a:pt x="80315" y="91103"/>
                </a:cubicBezTo>
                <a:lnTo>
                  <a:pt x="80315" y="82808"/>
                </a:lnTo>
                <a:cubicBezTo>
                  <a:pt x="80315" y="81662"/>
                  <a:pt x="79087" y="80734"/>
                  <a:pt x="77571" y="80734"/>
                </a:cubicBezTo>
                <a:close/>
                <a:moveTo>
                  <a:pt x="41027" y="80734"/>
                </a:moveTo>
                <a:cubicBezTo>
                  <a:pt x="39512" y="80734"/>
                  <a:pt x="38283" y="81662"/>
                  <a:pt x="38283" y="82808"/>
                </a:cubicBezTo>
                <a:lnTo>
                  <a:pt x="38283" y="91103"/>
                </a:lnTo>
                <a:cubicBezTo>
                  <a:pt x="38283" y="92248"/>
                  <a:pt x="39512" y="93176"/>
                  <a:pt x="41027" y="93176"/>
                </a:cubicBezTo>
                <a:lnTo>
                  <a:pt x="52005" y="93176"/>
                </a:lnTo>
                <a:cubicBezTo>
                  <a:pt x="53520" y="93176"/>
                  <a:pt x="54749" y="92248"/>
                  <a:pt x="54749" y="91103"/>
                </a:cubicBezTo>
                <a:lnTo>
                  <a:pt x="54749" y="82808"/>
                </a:lnTo>
                <a:cubicBezTo>
                  <a:pt x="54749" y="81662"/>
                  <a:pt x="53520" y="80734"/>
                  <a:pt x="52005" y="80734"/>
                </a:cubicBezTo>
                <a:close/>
                <a:moveTo>
                  <a:pt x="15461" y="80734"/>
                </a:moveTo>
                <a:cubicBezTo>
                  <a:pt x="13945" y="80734"/>
                  <a:pt x="12717" y="81662"/>
                  <a:pt x="12717" y="82808"/>
                </a:cubicBezTo>
                <a:lnTo>
                  <a:pt x="12717" y="91103"/>
                </a:lnTo>
                <a:cubicBezTo>
                  <a:pt x="12717" y="92248"/>
                  <a:pt x="13945" y="93176"/>
                  <a:pt x="15461" y="93176"/>
                </a:cubicBezTo>
                <a:lnTo>
                  <a:pt x="26438" y="93176"/>
                </a:lnTo>
                <a:cubicBezTo>
                  <a:pt x="27954" y="93176"/>
                  <a:pt x="29182" y="92248"/>
                  <a:pt x="29182" y="91103"/>
                </a:cubicBezTo>
                <a:lnTo>
                  <a:pt x="29182" y="82808"/>
                </a:lnTo>
                <a:cubicBezTo>
                  <a:pt x="29182" y="81662"/>
                  <a:pt x="27954" y="80734"/>
                  <a:pt x="26438" y="80734"/>
                </a:cubicBezTo>
                <a:close/>
                <a:moveTo>
                  <a:pt x="92160" y="62352"/>
                </a:moveTo>
                <a:cubicBezTo>
                  <a:pt x="90645" y="62352"/>
                  <a:pt x="89416" y="63280"/>
                  <a:pt x="89416" y="64426"/>
                </a:cubicBezTo>
                <a:lnTo>
                  <a:pt x="89416" y="72720"/>
                </a:lnTo>
                <a:cubicBezTo>
                  <a:pt x="89416" y="73866"/>
                  <a:pt x="90645" y="74794"/>
                  <a:pt x="92160" y="74794"/>
                </a:cubicBezTo>
                <a:lnTo>
                  <a:pt x="103138" y="74794"/>
                </a:lnTo>
                <a:cubicBezTo>
                  <a:pt x="104653" y="74794"/>
                  <a:pt x="105882" y="73866"/>
                  <a:pt x="105882" y="72720"/>
                </a:cubicBezTo>
                <a:lnTo>
                  <a:pt x="105882" y="64426"/>
                </a:lnTo>
                <a:cubicBezTo>
                  <a:pt x="105882" y="63280"/>
                  <a:pt x="104653" y="62352"/>
                  <a:pt x="103138" y="62352"/>
                </a:cubicBezTo>
                <a:close/>
                <a:moveTo>
                  <a:pt x="66594" y="62352"/>
                </a:moveTo>
                <a:cubicBezTo>
                  <a:pt x="65078" y="62352"/>
                  <a:pt x="63850" y="63280"/>
                  <a:pt x="63850" y="64426"/>
                </a:cubicBezTo>
                <a:lnTo>
                  <a:pt x="63850" y="72720"/>
                </a:lnTo>
                <a:cubicBezTo>
                  <a:pt x="63850" y="73866"/>
                  <a:pt x="65078" y="74794"/>
                  <a:pt x="66594" y="74794"/>
                </a:cubicBezTo>
                <a:lnTo>
                  <a:pt x="77571" y="74794"/>
                </a:lnTo>
                <a:cubicBezTo>
                  <a:pt x="79087" y="74794"/>
                  <a:pt x="80315" y="73866"/>
                  <a:pt x="80315" y="72720"/>
                </a:cubicBezTo>
                <a:lnTo>
                  <a:pt x="80315" y="64426"/>
                </a:lnTo>
                <a:cubicBezTo>
                  <a:pt x="80315" y="63280"/>
                  <a:pt x="79087" y="62352"/>
                  <a:pt x="77571" y="62352"/>
                </a:cubicBezTo>
                <a:close/>
                <a:moveTo>
                  <a:pt x="41027" y="62352"/>
                </a:moveTo>
                <a:cubicBezTo>
                  <a:pt x="39512" y="62352"/>
                  <a:pt x="38283" y="63280"/>
                  <a:pt x="38283" y="64426"/>
                </a:cubicBezTo>
                <a:lnTo>
                  <a:pt x="38283" y="72720"/>
                </a:lnTo>
                <a:cubicBezTo>
                  <a:pt x="38283" y="73866"/>
                  <a:pt x="39512" y="74794"/>
                  <a:pt x="41027" y="74794"/>
                </a:cubicBezTo>
                <a:lnTo>
                  <a:pt x="52005" y="74794"/>
                </a:lnTo>
                <a:cubicBezTo>
                  <a:pt x="53520" y="74794"/>
                  <a:pt x="54749" y="73866"/>
                  <a:pt x="54749" y="72720"/>
                </a:cubicBezTo>
                <a:lnTo>
                  <a:pt x="54749" y="64426"/>
                </a:lnTo>
                <a:cubicBezTo>
                  <a:pt x="54749" y="63280"/>
                  <a:pt x="53520" y="62352"/>
                  <a:pt x="52005" y="62352"/>
                </a:cubicBezTo>
                <a:close/>
                <a:moveTo>
                  <a:pt x="15461" y="62352"/>
                </a:moveTo>
                <a:cubicBezTo>
                  <a:pt x="13945" y="62352"/>
                  <a:pt x="12717" y="63280"/>
                  <a:pt x="12717" y="64426"/>
                </a:cubicBezTo>
                <a:lnTo>
                  <a:pt x="12717" y="72720"/>
                </a:lnTo>
                <a:cubicBezTo>
                  <a:pt x="12717" y="73866"/>
                  <a:pt x="13945" y="74794"/>
                  <a:pt x="15461" y="74794"/>
                </a:cubicBezTo>
                <a:lnTo>
                  <a:pt x="26438" y="74794"/>
                </a:lnTo>
                <a:cubicBezTo>
                  <a:pt x="27954" y="74794"/>
                  <a:pt x="29182" y="73866"/>
                  <a:pt x="29182" y="72720"/>
                </a:cubicBezTo>
                <a:lnTo>
                  <a:pt x="29182" y="64426"/>
                </a:lnTo>
                <a:cubicBezTo>
                  <a:pt x="29182" y="63280"/>
                  <a:pt x="27954" y="62352"/>
                  <a:pt x="26438" y="62352"/>
                </a:cubicBezTo>
                <a:close/>
                <a:moveTo>
                  <a:pt x="92160" y="43970"/>
                </a:moveTo>
                <a:cubicBezTo>
                  <a:pt x="90645" y="43970"/>
                  <a:pt x="89416" y="44898"/>
                  <a:pt x="89416" y="46043"/>
                </a:cubicBezTo>
                <a:lnTo>
                  <a:pt x="89416" y="54338"/>
                </a:lnTo>
                <a:cubicBezTo>
                  <a:pt x="89416" y="55483"/>
                  <a:pt x="90645" y="56412"/>
                  <a:pt x="92160" y="56412"/>
                </a:cubicBezTo>
                <a:lnTo>
                  <a:pt x="103138" y="56412"/>
                </a:lnTo>
                <a:cubicBezTo>
                  <a:pt x="104653" y="56412"/>
                  <a:pt x="105882" y="55483"/>
                  <a:pt x="105882" y="54338"/>
                </a:cubicBezTo>
                <a:lnTo>
                  <a:pt x="105882" y="46043"/>
                </a:lnTo>
                <a:cubicBezTo>
                  <a:pt x="105882" y="44898"/>
                  <a:pt x="104653" y="43970"/>
                  <a:pt x="103138" y="43970"/>
                </a:cubicBezTo>
                <a:close/>
                <a:moveTo>
                  <a:pt x="66594" y="43970"/>
                </a:moveTo>
                <a:cubicBezTo>
                  <a:pt x="65078" y="43970"/>
                  <a:pt x="63850" y="44898"/>
                  <a:pt x="63850" y="46043"/>
                </a:cubicBezTo>
                <a:lnTo>
                  <a:pt x="63850" y="54338"/>
                </a:lnTo>
                <a:cubicBezTo>
                  <a:pt x="63850" y="55483"/>
                  <a:pt x="65078" y="56412"/>
                  <a:pt x="66594" y="56412"/>
                </a:cubicBezTo>
                <a:lnTo>
                  <a:pt x="77571" y="56412"/>
                </a:lnTo>
                <a:cubicBezTo>
                  <a:pt x="79087" y="56412"/>
                  <a:pt x="80315" y="55483"/>
                  <a:pt x="80315" y="54338"/>
                </a:cubicBezTo>
                <a:lnTo>
                  <a:pt x="80315" y="46043"/>
                </a:lnTo>
                <a:cubicBezTo>
                  <a:pt x="80315" y="44898"/>
                  <a:pt x="79087" y="43970"/>
                  <a:pt x="77571" y="43970"/>
                </a:cubicBezTo>
                <a:close/>
                <a:moveTo>
                  <a:pt x="41027" y="43970"/>
                </a:moveTo>
                <a:cubicBezTo>
                  <a:pt x="39512" y="43970"/>
                  <a:pt x="38283" y="44898"/>
                  <a:pt x="38283" y="46043"/>
                </a:cubicBezTo>
                <a:lnTo>
                  <a:pt x="38283" y="54338"/>
                </a:lnTo>
                <a:cubicBezTo>
                  <a:pt x="38283" y="55483"/>
                  <a:pt x="39512" y="56412"/>
                  <a:pt x="41027" y="56412"/>
                </a:cubicBezTo>
                <a:lnTo>
                  <a:pt x="52005" y="56412"/>
                </a:lnTo>
                <a:cubicBezTo>
                  <a:pt x="53520" y="56412"/>
                  <a:pt x="54749" y="55483"/>
                  <a:pt x="54749" y="54338"/>
                </a:cubicBezTo>
                <a:lnTo>
                  <a:pt x="54749" y="46043"/>
                </a:lnTo>
                <a:cubicBezTo>
                  <a:pt x="54749" y="44898"/>
                  <a:pt x="53520" y="43970"/>
                  <a:pt x="52005" y="43970"/>
                </a:cubicBezTo>
                <a:close/>
                <a:moveTo>
                  <a:pt x="15461" y="43970"/>
                </a:moveTo>
                <a:cubicBezTo>
                  <a:pt x="13945" y="43970"/>
                  <a:pt x="12717" y="44898"/>
                  <a:pt x="12717" y="46043"/>
                </a:cubicBezTo>
                <a:lnTo>
                  <a:pt x="12717" y="54338"/>
                </a:lnTo>
                <a:cubicBezTo>
                  <a:pt x="12717" y="55483"/>
                  <a:pt x="13945" y="56412"/>
                  <a:pt x="15461" y="56412"/>
                </a:cubicBezTo>
                <a:lnTo>
                  <a:pt x="26438" y="56412"/>
                </a:lnTo>
                <a:cubicBezTo>
                  <a:pt x="27954" y="56412"/>
                  <a:pt x="29182" y="55483"/>
                  <a:pt x="29182" y="54338"/>
                </a:cubicBezTo>
                <a:lnTo>
                  <a:pt x="29182" y="46043"/>
                </a:lnTo>
                <a:cubicBezTo>
                  <a:pt x="29182" y="44898"/>
                  <a:pt x="27954" y="43970"/>
                  <a:pt x="26438" y="43970"/>
                </a:cubicBezTo>
                <a:close/>
                <a:moveTo>
                  <a:pt x="17058" y="6058"/>
                </a:moveTo>
                <a:cubicBezTo>
                  <a:pt x="13485" y="6058"/>
                  <a:pt x="10588" y="8247"/>
                  <a:pt x="10588" y="10947"/>
                </a:cubicBezTo>
                <a:lnTo>
                  <a:pt x="10588" y="30505"/>
                </a:lnTo>
                <a:cubicBezTo>
                  <a:pt x="10588" y="33205"/>
                  <a:pt x="13485" y="35394"/>
                  <a:pt x="17058" y="35394"/>
                </a:cubicBezTo>
                <a:lnTo>
                  <a:pt x="102941" y="35394"/>
                </a:lnTo>
                <a:cubicBezTo>
                  <a:pt x="106514" y="35394"/>
                  <a:pt x="109411" y="33205"/>
                  <a:pt x="109411" y="30505"/>
                </a:cubicBezTo>
                <a:lnTo>
                  <a:pt x="109411" y="10947"/>
                </a:lnTo>
                <a:cubicBezTo>
                  <a:pt x="109411" y="8247"/>
                  <a:pt x="106514" y="6058"/>
                  <a:pt x="102941" y="6058"/>
                </a:cubicBezTo>
                <a:close/>
                <a:moveTo>
                  <a:pt x="12997" y="0"/>
                </a:moveTo>
                <a:lnTo>
                  <a:pt x="107002" y="0"/>
                </a:lnTo>
                <a:cubicBezTo>
                  <a:pt x="114180" y="0"/>
                  <a:pt x="120000" y="4397"/>
                  <a:pt x="120000" y="9821"/>
                </a:cubicBezTo>
                <a:lnTo>
                  <a:pt x="120000" y="110178"/>
                </a:lnTo>
                <a:cubicBezTo>
                  <a:pt x="120000" y="115602"/>
                  <a:pt x="114180" y="120000"/>
                  <a:pt x="107002" y="120000"/>
                </a:cubicBezTo>
                <a:lnTo>
                  <a:pt x="12997" y="120000"/>
                </a:lnTo>
                <a:cubicBezTo>
                  <a:pt x="5819" y="120000"/>
                  <a:pt x="0" y="115602"/>
                  <a:pt x="0" y="110178"/>
                </a:cubicBezTo>
                <a:lnTo>
                  <a:pt x="0" y="9821"/>
                </a:lnTo>
                <a:cubicBezTo>
                  <a:pt x="0" y="4397"/>
                  <a:pt x="5819" y="0"/>
                  <a:pt x="1299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0" name="Google Shape;1110;p73"/>
          <p:cNvSpPr/>
          <p:nvPr/>
        </p:nvSpPr>
        <p:spPr>
          <a:xfrm>
            <a:off x="7648558" y="2795360"/>
            <a:ext cx="335647" cy="335647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1" name="Google Shape;1111;p73"/>
          <p:cNvSpPr/>
          <p:nvPr/>
        </p:nvSpPr>
        <p:spPr>
          <a:xfrm>
            <a:off x="4332749" y="2054252"/>
            <a:ext cx="361838" cy="30595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2" name="Google Shape;1112;p73"/>
          <p:cNvSpPr/>
          <p:nvPr/>
        </p:nvSpPr>
        <p:spPr>
          <a:xfrm>
            <a:off x="6063254" y="2046918"/>
            <a:ext cx="185271" cy="320625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3" name="Google Shape;1113;p73"/>
          <p:cNvSpPr/>
          <p:nvPr/>
        </p:nvSpPr>
        <p:spPr>
          <a:xfrm>
            <a:off x="4970957" y="2074010"/>
            <a:ext cx="335348" cy="26644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4" name="Google Shape;1114;p73"/>
          <p:cNvSpPr/>
          <p:nvPr/>
        </p:nvSpPr>
        <p:spPr>
          <a:xfrm>
            <a:off x="5582675" y="2063662"/>
            <a:ext cx="204209" cy="287136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5" name="Google Shape;1115;p73"/>
          <p:cNvSpPr/>
          <p:nvPr/>
        </p:nvSpPr>
        <p:spPr>
          <a:xfrm>
            <a:off x="4739580" y="4101013"/>
            <a:ext cx="350089" cy="441784"/>
          </a:xfrm>
          <a:custGeom>
            <a:rect b="b" l="l" r="r" t="t"/>
            <a:pathLst>
              <a:path extrusionOk="0" h="120000" w="120000">
                <a:moveTo>
                  <a:pt x="46623" y="98551"/>
                </a:moveTo>
                <a:lnTo>
                  <a:pt x="46623" y="99937"/>
                </a:lnTo>
                <a:lnTo>
                  <a:pt x="42499" y="99937"/>
                </a:lnTo>
                <a:lnTo>
                  <a:pt x="42499" y="112549"/>
                </a:lnTo>
                <a:lnTo>
                  <a:pt x="46623" y="112549"/>
                </a:lnTo>
                <a:lnTo>
                  <a:pt x="46623" y="113935"/>
                </a:lnTo>
                <a:lnTo>
                  <a:pt x="73445" y="113935"/>
                </a:lnTo>
                <a:lnTo>
                  <a:pt x="73445" y="112549"/>
                </a:lnTo>
                <a:lnTo>
                  <a:pt x="77568" y="112549"/>
                </a:lnTo>
                <a:lnTo>
                  <a:pt x="77568" y="99937"/>
                </a:lnTo>
                <a:lnTo>
                  <a:pt x="73445" y="99937"/>
                </a:lnTo>
                <a:lnTo>
                  <a:pt x="73445" y="98551"/>
                </a:lnTo>
                <a:close/>
                <a:moveTo>
                  <a:pt x="109392" y="6024"/>
                </a:moveTo>
                <a:cubicBezTo>
                  <a:pt x="105941" y="5750"/>
                  <a:pt x="100649" y="9243"/>
                  <a:pt x="93641" y="14185"/>
                </a:cubicBezTo>
                <a:lnTo>
                  <a:pt x="93641" y="34190"/>
                </a:lnTo>
                <a:lnTo>
                  <a:pt x="93458" y="34190"/>
                </a:lnTo>
                <a:cubicBezTo>
                  <a:pt x="93229" y="37813"/>
                  <a:pt x="92436" y="41275"/>
                  <a:pt x="91161" y="44485"/>
                </a:cubicBezTo>
                <a:cubicBezTo>
                  <a:pt x="98403" y="46950"/>
                  <a:pt x="103438" y="44225"/>
                  <a:pt x="107258" y="40380"/>
                </a:cubicBezTo>
                <a:cubicBezTo>
                  <a:pt x="111150" y="36463"/>
                  <a:pt x="114102" y="27993"/>
                  <a:pt x="114088" y="20861"/>
                </a:cubicBezTo>
                <a:cubicBezTo>
                  <a:pt x="114495" y="10444"/>
                  <a:pt x="112888" y="6301"/>
                  <a:pt x="109392" y="6024"/>
                </a:cubicBezTo>
                <a:close/>
                <a:moveTo>
                  <a:pt x="10607" y="6024"/>
                </a:moveTo>
                <a:cubicBezTo>
                  <a:pt x="7111" y="6301"/>
                  <a:pt x="5504" y="10444"/>
                  <a:pt x="5911" y="20861"/>
                </a:cubicBezTo>
                <a:cubicBezTo>
                  <a:pt x="5897" y="27993"/>
                  <a:pt x="8849" y="36463"/>
                  <a:pt x="12741" y="40380"/>
                </a:cubicBezTo>
                <a:cubicBezTo>
                  <a:pt x="16574" y="44238"/>
                  <a:pt x="21629" y="46968"/>
                  <a:pt x="28912" y="44464"/>
                </a:cubicBezTo>
                <a:cubicBezTo>
                  <a:pt x="27645" y="41256"/>
                  <a:pt x="26859" y="37801"/>
                  <a:pt x="26639" y="34190"/>
                </a:cubicBezTo>
                <a:lnTo>
                  <a:pt x="26426" y="34190"/>
                </a:lnTo>
                <a:lnTo>
                  <a:pt x="26426" y="14232"/>
                </a:lnTo>
                <a:cubicBezTo>
                  <a:pt x="19384" y="9265"/>
                  <a:pt x="14069" y="5749"/>
                  <a:pt x="10607" y="6024"/>
                </a:cubicBezTo>
                <a:close/>
                <a:moveTo>
                  <a:pt x="9691" y="15"/>
                </a:moveTo>
                <a:cubicBezTo>
                  <a:pt x="15111" y="328"/>
                  <a:pt x="21705" y="5426"/>
                  <a:pt x="26426" y="8245"/>
                </a:cubicBezTo>
                <a:lnTo>
                  <a:pt x="26426" y="5707"/>
                </a:lnTo>
                <a:cubicBezTo>
                  <a:pt x="25235" y="5395"/>
                  <a:pt x="24390" y="4500"/>
                  <a:pt x="24390" y="3449"/>
                </a:cubicBezTo>
                <a:cubicBezTo>
                  <a:pt x="24390" y="2112"/>
                  <a:pt x="25758" y="1028"/>
                  <a:pt x="27445" y="1028"/>
                </a:cubicBezTo>
                <a:lnTo>
                  <a:pt x="92622" y="1028"/>
                </a:lnTo>
                <a:cubicBezTo>
                  <a:pt x="94310" y="1028"/>
                  <a:pt x="95677" y="2112"/>
                  <a:pt x="95677" y="3449"/>
                </a:cubicBezTo>
                <a:cubicBezTo>
                  <a:pt x="95677" y="4500"/>
                  <a:pt x="94832" y="5395"/>
                  <a:pt x="93641" y="5707"/>
                </a:cubicBezTo>
                <a:lnTo>
                  <a:pt x="93641" y="8202"/>
                </a:lnTo>
                <a:cubicBezTo>
                  <a:pt x="98358" y="5376"/>
                  <a:pt x="104914" y="326"/>
                  <a:pt x="110308" y="15"/>
                </a:cubicBezTo>
                <a:cubicBezTo>
                  <a:pt x="115811" y="-302"/>
                  <a:pt x="120105" y="4310"/>
                  <a:pt x="119998" y="21239"/>
                </a:cubicBezTo>
                <a:cubicBezTo>
                  <a:pt x="119784" y="30215"/>
                  <a:pt x="116477" y="39118"/>
                  <a:pt x="111249" y="43685"/>
                </a:cubicBezTo>
                <a:cubicBezTo>
                  <a:pt x="106099" y="48184"/>
                  <a:pt x="98485" y="51984"/>
                  <a:pt x="89073" y="48762"/>
                </a:cubicBezTo>
                <a:cubicBezTo>
                  <a:pt x="84776" y="56343"/>
                  <a:pt x="77598" y="62016"/>
                  <a:pt x="69049" y="64330"/>
                </a:cubicBezTo>
                <a:lnTo>
                  <a:pt x="69049" y="68332"/>
                </a:lnTo>
                <a:cubicBezTo>
                  <a:pt x="70315" y="68562"/>
                  <a:pt x="71236" y="69470"/>
                  <a:pt x="71236" y="70549"/>
                </a:cubicBezTo>
                <a:lnTo>
                  <a:pt x="71236" y="79904"/>
                </a:lnTo>
                <a:cubicBezTo>
                  <a:pt x="71236" y="80983"/>
                  <a:pt x="70315" y="81891"/>
                  <a:pt x="69049" y="82121"/>
                </a:cubicBezTo>
                <a:lnTo>
                  <a:pt x="69049" y="85184"/>
                </a:lnTo>
                <a:cubicBezTo>
                  <a:pt x="69049" y="85573"/>
                  <a:pt x="68929" y="85939"/>
                  <a:pt x="68685" y="86249"/>
                </a:cubicBezTo>
                <a:cubicBezTo>
                  <a:pt x="83757" y="86965"/>
                  <a:pt x="94658" y="89496"/>
                  <a:pt x="95176" y="92486"/>
                </a:cubicBezTo>
                <a:lnTo>
                  <a:pt x="108922" y="92486"/>
                </a:lnTo>
                <a:lnTo>
                  <a:pt x="108922" y="120000"/>
                </a:lnTo>
                <a:lnTo>
                  <a:pt x="11145" y="120000"/>
                </a:lnTo>
                <a:lnTo>
                  <a:pt x="11145" y="92486"/>
                </a:lnTo>
                <a:lnTo>
                  <a:pt x="24186" y="92486"/>
                </a:lnTo>
                <a:cubicBezTo>
                  <a:pt x="24693" y="89455"/>
                  <a:pt x="35896" y="86889"/>
                  <a:pt x="51356" y="86219"/>
                </a:cubicBezTo>
                <a:cubicBezTo>
                  <a:pt x="51130" y="85915"/>
                  <a:pt x="51018" y="85560"/>
                  <a:pt x="51018" y="85184"/>
                </a:cubicBezTo>
                <a:lnTo>
                  <a:pt x="51018" y="82121"/>
                </a:lnTo>
                <a:cubicBezTo>
                  <a:pt x="49752" y="81891"/>
                  <a:pt x="48831" y="80983"/>
                  <a:pt x="48831" y="79904"/>
                </a:cubicBezTo>
                <a:lnTo>
                  <a:pt x="48831" y="70549"/>
                </a:lnTo>
                <a:cubicBezTo>
                  <a:pt x="48831" y="69470"/>
                  <a:pt x="49752" y="68562"/>
                  <a:pt x="51018" y="68332"/>
                </a:cubicBezTo>
                <a:lnTo>
                  <a:pt x="51018" y="64347"/>
                </a:lnTo>
                <a:cubicBezTo>
                  <a:pt x="42445" y="62018"/>
                  <a:pt x="35275" y="56324"/>
                  <a:pt x="30992" y="48744"/>
                </a:cubicBezTo>
                <a:cubicBezTo>
                  <a:pt x="21549" y="52001"/>
                  <a:pt x="13912" y="48194"/>
                  <a:pt x="8750" y="43685"/>
                </a:cubicBezTo>
                <a:cubicBezTo>
                  <a:pt x="3522" y="39118"/>
                  <a:pt x="215" y="30215"/>
                  <a:pt x="1" y="21239"/>
                </a:cubicBezTo>
                <a:cubicBezTo>
                  <a:pt x="-105" y="4310"/>
                  <a:pt x="4188" y="-302"/>
                  <a:pt x="9691" y="1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6" name="Google Shape;1116;p73"/>
          <p:cNvSpPr/>
          <p:nvPr/>
        </p:nvSpPr>
        <p:spPr>
          <a:xfrm>
            <a:off x="3709354" y="2008765"/>
            <a:ext cx="347025" cy="352816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7" name="Google Shape;1117;p73"/>
          <p:cNvSpPr/>
          <p:nvPr/>
        </p:nvSpPr>
        <p:spPr>
          <a:xfrm rot="-900000">
            <a:off x="4888177" y="2802702"/>
            <a:ext cx="374702" cy="320962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8" name="Google Shape;1118;p73"/>
          <p:cNvSpPr/>
          <p:nvPr/>
        </p:nvSpPr>
        <p:spPr>
          <a:xfrm rot="10800000">
            <a:off x="4239875" y="4067280"/>
            <a:ext cx="257150" cy="509250"/>
          </a:xfrm>
          <a:custGeom>
            <a:rect b="b" l="l" r="r" t="t"/>
            <a:pathLst>
              <a:path extrusionOk="0" h="120000" w="120000">
                <a:moveTo>
                  <a:pt x="100281" y="75593"/>
                </a:moveTo>
                <a:lnTo>
                  <a:pt x="19652" y="75593"/>
                </a:lnTo>
                <a:cubicBezTo>
                  <a:pt x="7411" y="72553"/>
                  <a:pt x="12" y="68130"/>
                  <a:pt x="0" y="63339"/>
                </a:cubicBezTo>
                <a:lnTo>
                  <a:pt x="53306" y="63035"/>
                </a:lnTo>
                <a:lnTo>
                  <a:pt x="53306" y="13519"/>
                </a:lnTo>
                <a:lnTo>
                  <a:pt x="53306" y="13349"/>
                </a:lnTo>
                <a:lnTo>
                  <a:pt x="53390" y="13349"/>
                </a:lnTo>
                <a:lnTo>
                  <a:pt x="60000" y="0"/>
                </a:lnTo>
                <a:lnTo>
                  <a:pt x="66609" y="13349"/>
                </a:lnTo>
                <a:lnTo>
                  <a:pt x="66693" y="13349"/>
                </a:lnTo>
                <a:lnTo>
                  <a:pt x="66693" y="13519"/>
                </a:lnTo>
                <a:lnTo>
                  <a:pt x="66693" y="62958"/>
                </a:lnTo>
                <a:lnTo>
                  <a:pt x="119950" y="62655"/>
                </a:lnTo>
                <a:cubicBezTo>
                  <a:pt x="120684" y="67694"/>
                  <a:pt x="113183" y="72411"/>
                  <a:pt x="100281" y="75593"/>
                </a:cubicBezTo>
                <a:close/>
                <a:moveTo>
                  <a:pt x="87452" y="109221"/>
                </a:moveTo>
                <a:lnTo>
                  <a:pt x="32547" y="109221"/>
                </a:lnTo>
                <a:lnTo>
                  <a:pt x="18634" y="78259"/>
                </a:lnTo>
                <a:lnTo>
                  <a:pt x="101364" y="78259"/>
                </a:lnTo>
                <a:close/>
                <a:moveTo>
                  <a:pt x="85968" y="120000"/>
                </a:moveTo>
                <a:lnTo>
                  <a:pt x="34030" y="120000"/>
                </a:lnTo>
                <a:cubicBezTo>
                  <a:pt x="29594" y="120000"/>
                  <a:pt x="25998" y="118183"/>
                  <a:pt x="25998" y="115943"/>
                </a:cubicBezTo>
                <a:cubicBezTo>
                  <a:pt x="25998" y="113703"/>
                  <a:pt x="29594" y="111887"/>
                  <a:pt x="34030" y="111887"/>
                </a:cubicBezTo>
                <a:lnTo>
                  <a:pt x="85968" y="111887"/>
                </a:lnTo>
                <a:cubicBezTo>
                  <a:pt x="90404" y="111887"/>
                  <a:pt x="94001" y="113703"/>
                  <a:pt x="94001" y="115943"/>
                </a:cubicBezTo>
                <a:cubicBezTo>
                  <a:pt x="94001" y="118183"/>
                  <a:pt x="90404" y="120000"/>
                  <a:pt x="85968" y="12000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9" name="Google Shape;1119;p73"/>
          <p:cNvSpPr/>
          <p:nvPr/>
        </p:nvSpPr>
        <p:spPr>
          <a:xfrm>
            <a:off x="5898553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0" name="Google Shape;1120;p73"/>
          <p:cNvSpPr/>
          <p:nvPr/>
        </p:nvSpPr>
        <p:spPr>
          <a:xfrm>
            <a:off x="7635601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59758" y="76941"/>
                </a:moveTo>
                <a:cubicBezTo>
                  <a:pt x="50329" y="77038"/>
                  <a:pt x="41875" y="82772"/>
                  <a:pt x="38297" y="91497"/>
                </a:cubicBezTo>
                <a:lnTo>
                  <a:pt x="44937" y="94219"/>
                </a:lnTo>
                <a:cubicBezTo>
                  <a:pt x="47420" y="88164"/>
                  <a:pt x="53287" y="84184"/>
                  <a:pt x="59832" y="84117"/>
                </a:cubicBezTo>
                <a:cubicBezTo>
                  <a:pt x="66376" y="84049"/>
                  <a:pt x="72324" y="87907"/>
                  <a:pt x="74932" y="93910"/>
                </a:cubicBezTo>
                <a:lnTo>
                  <a:pt x="81514" y="91051"/>
                </a:lnTo>
                <a:cubicBezTo>
                  <a:pt x="77757" y="82402"/>
                  <a:pt x="69187" y="76844"/>
                  <a:pt x="59758" y="76941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1" name="Google Shape;1121;p73"/>
          <p:cNvSpPr/>
          <p:nvPr/>
        </p:nvSpPr>
        <p:spPr>
          <a:xfrm>
            <a:off x="6480365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85127" y="78312"/>
                </a:moveTo>
                <a:lnTo>
                  <a:pt x="50189" y="87674"/>
                </a:lnTo>
                <a:lnTo>
                  <a:pt x="52259" y="95401"/>
                </a:lnTo>
                <a:lnTo>
                  <a:pt x="87197" y="86040"/>
                </a:ln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2" name="Google Shape;1122;p73"/>
          <p:cNvSpPr/>
          <p:nvPr/>
        </p:nvSpPr>
        <p:spPr>
          <a:xfrm>
            <a:off x="8217414" y="4128388"/>
            <a:ext cx="387034" cy="387034"/>
          </a:xfrm>
          <a:custGeom>
            <a:rect b="b" l="l" r="r" t="t"/>
            <a:pathLst>
              <a:path extrusionOk="0" h="120000" w="120000">
                <a:moveTo>
                  <a:pt x="83333" y="78421"/>
                </a:moveTo>
                <a:lnTo>
                  <a:pt x="36673" y="78954"/>
                </a:lnTo>
                <a:cubicBezTo>
                  <a:pt x="36988" y="91717"/>
                  <a:pt x="47500" y="101857"/>
                  <a:pt x="60266" y="101711"/>
                </a:cubicBezTo>
                <a:cubicBezTo>
                  <a:pt x="73032" y="101565"/>
                  <a:pt x="83310" y="91188"/>
                  <a:pt x="83333" y="78421"/>
                </a:cubicBezTo>
                <a:close/>
                <a:moveTo>
                  <a:pt x="92790" y="29049"/>
                </a:moveTo>
                <a:lnTo>
                  <a:pt x="69234" y="52920"/>
                </a:lnTo>
                <a:lnTo>
                  <a:pt x="92790" y="56374"/>
                </a:lnTo>
                <a:lnTo>
                  <a:pt x="92790" y="51059"/>
                </a:lnTo>
                <a:lnTo>
                  <a:pt x="81032" y="49334"/>
                </a:lnTo>
                <a:lnTo>
                  <a:pt x="92790" y="37419"/>
                </a:lnTo>
                <a:close/>
                <a:moveTo>
                  <a:pt x="27209" y="29049"/>
                </a:moveTo>
                <a:lnTo>
                  <a:pt x="27209" y="37419"/>
                </a:lnTo>
                <a:lnTo>
                  <a:pt x="38967" y="49334"/>
                </a:lnTo>
                <a:lnTo>
                  <a:pt x="27209" y="51059"/>
                </a:lnTo>
                <a:lnTo>
                  <a:pt x="27209" y="56374"/>
                </a:lnTo>
                <a:lnTo>
                  <a:pt x="50765" y="5292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3" name="Google Shape;1123;p73"/>
          <p:cNvSpPr/>
          <p:nvPr/>
        </p:nvSpPr>
        <p:spPr>
          <a:xfrm>
            <a:off x="7057983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34739" y="36539"/>
                </a:moveTo>
                <a:cubicBezTo>
                  <a:pt x="31511" y="36421"/>
                  <a:pt x="28252" y="37139"/>
                  <a:pt x="25299" y="38707"/>
                </a:cubicBezTo>
                <a:cubicBezTo>
                  <a:pt x="19394" y="41843"/>
                  <a:pt x="15617" y="47898"/>
                  <a:pt x="15397" y="54580"/>
                </a:cubicBezTo>
                <a:lnTo>
                  <a:pt x="22809" y="54824"/>
                </a:lnTo>
                <a:cubicBezTo>
                  <a:pt x="22942" y="50796"/>
                  <a:pt x="25218" y="47147"/>
                  <a:pt x="28778" y="45257"/>
                </a:cubicBezTo>
                <a:cubicBezTo>
                  <a:pt x="32337" y="43367"/>
                  <a:pt x="36635" y="43524"/>
                  <a:pt x="40047" y="45670"/>
                </a:cubicBezTo>
                <a:cubicBezTo>
                  <a:pt x="43458" y="47816"/>
                  <a:pt x="45462" y="51622"/>
                  <a:pt x="45299" y="55649"/>
                </a:cubicBezTo>
                <a:lnTo>
                  <a:pt x="52709" y="55947"/>
                </a:lnTo>
                <a:cubicBezTo>
                  <a:pt x="52979" y="49267"/>
                  <a:pt x="49655" y="42952"/>
                  <a:pt x="43995" y="39392"/>
                </a:cubicBezTo>
                <a:cubicBezTo>
                  <a:pt x="41165" y="37613"/>
                  <a:pt x="37968" y="36657"/>
                  <a:pt x="34739" y="36539"/>
                </a:cubicBezTo>
                <a:close/>
                <a:moveTo>
                  <a:pt x="85412" y="36539"/>
                </a:moveTo>
                <a:cubicBezTo>
                  <a:pt x="82183" y="36421"/>
                  <a:pt x="78924" y="37139"/>
                  <a:pt x="75972" y="38707"/>
                </a:cubicBezTo>
                <a:cubicBezTo>
                  <a:pt x="70067" y="41843"/>
                  <a:pt x="66290" y="47898"/>
                  <a:pt x="66069" y="54580"/>
                </a:cubicBezTo>
                <a:lnTo>
                  <a:pt x="73481" y="54824"/>
                </a:lnTo>
                <a:cubicBezTo>
                  <a:pt x="73614" y="50796"/>
                  <a:pt x="75891" y="47147"/>
                  <a:pt x="79450" y="45257"/>
                </a:cubicBezTo>
                <a:cubicBezTo>
                  <a:pt x="83009" y="43367"/>
                  <a:pt x="87308" y="43524"/>
                  <a:pt x="90719" y="45670"/>
                </a:cubicBezTo>
                <a:cubicBezTo>
                  <a:pt x="94130" y="47816"/>
                  <a:pt x="96134" y="51622"/>
                  <a:pt x="95971" y="55649"/>
                </a:cubicBezTo>
                <a:lnTo>
                  <a:pt x="103381" y="55947"/>
                </a:lnTo>
                <a:cubicBezTo>
                  <a:pt x="103651" y="49267"/>
                  <a:pt x="100327" y="42952"/>
                  <a:pt x="94667" y="39392"/>
                </a:cubicBezTo>
                <a:cubicBezTo>
                  <a:pt x="91838" y="37613"/>
                  <a:pt x="88640" y="36657"/>
                  <a:pt x="85412" y="36539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4" name="Google Shape;1124;p73"/>
          <p:cNvSpPr/>
          <p:nvPr/>
        </p:nvSpPr>
        <p:spPr>
          <a:xfrm rot="2700000">
            <a:off x="4333760" y="2724811"/>
            <a:ext cx="265920" cy="47674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5" name="Google Shape;1125;p73"/>
          <p:cNvSpPr/>
          <p:nvPr/>
        </p:nvSpPr>
        <p:spPr>
          <a:xfrm>
            <a:off x="3702389" y="2741950"/>
            <a:ext cx="360125" cy="3371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6" name="Google Shape;1126;p73"/>
          <p:cNvSpPr/>
          <p:nvPr/>
        </p:nvSpPr>
        <p:spPr>
          <a:xfrm rot="2700000">
            <a:off x="5462844" y="4060819"/>
            <a:ext cx="130246" cy="52217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7" name="Google Shape;1127;p73"/>
          <p:cNvSpPr/>
          <p:nvPr/>
        </p:nvSpPr>
        <p:spPr>
          <a:xfrm>
            <a:off x="3685358" y="3471419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8" name="Google Shape;1128;p73"/>
          <p:cNvSpPr/>
          <p:nvPr/>
        </p:nvSpPr>
        <p:spPr>
          <a:xfrm flipH="1">
            <a:off x="7595854" y="2065085"/>
            <a:ext cx="344621" cy="284291"/>
          </a:xfrm>
          <a:custGeom>
            <a:rect b="b" l="l" r="r" t="t"/>
            <a:pathLst>
              <a:path extrusionOk="0" h="120000" w="120000">
                <a:moveTo>
                  <a:pt x="51626" y="29908"/>
                </a:moveTo>
                <a:cubicBezTo>
                  <a:pt x="55535" y="29908"/>
                  <a:pt x="58705" y="33750"/>
                  <a:pt x="58705" y="38489"/>
                </a:cubicBezTo>
                <a:cubicBezTo>
                  <a:pt x="58705" y="43229"/>
                  <a:pt x="55535" y="47071"/>
                  <a:pt x="51626" y="47071"/>
                </a:cubicBezTo>
                <a:cubicBezTo>
                  <a:pt x="47716" y="47071"/>
                  <a:pt x="44546" y="43229"/>
                  <a:pt x="44546" y="38489"/>
                </a:cubicBezTo>
                <a:cubicBezTo>
                  <a:pt x="44546" y="33750"/>
                  <a:pt x="47716" y="29908"/>
                  <a:pt x="51626" y="29908"/>
                </a:cubicBezTo>
                <a:close/>
                <a:moveTo>
                  <a:pt x="74345" y="29908"/>
                </a:moveTo>
                <a:cubicBezTo>
                  <a:pt x="78255" y="29908"/>
                  <a:pt x="81424" y="33750"/>
                  <a:pt x="81424" y="38489"/>
                </a:cubicBezTo>
                <a:cubicBezTo>
                  <a:pt x="81424" y="43229"/>
                  <a:pt x="78255" y="47071"/>
                  <a:pt x="74345" y="47071"/>
                </a:cubicBezTo>
                <a:cubicBezTo>
                  <a:pt x="70435" y="47071"/>
                  <a:pt x="67266" y="43229"/>
                  <a:pt x="67266" y="38489"/>
                </a:cubicBezTo>
                <a:cubicBezTo>
                  <a:pt x="67266" y="33750"/>
                  <a:pt x="70435" y="29908"/>
                  <a:pt x="74345" y="29908"/>
                </a:cubicBezTo>
                <a:close/>
                <a:moveTo>
                  <a:pt x="97064" y="29908"/>
                </a:moveTo>
                <a:cubicBezTo>
                  <a:pt x="100974" y="29908"/>
                  <a:pt x="104143" y="33750"/>
                  <a:pt x="104143" y="38489"/>
                </a:cubicBezTo>
                <a:cubicBezTo>
                  <a:pt x="104143" y="43229"/>
                  <a:pt x="100974" y="47071"/>
                  <a:pt x="97064" y="47071"/>
                </a:cubicBezTo>
                <a:cubicBezTo>
                  <a:pt x="93154" y="47071"/>
                  <a:pt x="89985" y="43229"/>
                  <a:pt x="89985" y="38489"/>
                </a:cubicBezTo>
                <a:cubicBezTo>
                  <a:pt x="89985" y="33750"/>
                  <a:pt x="93154" y="29908"/>
                  <a:pt x="97064" y="29908"/>
                </a:cubicBezTo>
                <a:close/>
                <a:moveTo>
                  <a:pt x="25253" y="25746"/>
                </a:moveTo>
                <a:lnTo>
                  <a:pt x="12341" y="25746"/>
                </a:lnTo>
                <a:cubicBezTo>
                  <a:pt x="5525" y="25746"/>
                  <a:pt x="0" y="32444"/>
                  <a:pt x="0" y="40707"/>
                </a:cubicBezTo>
                <a:lnTo>
                  <a:pt x="0" y="88250"/>
                </a:lnTo>
                <a:cubicBezTo>
                  <a:pt x="0" y="96512"/>
                  <a:pt x="5525" y="103210"/>
                  <a:pt x="12341" y="103210"/>
                </a:cubicBezTo>
                <a:lnTo>
                  <a:pt x="26542" y="103210"/>
                </a:lnTo>
                <a:cubicBezTo>
                  <a:pt x="23858" y="108250"/>
                  <a:pt x="24133" y="111919"/>
                  <a:pt x="10259" y="120000"/>
                </a:cubicBezTo>
                <a:cubicBezTo>
                  <a:pt x="33603" y="116808"/>
                  <a:pt x="37236" y="115403"/>
                  <a:pt x="48279" y="103210"/>
                </a:cubicBezTo>
                <a:lnTo>
                  <a:pt x="78967" y="103210"/>
                </a:lnTo>
                <a:cubicBezTo>
                  <a:pt x="83972" y="103210"/>
                  <a:pt x="88281" y="99599"/>
                  <a:pt x="90194" y="94396"/>
                </a:cubicBezTo>
                <a:cubicBezTo>
                  <a:pt x="82256" y="91458"/>
                  <a:pt x="75819" y="87372"/>
                  <a:pt x="68282" y="81348"/>
                </a:cubicBezTo>
                <a:lnTo>
                  <a:pt x="37594" y="81348"/>
                </a:lnTo>
                <a:cubicBezTo>
                  <a:pt x="30778" y="81348"/>
                  <a:pt x="25253" y="74650"/>
                  <a:pt x="25253" y="66387"/>
                </a:cubicBezTo>
                <a:lnTo>
                  <a:pt x="25253" y="25746"/>
                </a:lnTo>
                <a:close/>
                <a:moveTo>
                  <a:pt x="107658" y="0"/>
                </a:moveTo>
                <a:lnTo>
                  <a:pt x="41032" y="0"/>
                </a:lnTo>
                <a:cubicBezTo>
                  <a:pt x="34216" y="0"/>
                  <a:pt x="28690" y="6698"/>
                  <a:pt x="28690" y="14960"/>
                </a:cubicBezTo>
                <a:lnTo>
                  <a:pt x="28690" y="62503"/>
                </a:lnTo>
                <a:cubicBezTo>
                  <a:pt x="28690" y="70766"/>
                  <a:pt x="34216" y="77464"/>
                  <a:pt x="41032" y="77464"/>
                </a:cubicBezTo>
                <a:lnTo>
                  <a:pt x="71720" y="77464"/>
                </a:lnTo>
                <a:cubicBezTo>
                  <a:pt x="85817" y="88731"/>
                  <a:pt x="91486" y="90753"/>
                  <a:pt x="114830" y="93944"/>
                </a:cubicBezTo>
                <a:cubicBezTo>
                  <a:pt x="101210" y="84938"/>
                  <a:pt x="99704" y="85896"/>
                  <a:pt x="93457" y="77464"/>
                </a:cubicBezTo>
                <a:lnTo>
                  <a:pt x="107658" y="77464"/>
                </a:lnTo>
                <a:cubicBezTo>
                  <a:pt x="114474" y="77464"/>
                  <a:pt x="120000" y="70766"/>
                  <a:pt x="120000" y="62503"/>
                </a:cubicBezTo>
                <a:lnTo>
                  <a:pt x="120000" y="14960"/>
                </a:lnTo>
                <a:cubicBezTo>
                  <a:pt x="120000" y="6698"/>
                  <a:pt x="114474" y="0"/>
                  <a:pt x="10765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9" name="Google Shape;1129;p73"/>
          <p:cNvSpPr/>
          <p:nvPr/>
        </p:nvSpPr>
        <p:spPr>
          <a:xfrm rot="-2794009">
            <a:off x="7612430" y="1372092"/>
            <a:ext cx="376862" cy="372930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0" name="Google Shape;1130;p73"/>
          <p:cNvSpPr/>
          <p:nvPr/>
        </p:nvSpPr>
        <p:spPr>
          <a:xfrm>
            <a:off x="8162947" y="1372137"/>
            <a:ext cx="371900" cy="373588"/>
          </a:xfrm>
          <a:custGeom>
            <a:rect b="b" l="l" r="r" t="t"/>
            <a:pathLst>
              <a:path extrusionOk="0" h="120000" w="120000">
                <a:moveTo>
                  <a:pt x="95858" y="41469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69"/>
                </a:lnTo>
                <a:close/>
                <a:moveTo>
                  <a:pt x="73653" y="41469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69"/>
                </a:lnTo>
                <a:close/>
                <a:moveTo>
                  <a:pt x="50665" y="41469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69"/>
                </a:lnTo>
                <a:close/>
                <a:moveTo>
                  <a:pt x="30036" y="41469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69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1297"/>
                </a:lnTo>
                <a:cubicBezTo>
                  <a:pt x="114897" y="30879"/>
                  <a:pt x="115491" y="30949"/>
                  <a:pt x="116078" y="31126"/>
                </a:cubicBezTo>
                <a:lnTo>
                  <a:pt x="116279" y="31187"/>
                </a:lnTo>
                <a:cubicBezTo>
                  <a:pt x="119049" y="32024"/>
                  <a:pt x="120613" y="34937"/>
                  <a:pt x="119772" y="37695"/>
                </a:cubicBezTo>
                <a:lnTo>
                  <a:pt x="107557" y="77763"/>
                </a:lnTo>
                <a:cubicBezTo>
                  <a:pt x="106993" y="79614"/>
                  <a:pt x="105489" y="80923"/>
                  <a:pt x="103642" y="80983"/>
                </a:cubicBezTo>
                <a:lnTo>
                  <a:pt x="103642" y="81225"/>
                </a:lnTo>
                <a:lnTo>
                  <a:pt x="101180" y="81225"/>
                </a:lnTo>
                <a:cubicBezTo>
                  <a:pt x="101116" y="81269"/>
                  <a:pt x="101068" y="81255"/>
                  <a:pt x="101020" y="81240"/>
                </a:cubicBezTo>
                <a:lnTo>
                  <a:pt x="100968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1124"/>
                </a:lnTo>
                <a:lnTo>
                  <a:pt x="102763" y="101124"/>
                </a:lnTo>
                <a:cubicBezTo>
                  <a:pt x="106355" y="102244"/>
                  <a:pt x="108549" y="105667"/>
                  <a:pt x="108549" y="109601"/>
                </a:cubicBezTo>
                <a:cubicBezTo>
                  <a:pt x="108549" y="115344"/>
                  <a:pt x="103873" y="120000"/>
                  <a:pt x="98104" y="120000"/>
                </a:cubicBezTo>
                <a:cubicBezTo>
                  <a:pt x="92335" y="120000"/>
                  <a:pt x="87658" y="115344"/>
                  <a:pt x="87658" y="109601"/>
                </a:cubicBezTo>
                <a:cubicBezTo>
                  <a:pt x="87658" y="105667"/>
                  <a:pt x="89852" y="102244"/>
                  <a:pt x="93445" y="101124"/>
                </a:cubicBezTo>
                <a:lnTo>
                  <a:pt x="46093" y="101124"/>
                </a:lnTo>
                <a:lnTo>
                  <a:pt x="46269" y="101780"/>
                </a:lnTo>
                <a:cubicBezTo>
                  <a:pt x="48925" y="103368"/>
                  <a:pt x="50465" y="106306"/>
                  <a:pt x="50465" y="109601"/>
                </a:cubicBezTo>
                <a:cubicBezTo>
                  <a:pt x="50465" y="115344"/>
                  <a:pt x="45788" y="120000"/>
                  <a:pt x="40019" y="120000"/>
                </a:cubicBezTo>
                <a:cubicBezTo>
                  <a:pt x="34250" y="120000"/>
                  <a:pt x="29574" y="115344"/>
                  <a:pt x="29574" y="109601"/>
                </a:cubicBezTo>
                <a:cubicBezTo>
                  <a:pt x="29574" y="105792"/>
                  <a:pt x="31631" y="102461"/>
                  <a:pt x="35057" y="101249"/>
                </a:cubicBezTo>
                <a:lnTo>
                  <a:pt x="10822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1" name="Google Shape;1131;p73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Fully Editable Icon Sets : A</a:t>
            </a:r>
            <a:endParaRPr/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35" name="Shape 1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6" name="Google Shape;1136;p74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7" name="Google Shape;1137;p74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8" name="Google Shape;1138;p74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9" name="Google Shape;1139;p74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0" name="Google Shape;1140;p74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1" name="Google Shape;1141;p74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2" name="Google Shape;1142;p74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3" name="Google Shape;1143;p74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4" name="Google Shape;1144;p74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5" name="Google Shape;1145;p74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6" name="Google Shape;1146;p74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7" name="Google Shape;1147;p74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8" name="Google Shape;1148;p74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9" name="Google Shape;1149;p74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0" name="Google Shape;1150;p74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1" name="Google Shape;1151;p74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2" name="Google Shape;1152;p74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3" name="Google Shape;1153;p74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4" name="Google Shape;1154;p74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5" name="Google Shape;1155;p74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6" name="Google Shape;1156;p74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7" name="Google Shape;1157;p74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8" name="Google Shape;1158;p74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9" name="Google Shape;1159;p74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0" name="Google Shape;1160;p74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1" name="Google Shape;1161;p74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2" name="Google Shape;1162;p74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3" name="Google Shape;1163;p74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4" name="Google Shape;1164;p74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5" name="Google Shape;1165;p74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6" name="Google Shape;1166;p74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7" name="Google Shape;1167;p74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8" name="Google Shape;1168;p74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9" name="Google Shape;1169;p74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70" name="Google Shape;1170;p74"/>
          <p:cNvGrpSpPr/>
          <p:nvPr/>
        </p:nvGrpSpPr>
        <p:grpSpPr>
          <a:xfrm>
            <a:off x="4545814" y="1232395"/>
            <a:ext cx="398283" cy="408152"/>
            <a:chOff x="1308754" y="3335012"/>
            <a:chExt cx="3317272" cy="3399470"/>
          </a:xfrm>
        </p:grpSpPr>
        <p:sp>
          <p:nvSpPr>
            <p:cNvPr id="1171" name="Google Shape;1171;p74"/>
            <p:cNvSpPr/>
            <p:nvPr/>
          </p:nvSpPr>
          <p:spPr>
            <a:xfrm>
              <a:off x="1308754" y="4335332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2" name="Google Shape;1172;p74"/>
            <p:cNvSpPr/>
            <p:nvPr/>
          </p:nvSpPr>
          <p:spPr>
            <a:xfrm rot="2632973">
              <a:off x="3193286" y="3454361"/>
              <a:ext cx="1004796" cy="1639484"/>
            </a:xfrm>
            <a:prstGeom prst="upArrow">
              <a:avLst>
                <a:gd fmla="val 50000" name="adj1"/>
                <a:gd fmla="val 50000" name="adj2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73" name="Google Shape;1173;p74"/>
          <p:cNvGrpSpPr/>
          <p:nvPr/>
        </p:nvGrpSpPr>
        <p:grpSpPr>
          <a:xfrm>
            <a:off x="5141680" y="1247479"/>
            <a:ext cx="393203" cy="401421"/>
            <a:chOff x="4571999" y="3512626"/>
            <a:chExt cx="3274962" cy="3343410"/>
          </a:xfrm>
        </p:grpSpPr>
        <p:sp>
          <p:nvSpPr>
            <p:cNvPr id="1174" name="Google Shape;1174;p74"/>
            <p:cNvSpPr/>
            <p:nvPr/>
          </p:nvSpPr>
          <p:spPr>
            <a:xfrm>
              <a:off x="5447811" y="3512626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5" name="Google Shape;1175;p74"/>
            <p:cNvSpPr/>
            <p:nvPr/>
          </p:nvSpPr>
          <p:spPr>
            <a:xfrm rot="2700000">
              <a:off x="5162501" y="5103870"/>
              <a:ext cx="461837" cy="1861491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6" name="Google Shape;1176;p74"/>
            <p:cNvSpPr/>
            <p:nvPr/>
          </p:nvSpPr>
          <p:spPr>
            <a:xfrm rot="8100000">
              <a:off x="5238958" y="5083288"/>
              <a:ext cx="461837" cy="1696887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77" name="Google Shape;1177;p74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8" name="Google Shape;1178;p74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9" name="Google Shape;1179;p74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0" name="Google Shape;1180;p74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1" name="Google Shape;1181;p74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2" name="Google Shape;1182;p74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3" name="Google Shape;1183;p74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4" name="Google Shape;1184;p74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5" name="Google Shape;1185;p74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6" name="Google Shape;1186;p74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Fully Editable Icon Sets : B</a:t>
            </a:r>
            <a:endParaRPr/>
          </a:p>
        </p:txBody>
      </p:sp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90" name="Shape 1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1" name="Google Shape;1191;p75"/>
          <p:cNvSpPr/>
          <p:nvPr/>
        </p:nvSpPr>
        <p:spPr>
          <a:xfrm>
            <a:off x="3706960" y="1353413"/>
            <a:ext cx="360219" cy="3600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2" name="Google Shape;1192;p75"/>
          <p:cNvSpPr/>
          <p:nvPr/>
        </p:nvSpPr>
        <p:spPr>
          <a:xfrm>
            <a:off x="4282582" y="1383506"/>
            <a:ext cx="360000" cy="29981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3" name="Google Shape;1193;p75"/>
          <p:cNvSpPr/>
          <p:nvPr/>
        </p:nvSpPr>
        <p:spPr>
          <a:xfrm>
            <a:off x="5449552" y="1373426"/>
            <a:ext cx="319975" cy="319975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4" name="Google Shape;1194;p75"/>
          <p:cNvSpPr/>
          <p:nvPr/>
        </p:nvSpPr>
        <p:spPr>
          <a:xfrm>
            <a:off x="4851982" y="1381413"/>
            <a:ext cx="360000" cy="304000"/>
          </a:xfrm>
          <a:custGeom>
            <a:rect b="b" l="l" r="r" t="t"/>
            <a:pathLst>
              <a:path extrusionOk="0" h="120000" w="120000">
                <a:moveTo>
                  <a:pt x="51461" y="58853"/>
                </a:moveTo>
                <a:cubicBezTo>
                  <a:pt x="49275" y="60700"/>
                  <a:pt x="46695" y="61796"/>
                  <a:pt x="43973" y="61995"/>
                </a:cubicBezTo>
                <a:cubicBezTo>
                  <a:pt x="44184" y="62742"/>
                  <a:pt x="44263" y="63521"/>
                  <a:pt x="44249" y="64328"/>
                </a:cubicBezTo>
                <a:lnTo>
                  <a:pt x="44144" y="66958"/>
                </a:lnTo>
                <a:cubicBezTo>
                  <a:pt x="46917" y="66851"/>
                  <a:pt x="49526" y="65500"/>
                  <a:pt x="51461" y="63198"/>
                </a:cubicBezTo>
                <a:close/>
                <a:moveTo>
                  <a:pt x="65933" y="0"/>
                </a:moveTo>
                <a:cubicBezTo>
                  <a:pt x="67982" y="0"/>
                  <a:pt x="69643" y="1962"/>
                  <a:pt x="69643" y="4383"/>
                </a:cubicBezTo>
                <a:lnTo>
                  <a:pt x="69643" y="50540"/>
                </a:lnTo>
                <a:cubicBezTo>
                  <a:pt x="71977" y="52911"/>
                  <a:pt x="74763" y="54476"/>
                  <a:pt x="77715" y="55260"/>
                </a:cubicBezTo>
                <a:cubicBezTo>
                  <a:pt x="78293" y="53830"/>
                  <a:pt x="78883" y="52354"/>
                  <a:pt x="79311" y="50749"/>
                </a:cubicBezTo>
                <a:cubicBezTo>
                  <a:pt x="70932" y="45962"/>
                  <a:pt x="68418" y="25826"/>
                  <a:pt x="72189" y="19306"/>
                </a:cubicBezTo>
                <a:cubicBezTo>
                  <a:pt x="75732" y="14468"/>
                  <a:pt x="79597" y="11715"/>
                  <a:pt x="87571" y="11545"/>
                </a:cubicBezTo>
                <a:cubicBezTo>
                  <a:pt x="88710" y="11521"/>
                  <a:pt x="89933" y="11549"/>
                  <a:pt x="91251" y="11632"/>
                </a:cubicBezTo>
                <a:cubicBezTo>
                  <a:pt x="110313" y="12869"/>
                  <a:pt x="119111" y="39113"/>
                  <a:pt x="119739" y="58424"/>
                </a:cubicBezTo>
                <a:cubicBezTo>
                  <a:pt x="121275" y="88958"/>
                  <a:pt x="115899" y="100182"/>
                  <a:pt x="106542" y="108682"/>
                </a:cubicBezTo>
                <a:cubicBezTo>
                  <a:pt x="93764" y="120731"/>
                  <a:pt x="80568" y="109012"/>
                  <a:pt x="77844" y="95808"/>
                </a:cubicBezTo>
                <a:cubicBezTo>
                  <a:pt x="76867" y="89949"/>
                  <a:pt x="79450" y="84832"/>
                  <a:pt x="82243" y="79468"/>
                </a:cubicBezTo>
                <a:lnTo>
                  <a:pt x="80053" y="76389"/>
                </a:lnTo>
                <a:cubicBezTo>
                  <a:pt x="78271" y="76865"/>
                  <a:pt x="76433" y="77085"/>
                  <a:pt x="74570" y="77073"/>
                </a:cubicBezTo>
                <a:lnTo>
                  <a:pt x="70468" y="76654"/>
                </a:lnTo>
                <a:lnTo>
                  <a:pt x="70468" y="115615"/>
                </a:lnTo>
                <a:cubicBezTo>
                  <a:pt x="70468" y="118037"/>
                  <a:pt x="68808" y="119999"/>
                  <a:pt x="66759" y="119999"/>
                </a:cubicBezTo>
                <a:cubicBezTo>
                  <a:pt x="64711" y="119999"/>
                  <a:pt x="63050" y="118037"/>
                  <a:pt x="63050" y="115615"/>
                </a:cubicBezTo>
                <a:lnTo>
                  <a:pt x="63050" y="76354"/>
                </a:lnTo>
                <a:cubicBezTo>
                  <a:pt x="63050" y="75509"/>
                  <a:pt x="63252" y="74721"/>
                  <a:pt x="63658" y="74092"/>
                </a:cubicBezTo>
                <a:cubicBezTo>
                  <a:pt x="61949" y="73245"/>
                  <a:pt x="60356" y="72107"/>
                  <a:pt x="58879" y="70773"/>
                </a:cubicBezTo>
                <a:lnTo>
                  <a:pt x="58879" y="115616"/>
                </a:lnTo>
                <a:cubicBezTo>
                  <a:pt x="58879" y="118037"/>
                  <a:pt x="57218" y="120000"/>
                  <a:pt x="55170" y="120000"/>
                </a:cubicBezTo>
                <a:cubicBezTo>
                  <a:pt x="53121" y="120000"/>
                  <a:pt x="51461" y="118037"/>
                  <a:pt x="51461" y="115616"/>
                </a:cubicBezTo>
                <a:lnTo>
                  <a:pt x="51461" y="71299"/>
                </a:lnTo>
                <a:cubicBezTo>
                  <a:pt x="49056" y="72827"/>
                  <a:pt x="46336" y="73640"/>
                  <a:pt x="43530" y="73638"/>
                </a:cubicBezTo>
                <a:lnTo>
                  <a:pt x="42693" y="73520"/>
                </a:lnTo>
                <a:cubicBezTo>
                  <a:pt x="41395" y="76499"/>
                  <a:pt x="39432" y="78113"/>
                  <a:pt x="37756" y="80916"/>
                </a:cubicBezTo>
                <a:cubicBezTo>
                  <a:pt x="40549" y="86280"/>
                  <a:pt x="43132" y="91396"/>
                  <a:pt x="42155" y="97256"/>
                </a:cubicBezTo>
                <a:cubicBezTo>
                  <a:pt x="39431" y="110460"/>
                  <a:pt x="26235" y="122179"/>
                  <a:pt x="13457" y="110130"/>
                </a:cubicBezTo>
                <a:cubicBezTo>
                  <a:pt x="4100" y="101630"/>
                  <a:pt x="-1275" y="90406"/>
                  <a:pt x="260" y="59872"/>
                </a:cubicBezTo>
                <a:cubicBezTo>
                  <a:pt x="888" y="40561"/>
                  <a:pt x="9686" y="14317"/>
                  <a:pt x="28748" y="13079"/>
                </a:cubicBezTo>
                <a:cubicBezTo>
                  <a:pt x="30066" y="12997"/>
                  <a:pt x="31289" y="12969"/>
                  <a:pt x="32428" y="12993"/>
                </a:cubicBezTo>
                <a:cubicBezTo>
                  <a:pt x="40402" y="13163"/>
                  <a:pt x="44267" y="15916"/>
                  <a:pt x="47810" y="20754"/>
                </a:cubicBezTo>
                <a:cubicBezTo>
                  <a:pt x="51581" y="27274"/>
                  <a:pt x="49067" y="47410"/>
                  <a:pt x="40688" y="52197"/>
                </a:cubicBezTo>
                <a:cubicBezTo>
                  <a:pt x="41006" y="53391"/>
                  <a:pt x="41415" y="54515"/>
                  <a:pt x="41843" y="55600"/>
                </a:cubicBezTo>
                <a:cubicBezTo>
                  <a:pt x="41958" y="55647"/>
                  <a:pt x="42074" y="55649"/>
                  <a:pt x="42190" y="55649"/>
                </a:cubicBezTo>
                <a:cubicBezTo>
                  <a:pt x="45852" y="55651"/>
                  <a:pt x="49295" y="53591"/>
                  <a:pt x="51461" y="50102"/>
                </a:cubicBezTo>
                <a:lnTo>
                  <a:pt x="51461" y="5225"/>
                </a:lnTo>
                <a:cubicBezTo>
                  <a:pt x="51461" y="2803"/>
                  <a:pt x="53121" y="841"/>
                  <a:pt x="55170" y="841"/>
                </a:cubicBezTo>
                <a:cubicBezTo>
                  <a:pt x="57218" y="841"/>
                  <a:pt x="58879" y="2803"/>
                  <a:pt x="58879" y="5225"/>
                </a:cubicBezTo>
                <a:lnTo>
                  <a:pt x="58879" y="62362"/>
                </a:lnTo>
                <a:cubicBezTo>
                  <a:pt x="62754" y="67821"/>
                  <a:pt x="68504" y="70947"/>
                  <a:pt x="74598" y="70987"/>
                </a:cubicBezTo>
                <a:lnTo>
                  <a:pt x="76827" y="70844"/>
                </a:lnTo>
                <a:cubicBezTo>
                  <a:pt x="76134" y="68922"/>
                  <a:pt x="75726" y="66425"/>
                  <a:pt x="75750" y="62880"/>
                </a:cubicBezTo>
                <a:lnTo>
                  <a:pt x="75971" y="61013"/>
                </a:lnTo>
                <a:cubicBezTo>
                  <a:pt x="73636" y="60345"/>
                  <a:pt x="71397" y="59256"/>
                  <a:pt x="69310" y="57815"/>
                </a:cubicBezTo>
                <a:cubicBezTo>
                  <a:pt x="68743" y="59353"/>
                  <a:pt x="67444" y="60420"/>
                  <a:pt x="65933" y="60420"/>
                </a:cubicBezTo>
                <a:cubicBezTo>
                  <a:pt x="63885" y="60420"/>
                  <a:pt x="62224" y="58457"/>
                  <a:pt x="62224" y="56036"/>
                </a:cubicBezTo>
                <a:lnTo>
                  <a:pt x="62224" y="4383"/>
                </a:lnTo>
                <a:cubicBezTo>
                  <a:pt x="62224" y="1962"/>
                  <a:pt x="63885" y="0"/>
                  <a:pt x="6593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5" name="Google Shape;1195;p75"/>
          <p:cNvSpPr/>
          <p:nvPr/>
        </p:nvSpPr>
        <p:spPr>
          <a:xfrm rot="-2700000">
            <a:off x="6023939" y="2076781"/>
            <a:ext cx="348493" cy="29743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6" name="Google Shape;1196;p75"/>
          <p:cNvSpPr/>
          <p:nvPr/>
        </p:nvSpPr>
        <p:spPr>
          <a:xfrm>
            <a:off x="6513205" y="1376236"/>
            <a:ext cx="420675" cy="31435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7" name="Google Shape;1197;p75"/>
          <p:cNvSpPr/>
          <p:nvPr/>
        </p:nvSpPr>
        <p:spPr>
          <a:xfrm>
            <a:off x="7679627" y="1441217"/>
            <a:ext cx="360000" cy="184392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8" name="Google Shape;1198;p75"/>
          <p:cNvSpPr/>
          <p:nvPr/>
        </p:nvSpPr>
        <p:spPr>
          <a:xfrm>
            <a:off x="6066104" y="1368148"/>
            <a:ext cx="264162" cy="33053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9" name="Google Shape;1199;p75"/>
          <p:cNvSpPr/>
          <p:nvPr/>
        </p:nvSpPr>
        <p:spPr>
          <a:xfrm>
            <a:off x="7124399" y="1368839"/>
            <a:ext cx="330674" cy="329148"/>
          </a:xfrm>
          <a:custGeom>
            <a:rect b="b" l="l" r="r" t="t"/>
            <a:pathLst>
              <a:path extrusionOk="0" h="120000" w="120000">
                <a:moveTo>
                  <a:pt x="14450" y="0"/>
                </a:moveTo>
                <a:cubicBezTo>
                  <a:pt x="17872" y="0"/>
                  <a:pt x="20991" y="1302"/>
                  <a:pt x="23312" y="3475"/>
                </a:cubicBezTo>
                <a:cubicBezTo>
                  <a:pt x="25633" y="1302"/>
                  <a:pt x="28753" y="0"/>
                  <a:pt x="32175" y="0"/>
                </a:cubicBezTo>
                <a:cubicBezTo>
                  <a:pt x="35597" y="0"/>
                  <a:pt x="38717" y="1302"/>
                  <a:pt x="41038" y="3475"/>
                </a:cubicBezTo>
                <a:cubicBezTo>
                  <a:pt x="43359" y="1302"/>
                  <a:pt x="46478" y="0"/>
                  <a:pt x="49900" y="0"/>
                </a:cubicBezTo>
                <a:cubicBezTo>
                  <a:pt x="53323" y="0"/>
                  <a:pt x="56442" y="1302"/>
                  <a:pt x="58763" y="3475"/>
                </a:cubicBezTo>
                <a:cubicBezTo>
                  <a:pt x="61084" y="1302"/>
                  <a:pt x="64204" y="0"/>
                  <a:pt x="67626" y="0"/>
                </a:cubicBezTo>
                <a:cubicBezTo>
                  <a:pt x="71048" y="0"/>
                  <a:pt x="74168" y="1302"/>
                  <a:pt x="76488" y="3475"/>
                </a:cubicBezTo>
                <a:cubicBezTo>
                  <a:pt x="78809" y="1302"/>
                  <a:pt x="81929" y="0"/>
                  <a:pt x="85351" y="0"/>
                </a:cubicBezTo>
                <a:cubicBezTo>
                  <a:pt x="88773" y="0"/>
                  <a:pt x="91893" y="1302"/>
                  <a:pt x="94214" y="3475"/>
                </a:cubicBezTo>
                <a:cubicBezTo>
                  <a:pt x="96535" y="1302"/>
                  <a:pt x="99654" y="0"/>
                  <a:pt x="103077" y="0"/>
                </a:cubicBezTo>
                <a:cubicBezTo>
                  <a:pt x="110401" y="0"/>
                  <a:pt x="116339" y="5965"/>
                  <a:pt x="116339" y="13323"/>
                </a:cubicBezTo>
                <a:cubicBezTo>
                  <a:pt x="116339" y="15473"/>
                  <a:pt x="115832" y="17504"/>
                  <a:pt x="114882" y="19277"/>
                </a:cubicBezTo>
                <a:cubicBezTo>
                  <a:pt x="118011" y="21671"/>
                  <a:pt x="120000" y="25463"/>
                  <a:pt x="120000" y="29721"/>
                </a:cubicBezTo>
                <a:cubicBezTo>
                  <a:pt x="120000" y="33685"/>
                  <a:pt x="118276" y="37246"/>
                  <a:pt x="115506" y="39647"/>
                </a:cubicBezTo>
                <a:cubicBezTo>
                  <a:pt x="118276" y="42049"/>
                  <a:pt x="120000" y="45609"/>
                  <a:pt x="120000" y="49574"/>
                </a:cubicBezTo>
                <a:cubicBezTo>
                  <a:pt x="120000" y="53538"/>
                  <a:pt x="118276" y="57098"/>
                  <a:pt x="115506" y="59500"/>
                </a:cubicBezTo>
                <a:cubicBezTo>
                  <a:pt x="118276" y="61902"/>
                  <a:pt x="120000" y="65462"/>
                  <a:pt x="120000" y="69426"/>
                </a:cubicBezTo>
                <a:cubicBezTo>
                  <a:pt x="120000" y="76785"/>
                  <a:pt x="114062" y="82750"/>
                  <a:pt x="106737" y="82750"/>
                </a:cubicBezTo>
                <a:lnTo>
                  <a:pt x="105855" y="82661"/>
                </a:lnTo>
                <a:cubicBezTo>
                  <a:pt x="103693" y="86942"/>
                  <a:pt x="99259" y="89844"/>
                  <a:pt x="94150" y="89844"/>
                </a:cubicBezTo>
                <a:cubicBezTo>
                  <a:pt x="92260" y="89844"/>
                  <a:pt x="90461" y="89447"/>
                  <a:pt x="88840" y="88716"/>
                </a:cubicBezTo>
                <a:cubicBezTo>
                  <a:pt x="86454" y="91706"/>
                  <a:pt x="82780" y="93586"/>
                  <a:pt x="78668" y="93586"/>
                </a:cubicBezTo>
                <a:lnTo>
                  <a:pt x="77340" y="93452"/>
                </a:lnTo>
                <a:cubicBezTo>
                  <a:pt x="76492" y="95046"/>
                  <a:pt x="75324" y="96440"/>
                  <a:pt x="73851" y="97460"/>
                </a:cubicBezTo>
                <a:cubicBezTo>
                  <a:pt x="76159" y="99839"/>
                  <a:pt x="77567" y="103092"/>
                  <a:pt x="77567" y="106676"/>
                </a:cubicBezTo>
                <a:cubicBezTo>
                  <a:pt x="77567" y="114034"/>
                  <a:pt x="71629" y="120000"/>
                  <a:pt x="64305" y="120000"/>
                </a:cubicBezTo>
                <a:cubicBezTo>
                  <a:pt x="56980" y="120000"/>
                  <a:pt x="51043" y="114034"/>
                  <a:pt x="51043" y="106676"/>
                </a:cubicBezTo>
                <a:cubicBezTo>
                  <a:pt x="51043" y="102407"/>
                  <a:pt x="53041" y="98608"/>
                  <a:pt x="56183" y="96214"/>
                </a:cubicBezTo>
                <a:cubicBezTo>
                  <a:pt x="53901" y="93843"/>
                  <a:pt x="52513" y="90611"/>
                  <a:pt x="52513" y="87053"/>
                </a:cubicBezTo>
                <a:cubicBezTo>
                  <a:pt x="52513" y="79695"/>
                  <a:pt x="58451" y="73730"/>
                  <a:pt x="65775" y="73730"/>
                </a:cubicBezTo>
                <a:lnTo>
                  <a:pt x="67103" y="73864"/>
                </a:lnTo>
                <a:cubicBezTo>
                  <a:pt x="69307" y="69723"/>
                  <a:pt x="73664" y="66939"/>
                  <a:pt x="78668" y="66939"/>
                </a:cubicBezTo>
                <a:cubicBezTo>
                  <a:pt x="80558" y="66939"/>
                  <a:pt x="82357" y="67336"/>
                  <a:pt x="83978" y="68066"/>
                </a:cubicBezTo>
                <a:cubicBezTo>
                  <a:pt x="86364" y="65077"/>
                  <a:pt x="90038" y="63197"/>
                  <a:pt x="94150" y="63197"/>
                </a:cubicBezTo>
                <a:lnTo>
                  <a:pt x="95036" y="63286"/>
                </a:lnTo>
                <a:cubicBezTo>
                  <a:pt x="95742" y="61827"/>
                  <a:pt x="96755" y="60552"/>
                  <a:pt x="97969" y="59500"/>
                </a:cubicBezTo>
                <a:cubicBezTo>
                  <a:pt x="95199" y="57098"/>
                  <a:pt x="93475" y="53538"/>
                  <a:pt x="93475" y="49574"/>
                </a:cubicBezTo>
                <a:cubicBezTo>
                  <a:pt x="93475" y="45609"/>
                  <a:pt x="95199" y="42049"/>
                  <a:pt x="97969" y="39647"/>
                </a:cubicBezTo>
                <a:cubicBezTo>
                  <a:pt x="95199" y="37246"/>
                  <a:pt x="93475" y="33685"/>
                  <a:pt x="93475" y="29721"/>
                </a:cubicBezTo>
                <a:cubicBezTo>
                  <a:pt x="93475" y="27571"/>
                  <a:pt x="93982" y="25540"/>
                  <a:pt x="94932" y="23767"/>
                </a:cubicBezTo>
                <a:lnTo>
                  <a:pt x="94268" y="23127"/>
                </a:lnTo>
                <a:cubicBezTo>
                  <a:pt x="91939" y="25325"/>
                  <a:pt x="88799" y="26647"/>
                  <a:pt x="85351" y="26647"/>
                </a:cubicBezTo>
                <a:cubicBezTo>
                  <a:pt x="81929" y="26647"/>
                  <a:pt x="78809" y="25345"/>
                  <a:pt x="76488" y="23172"/>
                </a:cubicBezTo>
                <a:cubicBezTo>
                  <a:pt x="74168" y="25345"/>
                  <a:pt x="71048" y="26647"/>
                  <a:pt x="67626" y="26647"/>
                </a:cubicBezTo>
                <a:cubicBezTo>
                  <a:pt x="64204" y="26647"/>
                  <a:pt x="61084" y="25345"/>
                  <a:pt x="58763" y="23172"/>
                </a:cubicBezTo>
                <a:cubicBezTo>
                  <a:pt x="56442" y="25345"/>
                  <a:pt x="53323" y="26647"/>
                  <a:pt x="49900" y="26647"/>
                </a:cubicBezTo>
                <a:cubicBezTo>
                  <a:pt x="46478" y="26647"/>
                  <a:pt x="43359" y="25345"/>
                  <a:pt x="41038" y="23172"/>
                </a:cubicBezTo>
                <a:cubicBezTo>
                  <a:pt x="38717" y="25345"/>
                  <a:pt x="35597" y="26647"/>
                  <a:pt x="32175" y="26647"/>
                </a:cubicBezTo>
                <a:cubicBezTo>
                  <a:pt x="28734" y="26647"/>
                  <a:pt x="25598" y="25330"/>
                  <a:pt x="23271" y="23137"/>
                </a:cubicBezTo>
                <a:cubicBezTo>
                  <a:pt x="23171" y="23289"/>
                  <a:pt x="23038" y="23402"/>
                  <a:pt x="22902" y="23512"/>
                </a:cubicBezTo>
                <a:cubicBezTo>
                  <a:pt x="25506" y="25918"/>
                  <a:pt x="27118" y="29374"/>
                  <a:pt x="27118" y="33208"/>
                </a:cubicBezTo>
                <a:cubicBezTo>
                  <a:pt x="27118" y="37101"/>
                  <a:pt x="25456" y="40604"/>
                  <a:pt x="22777" y="43008"/>
                </a:cubicBezTo>
                <a:cubicBezTo>
                  <a:pt x="25102" y="45393"/>
                  <a:pt x="26524" y="48660"/>
                  <a:pt x="26524" y="52261"/>
                </a:cubicBezTo>
                <a:cubicBezTo>
                  <a:pt x="26524" y="55534"/>
                  <a:pt x="25350" y="58531"/>
                  <a:pt x="23356" y="60811"/>
                </a:cubicBezTo>
                <a:cubicBezTo>
                  <a:pt x="25689" y="63199"/>
                  <a:pt x="27118" y="66473"/>
                  <a:pt x="27118" y="70084"/>
                </a:cubicBezTo>
                <a:cubicBezTo>
                  <a:pt x="27118" y="75923"/>
                  <a:pt x="23378" y="80886"/>
                  <a:pt x="18155" y="82630"/>
                </a:cubicBezTo>
                <a:lnTo>
                  <a:pt x="18155" y="88671"/>
                </a:lnTo>
                <a:cubicBezTo>
                  <a:pt x="18155" y="91385"/>
                  <a:pt x="15964" y="93586"/>
                  <a:pt x="13262" y="93586"/>
                </a:cubicBezTo>
                <a:cubicBezTo>
                  <a:pt x="10559" y="93586"/>
                  <a:pt x="8369" y="91385"/>
                  <a:pt x="8369" y="88671"/>
                </a:cubicBezTo>
                <a:lnTo>
                  <a:pt x="8369" y="82183"/>
                </a:lnTo>
                <a:cubicBezTo>
                  <a:pt x="3776" y="80112"/>
                  <a:pt x="593" y="75471"/>
                  <a:pt x="593" y="70084"/>
                </a:cubicBezTo>
                <a:cubicBezTo>
                  <a:pt x="593" y="66811"/>
                  <a:pt x="1768" y="63814"/>
                  <a:pt x="3762" y="61534"/>
                </a:cubicBezTo>
                <a:cubicBezTo>
                  <a:pt x="1429" y="59146"/>
                  <a:pt x="0" y="55872"/>
                  <a:pt x="0" y="52261"/>
                </a:cubicBezTo>
                <a:cubicBezTo>
                  <a:pt x="0" y="48369"/>
                  <a:pt x="1661" y="44866"/>
                  <a:pt x="4340" y="42462"/>
                </a:cubicBezTo>
                <a:cubicBezTo>
                  <a:pt x="2016" y="40077"/>
                  <a:pt x="593" y="36810"/>
                  <a:pt x="593" y="33208"/>
                </a:cubicBezTo>
                <a:cubicBezTo>
                  <a:pt x="593" y="29095"/>
                  <a:pt x="2449" y="25417"/>
                  <a:pt x="5404" y="23020"/>
                </a:cubicBezTo>
                <a:cubicBezTo>
                  <a:pt x="2800" y="20614"/>
                  <a:pt x="1187" y="17158"/>
                  <a:pt x="1187" y="13323"/>
                </a:cubicBezTo>
                <a:cubicBezTo>
                  <a:pt x="1187" y="5965"/>
                  <a:pt x="7125" y="0"/>
                  <a:pt x="144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0" name="Google Shape;1200;p75"/>
          <p:cNvSpPr/>
          <p:nvPr/>
        </p:nvSpPr>
        <p:spPr>
          <a:xfrm>
            <a:off x="8293275" y="1404641"/>
            <a:ext cx="193444" cy="2575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01" name="Google Shape;1201;p75"/>
          <p:cNvGrpSpPr/>
          <p:nvPr/>
        </p:nvGrpSpPr>
        <p:grpSpPr>
          <a:xfrm>
            <a:off x="6600033" y="2045497"/>
            <a:ext cx="234175" cy="397488"/>
            <a:chOff x="1960331" y="2060848"/>
            <a:chExt cx="2028872" cy="3463828"/>
          </a:xfrm>
        </p:grpSpPr>
        <p:sp>
          <p:nvSpPr>
            <p:cNvPr id="1202" name="Google Shape;1202;p75"/>
            <p:cNvSpPr/>
            <p:nvPr/>
          </p:nvSpPr>
          <p:spPr>
            <a:xfrm>
              <a:off x="2483768" y="206084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3" name="Google Shape;1203;p75"/>
            <p:cNvSpPr/>
            <p:nvPr/>
          </p:nvSpPr>
          <p:spPr>
            <a:xfrm rot="-346245">
              <a:off x="2170737" y="2710023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4" name="Google Shape;1204;p75"/>
            <p:cNvSpPr/>
            <p:nvPr/>
          </p:nvSpPr>
          <p:spPr>
            <a:xfrm rot="-965355">
              <a:off x="2071598" y="3466865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5" name="Google Shape;1205;p75"/>
            <p:cNvSpPr/>
            <p:nvPr/>
          </p:nvSpPr>
          <p:spPr>
            <a:xfrm rot="-1967067">
              <a:off x="2257651" y="418223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206" name="Google Shape;1206;p75"/>
          <p:cNvSpPr/>
          <p:nvPr/>
        </p:nvSpPr>
        <p:spPr>
          <a:xfrm>
            <a:off x="7232016" y="2045497"/>
            <a:ext cx="115441" cy="360000"/>
          </a:xfrm>
          <a:custGeom>
            <a:rect b="b" l="l" r="r" t="t"/>
            <a:pathLst>
              <a:path extrusionOk="0" h="120000" w="120000">
                <a:moveTo>
                  <a:pt x="63158" y="65259"/>
                </a:moveTo>
                <a:cubicBezTo>
                  <a:pt x="71865" y="65649"/>
                  <a:pt x="74498" y="66818"/>
                  <a:pt x="80168" y="67597"/>
                </a:cubicBezTo>
                <a:cubicBezTo>
                  <a:pt x="91446" y="68035"/>
                  <a:pt x="111613" y="65790"/>
                  <a:pt x="116617" y="68911"/>
                </a:cubicBezTo>
                <a:cubicBezTo>
                  <a:pt x="131466" y="80598"/>
                  <a:pt x="92656" y="81384"/>
                  <a:pt x="91880" y="87504"/>
                </a:cubicBezTo>
                <a:cubicBezTo>
                  <a:pt x="90462" y="97763"/>
                  <a:pt x="89483" y="99220"/>
                  <a:pt x="90495" y="119610"/>
                </a:cubicBezTo>
                <a:lnTo>
                  <a:pt x="46148" y="119805"/>
                </a:lnTo>
                <a:cubicBezTo>
                  <a:pt x="40681" y="107727"/>
                  <a:pt x="52084" y="81356"/>
                  <a:pt x="32360" y="84360"/>
                </a:cubicBezTo>
                <a:cubicBezTo>
                  <a:pt x="26083" y="86373"/>
                  <a:pt x="29341" y="107077"/>
                  <a:pt x="29139" y="119610"/>
                </a:cubicBezTo>
                <a:cubicBezTo>
                  <a:pt x="22355" y="119837"/>
                  <a:pt x="27417" y="119837"/>
                  <a:pt x="18204" y="120000"/>
                </a:cubicBezTo>
                <a:cubicBezTo>
                  <a:pt x="15774" y="79545"/>
                  <a:pt x="9191" y="91892"/>
                  <a:pt x="1293" y="85723"/>
                </a:cubicBezTo>
                <a:cubicBezTo>
                  <a:pt x="-4843" y="78599"/>
                  <a:pt x="12702" y="80477"/>
                  <a:pt x="15365" y="80441"/>
                </a:cubicBezTo>
                <a:cubicBezTo>
                  <a:pt x="859" y="76513"/>
                  <a:pt x="-591" y="71081"/>
                  <a:pt x="10998" y="68073"/>
                </a:cubicBezTo>
                <a:cubicBezTo>
                  <a:pt x="18270" y="66541"/>
                  <a:pt x="36631" y="67402"/>
                  <a:pt x="49186" y="67402"/>
                </a:cubicBezTo>
                <a:cubicBezTo>
                  <a:pt x="53033" y="66688"/>
                  <a:pt x="55666" y="65389"/>
                  <a:pt x="63158" y="65259"/>
                </a:cubicBezTo>
                <a:close/>
                <a:moveTo>
                  <a:pt x="31469" y="0"/>
                </a:moveTo>
                <a:lnTo>
                  <a:pt x="85212" y="167"/>
                </a:lnTo>
                <a:cubicBezTo>
                  <a:pt x="88757" y="16049"/>
                  <a:pt x="74870" y="40189"/>
                  <a:pt x="101600" y="45969"/>
                </a:cubicBezTo>
                <a:cubicBezTo>
                  <a:pt x="127519" y="52008"/>
                  <a:pt x="119972" y="61585"/>
                  <a:pt x="108112" y="64090"/>
                </a:cubicBezTo>
                <a:cubicBezTo>
                  <a:pt x="91103" y="66753"/>
                  <a:pt x="75915" y="64350"/>
                  <a:pt x="60728" y="62142"/>
                </a:cubicBezTo>
                <a:cubicBezTo>
                  <a:pt x="49591" y="64545"/>
                  <a:pt x="29341" y="66558"/>
                  <a:pt x="13344" y="63116"/>
                </a:cubicBezTo>
                <a:cubicBezTo>
                  <a:pt x="-5083" y="58051"/>
                  <a:pt x="8955" y="48297"/>
                  <a:pt x="18472" y="46349"/>
                </a:cubicBezTo>
                <a:cubicBezTo>
                  <a:pt x="39665" y="41483"/>
                  <a:pt x="32260" y="17894"/>
                  <a:pt x="3146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7" name="Google Shape;1207;p75"/>
          <p:cNvSpPr/>
          <p:nvPr/>
        </p:nvSpPr>
        <p:spPr>
          <a:xfrm>
            <a:off x="4861480" y="2037091"/>
            <a:ext cx="341005" cy="376812"/>
          </a:xfrm>
          <a:custGeom>
            <a:rect b="b" l="l" r="r" t="t"/>
            <a:pathLst>
              <a:path extrusionOk="0" h="120000" w="120000">
                <a:moveTo>
                  <a:pt x="63197" y="33738"/>
                </a:moveTo>
                <a:cubicBezTo>
                  <a:pt x="66673" y="32891"/>
                  <a:pt x="70460" y="33878"/>
                  <a:pt x="73020" y="36297"/>
                </a:cubicBezTo>
                <a:lnTo>
                  <a:pt x="72194" y="37002"/>
                </a:lnTo>
                <a:cubicBezTo>
                  <a:pt x="69932" y="34869"/>
                  <a:pt x="66595" y="33990"/>
                  <a:pt x="63533" y="34720"/>
                </a:cubicBezTo>
                <a:cubicBezTo>
                  <a:pt x="60275" y="35498"/>
                  <a:pt x="57921" y="37955"/>
                  <a:pt x="57532" y="40985"/>
                </a:cubicBezTo>
                <a:lnTo>
                  <a:pt x="56410" y="40824"/>
                </a:lnTo>
                <a:cubicBezTo>
                  <a:pt x="56524" y="39969"/>
                  <a:pt x="56776" y="39155"/>
                  <a:pt x="57147" y="38401"/>
                </a:cubicBezTo>
                <a:cubicBezTo>
                  <a:pt x="57426" y="37835"/>
                  <a:pt x="57770" y="37302"/>
                  <a:pt x="58175" y="36811"/>
                </a:cubicBezTo>
                <a:close/>
                <a:moveTo>
                  <a:pt x="65022" y="24457"/>
                </a:moveTo>
                <a:cubicBezTo>
                  <a:pt x="66763" y="24168"/>
                  <a:pt x="68603" y="24290"/>
                  <a:pt x="70344" y="24857"/>
                </a:cubicBezTo>
                <a:lnTo>
                  <a:pt x="69952" y="25822"/>
                </a:lnTo>
                <a:cubicBezTo>
                  <a:pt x="66876" y="24824"/>
                  <a:pt x="63456" y="25382"/>
                  <a:pt x="61074" y="27271"/>
                </a:cubicBezTo>
                <a:cubicBezTo>
                  <a:pt x="58541" y="29281"/>
                  <a:pt x="57644" y="32430"/>
                  <a:pt x="58787" y="35299"/>
                </a:cubicBezTo>
                <a:lnTo>
                  <a:pt x="57703" y="35608"/>
                </a:lnTo>
                <a:cubicBezTo>
                  <a:pt x="56748" y="33175"/>
                  <a:pt x="57080" y="30566"/>
                  <a:pt x="58506" y="28452"/>
                </a:cubicBezTo>
                <a:lnTo>
                  <a:pt x="60290" y="26527"/>
                </a:lnTo>
                <a:cubicBezTo>
                  <a:pt x="61638" y="25447"/>
                  <a:pt x="63280" y="24746"/>
                  <a:pt x="65022" y="24457"/>
                </a:cubicBezTo>
                <a:close/>
                <a:moveTo>
                  <a:pt x="63017" y="7932"/>
                </a:moveTo>
                <a:cubicBezTo>
                  <a:pt x="61189" y="8222"/>
                  <a:pt x="59494" y="9106"/>
                  <a:pt x="58307" y="10516"/>
                </a:cubicBezTo>
                <a:lnTo>
                  <a:pt x="58092" y="10396"/>
                </a:lnTo>
                <a:lnTo>
                  <a:pt x="57832" y="10777"/>
                </a:lnTo>
                <a:lnTo>
                  <a:pt x="56007" y="9231"/>
                </a:lnTo>
                <a:cubicBezTo>
                  <a:pt x="51958" y="6971"/>
                  <a:pt x="46650" y="8108"/>
                  <a:pt x="44152" y="11772"/>
                </a:cubicBezTo>
                <a:cubicBezTo>
                  <a:pt x="43997" y="12000"/>
                  <a:pt x="43856" y="12232"/>
                  <a:pt x="43849" y="12516"/>
                </a:cubicBezTo>
                <a:cubicBezTo>
                  <a:pt x="42647" y="17155"/>
                  <a:pt x="44558" y="21629"/>
                  <a:pt x="48390" y="23020"/>
                </a:cubicBezTo>
                <a:lnTo>
                  <a:pt x="48002" y="24003"/>
                </a:lnTo>
                <a:cubicBezTo>
                  <a:pt x="44010" y="22575"/>
                  <a:pt x="41814" y="18301"/>
                  <a:pt x="42506" y="13653"/>
                </a:cubicBezTo>
                <a:cubicBezTo>
                  <a:pt x="38786" y="12115"/>
                  <a:pt x="34329" y="13374"/>
                  <a:pt x="32103" y="16639"/>
                </a:cubicBezTo>
                <a:cubicBezTo>
                  <a:pt x="30339" y="19227"/>
                  <a:pt x="30673" y="21661"/>
                  <a:pt x="32021" y="24062"/>
                </a:cubicBezTo>
                <a:cubicBezTo>
                  <a:pt x="31109" y="24695"/>
                  <a:pt x="30332" y="25500"/>
                  <a:pt x="29697" y="26432"/>
                </a:cubicBezTo>
                <a:cubicBezTo>
                  <a:pt x="26484" y="31145"/>
                  <a:pt x="28101" y="37322"/>
                  <a:pt x="33308" y="40230"/>
                </a:cubicBezTo>
                <a:cubicBezTo>
                  <a:pt x="35050" y="41203"/>
                  <a:pt x="36973" y="41686"/>
                  <a:pt x="38867" y="41490"/>
                </a:cubicBezTo>
                <a:cubicBezTo>
                  <a:pt x="39223" y="38710"/>
                  <a:pt x="40200" y="35979"/>
                  <a:pt x="41801" y="33471"/>
                </a:cubicBezTo>
                <a:lnTo>
                  <a:pt x="42953" y="34073"/>
                </a:lnTo>
                <a:cubicBezTo>
                  <a:pt x="41365" y="36560"/>
                  <a:pt x="40428" y="39280"/>
                  <a:pt x="40328" y="42057"/>
                </a:cubicBezTo>
                <a:cubicBezTo>
                  <a:pt x="41590" y="45393"/>
                  <a:pt x="44880" y="47620"/>
                  <a:pt x="48581" y="47993"/>
                </a:cubicBezTo>
                <a:lnTo>
                  <a:pt x="48781" y="50184"/>
                </a:lnTo>
                <a:cubicBezTo>
                  <a:pt x="49902" y="53692"/>
                  <a:pt x="53697" y="55843"/>
                  <a:pt x="57548" y="55195"/>
                </a:cubicBezTo>
                <a:lnTo>
                  <a:pt x="57618" y="55415"/>
                </a:lnTo>
                <a:lnTo>
                  <a:pt x="58093" y="55291"/>
                </a:lnTo>
                <a:lnTo>
                  <a:pt x="58299" y="57545"/>
                </a:lnTo>
                <a:cubicBezTo>
                  <a:pt x="59622" y="61681"/>
                  <a:pt x="64398" y="64064"/>
                  <a:pt x="68969" y="62867"/>
                </a:cubicBezTo>
                <a:cubicBezTo>
                  <a:pt x="69252" y="62793"/>
                  <a:pt x="69528" y="62707"/>
                  <a:pt x="69745" y="62501"/>
                </a:cubicBezTo>
                <a:cubicBezTo>
                  <a:pt x="73875" y="59920"/>
                  <a:pt x="75799" y="55732"/>
                  <a:pt x="74305" y="52470"/>
                </a:cubicBezTo>
                <a:cubicBezTo>
                  <a:pt x="72182" y="54201"/>
                  <a:pt x="69232" y="54994"/>
                  <a:pt x="66278" y="54607"/>
                </a:cubicBezTo>
                <a:lnTo>
                  <a:pt x="66449" y="53590"/>
                </a:lnTo>
                <a:cubicBezTo>
                  <a:pt x="69683" y="54011"/>
                  <a:pt x="72911" y="52845"/>
                  <a:pt x="74826" y="50563"/>
                </a:cubicBezTo>
                <a:cubicBezTo>
                  <a:pt x="76864" y="48135"/>
                  <a:pt x="77047" y="44888"/>
                  <a:pt x="75292" y="42283"/>
                </a:cubicBezTo>
                <a:lnTo>
                  <a:pt x="76286" y="41785"/>
                </a:lnTo>
                <a:cubicBezTo>
                  <a:pt x="78250" y="44732"/>
                  <a:pt x="78044" y="48400"/>
                  <a:pt x="75759" y="51150"/>
                </a:cubicBezTo>
                <a:lnTo>
                  <a:pt x="75238" y="51624"/>
                </a:lnTo>
                <a:cubicBezTo>
                  <a:pt x="77047" y="55074"/>
                  <a:pt x="75491" y="59492"/>
                  <a:pt x="71584" y="62474"/>
                </a:cubicBezTo>
                <a:cubicBezTo>
                  <a:pt x="73199" y="65874"/>
                  <a:pt x="77435" y="67650"/>
                  <a:pt x="81508" y="66584"/>
                </a:cubicBezTo>
                <a:cubicBezTo>
                  <a:pt x="84237" y="65869"/>
                  <a:pt x="85772" y="64325"/>
                  <a:pt x="86600" y="62271"/>
                </a:cubicBezTo>
                <a:cubicBezTo>
                  <a:pt x="89749" y="63535"/>
                  <a:pt x="93355" y="63118"/>
                  <a:pt x="96054" y="61335"/>
                </a:cubicBezTo>
                <a:lnTo>
                  <a:pt x="97404" y="61772"/>
                </a:lnTo>
                <a:cubicBezTo>
                  <a:pt x="101702" y="61786"/>
                  <a:pt x="104994" y="61541"/>
                  <a:pt x="107068" y="58499"/>
                </a:cubicBezTo>
                <a:cubicBezTo>
                  <a:pt x="108858" y="55874"/>
                  <a:pt x="108720" y="52666"/>
                  <a:pt x="106905" y="50292"/>
                </a:cubicBezTo>
                <a:cubicBezTo>
                  <a:pt x="104977" y="52361"/>
                  <a:pt x="102417" y="53557"/>
                  <a:pt x="99835" y="53556"/>
                </a:cubicBezTo>
                <a:lnTo>
                  <a:pt x="99783" y="52395"/>
                </a:lnTo>
                <a:cubicBezTo>
                  <a:pt x="103249" y="52539"/>
                  <a:pt x="106727" y="50106"/>
                  <a:pt x="108424" y="46320"/>
                </a:cubicBezTo>
                <a:cubicBezTo>
                  <a:pt x="109448" y="43373"/>
                  <a:pt x="108650" y="40160"/>
                  <a:pt x="106333" y="37904"/>
                </a:cubicBezTo>
                <a:cubicBezTo>
                  <a:pt x="104250" y="40505"/>
                  <a:pt x="100678" y="41885"/>
                  <a:pt x="97047" y="41498"/>
                </a:cubicBezTo>
                <a:lnTo>
                  <a:pt x="97189" y="40478"/>
                </a:lnTo>
                <a:cubicBezTo>
                  <a:pt x="100434" y="40821"/>
                  <a:pt x="103627" y="39578"/>
                  <a:pt x="105475" y="37251"/>
                </a:cubicBezTo>
                <a:lnTo>
                  <a:pt x="105643" y="36955"/>
                </a:lnTo>
                <a:cubicBezTo>
                  <a:pt x="105598" y="34146"/>
                  <a:pt x="103931" y="31485"/>
                  <a:pt x="101086" y="29897"/>
                </a:cubicBezTo>
                <a:cubicBezTo>
                  <a:pt x="100043" y="29314"/>
                  <a:pt x="98929" y="28925"/>
                  <a:pt x="97777" y="28840"/>
                </a:cubicBezTo>
                <a:cubicBezTo>
                  <a:pt x="95687" y="33181"/>
                  <a:pt x="91452" y="35893"/>
                  <a:pt x="87331" y="35570"/>
                </a:cubicBezTo>
                <a:cubicBezTo>
                  <a:pt x="87272" y="36540"/>
                  <a:pt x="86897" y="37488"/>
                  <a:pt x="86247" y="38326"/>
                </a:cubicBezTo>
                <a:cubicBezTo>
                  <a:pt x="84916" y="40039"/>
                  <a:pt x="82635" y="41026"/>
                  <a:pt x="80235" y="40925"/>
                </a:cubicBezTo>
                <a:lnTo>
                  <a:pt x="80289" y="39928"/>
                </a:lnTo>
                <a:cubicBezTo>
                  <a:pt x="82291" y="40012"/>
                  <a:pt x="84196" y="39201"/>
                  <a:pt x="85314" y="37790"/>
                </a:cubicBezTo>
                <a:cubicBezTo>
                  <a:pt x="85888" y="37066"/>
                  <a:pt x="86211" y="36239"/>
                  <a:pt x="86256" y="35397"/>
                </a:cubicBezTo>
                <a:lnTo>
                  <a:pt x="85763" y="35318"/>
                </a:lnTo>
                <a:lnTo>
                  <a:pt x="86053" y="34443"/>
                </a:lnTo>
                <a:cubicBezTo>
                  <a:pt x="86142" y="33809"/>
                  <a:pt x="85909" y="33210"/>
                  <a:pt x="85539" y="32656"/>
                </a:cubicBezTo>
                <a:cubicBezTo>
                  <a:pt x="84546" y="31169"/>
                  <a:pt x="82713" y="30228"/>
                  <a:pt x="80706" y="30175"/>
                </a:cubicBezTo>
                <a:lnTo>
                  <a:pt x="80738" y="29177"/>
                </a:lnTo>
                <a:cubicBezTo>
                  <a:pt x="83142" y="29241"/>
                  <a:pt x="85335" y="30384"/>
                  <a:pt x="86514" y="32187"/>
                </a:cubicBezTo>
                <a:cubicBezTo>
                  <a:pt x="86964" y="32876"/>
                  <a:pt x="87241" y="33621"/>
                  <a:pt x="87284" y="34385"/>
                </a:cubicBezTo>
                <a:cubicBezTo>
                  <a:pt x="90884" y="34888"/>
                  <a:pt x="94654" y="32499"/>
                  <a:pt x="96502" y="28590"/>
                </a:cubicBezTo>
                <a:cubicBezTo>
                  <a:pt x="98077" y="24629"/>
                  <a:pt x="96427" y="20080"/>
                  <a:pt x="92309" y="17780"/>
                </a:cubicBezTo>
                <a:cubicBezTo>
                  <a:pt x="90696" y="16880"/>
                  <a:pt x="88913" y="16440"/>
                  <a:pt x="87162" y="16633"/>
                </a:cubicBezTo>
                <a:cubicBezTo>
                  <a:pt x="87519" y="19398"/>
                  <a:pt x="86556" y="21980"/>
                  <a:pt x="84364" y="23625"/>
                </a:cubicBezTo>
                <a:lnTo>
                  <a:pt x="83628" y="22822"/>
                </a:lnTo>
                <a:cubicBezTo>
                  <a:pt x="86067" y="20992"/>
                  <a:pt x="86736" y="17798"/>
                  <a:pt x="85565" y="14623"/>
                </a:cubicBezTo>
                <a:cubicBezTo>
                  <a:pt x="84876" y="12777"/>
                  <a:pt x="83464" y="11147"/>
                  <a:pt x="81479" y="10038"/>
                </a:cubicBezTo>
                <a:cubicBezTo>
                  <a:pt x="77908" y="8044"/>
                  <a:pt x="73499" y="8310"/>
                  <a:pt x="70296" y="10403"/>
                </a:cubicBezTo>
                <a:lnTo>
                  <a:pt x="68522" y="8901"/>
                </a:lnTo>
                <a:cubicBezTo>
                  <a:pt x="66805" y="7942"/>
                  <a:pt x="64845" y="7641"/>
                  <a:pt x="63017" y="7932"/>
                </a:cubicBezTo>
                <a:close/>
                <a:moveTo>
                  <a:pt x="67083" y="19"/>
                </a:moveTo>
                <a:cubicBezTo>
                  <a:pt x="105612" y="741"/>
                  <a:pt x="137680" y="40013"/>
                  <a:pt x="108962" y="71704"/>
                </a:cubicBezTo>
                <a:cubicBezTo>
                  <a:pt x="99549" y="80006"/>
                  <a:pt x="98273" y="91990"/>
                  <a:pt x="106570" y="119350"/>
                </a:cubicBezTo>
                <a:lnTo>
                  <a:pt x="42673" y="120000"/>
                </a:lnTo>
                <a:lnTo>
                  <a:pt x="38366" y="102657"/>
                </a:lnTo>
                <a:cubicBezTo>
                  <a:pt x="26948" y="106100"/>
                  <a:pt x="14328" y="105067"/>
                  <a:pt x="10127" y="101374"/>
                </a:cubicBezTo>
                <a:cubicBezTo>
                  <a:pt x="8066" y="99317"/>
                  <a:pt x="8946" y="92907"/>
                  <a:pt x="11563" y="87947"/>
                </a:cubicBezTo>
                <a:cubicBezTo>
                  <a:pt x="12399" y="86094"/>
                  <a:pt x="8156" y="85449"/>
                  <a:pt x="7255" y="82749"/>
                </a:cubicBezTo>
                <a:cubicBezTo>
                  <a:pt x="6840" y="80241"/>
                  <a:pt x="9633" y="80150"/>
                  <a:pt x="10823" y="78851"/>
                </a:cubicBezTo>
                <a:lnTo>
                  <a:pt x="6515" y="76092"/>
                </a:lnTo>
                <a:cubicBezTo>
                  <a:pt x="4458" y="74176"/>
                  <a:pt x="9082" y="70568"/>
                  <a:pt x="10366" y="67806"/>
                </a:cubicBezTo>
                <a:cubicBezTo>
                  <a:pt x="5869" y="66534"/>
                  <a:pt x="2465" y="64796"/>
                  <a:pt x="108" y="62731"/>
                </a:cubicBezTo>
                <a:cubicBezTo>
                  <a:pt x="-905" y="59306"/>
                  <a:pt x="5397" y="54531"/>
                  <a:pt x="10940" y="48301"/>
                </a:cubicBezTo>
                <a:cubicBezTo>
                  <a:pt x="16751" y="42100"/>
                  <a:pt x="11901" y="37372"/>
                  <a:pt x="16352" y="24057"/>
                </a:cubicBezTo>
                <a:cubicBezTo>
                  <a:pt x="23422" y="7583"/>
                  <a:pt x="40160" y="-453"/>
                  <a:pt x="67083" y="1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8" name="Google Shape;1208;p75"/>
          <p:cNvSpPr/>
          <p:nvPr/>
        </p:nvSpPr>
        <p:spPr>
          <a:xfrm>
            <a:off x="5430443" y="2045477"/>
            <a:ext cx="358193" cy="360040"/>
          </a:xfrm>
          <a:custGeom>
            <a:rect b="b" l="l" r="r" t="t"/>
            <a:pathLst>
              <a:path extrusionOk="0" h="120000" w="120000">
                <a:moveTo>
                  <a:pt x="75996" y="0"/>
                </a:moveTo>
                <a:cubicBezTo>
                  <a:pt x="81801" y="0"/>
                  <a:pt x="86627" y="4171"/>
                  <a:pt x="87322" y="9700"/>
                </a:cubicBezTo>
                <a:cubicBezTo>
                  <a:pt x="80838" y="12572"/>
                  <a:pt x="76915" y="18496"/>
                  <a:pt x="77946" y="24252"/>
                </a:cubicBezTo>
                <a:lnTo>
                  <a:pt x="79490" y="23926"/>
                </a:lnTo>
                <a:cubicBezTo>
                  <a:pt x="78526" y="18383"/>
                  <a:pt x="82913" y="12632"/>
                  <a:pt x="89751" y="10357"/>
                </a:cubicBezTo>
                <a:cubicBezTo>
                  <a:pt x="90123" y="10142"/>
                  <a:pt x="90522" y="10121"/>
                  <a:pt x="90927" y="10121"/>
                </a:cubicBezTo>
                <a:cubicBezTo>
                  <a:pt x="97441" y="10121"/>
                  <a:pt x="102723" y="15375"/>
                  <a:pt x="102723" y="21857"/>
                </a:cubicBezTo>
                <a:lnTo>
                  <a:pt x="102045" y="25194"/>
                </a:lnTo>
                <a:lnTo>
                  <a:pt x="102723" y="25194"/>
                </a:lnTo>
                <a:lnTo>
                  <a:pt x="102723" y="25539"/>
                </a:lnTo>
                <a:cubicBezTo>
                  <a:pt x="108061" y="26061"/>
                  <a:pt x="112147" y="30608"/>
                  <a:pt x="112147" y="36105"/>
                </a:cubicBezTo>
                <a:lnTo>
                  <a:pt x="111489" y="39349"/>
                </a:lnTo>
                <a:cubicBezTo>
                  <a:pt x="116487" y="41408"/>
                  <a:pt x="120000" y="46309"/>
                  <a:pt x="120000" y="52027"/>
                </a:cubicBezTo>
                <a:cubicBezTo>
                  <a:pt x="120000" y="55204"/>
                  <a:pt x="118915" y="58130"/>
                  <a:pt x="117033" y="60387"/>
                </a:cubicBezTo>
                <a:cubicBezTo>
                  <a:pt x="113788" y="64255"/>
                  <a:pt x="109194" y="66004"/>
                  <a:pt x="105084" y="64623"/>
                </a:cubicBezTo>
                <a:lnTo>
                  <a:pt x="104579" y="66110"/>
                </a:lnTo>
                <a:cubicBezTo>
                  <a:pt x="108273" y="67351"/>
                  <a:pt x="112290" y="66427"/>
                  <a:pt x="115594" y="63828"/>
                </a:cubicBezTo>
                <a:cubicBezTo>
                  <a:pt x="117101" y="65705"/>
                  <a:pt x="117817" y="68120"/>
                  <a:pt x="117817" y="70701"/>
                </a:cubicBezTo>
                <a:cubicBezTo>
                  <a:pt x="117817" y="77295"/>
                  <a:pt x="113146" y="82802"/>
                  <a:pt x="106912" y="84108"/>
                </a:cubicBezTo>
                <a:cubicBezTo>
                  <a:pt x="100551" y="85055"/>
                  <a:pt x="94764" y="82573"/>
                  <a:pt x="92822" y="78001"/>
                </a:cubicBezTo>
                <a:cubicBezTo>
                  <a:pt x="93775" y="77347"/>
                  <a:pt x="94536" y="76438"/>
                  <a:pt x="95099" y="75372"/>
                </a:cubicBezTo>
                <a:cubicBezTo>
                  <a:pt x="96574" y="72579"/>
                  <a:pt x="96468" y="69133"/>
                  <a:pt x="94821" y="66296"/>
                </a:cubicBezTo>
                <a:lnTo>
                  <a:pt x="93513" y="67047"/>
                </a:lnTo>
                <a:cubicBezTo>
                  <a:pt x="94888" y="69417"/>
                  <a:pt x="94995" y="72285"/>
                  <a:pt x="93794" y="74611"/>
                </a:cubicBezTo>
                <a:cubicBezTo>
                  <a:pt x="93347" y="75479"/>
                  <a:pt x="92743" y="76222"/>
                  <a:pt x="91863" y="76620"/>
                </a:cubicBezTo>
                <a:lnTo>
                  <a:pt x="90527" y="76976"/>
                </a:lnTo>
                <a:lnTo>
                  <a:pt x="90780" y="77610"/>
                </a:lnTo>
                <a:cubicBezTo>
                  <a:pt x="89663" y="78222"/>
                  <a:pt x="88367" y="78502"/>
                  <a:pt x="87021" y="78409"/>
                </a:cubicBezTo>
                <a:cubicBezTo>
                  <a:pt x="84400" y="78228"/>
                  <a:pt x="81987" y="76660"/>
                  <a:pt x="80654" y="74273"/>
                </a:cubicBezTo>
                <a:lnTo>
                  <a:pt x="79332" y="74999"/>
                </a:lnTo>
                <a:cubicBezTo>
                  <a:pt x="80928" y="77860"/>
                  <a:pt x="83838" y="79725"/>
                  <a:pt x="87002" y="79913"/>
                </a:cubicBezTo>
                <a:cubicBezTo>
                  <a:pt x="88547" y="80005"/>
                  <a:pt x="90038" y="79691"/>
                  <a:pt x="91330" y="78993"/>
                </a:cubicBezTo>
                <a:cubicBezTo>
                  <a:pt x="93878" y="84025"/>
                  <a:pt x="100415" y="86792"/>
                  <a:pt x="107508" y="85783"/>
                </a:cubicBezTo>
                <a:cubicBezTo>
                  <a:pt x="108227" y="87186"/>
                  <a:pt x="108526" y="88786"/>
                  <a:pt x="108526" y="90455"/>
                </a:cubicBezTo>
                <a:cubicBezTo>
                  <a:pt x="108526" y="95126"/>
                  <a:pt x="106181" y="99253"/>
                  <a:pt x="102454" y="101526"/>
                </a:cubicBezTo>
                <a:cubicBezTo>
                  <a:pt x="101461" y="106609"/>
                  <a:pt x="97645" y="110687"/>
                  <a:pt x="92654" y="111944"/>
                </a:cubicBezTo>
                <a:cubicBezTo>
                  <a:pt x="85436" y="113159"/>
                  <a:pt x="78865" y="109976"/>
                  <a:pt x="77376" y="104446"/>
                </a:cubicBezTo>
                <a:lnTo>
                  <a:pt x="75852" y="104852"/>
                </a:lnTo>
                <a:cubicBezTo>
                  <a:pt x="77071" y="109379"/>
                  <a:pt x="81196" y="112545"/>
                  <a:pt x="86447" y="113323"/>
                </a:cubicBezTo>
                <a:cubicBezTo>
                  <a:pt x="84695" y="117304"/>
                  <a:pt x="80662" y="119999"/>
                  <a:pt x="75996" y="119999"/>
                </a:cubicBezTo>
                <a:cubicBezTo>
                  <a:pt x="70587" y="119999"/>
                  <a:pt x="67905" y="116377"/>
                  <a:pt x="64833" y="111382"/>
                </a:cubicBezTo>
                <a:cubicBezTo>
                  <a:pt x="63835" y="108018"/>
                  <a:pt x="62525" y="95316"/>
                  <a:pt x="64655" y="83547"/>
                </a:cubicBezTo>
                <a:cubicBezTo>
                  <a:pt x="69436" y="89290"/>
                  <a:pt x="76166" y="91866"/>
                  <a:pt x="82191" y="90257"/>
                </a:cubicBezTo>
                <a:lnTo>
                  <a:pt x="81585" y="88277"/>
                </a:lnTo>
                <a:cubicBezTo>
                  <a:pt x="75707" y="89816"/>
                  <a:pt x="69035" y="86717"/>
                  <a:pt x="64635" y="80389"/>
                </a:cubicBezTo>
                <a:cubicBezTo>
                  <a:pt x="62374" y="77381"/>
                  <a:pt x="60739" y="60056"/>
                  <a:pt x="64422" y="47088"/>
                </a:cubicBezTo>
                <a:cubicBezTo>
                  <a:pt x="68738" y="41773"/>
                  <a:pt x="75264" y="39834"/>
                  <a:pt x="79977" y="42627"/>
                </a:cubicBezTo>
                <a:lnTo>
                  <a:pt x="80048" y="42508"/>
                </a:lnTo>
                <a:cubicBezTo>
                  <a:pt x="79984" y="43422"/>
                  <a:pt x="80173" y="44343"/>
                  <a:pt x="80562" y="45215"/>
                </a:cubicBezTo>
                <a:cubicBezTo>
                  <a:pt x="81556" y="47452"/>
                  <a:pt x="83703" y="49029"/>
                  <a:pt x="86206" y="49362"/>
                </a:cubicBezTo>
                <a:lnTo>
                  <a:pt x="86361" y="48210"/>
                </a:lnTo>
                <a:cubicBezTo>
                  <a:pt x="84274" y="47932"/>
                  <a:pt x="82482" y="46629"/>
                  <a:pt x="81645" y="44779"/>
                </a:cubicBezTo>
                <a:cubicBezTo>
                  <a:pt x="80759" y="42821"/>
                  <a:pt x="81085" y="40568"/>
                  <a:pt x="82491" y="38936"/>
                </a:cubicBezTo>
                <a:cubicBezTo>
                  <a:pt x="83818" y="37397"/>
                  <a:pt x="85903" y="36647"/>
                  <a:pt x="87982" y="36960"/>
                </a:cubicBezTo>
                <a:lnTo>
                  <a:pt x="88159" y="35811"/>
                </a:lnTo>
                <a:cubicBezTo>
                  <a:pt x="85665" y="35435"/>
                  <a:pt x="83161" y="36348"/>
                  <a:pt x="81574" y="38215"/>
                </a:cubicBezTo>
                <a:lnTo>
                  <a:pt x="80283" y="41061"/>
                </a:lnTo>
                <a:cubicBezTo>
                  <a:pt x="75418" y="38447"/>
                  <a:pt x="69045" y="40035"/>
                  <a:pt x="64407" y="44743"/>
                </a:cubicBezTo>
                <a:cubicBezTo>
                  <a:pt x="61675" y="39647"/>
                  <a:pt x="61956" y="17947"/>
                  <a:pt x="63888" y="10490"/>
                </a:cubicBezTo>
                <a:cubicBezTo>
                  <a:pt x="66390" y="4631"/>
                  <a:pt x="69482" y="0"/>
                  <a:pt x="75996" y="0"/>
                </a:cubicBezTo>
                <a:close/>
                <a:moveTo>
                  <a:pt x="44003" y="0"/>
                </a:moveTo>
                <a:cubicBezTo>
                  <a:pt x="49412" y="0"/>
                  <a:pt x="52094" y="3622"/>
                  <a:pt x="55166" y="8617"/>
                </a:cubicBezTo>
                <a:cubicBezTo>
                  <a:pt x="56164" y="11981"/>
                  <a:pt x="57474" y="24683"/>
                  <a:pt x="55344" y="36452"/>
                </a:cubicBezTo>
                <a:cubicBezTo>
                  <a:pt x="50563" y="30709"/>
                  <a:pt x="43833" y="28133"/>
                  <a:pt x="37808" y="29742"/>
                </a:cubicBezTo>
                <a:lnTo>
                  <a:pt x="38414" y="31722"/>
                </a:lnTo>
                <a:cubicBezTo>
                  <a:pt x="44292" y="30183"/>
                  <a:pt x="50964" y="33282"/>
                  <a:pt x="55364" y="39610"/>
                </a:cubicBezTo>
                <a:cubicBezTo>
                  <a:pt x="57625" y="42618"/>
                  <a:pt x="59260" y="59943"/>
                  <a:pt x="55577" y="72911"/>
                </a:cubicBezTo>
                <a:cubicBezTo>
                  <a:pt x="51261" y="78226"/>
                  <a:pt x="44735" y="80165"/>
                  <a:pt x="40022" y="77372"/>
                </a:cubicBezTo>
                <a:lnTo>
                  <a:pt x="39951" y="77491"/>
                </a:lnTo>
                <a:cubicBezTo>
                  <a:pt x="40015" y="76577"/>
                  <a:pt x="39826" y="75656"/>
                  <a:pt x="39437" y="74784"/>
                </a:cubicBezTo>
                <a:cubicBezTo>
                  <a:pt x="38443" y="72547"/>
                  <a:pt x="36296" y="70970"/>
                  <a:pt x="33793" y="70637"/>
                </a:cubicBezTo>
                <a:lnTo>
                  <a:pt x="33638" y="71789"/>
                </a:lnTo>
                <a:cubicBezTo>
                  <a:pt x="35725" y="72067"/>
                  <a:pt x="37517" y="73370"/>
                  <a:pt x="38354" y="75220"/>
                </a:cubicBezTo>
                <a:cubicBezTo>
                  <a:pt x="39240" y="77178"/>
                  <a:pt x="38914" y="79431"/>
                  <a:pt x="37508" y="81063"/>
                </a:cubicBezTo>
                <a:cubicBezTo>
                  <a:pt x="36181" y="82602"/>
                  <a:pt x="34096" y="83352"/>
                  <a:pt x="32017" y="83039"/>
                </a:cubicBezTo>
                <a:lnTo>
                  <a:pt x="31840" y="84188"/>
                </a:lnTo>
                <a:cubicBezTo>
                  <a:pt x="34334" y="84564"/>
                  <a:pt x="36838" y="83651"/>
                  <a:pt x="38425" y="81784"/>
                </a:cubicBezTo>
                <a:lnTo>
                  <a:pt x="39716" y="78938"/>
                </a:lnTo>
                <a:cubicBezTo>
                  <a:pt x="44581" y="81552"/>
                  <a:pt x="50954" y="79964"/>
                  <a:pt x="55592" y="75256"/>
                </a:cubicBezTo>
                <a:cubicBezTo>
                  <a:pt x="58324" y="80352"/>
                  <a:pt x="58043" y="102052"/>
                  <a:pt x="56111" y="109509"/>
                </a:cubicBezTo>
                <a:cubicBezTo>
                  <a:pt x="53609" y="115368"/>
                  <a:pt x="50517" y="119999"/>
                  <a:pt x="44003" y="119999"/>
                </a:cubicBezTo>
                <a:cubicBezTo>
                  <a:pt x="38198" y="119999"/>
                  <a:pt x="33372" y="115828"/>
                  <a:pt x="32677" y="110299"/>
                </a:cubicBezTo>
                <a:cubicBezTo>
                  <a:pt x="39161" y="107427"/>
                  <a:pt x="43084" y="101503"/>
                  <a:pt x="42053" y="95747"/>
                </a:cubicBezTo>
                <a:lnTo>
                  <a:pt x="40509" y="96073"/>
                </a:lnTo>
                <a:cubicBezTo>
                  <a:pt x="41473" y="101616"/>
                  <a:pt x="37086" y="107367"/>
                  <a:pt x="30248" y="109642"/>
                </a:cubicBezTo>
                <a:cubicBezTo>
                  <a:pt x="29876" y="109857"/>
                  <a:pt x="29477" y="109878"/>
                  <a:pt x="29072" y="109878"/>
                </a:cubicBezTo>
                <a:cubicBezTo>
                  <a:pt x="22558" y="109878"/>
                  <a:pt x="17276" y="104624"/>
                  <a:pt x="17276" y="98142"/>
                </a:cubicBezTo>
                <a:lnTo>
                  <a:pt x="17954" y="94805"/>
                </a:lnTo>
                <a:lnTo>
                  <a:pt x="17276" y="94805"/>
                </a:lnTo>
                <a:lnTo>
                  <a:pt x="17276" y="94460"/>
                </a:lnTo>
                <a:cubicBezTo>
                  <a:pt x="11938" y="93938"/>
                  <a:pt x="7852" y="89391"/>
                  <a:pt x="7852" y="83894"/>
                </a:cubicBezTo>
                <a:lnTo>
                  <a:pt x="8510" y="80650"/>
                </a:lnTo>
                <a:cubicBezTo>
                  <a:pt x="3512" y="78591"/>
                  <a:pt x="0" y="73690"/>
                  <a:pt x="0" y="67973"/>
                </a:cubicBezTo>
                <a:cubicBezTo>
                  <a:pt x="0" y="64795"/>
                  <a:pt x="1084" y="61869"/>
                  <a:pt x="2966" y="59612"/>
                </a:cubicBezTo>
                <a:cubicBezTo>
                  <a:pt x="6211" y="55744"/>
                  <a:pt x="10805" y="53995"/>
                  <a:pt x="14915" y="55376"/>
                </a:cubicBezTo>
                <a:lnTo>
                  <a:pt x="15420" y="53889"/>
                </a:lnTo>
                <a:cubicBezTo>
                  <a:pt x="11726" y="52648"/>
                  <a:pt x="7709" y="53572"/>
                  <a:pt x="4405" y="56171"/>
                </a:cubicBezTo>
                <a:cubicBezTo>
                  <a:pt x="2898" y="54294"/>
                  <a:pt x="2182" y="51879"/>
                  <a:pt x="2182" y="49298"/>
                </a:cubicBezTo>
                <a:cubicBezTo>
                  <a:pt x="2182" y="42704"/>
                  <a:pt x="6853" y="37197"/>
                  <a:pt x="13087" y="35891"/>
                </a:cubicBezTo>
                <a:cubicBezTo>
                  <a:pt x="19448" y="34944"/>
                  <a:pt x="25235" y="37426"/>
                  <a:pt x="27177" y="41998"/>
                </a:cubicBezTo>
                <a:cubicBezTo>
                  <a:pt x="26224" y="42652"/>
                  <a:pt x="25463" y="43561"/>
                  <a:pt x="24900" y="44627"/>
                </a:cubicBezTo>
                <a:cubicBezTo>
                  <a:pt x="23425" y="47420"/>
                  <a:pt x="23531" y="50866"/>
                  <a:pt x="25178" y="53703"/>
                </a:cubicBezTo>
                <a:lnTo>
                  <a:pt x="26486" y="52952"/>
                </a:lnTo>
                <a:cubicBezTo>
                  <a:pt x="25111" y="50582"/>
                  <a:pt x="25004" y="47714"/>
                  <a:pt x="26205" y="45388"/>
                </a:cubicBezTo>
                <a:cubicBezTo>
                  <a:pt x="26652" y="44520"/>
                  <a:pt x="27256" y="43777"/>
                  <a:pt x="28136" y="43379"/>
                </a:cubicBezTo>
                <a:lnTo>
                  <a:pt x="29472" y="43023"/>
                </a:lnTo>
                <a:lnTo>
                  <a:pt x="29219" y="42389"/>
                </a:lnTo>
                <a:cubicBezTo>
                  <a:pt x="30336" y="41777"/>
                  <a:pt x="31632" y="41497"/>
                  <a:pt x="32978" y="41590"/>
                </a:cubicBezTo>
                <a:cubicBezTo>
                  <a:pt x="35599" y="41771"/>
                  <a:pt x="38012" y="43339"/>
                  <a:pt x="39345" y="45726"/>
                </a:cubicBezTo>
                <a:lnTo>
                  <a:pt x="40667" y="45000"/>
                </a:lnTo>
                <a:cubicBezTo>
                  <a:pt x="39071" y="42139"/>
                  <a:pt x="36161" y="40274"/>
                  <a:pt x="32997" y="40086"/>
                </a:cubicBezTo>
                <a:cubicBezTo>
                  <a:pt x="31452" y="39994"/>
                  <a:pt x="29961" y="40308"/>
                  <a:pt x="28669" y="41006"/>
                </a:cubicBezTo>
                <a:cubicBezTo>
                  <a:pt x="26121" y="35974"/>
                  <a:pt x="19584" y="33207"/>
                  <a:pt x="12491" y="34216"/>
                </a:cubicBezTo>
                <a:cubicBezTo>
                  <a:pt x="11772" y="32813"/>
                  <a:pt x="11473" y="31213"/>
                  <a:pt x="11473" y="29544"/>
                </a:cubicBezTo>
                <a:cubicBezTo>
                  <a:pt x="11473" y="24873"/>
                  <a:pt x="13818" y="20746"/>
                  <a:pt x="17545" y="18473"/>
                </a:cubicBezTo>
                <a:cubicBezTo>
                  <a:pt x="18538" y="13390"/>
                  <a:pt x="22354" y="9312"/>
                  <a:pt x="27345" y="8055"/>
                </a:cubicBezTo>
                <a:cubicBezTo>
                  <a:pt x="34563" y="6840"/>
                  <a:pt x="41134" y="10023"/>
                  <a:pt x="42623" y="15553"/>
                </a:cubicBezTo>
                <a:lnTo>
                  <a:pt x="44147" y="15147"/>
                </a:lnTo>
                <a:cubicBezTo>
                  <a:pt x="42928" y="10620"/>
                  <a:pt x="38803" y="7454"/>
                  <a:pt x="33552" y="6676"/>
                </a:cubicBezTo>
                <a:cubicBezTo>
                  <a:pt x="35304" y="2695"/>
                  <a:pt x="39337" y="0"/>
                  <a:pt x="4400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09" name="Google Shape;1209;p75"/>
          <p:cNvGrpSpPr/>
          <p:nvPr/>
        </p:nvGrpSpPr>
        <p:grpSpPr>
          <a:xfrm>
            <a:off x="4292080" y="2009714"/>
            <a:ext cx="359431" cy="404189"/>
            <a:chOff x="4835382" y="-161249"/>
            <a:chExt cx="3078656" cy="3462027"/>
          </a:xfrm>
        </p:grpSpPr>
        <p:sp>
          <p:nvSpPr>
            <p:cNvPr id="1210" name="Google Shape;1210;p75"/>
            <p:cNvSpPr/>
            <p:nvPr/>
          </p:nvSpPr>
          <p:spPr>
            <a:xfrm>
              <a:off x="4835382" y="73243"/>
              <a:ext cx="2920830" cy="3227535"/>
            </a:xfrm>
            <a:custGeom>
              <a:rect b="b" l="l" r="r" t="t"/>
              <a:pathLst>
                <a:path extrusionOk="0" h="120000" w="120000">
                  <a:moveTo>
                    <a:pt x="67083" y="19"/>
                  </a:moveTo>
                  <a:cubicBezTo>
                    <a:pt x="40160" y="-453"/>
                    <a:pt x="23422" y="7583"/>
                    <a:pt x="16352" y="24057"/>
                  </a:cubicBezTo>
                  <a:cubicBezTo>
                    <a:pt x="11901" y="37372"/>
                    <a:pt x="16750" y="42100"/>
                    <a:pt x="10940" y="48301"/>
                  </a:cubicBezTo>
                  <a:cubicBezTo>
                    <a:pt x="5397" y="54531"/>
                    <a:pt x="-905" y="59306"/>
                    <a:pt x="108" y="62731"/>
                  </a:cubicBezTo>
                  <a:cubicBezTo>
                    <a:pt x="2465" y="64795"/>
                    <a:pt x="5869" y="66534"/>
                    <a:pt x="10366" y="67806"/>
                  </a:cubicBezTo>
                  <a:cubicBezTo>
                    <a:pt x="9082" y="70568"/>
                    <a:pt x="4458" y="74176"/>
                    <a:pt x="6515" y="76092"/>
                  </a:cubicBezTo>
                  <a:lnTo>
                    <a:pt x="10823" y="78851"/>
                  </a:lnTo>
                  <a:cubicBezTo>
                    <a:pt x="9633" y="80150"/>
                    <a:pt x="6840" y="80240"/>
                    <a:pt x="7255" y="82749"/>
                  </a:cubicBezTo>
                  <a:cubicBezTo>
                    <a:pt x="8156" y="85449"/>
                    <a:pt x="12398" y="86093"/>
                    <a:pt x="11562" y="87947"/>
                  </a:cubicBezTo>
                  <a:cubicBezTo>
                    <a:pt x="8946" y="92907"/>
                    <a:pt x="8066" y="99317"/>
                    <a:pt x="10127" y="101374"/>
                  </a:cubicBezTo>
                  <a:cubicBezTo>
                    <a:pt x="14327" y="105067"/>
                    <a:pt x="26948" y="106100"/>
                    <a:pt x="38365" y="102657"/>
                  </a:cubicBezTo>
                  <a:lnTo>
                    <a:pt x="42673" y="120000"/>
                  </a:lnTo>
                  <a:lnTo>
                    <a:pt x="106569" y="119350"/>
                  </a:lnTo>
                  <a:cubicBezTo>
                    <a:pt x="98273" y="91990"/>
                    <a:pt x="99550" y="80006"/>
                    <a:pt x="108963" y="71704"/>
                  </a:cubicBezTo>
                  <a:cubicBezTo>
                    <a:pt x="137680" y="40013"/>
                    <a:pt x="105612" y="741"/>
                    <a:pt x="67083" y="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1" name="Google Shape;1211;p75"/>
            <p:cNvSpPr/>
            <p:nvPr/>
          </p:nvSpPr>
          <p:spPr>
            <a:xfrm rot="-3499458">
              <a:off x="5907878" y="-58593"/>
              <a:ext cx="1436045" cy="2141152"/>
            </a:xfrm>
            <a:custGeom>
              <a:rect b="b" l="l" r="r" t="t"/>
              <a:pathLst>
                <a:path extrusionOk="0" h="120000" w="120000">
                  <a:moveTo>
                    <a:pt x="44004" y="46171"/>
                  </a:moveTo>
                  <a:cubicBezTo>
                    <a:pt x="42635" y="46091"/>
                    <a:pt x="41249" y="46111"/>
                    <a:pt x="39872" y="46236"/>
                  </a:cubicBezTo>
                  <a:cubicBezTo>
                    <a:pt x="38035" y="46403"/>
                    <a:pt x="36211" y="46754"/>
                    <a:pt x="34457" y="47296"/>
                  </a:cubicBezTo>
                  <a:lnTo>
                    <a:pt x="35346" y="48725"/>
                  </a:lnTo>
                  <a:cubicBezTo>
                    <a:pt x="41549" y="46781"/>
                    <a:pt x="48751" y="47568"/>
                    <a:pt x="53712" y="50730"/>
                  </a:cubicBezTo>
                  <a:cubicBezTo>
                    <a:pt x="58374" y="53702"/>
                    <a:pt x="60253" y="58266"/>
                    <a:pt x="58591" y="62575"/>
                  </a:cubicBezTo>
                  <a:lnTo>
                    <a:pt x="60819" y="62976"/>
                  </a:lnTo>
                  <a:cubicBezTo>
                    <a:pt x="62709" y="58096"/>
                    <a:pt x="60555" y="52925"/>
                    <a:pt x="55232" y="49565"/>
                  </a:cubicBezTo>
                  <a:cubicBezTo>
                    <a:pt x="52069" y="47568"/>
                    <a:pt x="48110" y="46413"/>
                    <a:pt x="44004" y="46171"/>
                  </a:cubicBezTo>
                  <a:close/>
                  <a:moveTo>
                    <a:pt x="60325" y="39947"/>
                  </a:moveTo>
                  <a:cubicBezTo>
                    <a:pt x="54765" y="39965"/>
                    <a:pt x="49428" y="41643"/>
                    <a:pt x="45800" y="44672"/>
                  </a:cubicBezTo>
                  <a:lnTo>
                    <a:pt x="47545" y="45686"/>
                  </a:lnTo>
                  <a:cubicBezTo>
                    <a:pt x="51806" y="42092"/>
                    <a:pt x="58777" y="40643"/>
                    <a:pt x="65319" y="41992"/>
                  </a:cubicBezTo>
                  <a:cubicBezTo>
                    <a:pt x="71467" y="43259"/>
                    <a:pt x="76182" y="46783"/>
                    <a:pt x="77556" y="51138"/>
                  </a:cubicBezTo>
                  <a:lnTo>
                    <a:pt x="79817" y="50830"/>
                  </a:lnTo>
                  <a:cubicBezTo>
                    <a:pt x="78267" y="45897"/>
                    <a:pt x="72903" y="41912"/>
                    <a:pt x="65905" y="40494"/>
                  </a:cubicBezTo>
                  <a:cubicBezTo>
                    <a:pt x="64057" y="40120"/>
                    <a:pt x="62179" y="39942"/>
                    <a:pt x="60325" y="39947"/>
                  </a:cubicBezTo>
                  <a:close/>
                  <a:moveTo>
                    <a:pt x="54727" y="0"/>
                  </a:moveTo>
                  <a:cubicBezTo>
                    <a:pt x="63338" y="0"/>
                    <a:pt x="70496" y="4171"/>
                    <a:pt x="71526" y="9700"/>
                  </a:cubicBezTo>
                  <a:cubicBezTo>
                    <a:pt x="61909" y="12572"/>
                    <a:pt x="56089" y="18496"/>
                    <a:pt x="57619" y="24252"/>
                  </a:cubicBezTo>
                  <a:lnTo>
                    <a:pt x="59909" y="23926"/>
                  </a:lnTo>
                  <a:cubicBezTo>
                    <a:pt x="58480" y="18383"/>
                    <a:pt x="64987" y="12632"/>
                    <a:pt x="75131" y="10357"/>
                  </a:cubicBezTo>
                  <a:cubicBezTo>
                    <a:pt x="75681" y="10142"/>
                    <a:pt x="76274" y="10121"/>
                    <a:pt x="76874" y="10121"/>
                  </a:cubicBezTo>
                  <a:cubicBezTo>
                    <a:pt x="86538" y="10121"/>
                    <a:pt x="94372" y="15375"/>
                    <a:pt x="94372" y="21857"/>
                  </a:cubicBezTo>
                  <a:lnTo>
                    <a:pt x="93367" y="25194"/>
                  </a:lnTo>
                  <a:lnTo>
                    <a:pt x="94372" y="25194"/>
                  </a:lnTo>
                  <a:lnTo>
                    <a:pt x="94372" y="25539"/>
                  </a:lnTo>
                  <a:cubicBezTo>
                    <a:pt x="102290" y="26061"/>
                    <a:pt x="108352" y="30608"/>
                    <a:pt x="108352" y="36105"/>
                  </a:cubicBezTo>
                  <a:lnTo>
                    <a:pt x="107375" y="39349"/>
                  </a:lnTo>
                  <a:cubicBezTo>
                    <a:pt x="114789" y="41408"/>
                    <a:pt x="120000" y="46309"/>
                    <a:pt x="120000" y="52027"/>
                  </a:cubicBezTo>
                  <a:cubicBezTo>
                    <a:pt x="119999" y="55204"/>
                    <a:pt x="118390" y="58130"/>
                    <a:pt x="115599" y="60387"/>
                  </a:cubicBezTo>
                  <a:cubicBezTo>
                    <a:pt x="110785" y="64255"/>
                    <a:pt x="103970" y="66004"/>
                    <a:pt x="97874" y="64623"/>
                  </a:cubicBezTo>
                  <a:lnTo>
                    <a:pt x="97125" y="66110"/>
                  </a:lnTo>
                  <a:cubicBezTo>
                    <a:pt x="102604" y="67351"/>
                    <a:pt x="108564" y="66427"/>
                    <a:pt x="113464" y="63828"/>
                  </a:cubicBezTo>
                  <a:cubicBezTo>
                    <a:pt x="115699" y="65705"/>
                    <a:pt x="116761" y="68120"/>
                    <a:pt x="116761" y="70701"/>
                  </a:cubicBezTo>
                  <a:cubicBezTo>
                    <a:pt x="116761" y="77295"/>
                    <a:pt x="109833" y="82802"/>
                    <a:pt x="100586" y="84108"/>
                  </a:cubicBezTo>
                  <a:cubicBezTo>
                    <a:pt x="91150" y="85055"/>
                    <a:pt x="82566" y="82573"/>
                    <a:pt x="79686" y="78001"/>
                  </a:cubicBezTo>
                  <a:cubicBezTo>
                    <a:pt x="81100" y="77347"/>
                    <a:pt x="82228" y="76438"/>
                    <a:pt x="83063" y="75372"/>
                  </a:cubicBezTo>
                  <a:cubicBezTo>
                    <a:pt x="85250" y="72579"/>
                    <a:pt x="85094" y="69133"/>
                    <a:pt x="82651" y="66296"/>
                  </a:cubicBezTo>
                  <a:lnTo>
                    <a:pt x="80711" y="67047"/>
                  </a:lnTo>
                  <a:cubicBezTo>
                    <a:pt x="82751" y="69417"/>
                    <a:pt x="82909" y="72285"/>
                    <a:pt x="81128" y="74611"/>
                  </a:cubicBezTo>
                  <a:cubicBezTo>
                    <a:pt x="80464" y="75479"/>
                    <a:pt x="79568" y="76222"/>
                    <a:pt x="78263" y="76620"/>
                  </a:cubicBezTo>
                  <a:lnTo>
                    <a:pt x="76282" y="76976"/>
                  </a:lnTo>
                  <a:lnTo>
                    <a:pt x="76656" y="77610"/>
                  </a:lnTo>
                  <a:cubicBezTo>
                    <a:pt x="75000" y="78222"/>
                    <a:pt x="73077" y="78502"/>
                    <a:pt x="71080" y="78409"/>
                  </a:cubicBezTo>
                  <a:cubicBezTo>
                    <a:pt x="67193" y="78228"/>
                    <a:pt x="63613" y="76660"/>
                    <a:pt x="61637" y="74273"/>
                  </a:cubicBezTo>
                  <a:lnTo>
                    <a:pt x="59675" y="74999"/>
                  </a:lnTo>
                  <a:cubicBezTo>
                    <a:pt x="62042" y="77860"/>
                    <a:pt x="66359" y="79725"/>
                    <a:pt x="71052" y="79913"/>
                  </a:cubicBezTo>
                  <a:cubicBezTo>
                    <a:pt x="73344" y="80005"/>
                    <a:pt x="75556" y="79691"/>
                    <a:pt x="77473" y="78993"/>
                  </a:cubicBezTo>
                  <a:cubicBezTo>
                    <a:pt x="81251" y="84025"/>
                    <a:pt x="90948" y="86792"/>
                    <a:pt x="101470" y="85783"/>
                  </a:cubicBezTo>
                  <a:cubicBezTo>
                    <a:pt x="102537" y="87186"/>
                    <a:pt x="102981" y="88786"/>
                    <a:pt x="102981" y="90455"/>
                  </a:cubicBezTo>
                  <a:cubicBezTo>
                    <a:pt x="102981" y="95008"/>
                    <a:pt x="99676" y="99044"/>
                    <a:pt x="94357" y="101317"/>
                  </a:cubicBezTo>
                  <a:lnTo>
                    <a:pt x="93613" y="101357"/>
                  </a:lnTo>
                  <a:cubicBezTo>
                    <a:pt x="87197" y="101053"/>
                    <a:pt x="81418" y="98334"/>
                    <a:pt x="78612" y="94301"/>
                  </a:cubicBezTo>
                  <a:lnTo>
                    <a:pt x="76513" y="94943"/>
                  </a:lnTo>
                  <a:cubicBezTo>
                    <a:pt x="79645" y="99458"/>
                    <a:pt x="86092" y="102508"/>
                    <a:pt x="93282" y="102868"/>
                  </a:cubicBezTo>
                  <a:cubicBezTo>
                    <a:pt x="91443" y="107337"/>
                    <a:pt x="86157" y="110803"/>
                    <a:pt x="79437" y="111944"/>
                  </a:cubicBezTo>
                  <a:cubicBezTo>
                    <a:pt x="70395" y="112970"/>
                    <a:pt x="62038" y="110860"/>
                    <a:pt x="58616" y="106728"/>
                  </a:cubicBezTo>
                  <a:lnTo>
                    <a:pt x="56453" y="107706"/>
                  </a:lnTo>
                  <a:cubicBezTo>
                    <a:pt x="59205" y="110701"/>
                    <a:pt x="64221" y="112723"/>
                    <a:pt x="70230" y="113323"/>
                  </a:cubicBezTo>
                  <a:cubicBezTo>
                    <a:pt x="67631" y="117304"/>
                    <a:pt x="61648" y="120000"/>
                    <a:pt x="54727" y="120000"/>
                  </a:cubicBezTo>
                  <a:cubicBezTo>
                    <a:pt x="46703" y="120000"/>
                    <a:pt x="42725" y="116377"/>
                    <a:pt x="38168" y="111382"/>
                  </a:cubicBezTo>
                  <a:lnTo>
                    <a:pt x="37561" y="109472"/>
                  </a:lnTo>
                  <a:cubicBezTo>
                    <a:pt x="31278" y="107753"/>
                    <a:pt x="26636" y="103901"/>
                    <a:pt x="25690" y="99251"/>
                  </a:cubicBezTo>
                  <a:cubicBezTo>
                    <a:pt x="20884" y="99915"/>
                    <a:pt x="16297" y="99356"/>
                    <a:pt x="12021" y="96757"/>
                  </a:cubicBezTo>
                  <a:cubicBezTo>
                    <a:pt x="5641" y="92878"/>
                    <a:pt x="4514" y="86563"/>
                    <a:pt x="9287" y="82002"/>
                  </a:cubicBezTo>
                  <a:cubicBezTo>
                    <a:pt x="19150" y="84176"/>
                    <a:pt x="29249" y="82486"/>
                    <a:pt x="33909" y="77662"/>
                  </a:cubicBezTo>
                  <a:lnTo>
                    <a:pt x="35369" y="77892"/>
                  </a:lnTo>
                  <a:cubicBezTo>
                    <a:pt x="43059" y="78367"/>
                    <a:pt x="50286" y="75707"/>
                    <a:pt x="53822" y="71101"/>
                  </a:cubicBezTo>
                  <a:lnTo>
                    <a:pt x="51810" y="70342"/>
                  </a:lnTo>
                  <a:cubicBezTo>
                    <a:pt x="48706" y="74435"/>
                    <a:pt x="42309" y="76790"/>
                    <a:pt x="35497" y="76346"/>
                  </a:cubicBezTo>
                  <a:cubicBezTo>
                    <a:pt x="29095" y="75929"/>
                    <a:pt x="23424" y="73109"/>
                    <a:pt x="20778" y="69027"/>
                  </a:cubicBezTo>
                  <a:lnTo>
                    <a:pt x="18655" y="69632"/>
                  </a:lnTo>
                  <a:cubicBezTo>
                    <a:pt x="21067" y="73363"/>
                    <a:pt x="25726" y="76157"/>
                    <a:pt x="31298" y="77250"/>
                  </a:cubicBezTo>
                  <a:cubicBezTo>
                    <a:pt x="26660" y="81560"/>
                    <a:pt x="16610" y="82641"/>
                    <a:pt x="7274" y="79892"/>
                  </a:cubicBezTo>
                  <a:cubicBezTo>
                    <a:pt x="6650" y="79804"/>
                    <a:pt x="6191" y="79552"/>
                    <a:pt x="5746" y="79282"/>
                  </a:cubicBezTo>
                  <a:cubicBezTo>
                    <a:pt x="-1413" y="74929"/>
                    <a:pt x="-1956" y="67507"/>
                    <a:pt x="4532" y="62705"/>
                  </a:cubicBezTo>
                  <a:lnTo>
                    <a:pt x="8619" y="60685"/>
                  </a:lnTo>
                  <a:lnTo>
                    <a:pt x="7874" y="60232"/>
                  </a:lnTo>
                  <a:lnTo>
                    <a:pt x="8220" y="59977"/>
                  </a:lnTo>
                  <a:cubicBezTo>
                    <a:pt x="2874" y="56024"/>
                    <a:pt x="2937" y="49924"/>
                    <a:pt x="8441" y="45851"/>
                  </a:cubicBezTo>
                  <a:lnTo>
                    <a:pt x="12413" y="43887"/>
                  </a:lnTo>
                  <a:cubicBezTo>
                    <a:pt x="9178" y="39302"/>
                    <a:pt x="9922" y="33728"/>
                    <a:pt x="14948" y="29628"/>
                  </a:cubicBezTo>
                  <a:cubicBezTo>
                    <a:pt x="20359" y="27548"/>
                    <a:pt x="26554" y="26484"/>
                    <a:pt x="32999" y="26358"/>
                  </a:cubicBezTo>
                  <a:lnTo>
                    <a:pt x="32920" y="24548"/>
                  </a:lnTo>
                  <a:cubicBezTo>
                    <a:pt x="26422" y="24675"/>
                    <a:pt x="20162" y="25700"/>
                    <a:pt x="14473" y="27484"/>
                  </a:cubicBezTo>
                  <a:cubicBezTo>
                    <a:pt x="12078" y="25445"/>
                    <a:pt x="10950" y="22833"/>
                    <a:pt x="10950" y="20044"/>
                  </a:cubicBezTo>
                  <a:cubicBezTo>
                    <a:pt x="10950" y="11708"/>
                    <a:pt x="21026" y="4951"/>
                    <a:pt x="33455" y="4951"/>
                  </a:cubicBezTo>
                  <a:cubicBezTo>
                    <a:pt x="35913" y="4951"/>
                    <a:pt x="38279" y="5215"/>
                    <a:pt x="40460" y="5772"/>
                  </a:cubicBezTo>
                  <a:cubicBezTo>
                    <a:pt x="43609" y="2310"/>
                    <a:pt x="47901" y="0"/>
                    <a:pt x="5472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212" name="Google Shape;1212;p75"/>
          <p:cNvSpPr/>
          <p:nvPr/>
        </p:nvSpPr>
        <p:spPr>
          <a:xfrm>
            <a:off x="3734269" y="2057538"/>
            <a:ext cx="305600" cy="335918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13" name="Google Shape;1213;p75"/>
          <p:cNvSpPr/>
          <p:nvPr/>
        </p:nvSpPr>
        <p:spPr>
          <a:xfrm>
            <a:off x="7672979" y="2045497"/>
            <a:ext cx="373296" cy="360000"/>
          </a:xfrm>
          <a:custGeom>
            <a:rect b="b" l="l" r="r" t="t"/>
            <a:pathLst>
              <a:path extrusionOk="0" h="120000" w="120000">
                <a:moveTo>
                  <a:pt x="80111" y="73334"/>
                </a:moveTo>
                <a:cubicBezTo>
                  <a:pt x="76249" y="74075"/>
                  <a:pt x="74792" y="75309"/>
                  <a:pt x="72460" y="76297"/>
                </a:cubicBezTo>
                <a:cubicBezTo>
                  <a:pt x="71149" y="81235"/>
                  <a:pt x="72023" y="84198"/>
                  <a:pt x="75739" y="83704"/>
                </a:cubicBezTo>
                <a:cubicBezTo>
                  <a:pt x="79820" y="82223"/>
                  <a:pt x="80184" y="79260"/>
                  <a:pt x="80111" y="73334"/>
                </a:cubicBezTo>
                <a:close/>
                <a:moveTo>
                  <a:pt x="39888" y="73334"/>
                </a:moveTo>
                <a:cubicBezTo>
                  <a:pt x="39815" y="79260"/>
                  <a:pt x="40179" y="82223"/>
                  <a:pt x="44260" y="83704"/>
                </a:cubicBezTo>
                <a:cubicBezTo>
                  <a:pt x="47976" y="84198"/>
                  <a:pt x="48850" y="81235"/>
                  <a:pt x="47539" y="76297"/>
                </a:cubicBezTo>
                <a:cubicBezTo>
                  <a:pt x="45207" y="75309"/>
                  <a:pt x="43750" y="74075"/>
                  <a:pt x="39888" y="73334"/>
                </a:cubicBezTo>
                <a:close/>
                <a:moveTo>
                  <a:pt x="102033" y="60449"/>
                </a:moveTo>
                <a:cubicBezTo>
                  <a:pt x="102720" y="60513"/>
                  <a:pt x="103366" y="60763"/>
                  <a:pt x="103940" y="61236"/>
                </a:cubicBezTo>
                <a:cubicBezTo>
                  <a:pt x="107000" y="62635"/>
                  <a:pt x="102847" y="68231"/>
                  <a:pt x="108312" y="67162"/>
                </a:cubicBezTo>
                <a:cubicBezTo>
                  <a:pt x="109696" y="66092"/>
                  <a:pt x="113048" y="66503"/>
                  <a:pt x="115307" y="68890"/>
                </a:cubicBezTo>
                <a:cubicBezTo>
                  <a:pt x="116838" y="71770"/>
                  <a:pt x="121210" y="74404"/>
                  <a:pt x="119679" y="77532"/>
                </a:cubicBezTo>
                <a:cubicBezTo>
                  <a:pt x="117056" y="85926"/>
                  <a:pt x="115526" y="87655"/>
                  <a:pt x="114433" y="94815"/>
                </a:cubicBezTo>
                <a:cubicBezTo>
                  <a:pt x="114506" y="104280"/>
                  <a:pt x="113486" y="110782"/>
                  <a:pt x="113777" y="120000"/>
                </a:cubicBezTo>
                <a:lnTo>
                  <a:pt x="105470" y="119506"/>
                </a:lnTo>
                <a:cubicBezTo>
                  <a:pt x="106053" y="109465"/>
                  <a:pt x="106199" y="100905"/>
                  <a:pt x="104814" y="90865"/>
                </a:cubicBezTo>
                <a:cubicBezTo>
                  <a:pt x="103065" y="89218"/>
                  <a:pt x="102191" y="86832"/>
                  <a:pt x="105033" y="82223"/>
                </a:cubicBezTo>
                <a:cubicBezTo>
                  <a:pt x="103940" y="79260"/>
                  <a:pt x="104814" y="77532"/>
                  <a:pt x="100223" y="76297"/>
                </a:cubicBezTo>
                <a:cubicBezTo>
                  <a:pt x="97454" y="74239"/>
                  <a:pt x="93592" y="78355"/>
                  <a:pt x="91916" y="73087"/>
                </a:cubicBezTo>
                <a:cubicBezTo>
                  <a:pt x="90386" y="68622"/>
                  <a:pt x="97224" y="59999"/>
                  <a:pt x="102033" y="60449"/>
                </a:cubicBezTo>
                <a:close/>
                <a:moveTo>
                  <a:pt x="17966" y="60449"/>
                </a:moveTo>
                <a:cubicBezTo>
                  <a:pt x="22775" y="59999"/>
                  <a:pt x="29613" y="68622"/>
                  <a:pt x="28083" y="73087"/>
                </a:cubicBezTo>
                <a:cubicBezTo>
                  <a:pt x="26407" y="78355"/>
                  <a:pt x="22545" y="74239"/>
                  <a:pt x="19776" y="76297"/>
                </a:cubicBezTo>
                <a:cubicBezTo>
                  <a:pt x="15185" y="77532"/>
                  <a:pt x="16059" y="79260"/>
                  <a:pt x="14966" y="82223"/>
                </a:cubicBezTo>
                <a:cubicBezTo>
                  <a:pt x="17808" y="86832"/>
                  <a:pt x="16934" y="89218"/>
                  <a:pt x="15185" y="90865"/>
                </a:cubicBezTo>
                <a:cubicBezTo>
                  <a:pt x="13800" y="100905"/>
                  <a:pt x="13946" y="109465"/>
                  <a:pt x="14529" y="119506"/>
                </a:cubicBezTo>
                <a:lnTo>
                  <a:pt x="6222" y="120000"/>
                </a:lnTo>
                <a:cubicBezTo>
                  <a:pt x="6513" y="110782"/>
                  <a:pt x="5493" y="104280"/>
                  <a:pt x="5566" y="94815"/>
                </a:cubicBezTo>
                <a:cubicBezTo>
                  <a:pt x="4473" y="87655"/>
                  <a:pt x="2943" y="85926"/>
                  <a:pt x="320" y="77532"/>
                </a:cubicBezTo>
                <a:cubicBezTo>
                  <a:pt x="-1210" y="74404"/>
                  <a:pt x="3161" y="71770"/>
                  <a:pt x="4692" y="68890"/>
                </a:cubicBezTo>
                <a:cubicBezTo>
                  <a:pt x="6951" y="66503"/>
                  <a:pt x="10303" y="66092"/>
                  <a:pt x="11687" y="67162"/>
                </a:cubicBezTo>
                <a:cubicBezTo>
                  <a:pt x="17152" y="68231"/>
                  <a:pt x="12999" y="62635"/>
                  <a:pt x="16059" y="61236"/>
                </a:cubicBezTo>
                <a:cubicBezTo>
                  <a:pt x="16633" y="60763"/>
                  <a:pt x="17279" y="60513"/>
                  <a:pt x="17966" y="60449"/>
                </a:cubicBezTo>
                <a:close/>
                <a:moveTo>
                  <a:pt x="83601" y="36314"/>
                </a:moveTo>
                <a:cubicBezTo>
                  <a:pt x="78323" y="35981"/>
                  <a:pt x="76300" y="47502"/>
                  <a:pt x="71586" y="50125"/>
                </a:cubicBezTo>
                <a:cubicBezTo>
                  <a:pt x="64517" y="52841"/>
                  <a:pt x="62914" y="59754"/>
                  <a:pt x="63060" y="70618"/>
                </a:cubicBezTo>
                <a:cubicBezTo>
                  <a:pt x="63424" y="73663"/>
                  <a:pt x="68380" y="70783"/>
                  <a:pt x="72023" y="68643"/>
                </a:cubicBezTo>
                <a:cubicBezTo>
                  <a:pt x="76687" y="65598"/>
                  <a:pt x="90969" y="40578"/>
                  <a:pt x="84702" y="36545"/>
                </a:cubicBezTo>
                <a:cubicBezTo>
                  <a:pt x="84320" y="36411"/>
                  <a:pt x="83953" y="36336"/>
                  <a:pt x="83601" y="36314"/>
                </a:cubicBezTo>
                <a:close/>
                <a:moveTo>
                  <a:pt x="36398" y="36314"/>
                </a:moveTo>
                <a:cubicBezTo>
                  <a:pt x="36046" y="36336"/>
                  <a:pt x="35679" y="36411"/>
                  <a:pt x="35297" y="36545"/>
                </a:cubicBezTo>
                <a:cubicBezTo>
                  <a:pt x="29030" y="40578"/>
                  <a:pt x="43312" y="65598"/>
                  <a:pt x="47976" y="68643"/>
                </a:cubicBezTo>
                <a:cubicBezTo>
                  <a:pt x="51619" y="70783"/>
                  <a:pt x="56575" y="73663"/>
                  <a:pt x="56939" y="70618"/>
                </a:cubicBezTo>
                <a:cubicBezTo>
                  <a:pt x="57085" y="59754"/>
                  <a:pt x="55482" y="52841"/>
                  <a:pt x="48413" y="50125"/>
                </a:cubicBezTo>
                <a:cubicBezTo>
                  <a:pt x="43699" y="47502"/>
                  <a:pt x="41676" y="35981"/>
                  <a:pt x="36398" y="36314"/>
                </a:cubicBezTo>
                <a:close/>
                <a:moveTo>
                  <a:pt x="21306" y="3"/>
                </a:moveTo>
                <a:cubicBezTo>
                  <a:pt x="47630" y="-78"/>
                  <a:pt x="41951" y="20739"/>
                  <a:pt x="59672" y="22944"/>
                </a:cubicBezTo>
                <a:cubicBezTo>
                  <a:pt x="77394" y="20739"/>
                  <a:pt x="72369" y="-78"/>
                  <a:pt x="98693" y="3"/>
                </a:cubicBezTo>
                <a:cubicBezTo>
                  <a:pt x="115599" y="-325"/>
                  <a:pt x="120700" y="23048"/>
                  <a:pt x="115963" y="33335"/>
                </a:cubicBezTo>
                <a:cubicBezTo>
                  <a:pt x="115016" y="36545"/>
                  <a:pt x="112757" y="34076"/>
                  <a:pt x="110717" y="34570"/>
                </a:cubicBezTo>
                <a:cubicBezTo>
                  <a:pt x="109464" y="36591"/>
                  <a:pt x="108463" y="39660"/>
                  <a:pt x="107969" y="41944"/>
                </a:cubicBezTo>
                <a:lnTo>
                  <a:pt x="102191" y="47656"/>
                </a:lnTo>
                <a:cubicBezTo>
                  <a:pt x="104814" y="51606"/>
                  <a:pt x="104377" y="56298"/>
                  <a:pt x="101098" y="57779"/>
                </a:cubicBezTo>
                <a:cubicBezTo>
                  <a:pt x="95268" y="59754"/>
                  <a:pt x="91843" y="62470"/>
                  <a:pt x="91260" y="66668"/>
                </a:cubicBezTo>
                <a:cubicBezTo>
                  <a:pt x="90677" y="72429"/>
                  <a:pt x="90750" y="89795"/>
                  <a:pt x="84921" y="91111"/>
                </a:cubicBezTo>
                <a:cubicBezTo>
                  <a:pt x="80039" y="91276"/>
                  <a:pt x="76031" y="90947"/>
                  <a:pt x="70274" y="91605"/>
                </a:cubicBezTo>
                <a:cubicBezTo>
                  <a:pt x="66922" y="91276"/>
                  <a:pt x="64007" y="85021"/>
                  <a:pt x="62186" y="80001"/>
                </a:cubicBezTo>
                <a:lnTo>
                  <a:pt x="60000" y="83704"/>
                </a:lnTo>
                <a:lnTo>
                  <a:pt x="57813" y="80001"/>
                </a:lnTo>
                <a:cubicBezTo>
                  <a:pt x="55992" y="85021"/>
                  <a:pt x="53077" y="91276"/>
                  <a:pt x="49725" y="91605"/>
                </a:cubicBezTo>
                <a:cubicBezTo>
                  <a:pt x="43968" y="90947"/>
                  <a:pt x="39960" y="91276"/>
                  <a:pt x="35078" y="91111"/>
                </a:cubicBezTo>
                <a:cubicBezTo>
                  <a:pt x="29249" y="89795"/>
                  <a:pt x="29322" y="72429"/>
                  <a:pt x="28739" y="66668"/>
                </a:cubicBezTo>
                <a:cubicBezTo>
                  <a:pt x="28156" y="62470"/>
                  <a:pt x="24731" y="59754"/>
                  <a:pt x="18901" y="57779"/>
                </a:cubicBezTo>
                <a:cubicBezTo>
                  <a:pt x="15622" y="56298"/>
                  <a:pt x="15185" y="51606"/>
                  <a:pt x="17808" y="47656"/>
                </a:cubicBezTo>
                <a:cubicBezTo>
                  <a:pt x="15933" y="45140"/>
                  <a:pt x="15826" y="44459"/>
                  <a:pt x="12182" y="42468"/>
                </a:cubicBezTo>
                <a:cubicBezTo>
                  <a:pt x="11215" y="40621"/>
                  <a:pt x="10249" y="38251"/>
                  <a:pt x="9282" y="36404"/>
                </a:cubicBezTo>
                <a:cubicBezTo>
                  <a:pt x="7242" y="35911"/>
                  <a:pt x="4983" y="36545"/>
                  <a:pt x="4036" y="33335"/>
                </a:cubicBezTo>
                <a:cubicBezTo>
                  <a:pt x="-700" y="23048"/>
                  <a:pt x="4400" y="-325"/>
                  <a:pt x="21306" y="3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14" name="Google Shape;1214;p75"/>
          <p:cNvSpPr/>
          <p:nvPr/>
        </p:nvSpPr>
        <p:spPr>
          <a:xfrm>
            <a:off x="3760469" y="2821406"/>
            <a:ext cx="253200" cy="360000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15" name="Google Shape;1215;p75"/>
          <p:cNvSpPr/>
          <p:nvPr/>
        </p:nvSpPr>
        <p:spPr>
          <a:xfrm>
            <a:off x="8209997" y="2045497"/>
            <a:ext cx="360000" cy="360000"/>
          </a:xfrm>
          <a:custGeom>
            <a:rect b="b" l="l" r="r" t="t"/>
            <a:pathLst>
              <a:path extrusionOk="0" h="120000" w="120000">
                <a:moveTo>
                  <a:pt x="48266" y="17810"/>
                </a:moveTo>
                <a:lnTo>
                  <a:pt x="48266" y="48266"/>
                </a:lnTo>
                <a:lnTo>
                  <a:pt x="17810" y="48266"/>
                </a:lnTo>
                <a:lnTo>
                  <a:pt x="17810" y="71733"/>
                </a:lnTo>
                <a:lnTo>
                  <a:pt x="48266" y="71733"/>
                </a:lnTo>
                <a:lnTo>
                  <a:pt x="48266" y="102189"/>
                </a:lnTo>
                <a:lnTo>
                  <a:pt x="71733" y="102189"/>
                </a:lnTo>
                <a:lnTo>
                  <a:pt x="71733" y="71733"/>
                </a:lnTo>
                <a:lnTo>
                  <a:pt x="102189" y="71733"/>
                </a:lnTo>
                <a:lnTo>
                  <a:pt x="102189" y="48266"/>
                </a:lnTo>
                <a:lnTo>
                  <a:pt x="71733" y="48266"/>
                </a:lnTo>
                <a:lnTo>
                  <a:pt x="71733" y="1781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16" name="Google Shape;1216;p75"/>
          <p:cNvSpPr/>
          <p:nvPr/>
        </p:nvSpPr>
        <p:spPr>
          <a:xfrm>
            <a:off x="4303211" y="2821406"/>
            <a:ext cx="318743" cy="360000"/>
          </a:xfrm>
          <a:custGeom>
            <a:rect b="b" l="l" r="r" t="t"/>
            <a:pathLst>
              <a:path extrusionOk="0" h="120000" w="120000">
                <a:moveTo>
                  <a:pt x="59977" y="84841"/>
                </a:moveTo>
                <a:cubicBezTo>
                  <a:pt x="55118" y="86919"/>
                  <a:pt x="50335" y="88692"/>
                  <a:pt x="45722" y="90160"/>
                </a:cubicBezTo>
                <a:cubicBezTo>
                  <a:pt x="48836" y="104155"/>
                  <a:pt x="54070" y="113333"/>
                  <a:pt x="59999" y="113333"/>
                </a:cubicBezTo>
                <a:cubicBezTo>
                  <a:pt x="65931" y="113333"/>
                  <a:pt x="71166" y="104150"/>
                  <a:pt x="74209" y="90138"/>
                </a:cubicBezTo>
                <a:cubicBezTo>
                  <a:pt x="69600" y="88683"/>
                  <a:pt x="64830" y="86906"/>
                  <a:pt x="59977" y="84841"/>
                </a:cubicBezTo>
                <a:close/>
                <a:moveTo>
                  <a:pt x="76339" y="76964"/>
                </a:moveTo>
                <a:cubicBezTo>
                  <a:pt x="75064" y="77683"/>
                  <a:pt x="73754" y="78372"/>
                  <a:pt x="72423" y="79052"/>
                </a:cubicBezTo>
                <a:lnTo>
                  <a:pt x="68411" y="81005"/>
                </a:lnTo>
                <a:cubicBezTo>
                  <a:pt x="70769" y="82038"/>
                  <a:pt x="73117" y="82929"/>
                  <a:pt x="75437" y="83679"/>
                </a:cubicBezTo>
                <a:cubicBezTo>
                  <a:pt x="75802" y="81522"/>
                  <a:pt x="76096" y="79278"/>
                  <a:pt x="76339" y="76964"/>
                </a:cubicBezTo>
                <a:close/>
                <a:moveTo>
                  <a:pt x="43600" y="76932"/>
                </a:moveTo>
                <a:cubicBezTo>
                  <a:pt x="43836" y="79265"/>
                  <a:pt x="44145" y="81525"/>
                  <a:pt x="44502" y="83700"/>
                </a:cubicBezTo>
                <a:cubicBezTo>
                  <a:pt x="46824" y="82899"/>
                  <a:pt x="49202" y="82013"/>
                  <a:pt x="51614" y="81029"/>
                </a:cubicBezTo>
                <a:cubicBezTo>
                  <a:pt x="50261" y="80405"/>
                  <a:pt x="48919" y="79739"/>
                  <a:pt x="47576" y="79052"/>
                </a:cubicBezTo>
                <a:close/>
                <a:moveTo>
                  <a:pt x="23415" y="64173"/>
                </a:moveTo>
                <a:cubicBezTo>
                  <a:pt x="11232" y="73512"/>
                  <a:pt x="4867" y="82118"/>
                  <a:pt x="7833" y="86666"/>
                </a:cubicBezTo>
                <a:cubicBezTo>
                  <a:pt x="10798" y="91213"/>
                  <a:pt x="22392" y="90637"/>
                  <a:pt x="37636" y="86020"/>
                </a:cubicBezTo>
                <a:cubicBezTo>
                  <a:pt x="36766" y="81751"/>
                  <a:pt x="36109" y="77200"/>
                  <a:pt x="35713" y="72438"/>
                </a:cubicBezTo>
                <a:cubicBezTo>
                  <a:pt x="31266" y="69748"/>
                  <a:pt x="27143" y="66979"/>
                  <a:pt x="23415" y="64173"/>
                </a:cubicBezTo>
                <a:close/>
                <a:moveTo>
                  <a:pt x="96589" y="64092"/>
                </a:moveTo>
                <a:cubicBezTo>
                  <a:pt x="92892" y="66950"/>
                  <a:pt x="88756" y="69728"/>
                  <a:pt x="84299" y="72430"/>
                </a:cubicBezTo>
                <a:cubicBezTo>
                  <a:pt x="83886" y="77191"/>
                  <a:pt x="83239" y="81745"/>
                  <a:pt x="82295" y="86002"/>
                </a:cubicBezTo>
                <a:lnTo>
                  <a:pt x="87078" y="87335"/>
                </a:lnTo>
                <a:cubicBezTo>
                  <a:pt x="88514" y="85944"/>
                  <a:pt x="90586" y="85091"/>
                  <a:pt x="92882" y="85091"/>
                </a:cubicBezTo>
                <a:cubicBezTo>
                  <a:pt x="96304" y="85091"/>
                  <a:pt x="99227" y="86986"/>
                  <a:pt x="100364" y="89662"/>
                </a:cubicBezTo>
                <a:cubicBezTo>
                  <a:pt x="106336" y="90109"/>
                  <a:pt x="110543" y="89155"/>
                  <a:pt x="112166" y="86666"/>
                </a:cubicBezTo>
                <a:cubicBezTo>
                  <a:pt x="115135" y="82113"/>
                  <a:pt x="108753" y="73494"/>
                  <a:pt x="96589" y="64092"/>
                </a:cubicBezTo>
                <a:close/>
                <a:moveTo>
                  <a:pt x="84751" y="55946"/>
                </a:moveTo>
                <a:cubicBezTo>
                  <a:pt x="84828" y="57285"/>
                  <a:pt x="84847" y="58637"/>
                  <a:pt x="84847" y="60000"/>
                </a:cubicBezTo>
                <a:lnTo>
                  <a:pt x="84676" y="64100"/>
                </a:lnTo>
                <a:lnTo>
                  <a:pt x="90928" y="59966"/>
                </a:lnTo>
                <a:cubicBezTo>
                  <a:pt x="88996" y="58599"/>
                  <a:pt x="86945" y="57241"/>
                  <a:pt x="84751" y="55946"/>
                </a:cubicBezTo>
                <a:close/>
                <a:moveTo>
                  <a:pt x="35323" y="55899"/>
                </a:moveTo>
                <a:lnTo>
                  <a:pt x="29071" y="60033"/>
                </a:lnTo>
                <a:cubicBezTo>
                  <a:pt x="31003" y="61400"/>
                  <a:pt x="33053" y="62758"/>
                  <a:pt x="35248" y="64053"/>
                </a:cubicBezTo>
                <a:cubicBezTo>
                  <a:pt x="35171" y="62714"/>
                  <a:pt x="35152" y="61362"/>
                  <a:pt x="35152" y="60000"/>
                </a:cubicBezTo>
                <a:close/>
                <a:moveTo>
                  <a:pt x="59999" y="50414"/>
                </a:moveTo>
                <a:cubicBezTo>
                  <a:pt x="65822" y="50414"/>
                  <a:pt x="70542" y="54593"/>
                  <a:pt x="70542" y="59748"/>
                </a:cubicBezTo>
                <a:cubicBezTo>
                  <a:pt x="70542" y="64903"/>
                  <a:pt x="65822" y="69082"/>
                  <a:pt x="59999" y="69082"/>
                </a:cubicBezTo>
                <a:cubicBezTo>
                  <a:pt x="54177" y="69082"/>
                  <a:pt x="49457" y="64903"/>
                  <a:pt x="49457" y="59748"/>
                </a:cubicBezTo>
                <a:cubicBezTo>
                  <a:pt x="49457" y="54593"/>
                  <a:pt x="54177" y="50414"/>
                  <a:pt x="59999" y="50414"/>
                </a:cubicBezTo>
                <a:close/>
                <a:moveTo>
                  <a:pt x="59976" y="42574"/>
                </a:moveTo>
                <a:cubicBezTo>
                  <a:pt x="57117" y="43848"/>
                  <a:pt x="54237" y="45240"/>
                  <a:pt x="51340" y="46720"/>
                </a:cubicBezTo>
                <a:lnTo>
                  <a:pt x="42966" y="51293"/>
                </a:lnTo>
                <a:cubicBezTo>
                  <a:pt x="42760" y="54124"/>
                  <a:pt x="42681" y="57034"/>
                  <a:pt x="42681" y="60000"/>
                </a:cubicBezTo>
                <a:lnTo>
                  <a:pt x="43014" y="68732"/>
                </a:lnTo>
                <a:cubicBezTo>
                  <a:pt x="45666" y="70298"/>
                  <a:pt x="48456" y="71804"/>
                  <a:pt x="51340" y="73279"/>
                </a:cubicBezTo>
                <a:lnTo>
                  <a:pt x="60023" y="77425"/>
                </a:lnTo>
                <a:cubicBezTo>
                  <a:pt x="62882" y="76152"/>
                  <a:pt x="65762" y="74759"/>
                  <a:pt x="68658" y="73279"/>
                </a:cubicBezTo>
                <a:lnTo>
                  <a:pt x="77033" y="68707"/>
                </a:lnTo>
                <a:cubicBezTo>
                  <a:pt x="77239" y="65875"/>
                  <a:pt x="77318" y="62965"/>
                  <a:pt x="77318" y="60000"/>
                </a:cubicBezTo>
                <a:lnTo>
                  <a:pt x="76985" y="51267"/>
                </a:lnTo>
                <a:cubicBezTo>
                  <a:pt x="74333" y="49701"/>
                  <a:pt x="71543" y="48195"/>
                  <a:pt x="68658" y="46720"/>
                </a:cubicBezTo>
                <a:close/>
                <a:moveTo>
                  <a:pt x="44562" y="36320"/>
                </a:moveTo>
                <a:cubicBezTo>
                  <a:pt x="44197" y="38477"/>
                  <a:pt x="43903" y="40721"/>
                  <a:pt x="43660" y="43035"/>
                </a:cubicBezTo>
                <a:cubicBezTo>
                  <a:pt x="44935" y="42316"/>
                  <a:pt x="46245" y="41627"/>
                  <a:pt x="47576" y="40947"/>
                </a:cubicBezTo>
                <a:lnTo>
                  <a:pt x="51588" y="38994"/>
                </a:lnTo>
                <a:cubicBezTo>
                  <a:pt x="49230" y="37961"/>
                  <a:pt x="46882" y="37070"/>
                  <a:pt x="44562" y="36320"/>
                </a:cubicBezTo>
                <a:close/>
                <a:moveTo>
                  <a:pt x="75497" y="36299"/>
                </a:moveTo>
                <a:cubicBezTo>
                  <a:pt x="73175" y="37100"/>
                  <a:pt x="70797" y="37986"/>
                  <a:pt x="68385" y="38970"/>
                </a:cubicBezTo>
                <a:cubicBezTo>
                  <a:pt x="69738" y="39594"/>
                  <a:pt x="71080" y="40260"/>
                  <a:pt x="72423" y="40947"/>
                </a:cubicBezTo>
                <a:lnTo>
                  <a:pt x="76399" y="43067"/>
                </a:lnTo>
                <a:cubicBezTo>
                  <a:pt x="76163" y="40734"/>
                  <a:pt x="75854" y="38474"/>
                  <a:pt x="75497" y="36299"/>
                </a:cubicBezTo>
                <a:close/>
                <a:moveTo>
                  <a:pt x="101742" y="30222"/>
                </a:moveTo>
                <a:cubicBezTo>
                  <a:pt x="96584" y="30390"/>
                  <a:pt x="89921" y="31683"/>
                  <a:pt x="82363" y="33979"/>
                </a:cubicBezTo>
                <a:cubicBezTo>
                  <a:pt x="83233" y="38248"/>
                  <a:pt x="83890" y="42799"/>
                  <a:pt x="84286" y="47561"/>
                </a:cubicBezTo>
                <a:cubicBezTo>
                  <a:pt x="88733" y="50251"/>
                  <a:pt x="92856" y="53020"/>
                  <a:pt x="96584" y="55826"/>
                </a:cubicBezTo>
                <a:cubicBezTo>
                  <a:pt x="108767" y="46487"/>
                  <a:pt x="115132" y="37881"/>
                  <a:pt x="112166" y="33333"/>
                </a:cubicBezTo>
                <a:cubicBezTo>
                  <a:pt x="110671" y="31041"/>
                  <a:pt x="106985" y="30051"/>
                  <a:pt x="101742" y="30222"/>
                </a:cubicBezTo>
                <a:close/>
                <a:moveTo>
                  <a:pt x="18257" y="30222"/>
                </a:moveTo>
                <a:cubicBezTo>
                  <a:pt x="13014" y="30051"/>
                  <a:pt x="9327" y="31041"/>
                  <a:pt x="7833" y="33333"/>
                </a:cubicBezTo>
                <a:cubicBezTo>
                  <a:pt x="6626" y="35184"/>
                  <a:pt x="6965" y="37708"/>
                  <a:pt x="8654" y="40665"/>
                </a:cubicBezTo>
                <a:cubicBezTo>
                  <a:pt x="8945" y="40600"/>
                  <a:pt x="9245" y="40585"/>
                  <a:pt x="9549" y="40585"/>
                </a:cubicBezTo>
                <a:cubicBezTo>
                  <a:pt x="13987" y="40585"/>
                  <a:pt x="17584" y="43770"/>
                  <a:pt x="17584" y="47699"/>
                </a:cubicBezTo>
                <a:cubicBezTo>
                  <a:pt x="17584" y="48674"/>
                  <a:pt x="17362" y="49604"/>
                  <a:pt x="16959" y="50449"/>
                </a:cubicBezTo>
                <a:cubicBezTo>
                  <a:pt x="18848" y="52238"/>
                  <a:pt x="21017" y="54057"/>
                  <a:pt x="23410" y="55907"/>
                </a:cubicBezTo>
                <a:cubicBezTo>
                  <a:pt x="27107" y="53049"/>
                  <a:pt x="31243" y="50271"/>
                  <a:pt x="35700" y="47569"/>
                </a:cubicBezTo>
                <a:cubicBezTo>
                  <a:pt x="36113" y="42808"/>
                  <a:pt x="36760" y="38254"/>
                  <a:pt x="37704" y="33997"/>
                </a:cubicBezTo>
                <a:cubicBezTo>
                  <a:pt x="30118" y="31690"/>
                  <a:pt x="23430" y="30391"/>
                  <a:pt x="18257" y="30222"/>
                </a:cubicBezTo>
                <a:close/>
                <a:moveTo>
                  <a:pt x="59999" y="6666"/>
                </a:moveTo>
                <a:cubicBezTo>
                  <a:pt x="54068" y="6666"/>
                  <a:pt x="48833" y="15849"/>
                  <a:pt x="45790" y="29861"/>
                </a:cubicBezTo>
                <a:cubicBezTo>
                  <a:pt x="50399" y="31316"/>
                  <a:pt x="55169" y="33093"/>
                  <a:pt x="60022" y="35158"/>
                </a:cubicBezTo>
                <a:cubicBezTo>
                  <a:pt x="64881" y="33080"/>
                  <a:pt x="69664" y="31307"/>
                  <a:pt x="74277" y="29839"/>
                </a:cubicBezTo>
                <a:cubicBezTo>
                  <a:pt x="73282" y="25366"/>
                  <a:pt x="72070" y="21384"/>
                  <a:pt x="70645" y="18052"/>
                </a:cubicBezTo>
                <a:cubicBezTo>
                  <a:pt x="70611" y="18061"/>
                  <a:pt x="70576" y="18061"/>
                  <a:pt x="70542" y="18061"/>
                </a:cubicBezTo>
                <a:cubicBezTo>
                  <a:pt x="66105" y="18061"/>
                  <a:pt x="62507" y="14876"/>
                  <a:pt x="62507" y="10947"/>
                </a:cubicBezTo>
                <a:cubicBezTo>
                  <a:pt x="62507" y="9808"/>
                  <a:pt x="62810" y="8731"/>
                  <a:pt x="63420" y="7808"/>
                </a:cubicBezTo>
                <a:cubicBezTo>
                  <a:pt x="62352" y="7036"/>
                  <a:pt x="61190" y="6666"/>
                  <a:pt x="59999" y="6666"/>
                </a:cubicBezTo>
                <a:close/>
                <a:moveTo>
                  <a:pt x="59999" y="0"/>
                </a:moveTo>
                <a:cubicBezTo>
                  <a:pt x="63135" y="0"/>
                  <a:pt x="66135" y="1402"/>
                  <a:pt x="68856" y="3996"/>
                </a:cubicBezTo>
                <a:cubicBezTo>
                  <a:pt x="69399" y="3887"/>
                  <a:pt x="69963" y="3833"/>
                  <a:pt x="70542" y="3833"/>
                </a:cubicBezTo>
                <a:cubicBezTo>
                  <a:pt x="74979" y="3833"/>
                  <a:pt x="78577" y="7018"/>
                  <a:pt x="78577" y="10947"/>
                </a:cubicBezTo>
                <a:cubicBezTo>
                  <a:pt x="78577" y="12697"/>
                  <a:pt x="77863" y="14299"/>
                  <a:pt x="76602" y="15480"/>
                </a:cubicBezTo>
                <a:cubicBezTo>
                  <a:pt x="78301" y="19098"/>
                  <a:pt x="79756" y="23267"/>
                  <a:pt x="80957" y="27859"/>
                </a:cubicBezTo>
                <a:cubicBezTo>
                  <a:pt x="99531" y="22844"/>
                  <a:pt x="114274" y="23232"/>
                  <a:pt x="118687" y="30000"/>
                </a:cubicBezTo>
                <a:cubicBezTo>
                  <a:pt x="123099" y="36767"/>
                  <a:pt x="116108" y="48265"/>
                  <a:pt x="101922" y="60005"/>
                </a:cubicBezTo>
                <a:cubicBezTo>
                  <a:pt x="116110" y="71738"/>
                  <a:pt x="123099" y="83233"/>
                  <a:pt x="118687" y="90000"/>
                </a:cubicBezTo>
                <a:cubicBezTo>
                  <a:pt x="115932" y="94225"/>
                  <a:pt x="109149" y="95963"/>
                  <a:pt x="99921" y="95451"/>
                </a:cubicBezTo>
                <a:cubicBezTo>
                  <a:pt x="98668" y="97766"/>
                  <a:pt x="95980" y="99318"/>
                  <a:pt x="92882" y="99318"/>
                </a:cubicBezTo>
                <a:cubicBezTo>
                  <a:pt x="88787" y="99318"/>
                  <a:pt x="85408" y="96607"/>
                  <a:pt x="84949" y="93097"/>
                </a:cubicBezTo>
                <a:cubicBezTo>
                  <a:pt x="83632" y="92839"/>
                  <a:pt x="82308" y="92504"/>
                  <a:pt x="80963" y="92141"/>
                </a:cubicBezTo>
                <a:cubicBezTo>
                  <a:pt x="76576" y="108889"/>
                  <a:pt x="68825" y="120000"/>
                  <a:pt x="59999" y="120000"/>
                </a:cubicBezTo>
                <a:cubicBezTo>
                  <a:pt x="51174" y="120000"/>
                  <a:pt x="43423" y="108889"/>
                  <a:pt x="39042" y="92140"/>
                </a:cubicBezTo>
                <a:cubicBezTo>
                  <a:pt x="20467" y="97155"/>
                  <a:pt x="5725" y="96767"/>
                  <a:pt x="1312" y="90000"/>
                </a:cubicBezTo>
                <a:cubicBezTo>
                  <a:pt x="-3099" y="83232"/>
                  <a:pt x="3891" y="71734"/>
                  <a:pt x="18077" y="59994"/>
                </a:cubicBezTo>
                <a:cubicBezTo>
                  <a:pt x="15840" y="58145"/>
                  <a:pt x="13782" y="56301"/>
                  <a:pt x="11955" y="54452"/>
                </a:cubicBezTo>
                <a:cubicBezTo>
                  <a:pt x="11204" y="54698"/>
                  <a:pt x="10392" y="54813"/>
                  <a:pt x="9549" y="54813"/>
                </a:cubicBezTo>
                <a:cubicBezTo>
                  <a:pt x="5112" y="54813"/>
                  <a:pt x="1515" y="51628"/>
                  <a:pt x="1515" y="47699"/>
                </a:cubicBezTo>
                <a:cubicBezTo>
                  <a:pt x="1515" y="46180"/>
                  <a:pt x="2053" y="44772"/>
                  <a:pt x="3089" y="43691"/>
                </a:cubicBezTo>
                <a:cubicBezTo>
                  <a:pt x="-197" y="38284"/>
                  <a:pt x="-974" y="33507"/>
                  <a:pt x="1312" y="30000"/>
                </a:cubicBezTo>
                <a:cubicBezTo>
                  <a:pt x="5724" y="23233"/>
                  <a:pt x="20465" y="22845"/>
                  <a:pt x="39036" y="27858"/>
                </a:cubicBezTo>
                <a:cubicBezTo>
                  <a:pt x="43423" y="11110"/>
                  <a:pt x="51174" y="0"/>
                  <a:pt x="59999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17" name="Google Shape;1217;p75"/>
          <p:cNvSpPr/>
          <p:nvPr/>
        </p:nvSpPr>
        <p:spPr>
          <a:xfrm>
            <a:off x="6027872" y="2833290"/>
            <a:ext cx="340626" cy="333972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18" name="Google Shape;1218;p75"/>
          <p:cNvSpPr/>
          <p:nvPr/>
        </p:nvSpPr>
        <p:spPr>
          <a:xfrm>
            <a:off x="5440459" y="2858907"/>
            <a:ext cx="338160" cy="284999"/>
          </a:xfrm>
          <a:custGeom>
            <a:rect b="b" l="l" r="r" t="t"/>
            <a:pathLst>
              <a:path extrusionOk="0" h="120000" w="120000">
                <a:moveTo>
                  <a:pt x="53807" y="67761"/>
                </a:moveTo>
                <a:lnTo>
                  <a:pt x="53807" y="80506"/>
                </a:lnTo>
                <a:lnTo>
                  <a:pt x="43066" y="80506"/>
                </a:lnTo>
                <a:lnTo>
                  <a:pt x="43066" y="95200"/>
                </a:lnTo>
                <a:lnTo>
                  <a:pt x="53807" y="95200"/>
                </a:lnTo>
                <a:lnTo>
                  <a:pt x="53807" y="107945"/>
                </a:lnTo>
                <a:lnTo>
                  <a:pt x="66192" y="107945"/>
                </a:lnTo>
                <a:lnTo>
                  <a:pt x="66192" y="95200"/>
                </a:lnTo>
                <a:lnTo>
                  <a:pt x="76933" y="95200"/>
                </a:lnTo>
                <a:lnTo>
                  <a:pt x="76933" y="80506"/>
                </a:lnTo>
                <a:lnTo>
                  <a:pt x="66192" y="80506"/>
                </a:lnTo>
                <a:lnTo>
                  <a:pt x="66192" y="67761"/>
                </a:lnTo>
                <a:close/>
                <a:moveTo>
                  <a:pt x="0" y="56182"/>
                </a:moveTo>
                <a:lnTo>
                  <a:pt x="120000" y="56182"/>
                </a:lnTo>
                <a:lnTo>
                  <a:pt x="120000" y="104436"/>
                </a:lnTo>
                <a:cubicBezTo>
                  <a:pt x="120000" y="113032"/>
                  <a:pt x="114127" y="120000"/>
                  <a:pt x="106883" y="120000"/>
                </a:cubicBezTo>
                <a:lnTo>
                  <a:pt x="13116" y="120000"/>
                </a:lnTo>
                <a:cubicBezTo>
                  <a:pt x="5872" y="120000"/>
                  <a:pt x="0" y="113032"/>
                  <a:pt x="0" y="104436"/>
                </a:cubicBezTo>
                <a:close/>
                <a:moveTo>
                  <a:pt x="37079" y="8811"/>
                </a:moveTo>
                <a:cubicBezTo>
                  <a:pt x="34557" y="8811"/>
                  <a:pt x="32512" y="11237"/>
                  <a:pt x="32512" y="14230"/>
                </a:cubicBezTo>
                <a:lnTo>
                  <a:pt x="32512" y="26623"/>
                </a:lnTo>
                <a:lnTo>
                  <a:pt x="87487" y="26623"/>
                </a:lnTo>
                <a:lnTo>
                  <a:pt x="87487" y="14230"/>
                </a:lnTo>
                <a:cubicBezTo>
                  <a:pt x="87487" y="11237"/>
                  <a:pt x="85442" y="8811"/>
                  <a:pt x="82920" y="8811"/>
                </a:cubicBezTo>
                <a:close/>
                <a:moveTo>
                  <a:pt x="31233" y="0"/>
                </a:moveTo>
                <a:lnTo>
                  <a:pt x="88766" y="0"/>
                </a:lnTo>
                <a:cubicBezTo>
                  <a:pt x="92150" y="0"/>
                  <a:pt x="94894" y="3255"/>
                  <a:pt x="94894" y="7271"/>
                </a:cubicBezTo>
                <a:lnTo>
                  <a:pt x="94894" y="26623"/>
                </a:lnTo>
                <a:lnTo>
                  <a:pt x="106883" y="26623"/>
                </a:lnTo>
                <a:cubicBezTo>
                  <a:pt x="114127" y="26623"/>
                  <a:pt x="120000" y="33591"/>
                  <a:pt x="120000" y="42186"/>
                </a:cubicBezTo>
                <a:lnTo>
                  <a:pt x="120000" y="49853"/>
                </a:lnTo>
                <a:lnTo>
                  <a:pt x="0" y="49853"/>
                </a:lnTo>
                <a:lnTo>
                  <a:pt x="0" y="42186"/>
                </a:lnTo>
                <a:cubicBezTo>
                  <a:pt x="0" y="33591"/>
                  <a:pt x="5872" y="26623"/>
                  <a:pt x="13116" y="26623"/>
                </a:cubicBezTo>
                <a:lnTo>
                  <a:pt x="25105" y="26623"/>
                </a:lnTo>
                <a:lnTo>
                  <a:pt x="25105" y="7271"/>
                </a:lnTo>
                <a:cubicBezTo>
                  <a:pt x="25105" y="3255"/>
                  <a:pt x="27849" y="0"/>
                  <a:pt x="3123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19" name="Google Shape;1219;p75"/>
          <p:cNvSpPr/>
          <p:nvPr/>
        </p:nvSpPr>
        <p:spPr>
          <a:xfrm>
            <a:off x="4862902" y="2833809"/>
            <a:ext cx="338160" cy="335194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0" name="Google Shape;1220;p75"/>
          <p:cNvSpPr/>
          <p:nvPr/>
        </p:nvSpPr>
        <p:spPr>
          <a:xfrm rot="2942052">
            <a:off x="6566376" y="2834205"/>
            <a:ext cx="314333" cy="33440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1" name="Google Shape;1221;p75"/>
          <p:cNvSpPr/>
          <p:nvPr/>
        </p:nvSpPr>
        <p:spPr>
          <a:xfrm flipH="1" rot="-2675106">
            <a:off x="4976755" y="3535534"/>
            <a:ext cx="110455" cy="432000"/>
          </a:xfrm>
          <a:custGeom>
            <a:rect b="b" l="l" r="r" t="t"/>
            <a:pathLst>
              <a:path extrusionOk="0" h="120000" w="120000">
                <a:moveTo>
                  <a:pt x="37208" y="53011"/>
                </a:moveTo>
                <a:cubicBezTo>
                  <a:pt x="39415" y="52206"/>
                  <a:pt x="48956" y="51601"/>
                  <a:pt x="60392" y="51601"/>
                </a:cubicBezTo>
                <a:cubicBezTo>
                  <a:pt x="73462" y="51601"/>
                  <a:pt x="84057" y="52392"/>
                  <a:pt x="84057" y="53367"/>
                </a:cubicBezTo>
                <a:lnTo>
                  <a:pt x="83786" y="53569"/>
                </a:lnTo>
                <a:lnTo>
                  <a:pt x="84121" y="53569"/>
                </a:lnTo>
                <a:lnTo>
                  <a:pt x="84121" y="80594"/>
                </a:lnTo>
                <a:cubicBezTo>
                  <a:pt x="84121" y="84354"/>
                  <a:pt x="73511" y="87403"/>
                  <a:pt x="60424" y="87403"/>
                </a:cubicBezTo>
                <a:cubicBezTo>
                  <a:pt x="47337" y="87403"/>
                  <a:pt x="36727" y="84354"/>
                  <a:pt x="36727" y="80594"/>
                </a:cubicBezTo>
                <a:cubicBezTo>
                  <a:pt x="36727" y="71585"/>
                  <a:pt x="36728" y="62577"/>
                  <a:pt x="36728" y="53569"/>
                </a:cubicBezTo>
                <a:lnTo>
                  <a:pt x="37000" y="53569"/>
                </a:lnTo>
                <a:cubicBezTo>
                  <a:pt x="36786" y="53511"/>
                  <a:pt x="36728" y="53440"/>
                  <a:pt x="36728" y="53367"/>
                </a:cubicBezTo>
                <a:cubicBezTo>
                  <a:pt x="36728" y="53245"/>
                  <a:pt x="36893" y="53126"/>
                  <a:pt x="37208" y="53011"/>
                </a:cubicBezTo>
                <a:close/>
                <a:moveTo>
                  <a:pt x="4441" y="3464"/>
                </a:moveTo>
                <a:cubicBezTo>
                  <a:pt x="3686" y="3746"/>
                  <a:pt x="3289" y="4038"/>
                  <a:pt x="3289" y="4338"/>
                </a:cubicBezTo>
                <a:cubicBezTo>
                  <a:pt x="3289" y="5715"/>
                  <a:pt x="11681" y="6943"/>
                  <a:pt x="24804" y="7715"/>
                </a:cubicBezTo>
                <a:lnTo>
                  <a:pt x="28818" y="13283"/>
                </a:lnTo>
                <a:cubicBezTo>
                  <a:pt x="11528" y="14072"/>
                  <a:pt x="0" y="15527"/>
                  <a:pt x="0" y="17187"/>
                </a:cubicBezTo>
                <a:cubicBezTo>
                  <a:pt x="0" y="18693"/>
                  <a:pt x="9470" y="20029"/>
                  <a:pt x="24130" y="20847"/>
                </a:cubicBezTo>
                <a:lnTo>
                  <a:pt x="24093" y="20919"/>
                </a:lnTo>
                <a:lnTo>
                  <a:pt x="24093" y="83530"/>
                </a:lnTo>
                <a:cubicBezTo>
                  <a:pt x="24093" y="86249"/>
                  <a:pt x="32736" y="88576"/>
                  <a:pt x="45033" y="89489"/>
                </a:cubicBezTo>
                <a:cubicBezTo>
                  <a:pt x="44434" y="89689"/>
                  <a:pt x="44137" y="89922"/>
                  <a:pt x="44137" y="90169"/>
                </a:cubicBezTo>
                <a:lnTo>
                  <a:pt x="44137" y="90653"/>
                </a:lnTo>
                <a:cubicBezTo>
                  <a:pt x="44137" y="91506"/>
                  <a:pt x="47697" y="92197"/>
                  <a:pt x="52088" y="92197"/>
                </a:cubicBezTo>
                <a:lnTo>
                  <a:pt x="55084" y="92197"/>
                </a:lnTo>
                <a:cubicBezTo>
                  <a:pt x="55923" y="101305"/>
                  <a:pt x="57566" y="109747"/>
                  <a:pt x="57136" y="120000"/>
                </a:cubicBezTo>
                <a:lnTo>
                  <a:pt x="64108" y="116125"/>
                </a:lnTo>
                <a:cubicBezTo>
                  <a:pt x="64431" y="107699"/>
                  <a:pt x="64754" y="100394"/>
                  <a:pt x="65075" y="92197"/>
                </a:cubicBezTo>
                <a:lnTo>
                  <a:pt x="67911" y="92197"/>
                </a:lnTo>
                <a:cubicBezTo>
                  <a:pt x="72302" y="92197"/>
                  <a:pt x="75862" y="91506"/>
                  <a:pt x="75862" y="90653"/>
                </a:cubicBezTo>
                <a:lnTo>
                  <a:pt x="75862" y="90169"/>
                </a:lnTo>
                <a:cubicBezTo>
                  <a:pt x="75862" y="89922"/>
                  <a:pt x="75565" y="89689"/>
                  <a:pt x="74965" y="89489"/>
                </a:cubicBezTo>
                <a:cubicBezTo>
                  <a:pt x="87263" y="88576"/>
                  <a:pt x="95906" y="86249"/>
                  <a:pt x="95906" y="83530"/>
                </a:cubicBezTo>
                <a:lnTo>
                  <a:pt x="95906" y="20919"/>
                </a:lnTo>
                <a:cubicBezTo>
                  <a:pt x="95906" y="20895"/>
                  <a:pt x="95906" y="20871"/>
                  <a:pt x="95869" y="20847"/>
                </a:cubicBezTo>
                <a:cubicBezTo>
                  <a:pt x="110529" y="20029"/>
                  <a:pt x="120000" y="18693"/>
                  <a:pt x="120000" y="17187"/>
                </a:cubicBezTo>
                <a:cubicBezTo>
                  <a:pt x="120000" y="15527"/>
                  <a:pt x="108471" y="14072"/>
                  <a:pt x="91181" y="13283"/>
                </a:cubicBezTo>
                <a:lnTo>
                  <a:pt x="95195" y="7715"/>
                </a:lnTo>
                <a:cubicBezTo>
                  <a:pt x="108318" y="6943"/>
                  <a:pt x="116710" y="5715"/>
                  <a:pt x="116710" y="4338"/>
                </a:cubicBezTo>
                <a:cubicBezTo>
                  <a:pt x="116710" y="1942"/>
                  <a:pt x="91320" y="0"/>
                  <a:pt x="59999" y="0"/>
                </a:cubicBezTo>
                <a:cubicBezTo>
                  <a:pt x="32594" y="0"/>
                  <a:pt x="9729" y="1487"/>
                  <a:pt x="4441" y="346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2" name="Google Shape;1222;p75"/>
          <p:cNvSpPr/>
          <p:nvPr/>
        </p:nvSpPr>
        <p:spPr>
          <a:xfrm>
            <a:off x="8276866" y="2821406"/>
            <a:ext cx="226262" cy="360000"/>
          </a:xfrm>
          <a:custGeom>
            <a:rect b="b" l="l" r="r" t="t"/>
            <a:pathLst>
              <a:path extrusionOk="0" h="120000" w="120000">
                <a:moveTo>
                  <a:pt x="50861" y="51726"/>
                </a:moveTo>
                <a:lnTo>
                  <a:pt x="50861" y="63085"/>
                </a:lnTo>
                <a:lnTo>
                  <a:pt x="32788" y="63085"/>
                </a:lnTo>
                <a:lnTo>
                  <a:pt x="32788" y="74571"/>
                </a:lnTo>
                <a:lnTo>
                  <a:pt x="50861" y="74571"/>
                </a:lnTo>
                <a:lnTo>
                  <a:pt x="50861" y="85930"/>
                </a:lnTo>
                <a:lnTo>
                  <a:pt x="69138" y="85930"/>
                </a:lnTo>
                <a:lnTo>
                  <a:pt x="69138" y="74571"/>
                </a:lnTo>
                <a:lnTo>
                  <a:pt x="87211" y="74571"/>
                </a:lnTo>
                <a:lnTo>
                  <a:pt x="87211" y="63085"/>
                </a:lnTo>
                <a:lnTo>
                  <a:pt x="69138" y="63085"/>
                </a:lnTo>
                <a:lnTo>
                  <a:pt x="69138" y="51726"/>
                </a:lnTo>
                <a:close/>
                <a:moveTo>
                  <a:pt x="23645" y="35221"/>
                </a:moveTo>
                <a:lnTo>
                  <a:pt x="96354" y="35221"/>
                </a:lnTo>
                <a:lnTo>
                  <a:pt x="96354" y="102435"/>
                </a:lnTo>
                <a:lnTo>
                  <a:pt x="23645" y="102435"/>
                </a:lnTo>
                <a:close/>
                <a:moveTo>
                  <a:pt x="18192" y="31795"/>
                </a:moveTo>
                <a:lnTo>
                  <a:pt x="18192" y="105862"/>
                </a:lnTo>
                <a:lnTo>
                  <a:pt x="101807" y="105862"/>
                </a:lnTo>
                <a:lnTo>
                  <a:pt x="101807" y="31795"/>
                </a:lnTo>
                <a:close/>
                <a:moveTo>
                  <a:pt x="14314" y="17657"/>
                </a:moveTo>
                <a:lnTo>
                  <a:pt x="105685" y="17657"/>
                </a:lnTo>
                <a:cubicBezTo>
                  <a:pt x="113591" y="17657"/>
                  <a:pt x="120000" y="21685"/>
                  <a:pt x="120000" y="26653"/>
                </a:cubicBezTo>
                <a:lnTo>
                  <a:pt x="120000" y="111003"/>
                </a:lnTo>
                <a:cubicBezTo>
                  <a:pt x="120000" y="115971"/>
                  <a:pt x="113591" y="120000"/>
                  <a:pt x="105685" y="120000"/>
                </a:cubicBezTo>
                <a:lnTo>
                  <a:pt x="14314" y="120000"/>
                </a:lnTo>
                <a:cubicBezTo>
                  <a:pt x="6408" y="120000"/>
                  <a:pt x="0" y="115971"/>
                  <a:pt x="0" y="111003"/>
                </a:cubicBezTo>
                <a:lnTo>
                  <a:pt x="0" y="26653"/>
                </a:lnTo>
                <a:cubicBezTo>
                  <a:pt x="0" y="21685"/>
                  <a:pt x="6408" y="17657"/>
                  <a:pt x="14314" y="17657"/>
                </a:cubicBezTo>
                <a:close/>
                <a:moveTo>
                  <a:pt x="30698" y="0"/>
                </a:moveTo>
                <a:lnTo>
                  <a:pt x="89301" y="0"/>
                </a:lnTo>
                <a:cubicBezTo>
                  <a:pt x="91769" y="0"/>
                  <a:pt x="93769" y="1257"/>
                  <a:pt x="93769" y="2807"/>
                </a:cubicBezTo>
                <a:lnTo>
                  <a:pt x="93769" y="13765"/>
                </a:lnTo>
                <a:lnTo>
                  <a:pt x="26230" y="13765"/>
                </a:lnTo>
                <a:lnTo>
                  <a:pt x="26230" y="2807"/>
                </a:lnTo>
                <a:cubicBezTo>
                  <a:pt x="26230" y="1257"/>
                  <a:pt x="28230" y="0"/>
                  <a:pt x="3069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3" name="Google Shape;1223;p75"/>
          <p:cNvSpPr/>
          <p:nvPr/>
        </p:nvSpPr>
        <p:spPr>
          <a:xfrm>
            <a:off x="7109736" y="2821406"/>
            <a:ext cx="360000" cy="360000"/>
          </a:xfrm>
          <a:custGeom>
            <a:rect b="b" l="l" r="r" t="t"/>
            <a:pathLst>
              <a:path extrusionOk="0" h="120000" w="120000">
                <a:moveTo>
                  <a:pt x="66666" y="11333"/>
                </a:moveTo>
                <a:lnTo>
                  <a:pt x="53333" y="11333"/>
                </a:lnTo>
                <a:lnTo>
                  <a:pt x="53333" y="48453"/>
                </a:lnTo>
                <a:lnTo>
                  <a:pt x="21186" y="29893"/>
                </a:lnTo>
                <a:lnTo>
                  <a:pt x="14520" y="41440"/>
                </a:lnTo>
                <a:lnTo>
                  <a:pt x="46666" y="60000"/>
                </a:lnTo>
                <a:lnTo>
                  <a:pt x="14520" y="78559"/>
                </a:lnTo>
                <a:lnTo>
                  <a:pt x="21186" y="90106"/>
                </a:lnTo>
                <a:lnTo>
                  <a:pt x="53333" y="71547"/>
                </a:lnTo>
                <a:lnTo>
                  <a:pt x="53333" y="108666"/>
                </a:lnTo>
                <a:lnTo>
                  <a:pt x="66666" y="108666"/>
                </a:lnTo>
                <a:lnTo>
                  <a:pt x="66666" y="71547"/>
                </a:lnTo>
                <a:lnTo>
                  <a:pt x="98813" y="90106"/>
                </a:lnTo>
                <a:lnTo>
                  <a:pt x="105479" y="78559"/>
                </a:lnTo>
                <a:lnTo>
                  <a:pt x="73333" y="60000"/>
                </a:lnTo>
                <a:lnTo>
                  <a:pt x="105479" y="41440"/>
                </a:lnTo>
                <a:lnTo>
                  <a:pt x="98813" y="29893"/>
                </a:lnTo>
                <a:lnTo>
                  <a:pt x="66666" y="48453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4" name="Google Shape;1224;p75"/>
          <p:cNvSpPr/>
          <p:nvPr/>
        </p:nvSpPr>
        <p:spPr>
          <a:xfrm>
            <a:off x="7679872" y="2821406"/>
            <a:ext cx="359510" cy="360000"/>
          </a:xfrm>
          <a:custGeom>
            <a:rect b="b" l="l" r="r" t="t"/>
            <a:pathLst>
              <a:path extrusionOk="0" h="120000" w="120000">
                <a:moveTo>
                  <a:pt x="50445" y="0"/>
                </a:moveTo>
                <a:cubicBezTo>
                  <a:pt x="58212" y="0"/>
                  <a:pt x="64508" y="6287"/>
                  <a:pt x="64508" y="14044"/>
                </a:cubicBezTo>
                <a:cubicBezTo>
                  <a:pt x="64508" y="19722"/>
                  <a:pt x="61134" y="24614"/>
                  <a:pt x="56264" y="26797"/>
                </a:cubicBezTo>
                <a:lnTo>
                  <a:pt x="59790" y="43434"/>
                </a:lnTo>
                <a:cubicBezTo>
                  <a:pt x="59949" y="43388"/>
                  <a:pt x="60110" y="43385"/>
                  <a:pt x="60272" y="43385"/>
                </a:cubicBezTo>
                <a:cubicBezTo>
                  <a:pt x="68039" y="43385"/>
                  <a:pt x="74335" y="49673"/>
                  <a:pt x="74335" y="57430"/>
                </a:cubicBezTo>
                <a:lnTo>
                  <a:pt x="74274" y="58247"/>
                </a:lnTo>
                <a:lnTo>
                  <a:pt x="93973" y="63598"/>
                </a:lnTo>
                <a:cubicBezTo>
                  <a:pt x="96404" y="59541"/>
                  <a:pt x="100855" y="56851"/>
                  <a:pt x="105936" y="56851"/>
                </a:cubicBezTo>
                <a:cubicBezTo>
                  <a:pt x="113703" y="56851"/>
                  <a:pt x="120000" y="63138"/>
                  <a:pt x="120000" y="70895"/>
                </a:cubicBezTo>
                <a:cubicBezTo>
                  <a:pt x="120000" y="78651"/>
                  <a:pt x="113703" y="84939"/>
                  <a:pt x="105936" y="84939"/>
                </a:cubicBezTo>
                <a:cubicBezTo>
                  <a:pt x="98169" y="84939"/>
                  <a:pt x="91872" y="78651"/>
                  <a:pt x="91872" y="70895"/>
                </a:cubicBezTo>
                <a:lnTo>
                  <a:pt x="92101" y="68634"/>
                </a:lnTo>
                <a:lnTo>
                  <a:pt x="72842" y="63402"/>
                </a:lnTo>
                <a:cubicBezTo>
                  <a:pt x="71533" y="66478"/>
                  <a:pt x="69046" y="68895"/>
                  <a:pt x="65979" y="70244"/>
                </a:cubicBezTo>
                <a:lnTo>
                  <a:pt x="70997" y="92092"/>
                </a:lnTo>
                <a:cubicBezTo>
                  <a:pt x="77919" y="92912"/>
                  <a:pt x="83262" y="98810"/>
                  <a:pt x="83262" y="105955"/>
                </a:cubicBezTo>
                <a:cubicBezTo>
                  <a:pt x="83262" y="113712"/>
                  <a:pt x="76965" y="120000"/>
                  <a:pt x="69198" y="120000"/>
                </a:cubicBezTo>
                <a:cubicBezTo>
                  <a:pt x="61431" y="120000"/>
                  <a:pt x="55135" y="113712"/>
                  <a:pt x="55135" y="105955"/>
                </a:cubicBezTo>
                <a:cubicBezTo>
                  <a:pt x="55135" y="99453"/>
                  <a:pt x="59559" y="93983"/>
                  <a:pt x="65581" y="92439"/>
                </a:cubicBezTo>
                <a:lnTo>
                  <a:pt x="60753" y="71425"/>
                </a:lnTo>
                <a:cubicBezTo>
                  <a:pt x="60594" y="71471"/>
                  <a:pt x="60433" y="71474"/>
                  <a:pt x="60272" y="71474"/>
                </a:cubicBezTo>
                <a:cubicBezTo>
                  <a:pt x="54863" y="71474"/>
                  <a:pt x="50167" y="68424"/>
                  <a:pt x="47871" y="63923"/>
                </a:cubicBezTo>
                <a:lnTo>
                  <a:pt x="27028" y="72469"/>
                </a:lnTo>
                <a:cubicBezTo>
                  <a:pt x="27736" y="74143"/>
                  <a:pt x="28127" y="75984"/>
                  <a:pt x="28127" y="77915"/>
                </a:cubicBezTo>
                <a:cubicBezTo>
                  <a:pt x="28127" y="85672"/>
                  <a:pt x="21830" y="91960"/>
                  <a:pt x="14063" y="91960"/>
                </a:cubicBezTo>
                <a:cubicBezTo>
                  <a:pt x="6296" y="91960"/>
                  <a:pt x="0" y="85672"/>
                  <a:pt x="0" y="77915"/>
                </a:cubicBezTo>
                <a:cubicBezTo>
                  <a:pt x="0" y="70159"/>
                  <a:pt x="6296" y="63871"/>
                  <a:pt x="14063" y="63871"/>
                </a:cubicBezTo>
                <a:cubicBezTo>
                  <a:pt x="17924" y="63871"/>
                  <a:pt x="21421" y="65425"/>
                  <a:pt x="23958" y="67944"/>
                </a:cubicBezTo>
                <a:lnTo>
                  <a:pt x="46343" y="58766"/>
                </a:lnTo>
                <a:cubicBezTo>
                  <a:pt x="46230" y="58331"/>
                  <a:pt x="46208" y="57883"/>
                  <a:pt x="46208" y="57430"/>
                </a:cubicBezTo>
                <a:cubicBezTo>
                  <a:pt x="46208" y="51706"/>
                  <a:pt x="49637" y="46782"/>
                  <a:pt x="54564" y="44616"/>
                </a:cubicBezTo>
                <a:lnTo>
                  <a:pt x="51049" y="28027"/>
                </a:lnTo>
                <a:cubicBezTo>
                  <a:pt x="50850" y="28084"/>
                  <a:pt x="50648" y="28088"/>
                  <a:pt x="50445" y="28088"/>
                </a:cubicBezTo>
                <a:cubicBezTo>
                  <a:pt x="42678" y="28088"/>
                  <a:pt x="36381" y="21800"/>
                  <a:pt x="36381" y="14044"/>
                </a:cubicBezTo>
                <a:cubicBezTo>
                  <a:pt x="36381" y="6287"/>
                  <a:pt x="42678" y="0"/>
                  <a:pt x="5044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5" name="Google Shape;1225;p75"/>
          <p:cNvSpPr/>
          <p:nvPr/>
        </p:nvSpPr>
        <p:spPr>
          <a:xfrm rot="10800000">
            <a:off x="4296578" y="3571534"/>
            <a:ext cx="332010" cy="360000"/>
          </a:xfrm>
          <a:custGeom>
            <a:rect b="b" l="l" r="r" t="t"/>
            <a:pathLst>
              <a:path extrusionOk="0" h="120000" w="120000">
                <a:moveTo>
                  <a:pt x="15287" y="110757"/>
                </a:moveTo>
                <a:cubicBezTo>
                  <a:pt x="10813" y="110757"/>
                  <a:pt x="7186" y="107412"/>
                  <a:pt x="7186" y="103286"/>
                </a:cubicBezTo>
                <a:cubicBezTo>
                  <a:pt x="7186" y="99159"/>
                  <a:pt x="10813" y="95814"/>
                  <a:pt x="15287" y="95814"/>
                </a:cubicBezTo>
                <a:cubicBezTo>
                  <a:pt x="19762" y="95814"/>
                  <a:pt x="23389" y="99159"/>
                  <a:pt x="23389" y="103286"/>
                </a:cubicBezTo>
                <a:cubicBezTo>
                  <a:pt x="23389" y="107412"/>
                  <a:pt x="19762" y="110757"/>
                  <a:pt x="15287" y="110757"/>
                </a:cubicBezTo>
                <a:close/>
                <a:moveTo>
                  <a:pt x="15288" y="114925"/>
                </a:moveTo>
                <a:cubicBezTo>
                  <a:pt x="21879" y="114925"/>
                  <a:pt x="27223" y="109997"/>
                  <a:pt x="27223" y="103918"/>
                </a:cubicBezTo>
                <a:cubicBezTo>
                  <a:pt x="27223" y="97839"/>
                  <a:pt x="21879" y="92911"/>
                  <a:pt x="15288" y="92911"/>
                </a:cubicBezTo>
                <a:cubicBezTo>
                  <a:pt x="8696" y="92911"/>
                  <a:pt x="3352" y="97839"/>
                  <a:pt x="3352" y="103918"/>
                </a:cubicBezTo>
                <a:cubicBezTo>
                  <a:pt x="3352" y="109997"/>
                  <a:pt x="8696" y="114925"/>
                  <a:pt x="15288" y="114925"/>
                </a:cubicBezTo>
                <a:close/>
                <a:moveTo>
                  <a:pt x="96531" y="119984"/>
                </a:moveTo>
                <a:cubicBezTo>
                  <a:pt x="94998" y="120089"/>
                  <a:pt x="93422" y="119655"/>
                  <a:pt x="92166" y="118657"/>
                </a:cubicBezTo>
                <a:cubicBezTo>
                  <a:pt x="89654" y="116660"/>
                  <a:pt x="89373" y="113164"/>
                  <a:pt x="91538" y="110847"/>
                </a:cubicBezTo>
                <a:cubicBezTo>
                  <a:pt x="92969" y="109315"/>
                  <a:pt x="95112" y="108683"/>
                  <a:pt x="97109" y="109101"/>
                </a:cubicBezTo>
                <a:lnTo>
                  <a:pt x="100683" y="106337"/>
                </a:lnTo>
                <a:lnTo>
                  <a:pt x="100855" y="106526"/>
                </a:lnTo>
                <a:cubicBezTo>
                  <a:pt x="107035" y="103506"/>
                  <a:pt x="106611" y="102676"/>
                  <a:pt x="109102" y="100630"/>
                </a:cubicBezTo>
                <a:cubicBezTo>
                  <a:pt x="110438" y="99323"/>
                  <a:pt x="110825" y="99403"/>
                  <a:pt x="110582" y="96081"/>
                </a:cubicBezTo>
                <a:lnTo>
                  <a:pt x="110743" y="96066"/>
                </a:lnTo>
                <a:lnTo>
                  <a:pt x="110571" y="96066"/>
                </a:lnTo>
                <a:lnTo>
                  <a:pt x="110571" y="80051"/>
                </a:lnTo>
                <a:lnTo>
                  <a:pt x="108947" y="80054"/>
                </a:lnTo>
                <a:cubicBezTo>
                  <a:pt x="108931" y="72281"/>
                  <a:pt x="104423" y="65106"/>
                  <a:pt x="97122" y="61233"/>
                </a:cubicBezTo>
                <a:cubicBezTo>
                  <a:pt x="89813" y="57355"/>
                  <a:pt x="80816" y="57376"/>
                  <a:pt x="73528" y="61288"/>
                </a:cubicBezTo>
                <a:cubicBezTo>
                  <a:pt x="66249" y="65195"/>
                  <a:pt x="61781" y="72390"/>
                  <a:pt x="61807" y="80163"/>
                </a:cubicBezTo>
                <a:lnTo>
                  <a:pt x="60176" y="80168"/>
                </a:lnTo>
                <a:lnTo>
                  <a:pt x="60176" y="96066"/>
                </a:lnTo>
                <a:lnTo>
                  <a:pt x="60004" y="96066"/>
                </a:lnTo>
                <a:lnTo>
                  <a:pt x="60164" y="96081"/>
                </a:lnTo>
                <a:cubicBezTo>
                  <a:pt x="59922" y="99403"/>
                  <a:pt x="60309" y="99323"/>
                  <a:pt x="61644" y="100630"/>
                </a:cubicBezTo>
                <a:cubicBezTo>
                  <a:pt x="64136" y="102676"/>
                  <a:pt x="63712" y="103506"/>
                  <a:pt x="69892" y="106526"/>
                </a:cubicBezTo>
                <a:lnTo>
                  <a:pt x="70063" y="106337"/>
                </a:lnTo>
                <a:lnTo>
                  <a:pt x="73638" y="109101"/>
                </a:lnTo>
                <a:cubicBezTo>
                  <a:pt x="75634" y="108683"/>
                  <a:pt x="77777" y="109315"/>
                  <a:pt x="79209" y="110847"/>
                </a:cubicBezTo>
                <a:cubicBezTo>
                  <a:pt x="81374" y="113164"/>
                  <a:pt x="81092" y="116660"/>
                  <a:pt x="78580" y="118657"/>
                </a:cubicBezTo>
                <a:cubicBezTo>
                  <a:pt x="77324" y="119655"/>
                  <a:pt x="75748" y="120089"/>
                  <a:pt x="74216" y="119984"/>
                </a:cubicBezTo>
                <a:cubicBezTo>
                  <a:pt x="72684" y="119879"/>
                  <a:pt x="71195" y="119235"/>
                  <a:pt x="70112" y="118077"/>
                </a:cubicBezTo>
                <a:cubicBezTo>
                  <a:pt x="69121" y="117016"/>
                  <a:pt x="68643" y="115708"/>
                  <a:pt x="68719" y="114410"/>
                </a:cubicBezTo>
                <a:lnTo>
                  <a:pt x="65199" y="111689"/>
                </a:lnTo>
                <a:lnTo>
                  <a:pt x="65292" y="111587"/>
                </a:lnTo>
                <a:cubicBezTo>
                  <a:pt x="61058" y="109025"/>
                  <a:pt x="59011" y="107521"/>
                  <a:pt x="55687" y="105060"/>
                </a:cubicBezTo>
                <a:cubicBezTo>
                  <a:pt x="52785" y="103546"/>
                  <a:pt x="52565" y="99215"/>
                  <a:pt x="52738" y="96066"/>
                </a:cubicBezTo>
                <a:lnTo>
                  <a:pt x="52604" y="96066"/>
                </a:lnTo>
                <a:lnTo>
                  <a:pt x="52604" y="80190"/>
                </a:lnTo>
                <a:lnTo>
                  <a:pt x="50754" y="80195"/>
                </a:lnTo>
                <a:cubicBezTo>
                  <a:pt x="50716" y="68779"/>
                  <a:pt x="57281" y="58212"/>
                  <a:pt x="67976" y="52474"/>
                </a:cubicBezTo>
                <a:cubicBezTo>
                  <a:pt x="72120" y="50251"/>
                  <a:pt x="76640" y="48884"/>
                  <a:pt x="81250" y="48397"/>
                </a:cubicBezTo>
                <a:lnTo>
                  <a:pt x="81250" y="32872"/>
                </a:lnTo>
                <a:lnTo>
                  <a:pt x="81046" y="32866"/>
                </a:lnTo>
                <a:cubicBezTo>
                  <a:pt x="81508" y="23570"/>
                  <a:pt x="74942" y="14922"/>
                  <a:pt x="64257" y="10756"/>
                </a:cubicBezTo>
                <a:cubicBezTo>
                  <a:pt x="55702" y="7420"/>
                  <a:pt x="45630" y="7409"/>
                  <a:pt x="37063" y="10727"/>
                </a:cubicBezTo>
                <a:cubicBezTo>
                  <a:pt x="26372" y="14866"/>
                  <a:pt x="19776" y="23489"/>
                  <a:pt x="20194" y="32780"/>
                </a:cubicBezTo>
                <a:lnTo>
                  <a:pt x="19994" y="32785"/>
                </a:lnTo>
                <a:lnTo>
                  <a:pt x="19994" y="90709"/>
                </a:lnTo>
                <a:cubicBezTo>
                  <a:pt x="26223" y="92463"/>
                  <a:pt x="30719" y="97820"/>
                  <a:pt x="30719" y="104146"/>
                </a:cubicBezTo>
                <a:cubicBezTo>
                  <a:pt x="30719" y="111970"/>
                  <a:pt x="23842" y="118312"/>
                  <a:pt x="15359" y="118312"/>
                </a:cubicBezTo>
                <a:cubicBezTo>
                  <a:pt x="6876" y="118312"/>
                  <a:pt x="0" y="111970"/>
                  <a:pt x="0" y="104146"/>
                </a:cubicBezTo>
                <a:cubicBezTo>
                  <a:pt x="0" y="97648"/>
                  <a:pt x="4745" y="92171"/>
                  <a:pt x="11233" y="90564"/>
                </a:cubicBezTo>
                <a:lnTo>
                  <a:pt x="11233" y="29317"/>
                </a:lnTo>
                <a:lnTo>
                  <a:pt x="11428" y="29317"/>
                </a:lnTo>
                <a:cubicBezTo>
                  <a:pt x="12473" y="18446"/>
                  <a:pt x="20377" y="8677"/>
                  <a:pt x="32499" y="3582"/>
                </a:cubicBezTo>
                <a:cubicBezTo>
                  <a:pt x="43899" y="-1209"/>
                  <a:pt x="57462" y="-1193"/>
                  <a:pt x="68845" y="3624"/>
                </a:cubicBezTo>
                <a:cubicBezTo>
                  <a:pt x="80915" y="8734"/>
                  <a:pt x="88774" y="18480"/>
                  <a:pt x="89822" y="29317"/>
                </a:cubicBezTo>
                <a:lnTo>
                  <a:pt x="90011" y="29317"/>
                </a:lnTo>
                <a:lnTo>
                  <a:pt x="90011" y="48447"/>
                </a:lnTo>
                <a:cubicBezTo>
                  <a:pt x="94387" y="48978"/>
                  <a:pt x="98675" y="50298"/>
                  <a:pt x="102626" y="52393"/>
                </a:cubicBezTo>
                <a:cubicBezTo>
                  <a:pt x="113352" y="58081"/>
                  <a:pt x="119975" y="68618"/>
                  <a:pt x="120000" y="80034"/>
                </a:cubicBezTo>
                <a:lnTo>
                  <a:pt x="118143" y="80037"/>
                </a:lnTo>
                <a:lnTo>
                  <a:pt x="118143" y="96066"/>
                </a:lnTo>
                <a:lnTo>
                  <a:pt x="118009" y="96066"/>
                </a:lnTo>
                <a:cubicBezTo>
                  <a:pt x="118182" y="99215"/>
                  <a:pt x="117962" y="103546"/>
                  <a:pt x="115059" y="105060"/>
                </a:cubicBezTo>
                <a:cubicBezTo>
                  <a:pt x="111736" y="107521"/>
                  <a:pt x="109689" y="109025"/>
                  <a:pt x="105455" y="111587"/>
                </a:cubicBezTo>
                <a:lnTo>
                  <a:pt x="105548" y="111689"/>
                </a:lnTo>
                <a:lnTo>
                  <a:pt x="102028" y="114410"/>
                </a:lnTo>
                <a:cubicBezTo>
                  <a:pt x="102104" y="115708"/>
                  <a:pt x="101626" y="117016"/>
                  <a:pt x="100634" y="118077"/>
                </a:cubicBezTo>
                <a:cubicBezTo>
                  <a:pt x="99552" y="119235"/>
                  <a:pt x="98063" y="119879"/>
                  <a:pt x="96531" y="11998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6" name="Google Shape;1226;p75"/>
          <p:cNvSpPr/>
          <p:nvPr/>
        </p:nvSpPr>
        <p:spPr>
          <a:xfrm rot="10800000">
            <a:off x="6614789" y="3560896"/>
            <a:ext cx="217507" cy="353911"/>
          </a:xfrm>
          <a:custGeom>
            <a:rect b="b" l="l" r="r" t="t"/>
            <a:pathLst>
              <a:path extrusionOk="0" h="120000" w="120000">
                <a:moveTo>
                  <a:pt x="51597" y="50921"/>
                </a:moveTo>
                <a:lnTo>
                  <a:pt x="51597" y="19698"/>
                </a:lnTo>
                <a:cubicBezTo>
                  <a:pt x="47669" y="20191"/>
                  <a:pt x="43916" y="21082"/>
                  <a:pt x="40531" y="22332"/>
                </a:cubicBezTo>
                <a:cubicBezTo>
                  <a:pt x="30598" y="26001"/>
                  <a:pt x="25457" y="32166"/>
                  <a:pt x="27169" y="38355"/>
                </a:cubicBezTo>
                <a:cubicBezTo>
                  <a:pt x="29239" y="46431"/>
                  <a:pt x="39005" y="49155"/>
                  <a:pt x="51597" y="50921"/>
                </a:cubicBezTo>
                <a:close/>
                <a:moveTo>
                  <a:pt x="67852" y="100379"/>
                </a:moveTo>
                <a:cubicBezTo>
                  <a:pt x="71963" y="99887"/>
                  <a:pt x="75901" y="98973"/>
                  <a:pt x="79437" y="97667"/>
                </a:cubicBezTo>
                <a:cubicBezTo>
                  <a:pt x="89370" y="93998"/>
                  <a:pt x="94511" y="87833"/>
                  <a:pt x="92799" y="81644"/>
                </a:cubicBezTo>
                <a:cubicBezTo>
                  <a:pt x="89506" y="73388"/>
                  <a:pt x="79840" y="69732"/>
                  <a:pt x="67852" y="67361"/>
                </a:cubicBezTo>
                <a:close/>
                <a:moveTo>
                  <a:pt x="67852" y="120000"/>
                </a:moveTo>
                <a:lnTo>
                  <a:pt x="51597" y="120000"/>
                </a:lnTo>
                <a:lnTo>
                  <a:pt x="51597" y="114256"/>
                </a:lnTo>
                <a:cubicBezTo>
                  <a:pt x="45417" y="113829"/>
                  <a:pt x="39328" y="112890"/>
                  <a:pt x="33554" y="111448"/>
                </a:cubicBezTo>
                <a:cubicBezTo>
                  <a:pt x="13606" y="106463"/>
                  <a:pt x="696" y="96271"/>
                  <a:pt x="0" y="84958"/>
                </a:cubicBezTo>
                <a:lnTo>
                  <a:pt x="26861" y="84529"/>
                </a:lnTo>
                <a:cubicBezTo>
                  <a:pt x="27245" y="90776"/>
                  <a:pt x="34374" y="96404"/>
                  <a:pt x="45389" y="99156"/>
                </a:cubicBezTo>
                <a:cubicBezTo>
                  <a:pt x="47394" y="99657"/>
                  <a:pt x="49467" y="100048"/>
                  <a:pt x="51597" y="100293"/>
                </a:cubicBezTo>
                <a:lnTo>
                  <a:pt x="51597" y="64682"/>
                </a:lnTo>
                <a:cubicBezTo>
                  <a:pt x="30368" y="61567"/>
                  <a:pt x="7690" y="58004"/>
                  <a:pt x="556" y="40045"/>
                </a:cubicBezTo>
                <a:cubicBezTo>
                  <a:pt x="-2422" y="28913"/>
                  <a:pt x="6883" y="17850"/>
                  <a:pt x="24755" y="11249"/>
                </a:cubicBezTo>
                <a:cubicBezTo>
                  <a:pt x="32832" y="8265"/>
                  <a:pt x="42066" y="6412"/>
                  <a:pt x="51597" y="5737"/>
                </a:cubicBezTo>
                <a:lnTo>
                  <a:pt x="51597" y="0"/>
                </a:lnTo>
                <a:lnTo>
                  <a:pt x="67852" y="0"/>
                </a:lnTo>
                <a:lnTo>
                  <a:pt x="67852" y="5703"/>
                </a:lnTo>
                <a:cubicBezTo>
                  <a:pt x="74209" y="6118"/>
                  <a:pt x="80479" y="7068"/>
                  <a:pt x="86414" y="8551"/>
                </a:cubicBezTo>
                <a:cubicBezTo>
                  <a:pt x="106363" y="13536"/>
                  <a:pt x="119273" y="23728"/>
                  <a:pt x="119969" y="35041"/>
                </a:cubicBezTo>
                <a:lnTo>
                  <a:pt x="93108" y="35470"/>
                </a:lnTo>
                <a:cubicBezTo>
                  <a:pt x="92723" y="29223"/>
                  <a:pt x="85594" y="23595"/>
                  <a:pt x="74579" y="20843"/>
                </a:cubicBezTo>
                <a:cubicBezTo>
                  <a:pt x="72410" y="20301"/>
                  <a:pt x="70160" y="19888"/>
                  <a:pt x="67852" y="19639"/>
                </a:cubicBezTo>
                <a:lnTo>
                  <a:pt x="67852" y="52969"/>
                </a:lnTo>
                <a:cubicBezTo>
                  <a:pt x="88284" y="55535"/>
                  <a:pt x="110482" y="59921"/>
                  <a:pt x="119411" y="79734"/>
                </a:cubicBezTo>
                <a:cubicBezTo>
                  <a:pt x="122511" y="90942"/>
                  <a:pt x="113201" y="102106"/>
                  <a:pt x="95213" y="108750"/>
                </a:cubicBezTo>
                <a:cubicBezTo>
                  <a:pt x="86990" y="111788"/>
                  <a:pt x="77568" y="113654"/>
                  <a:pt x="67852" y="11429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7" name="Google Shape;1227;p75"/>
          <p:cNvSpPr/>
          <p:nvPr/>
        </p:nvSpPr>
        <p:spPr>
          <a:xfrm>
            <a:off x="5437664" y="3655251"/>
            <a:ext cx="343751" cy="192566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8" name="Google Shape;1228;p75"/>
          <p:cNvSpPr/>
          <p:nvPr/>
        </p:nvSpPr>
        <p:spPr>
          <a:xfrm>
            <a:off x="8212501" y="3588603"/>
            <a:ext cx="354992" cy="35553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9" name="Google Shape;1229;p75"/>
          <p:cNvSpPr/>
          <p:nvPr/>
        </p:nvSpPr>
        <p:spPr>
          <a:xfrm flipH="1" rot="-5400000">
            <a:off x="7112464" y="4219259"/>
            <a:ext cx="367987" cy="346556"/>
          </a:xfrm>
          <a:custGeom>
            <a:rect b="b" l="l" r="r" t="t"/>
            <a:pathLst>
              <a:path extrusionOk="0" h="120000" w="120000">
                <a:moveTo>
                  <a:pt x="114609" y="52208"/>
                </a:moveTo>
                <a:lnTo>
                  <a:pt x="114609" y="67089"/>
                </a:lnTo>
                <a:cubicBezTo>
                  <a:pt x="114609" y="68670"/>
                  <a:pt x="115816" y="69951"/>
                  <a:pt x="117304" y="69951"/>
                </a:cubicBezTo>
                <a:lnTo>
                  <a:pt x="117304" y="69951"/>
                </a:lnTo>
                <a:cubicBezTo>
                  <a:pt x="118793" y="69951"/>
                  <a:pt x="120000" y="68670"/>
                  <a:pt x="120000" y="67089"/>
                </a:cubicBezTo>
                <a:lnTo>
                  <a:pt x="119999" y="52208"/>
                </a:lnTo>
                <a:cubicBezTo>
                  <a:pt x="119999" y="50627"/>
                  <a:pt x="118793" y="49346"/>
                  <a:pt x="117304" y="49346"/>
                </a:cubicBezTo>
                <a:cubicBezTo>
                  <a:pt x="115816" y="49346"/>
                  <a:pt x="114609" y="50627"/>
                  <a:pt x="114609" y="52208"/>
                </a:cubicBezTo>
                <a:close/>
                <a:moveTo>
                  <a:pt x="106256" y="49918"/>
                </a:moveTo>
                <a:lnTo>
                  <a:pt x="106256" y="69379"/>
                </a:lnTo>
                <a:cubicBezTo>
                  <a:pt x="106256" y="70960"/>
                  <a:pt x="107463" y="72241"/>
                  <a:pt x="108951" y="72241"/>
                </a:cubicBezTo>
                <a:lnTo>
                  <a:pt x="108951" y="72241"/>
                </a:lnTo>
                <a:cubicBezTo>
                  <a:pt x="110440" y="72241"/>
                  <a:pt x="111646" y="70960"/>
                  <a:pt x="111646" y="69379"/>
                </a:cubicBezTo>
                <a:lnTo>
                  <a:pt x="111646" y="49918"/>
                </a:lnTo>
                <a:cubicBezTo>
                  <a:pt x="111646" y="48337"/>
                  <a:pt x="110440" y="47056"/>
                  <a:pt x="108951" y="47056"/>
                </a:cubicBezTo>
                <a:cubicBezTo>
                  <a:pt x="107463" y="47056"/>
                  <a:pt x="106256" y="48337"/>
                  <a:pt x="106256" y="49918"/>
                </a:cubicBezTo>
                <a:close/>
                <a:moveTo>
                  <a:pt x="97903" y="48773"/>
                </a:moveTo>
                <a:lnTo>
                  <a:pt x="97903" y="70524"/>
                </a:lnTo>
                <a:cubicBezTo>
                  <a:pt x="97903" y="72104"/>
                  <a:pt x="99109" y="73386"/>
                  <a:pt x="100598" y="73386"/>
                </a:cubicBezTo>
                <a:lnTo>
                  <a:pt x="100598" y="73386"/>
                </a:lnTo>
                <a:cubicBezTo>
                  <a:pt x="102086" y="73386"/>
                  <a:pt x="103293" y="72104"/>
                  <a:pt x="103293" y="70524"/>
                </a:cubicBezTo>
                <a:lnTo>
                  <a:pt x="103293" y="48773"/>
                </a:lnTo>
                <a:cubicBezTo>
                  <a:pt x="103293" y="47193"/>
                  <a:pt x="102086" y="45911"/>
                  <a:pt x="100598" y="45911"/>
                </a:cubicBezTo>
                <a:cubicBezTo>
                  <a:pt x="99109" y="45911"/>
                  <a:pt x="97903" y="47193"/>
                  <a:pt x="97903" y="48773"/>
                </a:cubicBezTo>
                <a:close/>
                <a:moveTo>
                  <a:pt x="53856" y="54256"/>
                </a:moveTo>
                <a:cubicBezTo>
                  <a:pt x="53856" y="53338"/>
                  <a:pt x="54558" y="52593"/>
                  <a:pt x="55423" y="52593"/>
                </a:cubicBezTo>
                <a:lnTo>
                  <a:pt x="57787" y="52593"/>
                </a:lnTo>
                <a:lnTo>
                  <a:pt x="57787" y="49895"/>
                </a:lnTo>
                <a:cubicBezTo>
                  <a:pt x="57787" y="49843"/>
                  <a:pt x="57790" y="49793"/>
                  <a:pt x="57844" y="49750"/>
                </a:cubicBezTo>
                <a:lnTo>
                  <a:pt x="57714" y="49315"/>
                </a:lnTo>
                <a:cubicBezTo>
                  <a:pt x="57790" y="48400"/>
                  <a:pt x="58549" y="47723"/>
                  <a:pt x="59411" y="47803"/>
                </a:cubicBezTo>
                <a:lnTo>
                  <a:pt x="91653" y="50798"/>
                </a:lnTo>
                <a:cubicBezTo>
                  <a:pt x="92515" y="50878"/>
                  <a:pt x="93152" y="51685"/>
                  <a:pt x="93077" y="52600"/>
                </a:cubicBezTo>
                <a:cubicBezTo>
                  <a:pt x="93002" y="53515"/>
                  <a:pt x="92242" y="54191"/>
                  <a:pt x="91380" y="54111"/>
                </a:cubicBezTo>
                <a:cubicBezTo>
                  <a:pt x="80879" y="53136"/>
                  <a:pt x="70377" y="52160"/>
                  <a:pt x="59875" y="51185"/>
                </a:cubicBezTo>
                <a:lnTo>
                  <a:pt x="59875" y="52593"/>
                </a:lnTo>
                <a:lnTo>
                  <a:pt x="62240" y="52593"/>
                </a:lnTo>
                <a:cubicBezTo>
                  <a:pt x="63105" y="52593"/>
                  <a:pt x="63806" y="53338"/>
                  <a:pt x="63806" y="54256"/>
                </a:cubicBezTo>
                <a:lnTo>
                  <a:pt x="63806" y="54256"/>
                </a:lnTo>
                <a:cubicBezTo>
                  <a:pt x="63806" y="55175"/>
                  <a:pt x="63105" y="55919"/>
                  <a:pt x="62240" y="55919"/>
                </a:cubicBezTo>
                <a:cubicBezTo>
                  <a:pt x="61452" y="55919"/>
                  <a:pt x="60664" y="55919"/>
                  <a:pt x="59875" y="55919"/>
                </a:cubicBezTo>
                <a:lnTo>
                  <a:pt x="59875" y="58197"/>
                </a:lnTo>
                <a:lnTo>
                  <a:pt x="62240" y="58197"/>
                </a:lnTo>
                <a:cubicBezTo>
                  <a:pt x="63105" y="58197"/>
                  <a:pt x="63806" y="58942"/>
                  <a:pt x="63806" y="59860"/>
                </a:cubicBezTo>
                <a:lnTo>
                  <a:pt x="63806" y="59860"/>
                </a:lnTo>
                <a:cubicBezTo>
                  <a:pt x="63806" y="60778"/>
                  <a:pt x="63105" y="61523"/>
                  <a:pt x="62240" y="61523"/>
                </a:cubicBezTo>
                <a:cubicBezTo>
                  <a:pt x="61452" y="61523"/>
                  <a:pt x="60664" y="61523"/>
                  <a:pt x="59875" y="61523"/>
                </a:cubicBezTo>
                <a:lnTo>
                  <a:pt x="59875" y="63801"/>
                </a:lnTo>
                <a:lnTo>
                  <a:pt x="62240" y="63801"/>
                </a:lnTo>
                <a:cubicBezTo>
                  <a:pt x="63105" y="63801"/>
                  <a:pt x="63806" y="64546"/>
                  <a:pt x="63806" y="65464"/>
                </a:cubicBezTo>
                <a:lnTo>
                  <a:pt x="63806" y="65464"/>
                </a:lnTo>
                <a:cubicBezTo>
                  <a:pt x="63806" y="66382"/>
                  <a:pt x="63105" y="67127"/>
                  <a:pt x="62240" y="67127"/>
                </a:cubicBezTo>
                <a:cubicBezTo>
                  <a:pt x="61452" y="67127"/>
                  <a:pt x="60664" y="67127"/>
                  <a:pt x="59875" y="67127"/>
                </a:cubicBezTo>
                <a:lnTo>
                  <a:pt x="59875" y="68544"/>
                </a:lnTo>
                <a:lnTo>
                  <a:pt x="91233" y="65045"/>
                </a:lnTo>
                <a:cubicBezTo>
                  <a:pt x="92093" y="64949"/>
                  <a:pt x="92863" y="65611"/>
                  <a:pt x="92954" y="66525"/>
                </a:cubicBezTo>
                <a:cubicBezTo>
                  <a:pt x="93044" y="67438"/>
                  <a:pt x="92420" y="68256"/>
                  <a:pt x="91560" y="68352"/>
                </a:cubicBezTo>
                <a:cubicBezTo>
                  <a:pt x="80831" y="69550"/>
                  <a:pt x="70101" y="70747"/>
                  <a:pt x="59372" y="71945"/>
                </a:cubicBezTo>
                <a:cubicBezTo>
                  <a:pt x="58511" y="72041"/>
                  <a:pt x="57741" y="71378"/>
                  <a:pt x="57650" y="70465"/>
                </a:cubicBezTo>
                <a:cubicBezTo>
                  <a:pt x="57630" y="70259"/>
                  <a:pt x="57646" y="70058"/>
                  <a:pt x="57807" y="69902"/>
                </a:cubicBezTo>
                <a:lnTo>
                  <a:pt x="57787" y="69850"/>
                </a:lnTo>
                <a:lnTo>
                  <a:pt x="57787" y="67127"/>
                </a:lnTo>
                <a:lnTo>
                  <a:pt x="55423" y="67127"/>
                </a:lnTo>
                <a:cubicBezTo>
                  <a:pt x="54558" y="67127"/>
                  <a:pt x="53856" y="66382"/>
                  <a:pt x="53856" y="65464"/>
                </a:cubicBezTo>
                <a:cubicBezTo>
                  <a:pt x="53856" y="64546"/>
                  <a:pt x="54558" y="63801"/>
                  <a:pt x="55423" y="63801"/>
                </a:cubicBezTo>
                <a:lnTo>
                  <a:pt x="57787" y="63801"/>
                </a:lnTo>
                <a:lnTo>
                  <a:pt x="57787" y="61523"/>
                </a:lnTo>
                <a:lnTo>
                  <a:pt x="55423" y="61523"/>
                </a:lnTo>
                <a:cubicBezTo>
                  <a:pt x="54558" y="61523"/>
                  <a:pt x="53856" y="60779"/>
                  <a:pt x="53856" y="59860"/>
                </a:cubicBezTo>
                <a:cubicBezTo>
                  <a:pt x="53856" y="58942"/>
                  <a:pt x="54558" y="58197"/>
                  <a:pt x="55423" y="58197"/>
                </a:cubicBezTo>
                <a:lnTo>
                  <a:pt x="57787" y="58197"/>
                </a:lnTo>
                <a:lnTo>
                  <a:pt x="57787" y="55919"/>
                </a:lnTo>
                <a:lnTo>
                  <a:pt x="55423" y="55919"/>
                </a:lnTo>
                <a:cubicBezTo>
                  <a:pt x="54558" y="55919"/>
                  <a:pt x="53856" y="55175"/>
                  <a:pt x="53856" y="54256"/>
                </a:cubicBezTo>
                <a:close/>
                <a:moveTo>
                  <a:pt x="48021" y="3132"/>
                </a:moveTo>
                <a:lnTo>
                  <a:pt x="48021" y="12530"/>
                </a:lnTo>
                <a:cubicBezTo>
                  <a:pt x="48021" y="14260"/>
                  <a:pt x="49342" y="15663"/>
                  <a:pt x="50971" y="15663"/>
                </a:cubicBezTo>
                <a:cubicBezTo>
                  <a:pt x="52601" y="15663"/>
                  <a:pt x="53921" y="14260"/>
                  <a:pt x="53921" y="12530"/>
                </a:cubicBezTo>
                <a:lnTo>
                  <a:pt x="53921" y="3132"/>
                </a:lnTo>
                <a:cubicBezTo>
                  <a:pt x="53921" y="1402"/>
                  <a:pt x="52601" y="0"/>
                  <a:pt x="50971" y="0"/>
                </a:cubicBezTo>
                <a:cubicBezTo>
                  <a:pt x="49342" y="0"/>
                  <a:pt x="48021" y="1402"/>
                  <a:pt x="48021" y="3132"/>
                </a:cubicBezTo>
                <a:close/>
                <a:moveTo>
                  <a:pt x="48021" y="107469"/>
                </a:moveTo>
                <a:lnTo>
                  <a:pt x="48021" y="116867"/>
                </a:lnTo>
                <a:cubicBezTo>
                  <a:pt x="48021" y="118597"/>
                  <a:pt x="49342" y="120000"/>
                  <a:pt x="50971" y="120000"/>
                </a:cubicBezTo>
                <a:cubicBezTo>
                  <a:pt x="52601" y="120000"/>
                  <a:pt x="53921" y="118597"/>
                  <a:pt x="53921" y="116867"/>
                </a:cubicBezTo>
                <a:lnTo>
                  <a:pt x="53921" y="107469"/>
                </a:lnTo>
                <a:cubicBezTo>
                  <a:pt x="53921" y="105739"/>
                  <a:pt x="52601" y="104336"/>
                  <a:pt x="50971" y="104336"/>
                </a:cubicBezTo>
                <a:cubicBezTo>
                  <a:pt x="49342" y="104336"/>
                  <a:pt x="48021" y="105739"/>
                  <a:pt x="48021" y="107469"/>
                </a:cubicBezTo>
                <a:close/>
                <a:moveTo>
                  <a:pt x="21116" y="59649"/>
                </a:moveTo>
                <a:cubicBezTo>
                  <a:pt x="21116" y="67800"/>
                  <a:pt x="24044" y="75951"/>
                  <a:pt x="29901" y="82170"/>
                </a:cubicBezTo>
                <a:cubicBezTo>
                  <a:pt x="41615" y="94608"/>
                  <a:pt x="60607" y="94608"/>
                  <a:pt x="72320" y="82170"/>
                </a:cubicBezTo>
                <a:lnTo>
                  <a:pt x="79515" y="74530"/>
                </a:lnTo>
                <a:lnTo>
                  <a:pt x="87539" y="74531"/>
                </a:lnTo>
                <a:cubicBezTo>
                  <a:pt x="90764" y="74530"/>
                  <a:pt x="93379" y="71754"/>
                  <a:pt x="93379" y="68330"/>
                </a:cubicBezTo>
                <a:lnTo>
                  <a:pt x="93379" y="59809"/>
                </a:lnTo>
                <a:lnTo>
                  <a:pt x="93530" y="59649"/>
                </a:lnTo>
                <a:lnTo>
                  <a:pt x="93379" y="59488"/>
                </a:lnTo>
                <a:lnTo>
                  <a:pt x="93379" y="50967"/>
                </a:lnTo>
                <a:cubicBezTo>
                  <a:pt x="93379" y="47543"/>
                  <a:pt x="90764" y="44767"/>
                  <a:pt x="87539" y="44767"/>
                </a:cubicBezTo>
                <a:lnTo>
                  <a:pt x="79515" y="44767"/>
                </a:lnTo>
                <a:cubicBezTo>
                  <a:pt x="77116" y="42220"/>
                  <a:pt x="74718" y="39674"/>
                  <a:pt x="72320" y="37127"/>
                </a:cubicBezTo>
                <a:cubicBezTo>
                  <a:pt x="60607" y="24689"/>
                  <a:pt x="41615" y="24689"/>
                  <a:pt x="29901" y="37127"/>
                </a:cubicBezTo>
                <a:cubicBezTo>
                  <a:pt x="24044" y="43346"/>
                  <a:pt x="21116" y="51497"/>
                  <a:pt x="21116" y="59649"/>
                </a:cubicBezTo>
                <a:close/>
                <a:moveTo>
                  <a:pt x="15930" y="103846"/>
                </a:moveTo>
                <a:cubicBezTo>
                  <a:pt x="15930" y="104647"/>
                  <a:pt x="16218" y="105449"/>
                  <a:pt x="16794" y="106061"/>
                </a:cubicBezTo>
                <a:cubicBezTo>
                  <a:pt x="17946" y="107284"/>
                  <a:pt x="19814" y="107284"/>
                  <a:pt x="20966" y="106061"/>
                </a:cubicBezTo>
                <a:lnTo>
                  <a:pt x="27224" y="99415"/>
                </a:lnTo>
                <a:cubicBezTo>
                  <a:pt x="28376" y="98192"/>
                  <a:pt x="28376" y="96208"/>
                  <a:pt x="27224" y="94985"/>
                </a:cubicBezTo>
                <a:cubicBezTo>
                  <a:pt x="26072" y="93762"/>
                  <a:pt x="24204" y="93762"/>
                  <a:pt x="23052" y="94985"/>
                </a:cubicBezTo>
                <a:lnTo>
                  <a:pt x="16794" y="101630"/>
                </a:lnTo>
                <a:cubicBezTo>
                  <a:pt x="16218" y="102242"/>
                  <a:pt x="15930" y="103044"/>
                  <a:pt x="15930" y="103846"/>
                </a:cubicBezTo>
                <a:close/>
                <a:moveTo>
                  <a:pt x="15930" y="15910"/>
                </a:moveTo>
                <a:cubicBezTo>
                  <a:pt x="15930" y="16712"/>
                  <a:pt x="16218" y="17514"/>
                  <a:pt x="16794" y="18125"/>
                </a:cubicBezTo>
                <a:lnTo>
                  <a:pt x="23052" y="24771"/>
                </a:lnTo>
                <a:cubicBezTo>
                  <a:pt x="24204" y="25994"/>
                  <a:pt x="26072" y="25994"/>
                  <a:pt x="27224" y="24771"/>
                </a:cubicBezTo>
                <a:cubicBezTo>
                  <a:pt x="28376" y="23547"/>
                  <a:pt x="28376" y="21564"/>
                  <a:pt x="27224" y="20340"/>
                </a:cubicBezTo>
                <a:lnTo>
                  <a:pt x="20966" y="13695"/>
                </a:lnTo>
                <a:cubicBezTo>
                  <a:pt x="19814" y="12472"/>
                  <a:pt x="17946" y="12472"/>
                  <a:pt x="16794" y="13695"/>
                </a:cubicBezTo>
                <a:cubicBezTo>
                  <a:pt x="16218" y="14307"/>
                  <a:pt x="15930" y="15109"/>
                  <a:pt x="15930" y="15910"/>
                </a:cubicBezTo>
                <a:close/>
                <a:moveTo>
                  <a:pt x="0" y="59999"/>
                </a:moveTo>
                <a:cubicBezTo>
                  <a:pt x="0" y="61730"/>
                  <a:pt x="1320" y="63132"/>
                  <a:pt x="2950" y="63132"/>
                </a:cubicBezTo>
                <a:lnTo>
                  <a:pt x="11800" y="63132"/>
                </a:lnTo>
                <a:cubicBezTo>
                  <a:pt x="13430" y="63132"/>
                  <a:pt x="14751" y="61730"/>
                  <a:pt x="14751" y="59999"/>
                </a:cubicBezTo>
                <a:cubicBezTo>
                  <a:pt x="14751" y="58269"/>
                  <a:pt x="13430" y="56867"/>
                  <a:pt x="11800" y="56867"/>
                </a:cubicBezTo>
                <a:lnTo>
                  <a:pt x="2950" y="56867"/>
                </a:lnTo>
                <a:cubicBezTo>
                  <a:pt x="1320" y="56867"/>
                  <a:pt x="0" y="58269"/>
                  <a:pt x="0" y="599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30" name="Google Shape;1230;p75"/>
          <p:cNvSpPr/>
          <p:nvPr/>
        </p:nvSpPr>
        <p:spPr>
          <a:xfrm>
            <a:off x="6060854" y="3614352"/>
            <a:ext cx="274662" cy="274365"/>
          </a:xfrm>
          <a:custGeom>
            <a:rect b="b" l="l" r="r" t="t"/>
            <a:pathLst>
              <a:path extrusionOk="0" h="120000" w="120000">
                <a:moveTo>
                  <a:pt x="85885" y="33766"/>
                </a:moveTo>
                <a:lnTo>
                  <a:pt x="120000" y="33766"/>
                </a:lnTo>
                <a:lnTo>
                  <a:pt x="65775" y="115233"/>
                </a:lnTo>
                <a:close/>
                <a:moveTo>
                  <a:pt x="30" y="33766"/>
                </a:moveTo>
                <a:lnTo>
                  <a:pt x="34145" y="33766"/>
                </a:lnTo>
                <a:lnTo>
                  <a:pt x="55670" y="116651"/>
                </a:lnTo>
                <a:close/>
                <a:moveTo>
                  <a:pt x="38536" y="33765"/>
                </a:moveTo>
                <a:lnTo>
                  <a:pt x="81463" y="33765"/>
                </a:lnTo>
                <a:lnTo>
                  <a:pt x="59999" y="120000"/>
                </a:lnTo>
                <a:close/>
                <a:moveTo>
                  <a:pt x="102927" y="0"/>
                </a:moveTo>
                <a:lnTo>
                  <a:pt x="120000" y="29467"/>
                </a:lnTo>
                <a:lnTo>
                  <a:pt x="85854" y="29467"/>
                </a:lnTo>
                <a:close/>
                <a:moveTo>
                  <a:pt x="64391" y="0"/>
                </a:moveTo>
                <a:lnTo>
                  <a:pt x="98536" y="0"/>
                </a:lnTo>
                <a:lnTo>
                  <a:pt x="81463" y="29467"/>
                </a:lnTo>
                <a:close/>
                <a:moveTo>
                  <a:pt x="60000" y="0"/>
                </a:moveTo>
                <a:lnTo>
                  <a:pt x="77072" y="29467"/>
                </a:lnTo>
                <a:lnTo>
                  <a:pt x="42927" y="29467"/>
                </a:lnTo>
                <a:close/>
                <a:moveTo>
                  <a:pt x="21463" y="0"/>
                </a:moveTo>
                <a:lnTo>
                  <a:pt x="55608" y="0"/>
                </a:lnTo>
                <a:lnTo>
                  <a:pt x="38536" y="29467"/>
                </a:lnTo>
                <a:close/>
                <a:moveTo>
                  <a:pt x="17072" y="0"/>
                </a:moveTo>
                <a:lnTo>
                  <a:pt x="34145" y="29467"/>
                </a:lnTo>
                <a:lnTo>
                  <a:pt x="0" y="294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31" name="Google Shape;1231;p75"/>
          <p:cNvSpPr/>
          <p:nvPr/>
        </p:nvSpPr>
        <p:spPr>
          <a:xfrm>
            <a:off x="7109736" y="3659965"/>
            <a:ext cx="360000" cy="183139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32" name="Google Shape;1232;p75"/>
          <p:cNvSpPr/>
          <p:nvPr/>
        </p:nvSpPr>
        <p:spPr>
          <a:xfrm rot="2160000">
            <a:off x="7692804" y="3571534"/>
            <a:ext cx="333647" cy="360000"/>
          </a:xfrm>
          <a:custGeom>
            <a:rect b="b" l="l" r="r" t="t"/>
            <a:pathLst>
              <a:path extrusionOk="0" h="120000" w="120000">
                <a:moveTo>
                  <a:pt x="41469" y="38348"/>
                </a:moveTo>
                <a:cubicBezTo>
                  <a:pt x="22140" y="51363"/>
                  <a:pt x="17855" y="76437"/>
                  <a:pt x="31898" y="94351"/>
                </a:cubicBezTo>
                <a:cubicBezTo>
                  <a:pt x="45942" y="112265"/>
                  <a:pt x="72996" y="116236"/>
                  <a:pt x="92325" y="103221"/>
                </a:cubicBezTo>
                <a:cubicBezTo>
                  <a:pt x="111654" y="90205"/>
                  <a:pt x="115939" y="65132"/>
                  <a:pt x="101896" y="47218"/>
                </a:cubicBezTo>
                <a:cubicBezTo>
                  <a:pt x="87912" y="29379"/>
                  <a:pt x="61028" y="25366"/>
                  <a:pt x="41724" y="38194"/>
                </a:cubicBezTo>
                <a:lnTo>
                  <a:pt x="68340" y="65798"/>
                </a:lnTo>
                <a:cubicBezTo>
                  <a:pt x="70054" y="65924"/>
                  <a:pt x="71681" y="66739"/>
                  <a:pt x="72771" y="68130"/>
                </a:cubicBezTo>
                <a:cubicBezTo>
                  <a:pt x="74822" y="70746"/>
                  <a:pt x="74196" y="74408"/>
                  <a:pt x="71373" y="76309"/>
                </a:cubicBezTo>
                <a:cubicBezTo>
                  <a:pt x="68550" y="78210"/>
                  <a:pt x="64598" y="77630"/>
                  <a:pt x="62547" y="75014"/>
                </a:cubicBezTo>
                <a:cubicBezTo>
                  <a:pt x="61366" y="73507"/>
                  <a:pt x="61073" y="71654"/>
                  <a:pt x="61671" y="70014"/>
                </a:cubicBezTo>
                <a:lnTo>
                  <a:pt x="41688" y="38215"/>
                </a:lnTo>
                <a:cubicBezTo>
                  <a:pt x="41610" y="38253"/>
                  <a:pt x="41540" y="38300"/>
                  <a:pt x="41469" y="38348"/>
                </a:cubicBezTo>
                <a:close/>
                <a:moveTo>
                  <a:pt x="17110" y="7275"/>
                </a:moveTo>
                <a:cubicBezTo>
                  <a:pt x="9801" y="12196"/>
                  <a:pt x="8181" y="21677"/>
                  <a:pt x="13491" y="28450"/>
                </a:cubicBezTo>
                <a:cubicBezTo>
                  <a:pt x="17233" y="33224"/>
                  <a:pt x="23418" y="35379"/>
                  <a:pt x="29291" y="34448"/>
                </a:cubicBezTo>
                <a:lnTo>
                  <a:pt x="24412" y="28224"/>
                </a:lnTo>
                <a:lnTo>
                  <a:pt x="23186" y="29050"/>
                </a:lnTo>
                <a:cubicBezTo>
                  <a:pt x="21884" y="29926"/>
                  <a:pt x="20063" y="29659"/>
                  <a:pt x="19117" y="28452"/>
                </a:cubicBezTo>
                <a:lnTo>
                  <a:pt x="14994" y="23193"/>
                </a:lnTo>
                <a:cubicBezTo>
                  <a:pt x="14048" y="21987"/>
                  <a:pt x="14337" y="20298"/>
                  <a:pt x="15638" y="19422"/>
                </a:cubicBezTo>
                <a:lnTo>
                  <a:pt x="30030" y="9731"/>
                </a:lnTo>
                <a:cubicBezTo>
                  <a:pt x="31332" y="8855"/>
                  <a:pt x="33153" y="9122"/>
                  <a:pt x="34099" y="10328"/>
                </a:cubicBezTo>
                <a:lnTo>
                  <a:pt x="38222" y="15588"/>
                </a:lnTo>
                <a:cubicBezTo>
                  <a:pt x="39167" y="16794"/>
                  <a:pt x="38879" y="18483"/>
                  <a:pt x="37578" y="19359"/>
                </a:cubicBezTo>
                <a:lnTo>
                  <a:pt x="36351" y="20185"/>
                </a:lnTo>
                <a:lnTo>
                  <a:pt x="41231" y="26409"/>
                </a:lnTo>
                <a:cubicBezTo>
                  <a:pt x="44001" y="21520"/>
                  <a:pt x="43700" y="15402"/>
                  <a:pt x="39958" y="10629"/>
                </a:cubicBezTo>
                <a:cubicBezTo>
                  <a:pt x="34648" y="3855"/>
                  <a:pt x="24419" y="2353"/>
                  <a:pt x="17110" y="7275"/>
                </a:cubicBezTo>
                <a:close/>
                <a:moveTo>
                  <a:pt x="14333" y="3732"/>
                </a:moveTo>
                <a:cubicBezTo>
                  <a:pt x="23753" y="-2609"/>
                  <a:pt x="36937" y="-674"/>
                  <a:pt x="43780" y="8055"/>
                </a:cubicBezTo>
                <a:cubicBezTo>
                  <a:pt x="47834" y="13226"/>
                  <a:pt x="48754" y="19621"/>
                  <a:pt x="46826" y="25273"/>
                </a:cubicBezTo>
                <a:cubicBezTo>
                  <a:pt x="49359" y="24249"/>
                  <a:pt x="51970" y="23475"/>
                  <a:pt x="54615" y="22905"/>
                </a:cubicBezTo>
                <a:lnTo>
                  <a:pt x="54615" y="17313"/>
                </a:lnTo>
                <a:lnTo>
                  <a:pt x="54330" y="17313"/>
                </a:lnTo>
                <a:cubicBezTo>
                  <a:pt x="52790" y="17313"/>
                  <a:pt x="51542" y="16156"/>
                  <a:pt x="51542" y="14729"/>
                </a:cubicBezTo>
                <a:lnTo>
                  <a:pt x="51542" y="8507"/>
                </a:lnTo>
                <a:cubicBezTo>
                  <a:pt x="51542" y="7793"/>
                  <a:pt x="51854" y="7147"/>
                  <a:pt x="52359" y="6680"/>
                </a:cubicBezTo>
                <a:cubicBezTo>
                  <a:pt x="52863" y="6212"/>
                  <a:pt x="53560" y="5923"/>
                  <a:pt x="54330" y="5923"/>
                </a:cubicBezTo>
                <a:lnTo>
                  <a:pt x="65141" y="5923"/>
                </a:lnTo>
                <a:cubicBezTo>
                  <a:pt x="66680" y="5923"/>
                  <a:pt x="67929" y="7080"/>
                  <a:pt x="67929" y="8507"/>
                </a:cubicBezTo>
                <a:lnTo>
                  <a:pt x="67929" y="14729"/>
                </a:lnTo>
                <a:cubicBezTo>
                  <a:pt x="67929" y="16156"/>
                  <a:pt x="66680" y="17313"/>
                  <a:pt x="65141" y="17313"/>
                </a:cubicBezTo>
                <a:lnTo>
                  <a:pt x="64855" y="17313"/>
                </a:lnTo>
                <a:lnTo>
                  <a:pt x="64855" y="21611"/>
                </a:lnTo>
                <a:cubicBezTo>
                  <a:pt x="81951" y="21009"/>
                  <a:pt x="99044" y="28067"/>
                  <a:pt x="109855" y="41858"/>
                </a:cubicBezTo>
                <a:cubicBezTo>
                  <a:pt x="127092" y="63846"/>
                  <a:pt x="121833" y="94622"/>
                  <a:pt x="98108" y="110597"/>
                </a:cubicBezTo>
                <a:cubicBezTo>
                  <a:pt x="74383" y="126573"/>
                  <a:pt x="41176" y="121698"/>
                  <a:pt x="23939" y="99710"/>
                </a:cubicBezTo>
                <a:cubicBezTo>
                  <a:pt x="13286" y="86121"/>
                  <a:pt x="11226" y="69174"/>
                  <a:pt x="16830" y="54448"/>
                </a:cubicBezTo>
                <a:lnTo>
                  <a:pt x="11904" y="52938"/>
                </a:lnTo>
                <a:lnTo>
                  <a:pt x="11810" y="53201"/>
                </a:lnTo>
                <a:cubicBezTo>
                  <a:pt x="11327" y="54556"/>
                  <a:pt x="9750" y="55291"/>
                  <a:pt x="8288" y="54844"/>
                </a:cubicBezTo>
                <a:lnTo>
                  <a:pt x="1913" y="52891"/>
                </a:lnTo>
                <a:cubicBezTo>
                  <a:pt x="451" y="52443"/>
                  <a:pt x="-341" y="50981"/>
                  <a:pt x="141" y="49626"/>
                </a:cubicBezTo>
                <a:lnTo>
                  <a:pt x="3534" y="40114"/>
                </a:lnTo>
                <a:cubicBezTo>
                  <a:pt x="3776" y="39436"/>
                  <a:pt x="4291" y="38914"/>
                  <a:pt x="4928" y="38616"/>
                </a:cubicBezTo>
                <a:cubicBezTo>
                  <a:pt x="5565" y="38319"/>
                  <a:pt x="6325" y="38247"/>
                  <a:pt x="7056" y="38471"/>
                </a:cubicBezTo>
                <a:lnTo>
                  <a:pt x="13431" y="40424"/>
                </a:lnTo>
                <a:cubicBezTo>
                  <a:pt x="14893" y="40872"/>
                  <a:pt x="15686" y="42334"/>
                  <a:pt x="15203" y="43688"/>
                </a:cubicBezTo>
                <a:lnTo>
                  <a:pt x="15118" y="43927"/>
                </a:lnTo>
                <a:lnTo>
                  <a:pt x="21172" y="45782"/>
                </a:lnTo>
                <a:cubicBezTo>
                  <a:pt x="22660" y="43400"/>
                  <a:pt x="24394" y="41131"/>
                  <a:pt x="26396" y="39030"/>
                </a:cubicBezTo>
                <a:cubicBezTo>
                  <a:pt x="20001" y="38982"/>
                  <a:pt x="13723" y="36195"/>
                  <a:pt x="9669" y="31024"/>
                </a:cubicBezTo>
                <a:cubicBezTo>
                  <a:pt x="2825" y="22294"/>
                  <a:pt x="4914" y="10075"/>
                  <a:pt x="14333" y="37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33" name="Google Shape;1233;p75"/>
          <p:cNvSpPr/>
          <p:nvPr/>
        </p:nvSpPr>
        <p:spPr>
          <a:xfrm>
            <a:off x="3738542" y="3571534"/>
            <a:ext cx="297055" cy="360000"/>
          </a:xfrm>
          <a:custGeom>
            <a:rect b="b" l="l" r="r" t="t"/>
            <a:pathLst>
              <a:path extrusionOk="0" h="120000" w="120000">
                <a:moveTo>
                  <a:pt x="90360" y="70985"/>
                </a:moveTo>
                <a:cubicBezTo>
                  <a:pt x="98880" y="84380"/>
                  <a:pt x="107936" y="96348"/>
                  <a:pt x="99913" y="100097"/>
                </a:cubicBezTo>
                <a:cubicBezTo>
                  <a:pt x="79292" y="109995"/>
                  <a:pt x="39414" y="111939"/>
                  <a:pt x="18618" y="100097"/>
                </a:cubicBezTo>
                <a:cubicBezTo>
                  <a:pt x="12522" y="95835"/>
                  <a:pt x="20196" y="84372"/>
                  <a:pt x="28031" y="71306"/>
                </a:cubicBezTo>
                <a:close/>
                <a:moveTo>
                  <a:pt x="44965" y="11825"/>
                </a:moveTo>
                <a:lnTo>
                  <a:pt x="47493" y="34874"/>
                </a:lnTo>
                <a:cubicBezTo>
                  <a:pt x="48346" y="44672"/>
                  <a:pt x="-4257" y="94582"/>
                  <a:pt x="11853" y="104205"/>
                </a:cubicBezTo>
                <a:cubicBezTo>
                  <a:pt x="36020" y="115964"/>
                  <a:pt x="82363" y="114034"/>
                  <a:pt x="106327" y="104205"/>
                </a:cubicBezTo>
                <a:cubicBezTo>
                  <a:pt x="126914" y="95986"/>
                  <a:pt x="70604" y="46427"/>
                  <a:pt x="70236" y="34874"/>
                </a:cubicBezTo>
                <a:lnTo>
                  <a:pt x="73675" y="11922"/>
                </a:lnTo>
                <a:lnTo>
                  <a:pt x="72807" y="12035"/>
                </a:lnTo>
                <a:cubicBezTo>
                  <a:pt x="69408" y="13474"/>
                  <a:pt x="64529" y="14358"/>
                  <a:pt x="59113" y="14358"/>
                </a:cubicBezTo>
                <a:cubicBezTo>
                  <a:pt x="53447" y="14358"/>
                  <a:pt x="48370" y="13390"/>
                  <a:pt x="44965" y="11825"/>
                </a:cubicBezTo>
                <a:close/>
                <a:moveTo>
                  <a:pt x="59113" y="2257"/>
                </a:moveTo>
                <a:cubicBezTo>
                  <a:pt x="52033" y="2257"/>
                  <a:pt x="46294" y="4461"/>
                  <a:pt x="46294" y="7179"/>
                </a:cubicBezTo>
                <a:cubicBezTo>
                  <a:pt x="46294" y="9897"/>
                  <a:pt x="52033" y="12100"/>
                  <a:pt x="59113" y="12100"/>
                </a:cubicBezTo>
                <a:cubicBezTo>
                  <a:pt x="66192" y="12100"/>
                  <a:pt x="71931" y="9897"/>
                  <a:pt x="71931" y="7179"/>
                </a:cubicBezTo>
                <a:cubicBezTo>
                  <a:pt x="71931" y="4461"/>
                  <a:pt x="66192" y="2257"/>
                  <a:pt x="59113" y="2257"/>
                </a:cubicBezTo>
                <a:close/>
                <a:moveTo>
                  <a:pt x="59113" y="0"/>
                </a:moveTo>
                <a:cubicBezTo>
                  <a:pt x="69232" y="0"/>
                  <a:pt x="77474" y="3086"/>
                  <a:pt x="77749" y="6944"/>
                </a:cubicBezTo>
                <a:cubicBezTo>
                  <a:pt x="77772" y="6932"/>
                  <a:pt x="77791" y="6917"/>
                  <a:pt x="77811" y="6902"/>
                </a:cubicBezTo>
                <a:lnTo>
                  <a:pt x="77788" y="7092"/>
                </a:lnTo>
                <a:cubicBezTo>
                  <a:pt x="77810" y="7121"/>
                  <a:pt x="77811" y="7150"/>
                  <a:pt x="77811" y="7179"/>
                </a:cubicBezTo>
                <a:lnTo>
                  <a:pt x="77751" y="7407"/>
                </a:lnTo>
                <a:lnTo>
                  <a:pt x="74569" y="34185"/>
                </a:lnTo>
                <a:cubicBezTo>
                  <a:pt x="75001" y="47150"/>
                  <a:pt x="138687" y="101674"/>
                  <a:pt x="114533" y="110897"/>
                </a:cubicBezTo>
                <a:cubicBezTo>
                  <a:pt x="86418" y="121926"/>
                  <a:pt x="32046" y="124093"/>
                  <a:pt x="3692" y="110897"/>
                </a:cubicBezTo>
                <a:cubicBezTo>
                  <a:pt x="-15209" y="100098"/>
                  <a:pt x="44657" y="45180"/>
                  <a:pt x="43656" y="34185"/>
                </a:cubicBezTo>
                <a:lnTo>
                  <a:pt x="40474" y="7408"/>
                </a:lnTo>
                <a:cubicBezTo>
                  <a:pt x="40417" y="7334"/>
                  <a:pt x="40414" y="7256"/>
                  <a:pt x="40414" y="7179"/>
                </a:cubicBezTo>
                <a:lnTo>
                  <a:pt x="40437" y="7092"/>
                </a:lnTo>
                <a:lnTo>
                  <a:pt x="40414" y="6902"/>
                </a:lnTo>
                <a:lnTo>
                  <a:pt x="40476" y="6942"/>
                </a:lnTo>
                <a:cubicBezTo>
                  <a:pt x="40754" y="3085"/>
                  <a:pt x="48995" y="0"/>
                  <a:pt x="59113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34" name="Google Shape;1234;p75"/>
          <p:cNvSpPr/>
          <p:nvPr/>
        </p:nvSpPr>
        <p:spPr>
          <a:xfrm>
            <a:off x="42861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35" name="Google Shape;1235;p75"/>
          <p:cNvSpPr/>
          <p:nvPr/>
        </p:nvSpPr>
        <p:spPr>
          <a:xfrm>
            <a:off x="3710633" y="4223696"/>
            <a:ext cx="352873" cy="352834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36" name="Google Shape;1236;p75"/>
          <p:cNvSpPr/>
          <p:nvPr/>
        </p:nvSpPr>
        <p:spPr>
          <a:xfrm>
            <a:off x="5433122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37" name="Google Shape;1237;p75"/>
          <p:cNvSpPr/>
          <p:nvPr/>
        </p:nvSpPr>
        <p:spPr>
          <a:xfrm>
            <a:off x="48555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38" name="Google Shape;1238;p75"/>
          <p:cNvSpPr/>
          <p:nvPr/>
        </p:nvSpPr>
        <p:spPr>
          <a:xfrm>
            <a:off x="6021140" y="4216530"/>
            <a:ext cx="354091" cy="360000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39" name="Google Shape;1239;p75"/>
          <p:cNvSpPr/>
          <p:nvPr/>
        </p:nvSpPr>
        <p:spPr>
          <a:xfrm>
            <a:off x="6557572" y="4241324"/>
            <a:ext cx="331940" cy="335206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40" name="Google Shape;1240;p75"/>
          <p:cNvSpPr/>
          <p:nvPr/>
        </p:nvSpPr>
        <p:spPr>
          <a:xfrm>
            <a:off x="8231065" y="4216530"/>
            <a:ext cx="369872" cy="360000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41" name="Google Shape;1241;p75"/>
          <p:cNvSpPr/>
          <p:nvPr/>
        </p:nvSpPr>
        <p:spPr>
          <a:xfrm>
            <a:off x="7735185" y="4217255"/>
            <a:ext cx="289606" cy="365156"/>
          </a:xfrm>
          <a:custGeom>
            <a:rect b="b" l="l" r="r" t="t"/>
            <a:pathLst>
              <a:path extrusionOk="0" h="120000" w="120000">
                <a:moveTo>
                  <a:pt x="37292" y="93320"/>
                </a:moveTo>
                <a:lnTo>
                  <a:pt x="37292" y="98652"/>
                </a:lnTo>
                <a:cubicBezTo>
                  <a:pt x="21817" y="99398"/>
                  <a:pt x="10170" y="102653"/>
                  <a:pt x="10170" y="106556"/>
                </a:cubicBezTo>
                <a:cubicBezTo>
                  <a:pt x="10170" y="111011"/>
                  <a:pt x="25348" y="114622"/>
                  <a:pt x="44072" y="114622"/>
                </a:cubicBezTo>
                <a:cubicBezTo>
                  <a:pt x="62795" y="114622"/>
                  <a:pt x="77974" y="111011"/>
                  <a:pt x="77974" y="106556"/>
                </a:cubicBezTo>
                <a:cubicBezTo>
                  <a:pt x="77974" y="102653"/>
                  <a:pt x="66327" y="99398"/>
                  <a:pt x="50852" y="98652"/>
                </a:cubicBezTo>
                <a:lnTo>
                  <a:pt x="50852" y="93320"/>
                </a:lnTo>
                <a:cubicBezTo>
                  <a:pt x="71976" y="94265"/>
                  <a:pt x="88144" y="99835"/>
                  <a:pt x="88144" y="106556"/>
                </a:cubicBezTo>
                <a:cubicBezTo>
                  <a:pt x="88144" y="113981"/>
                  <a:pt x="68413" y="120000"/>
                  <a:pt x="44072" y="120000"/>
                </a:cubicBezTo>
                <a:cubicBezTo>
                  <a:pt x="19731" y="120000"/>
                  <a:pt x="0" y="113981"/>
                  <a:pt x="0" y="106556"/>
                </a:cubicBezTo>
                <a:cubicBezTo>
                  <a:pt x="0" y="99835"/>
                  <a:pt x="16168" y="94265"/>
                  <a:pt x="37292" y="93320"/>
                </a:cubicBezTo>
                <a:close/>
                <a:moveTo>
                  <a:pt x="103137" y="6722"/>
                </a:moveTo>
                <a:cubicBezTo>
                  <a:pt x="112452" y="6722"/>
                  <a:pt x="120000" y="8831"/>
                  <a:pt x="120000" y="11430"/>
                </a:cubicBezTo>
                <a:lnTo>
                  <a:pt x="120000" y="49091"/>
                </a:lnTo>
                <a:cubicBezTo>
                  <a:pt x="120000" y="46492"/>
                  <a:pt x="112452" y="44383"/>
                  <a:pt x="103137" y="44383"/>
                </a:cubicBezTo>
                <a:cubicBezTo>
                  <a:pt x="93822" y="44383"/>
                  <a:pt x="86274" y="46492"/>
                  <a:pt x="86274" y="49091"/>
                </a:cubicBezTo>
                <a:cubicBezTo>
                  <a:pt x="86274" y="51689"/>
                  <a:pt x="78726" y="53798"/>
                  <a:pt x="69411" y="53798"/>
                </a:cubicBezTo>
                <a:cubicBezTo>
                  <a:pt x="60096" y="53798"/>
                  <a:pt x="52548" y="51689"/>
                  <a:pt x="52548" y="49091"/>
                </a:cubicBezTo>
                <a:lnTo>
                  <a:pt x="52548" y="11430"/>
                </a:lnTo>
                <a:cubicBezTo>
                  <a:pt x="52548" y="14028"/>
                  <a:pt x="60096" y="16137"/>
                  <a:pt x="69411" y="16137"/>
                </a:cubicBezTo>
                <a:cubicBezTo>
                  <a:pt x="78726" y="16137"/>
                  <a:pt x="86274" y="14028"/>
                  <a:pt x="86274" y="11430"/>
                </a:cubicBezTo>
                <a:cubicBezTo>
                  <a:pt x="86274" y="8831"/>
                  <a:pt x="93822" y="6722"/>
                  <a:pt x="103137" y="6722"/>
                </a:cubicBezTo>
                <a:close/>
                <a:moveTo>
                  <a:pt x="44072" y="0"/>
                </a:moveTo>
                <a:cubicBezTo>
                  <a:pt x="48753" y="0"/>
                  <a:pt x="52548" y="3009"/>
                  <a:pt x="52548" y="6722"/>
                </a:cubicBezTo>
                <a:cubicBezTo>
                  <a:pt x="52548" y="9187"/>
                  <a:pt x="50876" y="11342"/>
                  <a:pt x="48310" y="12415"/>
                </a:cubicBezTo>
                <a:lnTo>
                  <a:pt x="48310" y="107844"/>
                </a:lnTo>
                <a:lnTo>
                  <a:pt x="39834" y="107844"/>
                </a:lnTo>
                <a:lnTo>
                  <a:pt x="39834" y="12415"/>
                </a:lnTo>
                <a:cubicBezTo>
                  <a:pt x="37268" y="11342"/>
                  <a:pt x="35596" y="9187"/>
                  <a:pt x="35596" y="6722"/>
                </a:cubicBezTo>
                <a:cubicBezTo>
                  <a:pt x="35596" y="3009"/>
                  <a:pt x="39391" y="0"/>
                  <a:pt x="4407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42" name="Google Shape;1242;p75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Fully Editable Icon Sets : C</a:t>
            </a:r>
            <a:endParaRPr/>
          </a:p>
        </p:txBody>
      </p:sp>
    </p:spTree>
  </p:cSld>
  <p:clrMapOvr>
    <a:masterClrMapping/>
  </p:clrMapOvr>
</p:sld>
</file>

<file path=ppt/slides/slide3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46" name="Shape 1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47" name="Google Shape;1247;p76"/>
          <p:cNvGrpSpPr/>
          <p:nvPr/>
        </p:nvGrpSpPr>
        <p:grpSpPr>
          <a:xfrm>
            <a:off x="3984678" y="1923678"/>
            <a:ext cx="1174643" cy="2013391"/>
            <a:chOff x="930084" y="2610003"/>
            <a:chExt cx="1174643" cy="2013391"/>
          </a:xfrm>
        </p:grpSpPr>
        <p:sp>
          <p:nvSpPr>
            <p:cNvPr id="1248" name="Google Shape;1248;p76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E46C0A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49" name="Google Shape;1249;p76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228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108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10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250" name="Google Shape;1250;p76"/>
          <p:cNvSpPr txBox="1"/>
          <p:nvPr>
            <p:ph type="title"/>
          </p:nvPr>
        </p:nvSpPr>
        <p:spPr>
          <a:xfrm>
            <a:off x="31875" y="121100"/>
            <a:ext cx="9112200" cy="54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Color Codes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imple Light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3.xml><?xml version="1.0" encoding="utf-8"?>
<a:theme xmlns:a="http://schemas.openxmlformats.org/drawingml/2006/main" xmlns:r="http://schemas.openxmlformats.org/officeDocument/2006/relationships" name="Contents Slide Master">
  <a:themeElements>
    <a:clrScheme name="Office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