
<file path=[Content_Types].xml><?xml version="1.0" encoding="utf-8"?>
<Types xmlns="http://schemas.openxmlformats.org/package/2006/content-types">
  <Default ContentType="application/x-fontdata" Extension="fntdata"/>
  <Default ContentType="image/gif" Extension="gif"/>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Lst>
  <p:sldSz cx="18288000" cy="10287000"/>
  <p:notesSz cx="6858000" cy="9144000"/>
  <p:embeddedFontLst>
    <p:embeddedFont>
      <p:font typeface="Pagkaki" charset="1" panose="00000500000000000000"/>
      <p:regular r:id="rId34"/>
    </p:embeddedFont>
    <p:embeddedFont>
      <p:font typeface="Circe" charset="1" panose="020B0502020203020203"/>
      <p:regular r:id="rId35"/>
    </p:embeddedFont>
    <p:embeddedFont>
      <p:font typeface="Circe Bold" charset="1" panose="020B0602020203020203"/>
      <p:regular r:id="rId3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slides/slide22.xml" Type="http://schemas.openxmlformats.org/officeDocument/2006/relationships/slide"/><Relationship Id="rId28" Target="slides/slide23.xml" Type="http://schemas.openxmlformats.org/officeDocument/2006/relationships/slide"/><Relationship Id="rId29" Target="slides/slide24.xml" Type="http://schemas.openxmlformats.org/officeDocument/2006/relationships/slide"/><Relationship Id="rId3" Target="viewProps.xml" Type="http://schemas.openxmlformats.org/officeDocument/2006/relationships/viewProps"/><Relationship Id="rId30" Target="slides/slide25.xml" Type="http://schemas.openxmlformats.org/officeDocument/2006/relationships/slide"/><Relationship Id="rId31" Target="slides/slide26.xml" Type="http://schemas.openxmlformats.org/officeDocument/2006/relationships/slide"/><Relationship Id="rId32" Target="slides/slide27.xml" Type="http://schemas.openxmlformats.org/officeDocument/2006/relationships/slide"/><Relationship Id="rId33" Target="slides/slide28.xml" Type="http://schemas.openxmlformats.org/officeDocument/2006/relationships/slide"/><Relationship Id="rId34" Target="fonts/font34.fntdata" Type="http://schemas.openxmlformats.org/officeDocument/2006/relationships/font"/><Relationship Id="rId35" Target="fonts/font35.fntdata" Type="http://schemas.openxmlformats.org/officeDocument/2006/relationships/font"/><Relationship Id="rId36" Target="fonts/font36.fntdata" Type="http://schemas.openxmlformats.org/officeDocument/2006/relationships/font"/><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11.gif" Type="http://schemas.openxmlformats.org/officeDocument/2006/relationships/image"/><Relationship Id="rId13" Target="../media/image12.png" Type="http://schemas.openxmlformats.org/officeDocument/2006/relationships/image"/><Relationship Id="rId14" Target="../media/image13.svg" Type="http://schemas.openxmlformats.org/officeDocument/2006/relationships/image"/><Relationship Id="rId2" Target="../media/image1.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 Id="rId7" Target="../media/image6.pn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4.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4.png" Type="http://schemas.openxmlformats.org/officeDocument/2006/relationships/image"/><Relationship Id="rId4" Target="../media/image5.svg" Type="http://schemas.openxmlformats.org/officeDocument/2006/relationships/image"/><Relationship Id="rId5" Target="../media/image15.png" Type="http://schemas.openxmlformats.org/officeDocument/2006/relationships/image"/><Relationship Id="rId6" Target="../media/image16.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svg" Type="http://schemas.openxmlformats.org/officeDocument/2006/relationships/image"/><Relationship Id="rId2" Target="../media/image1.png" Type="http://schemas.openxmlformats.org/officeDocument/2006/relationships/image"/><Relationship Id="rId3" Target="../media/image4.png" Type="http://schemas.openxmlformats.org/officeDocument/2006/relationships/image"/><Relationship Id="rId4" Target="../media/image5.svg" Type="http://schemas.openxmlformats.org/officeDocument/2006/relationships/image"/><Relationship Id="rId5" Target="../media/image17.png" Type="http://schemas.openxmlformats.org/officeDocument/2006/relationships/image"/><Relationship Id="rId6" Target="../media/image18.png" Type="http://schemas.openxmlformats.org/officeDocument/2006/relationships/image"/><Relationship Id="rId7" Target="../media/image19.svg" Type="http://schemas.openxmlformats.org/officeDocument/2006/relationships/image"/><Relationship Id="rId8" Target="../media/image11.gif" Type="http://schemas.openxmlformats.org/officeDocument/2006/relationships/image"/><Relationship Id="rId9" Target="../media/image12.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0.png" Type="http://schemas.openxmlformats.org/officeDocument/2006/relationships/image"/><Relationship Id="rId4" Target="../media/image21.jpeg" Type="http://schemas.openxmlformats.org/officeDocument/2006/relationships/image"/><Relationship Id="rId5" Target="../media/image22.png" Type="http://schemas.openxmlformats.org/officeDocument/2006/relationships/image"/><Relationship Id="rId6" Target="../media/image23.png" Type="http://schemas.openxmlformats.org/officeDocument/2006/relationships/image"/><Relationship Id="rId7" Target="../media/image11.gif" Type="http://schemas.openxmlformats.org/officeDocument/2006/relationships/image"/><Relationship Id="rId8" Target="../media/image24.png" Type="http://schemas.openxmlformats.org/officeDocument/2006/relationships/image"/><Relationship Id="rId9" Target="../media/image25.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3.png" Type="http://schemas.openxmlformats.org/officeDocument/2006/relationships/image"/><Relationship Id="rId11" Target="../media/image34.gif" Type="http://schemas.openxmlformats.org/officeDocument/2006/relationships/image"/><Relationship Id="rId2" Target="../media/image1.png" Type="http://schemas.openxmlformats.org/officeDocument/2006/relationships/image"/><Relationship Id="rId3" Target="../media/image26.jpeg" Type="http://schemas.openxmlformats.org/officeDocument/2006/relationships/image"/><Relationship Id="rId4" Target="../media/image27.png" Type="http://schemas.openxmlformats.org/officeDocument/2006/relationships/image"/><Relationship Id="rId5" Target="../media/image28.jpeg" Type="http://schemas.openxmlformats.org/officeDocument/2006/relationships/image"/><Relationship Id="rId6" Target="../media/image29.png" Type="http://schemas.openxmlformats.org/officeDocument/2006/relationships/image"/><Relationship Id="rId7" Target="../media/image30.png" Type="http://schemas.openxmlformats.org/officeDocument/2006/relationships/image"/><Relationship Id="rId8" Target="../media/image31.svg" Type="http://schemas.openxmlformats.org/officeDocument/2006/relationships/image"/><Relationship Id="rId9" Target="../media/image32.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2.gif" Type="http://schemas.openxmlformats.org/officeDocument/2006/relationships/image"/><Relationship Id="rId11" Target="../media/image34.gif" Type="http://schemas.openxmlformats.org/officeDocument/2006/relationships/image"/><Relationship Id="rId2" Target="../media/image1.png" Type="http://schemas.openxmlformats.org/officeDocument/2006/relationships/image"/><Relationship Id="rId3" Target="../media/image35.jpeg" Type="http://schemas.openxmlformats.org/officeDocument/2006/relationships/image"/><Relationship Id="rId4" Target="../media/image36.png" Type="http://schemas.openxmlformats.org/officeDocument/2006/relationships/image"/><Relationship Id="rId5" Target="../media/image37.png" Type="http://schemas.openxmlformats.org/officeDocument/2006/relationships/image"/><Relationship Id="rId6" Target="../media/image38.png" Type="http://schemas.openxmlformats.org/officeDocument/2006/relationships/image"/><Relationship Id="rId7" Target="../media/image39.png" Type="http://schemas.openxmlformats.org/officeDocument/2006/relationships/image"/><Relationship Id="rId8" Target="../media/image40.png" Type="http://schemas.openxmlformats.org/officeDocument/2006/relationships/image"/><Relationship Id="rId9" Target="../media/image41.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43.png" Type="http://schemas.openxmlformats.org/officeDocument/2006/relationships/image"/><Relationship Id="rId4" Target="../media/image44.png" Type="http://schemas.openxmlformats.org/officeDocument/2006/relationships/image"/><Relationship Id="rId5" Target="../media/image45.png" Type="http://schemas.openxmlformats.org/officeDocument/2006/relationships/image"/><Relationship Id="rId6" Target="../media/image46.png" Type="http://schemas.openxmlformats.org/officeDocument/2006/relationships/image"/><Relationship Id="rId7" Target="../media/image47.png" Type="http://schemas.openxmlformats.org/officeDocument/2006/relationships/image"/><Relationship Id="rId8" Target="../media/image48.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2.gif" Type="http://schemas.openxmlformats.org/officeDocument/2006/relationships/image"/><Relationship Id="rId2" Target="../media/image1.png" Type="http://schemas.openxmlformats.org/officeDocument/2006/relationships/image"/><Relationship Id="rId3" Target="../media/image49.png" Type="http://schemas.openxmlformats.org/officeDocument/2006/relationships/image"/><Relationship Id="rId4" Target="../media/image4.png" Type="http://schemas.openxmlformats.org/officeDocument/2006/relationships/image"/><Relationship Id="rId5" Target="../media/image5.svg" Type="http://schemas.openxmlformats.org/officeDocument/2006/relationships/image"/><Relationship Id="rId6" Target="../media/image50.png" Type="http://schemas.openxmlformats.org/officeDocument/2006/relationships/image"/><Relationship Id="rId7" Target="../media/image51.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0.svg" Type="http://schemas.openxmlformats.org/officeDocument/2006/relationships/image"/><Relationship Id="rId2" Target="../media/image1.png" Type="http://schemas.openxmlformats.org/officeDocument/2006/relationships/image"/><Relationship Id="rId3" Target="../media/image53.jpeg" Type="http://schemas.openxmlformats.org/officeDocument/2006/relationships/image"/><Relationship Id="rId4" Target="../media/image54.png" Type="http://schemas.openxmlformats.org/officeDocument/2006/relationships/image"/><Relationship Id="rId5" Target="../media/image55.png" Type="http://schemas.openxmlformats.org/officeDocument/2006/relationships/image"/><Relationship Id="rId6" Target="../media/image56.svg" Type="http://schemas.openxmlformats.org/officeDocument/2006/relationships/image"/><Relationship Id="rId7" Target="../media/image57.png" Type="http://schemas.openxmlformats.org/officeDocument/2006/relationships/image"/><Relationship Id="rId8" Target="../media/image58.png" Type="http://schemas.openxmlformats.org/officeDocument/2006/relationships/image"/><Relationship Id="rId9" Target="../media/image59.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61.png" Type="http://schemas.openxmlformats.org/officeDocument/2006/relationships/image"/><Relationship Id="rId4" Target="../media/image62.png" Type="http://schemas.openxmlformats.org/officeDocument/2006/relationships/image"/><Relationship Id="rId5" Target="../media/image63.gif"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64.jpeg" Type="http://schemas.openxmlformats.org/officeDocument/2006/relationships/image"/><Relationship Id="rId4" Target="../media/image65.png" Type="http://schemas.openxmlformats.org/officeDocument/2006/relationships/image"/><Relationship Id="rId5" Target="../media/image66.png" Type="http://schemas.openxmlformats.org/officeDocument/2006/relationships/image"/><Relationship Id="rId6" Target="../media/image67.gif" Type="http://schemas.openxmlformats.org/officeDocument/2006/relationships/image"/><Relationship Id="rId7" Target="../media/image68.png" Type="http://schemas.openxmlformats.org/officeDocument/2006/relationships/image"/><Relationship Id="rId8" Target="../media/image69.svg" Type="http://schemas.openxmlformats.org/officeDocument/2006/relationships/image"/><Relationship Id="rId9" Target="../media/image70.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8.svg" Type="http://schemas.openxmlformats.org/officeDocument/2006/relationships/image"/><Relationship Id="rId11" Target="../media/image79.png" Type="http://schemas.openxmlformats.org/officeDocument/2006/relationships/image"/><Relationship Id="rId12" Target="../media/image80.svg" Type="http://schemas.openxmlformats.org/officeDocument/2006/relationships/image"/><Relationship Id="rId13" Target="../media/image81.gif" Type="http://schemas.openxmlformats.org/officeDocument/2006/relationships/image"/><Relationship Id="rId2" Target="../media/image1.png" Type="http://schemas.openxmlformats.org/officeDocument/2006/relationships/image"/><Relationship Id="rId3" Target="../media/image71.png" Type="http://schemas.openxmlformats.org/officeDocument/2006/relationships/image"/><Relationship Id="rId4" Target="../media/image72.jpeg" Type="http://schemas.openxmlformats.org/officeDocument/2006/relationships/image"/><Relationship Id="rId5" Target="../media/image73.png" Type="http://schemas.openxmlformats.org/officeDocument/2006/relationships/image"/><Relationship Id="rId6" Target="../media/image74.png" Type="http://schemas.openxmlformats.org/officeDocument/2006/relationships/image"/><Relationship Id="rId7" Target="../media/image75.png" Type="http://schemas.openxmlformats.org/officeDocument/2006/relationships/image"/><Relationship Id="rId8" Target="../media/image76.jpeg" Type="http://schemas.openxmlformats.org/officeDocument/2006/relationships/image"/><Relationship Id="rId9" Target="../media/image77.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89.png" Type="http://schemas.openxmlformats.org/officeDocument/2006/relationships/image"/><Relationship Id="rId11" Target="../media/image90.png" Type="http://schemas.openxmlformats.org/officeDocument/2006/relationships/image"/><Relationship Id="rId12" Target="../media/image91.svg" Type="http://schemas.openxmlformats.org/officeDocument/2006/relationships/image"/><Relationship Id="rId13" Target="../media/image92.png" Type="http://schemas.openxmlformats.org/officeDocument/2006/relationships/image"/><Relationship Id="rId14" Target="../media/image93.png" Type="http://schemas.openxmlformats.org/officeDocument/2006/relationships/image"/><Relationship Id="rId15" Target="../media/image94.svg" Type="http://schemas.openxmlformats.org/officeDocument/2006/relationships/image"/><Relationship Id="rId2" Target="../media/image1.png" Type="http://schemas.openxmlformats.org/officeDocument/2006/relationships/image"/><Relationship Id="rId3" Target="../media/image82.png" Type="http://schemas.openxmlformats.org/officeDocument/2006/relationships/image"/><Relationship Id="rId4" Target="../media/image83.png" Type="http://schemas.openxmlformats.org/officeDocument/2006/relationships/image"/><Relationship Id="rId5" Target="../media/image84.png" Type="http://schemas.openxmlformats.org/officeDocument/2006/relationships/image"/><Relationship Id="rId6" Target="../media/image85.png" Type="http://schemas.openxmlformats.org/officeDocument/2006/relationships/image"/><Relationship Id="rId7" Target="../media/image86.png" Type="http://schemas.openxmlformats.org/officeDocument/2006/relationships/image"/><Relationship Id="rId8" Target="../media/image87.jpeg" Type="http://schemas.openxmlformats.org/officeDocument/2006/relationships/image"/><Relationship Id="rId9" Target="../media/image88.jpe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02.jpeg" Type="http://schemas.openxmlformats.org/officeDocument/2006/relationships/image"/><Relationship Id="rId11" Target="../media/image103.jpeg" Type="http://schemas.openxmlformats.org/officeDocument/2006/relationships/image"/><Relationship Id="rId12" Target="../media/image104.png" Type="http://schemas.openxmlformats.org/officeDocument/2006/relationships/image"/><Relationship Id="rId13" Target="../media/image105.svg" Type="http://schemas.openxmlformats.org/officeDocument/2006/relationships/image"/><Relationship Id="rId14" Target="../media/image106.png" Type="http://schemas.openxmlformats.org/officeDocument/2006/relationships/image"/><Relationship Id="rId15" Target="../media/image107.png" Type="http://schemas.openxmlformats.org/officeDocument/2006/relationships/image"/><Relationship Id="rId16" Target="../media/image108.png" Type="http://schemas.openxmlformats.org/officeDocument/2006/relationships/image"/><Relationship Id="rId17" Target="../media/image109.png" Type="http://schemas.openxmlformats.org/officeDocument/2006/relationships/image"/><Relationship Id="rId18" Target="../media/image110.svg" Type="http://schemas.openxmlformats.org/officeDocument/2006/relationships/image"/><Relationship Id="rId19" Target="../media/image11.gif" Type="http://schemas.openxmlformats.org/officeDocument/2006/relationships/image"/><Relationship Id="rId2" Target="../media/image1.png" Type="http://schemas.openxmlformats.org/officeDocument/2006/relationships/image"/><Relationship Id="rId3" Target="../media/image95.jpeg" Type="http://schemas.openxmlformats.org/officeDocument/2006/relationships/image"/><Relationship Id="rId4" Target="../media/image96.png" Type="http://schemas.openxmlformats.org/officeDocument/2006/relationships/image"/><Relationship Id="rId5" Target="../media/image97.png" Type="http://schemas.openxmlformats.org/officeDocument/2006/relationships/image"/><Relationship Id="rId6" Target="../media/image98.svg" Type="http://schemas.openxmlformats.org/officeDocument/2006/relationships/image"/><Relationship Id="rId7" Target="../media/image99.jpeg" Type="http://schemas.openxmlformats.org/officeDocument/2006/relationships/image"/><Relationship Id="rId8" Target="../media/image100.png" Type="http://schemas.openxmlformats.org/officeDocument/2006/relationships/image"/><Relationship Id="rId9" Target="../media/image101.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8.png" Type="http://schemas.openxmlformats.org/officeDocument/2006/relationships/image"/><Relationship Id="rId11" Target="../media/image119.png" Type="http://schemas.openxmlformats.org/officeDocument/2006/relationships/image"/><Relationship Id="rId12" Target="../media/image120.png" Type="http://schemas.openxmlformats.org/officeDocument/2006/relationships/image"/><Relationship Id="rId13" Target="../media/image63.gif" Type="http://schemas.openxmlformats.org/officeDocument/2006/relationships/image"/><Relationship Id="rId2" Target="../media/image1.png" Type="http://schemas.openxmlformats.org/officeDocument/2006/relationships/image"/><Relationship Id="rId3" Target="../media/image111.png" Type="http://schemas.openxmlformats.org/officeDocument/2006/relationships/image"/><Relationship Id="rId4" Target="../media/image112.png" Type="http://schemas.openxmlformats.org/officeDocument/2006/relationships/image"/><Relationship Id="rId5" Target="../media/image113.svg" Type="http://schemas.openxmlformats.org/officeDocument/2006/relationships/image"/><Relationship Id="rId6" Target="../media/image114.png" Type="http://schemas.openxmlformats.org/officeDocument/2006/relationships/image"/><Relationship Id="rId7" Target="../media/image115.svg" Type="http://schemas.openxmlformats.org/officeDocument/2006/relationships/image"/><Relationship Id="rId8" Target="../media/image116.png" Type="http://schemas.openxmlformats.org/officeDocument/2006/relationships/image"/><Relationship Id="rId9" Target="../media/image117.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26.png" Type="http://schemas.openxmlformats.org/officeDocument/2006/relationships/image"/><Relationship Id="rId11" Target="../media/image127.svg" Type="http://schemas.openxmlformats.org/officeDocument/2006/relationships/image"/><Relationship Id="rId12" Target="../media/image128.png" Type="http://schemas.openxmlformats.org/officeDocument/2006/relationships/image"/><Relationship Id="rId13" Target="../media/image129.svg" Type="http://schemas.openxmlformats.org/officeDocument/2006/relationships/image"/><Relationship Id="rId14" Target="../media/image130.gif" Type="http://schemas.openxmlformats.org/officeDocument/2006/relationships/image"/><Relationship Id="rId2" Target="../media/image1.png" Type="http://schemas.openxmlformats.org/officeDocument/2006/relationships/image"/><Relationship Id="rId3" Target="../media/image4.png" Type="http://schemas.openxmlformats.org/officeDocument/2006/relationships/image"/><Relationship Id="rId4" Target="../media/image5.svg" Type="http://schemas.openxmlformats.org/officeDocument/2006/relationships/image"/><Relationship Id="rId5" Target="../media/image121.png" Type="http://schemas.openxmlformats.org/officeDocument/2006/relationships/image"/><Relationship Id="rId6" Target="../media/image122.png" Type="http://schemas.openxmlformats.org/officeDocument/2006/relationships/image"/><Relationship Id="rId7" Target="../media/image123.svg" Type="http://schemas.openxmlformats.org/officeDocument/2006/relationships/image"/><Relationship Id="rId8" Target="../media/image124.png" Type="http://schemas.openxmlformats.org/officeDocument/2006/relationships/image"/><Relationship Id="rId9" Target="../media/image125.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5.png" Type="http://schemas.openxmlformats.org/officeDocument/2006/relationships/image"/><Relationship Id="rId11" Target="../media/image136.svg" Type="http://schemas.openxmlformats.org/officeDocument/2006/relationships/image"/><Relationship Id="rId12" Target="../media/image137.png" Type="http://schemas.openxmlformats.org/officeDocument/2006/relationships/image"/><Relationship Id="rId13" Target="../media/image138.svg" Type="http://schemas.openxmlformats.org/officeDocument/2006/relationships/image"/><Relationship Id="rId2" Target="../media/image1.png" Type="http://schemas.openxmlformats.org/officeDocument/2006/relationships/image"/><Relationship Id="rId3" Target="../media/image131.jpeg" Type="http://schemas.openxmlformats.org/officeDocument/2006/relationships/image"/><Relationship Id="rId4" Target="../media/image65.png" Type="http://schemas.openxmlformats.org/officeDocument/2006/relationships/image"/><Relationship Id="rId5" Target="../media/image132.jpeg" Type="http://schemas.openxmlformats.org/officeDocument/2006/relationships/image"/><Relationship Id="rId6" Target="../media/image133.jpeg" Type="http://schemas.openxmlformats.org/officeDocument/2006/relationships/image"/><Relationship Id="rId7" Target="../media/image134.png" Type="http://schemas.openxmlformats.org/officeDocument/2006/relationships/image"/><Relationship Id="rId8" Target="../media/image18.png" Type="http://schemas.openxmlformats.org/officeDocument/2006/relationships/image"/><Relationship Id="rId9" Target="../media/image19.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39.png" Type="http://schemas.openxmlformats.org/officeDocument/2006/relationships/image"/><Relationship Id="rId4" Target="../media/image140.png" Type="http://schemas.openxmlformats.org/officeDocument/2006/relationships/image"/><Relationship Id="rId5" Target="../media/image141.svg" Type="http://schemas.openxmlformats.org/officeDocument/2006/relationships/image"/><Relationship Id="rId6" Target="../media/image142.png" Type="http://schemas.openxmlformats.org/officeDocument/2006/relationships/image"/><Relationship Id="rId7" Target="../media/image143.svg" Type="http://schemas.openxmlformats.org/officeDocument/2006/relationships/image"/><Relationship Id="rId8" Target="../media/image81.gif"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44.jpeg" Type="http://schemas.openxmlformats.org/officeDocument/2006/relationships/image"/><Relationship Id="rId4" Target="../media/image145.png" Type="http://schemas.openxmlformats.org/officeDocument/2006/relationships/image"/><Relationship Id="rId5" Target="../media/image146.png" Type="http://schemas.openxmlformats.org/officeDocument/2006/relationships/image"/><Relationship Id="rId6" Target="../media/image147.svg" Type="http://schemas.openxmlformats.org/officeDocument/2006/relationships/image"/><Relationship Id="rId7" Target="../media/image148.png" Type="http://schemas.openxmlformats.org/officeDocument/2006/relationships/image"/><Relationship Id="rId8" Target="../media/image149.pn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57.svg" Type="http://schemas.openxmlformats.org/officeDocument/2006/relationships/image"/><Relationship Id="rId11" Target="../media/image158.jpeg" Type="http://schemas.openxmlformats.org/officeDocument/2006/relationships/image"/><Relationship Id="rId12" Target="../media/image159.png" Type="http://schemas.openxmlformats.org/officeDocument/2006/relationships/image"/><Relationship Id="rId13" Target="../media/image160.png" Type="http://schemas.openxmlformats.org/officeDocument/2006/relationships/image"/><Relationship Id="rId14" Target="../media/image161.svg" Type="http://schemas.openxmlformats.org/officeDocument/2006/relationships/image"/><Relationship Id="rId15" Target="../media/image162.png" Type="http://schemas.openxmlformats.org/officeDocument/2006/relationships/image"/><Relationship Id="rId16" Target="../media/image163.png" Type="http://schemas.openxmlformats.org/officeDocument/2006/relationships/image"/><Relationship Id="rId17" Target="../media/image164.svg" Type="http://schemas.openxmlformats.org/officeDocument/2006/relationships/image"/><Relationship Id="rId18" Target="../media/image63.gif" Type="http://schemas.openxmlformats.org/officeDocument/2006/relationships/image"/><Relationship Id="rId19" Target="../media/image165.png" Type="http://schemas.openxmlformats.org/officeDocument/2006/relationships/image"/><Relationship Id="rId2" Target="../media/image1.png" Type="http://schemas.openxmlformats.org/officeDocument/2006/relationships/image"/><Relationship Id="rId20" Target="../media/image166.svg" Type="http://schemas.openxmlformats.org/officeDocument/2006/relationships/image"/><Relationship Id="rId3" Target="../media/image150.jpeg" Type="http://schemas.openxmlformats.org/officeDocument/2006/relationships/image"/><Relationship Id="rId4" Target="../media/image151.png" Type="http://schemas.openxmlformats.org/officeDocument/2006/relationships/image"/><Relationship Id="rId5" Target="../media/image152.jpeg" Type="http://schemas.openxmlformats.org/officeDocument/2006/relationships/image"/><Relationship Id="rId6" Target="../media/image153.png" Type="http://schemas.openxmlformats.org/officeDocument/2006/relationships/image"/><Relationship Id="rId7" Target="../media/image154.png" Type="http://schemas.openxmlformats.org/officeDocument/2006/relationships/image"/><Relationship Id="rId8" Target="../media/image155.svg" Type="http://schemas.openxmlformats.org/officeDocument/2006/relationships/image"/><Relationship Id="rId9" Target="../media/image156.pn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3.gif" Type="http://schemas.openxmlformats.org/officeDocument/2006/relationships/image"/><Relationship Id="rId2" Target="../media/image1.png" Type="http://schemas.openxmlformats.org/officeDocument/2006/relationships/image"/><Relationship Id="rId3" Target="../media/image167.jpeg" Type="http://schemas.openxmlformats.org/officeDocument/2006/relationships/image"/><Relationship Id="rId4" Target="../media/image168.png" Type="http://schemas.openxmlformats.org/officeDocument/2006/relationships/image"/><Relationship Id="rId5" Target="../media/image169.png" Type="http://schemas.openxmlformats.org/officeDocument/2006/relationships/image"/><Relationship Id="rId6" Target="../media/image170.svg" Type="http://schemas.openxmlformats.org/officeDocument/2006/relationships/image"/><Relationship Id="rId7" Target="../media/image4.png" Type="http://schemas.openxmlformats.org/officeDocument/2006/relationships/image"/><Relationship Id="rId8" Target="../media/image5.svg" Type="http://schemas.openxmlformats.org/officeDocument/2006/relationships/image"/><Relationship Id="rId9" Target="../media/image171.pn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72.png" Type="http://schemas.openxmlformats.org/officeDocument/2006/relationships/image"/><Relationship Id="rId4" Target="../media/image173.png" Type="http://schemas.openxmlformats.org/officeDocument/2006/relationships/image"/><Relationship Id="rId5" Target="../media/image174.svg" Type="http://schemas.openxmlformats.org/officeDocument/2006/relationships/image"/><Relationship Id="rId6" Target="../media/image175.png" Type="http://schemas.openxmlformats.org/officeDocument/2006/relationships/image"/><Relationship Id="rId7" Target="../media/image63.gif"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76.png" Type="http://schemas.openxmlformats.org/officeDocument/2006/relationships/image"/><Relationship Id="rId4" Target="../media/image177.png" Type="http://schemas.openxmlformats.org/officeDocument/2006/relationships/image"/><Relationship Id="rId5" Target="../media/image178.png" Type="http://schemas.openxmlformats.org/officeDocument/2006/relationships/image"/><Relationship Id="rId6" Target="../media/image179.png" Type="http://schemas.openxmlformats.org/officeDocument/2006/relationships/image"/><Relationship Id="rId7" Target="../media/image180.svg" Type="http://schemas.openxmlformats.org/officeDocument/2006/relationships/image"/><Relationship Id="rId8" Target="../media/image63.gif"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81.png" Type="http://schemas.openxmlformats.org/officeDocument/2006/relationships/image"/><Relationship Id="rId4" Target="../media/image182.png" Type="http://schemas.openxmlformats.org/officeDocument/2006/relationships/image"/><Relationship Id="rId5" Target="../media/image183.svg" Type="http://schemas.openxmlformats.org/officeDocument/2006/relationships/image"/><Relationship Id="rId6" Target="../media/image184.png" Type="http://schemas.openxmlformats.org/officeDocument/2006/relationships/image"/><Relationship Id="rId7" Target="../media/image185.png" Type="http://schemas.openxmlformats.org/officeDocument/2006/relationships/image"/><Relationship Id="rId8" Target="../media/image186.svg" Type="http://schemas.openxmlformats.org/officeDocument/2006/relationships/image"/><Relationship Id="rId9" Target="../media/image63.gif" Type="http://schemas.openxmlformats.org/officeDocument/2006/relationships/image"/></Relationships>
</file>

<file path=ppt/slides/_rels/slide2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3.gif" Type="http://schemas.openxmlformats.org/officeDocument/2006/relationships/image"/><Relationship Id="rId2" Target="../media/image1.png" Type="http://schemas.openxmlformats.org/officeDocument/2006/relationships/image"/><Relationship Id="rId3" Target="../media/image187.png" Type="http://schemas.openxmlformats.org/officeDocument/2006/relationships/image"/><Relationship Id="rId4" Target="../media/image188.svg" Type="http://schemas.openxmlformats.org/officeDocument/2006/relationships/image"/><Relationship Id="rId5" Target="../media/image189.png" Type="http://schemas.openxmlformats.org/officeDocument/2006/relationships/image"/><Relationship Id="rId6" Target="../media/image190.svg" Type="http://schemas.openxmlformats.org/officeDocument/2006/relationships/image"/><Relationship Id="rId7" Target="../media/image191.png" Type="http://schemas.openxmlformats.org/officeDocument/2006/relationships/image"/><Relationship Id="rId8" Target="../media/image90.png" Type="http://schemas.openxmlformats.org/officeDocument/2006/relationships/image"/><Relationship Id="rId9" Target="../media/image91.svg" Type="http://schemas.openxmlformats.org/officeDocument/2006/relationships/image"/></Relationships>
</file>

<file path=ppt/slides/_rels/slide2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9.png" Type="http://schemas.openxmlformats.org/officeDocument/2006/relationships/image"/><Relationship Id="rId11" Target="../media/image58.png" Type="http://schemas.openxmlformats.org/officeDocument/2006/relationships/image"/><Relationship Id="rId12" Target="../media/image61.png" Type="http://schemas.openxmlformats.org/officeDocument/2006/relationships/image"/><Relationship Id="rId13" Target="../media/image194.png" Type="http://schemas.openxmlformats.org/officeDocument/2006/relationships/image"/><Relationship Id="rId14" Target="../media/image195.png" Type="http://schemas.openxmlformats.org/officeDocument/2006/relationships/image"/><Relationship Id="rId15" Target="../media/image196.png" Type="http://schemas.openxmlformats.org/officeDocument/2006/relationships/image"/><Relationship Id="rId16" Target="../media/image197.png" Type="http://schemas.openxmlformats.org/officeDocument/2006/relationships/image"/><Relationship Id="rId17" Target="../media/image198.png" Type="http://schemas.openxmlformats.org/officeDocument/2006/relationships/image"/><Relationship Id="rId18" Target="../media/image199.png" Type="http://schemas.openxmlformats.org/officeDocument/2006/relationships/image"/><Relationship Id="rId19" Target="../media/image120.png" Type="http://schemas.openxmlformats.org/officeDocument/2006/relationships/image"/><Relationship Id="rId2" Target="../media/image14.png" Type="http://schemas.openxmlformats.org/officeDocument/2006/relationships/image"/><Relationship Id="rId20" Target="../media/image200.png" Type="http://schemas.openxmlformats.org/officeDocument/2006/relationships/image"/><Relationship Id="rId21" Target="../media/image201.png" Type="http://schemas.openxmlformats.org/officeDocument/2006/relationships/image"/><Relationship Id="rId22" Target="../media/image202.png" Type="http://schemas.openxmlformats.org/officeDocument/2006/relationships/image"/><Relationship Id="rId23" Target="../media/image203.png" Type="http://schemas.openxmlformats.org/officeDocument/2006/relationships/image"/><Relationship Id="rId24" Target="../media/image140.png" Type="http://schemas.openxmlformats.org/officeDocument/2006/relationships/image"/><Relationship Id="rId25" Target="../media/image141.svg" Type="http://schemas.openxmlformats.org/officeDocument/2006/relationships/image"/><Relationship Id="rId26" Target="../media/image204.png" Type="http://schemas.openxmlformats.org/officeDocument/2006/relationships/image"/><Relationship Id="rId27" Target="../media/image205.png" Type="http://schemas.openxmlformats.org/officeDocument/2006/relationships/image"/><Relationship Id="rId28" Target="../media/image175.png" Type="http://schemas.openxmlformats.org/officeDocument/2006/relationships/image"/><Relationship Id="rId29" Target="../media/image206.png" Type="http://schemas.openxmlformats.org/officeDocument/2006/relationships/image"/><Relationship Id="rId3" Target="../media/image6.png" Type="http://schemas.openxmlformats.org/officeDocument/2006/relationships/image"/><Relationship Id="rId30" Target="../media/image181.png" Type="http://schemas.openxmlformats.org/officeDocument/2006/relationships/image"/><Relationship Id="rId31" Target="../media/image207.png" Type="http://schemas.openxmlformats.org/officeDocument/2006/relationships/image"/><Relationship Id="rId32" Target="../media/image191.png" Type="http://schemas.openxmlformats.org/officeDocument/2006/relationships/image"/><Relationship Id="rId4" Target="../media/image17.png" Type="http://schemas.openxmlformats.org/officeDocument/2006/relationships/image"/><Relationship Id="rId5" Target="../media/image20.png" Type="http://schemas.openxmlformats.org/officeDocument/2006/relationships/image"/><Relationship Id="rId6" Target="../media/image29.png" Type="http://schemas.openxmlformats.org/officeDocument/2006/relationships/image"/><Relationship Id="rId7" Target="../media/image192.png" Type="http://schemas.openxmlformats.org/officeDocument/2006/relationships/image"/><Relationship Id="rId8" Target="../media/image193.png" Type="http://schemas.openxmlformats.org/officeDocument/2006/relationships/image"/><Relationship Id="rId9" Target="../media/image37.png" Type="http://schemas.openxmlformats.org/officeDocument/2006/relationships/image"/></Relationships>
</file>

<file path=ppt/slides/_rels/slide2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svg" Type="http://schemas.openxmlformats.org/officeDocument/2006/relationships/image"/><Relationship Id="rId100" Target="../media/image234.svg" Type="http://schemas.openxmlformats.org/officeDocument/2006/relationships/image"/><Relationship Id="rId101" Target="../media/image171.png" Type="http://schemas.openxmlformats.org/officeDocument/2006/relationships/image"/><Relationship Id="rId102" Target="../media/image63.gif" Type="http://schemas.openxmlformats.org/officeDocument/2006/relationships/image"/><Relationship Id="rId103" Target="../media/image172.png" Type="http://schemas.openxmlformats.org/officeDocument/2006/relationships/image"/><Relationship Id="rId104" Target="../media/image179.png" Type="http://schemas.openxmlformats.org/officeDocument/2006/relationships/image"/><Relationship Id="rId105" Target="../media/image180.svg" Type="http://schemas.openxmlformats.org/officeDocument/2006/relationships/image"/><Relationship Id="rId106" Target="../media/image185.png" Type="http://schemas.openxmlformats.org/officeDocument/2006/relationships/image"/><Relationship Id="rId107" Target="../media/image186.svg" Type="http://schemas.openxmlformats.org/officeDocument/2006/relationships/image"/><Relationship Id="rId108" Target="../media/image182.png" Type="http://schemas.openxmlformats.org/officeDocument/2006/relationships/image"/><Relationship Id="rId109" Target="../media/image183.svg" Type="http://schemas.openxmlformats.org/officeDocument/2006/relationships/image"/><Relationship Id="rId11" Target="../media/image7.png" Type="http://schemas.openxmlformats.org/officeDocument/2006/relationships/image"/><Relationship Id="rId12" Target="../media/image8.svg" Type="http://schemas.openxmlformats.org/officeDocument/2006/relationships/image"/><Relationship Id="rId13" Target="../media/image9.png" Type="http://schemas.openxmlformats.org/officeDocument/2006/relationships/image"/><Relationship Id="rId14" Target="../media/image10.svg" Type="http://schemas.openxmlformats.org/officeDocument/2006/relationships/image"/><Relationship Id="rId15" Target="../media/image12.png" Type="http://schemas.openxmlformats.org/officeDocument/2006/relationships/image"/><Relationship Id="rId16" Target="../media/image13.svg" Type="http://schemas.openxmlformats.org/officeDocument/2006/relationships/image"/><Relationship Id="rId17" Target="../media/image4.png" Type="http://schemas.openxmlformats.org/officeDocument/2006/relationships/image"/><Relationship Id="rId18" Target="../media/image5.svg" Type="http://schemas.openxmlformats.org/officeDocument/2006/relationships/image"/><Relationship Id="rId19" Target="../media/image208.png" Type="http://schemas.openxmlformats.org/officeDocument/2006/relationships/image"/><Relationship Id="rId2" Target="../media/image114.png" Type="http://schemas.openxmlformats.org/officeDocument/2006/relationships/image"/><Relationship Id="rId20" Target="../media/image209.svg" Type="http://schemas.openxmlformats.org/officeDocument/2006/relationships/image"/><Relationship Id="rId21" Target="../media/image22.png" Type="http://schemas.openxmlformats.org/officeDocument/2006/relationships/image"/><Relationship Id="rId22" Target="../media/image23.png" Type="http://schemas.openxmlformats.org/officeDocument/2006/relationships/image"/><Relationship Id="rId23" Target="../media/image11.gif" Type="http://schemas.openxmlformats.org/officeDocument/2006/relationships/image"/><Relationship Id="rId24" Target="../media/image210.png" Type="http://schemas.openxmlformats.org/officeDocument/2006/relationships/image"/><Relationship Id="rId25" Target="../media/image211.svg" Type="http://schemas.openxmlformats.org/officeDocument/2006/relationships/image"/><Relationship Id="rId26" Target="../media/image212.png" Type="http://schemas.openxmlformats.org/officeDocument/2006/relationships/image"/><Relationship Id="rId27" Target="../media/image213.svg" Type="http://schemas.openxmlformats.org/officeDocument/2006/relationships/image"/><Relationship Id="rId28" Target="../media/image33.png" Type="http://schemas.openxmlformats.org/officeDocument/2006/relationships/image"/><Relationship Id="rId29" Target="../media/image34.gif" Type="http://schemas.openxmlformats.org/officeDocument/2006/relationships/image"/><Relationship Id="rId3" Target="../media/image115.svg" Type="http://schemas.openxmlformats.org/officeDocument/2006/relationships/image"/><Relationship Id="rId30" Target="../media/image38.png" Type="http://schemas.openxmlformats.org/officeDocument/2006/relationships/image"/><Relationship Id="rId31" Target="../media/image39.png" Type="http://schemas.openxmlformats.org/officeDocument/2006/relationships/image"/><Relationship Id="rId32" Target="../media/image40.png" Type="http://schemas.openxmlformats.org/officeDocument/2006/relationships/image"/><Relationship Id="rId33" Target="../media/image41.svg" Type="http://schemas.openxmlformats.org/officeDocument/2006/relationships/image"/><Relationship Id="rId34" Target="../media/image42.gif" Type="http://schemas.openxmlformats.org/officeDocument/2006/relationships/image"/><Relationship Id="rId35" Target="../media/image43.png" Type="http://schemas.openxmlformats.org/officeDocument/2006/relationships/image"/><Relationship Id="rId36" Target="../media/image44.png" Type="http://schemas.openxmlformats.org/officeDocument/2006/relationships/image"/><Relationship Id="rId37" Target="../media/image45.png" Type="http://schemas.openxmlformats.org/officeDocument/2006/relationships/image"/><Relationship Id="rId38" Target="../media/image46.png" Type="http://schemas.openxmlformats.org/officeDocument/2006/relationships/image"/><Relationship Id="rId39" Target="../media/image50.png" Type="http://schemas.openxmlformats.org/officeDocument/2006/relationships/image"/><Relationship Id="rId4" Target="../media/image47.png" Type="http://schemas.openxmlformats.org/officeDocument/2006/relationships/image"/><Relationship Id="rId40" Target="../media/image51.svg" Type="http://schemas.openxmlformats.org/officeDocument/2006/relationships/image"/><Relationship Id="rId41" Target="../media/image52.gif" Type="http://schemas.openxmlformats.org/officeDocument/2006/relationships/image"/><Relationship Id="rId42" Target="../media/image55.png" Type="http://schemas.openxmlformats.org/officeDocument/2006/relationships/image"/><Relationship Id="rId43" Target="../media/image56.svg" Type="http://schemas.openxmlformats.org/officeDocument/2006/relationships/image"/><Relationship Id="rId44" Target="../media/image57.png" Type="http://schemas.openxmlformats.org/officeDocument/2006/relationships/image"/><Relationship Id="rId45" Target="../media/image59.png" Type="http://schemas.openxmlformats.org/officeDocument/2006/relationships/image"/><Relationship Id="rId46" Target="../media/image60.svg" Type="http://schemas.openxmlformats.org/officeDocument/2006/relationships/image"/><Relationship Id="rId47" Target="../media/image62.png" Type="http://schemas.openxmlformats.org/officeDocument/2006/relationships/image"/><Relationship Id="rId48" Target="../media/image67.gif" Type="http://schemas.openxmlformats.org/officeDocument/2006/relationships/image"/><Relationship Id="rId49" Target="../media/image214.png" Type="http://schemas.openxmlformats.org/officeDocument/2006/relationships/image"/><Relationship Id="rId5" Target="../media/image48.svg" Type="http://schemas.openxmlformats.org/officeDocument/2006/relationships/image"/><Relationship Id="rId50" Target="../media/image215.svg" Type="http://schemas.openxmlformats.org/officeDocument/2006/relationships/image"/><Relationship Id="rId51" Target="../media/image77.png" Type="http://schemas.openxmlformats.org/officeDocument/2006/relationships/image"/><Relationship Id="rId52" Target="../media/image78.svg" Type="http://schemas.openxmlformats.org/officeDocument/2006/relationships/image"/><Relationship Id="rId53" Target="../media/image216.png" Type="http://schemas.openxmlformats.org/officeDocument/2006/relationships/image"/><Relationship Id="rId54" Target="../media/image217.svg" Type="http://schemas.openxmlformats.org/officeDocument/2006/relationships/image"/><Relationship Id="rId55" Target="../media/image81.gif" Type="http://schemas.openxmlformats.org/officeDocument/2006/relationships/image"/><Relationship Id="rId56" Target="../media/image218.png" Type="http://schemas.openxmlformats.org/officeDocument/2006/relationships/image"/><Relationship Id="rId57" Target="../media/image219.svg" Type="http://schemas.openxmlformats.org/officeDocument/2006/relationships/image"/><Relationship Id="rId58" Target="../media/image92.png" Type="http://schemas.openxmlformats.org/officeDocument/2006/relationships/image"/><Relationship Id="rId59" Target="../media/image220.png" Type="http://schemas.openxmlformats.org/officeDocument/2006/relationships/image"/><Relationship Id="rId6" Target="../media/image15.png" Type="http://schemas.openxmlformats.org/officeDocument/2006/relationships/image"/><Relationship Id="rId60" Target="../media/image221.svg" Type="http://schemas.openxmlformats.org/officeDocument/2006/relationships/image"/><Relationship Id="rId61" Target="../media/image222.png" Type="http://schemas.openxmlformats.org/officeDocument/2006/relationships/image"/><Relationship Id="rId62" Target="../media/image223.svg" Type="http://schemas.openxmlformats.org/officeDocument/2006/relationships/image"/><Relationship Id="rId63" Target="../media/image224.png" Type="http://schemas.openxmlformats.org/officeDocument/2006/relationships/image"/><Relationship Id="rId64" Target="../media/image225.svg" Type="http://schemas.openxmlformats.org/officeDocument/2006/relationships/image"/><Relationship Id="rId65" Target="../media/image109.png" Type="http://schemas.openxmlformats.org/officeDocument/2006/relationships/image"/><Relationship Id="rId66" Target="../media/image110.svg" Type="http://schemas.openxmlformats.org/officeDocument/2006/relationships/image"/><Relationship Id="rId67" Target="../media/image116.png" Type="http://schemas.openxmlformats.org/officeDocument/2006/relationships/image"/><Relationship Id="rId68" Target="../media/image117.svg" Type="http://schemas.openxmlformats.org/officeDocument/2006/relationships/image"/><Relationship Id="rId69" Target="../media/image112.png" Type="http://schemas.openxmlformats.org/officeDocument/2006/relationships/image"/><Relationship Id="rId7" Target="../media/image16.svg" Type="http://schemas.openxmlformats.org/officeDocument/2006/relationships/image"/><Relationship Id="rId70" Target="../media/image113.svg" Type="http://schemas.openxmlformats.org/officeDocument/2006/relationships/image"/><Relationship Id="rId71" Target="../media/image118.png" Type="http://schemas.openxmlformats.org/officeDocument/2006/relationships/image"/><Relationship Id="rId72" Target="../media/image226.png" Type="http://schemas.openxmlformats.org/officeDocument/2006/relationships/image"/><Relationship Id="rId73" Target="../media/image124.png" Type="http://schemas.openxmlformats.org/officeDocument/2006/relationships/image"/><Relationship Id="rId74" Target="../media/image125.svg" Type="http://schemas.openxmlformats.org/officeDocument/2006/relationships/image"/><Relationship Id="rId75" Target="../media/image126.png" Type="http://schemas.openxmlformats.org/officeDocument/2006/relationships/image"/><Relationship Id="rId76" Target="../media/image127.svg" Type="http://schemas.openxmlformats.org/officeDocument/2006/relationships/image"/><Relationship Id="rId77" Target="../media/image130.gif" Type="http://schemas.openxmlformats.org/officeDocument/2006/relationships/image"/><Relationship Id="rId78" Target="../media/image128.png" Type="http://schemas.openxmlformats.org/officeDocument/2006/relationships/image"/><Relationship Id="rId79" Target="../media/image129.svg" Type="http://schemas.openxmlformats.org/officeDocument/2006/relationships/image"/><Relationship Id="rId8" Target="../media/image1.png" Type="http://schemas.openxmlformats.org/officeDocument/2006/relationships/image"/><Relationship Id="rId80" Target="../media/image135.png" Type="http://schemas.openxmlformats.org/officeDocument/2006/relationships/image"/><Relationship Id="rId81" Target="../media/image136.svg" Type="http://schemas.openxmlformats.org/officeDocument/2006/relationships/image"/><Relationship Id="rId82" Target="../media/image137.png" Type="http://schemas.openxmlformats.org/officeDocument/2006/relationships/image"/><Relationship Id="rId83" Target="../media/image138.svg" Type="http://schemas.openxmlformats.org/officeDocument/2006/relationships/image"/><Relationship Id="rId84" Target="../media/image142.png" Type="http://schemas.openxmlformats.org/officeDocument/2006/relationships/image"/><Relationship Id="rId85" Target="../media/image143.svg" Type="http://schemas.openxmlformats.org/officeDocument/2006/relationships/image"/><Relationship Id="rId86" Target="../media/image227.png" Type="http://schemas.openxmlformats.org/officeDocument/2006/relationships/image"/><Relationship Id="rId87" Target="../media/image228.svg" Type="http://schemas.openxmlformats.org/officeDocument/2006/relationships/image"/><Relationship Id="rId88" Target="../media/image148.png" Type="http://schemas.openxmlformats.org/officeDocument/2006/relationships/image"/><Relationship Id="rId89" Target="../media/image229.png" Type="http://schemas.openxmlformats.org/officeDocument/2006/relationships/image"/><Relationship Id="rId9" Target="../media/image2.png" Type="http://schemas.openxmlformats.org/officeDocument/2006/relationships/image"/><Relationship Id="rId90" Target="../media/image230.svg" Type="http://schemas.openxmlformats.org/officeDocument/2006/relationships/image"/><Relationship Id="rId91" Target="../media/image156.png" Type="http://schemas.openxmlformats.org/officeDocument/2006/relationships/image"/><Relationship Id="rId92" Target="../media/image157.svg" Type="http://schemas.openxmlformats.org/officeDocument/2006/relationships/image"/><Relationship Id="rId93" Target="../media/image231.png" Type="http://schemas.openxmlformats.org/officeDocument/2006/relationships/image"/><Relationship Id="rId94" Target="../media/image232.svg" Type="http://schemas.openxmlformats.org/officeDocument/2006/relationships/image"/><Relationship Id="rId95" Target="../media/image163.png" Type="http://schemas.openxmlformats.org/officeDocument/2006/relationships/image"/><Relationship Id="rId96" Target="../media/image164.svg" Type="http://schemas.openxmlformats.org/officeDocument/2006/relationships/image"/><Relationship Id="rId97" Target="../media/image165.png" Type="http://schemas.openxmlformats.org/officeDocument/2006/relationships/image"/><Relationship Id="rId98" Target="../media/image166.svg" Type="http://schemas.openxmlformats.org/officeDocument/2006/relationships/image"/><Relationship Id="rId99" Target="../media/image233.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5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50000"/>
              </a:blip>
              <a:stretch>
                <a:fillRect l="0" t="0" r="0" b="0"/>
              </a:stretch>
            </a:blipFill>
            <a:ln cap="sq">
              <a:noFill/>
              <a:prstDash val="solid"/>
              <a:miter/>
            </a:ln>
          </p:spPr>
        </p:sp>
      </p:grpSp>
      <p:grpSp>
        <p:nvGrpSpPr>
          <p:cNvPr name="Group 5" id="5"/>
          <p:cNvGrpSpPr/>
          <p:nvPr/>
        </p:nvGrpSpPr>
        <p:grpSpPr>
          <a:xfrm rot="-110070">
            <a:off x="6777253" y="5526527"/>
            <a:ext cx="9932088" cy="2898145"/>
            <a:chOff x="0" y="0"/>
            <a:chExt cx="13242783" cy="3864193"/>
          </a:xfrm>
        </p:grpSpPr>
        <p:sp>
          <p:nvSpPr>
            <p:cNvPr name="Freeform 6" id="6"/>
            <p:cNvSpPr/>
            <p:nvPr/>
          </p:nvSpPr>
          <p:spPr>
            <a:xfrm flipH="false" flipV="false" rot="0">
              <a:off x="0" y="0"/>
              <a:ext cx="13242783" cy="3026462"/>
            </a:xfrm>
            <a:custGeom>
              <a:avLst/>
              <a:gdLst/>
              <a:ahLst/>
              <a:cxnLst/>
              <a:rect r="r" b="b" t="t" l="l"/>
              <a:pathLst>
                <a:path h="3026462" w="13242783">
                  <a:moveTo>
                    <a:pt x="0" y="0"/>
                  </a:moveTo>
                  <a:lnTo>
                    <a:pt x="13242783" y="0"/>
                  </a:lnTo>
                  <a:lnTo>
                    <a:pt x="13242783" y="3026462"/>
                  </a:lnTo>
                  <a:lnTo>
                    <a:pt x="0" y="3026462"/>
                  </a:lnTo>
                  <a:lnTo>
                    <a:pt x="0" y="0"/>
                  </a:lnTo>
                  <a:close/>
                </a:path>
              </a:pathLst>
            </a:custGeom>
            <a:blipFill>
              <a:blip r:embed="rId3">
                <a:extLst>
                  <a:ext uri="{96DAC541-7B7A-43D3-8B79-37D633B846F1}">
                    <asvg:svgBlip xmlns:asvg="http://schemas.microsoft.com/office/drawing/2016/SVG/main" r:embed="rId4"/>
                  </a:ext>
                </a:extLst>
              </a:blip>
              <a:stretch>
                <a:fillRect l="0" t="0" r="0" b="-30188"/>
              </a:stretch>
            </a:blipFill>
          </p:spPr>
        </p:sp>
        <p:sp>
          <p:nvSpPr>
            <p:cNvPr name="TextBox 7" id="7"/>
            <p:cNvSpPr txBox="true"/>
            <p:nvPr/>
          </p:nvSpPr>
          <p:spPr>
            <a:xfrm rot="0">
              <a:off x="439521" y="626715"/>
              <a:ext cx="12363742" cy="3237478"/>
            </a:xfrm>
            <a:prstGeom prst="rect">
              <a:avLst/>
            </a:prstGeom>
          </p:spPr>
          <p:txBody>
            <a:bodyPr anchor="t" rtlCol="false" tIns="0" lIns="0" bIns="0" rIns="0">
              <a:spAutoFit/>
            </a:bodyPr>
            <a:lstStyle/>
            <a:p>
              <a:pPr algn="ctr" marL="0" indent="0" lvl="0">
                <a:lnSpc>
                  <a:spcPts val="18766"/>
                </a:lnSpc>
                <a:spcBef>
                  <a:spcPct val="0"/>
                </a:spcBef>
              </a:pPr>
              <a:r>
                <a:rPr lang="en-US" sz="16461" spc="2140" strike="noStrike" u="none">
                  <a:solidFill>
                    <a:srgbClr val="262626"/>
                  </a:solidFill>
                  <a:latin typeface="Pagkaki"/>
                  <a:ea typeface="Pagkaki"/>
                  <a:cs typeface="Pagkaki"/>
                  <a:sym typeface="Pagkaki"/>
                </a:rPr>
                <a:t>JOURNAL</a:t>
              </a:r>
            </a:p>
          </p:txBody>
        </p:sp>
      </p:grpSp>
      <p:grpSp>
        <p:nvGrpSpPr>
          <p:cNvPr name="Group 8" id="8"/>
          <p:cNvGrpSpPr/>
          <p:nvPr/>
        </p:nvGrpSpPr>
        <p:grpSpPr>
          <a:xfrm rot="-834925">
            <a:off x="1803071" y="1219083"/>
            <a:ext cx="5772050" cy="2599772"/>
            <a:chOff x="0" y="0"/>
            <a:chExt cx="7696066" cy="3466363"/>
          </a:xfrm>
        </p:grpSpPr>
        <p:sp>
          <p:nvSpPr>
            <p:cNvPr name="Freeform 9" id="9"/>
            <p:cNvSpPr/>
            <p:nvPr/>
          </p:nvSpPr>
          <p:spPr>
            <a:xfrm flipH="false" flipV="false" rot="-5400000">
              <a:off x="2551946" y="-1770797"/>
              <a:ext cx="2592173" cy="6133768"/>
            </a:xfrm>
            <a:custGeom>
              <a:avLst/>
              <a:gdLst/>
              <a:ahLst/>
              <a:cxnLst/>
              <a:rect r="r" b="b" t="t" l="l"/>
              <a:pathLst>
                <a:path h="6133768" w="2592173">
                  <a:moveTo>
                    <a:pt x="0" y="0"/>
                  </a:moveTo>
                  <a:lnTo>
                    <a:pt x="2592174" y="0"/>
                  </a:lnTo>
                  <a:lnTo>
                    <a:pt x="2592174" y="6133768"/>
                  </a:lnTo>
                  <a:lnTo>
                    <a:pt x="0" y="6133768"/>
                  </a:lnTo>
                  <a:lnTo>
                    <a:pt x="0" y="0"/>
                  </a:lnTo>
                  <a:close/>
                </a:path>
              </a:pathLst>
            </a:custGeom>
            <a:blipFill>
              <a:blip r:embed="rId5">
                <a:extLst>
                  <a:ext uri="{96DAC541-7B7A-43D3-8B79-37D633B846F1}">
                    <asvg:svgBlip xmlns:asvg="http://schemas.microsoft.com/office/drawing/2016/SVG/main" r:embed="rId6"/>
                  </a:ext>
                </a:extLst>
              </a:blip>
              <a:stretch>
                <a:fillRect l="-48614" t="0" r="0" b="0"/>
              </a:stretch>
            </a:blipFill>
          </p:spPr>
        </p:sp>
        <p:sp>
          <p:nvSpPr>
            <p:cNvPr name="TextBox 10" id="10"/>
            <p:cNvSpPr txBox="true"/>
            <p:nvPr/>
          </p:nvSpPr>
          <p:spPr>
            <a:xfrm rot="0">
              <a:off x="0" y="503939"/>
              <a:ext cx="7696066" cy="2962424"/>
            </a:xfrm>
            <a:prstGeom prst="rect">
              <a:avLst/>
            </a:prstGeom>
          </p:spPr>
          <p:txBody>
            <a:bodyPr anchor="t" rtlCol="false" tIns="0" lIns="0" bIns="0" rIns="0">
              <a:spAutoFit/>
            </a:bodyPr>
            <a:lstStyle/>
            <a:p>
              <a:pPr algn="ctr" marL="0" indent="0" lvl="0">
                <a:lnSpc>
                  <a:spcPts val="17116"/>
                </a:lnSpc>
              </a:pPr>
              <a:r>
                <a:rPr lang="en-US" sz="15014" spc="1951">
                  <a:solidFill>
                    <a:srgbClr val="262626"/>
                  </a:solidFill>
                  <a:latin typeface="Pagkaki"/>
                  <a:ea typeface="Pagkaki"/>
                  <a:cs typeface="Pagkaki"/>
                  <a:sym typeface="Pagkaki"/>
                </a:rPr>
                <a:t>CUTE</a:t>
              </a:r>
            </a:p>
          </p:txBody>
        </p:sp>
      </p:grpSp>
      <p:sp>
        <p:nvSpPr>
          <p:cNvPr name="TextBox 11" id="11"/>
          <p:cNvSpPr txBox="true"/>
          <p:nvPr/>
        </p:nvSpPr>
        <p:spPr>
          <a:xfrm rot="-346910">
            <a:off x="4827291" y="3107407"/>
            <a:ext cx="8394071" cy="3006512"/>
          </a:xfrm>
          <a:prstGeom prst="rect">
            <a:avLst/>
          </a:prstGeom>
        </p:spPr>
        <p:txBody>
          <a:bodyPr anchor="t" rtlCol="false" tIns="0" lIns="0" bIns="0" rIns="0">
            <a:spAutoFit/>
          </a:bodyPr>
          <a:lstStyle/>
          <a:p>
            <a:pPr algn="ctr" marL="0" indent="0" lvl="0">
              <a:lnSpc>
                <a:spcPts val="18669"/>
              </a:lnSpc>
            </a:pPr>
            <a:r>
              <a:rPr lang="en-US" sz="16376" spc="2128">
                <a:solidFill>
                  <a:srgbClr val="FFFFFF"/>
                </a:solidFill>
                <a:latin typeface="Pagkaki"/>
                <a:ea typeface="Pagkaki"/>
                <a:cs typeface="Pagkaki"/>
                <a:sym typeface="Pagkaki"/>
              </a:rPr>
              <a:t>GRUNGE</a:t>
            </a:r>
          </a:p>
        </p:txBody>
      </p:sp>
      <p:sp>
        <p:nvSpPr>
          <p:cNvPr name="Freeform 12" id="12"/>
          <p:cNvSpPr/>
          <p:nvPr/>
        </p:nvSpPr>
        <p:spPr>
          <a:xfrm flipH="false" flipV="false" rot="874114">
            <a:off x="-757666" y="4960255"/>
            <a:ext cx="6385291" cy="4103614"/>
          </a:xfrm>
          <a:custGeom>
            <a:avLst/>
            <a:gdLst/>
            <a:ahLst/>
            <a:cxnLst/>
            <a:rect r="r" b="b" t="t" l="l"/>
            <a:pathLst>
              <a:path h="4103614" w="6385291">
                <a:moveTo>
                  <a:pt x="0" y="0"/>
                </a:moveTo>
                <a:lnTo>
                  <a:pt x="6385292" y="0"/>
                </a:lnTo>
                <a:lnTo>
                  <a:pt x="6385292" y="4103614"/>
                </a:lnTo>
                <a:lnTo>
                  <a:pt x="0" y="4103614"/>
                </a:lnTo>
                <a:lnTo>
                  <a:pt x="0" y="0"/>
                </a:lnTo>
                <a:close/>
              </a:path>
            </a:pathLst>
          </a:custGeom>
          <a:blipFill>
            <a:blip r:embed="rId7"/>
            <a:stretch>
              <a:fillRect l="0" t="0" r="0" b="0"/>
            </a:stretch>
          </a:blipFill>
        </p:spPr>
      </p:sp>
      <p:sp>
        <p:nvSpPr>
          <p:cNvPr name="Freeform 13" id="13"/>
          <p:cNvSpPr/>
          <p:nvPr/>
        </p:nvSpPr>
        <p:spPr>
          <a:xfrm flipH="false" flipV="false" rot="7900330">
            <a:off x="16300021" y="3065771"/>
            <a:ext cx="1159264" cy="1066523"/>
          </a:xfrm>
          <a:custGeom>
            <a:avLst/>
            <a:gdLst/>
            <a:ahLst/>
            <a:cxnLst/>
            <a:rect r="r" b="b" t="t" l="l"/>
            <a:pathLst>
              <a:path h="1066523" w="1159264">
                <a:moveTo>
                  <a:pt x="0" y="0"/>
                </a:moveTo>
                <a:lnTo>
                  <a:pt x="1159264" y="0"/>
                </a:lnTo>
                <a:lnTo>
                  <a:pt x="1159264" y="1066523"/>
                </a:lnTo>
                <a:lnTo>
                  <a:pt x="0" y="10665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4" id="14"/>
          <p:cNvSpPr/>
          <p:nvPr/>
        </p:nvSpPr>
        <p:spPr>
          <a:xfrm flipH="false" flipV="false" rot="3769707">
            <a:off x="15936463" y="693193"/>
            <a:ext cx="1159264" cy="1066523"/>
          </a:xfrm>
          <a:custGeom>
            <a:avLst/>
            <a:gdLst/>
            <a:ahLst/>
            <a:cxnLst/>
            <a:rect r="r" b="b" t="t" l="l"/>
            <a:pathLst>
              <a:path h="1066523" w="1159264">
                <a:moveTo>
                  <a:pt x="0" y="0"/>
                </a:moveTo>
                <a:lnTo>
                  <a:pt x="1159264" y="0"/>
                </a:lnTo>
                <a:lnTo>
                  <a:pt x="1159264" y="1066522"/>
                </a:lnTo>
                <a:lnTo>
                  <a:pt x="0" y="106652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5" id="15"/>
          <p:cNvSpPr/>
          <p:nvPr/>
        </p:nvSpPr>
        <p:spPr>
          <a:xfrm flipH="false" flipV="false" rot="0">
            <a:off x="13258150" y="1447976"/>
            <a:ext cx="2518840" cy="2727090"/>
          </a:xfrm>
          <a:custGeom>
            <a:avLst/>
            <a:gdLst/>
            <a:ahLst/>
            <a:cxnLst/>
            <a:rect r="r" b="b" t="t" l="l"/>
            <a:pathLst>
              <a:path h="2727090" w="2518840">
                <a:moveTo>
                  <a:pt x="0" y="0"/>
                </a:moveTo>
                <a:lnTo>
                  <a:pt x="2518840" y="0"/>
                </a:lnTo>
                <a:lnTo>
                  <a:pt x="2518840" y="2727091"/>
                </a:lnTo>
                <a:lnTo>
                  <a:pt x="0" y="272709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pic>
        <p:nvPicPr>
          <p:cNvPr name="Picture 16" id="16"/>
          <p:cNvPicPr>
            <a:picLocks noChangeAspect="true"/>
          </p:cNvPicPr>
          <p:nvPr/>
        </p:nvPicPr>
        <p:blipFill>
          <a:blip r:embed="rId12"/>
          <a:srcRect l="0" t="0" r="0" b="0"/>
          <a:stretch>
            <a:fillRect/>
          </a:stretch>
        </p:blipFill>
        <p:spPr>
          <a:xfrm flipH="false" flipV="false" rot="0">
            <a:off x="2871293" y="4692250"/>
            <a:ext cx="4361247" cy="4639624"/>
          </a:xfrm>
          <a:prstGeom prst="rect">
            <a:avLst/>
          </a:prstGeom>
        </p:spPr>
      </p:pic>
      <p:sp>
        <p:nvSpPr>
          <p:cNvPr name="TextBox 17" id="17"/>
          <p:cNvSpPr txBox="true"/>
          <p:nvPr/>
        </p:nvSpPr>
        <p:spPr>
          <a:xfrm rot="0">
            <a:off x="7684445" y="8404408"/>
            <a:ext cx="8003986" cy="1030604"/>
          </a:xfrm>
          <a:prstGeom prst="rect">
            <a:avLst/>
          </a:prstGeom>
        </p:spPr>
        <p:txBody>
          <a:bodyPr anchor="t" rtlCol="false" tIns="0" lIns="0" bIns="0" rIns="0">
            <a:spAutoFit/>
          </a:bodyPr>
          <a:lstStyle/>
          <a:p>
            <a:pPr algn="ctr">
              <a:lnSpc>
                <a:spcPts val="4305"/>
              </a:lnSpc>
            </a:pPr>
            <a:r>
              <a:rPr lang="en-US" sz="2100">
                <a:solidFill>
                  <a:srgbClr val="FFFFFF"/>
                </a:solidFill>
                <a:latin typeface="Circe"/>
                <a:ea typeface="Circe"/>
                <a:cs typeface="Circe"/>
                <a:sym typeface="Circe"/>
              </a:rPr>
              <a:t>Lorem ipsum dolor sit amet, consectetur adipiscing elit, sed</a:t>
            </a:r>
          </a:p>
          <a:p>
            <a:pPr algn="ctr">
              <a:lnSpc>
                <a:spcPts val="4305"/>
              </a:lnSpc>
            </a:pPr>
            <a:r>
              <a:rPr lang="en-US" sz="2100">
                <a:solidFill>
                  <a:srgbClr val="FFFFFF"/>
                </a:solidFill>
                <a:latin typeface="Circe"/>
                <a:ea typeface="Circe"/>
                <a:cs typeface="Circe"/>
                <a:sym typeface="Circe"/>
              </a:rPr>
              <a:t>do eiusmod tempor incididunt ut labore et dolore magna aliqua.</a:t>
            </a:r>
          </a:p>
        </p:txBody>
      </p:sp>
      <p:sp>
        <p:nvSpPr>
          <p:cNvPr name="Freeform 18" id="18"/>
          <p:cNvSpPr/>
          <p:nvPr/>
        </p:nvSpPr>
        <p:spPr>
          <a:xfrm flipH="false" flipV="false" rot="1828514">
            <a:off x="11675208" y="840650"/>
            <a:ext cx="1352228" cy="1545403"/>
          </a:xfrm>
          <a:custGeom>
            <a:avLst/>
            <a:gdLst/>
            <a:ahLst/>
            <a:cxnLst/>
            <a:rect r="r" b="b" t="t" l="l"/>
            <a:pathLst>
              <a:path h="1545403" w="1352228">
                <a:moveTo>
                  <a:pt x="0" y="0"/>
                </a:moveTo>
                <a:lnTo>
                  <a:pt x="1352228" y="0"/>
                </a:lnTo>
                <a:lnTo>
                  <a:pt x="1352228" y="1545403"/>
                </a:lnTo>
                <a:lnTo>
                  <a:pt x="0" y="1545403"/>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TextBox 5" id="5"/>
          <p:cNvSpPr txBox="true"/>
          <p:nvPr/>
        </p:nvSpPr>
        <p:spPr>
          <a:xfrm rot="0">
            <a:off x="-361455" y="1120688"/>
            <a:ext cx="19010909" cy="1376681"/>
          </a:xfrm>
          <a:prstGeom prst="rect">
            <a:avLst/>
          </a:prstGeom>
        </p:spPr>
        <p:txBody>
          <a:bodyPr anchor="t" rtlCol="false" tIns="0" lIns="0" bIns="0" rIns="0">
            <a:spAutoFit/>
          </a:bodyPr>
          <a:lstStyle/>
          <a:p>
            <a:pPr algn="ctr" marL="0" indent="0" lvl="0">
              <a:lnSpc>
                <a:spcPts val="11359"/>
              </a:lnSpc>
              <a:spcBef>
                <a:spcPct val="0"/>
              </a:spcBef>
            </a:pPr>
            <a:r>
              <a:rPr lang="en-US" sz="7999" spc="799" strike="noStrike" u="none">
                <a:solidFill>
                  <a:srgbClr val="FFFFFF"/>
                </a:solidFill>
                <a:latin typeface="Pagkaki"/>
                <a:ea typeface="Pagkaki"/>
                <a:cs typeface="Pagkaki"/>
                <a:sym typeface="Pagkaki"/>
              </a:rPr>
              <a:t>HOW TO USE THIS PRESENTATION</a:t>
            </a:r>
          </a:p>
        </p:txBody>
      </p:sp>
      <p:sp>
        <p:nvSpPr>
          <p:cNvPr name="TextBox 6" id="6"/>
          <p:cNvSpPr txBox="true"/>
          <p:nvPr/>
        </p:nvSpPr>
        <p:spPr>
          <a:xfrm rot="0">
            <a:off x="934236" y="4415387"/>
            <a:ext cx="5141301" cy="4063746"/>
          </a:xfrm>
          <a:prstGeom prst="rect">
            <a:avLst/>
          </a:prstGeom>
        </p:spPr>
        <p:txBody>
          <a:bodyPr anchor="t" rtlCol="false" tIns="0" lIns="0" bIns="0" rIns="0">
            <a:spAutoFit/>
          </a:bodyPr>
          <a:lstStyle/>
          <a:p>
            <a:pPr algn="ctr">
              <a:lnSpc>
                <a:spcPts val="3297"/>
              </a:lnSpc>
            </a:pPr>
            <a:r>
              <a:rPr lang="en-US" sz="2100">
                <a:solidFill>
                  <a:srgbClr val="FFFFFF"/>
                </a:solidFill>
                <a:latin typeface="Circe"/>
                <a:ea typeface="Circe"/>
                <a:cs typeface="Circe"/>
                <a:sym typeface="Circe"/>
              </a:rPr>
              <a:t>Click on the "Google Slides" button below this presentation preview. Make sure to sign in to your Google account. </a:t>
            </a:r>
            <a:r>
              <a:rPr lang="en-US" sz="2100">
                <a:solidFill>
                  <a:srgbClr val="FFFFFF"/>
                </a:solidFill>
                <a:latin typeface="Circe"/>
                <a:ea typeface="Circe"/>
                <a:cs typeface="Circe"/>
                <a:sym typeface="Circe"/>
              </a:rPr>
              <a:t>Click on "Make a copy." Start editing your presentation.</a:t>
            </a:r>
          </a:p>
          <a:p>
            <a:pPr algn="ctr">
              <a:lnSpc>
                <a:spcPts val="3297"/>
              </a:lnSpc>
            </a:pPr>
            <a:r>
              <a:rPr lang="en-US" sz="2100" u="sng">
                <a:solidFill>
                  <a:srgbClr val="FFFFFF"/>
                </a:solidFill>
                <a:latin typeface="Circe"/>
                <a:ea typeface="Circe"/>
                <a:cs typeface="Circe"/>
                <a:sym typeface="Circe"/>
              </a:rPr>
              <a:t>Alternative:</a:t>
            </a:r>
            <a:r>
              <a:rPr lang="en-US" sz="2100">
                <a:solidFill>
                  <a:srgbClr val="FFFFFF"/>
                </a:solidFill>
                <a:latin typeface="Circe"/>
                <a:ea typeface="Circe"/>
                <a:cs typeface="Circe"/>
                <a:sym typeface="Circe"/>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7" id="7"/>
          <p:cNvSpPr txBox="true"/>
          <p:nvPr/>
        </p:nvSpPr>
        <p:spPr>
          <a:xfrm rot="0">
            <a:off x="934236" y="3362665"/>
            <a:ext cx="5141301"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FFFFF"/>
                </a:solidFill>
                <a:latin typeface="Circe Bold"/>
                <a:ea typeface="Circe Bold"/>
                <a:cs typeface="Circe Bold"/>
                <a:sym typeface="Circe Bold"/>
              </a:rPr>
              <a:t>Google Slides</a:t>
            </a:r>
          </a:p>
        </p:txBody>
      </p:sp>
      <p:sp>
        <p:nvSpPr>
          <p:cNvPr name="TextBox 8" id="8"/>
          <p:cNvSpPr txBox="true"/>
          <p:nvPr/>
        </p:nvSpPr>
        <p:spPr>
          <a:xfrm rot="0">
            <a:off x="7083273" y="4415387"/>
            <a:ext cx="4731055" cy="3654171"/>
          </a:xfrm>
          <a:prstGeom prst="rect">
            <a:avLst/>
          </a:prstGeom>
        </p:spPr>
        <p:txBody>
          <a:bodyPr anchor="t" rtlCol="false" tIns="0" lIns="0" bIns="0" rIns="0">
            <a:spAutoFit/>
          </a:bodyPr>
          <a:lstStyle/>
          <a:p>
            <a:pPr algn="ctr">
              <a:lnSpc>
                <a:spcPts val="3297"/>
              </a:lnSpc>
            </a:pPr>
            <a:r>
              <a:rPr lang="en-US" sz="2100">
                <a:solidFill>
                  <a:srgbClr val="FFFFFF"/>
                </a:solidFill>
                <a:latin typeface="Circe"/>
                <a:ea typeface="Circe"/>
                <a:cs typeface="Circe"/>
                <a:sym typeface="Circe"/>
              </a:rPr>
              <a:t>Click on the "PowerPoint" button below this presentation preview. </a:t>
            </a:r>
            <a:r>
              <a:rPr lang="en-US" sz="2100">
                <a:solidFill>
                  <a:srgbClr val="FFFFFF"/>
                </a:solidFill>
                <a:latin typeface="Circe"/>
                <a:ea typeface="Circe"/>
                <a:cs typeface="Circe"/>
                <a:sym typeface="Circe"/>
              </a:rPr>
              <a:t>Start editing your presentation.</a:t>
            </a:r>
          </a:p>
          <a:p>
            <a:pPr algn="ctr">
              <a:lnSpc>
                <a:spcPts val="3297"/>
              </a:lnSpc>
            </a:pPr>
            <a:r>
              <a:rPr lang="en-US" sz="2100" u="sng">
                <a:solidFill>
                  <a:srgbClr val="FFFFFF"/>
                </a:solidFill>
                <a:latin typeface="Circe"/>
                <a:ea typeface="Circe"/>
                <a:cs typeface="Circe"/>
                <a:sym typeface="Circe"/>
              </a:rPr>
              <a:t>Alternative:</a:t>
            </a:r>
            <a:r>
              <a:rPr lang="en-US" sz="2100">
                <a:solidFill>
                  <a:srgbClr val="FFFFFF"/>
                </a:solidFill>
                <a:latin typeface="Circe"/>
                <a:ea typeface="Circe"/>
                <a:cs typeface="Circe"/>
                <a:sym typeface="Circe"/>
              </a:rPr>
              <a:t> From Canva template file, Click on the "Share" button on the top right corner in Canva and click on "More" at the bottom of the menu. Enter "PowerPoint" in the search bar and click on the PowerPoint icon to download.</a:t>
            </a:r>
          </a:p>
        </p:txBody>
      </p:sp>
      <p:sp>
        <p:nvSpPr>
          <p:cNvPr name="TextBox 9" id="9"/>
          <p:cNvSpPr txBox="true"/>
          <p:nvPr/>
        </p:nvSpPr>
        <p:spPr>
          <a:xfrm rot="0">
            <a:off x="6878149" y="3362665"/>
            <a:ext cx="5141301"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FFFFF"/>
                </a:solidFill>
                <a:latin typeface="Circe Bold"/>
                <a:ea typeface="Circe Bold"/>
                <a:cs typeface="Circe Bold"/>
                <a:sym typeface="Circe Bold"/>
              </a:rPr>
              <a:t>PowerPoint</a:t>
            </a:r>
          </a:p>
        </p:txBody>
      </p:sp>
      <p:sp>
        <p:nvSpPr>
          <p:cNvPr name="TextBox 10" id="10"/>
          <p:cNvSpPr txBox="true"/>
          <p:nvPr/>
        </p:nvSpPr>
        <p:spPr>
          <a:xfrm rot="0">
            <a:off x="13537246" y="4415387"/>
            <a:ext cx="3534460" cy="2015871"/>
          </a:xfrm>
          <a:prstGeom prst="rect">
            <a:avLst/>
          </a:prstGeom>
        </p:spPr>
        <p:txBody>
          <a:bodyPr anchor="t" rtlCol="false" tIns="0" lIns="0" bIns="0" rIns="0">
            <a:spAutoFit/>
          </a:bodyPr>
          <a:lstStyle/>
          <a:p>
            <a:pPr algn="ctr">
              <a:lnSpc>
                <a:spcPts val="3297"/>
              </a:lnSpc>
            </a:pPr>
            <a:r>
              <a:rPr lang="en-US" sz="2100">
                <a:solidFill>
                  <a:srgbClr val="FFFFFF"/>
                </a:solidFill>
                <a:latin typeface="Circe"/>
                <a:ea typeface="Circe"/>
                <a:cs typeface="Circe"/>
                <a:sym typeface="Circe"/>
              </a:rPr>
              <a:t>Click on the "Canva" button under this presentation preview. </a:t>
            </a:r>
            <a:r>
              <a:rPr lang="en-US" sz="2100">
                <a:solidFill>
                  <a:srgbClr val="FFFFFF"/>
                </a:solidFill>
                <a:latin typeface="Circe"/>
                <a:ea typeface="Circe"/>
                <a:cs typeface="Circe"/>
                <a:sym typeface="Circe"/>
              </a:rPr>
              <a:t>Start editing your presentation. You need to sign in to your Canva account.</a:t>
            </a:r>
          </a:p>
        </p:txBody>
      </p:sp>
      <p:sp>
        <p:nvSpPr>
          <p:cNvPr name="TextBox 11" id="11"/>
          <p:cNvSpPr txBox="true"/>
          <p:nvPr/>
        </p:nvSpPr>
        <p:spPr>
          <a:xfrm rot="0">
            <a:off x="13349653" y="3362665"/>
            <a:ext cx="3909647" cy="49530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FFFFFF"/>
                </a:solidFill>
                <a:latin typeface="Circe Bold"/>
                <a:ea typeface="Circe Bold"/>
                <a:cs typeface="Circe Bold"/>
                <a:sym typeface="Circe Bold"/>
              </a:rPr>
              <a:t>Canva</a:t>
            </a:r>
          </a:p>
        </p:txBody>
      </p:sp>
      <p:sp>
        <p:nvSpPr>
          <p:cNvPr name="Freeform 12" id="12"/>
          <p:cNvSpPr/>
          <p:nvPr/>
        </p:nvSpPr>
        <p:spPr>
          <a:xfrm flipH="false" flipV="false" rot="1372567">
            <a:off x="13593641" y="6764127"/>
            <a:ext cx="5083664" cy="4988345"/>
          </a:xfrm>
          <a:custGeom>
            <a:avLst/>
            <a:gdLst/>
            <a:ahLst/>
            <a:cxnLst/>
            <a:rect r="r" b="b" t="t" l="l"/>
            <a:pathLst>
              <a:path h="4988345" w="5083664">
                <a:moveTo>
                  <a:pt x="0" y="0"/>
                </a:moveTo>
                <a:lnTo>
                  <a:pt x="5083664" y="0"/>
                </a:lnTo>
                <a:lnTo>
                  <a:pt x="5083664" y="4988346"/>
                </a:lnTo>
                <a:lnTo>
                  <a:pt x="0" y="4988346"/>
                </a:lnTo>
                <a:lnTo>
                  <a:pt x="0" y="0"/>
                </a:lnTo>
                <a:close/>
              </a:path>
            </a:pathLst>
          </a:custGeom>
          <a:blipFill>
            <a:blip r:embed="rId3"/>
            <a:stretch>
              <a:fillRect l="0" t="0" r="0" b="0"/>
            </a:stretch>
          </a:blipFill>
          <a:ln cap="sq">
            <a:noFill/>
            <a:prstDash val="solid"/>
            <a:miter/>
          </a:ln>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5400000">
            <a:off x="2415907" y="3905822"/>
            <a:ext cx="1717071" cy="2733942"/>
          </a:xfrm>
          <a:custGeom>
            <a:avLst/>
            <a:gdLst/>
            <a:ahLst/>
            <a:cxnLst/>
            <a:rect r="r" b="b" t="t" l="l"/>
            <a:pathLst>
              <a:path h="2733942" w="1717071">
                <a:moveTo>
                  <a:pt x="0" y="0"/>
                </a:moveTo>
                <a:lnTo>
                  <a:pt x="1717070" y="0"/>
                </a:lnTo>
                <a:lnTo>
                  <a:pt x="1717070" y="2733942"/>
                </a:lnTo>
                <a:lnTo>
                  <a:pt x="0" y="273394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6" id="6"/>
          <p:cNvGrpSpPr/>
          <p:nvPr/>
        </p:nvGrpSpPr>
        <p:grpSpPr>
          <a:xfrm rot="0">
            <a:off x="13662800" y="4414258"/>
            <a:ext cx="2733942" cy="2260622"/>
            <a:chOff x="0" y="0"/>
            <a:chExt cx="3645256" cy="3014163"/>
          </a:xfrm>
        </p:grpSpPr>
        <p:sp>
          <p:nvSpPr>
            <p:cNvPr name="Freeform 7" id="7"/>
            <p:cNvSpPr/>
            <p:nvPr/>
          </p:nvSpPr>
          <p:spPr>
            <a:xfrm flipH="false" flipV="false" rot="-5400000">
              <a:off x="677914" y="-677914"/>
              <a:ext cx="2289427" cy="3645256"/>
            </a:xfrm>
            <a:custGeom>
              <a:avLst/>
              <a:gdLst/>
              <a:ahLst/>
              <a:cxnLst/>
              <a:rect r="r" b="b" t="t" l="l"/>
              <a:pathLst>
                <a:path h="3645256" w="2289427">
                  <a:moveTo>
                    <a:pt x="0" y="0"/>
                  </a:moveTo>
                  <a:lnTo>
                    <a:pt x="2289428" y="0"/>
                  </a:lnTo>
                  <a:lnTo>
                    <a:pt x="2289428" y="3645256"/>
                  </a:lnTo>
                  <a:lnTo>
                    <a:pt x="0" y="364525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8" id="8"/>
            <p:cNvSpPr txBox="true"/>
            <p:nvPr/>
          </p:nvSpPr>
          <p:spPr>
            <a:xfrm rot="0">
              <a:off x="179249" y="2358"/>
              <a:ext cx="3286758" cy="3011805"/>
            </a:xfrm>
            <a:prstGeom prst="rect">
              <a:avLst/>
            </a:prstGeom>
          </p:spPr>
          <p:txBody>
            <a:bodyPr anchor="t" rtlCol="false" tIns="0" lIns="0" bIns="0" rIns="0">
              <a:spAutoFit/>
            </a:bodyPr>
            <a:lstStyle/>
            <a:p>
              <a:pPr algn="ctr" marL="0" indent="0" lvl="0">
                <a:lnSpc>
                  <a:spcPts val="19170"/>
                </a:lnSpc>
                <a:spcBef>
                  <a:spcPct val="0"/>
                </a:spcBef>
              </a:pPr>
              <a:r>
                <a:rPr lang="en-US" sz="13500" spc="1755">
                  <a:solidFill>
                    <a:srgbClr val="262626"/>
                  </a:solidFill>
                  <a:latin typeface="Pagkaki"/>
                  <a:ea typeface="Pagkaki"/>
                  <a:cs typeface="Pagkaki"/>
                  <a:sym typeface="Pagkaki"/>
                </a:rPr>
                <a:t>03</a:t>
              </a:r>
            </a:p>
          </p:txBody>
        </p:sp>
      </p:grpSp>
      <p:grpSp>
        <p:nvGrpSpPr>
          <p:cNvPr name="Group 9" id="9"/>
          <p:cNvGrpSpPr/>
          <p:nvPr/>
        </p:nvGrpSpPr>
        <p:grpSpPr>
          <a:xfrm rot="0">
            <a:off x="7777029" y="4414258"/>
            <a:ext cx="2733942" cy="2260622"/>
            <a:chOff x="0" y="0"/>
            <a:chExt cx="3645256" cy="3014163"/>
          </a:xfrm>
        </p:grpSpPr>
        <p:sp>
          <p:nvSpPr>
            <p:cNvPr name="Freeform 10" id="10"/>
            <p:cNvSpPr/>
            <p:nvPr/>
          </p:nvSpPr>
          <p:spPr>
            <a:xfrm flipH="false" flipV="false" rot="-5400000">
              <a:off x="677914" y="-677914"/>
              <a:ext cx="2289427" cy="3645256"/>
            </a:xfrm>
            <a:custGeom>
              <a:avLst/>
              <a:gdLst/>
              <a:ahLst/>
              <a:cxnLst/>
              <a:rect r="r" b="b" t="t" l="l"/>
              <a:pathLst>
                <a:path h="3645256" w="2289427">
                  <a:moveTo>
                    <a:pt x="0" y="0"/>
                  </a:moveTo>
                  <a:lnTo>
                    <a:pt x="2289428" y="0"/>
                  </a:lnTo>
                  <a:lnTo>
                    <a:pt x="2289428" y="3645256"/>
                  </a:lnTo>
                  <a:lnTo>
                    <a:pt x="0" y="364525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11" id="11"/>
            <p:cNvSpPr txBox="true"/>
            <p:nvPr/>
          </p:nvSpPr>
          <p:spPr>
            <a:xfrm rot="0">
              <a:off x="179249" y="2358"/>
              <a:ext cx="3286758" cy="3011805"/>
            </a:xfrm>
            <a:prstGeom prst="rect">
              <a:avLst/>
            </a:prstGeom>
          </p:spPr>
          <p:txBody>
            <a:bodyPr anchor="t" rtlCol="false" tIns="0" lIns="0" bIns="0" rIns="0">
              <a:spAutoFit/>
            </a:bodyPr>
            <a:lstStyle/>
            <a:p>
              <a:pPr algn="ctr" marL="0" indent="0" lvl="0">
                <a:lnSpc>
                  <a:spcPts val="19170"/>
                </a:lnSpc>
                <a:spcBef>
                  <a:spcPct val="0"/>
                </a:spcBef>
              </a:pPr>
              <a:r>
                <a:rPr lang="en-US" sz="13500" spc="1755">
                  <a:solidFill>
                    <a:srgbClr val="262626"/>
                  </a:solidFill>
                  <a:latin typeface="Pagkaki"/>
                  <a:ea typeface="Pagkaki"/>
                  <a:cs typeface="Pagkaki"/>
                  <a:sym typeface="Pagkaki"/>
                </a:rPr>
                <a:t>02</a:t>
              </a:r>
            </a:p>
          </p:txBody>
        </p:sp>
      </p:grpSp>
      <p:sp>
        <p:nvSpPr>
          <p:cNvPr name="Freeform 12" id="12"/>
          <p:cNvSpPr/>
          <p:nvPr/>
        </p:nvSpPr>
        <p:spPr>
          <a:xfrm flipH="false" flipV="false" rot="801334">
            <a:off x="15876645" y="1307131"/>
            <a:ext cx="1612325" cy="1551863"/>
          </a:xfrm>
          <a:custGeom>
            <a:avLst/>
            <a:gdLst/>
            <a:ahLst/>
            <a:cxnLst/>
            <a:rect r="r" b="b" t="t" l="l"/>
            <a:pathLst>
              <a:path h="1551863" w="1612325">
                <a:moveTo>
                  <a:pt x="0" y="0"/>
                </a:moveTo>
                <a:lnTo>
                  <a:pt x="1612325" y="0"/>
                </a:lnTo>
                <a:lnTo>
                  <a:pt x="1612325" y="1551862"/>
                </a:lnTo>
                <a:lnTo>
                  <a:pt x="0" y="155186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3" id="13"/>
          <p:cNvSpPr txBox="true"/>
          <p:nvPr/>
        </p:nvSpPr>
        <p:spPr>
          <a:xfrm rot="0">
            <a:off x="2041908" y="4346970"/>
            <a:ext cx="2465068" cy="2327910"/>
          </a:xfrm>
          <a:prstGeom prst="rect">
            <a:avLst/>
          </a:prstGeom>
        </p:spPr>
        <p:txBody>
          <a:bodyPr anchor="t" rtlCol="false" tIns="0" lIns="0" bIns="0" rIns="0">
            <a:spAutoFit/>
          </a:bodyPr>
          <a:lstStyle/>
          <a:p>
            <a:pPr algn="ctr" marL="0" indent="0" lvl="0">
              <a:lnSpc>
                <a:spcPts val="19170"/>
              </a:lnSpc>
              <a:spcBef>
                <a:spcPct val="0"/>
              </a:spcBef>
            </a:pPr>
            <a:r>
              <a:rPr lang="en-US" sz="13500" spc="1755" strike="noStrike" u="none">
                <a:solidFill>
                  <a:srgbClr val="262626"/>
                </a:solidFill>
                <a:latin typeface="Pagkaki"/>
                <a:ea typeface="Pagkaki"/>
                <a:cs typeface="Pagkaki"/>
                <a:sym typeface="Pagkaki"/>
              </a:rPr>
              <a:t>01</a:t>
            </a:r>
          </a:p>
        </p:txBody>
      </p:sp>
      <p:sp>
        <p:nvSpPr>
          <p:cNvPr name="TextBox 14" id="14"/>
          <p:cNvSpPr txBox="true"/>
          <p:nvPr/>
        </p:nvSpPr>
        <p:spPr>
          <a:xfrm rot="0">
            <a:off x="1621405" y="6436755"/>
            <a:ext cx="3306074" cy="466725"/>
          </a:xfrm>
          <a:prstGeom prst="rect">
            <a:avLst/>
          </a:prstGeom>
        </p:spPr>
        <p:txBody>
          <a:bodyPr anchor="t" rtlCol="false" tIns="0" lIns="0" bIns="0" rIns="0">
            <a:spAutoFit/>
          </a:bodyPr>
          <a:lstStyle/>
          <a:p>
            <a:pPr algn="ctr" marL="0" indent="0" lvl="0">
              <a:lnSpc>
                <a:spcPts val="3600"/>
              </a:lnSpc>
              <a:spcBef>
                <a:spcPct val="0"/>
              </a:spcBef>
            </a:pPr>
            <a:r>
              <a:rPr lang="en-US" sz="3000" strike="noStrike" u="none">
                <a:solidFill>
                  <a:srgbClr val="FFFFFF"/>
                </a:solidFill>
                <a:latin typeface="Circe Bold"/>
                <a:ea typeface="Circe Bold"/>
                <a:cs typeface="Circe Bold"/>
                <a:sym typeface="Circe Bold"/>
              </a:rPr>
              <a:t>Introduction</a:t>
            </a:r>
          </a:p>
        </p:txBody>
      </p:sp>
      <p:sp>
        <p:nvSpPr>
          <p:cNvPr name="TextBox 15" id="15"/>
          <p:cNvSpPr txBox="true"/>
          <p:nvPr/>
        </p:nvSpPr>
        <p:spPr>
          <a:xfrm rot="0">
            <a:off x="1621405" y="7179492"/>
            <a:ext cx="3306074" cy="727710"/>
          </a:xfrm>
          <a:prstGeom prst="rect">
            <a:avLst/>
          </a:prstGeom>
        </p:spPr>
        <p:txBody>
          <a:bodyPr anchor="t" rtlCol="false" tIns="0" lIns="0" bIns="0" rIns="0">
            <a:spAutoFit/>
          </a:bodyPr>
          <a:lstStyle/>
          <a:p>
            <a:pPr algn="ctr">
              <a:lnSpc>
                <a:spcPts val="2940"/>
              </a:lnSpc>
              <a:spcBef>
                <a:spcPct val="0"/>
              </a:spcBef>
            </a:pPr>
            <a:r>
              <a:rPr lang="en-US" sz="2100" strike="noStrik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a:solidFill>
                  <a:srgbClr val="FFFFFF"/>
                </a:solidFill>
                <a:latin typeface="Circe"/>
                <a:ea typeface="Circe"/>
                <a:cs typeface="Circe"/>
                <a:sym typeface="Circe"/>
              </a:rPr>
              <a:t>you want to discuss.</a:t>
            </a:r>
          </a:p>
        </p:txBody>
      </p:sp>
      <p:sp>
        <p:nvSpPr>
          <p:cNvPr name="TextBox 16" id="16"/>
          <p:cNvSpPr txBox="true"/>
          <p:nvPr/>
        </p:nvSpPr>
        <p:spPr>
          <a:xfrm rot="0">
            <a:off x="7490963" y="7179492"/>
            <a:ext cx="3306074" cy="727710"/>
          </a:xfrm>
          <a:prstGeom prst="rect">
            <a:avLst/>
          </a:prstGeom>
        </p:spPr>
        <p:txBody>
          <a:bodyPr anchor="t" rtlCol="false" tIns="0" lIns="0" bIns="0" rIns="0">
            <a:spAutoFit/>
          </a:bodyPr>
          <a:lstStyle/>
          <a:p>
            <a:pPr algn="ctr">
              <a:lnSpc>
                <a:spcPts val="2940"/>
              </a:lnSpc>
              <a:spcBef>
                <a:spcPct val="0"/>
              </a:spcBef>
            </a:pPr>
            <a:r>
              <a:rPr lang="en-US" sz="2100" strike="noStrik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a:solidFill>
                  <a:srgbClr val="FFFFFF"/>
                </a:solidFill>
                <a:latin typeface="Circe"/>
                <a:ea typeface="Circe"/>
                <a:cs typeface="Circe"/>
                <a:sym typeface="Circe"/>
              </a:rPr>
              <a:t>you want to discuss.</a:t>
            </a:r>
          </a:p>
        </p:txBody>
      </p:sp>
      <p:sp>
        <p:nvSpPr>
          <p:cNvPr name="TextBox 17" id="17"/>
          <p:cNvSpPr txBox="true"/>
          <p:nvPr/>
        </p:nvSpPr>
        <p:spPr>
          <a:xfrm rot="0">
            <a:off x="13376734" y="7179492"/>
            <a:ext cx="3306074" cy="727710"/>
          </a:xfrm>
          <a:prstGeom prst="rect">
            <a:avLst/>
          </a:prstGeom>
        </p:spPr>
        <p:txBody>
          <a:bodyPr anchor="t" rtlCol="false" tIns="0" lIns="0" bIns="0" rIns="0">
            <a:spAutoFit/>
          </a:bodyPr>
          <a:lstStyle/>
          <a:p>
            <a:pPr algn="ctr">
              <a:lnSpc>
                <a:spcPts val="2940"/>
              </a:lnSpc>
              <a:spcBef>
                <a:spcPct val="0"/>
              </a:spcBef>
            </a:pPr>
            <a:r>
              <a:rPr lang="en-US" sz="2100" strike="noStrik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a:solidFill>
                  <a:srgbClr val="FFFFFF"/>
                </a:solidFill>
                <a:latin typeface="Circe"/>
                <a:ea typeface="Circe"/>
                <a:cs typeface="Circe"/>
                <a:sym typeface="Circe"/>
              </a:rPr>
              <a:t>you want to discuss.</a:t>
            </a:r>
          </a:p>
        </p:txBody>
      </p:sp>
      <p:sp>
        <p:nvSpPr>
          <p:cNvPr name="TextBox 18" id="18"/>
          <p:cNvSpPr txBox="true"/>
          <p:nvPr/>
        </p:nvSpPr>
        <p:spPr>
          <a:xfrm rot="0">
            <a:off x="13132532" y="6436755"/>
            <a:ext cx="3794478" cy="466725"/>
          </a:xfrm>
          <a:prstGeom prst="rect">
            <a:avLst/>
          </a:prstGeom>
        </p:spPr>
        <p:txBody>
          <a:bodyPr anchor="t" rtlCol="false" tIns="0" lIns="0" bIns="0" rIns="0">
            <a:spAutoFit/>
          </a:bodyPr>
          <a:lstStyle/>
          <a:p>
            <a:pPr algn="ctr" marL="0" indent="0" lvl="0">
              <a:lnSpc>
                <a:spcPts val="3600"/>
              </a:lnSpc>
              <a:spcBef>
                <a:spcPct val="0"/>
              </a:spcBef>
            </a:pPr>
            <a:r>
              <a:rPr lang="en-US" sz="3000">
                <a:solidFill>
                  <a:srgbClr val="FFFFFF"/>
                </a:solidFill>
                <a:latin typeface="Circe Bold"/>
                <a:ea typeface="Circe Bold"/>
                <a:cs typeface="Circe Bold"/>
                <a:sym typeface="Circe Bold"/>
              </a:rPr>
              <a:t>Schedule</a:t>
            </a:r>
          </a:p>
        </p:txBody>
      </p:sp>
      <p:sp>
        <p:nvSpPr>
          <p:cNvPr name="TextBox 19" id="19"/>
          <p:cNvSpPr txBox="true"/>
          <p:nvPr/>
        </p:nvSpPr>
        <p:spPr>
          <a:xfrm rot="0">
            <a:off x="3011569" y="1384658"/>
            <a:ext cx="12264863" cy="1639569"/>
          </a:xfrm>
          <a:prstGeom prst="rect">
            <a:avLst/>
          </a:prstGeom>
        </p:spPr>
        <p:txBody>
          <a:bodyPr anchor="t" rtlCol="false" tIns="0" lIns="0" bIns="0" rIns="0">
            <a:spAutoFit/>
          </a:bodyPr>
          <a:lstStyle/>
          <a:p>
            <a:pPr algn="ctr" marL="0" indent="0" lvl="0">
              <a:lnSpc>
                <a:spcPts val="13490"/>
              </a:lnSpc>
              <a:spcBef>
                <a:spcPct val="0"/>
              </a:spcBef>
            </a:pPr>
            <a:r>
              <a:rPr lang="en-US" sz="9500" spc="950" strike="noStrike" u="none">
                <a:solidFill>
                  <a:srgbClr val="FFFFFF"/>
                </a:solidFill>
                <a:latin typeface="Pagkaki"/>
                <a:ea typeface="Pagkaki"/>
                <a:cs typeface="Pagkaki"/>
                <a:sym typeface="Pagkaki"/>
              </a:rPr>
              <a:t>TABLE OF CONTENTS</a:t>
            </a:r>
          </a:p>
        </p:txBody>
      </p:sp>
      <p:sp>
        <p:nvSpPr>
          <p:cNvPr name="TextBox 20" id="20"/>
          <p:cNvSpPr txBox="true"/>
          <p:nvPr/>
        </p:nvSpPr>
        <p:spPr>
          <a:xfrm rot="0">
            <a:off x="7490963" y="6436755"/>
            <a:ext cx="3306074" cy="466725"/>
          </a:xfrm>
          <a:prstGeom prst="rect">
            <a:avLst/>
          </a:prstGeom>
        </p:spPr>
        <p:txBody>
          <a:bodyPr anchor="t" rtlCol="false" tIns="0" lIns="0" bIns="0" rIns="0">
            <a:spAutoFit/>
          </a:bodyPr>
          <a:lstStyle/>
          <a:p>
            <a:pPr algn="ctr" marL="0" indent="0" lvl="0">
              <a:lnSpc>
                <a:spcPts val="3600"/>
              </a:lnSpc>
              <a:spcBef>
                <a:spcPct val="0"/>
              </a:spcBef>
            </a:pPr>
            <a:r>
              <a:rPr lang="en-US" sz="3000">
                <a:solidFill>
                  <a:srgbClr val="FFFFFF"/>
                </a:solidFill>
                <a:latin typeface="Circe Bold"/>
                <a:ea typeface="Circe Bold"/>
                <a:cs typeface="Circe Bold"/>
                <a:sym typeface="Circe Bold"/>
              </a:rPr>
              <a:t>My Journal</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p:nvPr/>
        </p:nvGrpSpPr>
        <p:grpSpPr>
          <a:xfrm rot="-366208">
            <a:off x="1185560" y="1420241"/>
            <a:ext cx="3508190" cy="2900826"/>
            <a:chOff x="0" y="0"/>
            <a:chExt cx="4677587" cy="3867769"/>
          </a:xfrm>
        </p:grpSpPr>
        <p:sp>
          <p:nvSpPr>
            <p:cNvPr name="Freeform 6" id="6"/>
            <p:cNvSpPr/>
            <p:nvPr/>
          </p:nvSpPr>
          <p:spPr>
            <a:xfrm flipH="false" flipV="false" rot="-5400000">
              <a:off x="869899" y="-869899"/>
              <a:ext cx="2937789" cy="4677587"/>
            </a:xfrm>
            <a:custGeom>
              <a:avLst/>
              <a:gdLst/>
              <a:ahLst/>
              <a:cxnLst/>
              <a:rect r="r" b="b" t="t" l="l"/>
              <a:pathLst>
                <a:path h="4677587" w="2937789">
                  <a:moveTo>
                    <a:pt x="0" y="0"/>
                  </a:moveTo>
                  <a:lnTo>
                    <a:pt x="2937789" y="0"/>
                  </a:lnTo>
                  <a:lnTo>
                    <a:pt x="2937789" y="4677587"/>
                  </a:lnTo>
                  <a:lnTo>
                    <a:pt x="0" y="467758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7" id="7"/>
            <p:cNvSpPr txBox="true"/>
            <p:nvPr/>
          </p:nvSpPr>
          <p:spPr>
            <a:xfrm rot="0">
              <a:off x="230012" y="-4473"/>
              <a:ext cx="4217562" cy="3872242"/>
            </a:xfrm>
            <a:prstGeom prst="rect">
              <a:avLst/>
            </a:prstGeom>
          </p:spPr>
          <p:txBody>
            <a:bodyPr anchor="t" rtlCol="false" tIns="0" lIns="0" bIns="0" rIns="0">
              <a:spAutoFit/>
            </a:bodyPr>
            <a:lstStyle/>
            <a:p>
              <a:pPr algn="ctr" marL="0" indent="0" lvl="0">
                <a:lnSpc>
                  <a:spcPts val="24598"/>
                </a:lnSpc>
                <a:spcBef>
                  <a:spcPct val="0"/>
                </a:spcBef>
              </a:pPr>
              <a:r>
                <a:rPr lang="en-US" sz="17323" spc="2252" strike="noStrike" u="none">
                  <a:solidFill>
                    <a:srgbClr val="262626"/>
                  </a:solidFill>
                  <a:latin typeface="Pagkaki"/>
                  <a:ea typeface="Pagkaki"/>
                  <a:cs typeface="Pagkaki"/>
                  <a:sym typeface="Pagkaki"/>
                </a:rPr>
                <a:t>01</a:t>
              </a:r>
            </a:p>
          </p:txBody>
        </p:sp>
      </p:grpSp>
      <p:sp>
        <p:nvSpPr>
          <p:cNvPr name="Freeform 8" id="8"/>
          <p:cNvSpPr/>
          <p:nvPr/>
        </p:nvSpPr>
        <p:spPr>
          <a:xfrm flipH="false" flipV="false" rot="0">
            <a:off x="9605902" y="3785927"/>
            <a:ext cx="6943584" cy="5684481"/>
          </a:xfrm>
          <a:custGeom>
            <a:avLst/>
            <a:gdLst/>
            <a:ahLst/>
            <a:cxnLst/>
            <a:rect r="r" b="b" t="t" l="l"/>
            <a:pathLst>
              <a:path h="5684481" w="6943584">
                <a:moveTo>
                  <a:pt x="0" y="0"/>
                </a:moveTo>
                <a:lnTo>
                  <a:pt x="6943585" y="0"/>
                </a:lnTo>
                <a:lnTo>
                  <a:pt x="6943585" y="5684480"/>
                </a:lnTo>
                <a:lnTo>
                  <a:pt x="0" y="5684480"/>
                </a:lnTo>
                <a:lnTo>
                  <a:pt x="0" y="0"/>
                </a:lnTo>
                <a:close/>
              </a:path>
            </a:pathLst>
          </a:custGeom>
          <a:blipFill>
            <a:blip r:embed="rId5"/>
            <a:stretch>
              <a:fillRect l="0" t="0" r="0" b="0"/>
            </a:stretch>
          </a:blipFill>
        </p:spPr>
      </p:sp>
      <p:sp>
        <p:nvSpPr>
          <p:cNvPr name="Freeform 9" id="9"/>
          <p:cNvSpPr/>
          <p:nvPr/>
        </p:nvSpPr>
        <p:spPr>
          <a:xfrm flipH="false" flipV="false" rot="284356">
            <a:off x="10554046" y="5765829"/>
            <a:ext cx="3260554" cy="1778484"/>
          </a:xfrm>
          <a:custGeom>
            <a:avLst/>
            <a:gdLst/>
            <a:ahLst/>
            <a:cxnLst/>
            <a:rect r="r" b="b" t="t" l="l"/>
            <a:pathLst>
              <a:path h="1778484" w="3260554">
                <a:moveTo>
                  <a:pt x="0" y="0"/>
                </a:moveTo>
                <a:lnTo>
                  <a:pt x="3260555" y="0"/>
                </a:lnTo>
                <a:lnTo>
                  <a:pt x="3260555" y="1778484"/>
                </a:lnTo>
                <a:lnTo>
                  <a:pt x="0" y="177848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pic>
        <p:nvPicPr>
          <p:cNvPr name="Picture 10" id="10"/>
          <p:cNvPicPr>
            <a:picLocks noChangeAspect="true"/>
          </p:cNvPicPr>
          <p:nvPr/>
        </p:nvPicPr>
        <p:blipFill>
          <a:blip r:embed="rId8"/>
          <a:srcRect l="0" t="0" r="0" b="0"/>
          <a:stretch>
            <a:fillRect/>
          </a:stretch>
        </p:blipFill>
        <p:spPr>
          <a:xfrm flipH="false" flipV="false" rot="0">
            <a:off x="12622741" y="3785927"/>
            <a:ext cx="4361247" cy="4639624"/>
          </a:xfrm>
          <a:prstGeom prst="rect">
            <a:avLst/>
          </a:prstGeom>
        </p:spPr>
      </p:pic>
      <p:sp>
        <p:nvSpPr>
          <p:cNvPr name="Freeform 11" id="11"/>
          <p:cNvSpPr/>
          <p:nvPr/>
        </p:nvSpPr>
        <p:spPr>
          <a:xfrm flipH="false" flipV="false" rot="-1250765">
            <a:off x="7191893" y="4190593"/>
            <a:ext cx="1667587" cy="1905814"/>
          </a:xfrm>
          <a:custGeom>
            <a:avLst/>
            <a:gdLst/>
            <a:ahLst/>
            <a:cxnLst/>
            <a:rect r="r" b="b" t="t" l="l"/>
            <a:pathLst>
              <a:path h="1905814" w="1667587">
                <a:moveTo>
                  <a:pt x="0" y="0"/>
                </a:moveTo>
                <a:lnTo>
                  <a:pt x="1667587" y="0"/>
                </a:lnTo>
                <a:lnTo>
                  <a:pt x="1667587" y="1905814"/>
                </a:lnTo>
                <a:lnTo>
                  <a:pt x="0" y="190581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TextBox 12" id="12"/>
          <p:cNvSpPr txBox="true"/>
          <p:nvPr/>
        </p:nvSpPr>
        <p:spPr>
          <a:xfrm rot="0">
            <a:off x="5766913" y="1394814"/>
            <a:ext cx="11217075" cy="2092216"/>
          </a:xfrm>
          <a:prstGeom prst="rect">
            <a:avLst/>
          </a:prstGeom>
        </p:spPr>
        <p:txBody>
          <a:bodyPr anchor="t" rtlCol="false" tIns="0" lIns="0" bIns="0" rIns="0">
            <a:spAutoFit/>
          </a:bodyPr>
          <a:lstStyle/>
          <a:p>
            <a:pPr algn="ctr" marL="0" indent="0" lvl="0">
              <a:lnSpc>
                <a:spcPts val="17110"/>
              </a:lnSpc>
              <a:spcBef>
                <a:spcPct val="0"/>
              </a:spcBef>
            </a:pPr>
            <a:r>
              <a:rPr lang="en-US" sz="12049" spc="1566" strike="noStrike" u="none">
                <a:solidFill>
                  <a:srgbClr val="FFFFFF"/>
                </a:solidFill>
                <a:latin typeface="Pagkaki"/>
                <a:ea typeface="Pagkaki"/>
                <a:cs typeface="Pagkaki"/>
                <a:sym typeface="Pagkaki"/>
              </a:rPr>
              <a:t>INTRODUCTION</a:t>
            </a:r>
          </a:p>
        </p:txBody>
      </p:sp>
      <p:sp>
        <p:nvSpPr>
          <p:cNvPr name="TextBox 13" id="13"/>
          <p:cNvSpPr txBox="true"/>
          <p:nvPr/>
        </p:nvSpPr>
        <p:spPr>
          <a:xfrm rot="0">
            <a:off x="2131449" y="5376998"/>
            <a:ext cx="5413144" cy="1910714"/>
          </a:xfrm>
          <a:prstGeom prst="rect">
            <a:avLst/>
          </a:prstGeom>
        </p:spPr>
        <p:txBody>
          <a:bodyPr anchor="t" rtlCol="false" tIns="0" lIns="0" bIns="0" rIns="0">
            <a:spAutoFit/>
          </a:bodyPr>
          <a:lstStyle/>
          <a:p>
            <a:pPr algn="l" marL="0" indent="0" lvl="1">
              <a:lnSpc>
                <a:spcPts val="5250"/>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p:nvPr/>
        </p:nvGrpSpPr>
        <p:grpSpPr>
          <a:xfrm rot="-244609">
            <a:off x="1444913" y="1798813"/>
            <a:ext cx="6514753" cy="6950306"/>
            <a:chOff x="0" y="0"/>
            <a:chExt cx="8686338" cy="9267075"/>
          </a:xfrm>
        </p:grpSpPr>
        <p:sp>
          <p:nvSpPr>
            <p:cNvPr name="Freeform 6" id="6"/>
            <p:cNvSpPr/>
            <p:nvPr/>
          </p:nvSpPr>
          <p:spPr>
            <a:xfrm flipH="false" flipV="false" rot="0">
              <a:off x="0" y="0"/>
              <a:ext cx="8686338" cy="9267075"/>
            </a:xfrm>
            <a:custGeom>
              <a:avLst/>
              <a:gdLst/>
              <a:ahLst/>
              <a:cxnLst/>
              <a:rect r="r" b="b" t="t" l="l"/>
              <a:pathLst>
                <a:path h="9267075" w="8686338">
                  <a:moveTo>
                    <a:pt x="0" y="0"/>
                  </a:moveTo>
                  <a:lnTo>
                    <a:pt x="8686338" y="0"/>
                  </a:lnTo>
                  <a:lnTo>
                    <a:pt x="8686338" y="9267075"/>
                  </a:lnTo>
                  <a:lnTo>
                    <a:pt x="0" y="9267075"/>
                  </a:lnTo>
                  <a:lnTo>
                    <a:pt x="0" y="0"/>
                  </a:lnTo>
                  <a:close/>
                </a:path>
              </a:pathLst>
            </a:custGeom>
            <a:blipFill>
              <a:blip r:embed="rId3"/>
              <a:stretch>
                <a:fillRect l="0" t="0" r="0" b="0"/>
              </a:stretch>
            </a:blipFill>
          </p:spPr>
        </p:sp>
        <p:grpSp>
          <p:nvGrpSpPr>
            <p:cNvPr name="Group 7" id="7"/>
            <p:cNvGrpSpPr/>
            <p:nvPr/>
          </p:nvGrpSpPr>
          <p:grpSpPr>
            <a:xfrm rot="0">
              <a:off x="1585929" y="5269065"/>
              <a:ext cx="4756040" cy="1959345"/>
              <a:chOff x="0" y="0"/>
              <a:chExt cx="812800" cy="334849"/>
            </a:xfrm>
          </p:grpSpPr>
          <p:sp>
            <p:nvSpPr>
              <p:cNvPr name="Freeform 8" id="8"/>
              <p:cNvSpPr/>
              <p:nvPr/>
            </p:nvSpPr>
            <p:spPr>
              <a:xfrm flipH="false" flipV="false" rot="0">
                <a:off x="0" y="0"/>
                <a:ext cx="812800" cy="334849"/>
              </a:xfrm>
              <a:custGeom>
                <a:avLst/>
                <a:gdLst/>
                <a:ahLst/>
                <a:cxnLst/>
                <a:rect r="r" b="b" t="t" l="l"/>
                <a:pathLst>
                  <a:path h="334849" w="812800">
                    <a:moveTo>
                      <a:pt x="0" y="0"/>
                    </a:moveTo>
                    <a:lnTo>
                      <a:pt x="812800" y="0"/>
                    </a:lnTo>
                    <a:lnTo>
                      <a:pt x="812800" y="334849"/>
                    </a:lnTo>
                    <a:lnTo>
                      <a:pt x="0" y="334849"/>
                    </a:lnTo>
                    <a:close/>
                  </a:path>
                </a:pathLst>
              </a:custGeom>
              <a:solidFill>
                <a:srgbClr val="E4E4E4"/>
              </a:solidFill>
            </p:spPr>
          </p:sp>
          <p:sp>
            <p:nvSpPr>
              <p:cNvPr name="TextBox 9" id="9"/>
              <p:cNvSpPr txBox="true"/>
              <p:nvPr/>
            </p:nvSpPr>
            <p:spPr>
              <a:xfrm>
                <a:off x="0" y="-38100"/>
                <a:ext cx="812800" cy="372949"/>
              </a:xfrm>
              <a:prstGeom prst="rect">
                <a:avLst/>
              </a:prstGeom>
            </p:spPr>
            <p:txBody>
              <a:bodyPr anchor="ctr" rtlCol="false" tIns="50800" lIns="50800" bIns="50800" rIns="50800"/>
              <a:lstStyle/>
              <a:p>
                <a:pPr algn="ctr">
                  <a:lnSpc>
                    <a:spcPts val="2940"/>
                  </a:lnSpc>
                </a:pPr>
              </a:p>
            </p:txBody>
          </p:sp>
        </p:grpSp>
      </p:grpSp>
      <p:grpSp>
        <p:nvGrpSpPr>
          <p:cNvPr name="Group 10" id="10"/>
          <p:cNvGrpSpPr>
            <a:grpSpLocks noChangeAspect="true"/>
          </p:cNvGrpSpPr>
          <p:nvPr/>
        </p:nvGrpSpPr>
        <p:grpSpPr>
          <a:xfrm rot="176741">
            <a:off x="9929093" y="1719026"/>
            <a:ext cx="6537923" cy="6633531"/>
            <a:chOff x="0" y="0"/>
            <a:chExt cx="2952750" cy="2995930"/>
          </a:xfrm>
        </p:grpSpPr>
        <p:sp>
          <p:nvSpPr>
            <p:cNvPr name="Freeform 11" id="11"/>
            <p:cNvSpPr/>
            <p:nvPr/>
          </p:nvSpPr>
          <p:spPr>
            <a:xfrm flipH="false" flipV="false" rot="0">
              <a:off x="-2540" y="-5080"/>
              <a:ext cx="2962910" cy="3004820"/>
            </a:xfrm>
            <a:custGeom>
              <a:avLst/>
              <a:gdLst/>
              <a:ahLst/>
              <a:cxnLst/>
              <a:rect r="r" b="b" t="t" l="l"/>
              <a:pathLst>
                <a:path h="3004820" w="2962910">
                  <a:moveTo>
                    <a:pt x="2936240" y="16510"/>
                  </a:moveTo>
                  <a:lnTo>
                    <a:pt x="2926080" y="16510"/>
                  </a:lnTo>
                  <a:cubicBezTo>
                    <a:pt x="2684780" y="16510"/>
                    <a:pt x="2443480" y="19050"/>
                    <a:pt x="2203450" y="21590"/>
                  </a:cubicBezTo>
                  <a:cubicBezTo>
                    <a:pt x="1775460" y="26670"/>
                    <a:pt x="1346200" y="34290"/>
                    <a:pt x="918210" y="35560"/>
                  </a:cubicBezTo>
                  <a:cubicBezTo>
                    <a:pt x="751840" y="35560"/>
                    <a:pt x="585470" y="26670"/>
                    <a:pt x="419100" y="16510"/>
                  </a:cubicBezTo>
                  <a:cubicBezTo>
                    <a:pt x="281940" y="7620"/>
                    <a:pt x="142240" y="0"/>
                    <a:pt x="5080" y="10160"/>
                  </a:cubicBezTo>
                  <a:cubicBezTo>
                    <a:pt x="6350" y="210820"/>
                    <a:pt x="7620" y="411480"/>
                    <a:pt x="10160" y="610870"/>
                  </a:cubicBezTo>
                  <a:cubicBezTo>
                    <a:pt x="13970" y="1056640"/>
                    <a:pt x="20320" y="1502410"/>
                    <a:pt x="16510" y="1948180"/>
                  </a:cubicBezTo>
                  <a:cubicBezTo>
                    <a:pt x="15240" y="2169160"/>
                    <a:pt x="6350" y="2390140"/>
                    <a:pt x="2540" y="2611120"/>
                  </a:cubicBezTo>
                  <a:cubicBezTo>
                    <a:pt x="0" y="2730500"/>
                    <a:pt x="10160" y="2849880"/>
                    <a:pt x="17780" y="2967990"/>
                  </a:cubicBezTo>
                  <a:cubicBezTo>
                    <a:pt x="77470" y="2962910"/>
                    <a:pt x="138430" y="2966720"/>
                    <a:pt x="196850" y="2971800"/>
                  </a:cubicBezTo>
                  <a:cubicBezTo>
                    <a:pt x="287020" y="2979420"/>
                    <a:pt x="375920" y="2988310"/>
                    <a:pt x="466090" y="2992120"/>
                  </a:cubicBezTo>
                  <a:cubicBezTo>
                    <a:pt x="882650" y="3004820"/>
                    <a:pt x="1300480" y="2997200"/>
                    <a:pt x="1717040" y="2987040"/>
                  </a:cubicBezTo>
                  <a:cubicBezTo>
                    <a:pt x="2127250" y="2975610"/>
                    <a:pt x="2538730" y="2962910"/>
                    <a:pt x="2950210" y="2961640"/>
                  </a:cubicBezTo>
                  <a:cubicBezTo>
                    <a:pt x="2942590" y="2794000"/>
                    <a:pt x="2933700" y="2626360"/>
                    <a:pt x="2928620" y="2457450"/>
                  </a:cubicBezTo>
                  <a:cubicBezTo>
                    <a:pt x="2915920" y="2034540"/>
                    <a:pt x="2933700" y="1612900"/>
                    <a:pt x="2945130" y="1189990"/>
                  </a:cubicBezTo>
                  <a:cubicBezTo>
                    <a:pt x="2956560" y="800100"/>
                    <a:pt x="2962910" y="407670"/>
                    <a:pt x="2936240" y="16510"/>
                  </a:cubicBezTo>
                  <a:close/>
                </a:path>
              </a:pathLst>
            </a:custGeom>
            <a:blipFill>
              <a:blip r:embed="rId4"/>
              <a:stretch>
                <a:fillRect l="-16333" t="-41509" r="-17118" b="-55951"/>
              </a:stretch>
            </a:blipFill>
          </p:spPr>
        </p:sp>
      </p:grpSp>
      <p:sp>
        <p:nvSpPr>
          <p:cNvPr name="Freeform 12" id="12"/>
          <p:cNvSpPr/>
          <p:nvPr/>
        </p:nvSpPr>
        <p:spPr>
          <a:xfrm flipH="false" flipV="false" rot="210934">
            <a:off x="12891732" y="1341728"/>
            <a:ext cx="2852637" cy="969897"/>
          </a:xfrm>
          <a:custGeom>
            <a:avLst/>
            <a:gdLst/>
            <a:ahLst/>
            <a:cxnLst/>
            <a:rect r="r" b="b" t="t" l="l"/>
            <a:pathLst>
              <a:path h="969897" w="2852637">
                <a:moveTo>
                  <a:pt x="0" y="0"/>
                </a:moveTo>
                <a:lnTo>
                  <a:pt x="2852637" y="0"/>
                </a:lnTo>
                <a:lnTo>
                  <a:pt x="2852637" y="969896"/>
                </a:lnTo>
                <a:lnTo>
                  <a:pt x="0" y="969896"/>
                </a:lnTo>
                <a:lnTo>
                  <a:pt x="0" y="0"/>
                </a:lnTo>
                <a:close/>
              </a:path>
            </a:pathLst>
          </a:custGeom>
          <a:blipFill>
            <a:blip r:embed="rId5"/>
            <a:stretch>
              <a:fillRect l="0" t="0" r="0" b="0"/>
            </a:stretch>
          </a:blipFill>
        </p:spPr>
      </p:sp>
      <p:sp>
        <p:nvSpPr>
          <p:cNvPr name="Freeform 13" id="13"/>
          <p:cNvSpPr/>
          <p:nvPr/>
        </p:nvSpPr>
        <p:spPr>
          <a:xfrm flipH="false" flipV="false" rot="-1564982">
            <a:off x="9397433" y="5944490"/>
            <a:ext cx="1225615" cy="3173112"/>
          </a:xfrm>
          <a:custGeom>
            <a:avLst/>
            <a:gdLst/>
            <a:ahLst/>
            <a:cxnLst/>
            <a:rect r="r" b="b" t="t" l="l"/>
            <a:pathLst>
              <a:path h="3173112" w="1225615">
                <a:moveTo>
                  <a:pt x="0" y="0"/>
                </a:moveTo>
                <a:lnTo>
                  <a:pt x="1225615" y="0"/>
                </a:lnTo>
                <a:lnTo>
                  <a:pt x="1225615" y="3173112"/>
                </a:lnTo>
                <a:lnTo>
                  <a:pt x="0" y="3173112"/>
                </a:lnTo>
                <a:lnTo>
                  <a:pt x="0" y="0"/>
                </a:lnTo>
                <a:close/>
              </a:path>
            </a:pathLst>
          </a:custGeom>
          <a:blipFill>
            <a:blip r:embed="rId6"/>
            <a:stretch>
              <a:fillRect l="0" t="0" r="0" b="0"/>
            </a:stretch>
          </a:blipFill>
          <a:ln cap="sq">
            <a:noFill/>
            <a:prstDash val="solid"/>
            <a:miter/>
          </a:ln>
        </p:spPr>
      </p:sp>
      <p:pic>
        <p:nvPicPr>
          <p:cNvPr name="Picture 14" id="14"/>
          <p:cNvPicPr>
            <a:picLocks noChangeAspect="true"/>
          </p:cNvPicPr>
          <p:nvPr/>
        </p:nvPicPr>
        <p:blipFill>
          <a:blip r:embed="rId7"/>
          <a:srcRect l="0" t="0" r="0" b="0"/>
          <a:stretch>
            <a:fillRect/>
          </a:stretch>
        </p:blipFill>
        <p:spPr>
          <a:xfrm flipH="false" flipV="false" rot="-6967331">
            <a:off x="4896872" y="1286573"/>
            <a:ext cx="3545990" cy="3772330"/>
          </a:xfrm>
          <a:prstGeom prst="rect">
            <a:avLst/>
          </a:prstGeom>
        </p:spPr>
      </p:pic>
      <p:sp>
        <p:nvSpPr>
          <p:cNvPr name="Freeform 15" id="15"/>
          <p:cNvSpPr/>
          <p:nvPr/>
        </p:nvSpPr>
        <p:spPr>
          <a:xfrm flipH="false" flipV="false" rot="5496801">
            <a:off x="14240712" y="3777125"/>
            <a:ext cx="2919918" cy="737943"/>
          </a:xfrm>
          <a:custGeom>
            <a:avLst/>
            <a:gdLst/>
            <a:ahLst/>
            <a:cxnLst/>
            <a:rect r="r" b="b" t="t" l="l"/>
            <a:pathLst>
              <a:path h="737943" w="2919918">
                <a:moveTo>
                  <a:pt x="0" y="0"/>
                </a:moveTo>
                <a:lnTo>
                  <a:pt x="2919918" y="0"/>
                </a:lnTo>
                <a:lnTo>
                  <a:pt x="2919918" y="737943"/>
                </a:lnTo>
                <a:lnTo>
                  <a:pt x="0" y="73794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6" id="16"/>
          <p:cNvSpPr txBox="true"/>
          <p:nvPr/>
        </p:nvSpPr>
        <p:spPr>
          <a:xfrm rot="0">
            <a:off x="13408744" y="6931405"/>
            <a:ext cx="3850556" cy="2252091"/>
          </a:xfrm>
          <a:prstGeom prst="rect">
            <a:avLst/>
          </a:prstGeom>
        </p:spPr>
        <p:txBody>
          <a:bodyPr anchor="t" rtlCol="false" tIns="0" lIns="0" bIns="0" rIns="0">
            <a:spAutoFit/>
          </a:bodyPr>
          <a:lstStyle/>
          <a:p>
            <a:pPr algn="r" marL="0" indent="0" lvl="1">
              <a:lnSpc>
                <a:spcPts val="3612"/>
              </a:lnSpc>
            </a:pPr>
            <a:r>
              <a:rPr lang="en-US" sz="2100" strike="noStrike" u="none">
                <a:solidFill>
                  <a:srgbClr val="000000"/>
                </a:solidFill>
                <a:latin typeface="Circe"/>
                <a:ea typeface="Circe"/>
                <a:cs typeface="Circe"/>
                <a:sym typeface="Circe"/>
              </a:rPr>
              <a:t>Hey, I'm Rain, and I'm about to blow your mind with some seriously stunning ideas! For a front row seat to my genius, follow me at @reallygreatsite.</a:t>
            </a:r>
          </a:p>
        </p:txBody>
      </p:sp>
      <p:sp>
        <p:nvSpPr>
          <p:cNvPr name="TextBox 17" id="17"/>
          <p:cNvSpPr txBox="true"/>
          <p:nvPr/>
        </p:nvSpPr>
        <p:spPr>
          <a:xfrm rot="-335517">
            <a:off x="2628867" y="6147828"/>
            <a:ext cx="4723479" cy="1806562"/>
          </a:xfrm>
          <a:prstGeom prst="rect">
            <a:avLst/>
          </a:prstGeom>
        </p:spPr>
        <p:txBody>
          <a:bodyPr anchor="t" rtlCol="false" tIns="0" lIns="0" bIns="0" rIns="0">
            <a:spAutoFit/>
          </a:bodyPr>
          <a:lstStyle/>
          <a:p>
            <a:pPr algn="ctr" marL="0" indent="0" lvl="0">
              <a:lnSpc>
                <a:spcPts val="7049"/>
              </a:lnSpc>
            </a:pPr>
            <a:r>
              <a:rPr lang="en-US" sz="6588" strike="noStrike" u="none">
                <a:solidFill>
                  <a:srgbClr val="262626"/>
                </a:solidFill>
                <a:latin typeface="Pagkaki"/>
                <a:ea typeface="Pagkaki"/>
                <a:cs typeface="Pagkaki"/>
                <a:sym typeface="Pagkaki"/>
              </a:rPr>
              <a:t>WELCOME TO</a:t>
            </a:r>
          </a:p>
          <a:p>
            <a:pPr algn="ctr" marL="0" indent="0" lvl="0">
              <a:lnSpc>
                <a:spcPts val="7049"/>
              </a:lnSpc>
            </a:pPr>
            <a:r>
              <a:rPr lang="en-US" sz="6588" strike="noStrike" u="none">
                <a:solidFill>
                  <a:srgbClr val="262626"/>
                </a:solidFill>
                <a:latin typeface="Pagkaki"/>
                <a:ea typeface="Pagkaki"/>
                <a:cs typeface="Pagkaki"/>
                <a:sym typeface="Pagkaki"/>
              </a:rPr>
              <a:t>MY JOURNAL</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0">
            <a:off x="10176318" y="3959695"/>
            <a:ext cx="6161082" cy="3856837"/>
            <a:chOff x="0" y="0"/>
            <a:chExt cx="4572000" cy="2862072"/>
          </a:xfrm>
        </p:grpSpPr>
        <p:sp>
          <p:nvSpPr>
            <p:cNvPr name="Freeform 6" id="6"/>
            <p:cNvSpPr/>
            <p:nvPr/>
          </p:nvSpPr>
          <p:spPr>
            <a:xfrm flipH="false" flipV="false" rot="0">
              <a:off x="0" y="1016"/>
              <a:ext cx="4572000" cy="2859913"/>
            </a:xfrm>
            <a:custGeom>
              <a:avLst/>
              <a:gdLst/>
              <a:ahLst/>
              <a:cxnLst/>
              <a:rect r="r" b="b" t="t" l="l"/>
              <a:pathLst>
                <a:path h="2859913" w="4572000">
                  <a:moveTo>
                    <a:pt x="4572000" y="0"/>
                  </a:moveTo>
                  <a:lnTo>
                    <a:pt x="4572000" y="2859913"/>
                  </a:lnTo>
                  <a:lnTo>
                    <a:pt x="0" y="2859913"/>
                  </a:lnTo>
                  <a:lnTo>
                    <a:pt x="0" y="0"/>
                  </a:lnTo>
                  <a:lnTo>
                    <a:pt x="4572000" y="0"/>
                  </a:lnTo>
                  <a:close/>
                </a:path>
              </a:pathLst>
            </a:custGeom>
            <a:blipFill>
              <a:blip r:embed="rId3"/>
              <a:stretch>
                <a:fillRect l="0" t="-91839" r="0" b="-47957"/>
              </a:stretch>
            </a:blipFill>
          </p:spPr>
        </p:sp>
        <p:sp>
          <p:nvSpPr>
            <p:cNvPr name="Freeform 7" id="7"/>
            <p:cNvSpPr/>
            <p:nvPr/>
          </p:nvSpPr>
          <p:spPr>
            <a:xfrm flipH="false" flipV="false" rot="0">
              <a:off x="0" y="1016"/>
              <a:ext cx="4572000" cy="2859913"/>
            </a:xfrm>
            <a:custGeom>
              <a:avLst/>
              <a:gdLst/>
              <a:ahLst/>
              <a:cxnLst/>
              <a:rect r="r" b="b" t="t" l="l"/>
              <a:pathLst>
                <a:path h="2859913" w="4572000">
                  <a:moveTo>
                    <a:pt x="4572000" y="0"/>
                  </a:moveTo>
                  <a:lnTo>
                    <a:pt x="4572000" y="2859913"/>
                  </a:lnTo>
                  <a:lnTo>
                    <a:pt x="0" y="2859913"/>
                  </a:lnTo>
                  <a:lnTo>
                    <a:pt x="0" y="0"/>
                  </a:lnTo>
                  <a:lnTo>
                    <a:pt x="4572000" y="0"/>
                  </a:lnTo>
                  <a:close/>
                </a:path>
              </a:pathLst>
            </a:custGeom>
            <a:blipFill>
              <a:blip r:embed="rId4"/>
              <a:stretch>
                <a:fillRect l="0" t="-57" r="0" b="-57"/>
              </a:stretch>
            </a:blipFill>
          </p:spPr>
        </p:sp>
      </p:grpSp>
      <p:grpSp>
        <p:nvGrpSpPr>
          <p:cNvPr name="Group 8" id="8"/>
          <p:cNvGrpSpPr>
            <a:grpSpLocks noChangeAspect="true"/>
          </p:cNvGrpSpPr>
          <p:nvPr/>
        </p:nvGrpSpPr>
        <p:grpSpPr>
          <a:xfrm rot="0">
            <a:off x="1950600" y="3959695"/>
            <a:ext cx="6161082" cy="3856837"/>
            <a:chOff x="0" y="0"/>
            <a:chExt cx="4572000" cy="2862072"/>
          </a:xfrm>
        </p:grpSpPr>
        <p:sp>
          <p:nvSpPr>
            <p:cNvPr name="Freeform 9" id="9"/>
            <p:cNvSpPr/>
            <p:nvPr/>
          </p:nvSpPr>
          <p:spPr>
            <a:xfrm flipH="false" flipV="false" rot="0">
              <a:off x="0" y="1016"/>
              <a:ext cx="4572000" cy="2859913"/>
            </a:xfrm>
            <a:custGeom>
              <a:avLst/>
              <a:gdLst/>
              <a:ahLst/>
              <a:cxnLst/>
              <a:rect r="r" b="b" t="t" l="l"/>
              <a:pathLst>
                <a:path h="2859913" w="4572000">
                  <a:moveTo>
                    <a:pt x="4572000" y="0"/>
                  </a:moveTo>
                  <a:lnTo>
                    <a:pt x="4572000" y="2859913"/>
                  </a:lnTo>
                  <a:lnTo>
                    <a:pt x="0" y="2859913"/>
                  </a:lnTo>
                  <a:lnTo>
                    <a:pt x="0" y="0"/>
                  </a:lnTo>
                  <a:lnTo>
                    <a:pt x="4572000" y="0"/>
                  </a:lnTo>
                  <a:close/>
                </a:path>
              </a:pathLst>
            </a:custGeom>
            <a:blipFill>
              <a:blip r:embed="rId5"/>
              <a:stretch>
                <a:fillRect l="0" t="-3288" r="0" b="-3288"/>
              </a:stretch>
            </a:blipFill>
          </p:spPr>
        </p:sp>
        <p:sp>
          <p:nvSpPr>
            <p:cNvPr name="Freeform 10" id="10"/>
            <p:cNvSpPr/>
            <p:nvPr/>
          </p:nvSpPr>
          <p:spPr>
            <a:xfrm flipH="false" flipV="false" rot="0">
              <a:off x="0" y="1016"/>
              <a:ext cx="4572000" cy="2859913"/>
            </a:xfrm>
            <a:custGeom>
              <a:avLst/>
              <a:gdLst/>
              <a:ahLst/>
              <a:cxnLst/>
              <a:rect r="r" b="b" t="t" l="l"/>
              <a:pathLst>
                <a:path h="2859913" w="4572000">
                  <a:moveTo>
                    <a:pt x="4572000" y="0"/>
                  </a:moveTo>
                  <a:lnTo>
                    <a:pt x="4572000" y="2859913"/>
                  </a:lnTo>
                  <a:lnTo>
                    <a:pt x="0" y="2859913"/>
                  </a:lnTo>
                  <a:lnTo>
                    <a:pt x="0" y="0"/>
                  </a:lnTo>
                  <a:lnTo>
                    <a:pt x="4572000" y="0"/>
                  </a:lnTo>
                  <a:close/>
                </a:path>
              </a:pathLst>
            </a:custGeom>
            <a:blipFill>
              <a:blip r:embed="rId4"/>
              <a:stretch>
                <a:fillRect l="0" t="-57" r="0" b="-57"/>
              </a:stretch>
            </a:blipFill>
          </p:spPr>
        </p:sp>
      </p:grpSp>
      <p:sp>
        <p:nvSpPr>
          <p:cNvPr name="TextBox 11" id="11"/>
          <p:cNvSpPr txBox="true"/>
          <p:nvPr/>
        </p:nvSpPr>
        <p:spPr>
          <a:xfrm rot="0">
            <a:off x="4677691" y="923925"/>
            <a:ext cx="8932617" cy="1639569"/>
          </a:xfrm>
          <a:prstGeom prst="rect">
            <a:avLst/>
          </a:prstGeom>
        </p:spPr>
        <p:txBody>
          <a:bodyPr anchor="t" rtlCol="false" tIns="0" lIns="0" bIns="0" rIns="0">
            <a:spAutoFit/>
          </a:bodyPr>
          <a:lstStyle/>
          <a:p>
            <a:pPr algn="ctr" marL="0" indent="0" lvl="0">
              <a:lnSpc>
                <a:spcPts val="13490"/>
              </a:lnSpc>
              <a:spcBef>
                <a:spcPct val="0"/>
              </a:spcBef>
            </a:pPr>
            <a:r>
              <a:rPr lang="en-US" sz="9500" spc="950" strike="noStrike" u="none">
                <a:solidFill>
                  <a:srgbClr val="FFFFFF"/>
                </a:solidFill>
                <a:latin typeface="Pagkaki"/>
                <a:ea typeface="Pagkaki"/>
                <a:cs typeface="Pagkaki"/>
                <a:sym typeface="Pagkaki"/>
              </a:rPr>
              <a:t>MY JOURNAL</a:t>
            </a:r>
          </a:p>
        </p:txBody>
      </p:sp>
      <p:sp>
        <p:nvSpPr>
          <p:cNvPr name="TextBox 12" id="12"/>
          <p:cNvSpPr txBox="true"/>
          <p:nvPr/>
        </p:nvSpPr>
        <p:spPr>
          <a:xfrm rot="0">
            <a:off x="10964797" y="2956795"/>
            <a:ext cx="45841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FFFFFF"/>
                </a:solidFill>
                <a:latin typeface="Circe Bold"/>
                <a:ea typeface="Circe Bold"/>
                <a:cs typeface="Circe Bold"/>
                <a:sym typeface="Circe Bold"/>
              </a:rPr>
              <a:t>What we do? </a:t>
            </a:r>
          </a:p>
        </p:txBody>
      </p:sp>
      <p:sp>
        <p:nvSpPr>
          <p:cNvPr name="TextBox 13" id="13"/>
          <p:cNvSpPr txBox="true"/>
          <p:nvPr/>
        </p:nvSpPr>
        <p:spPr>
          <a:xfrm rot="0">
            <a:off x="2739078" y="2956795"/>
            <a:ext cx="45841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FFFFFF"/>
                </a:solidFill>
                <a:latin typeface="Circe Bold"/>
                <a:ea typeface="Circe Bold"/>
                <a:cs typeface="Circe Bold"/>
                <a:sym typeface="Circe Bold"/>
              </a:rPr>
              <a:t>Who we are?</a:t>
            </a:r>
          </a:p>
        </p:txBody>
      </p:sp>
      <p:sp>
        <p:nvSpPr>
          <p:cNvPr name="TextBox 14" id="14"/>
          <p:cNvSpPr txBox="true"/>
          <p:nvPr/>
        </p:nvSpPr>
        <p:spPr>
          <a:xfrm rot="0">
            <a:off x="2739078" y="8282559"/>
            <a:ext cx="4584125" cy="880491"/>
          </a:xfrm>
          <a:prstGeom prst="rect">
            <a:avLst/>
          </a:prstGeom>
        </p:spPr>
        <p:txBody>
          <a:bodyPr anchor="t" rtlCol="false" tIns="0" lIns="0" bIns="0" rIns="0">
            <a:spAutoFit/>
          </a:bodyPr>
          <a:lstStyle/>
          <a:p>
            <a:pPr algn="ctr" marL="0" indent="0" lvl="1">
              <a:lnSpc>
                <a:spcPts val="3612"/>
              </a:lnSpc>
              <a:spcBef>
                <a:spcPct val="0"/>
              </a:spcBef>
            </a:pPr>
            <a:r>
              <a:rPr lang="en-US" sz="2100" strike="noStrike" u="none">
                <a:solidFill>
                  <a:srgbClr val="000000"/>
                </a:solidFill>
                <a:latin typeface="Circe"/>
                <a:ea typeface="Circe"/>
                <a:cs typeface="Circe"/>
                <a:sym typeface="Circe"/>
              </a:rPr>
              <a:t>Briefly elaborate on</a:t>
            </a:r>
          </a:p>
          <a:p>
            <a:pPr algn="ctr" marL="0" indent="0" lvl="1">
              <a:lnSpc>
                <a:spcPts val="3612"/>
              </a:lnSpc>
              <a:spcBef>
                <a:spcPct val="0"/>
              </a:spcBef>
            </a:pPr>
            <a:r>
              <a:rPr lang="en-US" sz="2100" strike="noStrike" u="none">
                <a:solidFill>
                  <a:srgbClr val="000000"/>
                </a:solidFill>
                <a:latin typeface="Circe"/>
                <a:ea typeface="Circe"/>
                <a:cs typeface="Circe"/>
                <a:sym typeface="Circe"/>
              </a:rPr>
              <a:t>what you want to discuss.</a:t>
            </a:r>
          </a:p>
        </p:txBody>
      </p:sp>
      <p:sp>
        <p:nvSpPr>
          <p:cNvPr name="TextBox 15" id="15"/>
          <p:cNvSpPr txBox="true"/>
          <p:nvPr/>
        </p:nvSpPr>
        <p:spPr>
          <a:xfrm rot="0">
            <a:off x="10964797" y="8282559"/>
            <a:ext cx="4584125" cy="880491"/>
          </a:xfrm>
          <a:prstGeom prst="rect">
            <a:avLst/>
          </a:prstGeom>
        </p:spPr>
        <p:txBody>
          <a:bodyPr anchor="t" rtlCol="false" tIns="0" lIns="0" bIns="0" rIns="0">
            <a:spAutoFit/>
          </a:bodyPr>
          <a:lstStyle/>
          <a:p>
            <a:pPr algn="ctr" marL="0" indent="0" lvl="1">
              <a:lnSpc>
                <a:spcPts val="3612"/>
              </a:lnSpc>
              <a:spcBef>
                <a:spcPct val="0"/>
              </a:spcBef>
            </a:pPr>
            <a:r>
              <a:rPr lang="en-US" sz="2100" strike="noStrike" u="none">
                <a:solidFill>
                  <a:srgbClr val="000000"/>
                </a:solidFill>
                <a:latin typeface="Circe"/>
                <a:ea typeface="Circe"/>
                <a:cs typeface="Circe"/>
                <a:sym typeface="Circe"/>
              </a:rPr>
              <a:t>Briefly elaborate on</a:t>
            </a:r>
          </a:p>
          <a:p>
            <a:pPr algn="ctr" marL="0" indent="0" lvl="1">
              <a:lnSpc>
                <a:spcPts val="3612"/>
              </a:lnSpc>
              <a:spcBef>
                <a:spcPct val="0"/>
              </a:spcBef>
            </a:pPr>
            <a:r>
              <a:rPr lang="en-US" sz="2100" strike="noStrike" u="none">
                <a:solidFill>
                  <a:srgbClr val="000000"/>
                </a:solidFill>
                <a:latin typeface="Circe"/>
                <a:ea typeface="Circe"/>
                <a:cs typeface="Circe"/>
                <a:sym typeface="Circe"/>
              </a:rPr>
              <a:t>what you want to discuss.</a:t>
            </a:r>
          </a:p>
        </p:txBody>
      </p:sp>
      <p:sp>
        <p:nvSpPr>
          <p:cNvPr name="Freeform 16" id="16"/>
          <p:cNvSpPr/>
          <p:nvPr/>
        </p:nvSpPr>
        <p:spPr>
          <a:xfrm flipH="false" flipV="false" rot="0">
            <a:off x="14833955" y="-394204"/>
            <a:ext cx="5483160" cy="5355219"/>
          </a:xfrm>
          <a:custGeom>
            <a:avLst/>
            <a:gdLst/>
            <a:ahLst/>
            <a:cxnLst/>
            <a:rect r="r" b="b" t="t" l="l"/>
            <a:pathLst>
              <a:path h="5355219" w="5483160">
                <a:moveTo>
                  <a:pt x="0" y="0"/>
                </a:moveTo>
                <a:lnTo>
                  <a:pt x="5483160" y="0"/>
                </a:lnTo>
                <a:lnTo>
                  <a:pt x="5483160" y="5355219"/>
                </a:lnTo>
                <a:lnTo>
                  <a:pt x="0" y="5355219"/>
                </a:lnTo>
                <a:lnTo>
                  <a:pt x="0" y="0"/>
                </a:lnTo>
                <a:close/>
              </a:path>
            </a:pathLst>
          </a:custGeom>
          <a:blipFill>
            <a:blip r:embed="rId6"/>
            <a:stretch>
              <a:fillRect l="0" t="0" r="0" b="0"/>
            </a:stretch>
          </a:blipFill>
          <a:ln cap="sq">
            <a:noFill/>
            <a:prstDash val="solid"/>
            <a:miter/>
          </a:ln>
        </p:spPr>
      </p:sp>
      <p:sp>
        <p:nvSpPr>
          <p:cNvPr name="Freeform 17" id="17"/>
          <p:cNvSpPr/>
          <p:nvPr/>
        </p:nvSpPr>
        <p:spPr>
          <a:xfrm flipH="false" flipV="false" rot="-365803">
            <a:off x="6207710" y="4875524"/>
            <a:ext cx="1636450" cy="928313"/>
          </a:xfrm>
          <a:custGeom>
            <a:avLst/>
            <a:gdLst/>
            <a:ahLst/>
            <a:cxnLst/>
            <a:rect r="r" b="b" t="t" l="l"/>
            <a:pathLst>
              <a:path h="928313" w="1636450">
                <a:moveTo>
                  <a:pt x="0" y="0"/>
                </a:moveTo>
                <a:lnTo>
                  <a:pt x="1636450" y="0"/>
                </a:lnTo>
                <a:lnTo>
                  <a:pt x="1636450" y="928314"/>
                </a:lnTo>
                <a:lnTo>
                  <a:pt x="0" y="92831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8" id="18"/>
          <p:cNvSpPr/>
          <p:nvPr/>
        </p:nvSpPr>
        <p:spPr>
          <a:xfrm flipH="true" flipV="false" rot="0">
            <a:off x="9144000" y="5888114"/>
            <a:ext cx="2075689" cy="2597211"/>
          </a:xfrm>
          <a:custGeom>
            <a:avLst/>
            <a:gdLst/>
            <a:ahLst/>
            <a:cxnLst/>
            <a:rect r="r" b="b" t="t" l="l"/>
            <a:pathLst>
              <a:path h="2597211" w="2075689">
                <a:moveTo>
                  <a:pt x="2075689" y="0"/>
                </a:moveTo>
                <a:lnTo>
                  <a:pt x="0" y="0"/>
                </a:lnTo>
                <a:lnTo>
                  <a:pt x="0" y="2597211"/>
                </a:lnTo>
                <a:lnTo>
                  <a:pt x="2075689" y="2597211"/>
                </a:lnTo>
                <a:lnTo>
                  <a:pt x="2075689" y="0"/>
                </a:lnTo>
                <a:close/>
              </a:path>
            </a:pathLst>
          </a:custGeom>
          <a:blipFill>
            <a:blip r:embed="rId9"/>
            <a:stretch>
              <a:fillRect l="0" t="0" r="0" b="0"/>
            </a:stretch>
          </a:blipFill>
        </p:spPr>
      </p:sp>
      <p:sp>
        <p:nvSpPr>
          <p:cNvPr name="Freeform 19" id="19"/>
          <p:cNvSpPr/>
          <p:nvPr/>
        </p:nvSpPr>
        <p:spPr>
          <a:xfrm flipH="false" flipV="false" rot="0">
            <a:off x="1585716" y="3375895"/>
            <a:ext cx="729767" cy="2422464"/>
          </a:xfrm>
          <a:custGeom>
            <a:avLst/>
            <a:gdLst/>
            <a:ahLst/>
            <a:cxnLst/>
            <a:rect r="r" b="b" t="t" l="l"/>
            <a:pathLst>
              <a:path h="2422464" w="729767">
                <a:moveTo>
                  <a:pt x="0" y="0"/>
                </a:moveTo>
                <a:lnTo>
                  <a:pt x="729767" y="0"/>
                </a:lnTo>
                <a:lnTo>
                  <a:pt x="729767" y="2422463"/>
                </a:lnTo>
                <a:lnTo>
                  <a:pt x="0" y="2422463"/>
                </a:lnTo>
                <a:lnTo>
                  <a:pt x="0" y="0"/>
                </a:lnTo>
                <a:close/>
              </a:path>
            </a:pathLst>
          </a:custGeom>
          <a:blipFill>
            <a:blip r:embed="rId10"/>
            <a:stretch>
              <a:fillRect l="0" t="0" r="0" b="0"/>
            </a:stretch>
          </a:blipFill>
          <a:ln cap="sq">
            <a:noFill/>
            <a:prstDash val="solid"/>
            <a:miter/>
          </a:ln>
        </p:spPr>
      </p:sp>
      <p:pic>
        <p:nvPicPr>
          <p:cNvPr name="Picture 20" id="20"/>
          <p:cNvPicPr>
            <a:picLocks noChangeAspect="true"/>
          </p:cNvPicPr>
          <p:nvPr/>
        </p:nvPicPr>
        <p:blipFill>
          <a:blip r:embed="rId11"/>
          <a:srcRect l="0" t="0" r="0" b="0"/>
          <a:stretch>
            <a:fillRect/>
          </a:stretch>
        </p:blipFill>
        <p:spPr>
          <a:xfrm flipH="false" flipV="false" rot="703955">
            <a:off x="16106334" y="1144920"/>
            <a:ext cx="1209740" cy="1191594"/>
          </a:xfrm>
          <a:prstGeom prst="rect">
            <a:avLst/>
          </a:prstGeom>
        </p:spPr>
      </p:pic>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176741">
            <a:off x="9044113" y="2731418"/>
            <a:ext cx="6537923" cy="6633531"/>
            <a:chOff x="0" y="0"/>
            <a:chExt cx="2952750" cy="2995930"/>
          </a:xfrm>
        </p:grpSpPr>
        <p:sp>
          <p:nvSpPr>
            <p:cNvPr name="Freeform 6" id="6"/>
            <p:cNvSpPr/>
            <p:nvPr/>
          </p:nvSpPr>
          <p:spPr>
            <a:xfrm flipH="false" flipV="false" rot="0">
              <a:off x="-2540" y="-5080"/>
              <a:ext cx="2962910" cy="3004820"/>
            </a:xfrm>
            <a:custGeom>
              <a:avLst/>
              <a:gdLst/>
              <a:ahLst/>
              <a:cxnLst/>
              <a:rect r="r" b="b" t="t" l="l"/>
              <a:pathLst>
                <a:path h="3004820" w="2962910">
                  <a:moveTo>
                    <a:pt x="2936240" y="16510"/>
                  </a:moveTo>
                  <a:lnTo>
                    <a:pt x="2926080" y="16510"/>
                  </a:lnTo>
                  <a:cubicBezTo>
                    <a:pt x="2684780" y="16510"/>
                    <a:pt x="2443480" y="19050"/>
                    <a:pt x="2203450" y="21590"/>
                  </a:cubicBezTo>
                  <a:cubicBezTo>
                    <a:pt x="1775460" y="26670"/>
                    <a:pt x="1346200" y="34290"/>
                    <a:pt x="918210" y="35560"/>
                  </a:cubicBezTo>
                  <a:cubicBezTo>
                    <a:pt x="751840" y="35560"/>
                    <a:pt x="585470" y="26670"/>
                    <a:pt x="419100" y="16510"/>
                  </a:cubicBezTo>
                  <a:cubicBezTo>
                    <a:pt x="281940" y="7620"/>
                    <a:pt x="142240" y="0"/>
                    <a:pt x="5080" y="10160"/>
                  </a:cubicBezTo>
                  <a:cubicBezTo>
                    <a:pt x="6350" y="210820"/>
                    <a:pt x="7620" y="411480"/>
                    <a:pt x="10160" y="610870"/>
                  </a:cubicBezTo>
                  <a:cubicBezTo>
                    <a:pt x="13970" y="1056640"/>
                    <a:pt x="20320" y="1502410"/>
                    <a:pt x="16510" y="1948180"/>
                  </a:cubicBezTo>
                  <a:cubicBezTo>
                    <a:pt x="15240" y="2169160"/>
                    <a:pt x="6350" y="2390140"/>
                    <a:pt x="2540" y="2611120"/>
                  </a:cubicBezTo>
                  <a:cubicBezTo>
                    <a:pt x="0" y="2730500"/>
                    <a:pt x="10160" y="2849880"/>
                    <a:pt x="17780" y="2967990"/>
                  </a:cubicBezTo>
                  <a:cubicBezTo>
                    <a:pt x="77470" y="2962910"/>
                    <a:pt x="138430" y="2966720"/>
                    <a:pt x="196850" y="2971800"/>
                  </a:cubicBezTo>
                  <a:cubicBezTo>
                    <a:pt x="287020" y="2979420"/>
                    <a:pt x="375920" y="2988310"/>
                    <a:pt x="466090" y="2992120"/>
                  </a:cubicBezTo>
                  <a:cubicBezTo>
                    <a:pt x="882650" y="3004820"/>
                    <a:pt x="1300480" y="2997200"/>
                    <a:pt x="1717040" y="2987040"/>
                  </a:cubicBezTo>
                  <a:cubicBezTo>
                    <a:pt x="2127250" y="2975610"/>
                    <a:pt x="2538730" y="2962910"/>
                    <a:pt x="2950210" y="2961640"/>
                  </a:cubicBezTo>
                  <a:cubicBezTo>
                    <a:pt x="2942590" y="2794000"/>
                    <a:pt x="2933700" y="2626360"/>
                    <a:pt x="2928620" y="2457450"/>
                  </a:cubicBezTo>
                  <a:cubicBezTo>
                    <a:pt x="2915920" y="2034540"/>
                    <a:pt x="2933700" y="1612900"/>
                    <a:pt x="2945130" y="1189990"/>
                  </a:cubicBezTo>
                  <a:cubicBezTo>
                    <a:pt x="2956560" y="800100"/>
                    <a:pt x="2962910" y="407670"/>
                    <a:pt x="2936240" y="16510"/>
                  </a:cubicBezTo>
                  <a:close/>
                </a:path>
              </a:pathLst>
            </a:custGeom>
            <a:blipFill>
              <a:blip r:embed="rId3"/>
              <a:stretch>
                <a:fillRect l="0" t="-23982" r="0" b="-23982"/>
              </a:stretch>
            </a:blipFill>
          </p:spPr>
        </p:sp>
      </p:grpSp>
      <p:sp>
        <p:nvSpPr>
          <p:cNvPr name="Freeform 7" id="7"/>
          <p:cNvSpPr/>
          <p:nvPr/>
        </p:nvSpPr>
        <p:spPr>
          <a:xfrm flipH="false" flipV="false" rot="0">
            <a:off x="13946023" y="5834760"/>
            <a:ext cx="5301231" cy="5491606"/>
          </a:xfrm>
          <a:custGeom>
            <a:avLst/>
            <a:gdLst/>
            <a:ahLst/>
            <a:cxnLst/>
            <a:rect r="r" b="b" t="t" l="l"/>
            <a:pathLst>
              <a:path h="5491606" w="5301231">
                <a:moveTo>
                  <a:pt x="0" y="0"/>
                </a:moveTo>
                <a:lnTo>
                  <a:pt x="5301231" y="0"/>
                </a:lnTo>
                <a:lnTo>
                  <a:pt x="5301231" y="5491606"/>
                </a:lnTo>
                <a:lnTo>
                  <a:pt x="0" y="5491606"/>
                </a:lnTo>
                <a:lnTo>
                  <a:pt x="0" y="0"/>
                </a:lnTo>
                <a:close/>
              </a:path>
            </a:pathLst>
          </a:custGeom>
          <a:blipFill>
            <a:blip r:embed="rId4"/>
            <a:stretch>
              <a:fillRect l="0" t="0" r="0" b="0"/>
            </a:stretch>
          </a:blipFill>
        </p:spPr>
      </p:sp>
      <p:sp>
        <p:nvSpPr>
          <p:cNvPr name="Freeform 8" id="8"/>
          <p:cNvSpPr/>
          <p:nvPr/>
        </p:nvSpPr>
        <p:spPr>
          <a:xfrm flipH="true" flipV="false" rot="-578382">
            <a:off x="1778450" y="933150"/>
            <a:ext cx="3950914" cy="4109828"/>
          </a:xfrm>
          <a:custGeom>
            <a:avLst/>
            <a:gdLst/>
            <a:ahLst/>
            <a:cxnLst/>
            <a:rect r="r" b="b" t="t" l="l"/>
            <a:pathLst>
              <a:path h="4109828" w="3950914">
                <a:moveTo>
                  <a:pt x="3950914" y="0"/>
                </a:moveTo>
                <a:lnTo>
                  <a:pt x="0" y="0"/>
                </a:lnTo>
                <a:lnTo>
                  <a:pt x="0" y="4109827"/>
                </a:lnTo>
                <a:lnTo>
                  <a:pt x="3950914" y="4109827"/>
                </a:lnTo>
                <a:lnTo>
                  <a:pt x="3950914" y="0"/>
                </a:lnTo>
                <a:close/>
              </a:path>
            </a:pathLst>
          </a:custGeom>
          <a:blipFill>
            <a:blip r:embed="rId5"/>
            <a:stretch>
              <a:fillRect l="0" t="0" r="0" b="0"/>
            </a:stretch>
          </a:blipFill>
        </p:spPr>
      </p:sp>
      <p:sp>
        <p:nvSpPr>
          <p:cNvPr name="Freeform 9" id="9"/>
          <p:cNvSpPr/>
          <p:nvPr/>
        </p:nvSpPr>
        <p:spPr>
          <a:xfrm flipH="false" flipV="false" rot="854765">
            <a:off x="13246510" y="2405437"/>
            <a:ext cx="3461887" cy="1588319"/>
          </a:xfrm>
          <a:custGeom>
            <a:avLst/>
            <a:gdLst/>
            <a:ahLst/>
            <a:cxnLst/>
            <a:rect r="r" b="b" t="t" l="l"/>
            <a:pathLst>
              <a:path h="1588319" w="3461887">
                <a:moveTo>
                  <a:pt x="0" y="0"/>
                </a:moveTo>
                <a:lnTo>
                  <a:pt x="3461887" y="0"/>
                </a:lnTo>
                <a:lnTo>
                  <a:pt x="3461887" y="1588319"/>
                </a:lnTo>
                <a:lnTo>
                  <a:pt x="0" y="1588319"/>
                </a:lnTo>
                <a:lnTo>
                  <a:pt x="0" y="0"/>
                </a:lnTo>
                <a:close/>
              </a:path>
            </a:pathLst>
          </a:custGeom>
          <a:blipFill>
            <a:blip r:embed="rId6"/>
            <a:stretch>
              <a:fillRect l="0" t="0" r="0" b="0"/>
            </a:stretch>
          </a:blipFill>
        </p:spPr>
      </p:sp>
      <p:sp>
        <p:nvSpPr>
          <p:cNvPr name="Freeform 10" id="10"/>
          <p:cNvSpPr/>
          <p:nvPr/>
        </p:nvSpPr>
        <p:spPr>
          <a:xfrm flipH="false" flipV="false" rot="-312983">
            <a:off x="7655074" y="6584391"/>
            <a:ext cx="3121998" cy="4965404"/>
          </a:xfrm>
          <a:custGeom>
            <a:avLst/>
            <a:gdLst/>
            <a:ahLst/>
            <a:cxnLst/>
            <a:rect r="r" b="b" t="t" l="l"/>
            <a:pathLst>
              <a:path h="4965404" w="3121998">
                <a:moveTo>
                  <a:pt x="0" y="0"/>
                </a:moveTo>
                <a:lnTo>
                  <a:pt x="3121998" y="0"/>
                </a:lnTo>
                <a:lnTo>
                  <a:pt x="3121998" y="4965405"/>
                </a:lnTo>
                <a:lnTo>
                  <a:pt x="0" y="4965405"/>
                </a:lnTo>
                <a:lnTo>
                  <a:pt x="0" y="0"/>
                </a:lnTo>
                <a:close/>
              </a:path>
            </a:pathLst>
          </a:custGeom>
          <a:blipFill>
            <a:blip r:embed="rId7"/>
            <a:stretch>
              <a:fillRect l="0" t="0" r="0" b="0"/>
            </a:stretch>
          </a:blipFill>
        </p:spPr>
      </p:sp>
      <p:sp>
        <p:nvSpPr>
          <p:cNvPr name="Freeform 11" id="11"/>
          <p:cNvSpPr/>
          <p:nvPr/>
        </p:nvSpPr>
        <p:spPr>
          <a:xfrm flipH="false" flipV="false" rot="1207723">
            <a:off x="6554460" y="3598796"/>
            <a:ext cx="1762715" cy="1756105"/>
          </a:xfrm>
          <a:custGeom>
            <a:avLst/>
            <a:gdLst/>
            <a:ahLst/>
            <a:cxnLst/>
            <a:rect r="r" b="b" t="t" l="l"/>
            <a:pathLst>
              <a:path h="1756105" w="1762715">
                <a:moveTo>
                  <a:pt x="0" y="0"/>
                </a:moveTo>
                <a:lnTo>
                  <a:pt x="1762716" y="0"/>
                </a:lnTo>
                <a:lnTo>
                  <a:pt x="1762716" y="1756105"/>
                </a:lnTo>
                <a:lnTo>
                  <a:pt x="0" y="175610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pic>
        <p:nvPicPr>
          <p:cNvPr name="Picture 12" id="12"/>
          <p:cNvPicPr>
            <a:picLocks noChangeAspect="true"/>
          </p:cNvPicPr>
          <p:nvPr/>
        </p:nvPicPr>
        <p:blipFill>
          <a:blip r:embed="rId10"/>
          <a:srcRect l="0" t="0" r="0" b="0"/>
          <a:stretch>
            <a:fillRect/>
          </a:stretch>
        </p:blipFill>
        <p:spPr>
          <a:xfrm flipH="false" flipV="false" rot="0">
            <a:off x="1872073" y="3199597"/>
            <a:ext cx="1496406" cy="1496406"/>
          </a:xfrm>
          <a:prstGeom prst="rect">
            <a:avLst/>
          </a:prstGeom>
        </p:spPr>
      </p:pic>
      <p:sp>
        <p:nvSpPr>
          <p:cNvPr name="TextBox 13" id="13"/>
          <p:cNvSpPr txBox="true"/>
          <p:nvPr/>
        </p:nvSpPr>
        <p:spPr>
          <a:xfrm rot="0">
            <a:off x="7599134" y="823102"/>
            <a:ext cx="8932617" cy="1639569"/>
          </a:xfrm>
          <a:prstGeom prst="rect">
            <a:avLst/>
          </a:prstGeom>
        </p:spPr>
        <p:txBody>
          <a:bodyPr anchor="t" rtlCol="false" tIns="0" lIns="0" bIns="0" rIns="0">
            <a:spAutoFit/>
          </a:bodyPr>
          <a:lstStyle/>
          <a:p>
            <a:pPr algn="r" marL="0" indent="0" lvl="0">
              <a:lnSpc>
                <a:spcPts val="13490"/>
              </a:lnSpc>
              <a:spcBef>
                <a:spcPct val="0"/>
              </a:spcBef>
            </a:pPr>
            <a:r>
              <a:rPr lang="en-US" sz="9500" spc="950">
                <a:solidFill>
                  <a:srgbClr val="FFFFFF"/>
                </a:solidFill>
                <a:latin typeface="Pagkaki"/>
                <a:ea typeface="Pagkaki"/>
                <a:cs typeface="Pagkaki"/>
                <a:sym typeface="Pagkaki"/>
              </a:rPr>
              <a:t>DAILY NOTES</a:t>
            </a:r>
          </a:p>
        </p:txBody>
      </p:sp>
      <p:sp>
        <p:nvSpPr>
          <p:cNvPr name="TextBox 14" id="14"/>
          <p:cNvSpPr txBox="true"/>
          <p:nvPr/>
        </p:nvSpPr>
        <p:spPr>
          <a:xfrm rot="0">
            <a:off x="1141849" y="5705284"/>
            <a:ext cx="5830339" cy="3679318"/>
          </a:xfrm>
          <a:prstGeom prst="rect">
            <a:avLst/>
          </a:prstGeom>
        </p:spPr>
        <p:txBody>
          <a:bodyPr anchor="t" rtlCol="false" tIns="0" lIns="0" bIns="0" rIns="0">
            <a:spAutoFit/>
          </a:bodyPr>
          <a:lstStyle/>
          <a:p>
            <a:pPr algn="ctr">
              <a:lnSpc>
                <a:spcPts val="5963"/>
              </a:lnSpc>
            </a:pPr>
            <a:r>
              <a:rPr lang="en-US" sz="2799">
                <a:solidFill>
                  <a:srgbClr val="FFFFFF"/>
                </a:solidFill>
                <a:latin typeface="Pagkaki"/>
                <a:ea typeface="Pagkaki"/>
                <a:cs typeface="Pagkaki"/>
                <a:sym typeface="Pagkaki"/>
              </a:rPr>
              <a:t>Lorem ipsum dolor sit amet, consectetur adipiscing elit, sed do eiusmod tempor incididunt ut labore et dolore magna aliqua. Ut enim ad minim veniam, quis nostrud exercitation.</a:t>
            </a:r>
          </a:p>
        </p:txBody>
      </p:sp>
      <p:sp>
        <p:nvSpPr>
          <p:cNvPr name="TextBox 15" id="15"/>
          <p:cNvSpPr txBox="true"/>
          <p:nvPr/>
        </p:nvSpPr>
        <p:spPr>
          <a:xfrm rot="-889734">
            <a:off x="9533169" y="3298904"/>
            <a:ext cx="2970244" cy="1219155"/>
          </a:xfrm>
          <a:prstGeom prst="rect">
            <a:avLst/>
          </a:prstGeom>
        </p:spPr>
        <p:txBody>
          <a:bodyPr anchor="t" rtlCol="false" tIns="0" lIns="0" bIns="0" rIns="0">
            <a:spAutoFit/>
          </a:bodyPr>
          <a:lstStyle/>
          <a:p>
            <a:pPr algn="ctr">
              <a:lnSpc>
                <a:spcPts val="8306"/>
              </a:lnSpc>
            </a:pPr>
            <a:r>
              <a:rPr lang="en-US" sz="3899">
                <a:solidFill>
                  <a:srgbClr val="262626"/>
                </a:solidFill>
                <a:latin typeface="Pagkaki"/>
                <a:ea typeface="Pagkaki"/>
                <a:cs typeface="Pagkaki"/>
                <a:sym typeface="Pagkaki"/>
              </a:rPr>
              <a:t>sEPTEMBER 20</a:t>
            </a:r>
          </a:p>
        </p:txBody>
      </p:sp>
      <p:sp>
        <p:nvSpPr>
          <p:cNvPr name="TextBox 16" id="16"/>
          <p:cNvSpPr txBox="true"/>
          <p:nvPr/>
        </p:nvSpPr>
        <p:spPr>
          <a:xfrm rot="531438">
            <a:off x="13145703" y="4285826"/>
            <a:ext cx="1937570" cy="712472"/>
          </a:xfrm>
          <a:prstGeom prst="rect">
            <a:avLst/>
          </a:prstGeom>
        </p:spPr>
        <p:txBody>
          <a:bodyPr anchor="t" rtlCol="false" tIns="0" lIns="0" bIns="0" rIns="0">
            <a:spAutoFit/>
          </a:bodyPr>
          <a:lstStyle/>
          <a:p>
            <a:pPr algn="ctr">
              <a:lnSpc>
                <a:spcPts val="6389"/>
              </a:lnSpc>
            </a:pPr>
            <a:r>
              <a:rPr lang="en-US" sz="2999">
                <a:solidFill>
                  <a:srgbClr val="262626"/>
                </a:solidFill>
                <a:latin typeface="Pagkaki"/>
                <a:ea typeface="Pagkaki"/>
                <a:cs typeface="Pagkaki"/>
                <a:sym typeface="Pagkaki"/>
              </a:rPr>
              <a:t>sATURDAY</a:t>
            </a:r>
          </a:p>
        </p:txBody>
      </p:sp>
      <p:pic>
        <p:nvPicPr>
          <p:cNvPr name="Picture 17" id="17"/>
          <p:cNvPicPr>
            <a:picLocks noChangeAspect="true"/>
          </p:cNvPicPr>
          <p:nvPr/>
        </p:nvPicPr>
        <p:blipFill>
          <a:blip r:embed="rId11"/>
          <a:srcRect l="0" t="0" r="0" b="0"/>
          <a:stretch>
            <a:fillRect/>
          </a:stretch>
        </p:blipFill>
        <p:spPr>
          <a:xfrm flipH="false" flipV="false" rot="703955">
            <a:off x="16669441" y="5889424"/>
            <a:ext cx="1209740" cy="1191594"/>
          </a:xfrm>
          <a:prstGeom prst="rect">
            <a:avLst/>
          </a:prstGeom>
        </p:spPr>
      </p:pic>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333085">
            <a:off x="962233" y="3425031"/>
            <a:ext cx="3335693" cy="4353270"/>
          </a:xfrm>
          <a:custGeom>
            <a:avLst/>
            <a:gdLst/>
            <a:ahLst/>
            <a:cxnLst/>
            <a:rect r="r" b="b" t="t" l="l"/>
            <a:pathLst>
              <a:path h="4353270" w="3335693">
                <a:moveTo>
                  <a:pt x="0" y="0"/>
                </a:moveTo>
                <a:lnTo>
                  <a:pt x="3335693" y="0"/>
                </a:lnTo>
                <a:lnTo>
                  <a:pt x="3335693" y="4353269"/>
                </a:lnTo>
                <a:lnTo>
                  <a:pt x="0" y="4353269"/>
                </a:lnTo>
                <a:lnTo>
                  <a:pt x="0" y="0"/>
                </a:lnTo>
                <a:close/>
              </a:path>
            </a:pathLst>
          </a:custGeom>
          <a:blipFill>
            <a:blip r:embed="rId3"/>
            <a:stretch>
              <a:fillRect l="0" t="0" r="0" b="0"/>
            </a:stretch>
          </a:blipFill>
        </p:spPr>
      </p:sp>
      <p:sp>
        <p:nvSpPr>
          <p:cNvPr name="Freeform 6" id="6"/>
          <p:cNvSpPr/>
          <p:nvPr/>
        </p:nvSpPr>
        <p:spPr>
          <a:xfrm flipH="false" flipV="false" rot="0">
            <a:off x="5168755" y="4767966"/>
            <a:ext cx="3471733" cy="4353270"/>
          </a:xfrm>
          <a:custGeom>
            <a:avLst/>
            <a:gdLst/>
            <a:ahLst/>
            <a:cxnLst/>
            <a:rect r="r" b="b" t="t" l="l"/>
            <a:pathLst>
              <a:path h="4353270" w="3471733">
                <a:moveTo>
                  <a:pt x="0" y="0"/>
                </a:moveTo>
                <a:lnTo>
                  <a:pt x="3471733" y="0"/>
                </a:lnTo>
                <a:lnTo>
                  <a:pt x="3471733" y="4353270"/>
                </a:lnTo>
                <a:lnTo>
                  <a:pt x="0" y="4353270"/>
                </a:lnTo>
                <a:lnTo>
                  <a:pt x="0" y="0"/>
                </a:lnTo>
                <a:close/>
              </a:path>
            </a:pathLst>
          </a:custGeom>
          <a:blipFill>
            <a:blip r:embed="rId4"/>
            <a:stretch>
              <a:fillRect l="0" t="0" r="0" b="0"/>
            </a:stretch>
          </a:blipFill>
          <a:ln cap="sq">
            <a:noFill/>
            <a:prstDash val="solid"/>
            <a:miter/>
          </a:ln>
        </p:spPr>
      </p:sp>
      <p:sp>
        <p:nvSpPr>
          <p:cNvPr name="Freeform 7" id="7"/>
          <p:cNvSpPr/>
          <p:nvPr/>
        </p:nvSpPr>
        <p:spPr>
          <a:xfrm flipH="false" flipV="false" rot="-5400000">
            <a:off x="9555671" y="3734989"/>
            <a:ext cx="3984341" cy="4102282"/>
          </a:xfrm>
          <a:custGeom>
            <a:avLst/>
            <a:gdLst/>
            <a:ahLst/>
            <a:cxnLst/>
            <a:rect r="r" b="b" t="t" l="l"/>
            <a:pathLst>
              <a:path h="4102282" w="3984341">
                <a:moveTo>
                  <a:pt x="0" y="0"/>
                </a:moveTo>
                <a:lnTo>
                  <a:pt x="3984342" y="0"/>
                </a:lnTo>
                <a:lnTo>
                  <a:pt x="3984342" y="4102282"/>
                </a:lnTo>
                <a:lnTo>
                  <a:pt x="0" y="4102282"/>
                </a:lnTo>
                <a:lnTo>
                  <a:pt x="0" y="0"/>
                </a:lnTo>
                <a:close/>
              </a:path>
            </a:pathLst>
          </a:custGeom>
          <a:blipFill>
            <a:blip r:embed="rId5"/>
            <a:stretch>
              <a:fillRect l="0" t="0" r="0" b="0"/>
            </a:stretch>
          </a:blipFill>
          <a:ln cap="sq">
            <a:noFill/>
            <a:prstDash val="solid"/>
            <a:miter/>
          </a:ln>
        </p:spPr>
      </p:sp>
      <p:sp>
        <p:nvSpPr>
          <p:cNvPr name="Freeform 8" id="8"/>
          <p:cNvSpPr/>
          <p:nvPr/>
        </p:nvSpPr>
        <p:spPr>
          <a:xfrm flipH="false" flipV="false" rot="-307341">
            <a:off x="14283472" y="4630902"/>
            <a:ext cx="3479225" cy="4627398"/>
          </a:xfrm>
          <a:custGeom>
            <a:avLst/>
            <a:gdLst/>
            <a:ahLst/>
            <a:cxnLst/>
            <a:rect r="r" b="b" t="t" l="l"/>
            <a:pathLst>
              <a:path h="4627398" w="3479225">
                <a:moveTo>
                  <a:pt x="0" y="0"/>
                </a:moveTo>
                <a:lnTo>
                  <a:pt x="3479225" y="0"/>
                </a:lnTo>
                <a:lnTo>
                  <a:pt x="3479225" y="4627398"/>
                </a:lnTo>
                <a:lnTo>
                  <a:pt x="0" y="4627398"/>
                </a:lnTo>
                <a:lnTo>
                  <a:pt x="0" y="0"/>
                </a:lnTo>
                <a:close/>
              </a:path>
            </a:pathLst>
          </a:custGeom>
          <a:blipFill>
            <a:blip r:embed="rId6"/>
            <a:stretch>
              <a:fillRect l="0" t="0" r="0" b="0"/>
            </a:stretch>
          </a:blipFill>
          <a:ln cap="sq">
            <a:noFill/>
            <a:prstDash val="solid"/>
            <a:miter/>
          </a:ln>
        </p:spPr>
      </p:sp>
      <p:sp>
        <p:nvSpPr>
          <p:cNvPr name="Freeform 9" id="9"/>
          <p:cNvSpPr/>
          <p:nvPr/>
        </p:nvSpPr>
        <p:spPr>
          <a:xfrm flipH="false" flipV="false" rot="0">
            <a:off x="16185917" y="1028700"/>
            <a:ext cx="1384310" cy="1472670"/>
          </a:xfrm>
          <a:custGeom>
            <a:avLst/>
            <a:gdLst/>
            <a:ahLst/>
            <a:cxnLst/>
            <a:rect r="r" b="b" t="t" l="l"/>
            <a:pathLst>
              <a:path h="1472670" w="1384310">
                <a:moveTo>
                  <a:pt x="0" y="0"/>
                </a:moveTo>
                <a:lnTo>
                  <a:pt x="1384311" y="0"/>
                </a:lnTo>
                <a:lnTo>
                  <a:pt x="1384311" y="1472670"/>
                </a:lnTo>
                <a:lnTo>
                  <a:pt x="0" y="147267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TextBox 10" id="10"/>
          <p:cNvSpPr txBox="true"/>
          <p:nvPr/>
        </p:nvSpPr>
        <p:spPr>
          <a:xfrm rot="0">
            <a:off x="2173506" y="1192524"/>
            <a:ext cx="13940987" cy="1639569"/>
          </a:xfrm>
          <a:prstGeom prst="rect">
            <a:avLst/>
          </a:prstGeom>
        </p:spPr>
        <p:txBody>
          <a:bodyPr anchor="t" rtlCol="false" tIns="0" lIns="0" bIns="0" rIns="0">
            <a:spAutoFit/>
          </a:bodyPr>
          <a:lstStyle/>
          <a:p>
            <a:pPr algn="ctr" marL="0" indent="0" lvl="0">
              <a:lnSpc>
                <a:spcPts val="13490"/>
              </a:lnSpc>
              <a:spcBef>
                <a:spcPct val="0"/>
              </a:spcBef>
            </a:pPr>
            <a:r>
              <a:rPr lang="en-US" sz="9500" spc="950" strike="noStrike" u="none">
                <a:solidFill>
                  <a:srgbClr val="FFFFFF"/>
                </a:solidFill>
                <a:latin typeface="Pagkaki"/>
                <a:ea typeface="Pagkaki"/>
                <a:cs typeface="Pagkaki"/>
                <a:sym typeface="Pagkaki"/>
              </a:rPr>
              <a:t>ADD A TIMELINE PAGE</a:t>
            </a:r>
          </a:p>
        </p:txBody>
      </p:sp>
      <p:sp>
        <p:nvSpPr>
          <p:cNvPr name="TextBox 11" id="11"/>
          <p:cNvSpPr txBox="true"/>
          <p:nvPr/>
        </p:nvSpPr>
        <p:spPr>
          <a:xfrm rot="333085">
            <a:off x="1311910" y="3634756"/>
            <a:ext cx="2823474" cy="1984763"/>
          </a:xfrm>
          <a:prstGeom prst="rect">
            <a:avLst/>
          </a:prstGeom>
        </p:spPr>
        <p:txBody>
          <a:bodyPr anchor="t" rtlCol="false" tIns="0" lIns="0" bIns="0" rIns="0">
            <a:spAutoFit/>
          </a:bodyPr>
          <a:lstStyle/>
          <a:p>
            <a:pPr algn="ctr" marL="0" indent="0" lvl="0">
              <a:lnSpc>
                <a:spcPts val="16277"/>
              </a:lnSpc>
              <a:spcBef>
                <a:spcPct val="0"/>
              </a:spcBef>
            </a:pPr>
            <a:r>
              <a:rPr lang="en-US" sz="11463" strike="noStrike" u="none">
                <a:solidFill>
                  <a:srgbClr val="262626"/>
                </a:solidFill>
                <a:latin typeface="Pagkaki"/>
                <a:ea typeface="Pagkaki"/>
                <a:cs typeface="Pagkaki"/>
                <a:sym typeface="Pagkaki"/>
              </a:rPr>
              <a:t>2020</a:t>
            </a:r>
          </a:p>
        </p:txBody>
      </p:sp>
      <p:sp>
        <p:nvSpPr>
          <p:cNvPr name="TextBox 12" id="12"/>
          <p:cNvSpPr txBox="true"/>
          <p:nvPr/>
        </p:nvSpPr>
        <p:spPr>
          <a:xfrm rot="0">
            <a:off x="5492884" y="4973206"/>
            <a:ext cx="2823474" cy="1984763"/>
          </a:xfrm>
          <a:prstGeom prst="rect">
            <a:avLst/>
          </a:prstGeom>
        </p:spPr>
        <p:txBody>
          <a:bodyPr anchor="t" rtlCol="false" tIns="0" lIns="0" bIns="0" rIns="0">
            <a:spAutoFit/>
          </a:bodyPr>
          <a:lstStyle/>
          <a:p>
            <a:pPr algn="ctr" marL="0" indent="0" lvl="0">
              <a:lnSpc>
                <a:spcPts val="16277"/>
              </a:lnSpc>
              <a:spcBef>
                <a:spcPct val="0"/>
              </a:spcBef>
            </a:pPr>
            <a:r>
              <a:rPr lang="en-US" sz="11463">
                <a:solidFill>
                  <a:srgbClr val="262626"/>
                </a:solidFill>
                <a:latin typeface="Pagkaki"/>
                <a:ea typeface="Pagkaki"/>
                <a:cs typeface="Pagkaki"/>
                <a:sym typeface="Pagkaki"/>
              </a:rPr>
              <a:t>2021</a:t>
            </a:r>
          </a:p>
        </p:txBody>
      </p:sp>
      <p:sp>
        <p:nvSpPr>
          <p:cNvPr name="TextBox 13" id="13"/>
          <p:cNvSpPr txBox="true"/>
          <p:nvPr/>
        </p:nvSpPr>
        <p:spPr>
          <a:xfrm rot="0">
            <a:off x="10136105" y="3945907"/>
            <a:ext cx="2823474" cy="1984763"/>
          </a:xfrm>
          <a:prstGeom prst="rect">
            <a:avLst/>
          </a:prstGeom>
        </p:spPr>
        <p:txBody>
          <a:bodyPr anchor="t" rtlCol="false" tIns="0" lIns="0" bIns="0" rIns="0">
            <a:spAutoFit/>
          </a:bodyPr>
          <a:lstStyle/>
          <a:p>
            <a:pPr algn="ctr" marL="0" indent="0" lvl="0">
              <a:lnSpc>
                <a:spcPts val="16277"/>
              </a:lnSpc>
              <a:spcBef>
                <a:spcPct val="0"/>
              </a:spcBef>
            </a:pPr>
            <a:r>
              <a:rPr lang="en-US" sz="11463">
                <a:solidFill>
                  <a:srgbClr val="262626"/>
                </a:solidFill>
                <a:latin typeface="Pagkaki"/>
                <a:ea typeface="Pagkaki"/>
                <a:cs typeface="Pagkaki"/>
                <a:sym typeface="Pagkaki"/>
              </a:rPr>
              <a:t>2022</a:t>
            </a:r>
          </a:p>
        </p:txBody>
      </p:sp>
      <p:sp>
        <p:nvSpPr>
          <p:cNvPr name="TextBox 14" id="14"/>
          <p:cNvSpPr txBox="true"/>
          <p:nvPr/>
        </p:nvSpPr>
        <p:spPr>
          <a:xfrm rot="-307341">
            <a:off x="14608603" y="5278651"/>
            <a:ext cx="2823474" cy="1984763"/>
          </a:xfrm>
          <a:prstGeom prst="rect">
            <a:avLst/>
          </a:prstGeom>
        </p:spPr>
        <p:txBody>
          <a:bodyPr anchor="t" rtlCol="false" tIns="0" lIns="0" bIns="0" rIns="0">
            <a:spAutoFit/>
          </a:bodyPr>
          <a:lstStyle/>
          <a:p>
            <a:pPr algn="ctr" marL="0" indent="0" lvl="0">
              <a:lnSpc>
                <a:spcPts val="16277"/>
              </a:lnSpc>
              <a:spcBef>
                <a:spcPct val="0"/>
              </a:spcBef>
            </a:pPr>
            <a:r>
              <a:rPr lang="en-US" sz="11463">
                <a:solidFill>
                  <a:srgbClr val="262626"/>
                </a:solidFill>
                <a:latin typeface="Pagkaki"/>
                <a:ea typeface="Pagkaki"/>
                <a:cs typeface="Pagkaki"/>
                <a:sym typeface="Pagkaki"/>
              </a:rPr>
              <a:t>2023</a:t>
            </a:r>
          </a:p>
        </p:txBody>
      </p:sp>
      <p:sp>
        <p:nvSpPr>
          <p:cNvPr name="TextBox 15" id="15"/>
          <p:cNvSpPr txBox="true"/>
          <p:nvPr/>
        </p:nvSpPr>
        <p:spPr>
          <a:xfrm rot="333085">
            <a:off x="940035" y="5470125"/>
            <a:ext cx="33649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262626"/>
                </a:solidFill>
                <a:latin typeface="Circe Bold"/>
                <a:ea typeface="Circe Bold"/>
                <a:cs typeface="Circe Bold"/>
                <a:sym typeface="Circe Bold"/>
              </a:rPr>
              <a:t>Add a main point</a:t>
            </a:r>
          </a:p>
        </p:txBody>
      </p:sp>
      <p:sp>
        <p:nvSpPr>
          <p:cNvPr name="TextBox 16" id="16"/>
          <p:cNvSpPr txBox="true"/>
          <p:nvPr/>
        </p:nvSpPr>
        <p:spPr>
          <a:xfrm rot="0">
            <a:off x="5222159" y="6813428"/>
            <a:ext cx="33649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262626"/>
                </a:solidFill>
                <a:latin typeface="Circe Bold"/>
                <a:ea typeface="Circe Bold"/>
                <a:cs typeface="Circe Bold"/>
                <a:sym typeface="Circe Bold"/>
              </a:rPr>
              <a:t>Add a main point</a:t>
            </a:r>
          </a:p>
        </p:txBody>
      </p:sp>
      <p:sp>
        <p:nvSpPr>
          <p:cNvPr name="TextBox 17" id="17"/>
          <p:cNvSpPr txBox="true"/>
          <p:nvPr/>
        </p:nvSpPr>
        <p:spPr>
          <a:xfrm rot="0">
            <a:off x="9865380" y="5786130"/>
            <a:ext cx="33649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262626"/>
                </a:solidFill>
                <a:latin typeface="Circe Bold"/>
                <a:ea typeface="Circe Bold"/>
                <a:cs typeface="Circe Bold"/>
                <a:sym typeface="Circe Bold"/>
              </a:rPr>
              <a:t>Add a main point</a:t>
            </a:r>
          </a:p>
        </p:txBody>
      </p:sp>
      <p:sp>
        <p:nvSpPr>
          <p:cNvPr name="TextBox 18" id="18"/>
          <p:cNvSpPr txBox="true"/>
          <p:nvPr/>
        </p:nvSpPr>
        <p:spPr>
          <a:xfrm rot="-307341">
            <a:off x="14432031" y="7114673"/>
            <a:ext cx="3364925"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262626"/>
                </a:solidFill>
                <a:latin typeface="Circe Bold"/>
                <a:ea typeface="Circe Bold"/>
                <a:cs typeface="Circe Bold"/>
                <a:sym typeface="Circe Bold"/>
              </a:rPr>
              <a:t>Add a main point</a:t>
            </a:r>
          </a:p>
        </p:txBody>
      </p:sp>
      <p:sp>
        <p:nvSpPr>
          <p:cNvPr name="TextBox 19" id="19"/>
          <p:cNvSpPr txBox="true"/>
          <p:nvPr/>
        </p:nvSpPr>
        <p:spPr>
          <a:xfrm rot="333085">
            <a:off x="864306" y="6093061"/>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262626"/>
                </a:solidFill>
                <a:latin typeface="Circe"/>
                <a:ea typeface="Circe"/>
                <a:cs typeface="Circe"/>
                <a:sym typeface="Circe"/>
              </a:rPr>
              <a:t>you want to discuss. </a:t>
            </a:r>
          </a:p>
        </p:txBody>
      </p:sp>
      <p:sp>
        <p:nvSpPr>
          <p:cNvPr name="TextBox 20" id="20"/>
          <p:cNvSpPr txBox="true"/>
          <p:nvPr/>
        </p:nvSpPr>
        <p:spPr>
          <a:xfrm rot="0">
            <a:off x="5222159" y="7440045"/>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262626"/>
                </a:solidFill>
                <a:latin typeface="Circe"/>
                <a:ea typeface="Circe"/>
                <a:cs typeface="Circe"/>
                <a:sym typeface="Circe"/>
              </a:rPr>
              <a:t>you want to discuss. </a:t>
            </a:r>
          </a:p>
        </p:txBody>
      </p:sp>
      <p:sp>
        <p:nvSpPr>
          <p:cNvPr name="TextBox 21" id="21"/>
          <p:cNvSpPr txBox="true"/>
          <p:nvPr/>
        </p:nvSpPr>
        <p:spPr>
          <a:xfrm rot="0">
            <a:off x="9865380" y="6412746"/>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262626"/>
                </a:solidFill>
                <a:latin typeface="Circe"/>
                <a:ea typeface="Circe"/>
                <a:cs typeface="Circe"/>
                <a:sym typeface="Circe"/>
              </a:rPr>
              <a:t>you want to discuss. </a:t>
            </a:r>
          </a:p>
        </p:txBody>
      </p:sp>
      <p:sp>
        <p:nvSpPr>
          <p:cNvPr name="TextBox 22" id="22"/>
          <p:cNvSpPr txBox="true"/>
          <p:nvPr/>
        </p:nvSpPr>
        <p:spPr>
          <a:xfrm rot="-307341">
            <a:off x="14501795" y="7738167"/>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262626"/>
                </a:solidFill>
                <a:latin typeface="Circe"/>
                <a:ea typeface="Circe"/>
                <a:cs typeface="Circe"/>
                <a:sym typeface="Circe"/>
              </a:rPr>
              <a:t>you want to discuss. </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0">
            <a:off x="1502042" y="4308762"/>
            <a:ext cx="7641958" cy="7776755"/>
          </a:xfrm>
          <a:custGeom>
            <a:avLst/>
            <a:gdLst/>
            <a:ahLst/>
            <a:cxnLst/>
            <a:rect r="r" b="b" t="t" l="l"/>
            <a:pathLst>
              <a:path h="7776755" w="7641958">
                <a:moveTo>
                  <a:pt x="0" y="0"/>
                </a:moveTo>
                <a:lnTo>
                  <a:pt x="7641958" y="0"/>
                </a:lnTo>
                <a:lnTo>
                  <a:pt x="7641958" y="7776755"/>
                </a:lnTo>
                <a:lnTo>
                  <a:pt x="0" y="7776755"/>
                </a:lnTo>
                <a:lnTo>
                  <a:pt x="0" y="0"/>
                </a:lnTo>
                <a:close/>
              </a:path>
            </a:pathLst>
          </a:custGeom>
          <a:blipFill>
            <a:blip r:embed="rId3"/>
            <a:stretch>
              <a:fillRect l="0" t="0" r="0" b="0"/>
            </a:stretch>
          </a:blipFill>
        </p:spPr>
      </p:sp>
      <p:grpSp>
        <p:nvGrpSpPr>
          <p:cNvPr name="Group 6" id="6"/>
          <p:cNvGrpSpPr/>
          <p:nvPr/>
        </p:nvGrpSpPr>
        <p:grpSpPr>
          <a:xfrm rot="-366208">
            <a:off x="1185560" y="1420241"/>
            <a:ext cx="3508190" cy="2900826"/>
            <a:chOff x="0" y="0"/>
            <a:chExt cx="4677587" cy="3867769"/>
          </a:xfrm>
        </p:grpSpPr>
        <p:sp>
          <p:nvSpPr>
            <p:cNvPr name="Freeform 7" id="7"/>
            <p:cNvSpPr/>
            <p:nvPr/>
          </p:nvSpPr>
          <p:spPr>
            <a:xfrm flipH="false" flipV="false" rot="-5400000">
              <a:off x="869899" y="-869899"/>
              <a:ext cx="2937789" cy="4677587"/>
            </a:xfrm>
            <a:custGeom>
              <a:avLst/>
              <a:gdLst/>
              <a:ahLst/>
              <a:cxnLst/>
              <a:rect r="r" b="b" t="t" l="l"/>
              <a:pathLst>
                <a:path h="4677587" w="2937789">
                  <a:moveTo>
                    <a:pt x="0" y="0"/>
                  </a:moveTo>
                  <a:lnTo>
                    <a:pt x="2937789" y="0"/>
                  </a:lnTo>
                  <a:lnTo>
                    <a:pt x="2937789" y="4677587"/>
                  </a:lnTo>
                  <a:lnTo>
                    <a:pt x="0" y="46775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8" id="8"/>
            <p:cNvSpPr txBox="true"/>
            <p:nvPr/>
          </p:nvSpPr>
          <p:spPr>
            <a:xfrm rot="0">
              <a:off x="230012" y="-4473"/>
              <a:ext cx="4217562" cy="3872242"/>
            </a:xfrm>
            <a:prstGeom prst="rect">
              <a:avLst/>
            </a:prstGeom>
          </p:spPr>
          <p:txBody>
            <a:bodyPr anchor="t" rtlCol="false" tIns="0" lIns="0" bIns="0" rIns="0">
              <a:spAutoFit/>
            </a:bodyPr>
            <a:lstStyle/>
            <a:p>
              <a:pPr algn="ctr" marL="0" indent="0" lvl="0">
                <a:lnSpc>
                  <a:spcPts val="24598"/>
                </a:lnSpc>
                <a:spcBef>
                  <a:spcPct val="0"/>
                </a:spcBef>
              </a:pPr>
              <a:r>
                <a:rPr lang="en-US" sz="17323" spc="2252" strike="noStrike" u="none">
                  <a:solidFill>
                    <a:srgbClr val="262626"/>
                  </a:solidFill>
                  <a:latin typeface="Pagkaki"/>
                  <a:ea typeface="Pagkaki"/>
                  <a:cs typeface="Pagkaki"/>
                  <a:sym typeface="Pagkaki"/>
                </a:rPr>
                <a:t>02</a:t>
              </a:r>
            </a:p>
          </p:txBody>
        </p:sp>
      </p:grpSp>
      <p:sp>
        <p:nvSpPr>
          <p:cNvPr name="Freeform 9" id="9"/>
          <p:cNvSpPr/>
          <p:nvPr/>
        </p:nvSpPr>
        <p:spPr>
          <a:xfrm flipH="false" flipV="false" rot="5400000">
            <a:off x="8610533" y="4808856"/>
            <a:ext cx="1182105" cy="1986730"/>
          </a:xfrm>
          <a:custGeom>
            <a:avLst/>
            <a:gdLst/>
            <a:ahLst/>
            <a:cxnLst/>
            <a:rect r="r" b="b" t="t" l="l"/>
            <a:pathLst>
              <a:path h="1986730" w="1182105">
                <a:moveTo>
                  <a:pt x="0" y="0"/>
                </a:moveTo>
                <a:lnTo>
                  <a:pt x="1182105" y="0"/>
                </a:lnTo>
                <a:lnTo>
                  <a:pt x="1182105" y="1986730"/>
                </a:lnTo>
                <a:lnTo>
                  <a:pt x="0" y="198673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0" id="10"/>
          <p:cNvSpPr/>
          <p:nvPr/>
        </p:nvSpPr>
        <p:spPr>
          <a:xfrm flipH="false" flipV="false" rot="945932">
            <a:off x="15970741" y="7478408"/>
            <a:ext cx="1667587" cy="1905814"/>
          </a:xfrm>
          <a:custGeom>
            <a:avLst/>
            <a:gdLst/>
            <a:ahLst/>
            <a:cxnLst/>
            <a:rect r="r" b="b" t="t" l="l"/>
            <a:pathLst>
              <a:path h="1905814" w="1667587">
                <a:moveTo>
                  <a:pt x="0" y="0"/>
                </a:moveTo>
                <a:lnTo>
                  <a:pt x="1667587" y="0"/>
                </a:lnTo>
                <a:lnTo>
                  <a:pt x="1667587" y="1905814"/>
                </a:lnTo>
                <a:lnTo>
                  <a:pt x="0" y="190581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pic>
        <p:nvPicPr>
          <p:cNvPr name="Picture 11" id="11"/>
          <p:cNvPicPr>
            <a:picLocks noChangeAspect="true"/>
          </p:cNvPicPr>
          <p:nvPr/>
        </p:nvPicPr>
        <p:blipFill>
          <a:blip r:embed="rId10"/>
          <a:srcRect l="0" t="0" r="0" b="0"/>
          <a:stretch>
            <a:fillRect/>
          </a:stretch>
        </p:blipFill>
        <p:spPr>
          <a:xfrm flipH="false" flipV="false" rot="0">
            <a:off x="5855516" y="7138687"/>
            <a:ext cx="3148313" cy="3148313"/>
          </a:xfrm>
          <a:prstGeom prst="rect">
            <a:avLst/>
          </a:prstGeom>
        </p:spPr>
      </p:pic>
      <p:sp>
        <p:nvSpPr>
          <p:cNvPr name="TextBox 12" id="12"/>
          <p:cNvSpPr txBox="true"/>
          <p:nvPr/>
        </p:nvSpPr>
        <p:spPr>
          <a:xfrm rot="0">
            <a:off x="4885032" y="1394814"/>
            <a:ext cx="12980836" cy="2092216"/>
          </a:xfrm>
          <a:prstGeom prst="rect">
            <a:avLst/>
          </a:prstGeom>
        </p:spPr>
        <p:txBody>
          <a:bodyPr anchor="t" rtlCol="false" tIns="0" lIns="0" bIns="0" rIns="0">
            <a:spAutoFit/>
          </a:bodyPr>
          <a:lstStyle/>
          <a:p>
            <a:pPr algn="ctr" marL="0" indent="0" lvl="0">
              <a:lnSpc>
                <a:spcPts val="17110"/>
              </a:lnSpc>
              <a:spcBef>
                <a:spcPct val="0"/>
              </a:spcBef>
            </a:pPr>
            <a:r>
              <a:rPr lang="en-US" sz="12049" spc="1566">
                <a:solidFill>
                  <a:srgbClr val="FFFFFF"/>
                </a:solidFill>
                <a:latin typeface="Pagkaki"/>
                <a:ea typeface="Pagkaki"/>
                <a:cs typeface="Pagkaki"/>
                <a:sym typeface="Pagkaki"/>
              </a:rPr>
              <a:t>MY JOURNAL</a:t>
            </a:r>
          </a:p>
        </p:txBody>
      </p:sp>
      <p:sp>
        <p:nvSpPr>
          <p:cNvPr name="TextBox 13" id="13"/>
          <p:cNvSpPr txBox="true"/>
          <p:nvPr/>
        </p:nvSpPr>
        <p:spPr>
          <a:xfrm rot="0">
            <a:off x="10921900" y="5309329"/>
            <a:ext cx="5413144" cy="1910714"/>
          </a:xfrm>
          <a:prstGeom prst="rect">
            <a:avLst/>
          </a:prstGeom>
        </p:spPr>
        <p:txBody>
          <a:bodyPr anchor="t" rtlCol="false" tIns="0" lIns="0" bIns="0" rIns="0">
            <a:spAutoFit/>
          </a:bodyPr>
          <a:lstStyle/>
          <a:p>
            <a:pPr algn="r" marL="0" indent="0" lvl="1">
              <a:lnSpc>
                <a:spcPts val="5250"/>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0">
            <a:off x="6982222" y="1678962"/>
            <a:ext cx="10004547" cy="6929075"/>
            <a:chOff x="0" y="0"/>
            <a:chExt cx="3429000" cy="2374900"/>
          </a:xfrm>
        </p:grpSpPr>
        <p:sp>
          <p:nvSpPr>
            <p:cNvPr name="Freeform 6" id="6"/>
            <p:cNvSpPr/>
            <p:nvPr/>
          </p:nvSpPr>
          <p:spPr>
            <a:xfrm flipH="true" flipV="false" rot="0">
              <a:off x="59944" y="76200"/>
              <a:ext cx="3340100" cy="2235200"/>
            </a:xfrm>
            <a:custGeom>
              <a:avLst/>
              <a:gdLst/>
              <a:ahLst/>
              <a:cxnLst/>
              <a:rect r="r" b="b" t="t" l="l"/>
              <a:pathLst>
                <a:path h="2235200" w="3340100">
                  <a:moveTo>
                    <a:pt x="1168400" y="25400"/>
                  </a:moveTo>
                  <a:lnTo>
                    <a:pt x="939800" y="0"/>
                  </a:lnTo>
                  <a:lnTo>
                    <a:pt x="698500" y="38100"/>
                  </a:lnTo>
                  <a:lnTo>
                    <a:pt x="355600" y="38100"/>
                  </a:lnTo>
                  <a:cubicBezTo>
                    <a:pt x="355600" y="38100"/>
                    <a:pt x="254000" y="12700"/>
                    <a:pt x="241300" y="38100"/>
                  </a:cubicBezTo>
                  <a:cubicBezTo>
                    <a:pt x="228600" y="63500"/>
                    <a:pt x="177800" y="228600"/>
                    <a:pt x="177800" y="228600"/>
                  </a:cubicBezTo>
                  <a:cubicBezTo>
                    <a:pt x="177800" y="228600"/>
                    <a:pt x="127000" y="304800"/>
                    <a:pt x="139700" y="355600"/>
                  </a:cubicBezTo>
                  <a:cubicBezTo>
                    <a:pt x="152400" y="406400"/>
                    <a:pt x="114300" y="520700"/>
                    <a:pt x="114300" y="520700"/>
                  </a:cubicBezTo>
                  <a:cubicBezTo>
                    <a:pt x="114300" y="520700"/>
                    <a:pt x="88900" y="571500"/>
                    <a:pt x="114300" y="622300"/>
                  </a:cubicBezTo>
                  <a:cubicBezTo>
                    <a:pt x="114300" y="622300"/>
                    <a:pt x="127000" y="762000"/>
                    <a:pt x="101600" y="812800"/>
                  </a:cubicBezTo>
                  <a:cubicBezTo>
                    <a:pt x="101600" y="812800"/>
                    <a:pt x="63500" y="838200"/>
                    <a:pt x="88900" y="1003300"/>
                  </a:cubicBezTo>
                  <a:lnTo>
                    <a:pt x="76200" y="1181100"/>
                  </a:lnTo>
                  <a:cubicBezTo>
                    <a:pt x="76200" y="1181100"/>
                    <a:pt x="101600" y="1257300"/>
                    <a:pt x="88900" y="1308100"/>
                  </a:cubicBezTo>
                  <a:lnTo>
                    <a:pt x="63500" y="1562100"/>
                  </a:lnTo>
                  <a:lnTo>
                    <a:pt x="12700" y="1701800"/>
                  </a:lnTo>
                  <a:lnTo>
                    <a:pt x="12700" y="1854200"/>
                  </a:lnTo>
                  <a:lnTo>
                    <a:pt x="0" y="1955800"/>
                  </a:lnTo>
                  <a:cubicBezTo>
                    <a:pt x="0" y="1955800"/>
                    <a:pt x="25400" y="2019300"/>
                    <a:pt x="127000" y="2044700"/>
                  </a:cubicBezTo>
                  <a:cubicBezTo>
                    <a:pt x="127000" y="2044700"/>
                    <a:pt x="190500" y="2044700"/>
                    <a:pt x="241300" y="2082800"/>
                  </a:cubicBezTo>
                  <a:cubicBezTo>
                    <a:pt x="292100" y="2120900"/>
                    <a:pt x="406400" y="2197100"/>
                    <a:pt x="469900" y="2184400"/>
                  </a:cubicBezTo>
                  <a:cubicBezTo>
                    <a:pt x="469900" y="2184400"/>
                    <a:pt x="622300" y="2171700"/>
                    <a:pt x="647700" y="2146300"/>
                  </a:cubicBezTo>
                  <a:cubicBezTo>
                    <a:pt x="647700" y="2146300"/>
                    <a:pt x="749300" y="2133600"/>
                    <a:pt x="774700" y="2133600"/>
                  </a:cubicBezTo>
                  <a:cubicBezTo>
                    <a:pt x="800100" y="2133600"/>
                    <a:pt x="863600" y="2146300"/>
                    <a:pt x="863600" y="2146300"/>
                  </a:cubicBezTo>
                  <a:cubicBezTo>
                    <a:pt x="863600" y="2146300"/>
                    <a:pt x="939800" y="2171700"/>
                    <a:pt x="977900" y="2159000"/>
                  </a:cubicBezTo>
                  <a:cubicBezTo>
                    <a:pt x="1016000" y="2146300"/>
                    <a:pt x="1041400" y="2146300"/>
                    <a:pt x="1117600" y="2159000"/>
                  </a:cubicBezTo>
                  <a:cubicBezTo>
                    <a:pt x="1117600" y="2159000"/>
                    <a:pt x="1143000" y="2184400"/>
                    <a:pt x="1320800" y="2184400"/>
                  </a:cubicBezTo>
                  <a:cubicBezTo>
                    <a:pt x="1320800" y="2184400"/>
                    <a:pt x="1473200" y="2235200"/>
                    <a:pt x="1549400" y="2184400"/>
                  </a:cubicBezTo>
                  <a:cubicBezTo>
                    <a:pt x="1549400" y="2184400"/>
                    <a:pt x="1574800" y="2146300"/>
                    <a:pt x="1790700" y="2159000"/>
                  </a:cubicBezTo>
                  <a:cubicBezTo>
                    <a:pt x="1790700" y="2159000"/>
                    <a:pt x="1943100" y="2171700"/>
                    <a:pt x="1968500" y="2159000"/>
                  </a:cubicBezTo>
                  <a:lnTo>
                    <a:pt x="2273300" y="2197100"/>
                  </a:lnTo>
                  <a:cubicBezTo>
                    <a:pt x="2273300" y="2197100"/>
                    <a:pt x="2616200" y="2184400"/>
                    <a:pt x="2667000" y="2171700"/>
                  </a:cubicBezTo>
                  <a:cubicBezTo>
                    <a:pt x="2717800" y="2159000"/>
                    <a:pt x="2921000" y="2120900"/>
                    <a:pt x="2946400" y="2146300"/>
                  </a:cubicBezTo>
                  <a:cubicBezTo>
                    <a:pt x="2971800" y="2171700"/>
                    <a:pt x="3124200" y="2171700"/>
                    <a:pt x="3149600" y="2159000"/>
                  </a:cubicBezTo>
                  <a:cubicBezTo>
                    <a:pt x="3175000" y="2146300"/>
                    <a:pt x="3213100" y="2044700"/>
                    <a:pt x="3225800" y="1993900"/>
                  </a:cubicBezTo>
                  <a:cubicBezTo>
                    <a:pt x="3238500" y="1943100"/>
                    <a:pt x="3238500" y="1803400"/>
                    <a:pt x="3238500" y="1778000"/>
                  </a:cubicBezTo>
                  <a:cubicBezTo>
                    <a:pt x="3238500" y="1752600"/>
                    <a:pt x="3276600" y="1714500"/>
                    <a:pt x="3276600" y="1714500"/>
                  </a:cubicBezTo>
                  <a:lnTo>
                    <a:pt x="3251200" y="1562100"/>
                  </a:lnTo>
                  <a:cubicBezTo>
                    <a:pt x="3251200" y="1562100"/>
                    <a:pt x="3251200" y="1435100"/>
                    <a:pt x="3276600" y="1397000"/>
                  </a:cubicBezTo>
                  <a:cubicBezTo>
                    <a:pt x="3302000" y="1358900"/>
                    <a:pt x="3276600" y="1206500"/>
                    <a:pt x="3276600" y="1206500"/>
                  </a:cubicBezTo>
                  <a:cubicBezTo>
                    <a:pt x="3276600" y="1206500"/>
                    <a:pt x="3302000" y="1079500"/>
                    <a:pt x="3289300" y="1041400"/>
                  </a:cubicBezTo>
                  <a:cubicBezTo>
                    <a:pt x="3276600" y="1003300"/>
                    <a:pt x="3263900" y="939800"/>
                    <a:pt x="3263900" y="901700"/>
                  </a:cubicBezTo>
                  <a:cubicBezTo>
                    <a:pt x="3263900" y="863600"/>
                    <a:pt x="3289300" y="673100"/>
                    <a:pt x="3289300" y="673100"/>
                  </a:cubicBezTo>
                  <a:lnTo>
                    <a:pt x="3314700" y="571500"/>
                  </a:lnTo>
                  <a:cubicBezTo>
                    <a:pt x="3314700" y="571500"/>
                    <a:pt x="3340100" y="508000"/>
                    <a:pt x="3327400" y="393700"/>
                  </a:cubicBezTo>
                  <a:cubicBezTo>
                    <a:pt x="3314700" y="279400"/>
                    <a:pt x="3327400" y="279400"/>
                    <a:pt x="3327400" y="279400"/>
                  </a:cubicBezTo>
                  <a:lnTo>
                    <a:pt x="3124200" y="190500"/>
                  </a:lnTo>
                  <a:cubicBezTo>
                    <a:pt x="3124200" y="190500"/>
                    <a:pt x="3022600" y="76200"/>
                    <a:pt x="2857500" y="76200"/>
                  </a:cubicBezTo>
                  <a:lnTo>
                    <a:pt x="2730500" y="114300"/>
                  </a:lnTo>
                  <a:cubicBezTo>
                    <a:pt x="2730500" y="114300"/>
                    <a:pt x="2679700" y="139700"/>
                    <a:pt x="2590800" y="127000"/>
                  </a:cubicBezTo>
                  <a:cubicBezTo>
                    <a:pt x="2501900" y="114300"/>
                    <a:pt x="2425700" y="88900"/>
                    <a:pt x="2425700" y="88900"/>
                  </a:cubicBezTo>
                  <a:cubicBezTo>
                    <a:pt x="2425700" y="88900"/>
                    <a:pt x="2336800" y="114300"/>
                    <a:pt x="2273300" y="88900"/>
                  </a:cubicBezTo>
                  <a:lnTo>
                    <a:pt x="2222500" y="76200"/>
                  </a:lnTo>
                  <a:lnTo>
                    <a:pt x="2197100" y="76200"/>
                  </a:lnTo>
                  <a:cubicBezTo>
                    <a:pt x="2197100" y="76200"/>
                    <a:pt x="2159000" y="50800"/>
                    <a:pt x="2133600" y="76200"/>
                  </a:cubicBezTo>
                  <a:cubicBezTo>
                    <a:pt x="2133600" y="76200"/>
                    <a:pt x="2108200" y="50800"/>
                    <a:pt x="2070100" y="63500"/>
                  </a:cubicBezTo>
                  <a:cubicBezTo>
                    <a:pt x="2070100" y="63500"/>
                    <a:pt x="1993900" y="38100"/>
                    <a:pt x="1993900" y="38100"/>
                  </a:cubicBezTo>
                  <a:cubicBezTo>
                    <a:pt x="1993900" y="38100"/>
                    <a:pt x="1905000" y="38100"/>
                    <a:pt x="1905000" y="38100"/>
                  </a:cubicBezTo>
                  <a:lnTo>
                    <a:pt x="1816100" y="63500"/>
                  </a:lnTo>
                  <a:lnTo>
                    <a:pt x="1574800" y="63500"/>
                  </a:lnTo>
                  <a:lnTo>
                    <a:pt x="1447800" y="50800"/>
                  </a:lnTo>
                  <a:lnTo>
                    <a:pt x="1397000" y="76200"/>
                  </a:lnTo>
                  <a:lnTo>
                    <a:pt x="1320800" y="50800"/>
                  </a:lnTo>
                  <a:lnTo>
                    <a:pt x="1168400" y="25400"/>
                  </a:lnTo>
                  <a:close/>
                </a:path>
              </a:pathLst>
            </a:custGeom>
            <a:blipFill>
              <a:blip r:embed="rId3"/>
              <a:stretch>
                <a:fillRect l="0" t="-71912" r="0" b="-54480"/>
              </a:stretch>
            </a:blipFill>
          </p:spPr>
        </p:sp>
        <p:sp>
          <p:nvSpPr>
            <p:cNvPr name="Freeform 7" id="7"/>
            <p:cNvSpPr/>
            <p:nvPr/>
          </p:nvSpPr>
          <p:spPr>
            <a:xfrm flipH="false" flipV="false" rot="0">
              <a:off x="0" y="0"/>
              <a:ext cx="3429000" cy="2374900"/>
            </a:xfrm>
            <a:custGeom>
              <a:avLst/>
              <a:gdLst/>
              <a:ahLst/>
              <a:cxnLst/>
              <a:rect r="r" b="b" t="t" l="l"/>
              <a:pathLst>
                <a:path h="2374900" w="3429000">
                  <a:moveTo>
                    <a:pt x="3429000" y="2374900"/>
                  </a:moveTo>
                  <a:lnTo>
                    <a:pt x="0" y="2374900"/>
                  </a:lnTo>
                  <a:lnTo>
                    <a:pt x="0" y="0"/>
                  </a:lnTo>
                  <a:lnTo>
                    <a:pt x="3429000" y="0"/>
                  </a:lnTo>
                  <a:lnTo>
                    <a:pt x="3429000" y="2374900"/>
                  </a:lnTo>
                  <a:close/>
                </a:path>
              </a:pathLst>
            </a:custGeom>
            <a:blipFill>
              <a:blip r:embed="rId4"/>
              <a:stretch>
                <a:fillRect l="-2902" t="-10996" r="-2492" b="-11124"/>
              </a:stretch>
            </a:blipFill>
          </p:spPr>
        </p:sp>
      </p:grpSp>
      <p:sp>
        <p:nvSpPr>
          <p:cNvPr name="Freeform 8" id="8"/>
          <p:cNvSpPr/>
          <p:nvPr/>
        </p:nvSpPr>
        <p:spPr>
          <a:xfrm flipH="false" flipV="false" rot="-1368557">
            <a:off x="13296841" y="7132471"/>
            <a:ext cx="4493409" cy="1763663"/>
          </a:xfrm>
          <a:custGeom>
            <a:avLst/>
            <a:gdLst/>
            <a:ahLst/>
            <a:cxnLst/>
            <a:rect r="r" b="b" t="t" l="l"/>
            <a:pathLst>
              <a:path h="1763663" w="4493409">
                <a:moveTo>
                  <a:pt x="0" y="0"/>
                </a:moveTo>
                <a:lnTo>
                  <a:pt x="4493409" y="0"/>
                </a:lnTo>
                <a:lnTo>
                  <a:pt x="4493409" y="1763663"/>
                </a:lnTo>
                <a:lnTo>
                  <a:pt x="0" y="176366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0">
            <a:off x="8391218" y="763055"/>
            <a:ext cx="3782040" cy="2106924"/>
          </a:xfrm>
          <a:custGeom>
            <a:avLst/>
            <a:gdLst/>
            <a:ahLst/>
            <a:cxnLst/>
            <a:rect r="r" b="b" t="t" l="l"/>
            <a:pathLst>
              <a:path h="2106924" w="3782040">
                <a:moveTo>
                  <a:pt x="0" y="0"/>
                </a:moveTo>
                <a:lnTo>
                  <a:pt x="3782039" y="0"/>
                </a:lnTo>
                <a:lnTo>
                  <a:pt x="3782039" y="2106924"/>
                </a:lnTo>
                <a:lnTo>
                  <a:pt x="0" y="2106924"/>
                </a:lnTo>
                <a:lnTo>
                  <a:pt x="0" y="0"/>
                </a:lnTo>
                <a:close/>
              </a:path>
            </a:pathLst>
          </a:custGeom>
          <a:blipFill>
            <a:blip r:embed="rId7"/>
            <a:stretch>
              <a:fillRect l="0" t="0" r="0" b="0"/>
            </a:stretch>
          </a:blipFill>
        </p:spPr>
      </p:sp>
      <p:sp>
        <p:nvSpPr>
          <p:cNvPr name="TextBox 10" id="10"/>
          <p:cNvSpPr txBox="true"/>
          <p:nvPr/>
        </p:nvSpPr>
        <p:spPr>
          <a:xfrm rot="0">
            <a:off x="1213119" y="2290445"/>
            <a:ext cx="5054506" cy="2853055"/>
          </a:xfrm>
          <a:prstGeom prst="rect">
            <a:avLst/>
          </a:prstGeom>
        </p:spPr>
        <p:txBody>
          <a:bodyPr anchor="t" rtlCol="false" tIns="0" lIns="0" bIns="0" rIns="0">
            <a:spAutoFit/>
          </a:bodyPr>
          <a:lstStyle/>
          <a:p>
            <a:pPr algn="l" marL="0" indent="0" lvl="0">
              <a:lnSpc>
                <a:spcPts val="11210"/>
              </a:lnSpc>
            </a:pPr>
            <a:r>
              <a:rPr lang="en-US" sz="9500" spc="950" strike="noStrike" u="none">
                <a:solidFill>
                  <a:srgbClr val="FFFFFF"/>
                </a:solidFill>
                <a:latin typeface="Pagkaki"/>
                <a:ea typeface="Pagkaki"/>
                <a:cs typeface="Pagkaki"/>
                <a:sym typeface="Pagkaki"/>
              </a:rPr>
              <a:t>MY PROJECT</a:t>
            </a:r>
          </a:p>
        </p:txBody>
      </p:sp>
      <p:sp>
        <p:nvSpPr>
          <p:cNvPr name="Freeform 11" id="11"/>
          <p:cNvSpPr/>
          <p:nvPr/>
        </p:nvSpPr>
        <p:spPr>
          <a:xfrm flipH="false" flipV="false" rot="-494838">
            <a:off x="3585505" y="931911"/>
            <a:ext cx="2525172" cy="2370295"/>
          </a:xfrm>
          <a:custGeom>
            <a:avLst/>
            <a:gdLst/>
            <a:ahLst/>
            <a:cxnLst/>
            <a:rect r="r" b="b" t="t" l="l"/>
            <a:pathLst>
              <a:path h="2370295" w="2525172">
                <a:moveTo>
                  <a:pt x="0" y="0"/>
                </a:moveTo>
                <a:lnTo>
                  <a:pt x="2525173" y="0"/>
                </a:lnTo>
                <a:lnTo>
                  <a:pt x="2525173" y="2370295"/>
                </a:lnTo>
                <a:lnTo>
                  <a:pt x="0" y="2370295"/>
                </a:lnTo>
                <a:lnTo>
                  <a:pt x="0" y="0"/>
                </a:lnTo>
                <a:close/>
              </a:path>
            </a:pathLst>
          </a:custGeom>
          <a:blipFill>
            <a:blip r:embed="rId8"/>
            <a:stretch>
              <a:fillRect l="0" t="0" r="0" b="0"/>
            </a:stretch>
          </a:blipFill>
          <a:ln cap="sq">
            <a:noFill/>
            <a:prstDash val="solid"/>
            <a:miter/>
          </a:ln>
        </p:spPr>
      </p:sp>
      <p:sp>
        <p:nvSpPr>
          <p:cNvPr name="Freeform 12" id="12"/>
          <p:cNvSpPr/>
          <p:nvPr/>
        </p:nvSpPr>
        <p:spPr>
          <a:xfrm flipH="false" flipV="false" rot="1706003">
            <a:off x="14533043" y="5349009"/>
            <a:ext cx="1678727" cy="1156796"/>
          </a:xfrm>
          <a:custGeom>
            <a:avLst/>
            <a:gdLst/>
            <a:ahLst/>
            <a:cxnLst/>
            <a:rect r="r" b="b" t="t" l="l"/>
            <a:pathLst>
              <a:path h="1156796" w="1678727">
                <a:moveTo>
                  <a:pt x="0" y="0"/>
                </a:moveTo>
                <a:lnTo>
                  <a:pt x="1678727" y="0"/>
                </a:lnTo>
                <a:lnTo>
                  <a:pt x="1678727" y="1156796"/>
                </a:lnTo>
                <a:lnTo>
                  <a:pt x="0" y="1156796"/>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3" id="13"/>
          <p:cNvSpPr txBox="true"/>
          <p:nvPr/>
        </p:nvSpPr>
        <p:spPr>
          <a:xfrm rot="425692">
            <a:off x="15873892" y="4029227"/>
            <a:ext cx="1559331" cy="423291"/>
          </a:xfrm>
          <a:prstGeom prst="rect">
            <a:avLst/>
          </a:prstGeom>
        </p:spPr>
        <p:txBody>
          <a:bodyPr anchor="t" rtlCol="false" tIns="0" lIns="0" bIns="0" rIns="0">
            <a:spAutoFit/>
          </a:bodyPr>
          <a:lstStyle/>
          <a:p>
            <a:pPr algn="ctr" marL="0" indent="0" lvl="1">
              <a:lnSpc>
                <a:spcPts val="3612"/>
              </a:lnSpc>
              <a:spcBef>
                <a:spcPct val="0"/>
              </a:spcBef>
            </a:pPr>
            <a:r>
              <a:rPr lang="en-US" sz="2100" strike="noStrike" u="none">
                <a:solidFill>
                  <a:srgbClr val="000000"/>
                </a:solidFill>
                <a:latin typeface="Circe"/>
                <a:ea typeface="Circe"/>
                <a:cs typeface="Circe"/>
                <a:sym typeface="Circe"/>
              </a:rPr>
              <a:t>YEAR: 2023</a:t>
            </a:r>
          </a:p>
        </p:txBody>
      </p:sp>
      <p:sp>
        <p:nvSpPr>
          <p:cNvPr name="TextBox 14" id="14"/>
          <p:cNvSpPr txBox="true"/>
          <p:nvPr/>
        </p:nvSpPr>
        <p:spPr>
          <a:xfrm rot="0">
            <a:off x="1213119" y="5305012"/>
            <a:ext cx="5054506" cy="2709291"/>
          </a:xfrm>
          <a:prstGeom prst="rect">
            <a:avLst/>
          </a:prstGeom>
        </p:spPr>
        <p:txBody>
          <a:bodyPr anchor="t" rtlCol="false" tIns="0" lIns="0" bIns="0" rIns="0">
            <a:spAutoFit/>
          </a:bodyPr>
          <a:lstStyle/>
          <a:p>
            <a:pPr algn="l" marL="0" indent="0" lvl="1">
              <a:lnSpc>
                <a:spcPts val="3612"/>
              </a:lnSpc>
              <a:spcBef>
                <a:spcPct val="0"/>
              </a:spcBef>
            </a:pPr>
            <a:r>
              <a:rPr lang="en-US" sz="2100" strike="noStrike" u="none">
                <a:solidFill>
                  <a:srgbClr val="FFFFFF"/>
                </a:solidFill>
                <a:latin typeface="Circe"/>
                <a:ea typeface="Circe"/>
                <a:cs typeface="Circe"/>
                <a:sym typeface="Circe"/>
              </a:rPr>
              <a:t>Presentations are communication tools that can be used as demonstrations, lectures, speeches, reports, and more. It is mostly presented before an audience. It serves a variety of purposes, making presentations powerful tools for convincing and teaching.</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0">
            <a:off x="1028700" y="1028700"/>
            <a:ext cx="6394918" cy="7588906"/>
          </a:xfrm>
          <a:custGeom>
            <a:avLst/>
            <a:gdLst/>
            <a:ahLst/>
            <a:cxnLst/>
            <a:rect r="r" b="b" t="t" l="l"/>
            <a:pathLst>
              <a:path h="7588906" w="6394918">
                <a:moveTo>
                  <a:pt x="0" y="0"/>
                </a:moveTo>
                <a:lnTo>
                  <a:pt x="6394918" y="0"/>
                </a:lnTo>
                <a:lnTo>
                  <a:pt x="6394918" y="7588906"/>
                </a:lnTo>
                <a:lnTo>
                  <a:pt x="0" y="7588906"/>
                </a:lnTo>
                <a:lnTo>
                  <a:pt x="0" y="0"/>
                </a:lnTo>
                <a:close/>
              </a:path>
            </a:pathLst>
          </a:custGeom>
          <a:blipFill>
            <a:blip r:embed="rId3"/>
            <a:stretch>
              <a:fillRect l="0" t="0" r="0" b="0"/>
            </a:stretch>
          </a:blipFill>
        </p:spPr>
      </p:sp>
      <p:sp>
        <p:nvSpPr>
          <p:cNvPr name="Freeform 6" id="6"/>
          <p:cNvSpPr/>
          <p:nvPr/>
        </p:nvSpPr>
        <p:spPr>
          <a:xfrm flipH="false" flipV="false" rot="1395229">
            <a:off x="16385757" y="1375898"/>
            <a:ext cx="3095463" cy="1067935"/>
          </a:xfrm>
          <a:custGeom>
            <a:avLst/>
            <a:gdLst/>
            <a:ahLst/>
            <a:cxnLst/>
            <a:rect r="r" b="b" t="t" l="l"/>
            <a:pathLst>
              <a:path h="1067935" w="3095463">
                <a:moveTo>
                  <a:pt x="0" y="0"/>
                </a:moveTo>
                <a:lnTo>
                  <a:pt x="3095463" y="0"/>
                </a:lnTo>
                <a:lnTo>
                  <a:pt x="3095463" y="1067934"/>
                </a:lnTo>
                <a:lnTo>
                  <a:pt x="0" y="1067934"/>
                </a:lnTo>
                <a:lnTo>
                  <a:pt x="0" y="0"/>
                </a:lnTo>
                <a:close/>
              </a:path>
            </a:pathLst>
          </a:custGeom>
          <a:blipFill>
            <a:blip r:embed="rId4"/>
            <a:stretch>
              <a:fillRect l="0" t="0" r="0" b="0"/>
            </a:stretch>
          </a:blipFill>
          <a:ln cap="sq">
            <a:noFill/>
            <a:prstDash val="solid"/>
            <a:miter/>
          </a:ln>
        </p:spPr>
      </p:sp>
      <p:pic>
        <p:nvPicPr>
          <p:cNvPr name="Picture 7" id="7"/>
          <p:cNvPicPr>
            <a:picLocks noChangeAspect="true"/>
          </p:cNvPicPr>
          <p:nvPr/>
        </p:nvPicPr>
        <p:blipFill>
          <a:blip r:embed="rId5"/>
          <a:srcRect l="0" t="0" r="0" b="0"/>
          <a:stretch>
            <a:fillRect/>
          </a:stretch>
        </p:blipFill>
        <p:spPr>
          <a:xfrm flipH="false" flipV="false" rot="0">
            <a:off x="5588113" y="2972044"/>
            <a:ext cx="1594203" cy="1594203"/>
          </a:xfrm>
          <a:prstGeom prst="rect">
            <a:avLst/>
          </a:prstGeom>
        </p:spPr>
      </p:pic>
      <p:sp>
        <p:nvSpPr>
          <p:cNvPr name="TextBox 8" id="8"/>
          <p:cNvSpPr txBox="true"/>
          <p:nvPr/>
        </p:nvSpPr>
        <p:spPr>
          <a:xfrm rot="0">
            <a:off x="1767951" y="4180522"/>
            <a:ext cx="3596446" cy="2316481"/>
          </a:xfrm>
          <a:prstGeom prst="rect">
            <a:avLst/>
          </a:prstGeom>
        </p:spPr>
        <p:txBody>
          <a:bodyPr anchor="t" rtlCol="false" tIns="0" lIns="0" bIns="0" rIns="0">
            <a:spAutoFit/>
          </a:bodyPr>
          <a:lstStyle/>
          <a:p>
            <a:pPr algn="ctr" marL="0" indent="0" lvl="0">
              <a:lnSpc>
                <a:spcPts val="8835"/>
              </a:lnSpc>
            </a:pPr>
            <a:r>
              <a:rPr lang="en-US" sz="9500" spc="950" strike="noStrike" u="none">
                <a:solidFill>
                  <a:srgbClr val="262626"/>
                </a:solidFill>
                <a:latin typeface="Pagkaki"/>
                <a:ea typeface="Pagkaki"/>
                <a:cs typeface="Pagkaki"/>
                <a:sym typeface="Pagkaki"/>
              </a:rPr>
              <a:t>MY</a:t>
            </a:r>
          </a:p>
          <a:p>
            <a:pPr algn="ctr" marL="0" indent="0" lvl="0">
              <a:lnSpc>
                <a:spcPts val="8835"/>
              </a:lnSpc>
            </a:pPr>
            <a:r>
              <a:rPr lang="en-US" sz="9500" spc="950" strike="noStrike" u="none">
                <a:solidFill>
                  <a:srgbClr val="262626"/>
                </a:solidFill>
                <a:latin typeface="Pagkaki"/>
                <a:ea typeface="Pagkaki"/>
                <a:cs typeface="Pagkaki"/>
                <a:sym typeface="Pagkaki"/>
              </a:rPr>
              <a:t>IDEAS</a:t>
            </a:r>
          </a:p>
        </p:txBody>
      </p:sp>
      <p:sp>
        <p:nvSpPr>
          <p:cNvPr name="TextBox 9" id="9"/>
          <p:cNvSpPr txBox="true"/>
          <p:nvPr/>
        </p:nvSpPr>
        <p:spPr>
          <a:xfrm rot="0">
            <a:off x="9581198" y="2147990"/>
            <a:ext cx="1873338" cy="1202056"/>
          </a:xfrm>
          <a:prstGeom prst="rect">
            <a:avLst/>
          </a:prstGeom>
        </p:spPr>
        <p:txBody>
          <a:bodyPr anchor="t" rtlCol="false" tIns="0" lIns="0" bIns="0" rIns="0">
            <a:spAutoFit/>
          </a:bodyPr>
          <a:lstStyle/>
          <a:p>
            <a:pPr algn="ctr" marL="0" indent="0" lvl="0">
              <a:lnSpc>
                <a:spcPts val="8835"/>
              </a:lnSpc>
            </a:pPr>
            <a:r>
              <a:rPr lang="en-US" sz="9500" spc="950">
                <a:solidFill>
                  <a:srgbClr val="FFFFFF"/>
                </a:solidFill>
                <a:latin typeface="Pagkaki"/>
                <a:ea typeface="Pagkaki"/>
                <a:cs typeface="Pagkaki"/>
                <a:sym typeface="Pagkaki"/>
              </a:rPr>
              <a:t>01</a:t>
            </a:r>
          </a:p>
        </p:txBody>
      </p:sp>
      <p:sp>
        <p:nvSpPr>
          <p:cNvPr name="TextBox 10" id="10"/>
          <p:cNvSpPr txBox="true"/>
          <p:nvPr/>
        </p:nvSpPr>
        <p:spPr>
          <a:xfrm rot="0">
            <a:off x="9581198" y="5864212"/>
            <a:ext cx="1873338" cy="1202056"/>
          </a:xfrm>
          <a:prstGeom prst="rect">
            <a:avLst/>
          </a:prstGeom>
        </p:spPr>
        <p:txBody>
          <a:bodyPr anchor="t" rtlCol="false" tIns="0" lIns="0" bIns="0" rIns="0">
            <a:spAutoFit/>
          </a:bodyPr>
          <a:lstStyle/>
          <a:p>
            <a:pPr algn="ctr" marL="0" indent="0" lvl="0">
              <a:lnSpc>
                <a:spcPts val="8835"/>
              </a:lnSpc>
            </a:pPr>
            <a:r>
              <a:rPr lang="en-US" sz="9500" spc="950">
                <a:solidFill>
                  <a:srgbClr val="FFFFFF"/>
                </a:solidFill>
                <a:latin typeface="Pagkaki"/>
                <a:ea typeface="Pagkaki"/>
                <a:cs typeface="Pagkaki"/>
                <a:sym typeface="Pagkaki"/>
              </a:rPr>
              <a:t>03</a:t>
            </a:r>
          </a:p>
        </p:txBody>
      </p:sp>
      <p:sp>
        <p:nvSpPr>
          <p:cNvPr name="TextBox 11" id="11"/>
          <p:cNvSpPr txBox="true"/>
          <p:nvPr/>
        </p:nvSpPr>
        <p:spPr>
          <a:xfrm rot="0">
            <a:off x="14061702" y="2147990"/>
            <a:ext cx="1873338" cy="1202056"/>
          </a:xfrm>
          <a:prstGeom prst="rect">
            <a:avLst/>
          </a:prstGeom>
        </p:spPr>
        <p:txBody>
          <a:bodyPr anchor="t" rtlCol="false" tIns="0" lIns="0" bIns="0" rIns="0">
            <a:spAutoFit/>
          </a:bodyPr>
          <a:lstStyle/>
          <a:p>
            <a:pPr algn="ctr" marL="0" indent="0" lvl="0">
              <a:lnSpc>
                <a:spcPts val="8835"/>
              </a:lnSpc>
            </a:pPr>
            <a:r>
              <a:rPr lang="en-US" sz="9500" spc="950">
                <a:solidFill>
                  <a:srgbClr val="FFFFFF"/>
                </a:solidFill>
                <a:latin typeface="Pagkaki"/>
                <a:ea typeface="Pagkaki"/>
                <a:cs typeface="Pagkaki"/>
                <a:sym typeface="Pagkaki"/>
              </a:rPr>
              <a:t>02</a:t>
            </a:r>
          </a:p>
        </p:txBody>
      </p:sp>
      <p:sp>
        <p:nvSpPr>
          <p:cNvPr name="TextBox 12" id="12"/>
          <p:cNvSpPr txBox="true"/>
          <p:nvPr/>
        </p:nvSpPr>
        <p:spPr>
          <a:xfrm rot="0">
            <a:off x="14061702" y="5864212"/>
            <a:ext cx="1873338" cy="1202056"/>
          </a:xfrm>
          <a:prstGeom prst="rect">
            <a:avLst/>
          </a:prstGeom>
        </p:spPr>
        <p:txBody>
          <a:bodyPr anchor="t" rtlCol="false" tIns="0" lIns="0" bIns="0" rIns="0">
            <a:spAutoFit/>
          </a:bodyPr>
          <a:lstStyle/>
          <a:p>
            <a:pPr algn="ctr" marL="0" indent="0" lvl="0">
              <a:lnSpc>
                <a:spcPts val="8835"/>
              </a:lnSpc>
            </a:pPr>
            <a:r>
              <a:rPr lang="en-US" sz="9500" spc="950">
                <a:solidFill>
                  <a:srgbClr val="FFFFFF"/>
                </a:solidFill>
                <a:latin typeface="Pagkaki"/>
                <a:ea typeface="Pagkaki"/>
                <a:cs typeface="Pagkaki"/>
                <a:sym typeface="Pagkaki"/>
              </a:rPr>
              <a:t>04</a:t>
            </a:r>
          </a:p>
        </p:txBody>
      </p:sp>
      <p:sp>
        <p:nvSpPr>
          <p:cNvPr name="TextBox 13" id="13"/>
          <p:cNvSpPr txBox="true"/>
          <p:nvPr/>
        </p:nvSpPr>
        <p:spPr>
          <a:xfrm rot="0">
            <a:off x="8977148" y="3350046"/>
            <a:ext cx="3081439"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Idea</a:t>
            </a:r>
            <a:r>
              <a:rPr lang="en-US" sz="2800" strike="noStrike" u="none">
                <a:solidFill>
                  <a:srgbClr val="FFFFFF"/>
                </a:solidFill>
                <a:latin typeface="Circe Bold"/>
                <a:ea typeface="Circe Bold"/>
                <a:cs typeface="Circe Bold"/>
                <a:sym typeface="Circe Bold"/>
              </a:rPr>
              <a:t> One</a:t>
            </a:r>
          </a:p>
        </p:txBody>
      </p:sp>
      <p:sp>
        <p:nvSpPr>
          <p:cNvPr name="TextBox 14" id="14"/>
          <p:cNvSpPr txBox="true"/>
          <p:nvPr/>
        </p:nvSpPr>
        <p:spPr>
          <a:xfrm rot="0">
            <a:off x="8977148" y="7198815"/>
            <a:ext cx="3081439"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Idea</a:t>
            </a:r>
            <a:r>
              <a:rPr lang="en-US" sz="2800" strike="noStrike" u="none">
                <a:solidFill>
                  <a:srgbClr val="FFFFFF"/>
                </a:solidFill>
                <a:latin typeface="Circe Bold"/>
                <a:ea typeface="Circe Bold"/>
                <a:cs typeface="Circe Bold"/>
                <a:sym typeface="Circe Bold"/>
              </a:rPr>
              <a:t> Three</a:t>
            </a:r>
          </a:p>
        </p:txBody>
      </p:sp>
      <p:sp>
        <p:nvSpPr>
          <p:cNvPr name="TextBox 15" id="15"/>
          <p:cNvSpPr txBox="true"/>
          <p:nvPr/>
        </p:nvSpPr>
        <p:spPr>
          <a:xfrm rot="0">
            <a:off x="13457651" y="3350046"/>
            <a:ext cx="3081439"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Idea</a:t>
            </a:r>
            <a:r>
              <a:rPr lang="en-US" sz="2800" strike="noStrike" u="none">
                <a:solidFill>
                  <a:srgbClr val="FFFFFF"/>
                </a:solidFill>
                <a:latin typeface="Circe Bold"/>
                <a:ea typeface="Circe Bold"/>
                <a:cs typeface="Circe Bold"/>
                <a:sym typeface="Circe Bold"/>
              </a:rPr>
              <a:t> Two</a:t>
            </a:r>
          </a:p>
        </p:txBody>
      </p:sp>
      <p:sp>
        <p:nvSpPr>
          <p:cNvPr name="TextBox 16" id="16"/>
          <p:cNvSpPr txBox="true"/>
          <p:nvPr/>
        </p:nvSpPr>
        <p:spPr>
          <a:xfrm rot="0">
            <a:off x="13457651" y="7198815"/>
            <a:ext cx="3081439"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Idea</a:t>
            </a:r>
            <a:r>
              <a:rPr lang="en-US" sz="2800" strike="noStrike" u="none">
                <a:solidFill>
                  <a:srgbClr val="FFFFFF"/>
                </a:solidFill>
                <a:latin typeface="Circe Bold"/>
                <a:ea typeface="Circe Bold"/>
                <a:cs typeface="Circe Bold"/>
                <a:sym typeface="Circe Bold"/>
              </a:rPr>
              <a:t> Four</a:t>
            </a:r>
          </a:p>
        </p:txBody>
      </p:sp>
      <p:sp>
        <p:nvSpPr>
          <p:cNvPr name="TextBox 17" id="17"/>
          <p:cNvSpPr txBox="true"/>
          <p:nvPr/>
        </p:nvSpPr>
        <p:spPr>
          <a:xfrm rot="0">
            <a:off x="8582491" y="3904297"/>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18" id="18"/>
          <p:cNvSpPr txBox="true"/>
          <p:nvPr/>
        </p:nvSpPr>
        <p:spPr>
          <a:xfrm rot="0">
            <a:off x="8582491" y="7753066"/>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19" id="19"/>
          <p:cNvSpPr txBox="true"/>
          <p:nvPr/>
        </p:nvSpPr>
        <p:spPr>
          <a:xfrm rot="0">
            <a:off x="13062995" y="3904297"/>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20" id="20"/>
          <p:cNvSpPr txBox="true"/>
          <p:nvPr/>
        </p:nvSpPr>
        <p:spPr>
          <a:xfrm rot="0">
            <a:off x="13062995" y="7753066"/>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21" id="21"/>
          <p:cNvSpPr txBox="true"/>
          <p:nvPr/>
        </p:nvSpPr>
        <p:spPr>
          <a:xfrm rot="0">
            <a:off x="7208696" y="-5118153"/>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537545">
            <a:off x="7379077" y="1767544"/>
            <a:ext cx="11830131" cy="9725993"/>
            <a:chOff x="0" y="0"/>
            <a:chExt cx="4991100" cy="4103370"/>
          </a:xfrm>
        </p:grpSpPr>
        <p:sp>
          <p:nvSpPr>
            <p:cNvPr name="Freeform 6" id="6"/>
            <p:cNvSpPr/>
            <p:nvPr/>
          </p:nvSpPr>
          <p:spPr>
            <a:xfrm flipH="false" flipV="false" rot="0">
              <a:off x="0" y="54610"/>
              <a:ext cx="4991100" cy="4048760"/>
            </a:xfrm>
            <a:custGeom>
              <a:avLst/>
              <a:gdLst/>
              <a:ahLst/>
              <a:cxnLst/>
              <a:rect r="r" b="b" t="t" l="l"/>
              <a:pathLst>
                <a:path h="4048760" w="4991100">
                  <a:moveTo>
                    <a:pt x="4991100" y="194310"/>
                  </a:moveTo>
                  <a:lnTo>
                    <a:pt x="4991100" y="4048760"/>
                  </a:lnTo>
                  <a:lnTo>
                    <a:pt x="0" y="4048760"/>
                  </a:lnTo>
                  <a:lnTo>
                    <a:pt x="0" y="361950"/>
                  </a:lnTo>
                  <a:lnTo>
                    <a:pt x="0" y="334010"/>
                  </a:lnTo>
                  <a:lnTo>
                    <a:pt x="138430" y="278130"/>
                  </a:lnTo>
                  <a:cubicBezTo>
                    <a:pt x="138430" y="278130"/>
                    <a:pt x="248920" y="278130"/>
                    <a:pt x="304800" y="250190"/>
                  </a:cubicBezTo>
                  <a:cubicBezTo>
                    <a:pt x="360680" y="222250"/>
                    <a:pt x="499110" y="139700"/>
                    <a:pt x="499110" y="139700"/>
                  </a:cubicBezTo>
                  <a:cubicBezTo>
                    <a:pt x="499110" y="139700"/>
                    <a:pt x="637540" y="55880"/>
                    <a:pt x="721360" y="139700"/>
                  </a:cubicBezTo>
                  <a:cubicBezTo>
                    <a:pt x="721360" y="139700"/>
                    <a:pt x="859790" y="139700"/>
                    <a:pt x="887730" y="111760"/>
                  </a:cubicBezTo>
                  <a:lnTo>
                    <a:pt x="998220" y="139700"/>
                  </a:lnTo>
                  <a:lnTo>
                    <a:pt x="1330960" y="139700"/>
                  </a:lnTo>
                  <a:lnTo>
                    <a:pt x="1553210" y="139700"/>
                  </a:lnTo>
                  <a:lnTo>
                    <a:pt x="1913890" y="139700"/>
                  </a:lnTo>
                  <a:cubicBezTo>
                    <a:pt x="1913890" y="139700"/>
                    <a:pt x="2136140" y="139700"/>
                    <a:pt x="2190750" y="111760"/>
                  </a:cubicBezTo>
                  <a:cubicBezTo>
                    <a:pt x="2245360" y="83820"/>
                    <a:pt x="2413000" y="111760"/>
                    <a:pt x="2413000" y="111760"/>
                  </a:cubicBezTo>
                  <a:cubicBezTo>
                    <a:pt x="2413000" y="111760"/>
                    <a:pt x="2717800" y="167640"/>
                    <a:pt x="2801620" y="139700"/>
                  </a:cubicBezTo>
                  <a:cubicBezTo>
                    <a:pt x="2885440" y="111760"/>
                    <a:pt x="3051810" y="111760"/>
                    <a:pt x="3051810" y="111760"/>
                  </a:cubicBezTo>
                  <a:cubicBezTo>
                    <a:pt x="3051810" y="111760"/>
                    <a:pt x="3134360" y="167640"/>
                    <a:pt x="3274060" y="111760"/>
                  </a:cubicBezTo>
                  <a:cubicBezTo>
                    <a:pt x="3274060" y="111760"/>
                    <a:pt x="3329940" y="139700"/>
                    <a:pt x="3522980" y="83820"/>
                  </a:cubicBezTo>
                  <a:cubicBezTo>
                    <a:pt x="3522980" y="83820"/>
                    <a:pt x="3661410" y="83820"/>
                    <a:pt x="3717290" y="27940"/>
                  </a:cubicBezTo>
                  <a:cubicBezTo>
                    <a:pt x="3717290" y="27940"/>
                    <a:pt x="3827780" y="0"/>
                    <a:pt x="3939540" y="55880"/>
                  </a:cubicBezTo>
                  <a:cubicBezTo>
                    <a:pt x="3939540" y="55880"/>
                    <a:pt x="3995420" y="83820"/>
                    <a:pt x="4023360" y="55880"/>
                  </a:cubicBezTo>
                  <a:lnTo>
                    <a:pt x="4189730" y="83820"/>
                  </a:lnTo>
                  <a:cubicBezTo>
                    <a:pt x="4189730" y="83820"/>
                    <a:pt x="4245610" y="139700"/>
                    <a:pt x="4384040" y="167640"/>
                  </a:cubicBezTo>
                  <a:lnTo>
                    <a:pt x="4632960" y="167640"/>
                  </a:lnTo>
                  <a:cubicBezTo>
                    <a:pt x="4632960" y="167640"/>
                    <a:pt x="4771390" y="139700"/>
                    <a:pt x="4827270" y="167640"/>
                  </a:cubicBezTo>
                  <a:cubicBezTo>
                    <a:pt x="4883150" y="195580"/>
                    <a:pt x="4991100" y="194310"/>
                    <a:pt x="4991100" y="194310"/>
                  </a:cubicBezTo>
                  <a:close/>
                </a:path>
              </a:pathLst>
            </a:custGeom>
            <a:blipFill>
              <a:blip r:embed="rId3"/>
              <a:stretch>
                <a:fillRect l="-10524" t="0" r="-10524" b="0"/>
              </a:stretch>
            </a:blipFill>
          </p:spPr>
        </p:sp>
        <p:sp>
          <p:nvSpPr>
            <p:cNvPr name="Freeform 7" id="7"/>
            <p:cNvSpPr/>
            <p:nvPr/>
          </p:nvSpPr>
          <p:spPr>
            <a:xfrm flipH="false" flipV="false" rot="0">
              <a:off x="0" y="0"/>
              <a:ext cx="4991100" cy="443230"/>
            </a:xfrm>
            <a:custGeom>
              <a:avLst/>
              <a:gdLst/>
              <a:ahLst/>
              <a:cxnLst/>
              <a:rect r="r" b="b" t="t" l="l"/>
              <a:pathLst>
                <a:path h="443230" w="4991100">
                  <a:moveTo>
                    <a:pt x="4991100" y="443230"/>
                  </a:moveTo>
                  <a:lnTo>
                    <a:pt x="0" y="443230"/>
                  </a:lnTo>
                  <a:lnTo>
                    <a:pt x="0" y="0"/>
                  </a:lnTo>
                  <a:lnTo>
                    <a:pt x="4991100" y="0"/>
                  </a:lnTo>
                  <a:lnTo>
                    <a:pt x="4991100" y="443230"/>
                  </a:lnTo>
                  <a:close/>
                </a:path>
              </a:pathLst>
            </a:custGeom>
            <a:blipFill>
              <a:blip r:embed="rId4"/>
              <a:stretch>
                <a:fillRect l="-2856" t="-34555" r="-838" b="-85845"/>
              </a:stretch>
            </a:blipFill>
          </p:spPr>
        </p:sp>
      </p:grpSp>
      <p:sp>
        <p:nvSpPr>
          <p:cNvPr name="Freeform 8" id="8"/>
          <p:cNvSpPr/>
          <p:nvPr/>
        </p:nvSpPr>
        <p:spPr>
          <a:xfrm flipH="false" flipV="false" rot="0">
            <a:off x="2662158" y="4232496"/>
            <a:ext cx="6481842" cy="6964730"/>
          </a:xfrm>
          <a:custGeom>
            <a:avLst/>
            <a:gdLst/>
            <a:ahLst/>
            <a:cxnLst/>
            <a:rect r="r" b="b" t="t" l="l"/>
            <a:pathLst>
              <a:path h="6964730" w="6481842">
                <a:moveTo>
                  <a:pt x="0" y="0"/>
                </a:moveTo>
                <a:lnTo>
                  <a:pt x="6481842" y="0"/>
                </a:lnTo>
                <a:lnTo>
                  <a:pt x="6481842" y="6964730"/>
                </a:lnTo>
                <a:lnTo>
                  <a:pt x="0" y="6964730"/>
                </a:lnTo>
                <a:lnTo>
                  <a:pt x="0" y="0"/>
                </a:lnTo>
                <a:close/>
              </a:path>
            </a:pathLst>
          </a:custGeom>
          <a:blipFill>
            <a:blip r:embed="rId5"/>
            <a:stretch>
              <a:fillRect l="0" t="0" r="0" b="0"/>
            </a:stretch>
          </a:blipFill>
          <a:ln cap="sq">
            <a:noFill/>
            <a:prstDash val="solid"/>
            <a:miter/>
          </a:ln>
        </p:spPr>
      </p:sp>
      <p:pic>
        <p:nvPicPr>
          <p:cNvPr name="Picture 9" id="9"/>
          <p:cNvPicPr>
            <a:picLocks noChangeAspect="true"/>
          </p:cNvPicPr>
          <p:nvPr/>
        </p:nvPicPr>
        <p:blipFill>
          <a:blip r:embed="rId6"/>
          <a:srcRect l="0" t="0" r="0" b="0"/>
          <a:stretch>
            <a:fillRect/>
          </a:stretch>
        </p:blipFill>
        <p:spPr>
          <a:xfrm flipH="false" flipV="false" rot="0">
            <a:off x="5626448" y="7329938"/>
            <a:ext cx="2134966" cy="2200995"/>
          </a:xfrm>
          <a:prstGeom prst="rect">
            <a:avLst/>
          </a:prstGeom>
        </p:spPr>
      </p:pic>
      <p:sp>
        <p:nvSpPr>
          <p:cNvPr name="TextBox 10" id="10"/>
          <p:cNvSpPr txBox="true"/>
          <p:nvPr/>
        </p:nvSpPr>
        <p:spPr>
          <a:xfrm rot="0">
            <a:off x="1088993" y="1152525"/>
            <a:ext cx="8499533" cy="5033010"/>
          </a:xfrm>
          <a:prstGeom prst="rect">
            <a:avLst/>
          </a:prstGeom>
        </p:spPr>
        <p:txBody>
          <a:bodyPr anchor="t" rtlCol="false" tIns="0" lIns="0" bIns="0" rIns="0">
            <a:spAutoFit/>
          </a:bodyPr>
          <a:lstStyle/>
          <a:p>
            <a:pPr algn="l" marL="0" indent="0" lvl="0">
              <a:lnSpc>
                <a:spcPts val="9944"/>
              </a:lnSpc>
              <a:spcBef>
                <a:spcPct val="0"/>
              </a:spcBef>
            </a:pPr>
            <a:r>
              <a:rPr lang="en-US" sz="8499" spc="1104" strike="noStrike" u="none">
                <a:solidFill>
                  <a:srgbClr val="FFFFFF"/>
                </a:solidFill>
                <a:latin typeface="Pagkaki"/>
                <a:ea typeface="Pagkaki"/>
                <a:cs typeface="Pagkaki"/>
                <a:sym typeface="Pagkaki"/>
              </a:rPr>
              <a:t>A PICTURE</a:t>
            </a:r>
          </a:p>
          <a:p>
            <a:pPr algn="l" marL="0" indent="0" lvl="0">
              <a:lnSpc>
                <a:spcPts val="9944"/>
              </a:lnSpc>
              <a:spcBef>
                <a:spcPct val="0"/>
              </a:spcBef>
            </a:pPr>
            <a:r>
              <a:rPr lang="en-US" sz="8499" spc="1104" strike="noStrike" u="none">
                <a:solidFill>
                  <a:srgbClr val="FFFFFF"/>
                </a:solidFill>
                <a:latin typeface="Pagkaki"/>
                <a:ea typeface="Pagkaki"/>
                <a:cs typeface="Pagkaki"/>
                <a:sym typeface="Pagkaki"/>
              </a:rPr>
              <a:t>IS WORTH A THOUSAND WORDS</a:t>
            </a:r>
          </a:p>
        </p:txBody>
      </p:sp>
      <p:sp>
        <p:nvSpPr>
          <p:cNvPr name="Freeform 11" id="11"/>
          <p:cNvSpPr/>
          <p:nvPr/>
        </p:nvSpPr>
        <p:spPr>
          <a:xfrm flipH="false" flipV="false" rot="-1102752">
            <a:off x="8233772" y="2532629"/>
            <a:ext cx="2622511" cy="1783308"/>
          </a:xfrm>
          <a:custGeom>
            <a:avLst/>
            <a:gdLst/>
            <a:ahLst/>
            <a:cxnLst/>
            <a:rect r="r" b="b" t="t" l="l"/>
            <a:pathLst>
              <a:path h="1783308" w="2622511">
                <a:moveTo>
                  <a:pt x="0" y="0"/>
                </a:moveTo>
                <a:lnTo>
                  <a:pt x="2622511" y="0"/>
                </a:lnTo>
                <a:lnTo>
                  <a:pt x="2622511" y="1783308"/>
                </a:lnTo>
                <a:lnTo>
                  <a:pt x="0" y="178330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0">
            <a:off x="2387868" y="6148081"/>
            <a:ext cx="2950892" cy="3692309"/>
          </a:xfrm>
          <a:custGeom>
            <a:avLst/>
            <a:gdLst/>
            <a:ahLst/>
            <a:cxnLst/>
            <a:rect r="r" b="b" t="t" l="l"/>
            <a:pathLst>
              <a:path h="3692309" w="2950892">
                <a:moveTo>
                  <a:pt x="0" y="0"/>
                </a:moveTo>
                <a:lnTo>
                  <a:pt x="2950892" y="0"/>
                </a:lnTo>
                <a:lnTo>
                  <a:pt x="2950892" y="3692310"/>
                </a:lnTo>
                <a:lnTo>
                  <a:pt x="0" y="3692310"/>
                </a:lnTo>
                <a:lnTo>
                  <a:pt x="0" y="0"/>
                </a:lnTo>
                <a:close/>
              </a:path>
            </a:pathLst>
          </a:custGeom>
          <a:blipFill>
            <a:blip r:embed="rId9"/>
            <a:stretch>
              <a:fillRect l="0" t="0" r="0" b="0"/>
            </a:stretch>
          </a:blipFill>
          <a:ln cap="sq">
            <a:noFill/>
            <a:prstDash val="solid"/>
            <a:miter/>
          </a:ln>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332751">
            <a:off x="4530886" y="2928695"/>
            <a:ext cx="5094445" cy="5089675"/>
            <a:chOff x="0" y="0"/>
            <a:chExt cx="3255264" cy="3252216"/>
          </a:xfrm>
        </p:grpSpPr>
        <p:sp>
          <p:nvSpPr>
            <p:cNvPr name="Freeform 6" id="6"/>
            <p:cNvSpPr/>
            <p:nvPr/>
          </p:nvSpPr>
          <p:spPr>
            <a:xfrm flipH="false" flipV="false" rot="0">
              <a:off x="0" y="0"/>
              <a:ext cx="3255264" cy="3252216"/>
            </a:xfrm>
            <a:custGeom>
              <a:avLst/>
              <a:gdLst/>
              <a:ahLst/>
              <a:cxnLst/>
              <a:rect r="r" b="b" t="t" l="l"/>
              <a:pathLst>
                <a:path h="3252216" w="3255264">
                  <a:moveTo>
                    <a:pt x="3255264" y="3252216"/>
                  </a:moveTo>
                  <a:lnTo>
                    <a:pt x="0" y="3252216"/>
                  </a:lnTo>
                  <a:lnTo>
                    <a:pt x="0" y="0"/>
                  </a:lnTo>
                  <a:lnTo>
                    <a:pt x="3255264" y="0"/>
                  </a:lnTo>
                  <a:lnTo>
                    <a:pt x="3255264" y="3252216"/>
                  </a:lnTo>
                  <a:close/>
                </a:path>
              </a:pathLst>
            </a:custGeom>
            <a:blipFill>
              <a:blip r:embed="rId3"/>
              <a:stretch>
                <a:fillRect l="-15" t="0" r="-15" b="0"/>
              </a:stretch>
            </a:blipFill>
          </p:spPr>
        </p:sp>
        <p:sp>
          <p:nvSpPr>
            <p:cNvPr name="Freeform 7" id="7"/>
            <p:cNvSpPr/>
            <p:nvPr/>
          </p:nvSpPr>
          <p:spPr>
            <a:xfrm flipH="false" flipV="false" rot="0">
              <a:off x="178784" y="170440"/>
              <a:ext cx="2903731" cy="2875349"/>
            </a:xfrm>
            <a:custGeom>
              <a:avLst/>
              <a:gdLst/>
              <a:ahLst/>
              <a:cxnLst/>
              <a:rect r="r" b="b" t="t" l="l"/>
              <a:pathLst>
                <a:path h="2875349" w="2903731">
                  <a:moveTo>
                    <a:pt x="65607" y="158"/>
                  </a:moveTo>
                  <a:lnTo>
                    <a:pt x="2878476" y="31987"/>
                  </a:lnTo>
                  <a:cubicBezTo>
                    <a:pt x="2892501" y="32145"/>
                    <a:pt x="2903731" y="43665"/>
                    <a:pt x="2903531" y="57691"/>
                  </a:cubicBezTo>
                  <a:lnTo>
                    <a:pt x="2863754" y="2850091"/>
                  </a:lnTo>
                  <a:cubicBezTo>
                    <a:pt x="2863553" y="2864142"/>
                    <a:pt x="2851959" y="2875349"/>
                    <a:pt x="2837909" y="2875069"/>
                  </a:cubicBezTo>
                  <a:lnTo>
                    <a:pt x="25041" y="2819370"/>
                  </a:lnTo>
                  <a:cubicBezTo>
                    <a:pt x="11100" y="2819094"/>
                    <a:pt x="0" y="2807608"/>
                    <a:pt x="200" y="2793665"/>
                  </a:cubicBezTo>
                  <a:lnTo>
                    <a:pt x="39977" y="25136"/>
                  </a:lnTo>
                  <a:cubicBezTo>
                    <a:pt x="40179" y="11171"/>
                    <a:pt x="51641" y="0"/>
                    <a:pt x="65607" y="158"/>
                  </a:cubicBezTo>
                  <a:close/>
                </a:path>
              </a:pathLst>
            </a:custGeom>
            <a:blipFill>
              <a:blip r:embed="rId4"/>
              <a:stretch>
                <a:fillRect l="-24265" t="0" r="-24265" b="0"/>
              </a:stretch>
            </a:blipFill>
          </p:spPr>
        </p:sp>
      </p:grpSp>
      <p:sp>
        <p:nvSpPr>
          <p:cNvPr name="Freeform 8" id="8"/>
          <p:cNvSpPr/>
          <p:nvPr/>
        </p:nvSpPr>
        <p:spPr>
          <a:xfrm flipH="true" flipV="false" rot="0">
            <a:off x="317793" y="7013082"/>
            <a:ext cx="5807274" cy="3550180"/>
          </a:xfrm>
          <a:custGeom>
            <a:avLst/>
            <a:gdLst/>
            <a:ahLst/>
            <a:cxnLst/>
            <a:rect r="r" b="b" t="t" l="l"/>
            <a:pathLst>
              <a:path h="3550180" w="5807274">
                <a:moveTo>
                  <a:pt x="5807274" y="0"/>
                </a:moveTo>
                <a:lnTo>
                  <a:pt x="0" y="0"/>
                </a:lnTo>
                <a:lnTo>
                  <a:pt x="0" y="3550180"/>
                </a:lnTo>
                <a:lnTo>
                  <a:pt x="5807274" y="3550180"/>
                </a:lnTo>
                <a:lnTo>
                  <a:pt x="5807274" y="0"/>
                </a:lnTo>
                <a:close/>
              </a:path>
            </a:pathLst>
          </a:custGeom>
          <a:blipFill>
            <a:blip r:embed="rId5"/>
            <a:stretch>
              <a:fillRect l="0" t="0" r="0" b="0"/>
            </a:stretch>
          </a:blipFill>
          <a:ln cap="sq">
            <a:noFill/>
            <a:prstDash val="solid"/>
            <a:miter/>
          </a:ln>
        </p:spPr>
      </p:sp>
      <p:sp>
        <p:nvSpPr>
          <p:cNvPr name="Freeform 9" id="9"/>
          <p:cNvSpPr/>
          <p:nvPr/>
        </p:nvSpPr>
        <p:spPr>
          <a:xfrm flipH="false" flipV="false" rot="0">
            <a:off x="15156021" y="4932280"/>
            <a:ext cx="3395814" cy="4656052"/>
          </a:xfrm>
          <a:custGeom>
            <a:avLst/>
            <a:gdLst/>
            <a:ahLst/>
            <a:cxnLst/>
            <a:rect r="r" b="b" t="t" l="l"/>
            <a:pathLst>
              <a:path h="4656052" w="3395814">
                <a:moveTo>
                  <a:pt x="0" y="0"/>
                </a:moveTo>
                <a:lnTo>
                  <a:pt x="3395814" y="0"/>
                </a:lnTo>
                <a:lnTo>
                  <a:pt x="3395814" y="4656052"/>
                </a:lnTo>
                <a:lnTo>
                  <a:pt x="0" y="4656052"/>
                </a:lnTo>
                <a:lnTo>
                  <a:pt x="0" y="0"/>
                </a:lnTo>
                <a:close/>
              </a:path>
            </a:pathLst>
          </a:custGeom>
          <a:blipFill>
            <a:blip r:embed="rId6"/>
            <a:stretch>
              <a:fillRect l="0" t="0" r="0" b="0"/>
            </a:stretch>
          </a:blipFill>
          <a:ln cap="sq">
            <a:noFill/>
            <a:prstDash val="solid"/>
            <a:miter/>
          </a:ln>
        </p:spPr>
      </p:sp>
      <p:grpSp>
        <p:nvGrpSpPr>
          <p:cNvPr name="Group 10" id="10"/>
          <p:cNvGrpSpPr>
            <a:grpSpLocks noChangeAspect="true"/>
          </p:cNvGrpSpPr>
          <p:nvPr/>
        </p:nvGrpSpPr>
        <p:grpSpPr>
          <a:xfrm rot="-708542">
            <a:off x="9499603" y="3498924"/>
            <a:ext cx="4262246" cy="6019627"/>
            <a:chOff x="0" y="0"/>
            <a:chExt cx="3267456" cy="4614672"/>
          </a:xfrm>
        </p:grpSpPr>
        <p:sp>
          <p:nvSpPr>
            <p:cNvPr name="Freeform 11" id="11"/>
            <p:cNvSpPr/>
            <p:nvPr/>
          </p:nvSpPr>
          <p:spPr>
            <a:xfrm flipH="false" flipV="false" rot="0">
              <a:off x="0" y="0"/>
              <a:ext cx="3267456" cy="4618736"/>
            </a:xfrm>
            <a:custGeom>
              <a:avLst/>
              <a:gdLst/>
              <a:ahLst/>
              <a:cxnLst/>
              <a:rect r="r" b="b" t="t" l="l"/>
              <a:pathLst>
                <a:path h="4618736" w="3267456">
                  <a:moveTo>
                    <a:pt x="3267456" y="4618736"/>
                  </a:moveTo>
                  <a:lnTo>
                    <a:pt x="0" y="4618736"/>
                  </a:lnTo>
                  <a:lnTo>
                    <a:pt x="0" y="0"/>
                  </a:lnTo>
                  <a:lnTo>
                    <a:pt x="3267456" y="0"/>
                  </a:lnTo>
                  <a:lnTo>
                    <a:pt x="3267456" y="4618736"/>
                  </a:lnTo>
                  <a:close/>
                </a:path>
              </a:pathLst>
            </a:custGeom>
            <a:blipFill>
              <a:blip r:embed="rId7"/>
              <a:stretch>
                <a:fillRect l="-4" t="0" r="-4" b="0"/>
              </a:stretch>
            </a:blipFill>
          </p:spPr>
        </p:sp>
        <p:sp>
          <p:nvSpPr>
            <p:cNvPr name="Freeform 12" id="12"/>
            <p:cNvSpPr/>
            <p:nvPr/>
          </p:nvSpPr>
          <p:spPr>
            <a:xfrm flipH="false" flipV="false" rot="0">
              <a:off x="56770" y="48203"/>
              <a:ext cx="3142190" cy="3592604"/>
            </a:xfrm>
            <a:custGeom>
              <a:avLst/>
              <a:gdLst/>
              <a:ahLst/>
              <a:cxnLst/>
              <a:rect r="r" b="b" t="t" l="l"/>
              <a:pathLst>
                <a:path h="3592604" w="3142190">
                  <a:moveTo>
                    <a:pt x="3142190" y="35325"/>
                  </a:moveTo>
                  <a:lnTo>
                    <a:pt x="3106219" y="3592604"/>
                  </a:lnTo>
                  <a:lnTo>
                    <a:pt x="0" y="3558211"/>
                  </a:lnTo>
                  <a:lnTo>
                    <a:pt x="28183" y="0"/>
                  </a:lnTo>
                  <a:lnTo>
                    <a:pt x="3142190" y="35325"/>
                  </a:lnTo>
                  <a:close/>
                </a:path>
              </a:pathLst>
            </a:custGeom>
            <a:blipFill>
              <a:blip r:embed="rId8"/>
              <a:stretch>
                <a:fillRect l="0" t="-4664" r="0" b="-4664"/>
              </a:stretch>
            </a:blipFill>
          </p:spPr>
        </p:sp>
      </p:grpSp>
      <p:sp>
        <p:nvSpPr>
          <p:cNvPr name="Freeform 13" id="13"/>
          <p:cNvSpPr/>
          <p:nvPr/>
        </p:nvSpPr>
        <p:spPr>
          <a:xfrm flipH="false" flipV="false" rot="-405844">
            <a:off x="5304254" y="3429303"/>
            <a:ext cx="1181152" cy="1146791"/>
          </a:xfrm>
          <a:custGeom>
            <a:avLst/>
            <a:gdLst/>
            <a:ahLst/>
            <a:cxnLst/>
            <a:rect r="r" b="b" t="t" l="l"/>
            <a:pathLst>
              <a:path h="1146791" w="1181152">
                <a:moveTo>
                  <a:pt x="0" y="0"/>
                </a:moveTo>
                <a:lnTo>
                  <a:pt x="1181152" y="0"/>
                </a:lnTo>
                <a:lnTo>
                  <a:pt x="1181152" y="1146791"/>
                </a:lnTo>
                <a:lnTo>
                  <a:pt x="0" y="114679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675782">
            <a:off x="11068198" y="8244419"/>
            <a:ext cx="2000432" cy="1087507"/>
          </a:xfrm>
          <a:custGeom>
            <a:avLst/>
            <a:gdLst/>
            <a:ahLst/>
            <a:cxnLst/>
            <a:rect r="r" b="b" t="t" l="l"/>
            <a:pathLst>
              <a:path h="1087507" w="2000432">
                <a:moveTo>
                  <a:pt x="0" y="0"/>
                </a:moveTo>
                <a:lnTo>
                  <a:pt x="2000431" y="0"/>
                </a:lnTo>
                <a:lnTo>
                  <a:pt x="2000431" y="1087507"/>
                </a:lnTo>
                <a:lnTo>
                  <a:pt x="0" y="108750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5" id="15"/>
          <p:cNvSpPr txBox="true"/>
          <p:nvPr/>
        </p:nvSpPr>
        <p:spPr>
          <a:xfrm rot="0">
            <a:off x="544619" y="828675"/>
            <a:ext cx="17198762" cy="1639569"/>
          </a:xfrm>
          <a:prstGeom prst="rect">
            <a:avLst/>
          </a:prstGeom>
        </p:spPr>
        <p:txBody>
          <a:bodyPr anchor="t" rtlCol="false" tIns="0" lIns="0" bIns="0" rIns="0">
            <a:spAutoFit/>
          </a:bodyPr>
          <a:lstStyle/>
          <a:p>
            <a:pPr algn="ctr" marL="0" indent="0" lvl="0">
              <a:lnSpc>
                <a:spcPts val="13490"/>
              </a:lnSpc>
              <a:spcBef>
                <a:spcPct val="0"/>
              </a:spcBef>
            </a:pPr>
            <a:r>
              <a:rPr lang="en-US" sz="9500" spc="950">
                <a:solidFill>
                  <a:srgbClr val="FFFFFF"/>
                </a:solidFill>
                <a:latin typeface="Pagkaki"/>
                <a:ea typeface="Pagkaki"/>
                <a:cs typeface="Pagkaki"/>
                <a:sym typeface="Pagkaki"/>
              </a:rPr>
              <a:t>CURRENT OBSESSIONS</a:t>
            </a:r>
          </a:p>
        </p:txBody>
      </p:sp>
      <p:sp>
        <p:nvSpPr>
          <p:cNvPr name="TextBox 16" id="16"/>
          <p:cNvSpPr txBox="true"/>
          <p:nvPr/>
        </p:nvSpPr>
        <p:spPr>
          <a:xfrm rot="0">
            <a:off x="544619" y="3212661"/>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17" id="17"/>
          <p:cNvSpPr txBox="true"/>
          <p:nvPr/>
        </p:nvSpPr>
        <p:spPr>
          <a:xfrm rot="0">
            <a:off x="544619" y="5506306"/>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18" id="18"/>
          <p:cNvSpPr txBox="true"/>
          <p:nvPr/>
        </p:nvSpPr>
        <p:spPr>
          <a:xfrm rot="0">
            <a:off x="13388548" y="3518723"/>
            <a:ext cx="3870752"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a:t>
            </a:r>
          </a:p>
        </p:txBody>
      </p:sp>
      <p:sp>
        <p:nvSpPr>
          <p:cNvPr name="TextBox 19" id="19"/>
          <p:cNvSpPr txBox="true"/>
          <p:nvPr/>
        </p:nvSpPr>
        <p:spPr>
          <a:xfrm rot="0">
            <a:off x="1441669" y="2638635"/>
            <a:ext cx="2076651"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Item 1</a:t>
            </a:r>
          </a:p>
        </p:txBody>
      </p:sp>
      <p:sp>
        <p:nvSpPr>
          <p:cNvPr name="TextBox 20" id="20"/>
          <p:cNvSpPr txBox="true"/>
          <p:nvPr/>
        </p:nvSpPr>
        <p:spPr>
          <a:xfrm rot="0">
            <a:off x="1441669" y="4932280"/>
            <a:ext cx="2076651"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Item 2</a:t>
            </a:r>
          </a:p>
        </p:txBody>
      </p:sp>
      <p:sp>
        <p:nvSpPr>
          <p:cNvPr name="TextBox 21" id="21"/>
          <p:cNvSpPr txBox="true"/>
          <p:nvPr/>
        </p:nvSpPr>
        <p:spPr>
          <a:xfrm rot="0">
            <a:off x="14285599" y="2944698"/>
            <a:ext cx="2076651" cy="419100"/>
          </a:xfrm>
          <a:prstGeom prst="rect">
            <a:avLst/>
          </a:prstGeom>
        </p:spPr>
        <p:txBody>
          <a:bodyPr anchor="t" rtlCol="false" tIns="0" lIns="0" bIns="0" rIns="0">
            <a:spAutoFit/>
          </a:bodyPr>
          <a:lstStyle/>
          <a:p>
            <a:pPr algn="ctr" marL="0" indent="0" lvl="0">
              <a:lnSpc>
                <a:spcPts val="3360"/>
              </a:lnSpc>
              <a:spcBef>
                <a:spcPct val="0"/>
              </a:spcBef>
            </a:pPr>
            <a:r>
              <a:rPr lang="en-US" sz="2800">
                <a:solidFill>
                  <a:srgbClr val="FFFFFF"/>
                </a:solidFill>
                <a:latin typeface="Circe Bold"/>
                <a:ea typeface="Circe Bold"/>
                <a:cs typeface="Circe Bold"/>
                <a:sym typeface="Circe Bold"/>
              </a:rPr>
              <a:t>Item 3</a:t>
            </a:r>
          </a:p>
        </p:txBody>
      </p:sp>
      <p:pic>
        <p:nvPicPr>
          <p:cNvPr name="Picture 22" id="22"/>
          <p:cNvPicPr>
            <a:picLocks noChangeAspect="true"/>
          </p:cNvPicPr>
          <p:nvPr/>
        </p:nvPicPr>
        <p:blipFill>
          <a:blip r:embed="rId13"/>
          <a:srcRect l="0" t="0" r="0" b="0"/>
          <a:stretch>
            <a:fillRect/>
          </a:stretch>
        </p:blipFill>
        <p:spPr>
          <a:xfrm flipH="false" flipV="false" rot="0">
            <a:off x="4714083" y="8059535"/>
            <a:ext cx="2821968" cy="2850472"/>
          </a:xfrm>
          <a:prstGeom prst="rect">
            <a:avLst/>
          </a:prstGeom>
        </p:spPr>
      </p:pic>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p:nvPr/>
        </p:nvGrpSpPr>
        <p:grpSpPr>
          <a:xfrm rot="5400000">
            <a:off x="12451478" y="4055166"/>
            <a:ext cx="240863" cy="200144"/>
            <a:chOff x="0" y="0"/>
            <a:chExt cx="855890" cy="711200"/>
          </a:xfrm>
        </p:grpSpPr>
        <p:sp>
          <p:nvSpPr>
            <p:cNvPr name="Freeform 6" id="6"/>
            <p:cNvSpPr/>
            <p:nvPr/>
          </p:nvSpPr>
          <p:spPr>
            <a:xfrm flipH="false" flipV="false" rot="0">
              <a:off x="0" y="0"/>
              <a:ext cx="855890" cy="711200"/>
            </a:xfrm>
            <a:custGeom>
              <a:avLst/>
              <a:gdLst/>
              <a:ahLst/>
              <a:cxnLst/>
              <a:rect r="r" b="b" t="t" l="l"/>
              <a:pathLst>
                <a:path h="711200" w="855890">
                  <a:moveTo>
                    <a:pt x="427945" y="0"/>
                  </a:moveTo>
                  <a:lnTo>
                    <a:pt x="855890" y="711200"/>
                  </a:lnTo>
                  <a:lnTo>
                    <a:pt x="0" y="711200"/>
                  </a:lnTo>
                  <a:lnTo>
                    <a:pt x="427945" y="0"/>
                  </a:lnTo>
                  <a:close/>
                </a:path>
              </a:pathLst>
            </a:custGeom>
            <a:solidFill>
              <a:srgbClr val="FFFFFF"/>
            </a:solidFill>
            <a:ln cap="sq">
              <a:noFill/>
              <a:prstDash val="solid"/>
              <a:miter/>
            </a:ln>
          </p:spPr>
        </p:sp>
        <p:sp>
          <p:nvSpPr>
            <p:cNvPr name="TextBox 7" id="7"/>
            <p:cNvSpPr txBox="true"/>
            <p:nvPr/>
          </p:nvSpPr>
          <p:spPr>
            <a:xfrm>
              <a:off x="133733" y="292100"/>
              <a:ext cx="588425" cy="368300"/>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8" id="8"/>
          <p:cNvGrpSpPr/>
          <p:nvPr/>
        </p:nvGrpSpPr>
        <p:grpSpPr>
          <a:xfrm rot="5400000">
            <a:off x="12451478" y="4721019"/>
            <a:ext cx="240863" cy="200144"/>
            <a:chOff x="0" y="0"/>
            <a:chExt cx="855890" cy="711200"/>
          </a:xfrm>
        </p:grpSpPr>
        <p:sp>
          <p:nvSpPr>
            <p:cNvPr name="Freeform 9" id="9"/>
            <p:cNvSpPr/>
            <p:nvPr/>
          </p:nvSpPr>
          <p:spPr>
            <a:xfrm flipH="false" flipV="false" rot="0">
              <a:off x="0" y="0"/>
              <a:ext cx="855890" cy="711200"/>
            </a:xfrm>
            <a:custGeom>
              <a:avLst/>
              <a:gdLst/>
              <a:ahLst/>
              <a:cxnLst/>
              <a:rect r="r" b="b" t="t" l="l"/>
              <a:pathLst>
                <a:path h="711200" w="855890">
                  <a:moveTo>
                    <a:pt x="427945" y="0"/>
                  </a:moveTo>
                  <a:lnTo>
                    <a:pt x="855890" y="711200"/>
                  </a:lnTo>
                  <a:lnTo>
                    <a:pt x="0" y="711200"/>
                  </a:lnTo>
                  <a:lnTo>
                    <a:pt x="427945" y="0"/>
                  </a:lnTo>
                  <a:close/>
                </a:path>
              </a:pathLst>
            </a:custGeom>
            <a:solidFill>
              <a:srgbClr val="FFFFFF"/>
            </a:solidFill>
            <a:ln cap="sq">
              <a:noFill/>
              <a:prstDash val="solid"/>
              <a:miter/>
            </a:ln>
          </p:spPr>
        </p:sp>
        <p:sp>
          <p:nvSpPr>
            <p:cNvPr name="TextBox 10" id="10"/>
            <p:cNvSpPr txBox="true"/>
            <p:nvPr/>
          </p:nvSpPr>
          <p:spPr>
            <a:xfrm>
              <a:off x="133733" y="292100"/>
              <a:ext cx="588425" cy="368300"/>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11" id="11"/>
          <p:cNvGrpSpPr/>
          <p:nvPr/>
        </p:nvGrpSpPr>
        <p:grpSpPr>
          <a:xfrm rot="5400000">
            <a:off x="12451478" y="5386873"/>
            <a:ext cx="240863" cy="200144"/>
            <a:chOff x="0" y="0"/>
            <a:chExt cx="855890" cy="711200"/>
          </a:xfrm>
        </p:grpSpPr>
        <p:sp>
          <p:nvSpPr>
            <p:cNvPr name="Freeform 12" id="12"/>
            <p:cNvSpPr/>
            <p:nvPr/>
          </p:nvSpPr>
          <p:spPr>
            <a:xfrm flipH="false" flipV="false" rot="0">
              <a:off x="0" y="0"/>
              <a:ext cx="855890" cy="711200"/>
            </a:xfrm>
            <a:custGeom>
              <a:avLst/>
              <a:gdLst/>
              <a:ahLst/>
              <a:cxnLst/>
              <a:rect r="r" b="b" t="t" l="l"/>
              <a:pathLst>
                <a:path h="711200" w="855890">
                  <a:moveTo>
                    <a:pt x="427945" y="0"/>
                  </a:moveTo>
                  <a:lnTo>
                    <a:pt x="855890" y="711200"/>
                  </a:lnTo>
                  <a:lnTo>
                    <a:pt x="0" y="711200"/>
                  </a:lnTo>
                  <a:lnTo>
                    <a:pt x="427945" y="0"/>
                  </a:lnTo>
                  <a:close/>
                </a:path>
              </a:pathLst>
            </a:custGeom>
            <a:solidFill>
              <a:srgbClr val="FFFFFF"/>
            </a:solidFill>
            <a:ln cap="sq">
              <a:noFill/>
              <a:prstDash val="solid"/>
              <a:miter/>
            </a:ln>
          </p:spPr>
        </p:sp>
        <p:sp>
          <p:nvSpPr>
            <p:cNvPr name="TextBox 13" id="13"/>
            <p:cNvSpPr txBox="true"/>
            <p:nvPr/>
          </p:nvSpPr>
          <p:spPr>
            <a:xfrm>
              <a:off x="133733" y="292100"/>
              <a:ext cx="588425" cy="368300"/>
            </a:xfrm>
            <a:prstGeom prst="rect">
              <a:avLst/>
            </a:prstGeom>
          </p:spPr>
          <p:txBody>
            <a:bodyPr anchor="ctr" rtlCol="false" tIns="50800" lIns="50800" bIns="50800" rIns="50800"/>
            <a:lstStyle/>
            <a:p>
              <a:pPr algn="ctr" marL="0" indent="0" lvl="0">
                <a:lnSpc>
                  <a:spcPts val="2940"/>
                </a:lnSpc>
                <a:spcBef>
                  <a:spcPct val="0"/>
                </a:spcBef>
              </a:pPr>
            </a:p>
          </p:txBody>
        </p:sp>
      </p:grpSp>
      <p:grpSp>
        <p:nvGrpSpPr>
          <p:cNvPr name="Group 14" id="14"/>
          <p:cNvGrpSpPr/>
          <p:nvPr/>
        </p:nvGrpSpPr>
        <p:grpSpPr>
          <a:xfrm rot="5400000">
            <a:off x="12451478" y="6052726"/>
            <a:ext cx="240863" cy="200144"/>
            <a:chOff x="0" y="0"/>
            <a:chExt cx="855890" cy="711200"/>
          </a:xfrm>
        </p:grpSpPr>
        <p:sp>
          <p:nvSpPr>
            <p:cNvPr name="Freeform 15" id="15"/>
            <p:cNvSpPr/>
            <p:nvPr/>
          </p:nvSpPr>
          <p:spPr>
            <a:xfrm flipH="false" flipV="false" rot="0">
              <a:off x="0" y="0"/>
              <a:ext cx="855890" cy="711200"/>
            </a:xfrm>
            <a:custGeom>
              <a:avLst/>
              <a:gdLst/>
              <a:ahLst/>
              <a:cxnLst/>
              <a:rect r="r" b="b" t="t" l="l"/>
              <a:pathLst>
                <a:path h="711200" w="855890">
                  <a:moveTo>
                    <a:pt x="427945" y="0"/>
                  </a:moveTo>
                  <a:lnTo>
                    <a:pt x="855890" y="711200"/>
                  </a:lnTo>
                  <a:lnTo>
                    <a:pt x="0" y="711200"/>
                  </a:lnTo>
                  <a:lnTo>
                    <a:pt x="427945" y="0"/>
                  </a:lnTo>
                  <a:close/>
                </a:path>
              </a:pathLst>
            </a:custGeom>
            <a:solidFill>
              <a:srgbClr val="FFFFFF"/>
            </a:solidFill>
            <a:ln cap="sq">
              <a:noFill/>
              <a:prstDash val="solid"/>
              <a:miter/>
            </a:ln>
          </p:spPr>
        </p:sp>
        <p:sp>
          <p:nvSpPr>
            <p:cNvPr name="TextBox 16" id="16"/>
            <p:cNvSpPr txBox="true"/>
            <p:nvPr/>
          </p:nvSpPr>
          <p:spPr>
            <a:xfrm>
              <a:off x="133733" y="292100"/>
              <a:ext cx="588425" cy="368300"/>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Freeform 17" id="17"/>
          <p:cNvSpPr/>
          <p:nvPr/>
        </p:nvSpPr>
        <p:spPr>
          <a:xfrm flipH="false" flipV="false" rot="0">
            <a:off x="11878254" y="6749612"/>
            <a:ext cx="5264703" cy="2807842"/>
          </a:xfrm>
          <a:custGeom>
            <a:avLst/>
            <a:gdLst/>
            <a:ahLst/>
            <a:cxnLst/>
            <a:rect r="r" b="b" t="t" l="l"/>
            <a:pathLst>
              <a:path h="2807842" w="5264703">
                <a:moveTo>
                  <a:pt x="0" y="0"/>
                </a:moveTo>
                <a:lnTo>
                  <a:pt x="5264703" y="0"/>
                </a:lnTo>
                <a:lnTo>
                  <a:pt x="5264703" y="2807841"/>
                </a:lnTo>
                <a:lnTo>
                  <a:pt x="0" y="2807841"/>
                </a:lnTo>
                <a:lnTo>
                  <a:pt x="0" y="0"/>
                </a:lnTo>
                <a:close/>
              </a:path>
            </a:pathLst>
          </a:custGeom>
          <a:blipFill>
            <a:blip r:embed="rId3"/>
            <a:stretch>
              <a:fillRect l="0" t="0" r="0" b="0"/>
            </a:stretch>
          </a:blipFill>
          <a:ln cap="sq">
            <a:noFill/>
            <a:prstDash val="solid"/>
            <a:miter/>
          </a:ln>
        </p:spPr>
      </p:sp>
      <p:pic>
        <p:nvPicPr>
          <p:cNvPr name="Picture 18" id="18"/>
          <p:cNvPicPr>
            <a:picLocks noChangeAspect="true"/>
          </p:cNvPicPr>
          <p:nvPr/>
        </p:nvPicPr>
        <p:blipFill>
          <a:blip r:embed="rId4"/>
          <a:stretch>
            <a:fillRect/>
          </a:stretch>
        </p:blipFill>
        <p:spPr>
          <a:xfrm rot="0">
            <a:off x="1214417" y="8909981"/>
            <a:ext cx="2425765" cy="687300"/>
          </a:xfrm>
          <a:prstGeom prst="rect">
            <a:avLst/>
          </a:prstGeom>
        </p:spPr>
      </p:pic>
      <p:pic>
        <p:nvPicPr>
          <p:cNvPr name="Picture 19" id="19"/>
          <p:cNvPicPr>
            <a:picLocks noChangeAspect="true"/>
          </p:cNvPicPr>
          <p:nvPr/>
        </p:nvPicPr>
        <p:blipFill>
          <a:blip r:embed="rId5"/>
          <a:stretch>
            <a:fillRect/>
          </a:stretch>
        </p:blipFill>
        <p:spPr>
          <a:xfrm rot="0">
            <a:off x="4027823" y="8909981"/>
            <a:ext cx="2425765" cy="687300"/>
          </a:xfrm>
          <a:prstGeom prst="rect">
            <a:avLst/>
          </a:prstGeom>
        </p:spPr>
      </p:pic>
      <p:pic>
        <p:nvPicPr>
          <p:cNvPr name="Picture 20" id="20"/>
          <p:cNvPicPr>
            <a:picLocks noChangeAspect="true"/>
          </p:cNvPicPr>
          <p:nvPr/>
        </p:nvPicPr>
        <p:blipFill>
          <a:blip r:embed="rId6"/>
          <a:stretch>
            <a:fillRect/>
          </a:stretch>
        </p:blipFill>
        <p:spPr>
          <a:xfrm rot="0">
            <a:off x="6841230" y="8909981"/>
            <a:ext cx="2425765" cy="687300"/>
          </a:xfrm>
          <a:prstGeom prst="rect">
            <a:avLst/>
          </a:prstGeom>
        </p:spPr>
      </p:pic>
      <p:pic>
        <p:nvPicPr>
          <p:cNvPr name="Picture 21" id="21"/>
          <p:cNvPicPr>
            <a:picLocks noChangeAspect="true"/>
          </p:cNvPicPr>
          <p:nvPr/>
        </p:nvPicPr>
        <p:blipFill>
          <a:blip r:embed="rId7"/>
          <a:stretch>
            <a:fillRect/>
          </a:stretch>
        </p:blipFill>
        <p:spPr>
          <a:xfrm rot="0">
            <a:off x="9654636" y="8909981"/>
            <a:ext cx="2425765" cy="687300"/>
          </a:xfrm>
          <a:prstGeom prst="rect">
            <a:avLst/>
          </a:prstGeom>
        </p:spPr>
      </p:pic>
      <p:grpSp>
        <p:nvGrpSpPr>
          <p:cNvPr name="Group 22" id="22"/>
          <p:cNvGrpSpPr>
            <a:grpSpLocks noChangeAspect="true"/>
          </p:cNvGrpSpPr>
          <p:nvPr/>
        </p:nvGrpSpPr>
        <p:grpSpPr>
          <a:xfrm rot="-104563">
            <a:off x="5934052" y="2552377"/>
            <a:ext cx="5340767" cy="5340767"/>
            <a:chOff x="0" y="0"/>
            <a:chExt cx="12700000" cy="12700000"/>
          </a:xfrm>
        </p:grpSpPr>
        <p:sp>
          <p:nvSpPr>
            <p:cNvPr name="Freeform 23" id="23"/>
            <p:cNvSpPr/>
            <p:nvPr/>
          </p:nvSpPr>
          <p:spPr>
            <a:xfrm flipH="false" flipV="false" rot="0">
              <a:off x="3878580" y="-25400"/>
              <a:ext cx="8831580" cy="12733019"/>
            </a:xfrm>
            <a:custGeom>
              <a:avLst/>
              <a:gdLst/>
              <a:ahLst/>
              <a:cxnLst/>
              <a:rect r="r" b="b" t="t" l="l"/>
              <a:pathLst>
                <a:path h="12733019" w="8831580">
                  <a:moveTo>
                    <a:pt x="8831580" y="2540"/>
                  </a:moveTo>
                  <a:cubicBezTo>
                    <a:pt x="8831580" y="2540"/>
                    <a:pt x="3810" y="5080"/>
                    <a:pt x="0" y="0"/>
                  </a:cubicBezTo>
                  <a:lnTo>
                    <a:pt x="568959" y="1257300"/>
                  </a:lnTo>
                  <a:lnTo>
                    <a:pt x="1337309" y="2103120"/>
                  </a:lnTo>
                  <a:lnTo>
                    <a:pt x="1522729" y="5595620"/>
                  </a:lnTo>
                  <a:lnTo>
                    <a:pt x="2012950" y="6838950"/>
                  </a:lnTo>
                  <a:lnTo>
                    <a:pt x="2171700" y="7791450"/>
                  </a:lnTo>
                  <a:lnTo>
                    <a:pt x="2701290" y="8426450"/>
                  </a:lnTo>
                  <a:lnTo>
                    <a:pt x="2926080" y="10383520"/>
                  </a:lnTo>
                  <a:lnTo>
                    <a:pt x="3138170" y="10873739"/>
                  </a:lnTo>
                  <a:lnTo>
                    <a:pt x="3721100" y="11534139"/>
                  </a:lnTo>
                  <a:lnTo>
                    <a:pt x="3972560" y="11878309"/>
                  </a:lnTo>
                  <a:lnTo>
                    <a:pt x="4038600" y="12090399"/>
                  </a:lnTo>
                  <a:lnTo>
                    <a:pt x="4263390" y="12461239"/>
                  </a:lnTo>
                  <a:lnTo>
                    <a:pt x="4309110" y="12564109"/>
                  </a:lnTo>
                  <a:lnTo>
                    <a:pt x="4325620" y="12622529"/>
                  </a:lnTo>
                  <a:lnTo>
                    <a:pt x="4345940" y="12733019"/>
                  </a:lnTo>
                  <a:lnTo>
                    <a:pt x="8830309" y="12733019"/>
                  </a:lnTo>
                </a:path>
              </a:pathLst>
            </a:custGeom>
            <a:blipFill>
              <a:blip r:embed="rId8"/>
              <a:stretch>
                <a:fillRect l="-66881" t="-24620" r="-102648" b="-9"/>
              </a:stretch>
            </a:blipFill>
          </p:spPr>
        </p:sp>
        <p:sp>
          <p:nvSpPr>
            <p:cNvPr name="Freeform 24" id="24"/>
            <p:cNvSpPr/>
            <p:nvPr/>
          </p:nvSpPr>
          <p:spPr>
            <a:xfrm flipH="false" flipV="false" rot="0">
              <a:off x="-2540" y="-25400"/>
              <a:ext cx="8227060" cy="12717780"/>
            </a:xfrm>
            <a:custGeom>
              <a:avLst/>
              <a:gdLst/>
              <a:ahLst/>
              <a:cxnLst/>
              <a:rect r="r" b="b" t="t" l="l"/>
              <a:pathLst>
                <a:path h="12717780" w="8227060">
                  <a:moveTo>
                    <a:pt x="3881120" y="0"/>
                  </a:moveTo>
                  <a:lnTo>
                    <a:pt x="4450080" y="1256030"/>
                  </a:lnTo>
                  <a:lnTo>
                    <a:pt x="5218430" y="2100580"/>
                  </a:lnTo>
                  <a:lnTo>
                    <a:pt x="5403850" y="5589270"/>
                  </a:lnTo>
                  <a:lnTo>
                    <a:pt x="5894070" y="6831330"/>
                  </a:lnTo>
                  <a:lnTo>
                    <a:pt x="6052820" y="7782561"/>
                  </a:lnTo>
                  <a:lnTo>
                    <a:pt x="6582410" y="8417561"/>
                  </a:lnTo>
                  <a:lnTo>
                    <a:pt x="6807200" y="10372091"/>
                  </a:lnTo>
                  <a:lnTo>
                    <a:pt x="7019290" y="10861041"/>
                  </a:lnTo>
                  <a:lnTo>
                    <a:pt x="7602220" y="11521441"/>
                  </a:lnTo>
                  <a:lnTo>
                    <a:pt x="7853680" y="11864341"/>
                  </a:lnTo>
                  <a:lnTo>
                    <a:pt x="7919720" y="12076431"/>
                  </a:lnTo>
                  <a:lnTo>
                    <a:pt x="8144510" y="12446001"/>
                  </a:lnTo>
                  <a:lnTo>
                    <a:pt x="8190230" y="12548870"/>
                  </a:lnTo>
                  <a:lnTo>
                    <a:pt x="8206740" y="12607290"/>
                  </a:lnTo>
                  <a:lnTo>
                    <a:pt x="8227060" y="12717780"/>
                  </a:lnTo>
                  <a:lnTo>
                    <a:pt x="0" y="12717780"/>
                  </a:lnTo>
                  <a:lnTo>
                    <a:pt x="0" y="2540"/>
                  </a:lnTo>
                  <a:cubicBezTo>
                    <a:pt x="0" y="2540"/>
                    <a:pt x="3886200" y="5080"/>
                    <a:pt x="3881120" y="0"/>
                  </a:cubicBezTo>
                  <a:close/>
                </a:path>
              </a:pathLst>
            </a:custGeom>
            <a:blipFill>
              <a:blip r:embed="rId9"/>
              <a:stretch>
                <a:fillRect l="-44213" t="-9929" r="-124670" b="-6029"/>
              </a:stretch>
            </a:blipFill>
          </p:spPr>
        </p:sp>
        <p:sp>
          <p:nvSpPr>
            <p:cNvPr name="Freeform 25" id="25"/>
            <p:cNvSpPr/>
            <p:nvPr/>
          </p:nvSpPr>
          <p:spPr>
            <a:xfrm flipH="false" flipV="false" rot="0">
              <a:off x="4357370" y="1120140"/>
              <a:ext cx="3891280" cy="11572240"/>
            </a:xfrm>
            <a:custGeom>
              <a:avLst/>
              <a:gdLst/>
              <a:ahLst/>
              <a:cxnLst/>
              <a:rect r="r" b="b" t="t" l="l"/>
              <a:pathLst>
                <a:path h="11572240" w="3891280">
                  <a:moveTo>
                    <a:pt x="0" y="0"/>
                  </a:moveTo>
                  <a:lnTo>
                    <a:pt x="3891280" y="0"/>
                  </a:lnTo>
                  <a:lnTo>
                    <a:pt x="3891280" y="11572240"/>
                  </a:lnTo>
                  <a:lnTo>
                    <a:pt x="0" y="11572240"/>
                  </a:lnTo>
                  <a:lnTo>
                    <a:pt x="0" y="0"/>
                  </a:lnTo>
                  <a:close/>
                </a:path>
              </a:pathLst>
            </a:custGeom>
            <a:blipFill>
              <a:blip r:embed="rId10"/>
              <a:stretch>
                <a:fillRect l="0" t="-63" r="0" b="-63"/>
              </a:stretch>
            </a:blipFill>
          </p:spPr>
        </p:sp>
      </p:grpSp>
      <p:sp>
        <p:nvSpPr>
          <p:cNvPr name="TextBox 26" id="26"/>
          <p:cNvSpPr txBox="true"/>
          <p:nvPr/>
        </p:nvSpPr>
        <p:spPr>
          <a:xfrm rot="0">
            <a:off x="1416564" y="3835354"/>
            <a:ext cx="4326581" cy="482345"/>
          </a:xfrm>
          <a:prstGeom prst="rect">
            <a:avLst/>
          </a:prstGeom>
        </p:spPr>
        <p:txBody>
          <a:bodyPr anchor="t" rtlCol="false" tIns="0" lIns="0" bIns="0" rIns="0">
            <a:spAutoFit/>
          </a:bodyPr>
          <a:lstStyle/>
          <a:p>
            <a:pPr algn="l" marL="0" indent="0" lvl="1">
              <a:lnSpc>
                <a:spcPts val="4347"/>
              </a:lnSpc>
            </a:pPr>
            <a:r>
              <a:rPr lang="en-US" sz="2100">
                <a:solidFill>
                  <a:srgbClr val="FFFFFF"/>
                </a:solidFill>
                <a:latin typeface="Circe"/>
                <a:ea typeface="Circe"/>
                <a:cs typeface="Circe"/>
                <a:sym typeface="Circe"/>
              </a:rPr>
              <a:t>Write down your task here</a:t>
            </a:r>
          </a:p>
        </p:txBody>
      </p:sp>
      <p:sp>
        <p:nvSpPr>
          <p:cNvPr name="TextBox 27" id="27"/>
          <p:cNvSpPr txBox="true"/>
          <p:nvPr/>
        </p:nvSpPr>
        <p:spPr>
          <a:xfrm rot="0">
            <a:off x="1416564" y="4443332"/>
            <a:ext cx="4326581" cy="482345"/>
          </a:xfrm>
          <a:prstGeom prst="rect">
            <a:avLst/>
          </a:prstGeom>
        </p:spPr>
        <p:txBody>
          <a:bodyPr anchor="t" rtlCol="false" tIns="0" lIns="0" bIns="0" rIns="0">
            <a:spAutoFit/>
          </a:bodyPr>
          <a:lstStyle/>
          <a:p>
            <a:pPr algn="l" marL="0" indent="0" lvl="1">
              <a:lnSpc>
                <a:spcPts val="4347"/>
              </a:lnSpc>
            </a:pPr>
            <a:r>
              <a:rPr lang="en-US" sz="2100">
                <a:solidFill>
                  <a:srgbClr val="FFFFFF"/>
                </a:solidFill>
                <a:latin typeface="Circe"/>
                <a:ea typeface="Circe"/>
                <a:cs typeface="Circe"/>
                <a:sym typeface="Circe"/>
              </a:rPr>
              <a:t>Write down your task here</a:t>
            </a:r>
          </a:p>
        </p:txBody>
      </p:sp>
      <p:sp>
        <p:nvSpPr>
          <p:cNvPr name="Freeform 28" id="28"/>
          <p:cNvSpPr/>
          <p:nvPr/>
        </p:nvSpPr>
        <p:spPr>
          <a:xfrm flipH="false" flipV="false" rot="0">
            <a:off x="8802252" y="2756635"/>
            <a:ext cx="1862452" cy="1259695"/>
          </a:xfrm>
          <a:custGeom>
            <a:avLst/>
            <a:gdLst/>
            <a:ahLst/>
            <a:cxnLst/>
            <a:rect r="r" b="b" t="t" l="l"/>
            <a:pathLst>
              <a:path h="1259695" w="1862452">
                <a:moveTo>
                  <a:pt x="0" y="0"/>
                </a:moveTo>
                <a:lnTo>
                  <a:pt x="1862452" y="0"/>
                </a:lnTo>
                <a:lnTo>
                  <a:pt x="1862452" y="1259694"/>
                </a:lnTo>
                <a:lnTo>
                  <a:pt x="0" y="125969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29" id="29"/>
          <p:cNvSpPr/>
          <p:nvPr/>
        </p:nvSpPr>
        <p:spPr>
          <a:xfrm flipH="false" flipV="false" rot="508452">
            <a:off x="5297150" y="2912934"/>
            <a:ext cx="1113853" cy="1971421"/>
          </a:xfrm>
          <a:custGeom>
            <a:avLst/>
            <a:gdLst/>
            <a:ahLst/>
            <a:cxnLst/>
            <a:rect r="r" b="b" t="t" l="l"/>
            <a:pathLst>
              <a:path h="1971421" w="1113853">
                <a:moveTo>
                  <a:pt x="0" y="0"/>
                </a:moveTo>
                <a:lnTo>
                  <a:pt x="1113853" y="0"/>
                </a:lnTo>
                <a:lnTo>
                  <a:pt x="1113853" y="1971421"/>
                </a:lnTo>
                <a:lnTo>
                  <a:pt x="0" y="1971421"/>
                </a:lnTo>
                <a:lnTo>
                  <a:pt x="0" y="0"/>
                </a:lnTo>
                <a:close/>
              </a:path>
            </a:pathLst>
          </a:custGeom>
          <a:blipFill>
            <a:blip r:embed="rId13"/>
            <a:stretch>
              <a:fillRect l="0" t="0" r="0" b="0"/>
            </a:stretch>
          </a:blipFill>
          <a:ln cap="sq">
            <a:noFill/>
            <a:prstDash val="solid"/>
            <a:miter/>
          </a:ln>
        </p:spPr>
      </p:sp>
      <p:grpSp>
        <p:nvGrpSpPr>
          <p:cNvPr name="Group 30" id="30"/>
          <p:cNvGrpSpPr/>
          <p:nvPr/>
        </p:nvGrpSpPr>
        <p:grpSpPr>
          <a:xfrm rot="0">
            <a:off x="850633" y="3961565"/>
            <a:ext cx="356135" cy="356135"/>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000000">
                <a:alpha val="0"/>
              </a:srgbClr>
            </a:solidFill>
            <a:ln w="28575" cap="sq">
              <a:solidFill>
                <a:srgbClr val="FFFFFF"/>
              </a:solidFill>
              <a:prstDash val="solid"/>
              <a:miter/>
            </a:ln>
          </p:spPr>
        </p:sp>
        <p:sp>
          <p:nvSpPr>
            <p:cNvPr name="TextBox 32" id="32"/>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grpSp>
        <p:nvGrpSpPr>
          <p:cNvPr name="Group 33" id="33"/>
          <p:cNvGrpSpPr/>
          <p:nvPr/>
        </p:nvGrpSpPr>
        <p:grpSpPr>
          <a:xfrm rot="0">
            <a:off x="850633" y="6393477"/>
            <a:ext cx="356135" cy="356135"/>
            <a:chOff x="0" y="0"/>
            <a:chExt cx="812800" cy="812800"/>
          </a:xfrm>
        </p:grpSpPr>
        <p:sp>
          <p:nvSpPr>
            <p:cNvPr name="Freeform 34" id="34"/>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000000">
                <a:alpha val="0"/>
              </a:srgbClr>
            </a:solidFill>
            <a:ln w="28575" cap="sq">
              <a:solidFill>
                <a:srgbClr val="FFFFFF"/>
              </a:solidFill>
              <a:prstDash val="solid"/>
              <a:miter/>
            </a:ln>
          </p:spPr>
        </p:sp>
        <p:sp>
          <p:nvSpPr>
            <p:cNvPr name="TextBox 35" id="35"/>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grpSp>
        <p:nvGrpSpPr>
          <p:cNvPr name="Group 36" id="36"/>
          <p:cNvGrpSpPr/>
          <p:nvPr/>
        </p:nvGrpSpPr>
        <p:grpSpPr>
          <a:xfrm rot="0">
            <a:off x="850633" y="4569543"/>
            <a:ext cx="356135" cy="356135"/>
            <a:chOff x="0" y="0"/>
            <a:chExt cx="812800" cy="812800"/>
          </a:xfrm>
        </p:grpSpPr>
        <p:sp>
          <p:nvSpPr>
            <p:cNvPr name="Freeform 37" id="37"/>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000000">
                <a:alpha val="0"/>
              </a:srgbClr>
            </a:solidFill>
            <a:ln w="28575" cap="sq">
              <a:solidFill>
                <a:srgbClr val="FFFFFF"/>
              </a:solidFill>
              <a:prstDash val="solid"/>
              <a:miter/>
            </a:ln>
          </p:spPr>
        </p:sp>
        <p:sp>
          <p:nvSpPr>
            <p:cNvPr name="TextBox 38" id="38"/>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grpSp>
        <p:nvGrpSpPr>
          <p:cNvPr name="Group 39" id="39"/>
          <p:cNvGrpSpPr/>
          <p:nvPr/>
        </p:nvGrpSpPr>
        <p:grpSpPr>
          <a:xfrm rot="0">
            <a:off x="850633" y="5177521"/>
            <a:ext cx="356135" cy="356135"/>
            <a:chOff x="0" y="0"/>
            <a:chExt cx="812800" cy="812800"/>
          </a:xfrm>
        </p:grpSpPr>
        <p:sp>
          <p:nvSpPr>
            <p:cNvPr name="Freeform 40" id="40"/>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000000">
                <a:alpha val="0"/>
              </a:srgbClr>
            </a:solidFill>
            <a:ln w="28575" cap="sq">
              <a:solidFill>
                <a:srgbClr val="FFFFFF"/>
              </a:solidFill>
              <a:prstDash val="solid"/>
              <a:miter/>
            </a:ln>
          </p:spPr>
        </p:sp>
        <p:sp>
          <p:nvSpPr>
            <p:cNvPr name="TextBox 41" id="41"/>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grpSp>
        <p:nvGrpSpPr>
          <p:cNvPr name="Group 42" id="42"/>
          <p:cNvGrpSpPr/>
          <p:nvPr/>
        </p:nvGrpSpPr>
        <p:grpSpPr>
          <a:xfrm rot="0">
            <a:off x="850633" y="5785499"/>
            <a:ext cx="356135" cy="356135"/>
            <a:chOff x="0" y="0"/>
            <a:chExt cx="812800" cy="812800"/>
          </a:xfrm>
        </p:grpSpPr>
        <p:sp>
          <p:nvSpPr>
            <p:cNvPr name="Freeform 43" id="43"/>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000000">
                <a:alpha val="0"/>
              </a:srgbClr>
            </a:solidFill>
            <a:ln w="28575" cap="sq">
              <a:solidFill>
                <a:srgbClr val="FFFFFF"/>
              </a:solidFill>
              <a:prstDash val="solid"/>
              <a:miter/>
            </a:ln>
          </p:spPr>
        </p:sp>
        <p:sp>
          <p:nvSpPr>
            <p:cNvPr name="TextBox 44" id="44"/>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sp>
        <p:nvSpPr>
          <p:cNvPr name="Freeform 45" id="45"/>
          <p:cNvSpPr/>
          <p:nvPr/>
        </p:nvSpPr>
        <p:spPr>
          <a:xfrm flipH="false" flipV="false" rot="0">
            <a:off x="858938" y="3781160"/>
            <a:ext cx="433801" cy="451288"/>
          </a:xfrm>
          <a:custGeom>
            <a:avLst/>
            <a:gdLst/>
            <a:ahLst/>
            <a:cxnLst/>
            <a:rect r="r" b="b" t="t" l="l"/>
            <a:pathLst>
              <a:path h="451288" w="433801">
                <a:moveTo>
                  <a:pt x="0" y="0"/>
                </a:moveTo>
                <a:lnTo>
                  <a:pt x="433801" y="0"/>
                </a:lnTo>
                <a:lnTo>
                  <a:pt x="433801" y="451289"/>
                </a:lnTo>
                <a:lnTo>
                  <a:pt x="0" y="451289"/>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46" id="46"/>
          <p:cNvSpPr/>
          <p:nvPr/>
        </p:nvSpPr>
        <p:spPr>
          <a:xfrm flipH="false" flipV="false" rot="0">
            <a:off x="858938" y="4389138"/>
            <a:ext cx="433801" cy="451288"/>
          </a:xfrm>
          <a:custGeom>
            <a:avLst/>
            <a:gdLst/>
            <a:ahLst/>
            <a:cxnLst/>
            <a:rect r="r" b="b" t="t" l="l"/>
            <a:pathLst>
              <a:path h="451288" w="433801">
                <a:moveTo>
                  <a:pt x="0" y="0"/>
                </a:moveTo>
                <a:lnTo>
                  <a:pt x="433801" y="0"/>
                </a:lnTo>
                <a:lnTo>
                  <a:pt x="433801" y="451289"/>
                </a:lnTo>
                <a:lnTo>
                  <a:pt x="0" y="451289"/>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47" id="47"/>
          <p:cNvSpPr txBox="true"/>
          <p:nvPr/>
        </p:nvSpPr>
        <p:spPr>
          <a:xfrm rot="0">
            <a:off x="1525142" y="8334507"/>
            <a:ext cx="1804315" cy="482345"/>
          </a:xfrm>
          <a:prstGeom prst="rect">
            <a:avLst/>
          </a:prstGeom>
        </p:spPr>
        <p:txBody>
          <a:bodyPr anchor="t" rtlCol="false" tIns="0" lIns="0" bIns="0" rIns="0">
            <a:spAutoFit/>
          </a:bodyPr>
          <a:lstStyle/>
          <a:p>
            <a:pPr algn="ctr" marL="0" indent="0" lvl="1">
              <a:lnSpc>
                <a:spcPts val="4347"/>
              </a:lnSpc>
            </a:pPr>
            <a:r>
              <a:rPr lang="en-US" sz="2100">
                <a:solidFill>
                  <a:srgbClr val="FFFFFF"/>
                </a:solidFill>
                <a:latin typeface="Circe"/>
                <a:ea typeface="Circe"/>
                <a:cs typeface="Circe"/>
                <a:sym typeface="Circe"/>
              </a:rPr>
              <a:t>Task 1</a:t>
            </a:r>
          </a:p>
        </p:txBody>
      </p:sp>
      <p:sp>
        <p:nvSpPr>
          <p:cNvPr name="TextBox 48" id="48"/>
          <p:cNvSpPr txBox="true"/>
          <p:nvPr/>
        </p:nvSpPr>
        <p:spPr>
          <a:xfrm rot="0">
            <a:off x="4338548" y="8334507"/>
            <a:ext cx="1804315" cy="482345"/>
          </a:xfrm>
          <a:prstGeom prst="rect">
            <a:avLst/>
          </a:prstGeom>
        </p:spPr>
        <p:txBody>
          <a:bodyPr anchor="t" rtlCol="false" tIns="0" lIns="0" bIns="0" rIns="0">
            <a:spAutoFit/>
          </a:bodyPr>
          <a:lstStyle/>
          <a:p>
            <a:pPr algn="ctr" marL="0" indent="0" lvl="1">
              <a:lnSpc>
                <a:spcPts val="4347"/>
              </a:lnSpc>
            </a:pPr>
            <a:r>
              <a:rPr lang="en-US" sz="2100">
                <a:solidFill>
                  <a:srgbClr val="FFFFFF"/>
                </a:solidFill>
                <a:latin typeface="Circe"/>
                <a:ea typeface="Circe"/>
                <a:cs typeface="Circe"/>
                <a:sym typeface="Circe"/>
              </a:rPr>
              <a:t>Task 2</a:t>
            </a:r>
          </a:p>
        </p:txBody>
      </p:sp>
      <p:sp>
        <p:nvSpPr>
          <p:cNvPr name="TextBox 49" id="49"/>
          <p:cNvSpPr txBox="true"/>
          <p:nvPr/>
        </p:nvSpPr>
        <p:spPr>
          <a:xfrm rot="0">
            <a:off x="7151955" y="8334507"/>
            <a:ext cx="1804315" cy="482345"/>
          </a:xfrm>
          <a:prstGeom prst="rect">
            <a:avLst/>
          </a:prstGeom>
        </p:spPr>
        <p:txBody>
          <a:bodyPr anchor="t" rtlCol="false" tIns="0" lIns="0" bIns="0" rIns="0">
            <a:spAutoFit/>
          </a:bodyPr>
          <a:lstStyle/>
          <a:p>
            <a:pPr algn="ctr" marL="0" indent="0" lvl="1">
              <a:lnSpc>
                <a:spcPts val="4347"/>
              </a:lnSpc>
            </a:pPr>
            <a:r>
              <a:rPr lang="en-US" sz="2100">
                <a:solidFill>
                  <a:srgbClr val="FFFFFF"/>
                </a:solidFill>
                <a:latin typeface="Circe"/>
                <a:ea typeface="Circe"/>
                <a:cs typeface="Circe"/>
                <a:sym typeface="Circe"/>
              </a:rPr>
              <a:t>Task 3</a:t>
            </a:r>
          </a:p>
        </p:txBody>
      </p:sp>
      <p:sp>
        <p:nvSpPr>
          <p:cNvPr name="TextBox 50" id="50"/>
          <p:cNvSpPr txBox="true"/>
          <p:nvPr/>
        </p:nvSpPr>
        <p:spPr>
          <a:xfrm rot="0">
            <a:off x="9965361" y="8334507"/>
            <a:ext cx="1804315" cy="482345"/>
          </a:xfrm>
          <a:prstGeom prst="rect">
            <a:avLst/>
          </a:prstGeom>
        </p:spPr>
        <p:txBody>
          <a:bodyPr anchor="t" rtlCol="false" tIns="0" lIns="0" bIns="0" rIns="0">
            <a:spAutoFit/>
          </a:bodyPr>
          <a:lstStyle/>
          <a:p>
            <a:pPr algn="ctr" marL="0" indent="0" lvl="1">
              <a:lnSpc>
                <a:spcPts val="4347"/>
              </a:lnSpc>
            </a:pPr>
            <a:r>
              <a:rPr lang="en-US" sz="2100">
                <a:solidFill>
                  <a:srgbClr val="FFFFFF"/>
                </a:solidFill>
                <a:latin typeface="Circe"/>
                <a:ea typeface="Circe"/>
                <a:cs typeface="Circe"/>
                <a:sym typeface="Circe"/>
              </a:rPr>
              <a:t>Task 4</a:t>
            </a:r>
          </a:p>
        </p:txBody>
      </p:sp>
      <p:sp>
        <p:nvSpPr>
          <p:cNvPr name="TextBox 51" id="51"/>
          <p:cNvSpPr txBox="true"/>
          <p:nvPr/>
        </p:nvSpPr>
        <p:spPr>
          <a:xfrm rot="0">
            <a:off x="13865006" y="3749629"/>
            <a:ext cx="3394294" cy="2577464"/>
          </a:xfrm>
          <a:prstGeom prst="rect">
            <a:avLst/>
          </a:prstGeom>
        </p:spPr>
        <p:txBody>
          <a:bodyPr anchor="t" rtlCol="false" tIns="0" lIns="0" bIns="0" rIns="0">
            <a:spAutoFit/>
          </a:bodyPr>
          <a:lstStyle/>
          <a:p>
            <a:pPr algn="l" marL="0" indent="0" lvl="1">
              <a:lnSpc>
                <a:spcPts val="5250"/>
              </a:lnSpc>
              <a:spcBef>
                <a:spcPct val="0"/>
              </a:spcBef>
            </a:pPr>
            <a:r>
              <a:rPr lang="en-US" sz="2100" strike="noStrike" u="none">
                <a:solidFill>
                  <a:srgbClr val="FFFFFF"/>
                </a:solidFill>
                <a:latin typeface="Circe"/>
                <a:ea typeface="Circe"/>
                <a:cs typeface="Circe"/>
                <a:sym typeface="Circe"/>
              </a:rPr>
              <a:t>Write down your schedule</a:t>
            </a:r>
          </a:p>
          <a:p>
            <a:pPr algn="l" marL="0" indent="0" lvl="1">
              <a:lnSpc>
                <a:spcPts val="5250"/>
              </a:lnSpc>
              <a:spcBef>
                <a:spcPct val="0"/>
              </a:spcBef>
            </a:pPr>
            <a:r>
              <a:rPr lang="en-US" sz="2100" strike="noStrike" u="none">
                <a:solidFill>
                  <a:srgbClr val="FFFFFF"/>
                </a:solidFill>
                <a:latin typeface="Circe"/>
                <a:ea typeface="Circe"/>
                <a:cs typeface="Circe"/>
                <a:sym typeface="Circe"/>
              </a:rPr>
              <a:t>Write down your schedule</a:t>
            </a:r>
          </a:p>
          <a:p>
            <a:pPr algn="l" marL="0" indent="0" lvl="1">
              <a:lnSpc>
                <a:spcPts val="5250"/>
              </a:lnSpc>
              <a:spcBef>
                <a:spcPct val="0"/>
              </a:spcBef>
            </a:pPr>
            <a:r>
              <a:rPr lang="en-US" sz="2100" strike="noStrike" u="none">
                <a:solidFill>
                  <a:srgbClr val="FFFFFF"/>
                </a:solidFill>
                <a:latin typeface="Circe"/>
                <a:ea typeface="Circe"/>
                <a:cs typeface="Circe"/>
                <a:sym typeface="Circe"/>
              </a:rPr>
              <a:t>Write down your schedule</a:t>
            </a:r>
          </a:p>
          <a:p>
            <a:pPr algn="l" marL="0" indent="0" lvl="1">
              <a:lnSpc>
                <a:spcPts val="5250"/>
              </a:lnSpc>
              <a:spcBef>
                <a:spcPct val="0"/>
              </a:spcBef>
            </a:pPr>
            <a:r>
              <a:rPr lang="en-US" sz="2100" strike="noStrike" u="none">
                <a:solidFill>
                  <a:srgbClr val="FFFFFF"/>
                </a:solidFill>
                <a:latin typeface="Circe"/>
                <a:ea typeface="Circe"/>
                <a:cs typeface="Circe"/>
                <a:sym typeface="Circe"/>
              </a:rPr>
              <a:t>Write down your schedule</a:t>
            </a:r>
          </a:p>
        </p:txBody>
      </p:sp>
      <p:sp>
        <p:nvSpPr>
          <p:cNvPr name="TextBox 52" id="52"/>
          <p:cNvSpPr txBox="true"/>
          <p:nvPr/>
        </p:nvSpPr>
        <p:spPr>
          <a:xfrm rot="0">
            <a:off x="1416564" y="6267266"/>
            <a:ext cx="4326581" cy="482345"/>
          </a:xfrm>
          <a:prstGeom prst="rect">
            <a:avLst/>
          </a:prstGeom>
        </p:spPr>
        <p:txBody>
          <a:bodyPr anchor="t" rtlCol="false" tIns="0" lIns="0" bIns="0" rIns="0">
            <a:spAutoFit/>
          </a:bodyPr>
          <a:lstStyle/>
          <a:p>
            <a:pPr algn="l" marL="0" indent="0" lvl="1">
              <a:lnSpc>
                <a:spcPts val="4347"/>
              </a:lnSpc>
            </a:pPr>
            <a:r>
              <a:rPr lang="en-US" sz="2100">
                <a:solidFill>
                  <a:srgbClr val="FFFFFF"/>
                </a:solidFill>
                <a:latin typeface="Circe"/>
                <a:ea typeface="Circe"/>
                <a:cs typeface="Circe"/>
                <a:sym typeface="Circe"/>
              </a:rPr>
              <a:t>Write down your task here</a:t>
            </a:r>
          </a:p>
        </p:txBody>
      </p:sp>
      <p:sp>
        <p:nvSpPr>
          <p:cNvPr name="TextBox 53" id="53"/>
          <p:cNvSpPr txBox="true"/>
          <p:nvPr/>
        </p:nvSpPr>
        <p:spPr>
          <a:xfrm rot="0">
            <a:off x="1416564" y="5051310"/>
            <a:ext cx="4326581" cy="482345"/>
          </a:xfrm>
          <a:prstGeom prst="rect">
            <a:avLst/>
          </a:prstGeom>
        </p:spPr>
        <p:txBody>
          <a:bodyPr anchor="t" rtlCol="false" tIns="0" lIns="0" bIns="0" rIns="0">
            <a:spAutoFit/>
          </a:bodyPr>
          <a:lstStyle/>
          <a:p>
            <a:pPr algn="l" marL="0" indent="0" lvl="1">
              <a:lnSpc>
                <a:spcPts val="4347"/>
              </a:lnSpc>
            </a:pPr>
            <a:r>
              <a:rPr lang="en-US" sz="2100">
                <a:solidFill>
                  <a:srgbClr val="FFFFFF"/>
                </a:solidFill>
                <a:latin typeface="Circe"/>
                <a:ea typeface="Circe"/>
                <a:cs typeface="Circe"/>
                <a:sym typeface="Circe"/>
              </a:rPr>
              <a:t>Write down your task here</a:t>
            </a:r>
          </a:p>
        </p:txBody>
      </p:sp>
      <p:sp>
        <p:nvSpPr>
          <p:cNvPr name="TextBox 54" id="54"/>
          <p:cNvSpPr txBox="true"/>
          <p:nvPr/>
        </p:nvSpPr>
        <p:spPr>
          <a:xfrm rot="0">
            <a:off x="1416564" y="5659288"/>
            <a:ext cx="4326581" cy="482345"/>
          </a:xfrm>
          <a:prstGeom prst="rect">
            <a:avLst/>
          </a:prstGeom>
        </p:spPr>
        <p:txBody>
          <a:bodyPr anchor="t" rtlCol="false" tIns="0" lIns="0" bIns="0" rIns="0">
            <a:spAutoFit/>
          </a:bodyPr>
          <a:lstStyle/>
          <a:p>
            <a:pPr algn="l" marL="0" indent="0" lvl="1">
              <a:lnSpc>
                <a:spcPts val="4347"/>
              </a:lnSpc>
            </a:pPr>
            <a:r>
              <a:rPr lang="en-US" sz="2100">
                <a:solidFill>
                  <a:srgbClr val="FFFFFF"/>
                </a:solidFill>
                <a:latin typeface="Circe"/>
                <a:ea typeface="Circe"/>
                <a:cs typeface="Circe"/>
                <a:sym typeface="Circe"/>
              </a:rPr>
              <a:t>Write down your task here</a:t>
            </a:r>
          </a:p>
        </p:txBody>
      </p:sp>
      <p:sp>
        <p:nvSpPr>
          <p:cNvPr name="TextBox 55" id="55"/>
          <p:cNvSpPr txBox="true"/>
          <p:nvPr/>
        </p:nvSpPr>
        <p:spPr>
          <a:xfrm rot="0">
            <a:off x="1028700" y="1132031"/>
            <a:ext cx="10277483" cy="1261110"/>
          </a:xfrm>
          <a:prstGeom prst="rect">
            <a:avLst/>
          </a:prstGeom>
        </p:spPr>
        <p:txBody>
          <a:bodyPr anchor="t" rtlCol="false" tIns="0" lIns="0" bIns="0" rIns="0">
            <a:spAutoFit/>
          </a:bodyPr>
          <a:lstStyle/>
          <a:p>
            <a:pPr algn="l" marL="0" indent="0" lvl="0">
              <a:lnSpc>
                <a:spcPts val="9944"/>
              </a:lnSpc>
              <a:spcBef>
                <a:spcPct val="0"/>
              </a:spcBef>
            </a:pPr>
            <a:r>
              <a:rPr lang="en-US" sz="8499" spc="1104" strike="noStrike" u="none">
                <a:solidFill>
                  <a:srgbClr val="FFFFFF"/>
                </a:solidFill>
                <a:latin typeface="Pagkaki"/>
                <a:ea typeface="Pagkaki"/>
                <a:cs typeface="Pagkaki"/>
                <a:sym typeface="Pagkaki"/>
              </a:rPr>
              <a:t>DAILY NOTES</a:t>
            </a:r>
          </a:p>
        </p:txBody>
      </p:sp>
      <p:sp>
        <p:nvSpPr>
          <p:cNvPr name="TextBox 56" id="56"/>
          <p:cNvSpPr txBox="true"/>
          <p:nvPr/>
        </p:nvSpPr>
        <p:spPr>
          <a:xfrm rot="0">
            <a:off x="12296198" y="1132031"/>
            <a:ext cx="4846759"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OCTOBER</a:t>
            </a:r>
          </a:p>
        </p:txBody>
      </p:sp>
      <p:sp>
        <p:nvSpPr>
          <p:cNvPr name="TextBox 57" id="57"/>
          <p:cNvSpPr txBox="true"/>
          <p:nvPr/>
        </p:nvSpPr>
        <p:spPr>
          <a:xfrm rot="0">
            <a:off x="12888051" y="3752951"/>
            <a:ext cx="851308" cy="2577464"/>
          </a:xfrm>
          <a:prstGeom prst="rect">
            <a:avLst/>
          </a:prstGeom>
        </p:spPr>
        <p:txBody>
          <a:bodyPr anchor="t" rtlCol="false" tIns="0" lIns="0" bIns="0" rIns="0">
            <a:spAutoFit/>
          </a:bodyPr>
          <a:lstStyle/>
          <a:p>
            <a:pPr algn="l">
              <a:lnSpc>
                <a:spcPts val="5250"/>
              </a:lnSpc>
            </a:pPr>
            <a:r>
              <a:rPr lang="en-US" sz="2100">
                <a:solidFill>
                  <a:srgbClr val="FFFFFF"/>
                </a:solidFill>
                <a:latin typeface="Circe Bold"/>
                <a:ea typeface="Circe Bold"/>
                <a:cs typeface="Circe Bold"/>
                <a:sym typeface="Circe Bold"/>
              </a:rPr>
              <a:t>Oct 3</a:t>
            </a:r>
          </a:p>
          <a:p>
            <a:pPr algn="l">
              <a:lnSpc>
                <a:spcPts val="5250"/>
              </a:lnSpc>
            </a:pPr>
            <a:r>
              <a:rPr lang="en-US" sz="2100">
                <a:solidFill>
                  <a:srgbClr val="FFFFFF"/>
                </a:solidFill>
                <a:latin typeface="Circe Bold"/>
                <a:ea typeface="Circe Bold"/>
                <a:cs typeface="Circe Bold"/>
                <a:sym typeface="Circe Bold"/>
              </a:rPr>
              <a:t>Oct 10</a:t>
            </a:r>
          </a:p>
          <a:p>
            <a:pPr algn="l">
              <a:lnSpc>
                <a:spcPts val="5250"/>
              </a:lnSpc>
            </a:pPr>
            <a:r>
              <a:rPr lang="en-US" sz="2100">
                <a:solidFill>
                  <a:srgbClr val="FFFFFF"/>
                </a:solidFill>
                <a:latin typeface="Circe Bold"/>
                <a:ea typeface="Circe Bold"/>
                <a:cs typeface="Circe Bold"/>
                <a:sym typeface="Circe Bold"/>
              </a:rPr>
              <a:t>Oct 15</a:t>
            </a:r>
          </a:p>
          <a:p>
            <a:pPr algn="l" marL="0" indent="0" lvl="1">
              <a:lnSpc>
                <a:spcPts val="5250"/>
              </a:lnSpc>
            </a:pPr>
            <a:r>
              <a:rPr lang="en-US" sz="2100">
                <a:solidFill>
                  <a:srgbClr val="FFFFFF"/>
                </a:solidFill>
                <a:latin typeface="Circe Bold"/>
                <a:ea typeface="Circe Bold"/>
                <a:cs typeface="Circe Bold"/>
                <a:sym typeface="Circe Bold"/>
              </a:rPr>
              <a:t>Oct 24</a:t>
            </a:r>
          </a:p>
        </p:txBody>
      </p:sp>
      <p:sp>
        <p:nvSpPr>
          <p:cNvPr name="TextBox 58" id="58"/>
          <p:cNvSpPr txBox="true"/>
          <p:nvPr/>
        </p:nvSpPr>
        <p:spPr>
          <a:xfrm rot="0">
            <a:off x="12179855" y="3063485"/>
            <a:ext cx="5079445" cy="586740"/>
          </a:xfrm>
          <a:prstGeom prst="rect">
            <a:avLst/>
          </a:prstGeom>
        </p:spPr>
        <p:txBody>
          <a:bodyPr anchor="t" rtlCol="false" tIns="0" lIns="0" bIns="0" rIns="0">
            <a:spAutoFit/>
          </a:bodyPr>
          <a:lstStyle/>
          <a:p>
            <a:pPr algn="ctr" marL="0" indent="0" lvl="0">
              <a:lnSpc>
                <a:spcPts val="4679"/>
              </a:lnSpc>
              <a:spcBef>
                <a:spcPct val="0"/>
              </a:spcBef>
            </a:pPr>
            <a:r>
              <a:rPr lang="en-US" sz="3999" spc="519">
                <a:solidFill>
                  <a:srgbClr val="FFFFFF"/>
                </a:solidFill>
                <a:latin typeface="Pagkaki"/>
                <a:ea typeface="Pagkaki"/>
                <a:cs typeface="Pagkaki"/>
                <a:sym typeface="Pagkaki"/>
              </a:rPr>
              <a:t>IMPORTANT DATES</a:t>
            </a:r>
          </a:p>
        </p:txBody>
      </p:sp>
      <p:sp>
        <p:nvSpPr>
          <p:cNvPr name="TextBox 59" id="59"/>
          <p:cNvSpPr txBox="true"/>
          <p:nvPr/>
        </p:nvSpPr>
        <p:spPr>
          <a:xfrm rot="0">
            <a:off x="1416564" y="3063485"/>
            <a:ext cx="2803299" cy="586740"/>
          </a:xfrm>
          <a:prstGeom prst="rect">
            <a:avLst/>
          </a:prstGeom>
        </p:spPr>
        <p:txBody>
          <a:bodyPr anchor="t" rtlCol="false" tIns="0" lIns="0" bIns="0" rIns="0">
            <a:spAutoFit/>
          </a:bodyPr>
          <a:lstStyle/>
          <a:p>
            <a:pPr algn="l" marL="0" indent="0" lvl="0">
              <a:lnSpc>
                <a:spcPts val="4679"/>
              </a:lnSpc>
              <a:spcBef>
                <a:spcPct val="0"/>
              </a:spcBef>
            </a:pPr>
            <a:r>
              <a:rPr lang="en-US" sz="3999" spc="519" strike="noStrike" u="none">
                <a:solidFill>
                  <a:srgbClr val="FFFFFF"/>
                </a:solidFill>
                <a:latin typeface="Pagkaki"/>
                <a:ea typeface="Pagkaki"/>
                <a:cs typeface="Pagkaki"/>
                <a:sym typeface="Pagkaki"/>
              </a:rPr>
              <a:t>CHECKLIST</a:t>
            </a:r>
          </a:p>
        </p:txBody>
      </p:sp>
      <p:sp>
        <p:nvSpPr>
          <p:cNvPr name="TextBox 60" id="60"/>
          <p:cNvSpPr txBox="true"/>
          <p:nvPr/>
        </p:nvSpPr>
        <p:spPr>
          <a:xfrm rot="0">
            <a:off x="1416564" y="7566792"/>
            <a:ext cx="3049670" cy="586740"/>
          </a:xfrm>
          <a:prstGeom prst="rect">
            <a:avLst/>
          </a:prstGeom>
        </p:spPr>
        <p:txBody>
          <a:bodyPr anchor="t" rtlCol="false" tIns="0" lIns="0" bIns="0" rIns="0">
            <a:spAutoFit/>
          </a:bodyPr>
          <a:lstStyle/>
          <a:p>
            <a:pPr algn="l" marL="0" indent="0" lvl="0">
              <a:lnSpc>
                <a:spcPts val="4679"/>
              </a:lnSpc>
              <a:spcBef>
                <a:spcPct val="0"/>
              </a:spcBef>
            </a:pPr>
            <a:r>
              <a:rPr lang="en-US" sz="3999" spc="519">
                <a:solidFill>
                  <a:srgbClr val="FFFFFF"/>
                </a:solidFill>
                <a:latin typeface="Pagkaki"/>
                <a:ea typeface="Pagkaki"/>
                <a:cs typeface="Pagkaki"/>
                <a:sym typeface="Pagkaki"/>
              </a:rPr>
              <a:t>MY TASKS</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129971">
            <a:off x="1141487" y="3890816"/>
            <a:ext cx="3970049" cy="4365127"/>
            <a:chOff x="0" y="0"/>
            <a:chExt cx="5232400" cy="5753100"/>
          </a:xfrm>
        </p:grpSpPr>
        <p:sp>
          <p:nvSpPr>
            <p:cNvPr name="Freeform 6" id="6"/>
            <p:cNvSpPr/>
            <p:nvPr/>
          </p:nvSpPr>
          <p:spPr>
            <a:xfrm flipH="false" flipV="false" rot="0">
              <a:off x="1269" y="0"/>
              <a:ext cx="5231131" cy="5722620"/>
            </a:xfrm>
            <a:custGeom>
              <a:avLst/>
              <a:gdLst/>
              <a:ahLst/>
              <a:cxnLst/>
              <a:rect r="r" b="b" t="t" l="l"/>
              <a:pathLst>
                <a:path h="5722620" w="5231131">
                  <a:moveTo>
                    <a:pt x="5231131" y="0"/>
                  </a:moveTo>
                  <a:lnTo>
                    <a:pt x="5231131" y="5293360"/>
                  </a:lnTo>
                  <a:lnTo>
                    <a:pt x="5231131" y="5416550"/>
                  </a:lnTo>
                  <a:lnTo>
                    <a:pt x="5231131" y="5661660"/>
                  </a:lnTo>
                  <a:cubicBezTo>
                    <a:pt x="5231131" y="5661660"/>
                    <a:pt x="5170171" y="5692140"/>
                    <a:pt x="5139691" y="5692140"/>
                  </a:cubicBezTo>
                  <a:cubicBezTo>
                    <a:pt x="5139691" y="5692140"/>
                    <a:pt x="5078731" y="5692140"/>
                    <a:pt x="5048251" y="5692140"/>
                  </a:cubicBezTo>
                  <a:cubicBezTo>
                    <a:pt x="5048251" y="5692140"/>
                    <a:pt x="4987291" y="5661660"/>
                    <a:pt x="4956811" y="5661660"/>
                  </a:cubicBezTo>
                  <a:cubicBezTo>
                    <a:pt x="4926330" y="5661660"/>
                    <a:pt x="4895851" y="5661660"/>
                    <a:pt x="4834890" y="5661660"/>
                  </a:cubicBezTo>
                  <a:cubicBezTo>
                    <a:pt x="4834890" y="5661660"/>
                    <a:pt x="4773931" y="5661660"/>
                    <a:pt x="4743450" y="5661660"/>
                  </a:cubicBezTo>
                  <a:lnTo>
                    <a:pt x="4498340" y="5631180"/>
                  </a:lnTo>
                  <a:cubicBezTo>
                    <a:pt x="4498340" y="5631180"/>
                    <a:pt x="4467861" y="5600700"/>
                    <a:pt x="4406900" y="5631180"/>
                  </a:cubicBezTo>
                  <a:cubicBezTo>
                    <a:pt x="4406900" y="5631180"/>
                    <a:pt x="4222750" y="5692140"/>
                    <a:pt x="4131310" y="5661660"/>
                  </a:cubicBezTo>
                  <a:cubicBezTo>
                    <a:pt x="4131310" y="5661660"/>
                    <a:pt x="3978910" y="5631180"/>
                    <a:pt x="3947160" y="5631180"/>
                  </a:cubicBezTo>
                  <a:cubicBezTo>
                    <a:pt x="3915410" y="5631180"/>
                    <a:pt x="3855720" y="5661660"/>
                    <a:pt x="3855720" y="5661660"/>
                  </a:cubicBezTo>
                  <a:cubicBezTo>
                    <a:pt x="3855720" y="5661660"/>
                    <a:pt x="3733800" y="5692140"/>
                    <a:pt x="3671570" y="5661660"/>
                  </a:cubicBezTo>
                  <a:cubicBezTo>
                    <a:pt x="3671570" y="5661660"/>
                    <a:pt x="3549650" y="5600700"/>
                    <a:pt x="3456940" y="5661660"/>
                  </a:cubicBezTo>
                  <a:cubicBezTo>
                    <a:pt x="3456940" y="5661660"/>
                    <a:pt x="3365500" y="5692140"/>
                    <a:pt x="3335020" y="5661660"/>
                  </a:cubicBezTo>
                  <a:cubicBezTo>
                    <a:pt x="3335020" y="5661660"/>
                    <a:pt x="3059430" y="5692140"/>
                    <a:pt x="2998470" y="5722620"/>
                  </a:cubicBezTo>
                  <a:lnTo>
                    <a:pt x="2722880" y="5600700"/>
                  </a:lnTo>
                  <a:lnTo>
                    <a:pt x="2661920" y="5600700"/>
                  </a:lnTo>
                  <a:cubicBezTo>
                    <a:pt x="2661920" y="5600700"/>
                    <a:pt x="2540000" y="5600700"/>
                    <a:pt x="2447290" y="5509259"/>
                  </a:cubicBezTo>
                  <a:lnTo>
                    <a:pt x="2294890" y="5509259"/>
                  </a:lnTo>
                  <a:lnTo>
                    <a:pt x="2142490" y="5570219"/>
                  </a:lnTo>
                  <a:cubicBezTo>
                    <a:pt x="2142490" y="5570219"/>
                    <a:pt x="1990090" y="5631179"/>
                    <a:pt x="1927860" y="5600699"/>
                  </a:cubicBezTo>
                  <a:lnTo>
                    <a:pt x="1591310" y="5631179"/>
                  </a:lnTo>
                  <a:lnTo>
                    <a:pt x="1469390" y="5631179"/>
                  </a:lnTo>
                  <a:cubicBezTo>
                    <a:pt x="1469390" y="5631179"/>
                    <a:pt x="1438910" y="5570219"/>
                    <a:pt x="1377950" y="5631179"/>
                  </a:cubicBezTo>
                  <a:cubicBezTo>
                    <a:pt x="1377950" y="5631179"/>
                    <a:pt x="1225550" y="5692139"/>
                    <a:pt x="1163320" y="5661659"/>
                  </a:cubicBezTo>
                  <a:lnTo>
                    <a:pt x="948690" y="5631179"/>
                  </a:lnTo>
                  <a:cubicBezTo>
                    <a:pt x="948690" y="5631179"/>
                    <a:pt x="796290" y="5661659"/>
                    <a:pt x="764540" y="5631179"/>
                  </a:cubicBezTo>
                  <a:cubicBezTo>
                    <a:pt x="764540" y="5631179"/>
                    <a:pt x="673100" y="5600699"/>
                    <a:pt x="580390" y="5631179"/>
                  </a:cubicBezTo>
                  <a:cubicBezTo>
                    <a:pt x="580390" y="5631179"/>
                    <a:pt x="488950" y="5570219"/>
                    <a:pt x="458470" y="5600699"/>
                  </a:cubicBezTo>
                  <a:cubicBezTo>
                    <a:pt x="427990" y="5631179"/>
                    <a:pt x="306070" y="5631179"/>
                    <a:pt x="306070" y="5631179"/>
                  </a:cubicBezTo>
                  <a:cubicBezTo>
                    <a:pt x="306070" y="5631179"/>
                    <a:pt x="184150" y="5692139"/>
                    <a:pt x="121920" y="5692139"/>
                  </a:cubicBezTo>
                  <a:cubicBezTo>
                    <a:pt x="59690" y="5692139"/>
                    <a:pt x="0" y="5692139"/>
                    <a:pt x="0" y="5692139"/>
                  </a:cubicBezTo>
                  <a:lnTo>
                    <a:pt x="0" y="5416549"/>
                  </a:lnTo>
                  <a:lnTo>
                    <a:pt x="0" y="5337809"/>
                  </a:lnTo>
                  <a:lnTo>
                    <a:pt x="0" y="0"/>
                  </a:lnTo>
                  <a:lnTo>
                    <a:pt x="5231131" y="0"/>
                  </a:lnTo>
                  <a:close/>
                </a:path>
              </a:pathLst>
            </a:custGeom>
            <a:blipFill>
              <a:blip r:embed="rId3"/>
              <a:stretch>
                <a:fillRect l="0" t="-18558" r="0" b="-18558"/>
              </a:stretch>
            </a:blipFill>
          </p:spPr>
        </p:sp>
        <p:sp>
          <p:nvSpPr>
            <p:cNvPr name="Freeform 7" id="7"/>
            <p:cNvSpPr/>
            <p:nvPr/>
          </p:nvSpPr>
          <p:spPr>
            <a:xfrm flipH="false" flipV="false" rot="0">
              <a:off x="0" y="5477510"/>
              <a:ext cx="5232400" cy="275590"/>
            </a:xfrm>
            <a:custGeom>
              <a:avLst/>
              <a:gdLst/>
              <a:ahLst/>
              <a:cxnLst/>
              <a:rect r="r" b="b" t="t" l="l"/>
              <a:pathLst>
                <a:path h="275590" w="5232400">
                  <a:moveTo>
                    <a:pt x="5232400" y="275590"/>
                  </a:moveTo>
                  <a:lnTo>
                    <a:pt x="0" y="275590"/>
                  </a:lnTo>
                  <a:lnTo>
                    <a:pt x="0" y="0"/>
                  </a:lnTo>
                  <a:lnTo>
                    <a:pt x="5232400" y="0"/>
                  </a:lnTo>
                  <a:lnTo>
                    <a:pt x="5232400" y="275590"/>
                  </a:lnTo>
                  <a:close/>
                </a:path>
              </a:pathLst>
            </a:custGeom>
            <a:blipFill>
              <a:blip r:embed="rId4"/>
              <a:stretch>
                <a:fillRect l="-6641" t="-51757" r="-11933" b="-33974"/>
              </a:stretch>
            </a:blipFill>
          </p:spPr>
        </p:sp>
      </p:grpSp>
      <p:sp>
        <p:nvSpPr>
          <p:cNvPr name="Freeform 8" id="8"/>
          <p:cNvSpPr/>
          <p:nvPr/>
        </p:nvSpPr>
        <p:spPr>
          <a:xfrm flipH="false" flipV="false" rot="-1030260">
            <a:off x="1260947" y="4446834"/>
            <a:ext cx="2077259" cy="438113"/>
          </a:xfrm>
          <a:custGeom>
            <a:avLst/>
            <a:gdLst/>
            <a:ahLst/>
            <a:cxnLst/>
            <a:rect r="r" b="b" t="t" l="l"/>
            <a:pathLst>
              <a:path h="438113" w="2077259">
                <a:moveTo>
                  <a:pt x="0" y="0"/>
                </a:moveTo>
                <a:lnTo>
                  <a:pt x="2077259" y="0"/>
                </a:lnTo>
                <a:lnTo>
                  <a:pt x="2077259" y="438113"/>
                </a:lnTo>
                <a:lnTo>
                  <a:pt x="0" y="43811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9" id="9"/>
          <p:cNvSpPr txBox="true"/>
          <p:nvPr/>
        </p:nvSpPr>
        <p:spPr>
          <a:xfrm rot="-129971">
            <a:off x="1039363" y="3149485"/>
            <a:ext cx="3129719" cy="586740"/>
          </a:xfrm>
          <a:prstGeom prst="rect">
            <a:avLst/>
          </a:prstGeom>
        </p:spPr>
        <p:txBody>
          <a:bodyPr anchor="t" rtlCol="false" tIns="0" lIns="0" bIns="0" rIns="0">
            <a:spAutoFit/>
          </a:bodyPr>
          <a:lstStyle/>
          <a:p>
            <a:pPr algn="l" marL="0" indent="0" lvl="0">
              <a:lnSpc>
                <a:spcPts val="4679"/>
              </a:lnSpc>
              <a:spcBef>
                <a:spcPct val="0"/>
              </a:spcBef>
            </a:pPr>
            <a:r>
              <a:rPr lang="en-US" sz="3999" spc="519">
                <a:solidFill>
                  <a:srgbClr val="FFFFFF"/>
                </a:solidFill>
                <a:latin typeface="Pagkaki"/>
                <a:ea typeface="Pagkaki"/>
                <a:cs typeface="Pagkaki"/>
                <a:sym typeface="Pagkaki"/>
              </a:rPr>
              <a:t>OCT 3</a:t>
            </a:r>
          </a:p>
        </p:txBody>
      </p:sp>
      <p:grpSp>
        <p:nvGrpSpPr>
          <p:cNvPr name="Group 10" id="10"/>
          <p:cNvGrpSpPr>
            <a:grpSpLocks noChangeAspect="true"/>
          </p:cNvGrpSpPr>
          <p:nvPr/>
        </p:nvGrpSpPr>
        <p:grpSpPr>
          <a:xfrm rot="0">
            <a:off x="7158975" y="1493313"/>
            <a:ext cx="3970049" cy="4365127"/>
            <a:chOff x="0" y="0"/>
            <a:chExt cx="5232400" cy="5753100"/>
          </a:xfrm>
        </p:grpSpPr>
        <p:sp>
          <p:nvSpPr>
            <p:cNvPr name="Freeform 11" id="11"/>
            <p:cNvSpPr/>
            <p:nvPr/>
          </p:nvSpPr>
          <p:spPr>
            <a:xfrm flipH="false" flipV="false" rot="0">
              <a:off x="1269" y="0"/>
              <a:ext cx="5231131" cy="5722620"/>
            </a:xfrm>
            <a:custGeom>
              <a:avLst/>
              <a:gdLst/>
              <a:ahLst/>
              <a:cxnLst/>
              <a:rect r="r" b="b" t="t" l="l"/>
              <a:pathLst>
                <a:path h="5722620" w="5231131">
                  <a:moveTo>
                    <a:pt x="5231131" y="0"/>
                  </a:moveTo>
                  <a:lnTo>
                    <a:pt x="5231131" y="5293360"/>
                  </a:lnTo>
                  <a:lnTo>
                    <a:pt x="5231131" y="5416550"/>
                  </a:lnTo>
                  <a:lnTo>
                    <a:pt x="5231131" y="5661660"/>
                  </a:lnTo>
                  <a:cubicBezTo>
                    <a:pt x="5231131" y="5661660"/>
                    <a:pt x="5170171" y="5692140"/>
                    <a:pt x="5139691" y="5692140"/>
                  </a:cubicBezTo>
                  <a:cubicBezTo>
                    <a:pt x="5139691" y="5692140"/>
                    <a:pt x="5078731" y="5692140"/>
                    <a:pt x="5048251" y="5692140"/>
                  </a:cubicBezTo>
                  <a:cubicBezTo>
                    <a:pt x="5048251" y="5692140"/>
                    <a:pt x="4987291" y="5661660"/>
                    <a:pt x="4956811" y="5661660"/>
                  </a:cubicBezTo>
                  <a:cubicBezTo>
                    <a:pt x="4926330" y="5661660"/>
                    <a:pt x="4895851" y="5661660"/>
                    <a:pt x="4834890" y="5661660"/>
                  </a:cubicBezTo>
                  <a:cubicBezTo>
                    <a:pt x="4834890" y="5661660"/>
                    <a:pt x="4773931" y="5661660"/>
                    <a:pt x="4743450" y="5661660"/>
                  </a:cubicBezTo>
                  <a:lnTo>
                    <a:pt x="4498340" y="5631180"/>
                  </a:lnTo>
                  <a:cubicBezTo>
                    <a:pt x="4498340" y="5631180"/>
                    <a:pt x="4467861" y="5600700"/>
                    <a:pt x="4406900" y="5631180"/>
                  </a:cubicBezTo>
                  <a:cubicBezTo>
                    <a:pt x="4406900" y="5631180"/>
                    <a:pt x="4222750" y="5692140"/>
                    <a:pt x="4131310" y="5661660"/>
                  </a:cubicBezTo>
                  <a:cubicBezTo>
                    <a:pt x="4131310" y="5661660"/>
                    <a:pt x="3978910" y="5631180"/>
                    <a:pt x="3947160" y="5631180"/>
                  </a:cubicBezTo>
                  <a:cubicBezTo>
                    <a:pt x="3915410" y="5631180"/>
                    <a:pt x="3855720" y="5661660"/>
                    <a:pt x="3855720" y="5661660"/>
                  </a:cubicBezTo>
                  <a:cubicBezTo>
                    <a:pt x="3855720" y="5661660"/>
                    <a:pt x="3733800" y="5692140"/>
                    <a:pt x="3671570" y="5661660"/>
                  </a:cubicBezTo>
                  <a:cubicBezTo>
                    <a:pt x="3671570" y="5661660"/>
                    <a:pt x="3549650" y="5600700"/>
                    <a:pt x="3456940" y="5661660"/>
                  </a:cubicBezTo>
                  <a:cubicBezTo>
                    <a:pt x="3456940" y="5661660"/>
                    <a:pt x="3365500" y="5692140"/>
                    <a:pt x="3335020" y="5661660"/>
                  </a:cubicBezTo>
                  <a:cubicBezTo>
                    <a:pt x="3335020" y="5661660"/>
                    <a:pt x="3059430" y="5692140"/>
                    <a:pt x="2998470" y="5722620"/>
                  </a:cubicBezTo>
                  <a:lnTo>
                    <a:pt x="2722880" y="5600700"/>
                  </a:lnTo>
                  <a:lnTo>
                    <a:pt x="2661920" y="5600700"/>
                  </a:lnTo>
                  <a:cubicBezTo>
                    <a:pt x="2661920" y="5600700"/>
                    <a:pt x="2540000" y="5600700"/>
                    <a:pt x="2447290" y="5509259"/>
                  </a:cubicBezTo>
                  <a:lnTo>
                    <a:pt x="2294890" y="5509259"/>
                  </a:lnTo>
                  <a:lnTo>
                    <a:pt x="2142490" y="5570219"/>
                  </a:lnTo>
                  <a:cubicBezTo>
                    <a:pt x="2142490" y="5570219"/>
                    <a:pt x="1990090" y="5631179"/>
                    <a:pt x="1927860" y="5600699"/>
                  </a:cubicBezTo>
                  <a:lnTo>
                    <a:pt x="1591310" y="5631179"/>
                  </a:lnTo>
                  <a:lnTo>
                    <a:pt x="1469390" y="5631179"/>
                  </a:lnTo>
                  <a:cubicBezTo>
                    <a:pt x="1469390" y="5631179"/>
                    <a:pt x="1438910" y="5570219"/>
                    <a:pt x="1377950" y="5631179"/>
                  </a:cubicBezTo>
                  <a:cubicBezTo>
                    <a:pt x="1377950" y="5631179"/>
                    <a:pt x="1225550" y="5692139"/>
                    <a:pt x="1163320" y="5661659"/>
                  </a:cubicBezTo>
                  <a:lnTo>
                    <a:pt x="948690" y="5631179"/>
                  </a:lnTo>
                  <a:cubicBezTo>
                    <a:pt x="948690" y="5631179"/>
                    <a:pt x="796290" y="5661659"/>
                    <a:pt x="764540" y="5631179"/>
                  </a:cubicBezTo>
                  <a:cubicBezTo>
                    <a:pt x="764540" y="5631179"/>
                    <a:pt x="673100" y="5600699"/>
                    <a:pt x="580390" y="5631179"/>
                  </a:cubicBezTo>
                  <a:cubicBezTo>
                    <a:pt x="580390" y="5631179"/>
                    <a:pt x="488950" y="5570219"/>
                    <a:pt x="458470" y="5600699"/>
                  </a:cubicBezTo>
                  <a:cubicBezTo>
                    <a:pt x="427990" y="5631179"/>
                    <a:pt x="306070" y="5631179"/>
                    <a:pt x="306070" y="5631179"/>
                  </a:cubicBezTo>
                  <a:cubicBezTo>
                    <a:pt x="306070" y="5631179"/>
                    <a:pt x="184150" y="5692139"/>
                    <a:pt x="121920" y="5692139"/>
                  </a:cubicBezTo>
                  <a:cubicBezTo>
                    <a:pt x="59690" y="5692139"/>
                    <a:pt x="0" y="5692139"/>
                    <a:pt x="0" y="5692139"/>
                  </a:cubicBezTo>
                  <a:lnTo>
                    <a:pt x="0" y="5416549"/>
                  </a:lnTo>
                  <a:lnTo>
                    <a:pt x="0" y="5337809"/>
                  </a:lnTo>
                  <a:lnTo>
                    <a:pt x="0" y="0"/>
                  </a:lnTo>
                  <a:lnTo>
                    <a:pt x="5231131" y="0"/>
                  </a:lnTo>
                  <a:close/>
                </a:path>
              </a:pathLst>
            </a:custGeom>
            <a:blipFill>
              <a:blip r:embed="rId7"/>
              <a:stretch>
                <a:fillRect l="-22321" t="-100691" r="-22272" b="-463"/>
              </a:stretch>
            </a:blipFill>
          </p:spPr>
        </p:sp>
        <p:sp>
          <p:nvSpPr>
            <p:cNvPr name="Freeform 12" id="12"/>
            <p:cNvSpPr/>
            <p:nvPr/>
          </p:nvSpPr>
          <p:spPr>
            <a:xfrm flipH="false" flipV="false" rot="0">
              <a:off x="0" y="5477510"/>
              <a:ext cx="5232400" cy="275590"/>
            </a:xfrm>
            <a:custGeom>
              <a:avLst/>
              <a:gdLst/>
              <a:ahLst/>
              <a:cxnLst/>
              <a:rect r="r" b="b" t="t" l="l"/>
              <a:pathLst>
                <a:path h="275590" w="5232400">
                  <a:moveTo>
                    <a:pt x="5232400" y="275590"/>
                  </a:moveTo>
                  <a:lnTo>
                    <a:pt x="0" y="275590"/>
                  </a:lnTo>
                  <a:lnTo>
                    <a:pt x="0" y="0"/>
                  </a:lnTo>
                  <a:lnTo>
                    <a:pt x="5232400" y="0"/>
                  </a:lnTo>
                  <a:lnTo>
                    <a:pt x="5232400" y="275590"/>
                  </a:lnTo>
                  <a:close/>
                </a:path>
              </a:pathLst>
            </a:custGeom>
            <a:blipFill>
              <a:blip r:embed="rId4"/>
              <a:stretch>
                <a:fillRect l="-6641" t="-51757" r="-11933" b="-33974"/>
              </a:stretch>
            </a:blipFill>
          </p:spPr>
        </p:sp>
      </p:grpSp>
      <p:sp>
        <p:nvSpPr>
          <p:cNvPr name="Freeform 13" id="13"/>
          <p:cNvSpPr/>
          <p:nvPr/>
        </p:nvSpPr>
        <p:spPr>
          <a:xfrm flipH="false" flipV="false" rot="-198210">
            <a:off x="9489565" y="2432180"/>
            <a:ext cx="1585345" cy="1374927"/>
          </a:xfrm>
          <a:custGeom>
            <a:avLst/>
            <a:gdLst/>
            <a:ahLst/>
            <a:cxnLst/>
            <a:rect r="r" b="b" t="t" l="l"/>
            <a:pathLst>
              <a:path h="1374927" w="1585345">
                <a:moveTo>
                  <a:pt x="0" y="0"/>
                </a:moveTo>
                <a:lnTo>
                  <a:pt x="1585345" y="0"/>
                </a:lnTo>
                <a:lnTo>
                  <a:pt x="1585345" y="1374927"/>
                </a:lnTo>
                <a:lnTo>
                  <a:pt x="0" y="137492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TextBox 14" id="14"/>
          <p:cNvSpPr txBox="true"/>
          <p:nvPr/>
        </p:nvSpPr>
        <p:spPr>
          <a:xfrm rot="0">
            <a:off x="7999306" y="817402"/>
            <a:ext cx="3129719" cy="586740"/>
          </a:xfrm>
          <a:prstGeom prst="rect">
            <a:avLst/>
          </a:prstGeom>
        </p:spPr>
        <p:txBody>
          <a:bodyPr anchor="t" rtlCol="false" tIns="0" lIns="0" bIns="0" rIns="0">
            <a:spAutoFit/>
          </a:bodyPr>
          <a:lstStyle/>
          <a:p>
            <a:pPr algn="r" marL="0" indent="0" lvl="0">
              <a:lnSpc>
                <a:spcPts val="4679"/>
              </a:lnSpc>
              <a:spcBef>
                <a:spcPct val="0"/>
              </a:spcBef>
            </a:pPr>
            <a:r>
              <a:rPr lang="en-US" sz="3999" spc="519" strike="noStrike" u="none">
                <a:solidFill>
                  <a:srgbClr val="FFFFFF"/>
                </a:solidFill>
                <a:latin typeface="Pagkaki"/>
                <a:ea typeface="Pagkaki"/>
                <a:cs typeface="Pagkaki"/>
                <a:sym typeface="Pagkaki"/>
              </a:rPr>
              <a:t>OCTOBER 10</a:t>
            </a:r>
          </a:p>
        </p:txBody>
      </p:sp>
      <p:grpSp>
        <p:nvGrpSpPr>
          <p:cNvPr name="Group 15" id="15"/>
          <p:cNvGrpSpPr>
            <a:grpSpLocks noChangeAspect="true"/>
          </p:cNvGrpSpPr>
          <p:nvPr/>
        </p:nvGrpSpPr>
        <p:grpSpPr>
          <a:xfrm rot="208688">
            <a:off x="13246952" y="3589908"/>
            <a:ext cx="3970049" cy="4365127"/>
            <a:chOff x="0" y="0"/>
            <a:chExt cx="5232400" cy="5753100"/>
          </a:xfrm>
        </p:grpSpPr>
        <p:sp>
          <p:nvSpPr>
            <p:cNvPr name="Freeform 16" id="16"/>
            <p:cNvSpPr/>
            <p:nvPr/>
          </p:nvSpPr>
          <p:spPr>
            <a:xfrm flipH="false" flipV="false" rot="0">
              <a:off x="1269" y="0"/>
              <a:ext cx="5231131" cy="5722620"/>
            </a:xfrm>
            <a:custGeom>
              <a:avLst/>
              <a:gdLst/>
              <a:ahLst/>
              <a:cxnLst/>
              <a:rect r="r" b="b" t="t" l="l"/>
              <a:pathLst>
                <a:path h="5722620" w="5231131">
                  <a:moveTo>
                    <a:pt x="5231131" y="0"/>
                  </a:moveTo>
                  <a:lnTo>
                    <a:pt x="5231131" y="5293360"/>
                  </a:lnTo>
                  <a:lnTo>
                    <a:pt x="5231131" y="5416550"/>
                  </a:lnTo>
                  <a:lnTo>
                    <a:pt x="5231131" y="5661660"/>
                  </a:lnTo>
                  <a:cubicBezTo>
                    <a:pt x="5231131" y="5661660"/>
                    <a:pt x="5170171" y="5692140"/>
                    <a:pt x="5139691" y="5692140"/>
                  </a:cubicBezTo>
                  <a:cubicBezTo>
                    <a:pt x="5139691" y="5692140"/>
                    <a:pt x="5078731" y="5692140"/>
                    <a:pt x="5048251" y="5692140"/>
                  </a:cubicBezTo>
                  <a:cubicBezTo>
                    <a:pt x="5048251" y="5692140"/>
                    <a:pt x="4987291" y="5661660"/>
                    <a:pt x="4956811" y="5661660"/>
                  </a:cubicBezTo>
                  <a:cubicBezTo>
                    <a:pt x="4926330" y="5661660"/>
                    <a:pt x="4895851" y="5661660"/>
                    <a:pt x="4834890" y="5661660"/>
                  </a:cubicBezTo>
                  <a:cubicBezTo>
                    <a:pt x="4834890" y="5661660"/>
                    <a:pt x="4773931" y="5661660"/>
                    <a:pt x="4743450" y="5661660"/>
                  </a:cubicBezTo>
                  <a:lnTo>
                    <a:pt x="4498340" y="5631180"/>
                  </a:lnTo>
                  <a:cubicBezTo>
                    <a:pt x="4498340" y="5631180"/>
                    <a:pt x="4467861" y="5600700"/>
                    <a:pt x="4406900" y="5631180"/>
                  </a:cubicBezTo>
                  <a:cubicBezTo>
                    <a:pt x="4406900" y="5631180"/>
                    <a:pt x="4222750" y="5692140"/>
                    <a:pt x="4131310" y="5661660"/>
                  </a:cubicBezTo>
                  <a:cubicBezTo>
                    <a:pt x="4131310" y="5661660"/>
                    <a:pt x="3978910" y="5631180"/>
                    <a:pt x="3947160" y="5631180"/>
                  </a:cubicBezTo>
                  <a:cubicBezTo>
                    <a:pt x="3915410" y="5631180"/>
                    <a:pt x="3855720" y="5661660"/>
                    <a:pt x="3855720" y="5661660"/>
                  </a:cubicBezTo>
                  <a:cubicBezTo>
                    <a:pt x="3855720" y="5661660"/>
                    <a:pt x="3733800" y="5692140"/>
                    <a:pt x="3671570" y="5661660"/>
                  </a:cubicBezTo>
                  <a:cubicBezTo>
                    <a:pt x="3671570" y="5661660"/>
                    <a:pt x="3549650" y="5600700"/>
                    <a:pt x="3456940" y="5661660"/>
                  </a:cubicBezTo>
                  <a:cubicBezTo>
                    <a:pt x="3456940" y="5661660"/>
                    <a:pt x="3365500" y="5692140"/>
                    <a:pt x="3335020" y="5661660"/>
                  </a:cubicBezTo>
                  <a:cubicBezTo>
                    <a:pt x="3335020" y="5661660"/>
                    <a:pt x="3059430" y="5692140"/>
                    <a:pt x="2998470" y="5722620"/>
                  </a:cubicBezTo>
                  <a:lnTo>
                    <a:pt x="2722880" y="5600700"/>
                  </a:lnTo>
                  <a:lnTo>
                    <a:pt x="2661920" y="5600700"/>
                  </a:lnTo>
                  <a:cubicBezTo>
                    <a:pt x="2661920" y="5600700"/>
                    <a:pt x="2540000" y="5600700"/>
                    <a:pt x="2447290" y="5509259"/>
                  </a:cubicBezTo>
                  <a:lnTo>
                    <a:pt x="2294890" y="5509259"/>
                  </a:lnTo>
                  <a:lnTo>
                    <a:pt x="2142490" y="5570219"/>
                  </a:lnTo>
                  <a:cubicBezTo>
                    <a:pt x="2142490" y="5570219"/>
                    <a:pt x="1990090" y="5631179"/>
                    <a:pt x="1927860" y="5600699"/>
                  </a:cubicBezTo>
                  <a:lnTo>
                    <a:pt x="1591310" y="5631179"/>
                  </a:lnTo>
                  <a:lnTo>
                    <a:pt x="1469390" y="5631179"/>
                  </a:lnTo>
                  <a:cubicBezTo>
                    <a:pt x="1469390" y="5631179"/>
                    <a:pt x="1438910" y="5570219"/>
                    <a:pt x="1377950" y="5631179"/>
                  </a:cubicBezTo>
                  <a:cubicBezTo>
                    <a:pt x="1377950" y="5631179"/>
                    <a:pt x="1225550" y="5692139"/>
                    <a:pt x="1163320" y="5661659"/>
                  </a:cubicBezTo>
                  <a:lnTo>
                    <a:pt x="948690" y="5631179"/>
                  </a:lnTo>
                  <a:cubicBezTo>
                    <a:pt x="948690" y="5631179"/>
                    <a:pt x="796290" y="5661659"/>
                    <a:pt x="764540" y="5631179"/>
                  </a:cubicBezTo>
                  <a:cubicBezTo>
                    <a:pt x="764540" y="5631179"/>
                    <a:pt x="673100" y="5600699"/>
                    <a:pt x="580390" y="5631179"/>
                  </a:cubicBezTo>
                  <a:cubicBezTo>
                    <a:pt x="580390" y="5631179"/>
                    <a:pt x="488950" y="5570219"/>
                    <a:pt x="458470" y="5600699"/>
                  </a:cubicBezTo>
                  <a:cubicBezTo>
                    <a:pt x="427990" y="5631179"/>
                    <a:pt x="306070" y="5631179"/>
                    <a:pt x="306070" y="5631179"/>
                  </a:cubicBezTo>
                  <a:cubicBezTo>
                    <a:pt x="306070" y="5631179"/>
                    <a:pt x="184150" y="5692139"/>
                    <a:pt x="121920" y="5692139"/>
                  </a:cubicBezTo>
                  <a:cubicBezTo>
                    <a:pt x="59690" y="5692139"/>
                    <a:pt x="0" y="5692139"/>
                    <a:pt x="0" y="5692139"/>
                  </a:cubicBezTo>
                  <a:lnTo>
                    <a:pt x="0" y="5416549"/>
                  </a:lnTo>
                  <a:lnTo>
                    <a:pt x="0" y="5337809"/>
                  </a:lnTo>
                  <a:lnTo>
                    <a:pt x="0" y="0"/>
                  </a:lnTo>
                  <a:lnTo>
                    <a:pt x="5231131" y="0"/>
                  </a:lnTo>
                  <a:close/>
                </a:path>
              </a:pathLst>
            </a:custGeom>
            <a:blipFill>
              <a:blip r:embed="rId10"/>
              <a:stretch>
                <a:fillRect l="0" t="-5529" r="0" b="-31588"/>
              </a:stretch>
            </a:blipFill>
          </p:spPr>
        </p:sp>
        <p:sp>
          <p:nvSpPr>
            <p:cNvPr name="Freeform 17" id="17"/>
            <p:cNvSpPr/>
            <p:nvPr/>
          </p:nvSpPr>
          <p:spPr>
            <a:xfrm flipH="false" flipV="false" rot="0">
              <a:off x="0" y="5477510"/>
              <a:ext cx="5232400" cy="275590"/>
            </a:xfrm>
            <a:custGeom>
              <a:avLst/>
              <a:gdLst/>
              <a:ahLst/>
              <a:cxnLst/>
              <a:rect r="r" b="b" t="t" l="l"/>
              <a:pathLst>
                <a:path h="275590" w="5232400">
                  <a:moveTo>
                    <a:pt x="5232400" y="275590"/>
                  </a:moveTo>
                  <a:lnTo>
                    <a:pt x="0" y="275590"/>
                  </a:lnTo>
                  <a:lnTo>
                    <a:pt x="0" y="0"/>
                  </a:lnTo>
                  <a:lnTo>
                    <a:pt x="5232400" y="0"/>
                  </a:lnTo>
                  <a:lnTo>
                    <a:pt x="5232400" y="275590"/>
                  </a:lnTo>
                  <a:close/>
                </a:path>
              </a:pathLst>
            </a:custGeom>
            <a:blipFill>
              <a:blip r:embed="rId4"/>
              <a:stretch>
                <a:fillRect l="-6641" t="-51757" r="-11933" b="-33974"/>
              </a:stretch>
            </a:blipFill>
          </p:spPr>
        </p:sp>
      </p:grpSp>
      <p:grpSp>
        <p:nvGrpSpPr>
          <p:cNvPr name="Group 18" id="18"/>
          <p:cNvGrpSpPr>
            <a:grpSpLocks noChangeAspect="true"/>
          </p:cNvGrpSpPr>
          <p:nvPr/>
        </p:nvGrpSpPr>
        <p:grpSpPr>
          <a:xfrm rot="208688">
            <a:off x="13246952" y="3589908"/>
            <a:ext cx="3970049" cy="4365127"/>
            <a:chOff x="0" y="0"/>
            <a:chExt cx="5232400" cy="5753100"/>
          </a:xfrm>
        </p:grpSpPr>
        <p:sp>
          <p:nvSpPr>
            <p:cNvPr name="Freeform 19" id="19"/>
            <p:cNvSpPr/>
            <p:nvPr/>
          </p:nvSpPr>
          <p:spPr>
            <a:xfrm flipH="false" flipV="false" rot="0">
              <a:off x="1269" y="0"/>
              <a:ext cx="5231131" cy="5722620"/>
            </a:xfrm>
            <a:custGeom>
              <a:avLst/>
              <a:gdLst/>
              <a:ahLst/>
              <a:cxnLst/>
              <a:rect r="r" b="b" t="t" l="l"/>
              <a:pathLst>
                <a:path h="5722620" w="5231131">
                  <a:moveTo>
                    <a:pt x="5231131" y="0"/>
                  </a:moveTo>
                  <a:lnTo>
                    <a:pt x="5231131" y="5293360"/>
                  </a:lnTo>
                  <a:lnTo>
                    <a:pt x="5231131" y="5416550"/>
                  </a:lnTo>
                  <a:lnTo>
                    <a:pt x="5231131" y="5661660"/>
                  </a:lnTo>
                  <a:cubicBezTo>
                    <a:pt x="5231131" y="5661660"/>
                    <a:pt x="5170171" y="5692140"/>
                    <a:pt x="5139691" y="5692140"/>
                  </a:cubicBezTo>
                  <a:cubicBezTo>
                    <a:pt x="5139691" y="5692140"/>
                    <a:pt x="5078731" y="5692140"/>
                    <a:pt x="5048251" y="5692140"/>
                  </a:cubicBezTo>
                  <a:cubicBezTo>
                    <a:pt x="5048251" y="5692140"/>
                    <a:pt x="4987291" y="5661660"/>
                    <a:pt x="4956811" y="5661660"/>
                  </a:cubicBezTo>
                  <a:cubicBezTo>
                    <a:pt x="4926330" y="5661660"/>
                    <a:pt x="4895851" y="5661660"/>
                    <a:pt x="4834890" y="5661660"/>
                  </a:cubicBezTo>
                  <a:cubicBezTo>
                    <a:pt x="4834890" y="5661660"/>
                    <a:pt x="4773931" y="5661660"/>
                    <a:pt x="4743450" y="5661660"/>
                  </a:cubicBezTo>
                  <a:lnTo>
                    <a:pt x="4498340" y="5631180"/>
                  </a:lnTo>
                  <a:cubicBezTo>
                    <a:pt x="4498340" y="5631180"/>
                    <a:pt x="4467861" y="5600700"/>
                    <a:pt x="4406900" y="5631180"/>
                  </a:cubicBezTo>
                  <a:cubicBezTo>
                    <a:pt x="4406900" y="5631180"/>
                    <a:pt x="4222750" y="5692140"/>
                    <a:pt x="4131310" y="5661660"/>
                  </a:cubicBezTo>
                  <a:cubicBezTo>
                    <a:pt x="4131310" y="5661660"/>
                    <a:pt x="3978910" y="5631180"/>
                    <a:pt x="3947160" y="5631180"/>
                  </a:cubicBezTo>
                  <a:cubicBezTo>
                    <a:pt x="3915410" y="5631180"/>
                    <a:pt x="3855720" y="5661660"/>
                    <a:pt x="3855720" y="5661660"/>
                  </a:cubicBezTo>
                  <a:cubicBezTo>
                    <a:pt x="3855720" y="5661660"/>
                    <a:pt x="3733800" y="5692140"/>
                    <a:pt x="3671570" y="5661660"/>
                  </a:cubicBezTo>
                  <a:cubicBezTo>
                    <a:pt x="3671570" y="5661660"/>
                    <a:pt x="3549650" y="5600700"/>
                    <a:pt x="3456940" y="5661660"/>
                  </a:cubicBezTo>
                  <a:cubicBezTo>
                    <a:pt x="3456940" y="5661660"/>
                    <a:pt x="3365500" y="5692140"/>
                    <a:pt x="3335020" y="5661660"/>
                  </a:cubicBezTo>
                  <a:cubicBezTo>
                    <a:pt x="3335020" y="5661660"/>
                    <a:pt x="3059430" y="5692140"/>
                    <a:pt x="2998470" y="5722620"/>
                  </a:cubicBezTo>
                  <a:lnTo>
                    <a:pt x="2722880" y="5600700"/>
                  </a:lnTo>
                  <a:lnTo>
                    <a:pt x="2661920" y="5600700"/>
                  </a:lnTo>
                  <a:cubicBezTo>
                    <a:pt x="2661920" y="5600700"/>
                    <a:pt x="2540000" y="5600700"/>
                    <a:pt x="2447290" y="5509259"/>
                  </a:cubicBezTo>
                  <a:lnTo>
                    <a:pt x="2294890" y="5509259"/>
                  </a:lnTo>
                  <a:lnTo>
                    <a:pt x="2142490" y="5570219"/>
                  </a:lnTo>
                  <a:cubicBezTo>
                    <a:pt x="2142490" y="5570219"/>
                    <a:pt x="1990090" y="5631179"/>
                    <a:pt x="1927860" y="5600699"/>
                  </a:cubicBezTo>
                  <a:lnTo>
                    <a:pt x="1591310" y="5631179"/>
                  </a:lnTo>
                  <a:lnTo>
                    <a:pt x="1469390" y="5631179"/>
                  </a:lnTo>
                  <a:cubicBezTo>
                    <a:pt x="1469390" y="5631179"/>
                    <a:pt x="1438910" y="5570219"/>
                    <a:pt x="1377950" y="5631179"/>
                  </a:cubicBezTo>
                  <a:cubicBezTo>
                    <a:pt x="1377950" y="5631179"/>
                    <a:pt x="1225550" y="5692139"/>
                    <a:pt x="1163320" y="5661659"/>
                  </a:cubicBezTo>
                  <a:lnTo>
                    <a:pt x="948690" y="5631179"/>
                  </a:lnTo>
                  <a:cubicBezTo>
                    <a:pt x="948690" y="5631179"/>
                    <a:pt x="796290" y="5661659"/>
                    <a:pt x="764540" y="5631179"/>
                  </a:cubicBezTo>
                  <a:cubicBezTo>
                    <a:pt x="764540" y="5631179"/>
                    <a:pt x="673100" y="5600699"/>
                    <a:pt x="580390" y="5631179"/>
                  </a:cubicBezTo>
                  <a:cubicBezTo>
                    <a:pt x="580390" y="5631179"/>
                    <a:pt x="488950" y="5570219"/>
                    <a:pt x="458470" y="5600699"/>
                  </a:cubicBezTo>
                  <a:cubicBezTo>
                    <a:pt x="427990" y="5631179"/>
                    <a:pt x="306070" y="5631179"/>
                    <a:pt x="306070" y="5631179"/>
                  </a:cubicBezTo>
                  <a:cubicBezTo>
                    <a:pt x="306070" y="5631179"/>
                    <a:pt x="184150" y="5692139"/>
                    <a:pt x="121920" y="5692139"/>
                  </a:cubicBezTo>
                  <a:cubicBezTo>
                    <a:pt x="59690" y="5692139"/>
                    <a:pt x="0" y="5692139"/>
                    <a:pt x="0" y="5692139"/>
                  </a:cubicBezTo>
                  <a:lnTo>
                    <a:pt x="0" y="5416549"/>
                  </a:lnTo>
                  <a:lnTo>
                    <a:pt x="0" y="5337809"/>
                  </a:lnTo>
                  <a:lnTo>
                    <a:pt x="0" y="0"/>
                  </a:lnTo>
                  <a:lnTo>
                    <a:pt x="5231131" y="0"/>
                  </a:lnTo>
                  <a:close/>
                </a:path>
              </a:pathLst>
            </a:custGeom>
            <a:blipFill>
              <a:blip r:embed="rId11"/>
              <a:stretch>
                <a:fillRect l="0" t="-5529" r="0" b="-31588"/>
              </a:stretch>
            </a:blipFill>
          </p:spPr>
        </p:sp>
        <p:sp>
          <p:nvSpPr>
            <p:cNvPr name="Freeform 20" id="20"/>
            <p:cNvSpPr/>
            <p:nvPr/>
          </p:nvSpPr>
          <p:spPr>
            <a:xfrm flipH="false" flipV="false" rot="0">
              <a:off x="0" y="5477510"/>
              <a:ext cx="5232400" cy="275590"/>
            </a:xfrm>
            <a:custGeom>
              <a:avLst/>
              <a:gdLst/>
              <a:ahLst/>
              <a:cxnLst/>
              <a:rect r="r" b="b" t="t" l="l"/>
              <a:pathLst>
                <a:path h="275590" w="5232400">
                  <a:moveTo>
                    <a:pt x="5232400" y="275590"/>
                  </a:moveTo>
                  <a:lnTo>
                    <a:pt x="0" y="275590"/>
                  </a:lnTo>
                  <a:lnTo>
                    <a:pt x="0" y="0"/>
                  </a:lnTo>
                  <a:lnTo>
                    <a:pt x="5232400" y="0"/>
                  </a:lnTo>
                  <a:lnTo>
                    <a:pt x="5232400" y="275590"/>
                  </a:lnTo>
                  <a:close/>
                </a:path>
              </a:pathLst>
            </a:custGeom>
            <a:blipFill>
              <a:blip r:embed="rId4"/>
              <a:stretch>
                <a:fillRect l="-6641" t="-51757" r="-11933" b="-33974"/>
              </a:stretch>
            </a:blipFill>
          </p:spPr>
        </p:sp>
      </p:grpSp>
      <p:sp>
        <p:nvSpPr>
          <p:cNvPr name="Freeform 21" id="21"/>
          <p:cNvSpPr/>
          <p:nvPr/>
        </p:nvSpPr>
        <p:spPr>
          <a:xfrm flipH="false" flipV="false" rot="208688">
            <a:off x="14579970" y="3838695"/>
            <a:ext cx="1469729" cy="1141044"/>
          </a:xfrm>
          <a:custGeom>
            <a:avLst/>
            <a:gdLst/>
            <a:ahLst/>
            <a:cxnLst/>
            <a:rect r="r" b="b" t="t" l="l"/>
            <a:pathLst>
              <a:path h="1141044" w="1469729">
                <a:moveTo>
                  <a:pt x="0" y="0"/>
                </a:moveTo>
                <a:lnTo>
                  <a:pt x="1469729" y="0"/>
                </a:lnTo>
                <a:lnTo>
                  <a:pt x="1469729" y="1141044"/>
                </a:lnTo>
                <a:lnTo>
                  <a:pt x="0" y="114104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22" id="22"/>
          <p:cNvSpPr/>
          <p:nvPr/>
        </p:nvSpPr>
        <p:spPr>
          <a:xfrm flipH="true" flipV="false" rot="-559002">
            <a:off x="6923115" y="7668388"/>
            <a:ext cx="5282100" cy="3179824"/>
          </a:xfrm>
          <a:custGeom>
            <a:avLst/>
            <a:gdLst/>
            <a:ahLst/>
            <a:cxnLst/>
            <a:rect r="r" b="b" t="t" l="l"/>
            <a:pathLst>
              <a:path h="3179824" w="5282100">
                <a:moveTo>
                  <a:pt x="5282100" y="0"/>
                </a:moveTo>
                <a:lnTo>
                  <a:pt x="0" y="0"/>
                </a:lnTo>
                <a:lnTo>
                  <a:pt x="0" y="3179824"/>
                </a:lnTo>
                <a:lnTo>
                  <a:pt x="5282100" y="3179824"/>
                </a:lnTo>
                <a:lnTo>
                  <a:pt x="5282100" y="0"/>
                </a:lnTo>
                <a:close/>
              </a:path>
            </a:pathLst>
          </a:custGeom>
          <a:blipFill>
            <a:blip r:embed="rId14"/>
            <a:stretch>
              <a:fillRect l="0" t="0" r="0" b="0"/>
            </a:stretch>
          </a:blipFill>
          <a:ln cap="sq">
            <a:noFill/>
            <a:prstDash val="solid"/>
            <a:miter/>
          </a:ln>
        </p:spPr>
      </p:sp>
      <p:sp>
        <p:nvSpPr>
          <p:cNvPr name="Freeform 23" id="23"/>
          <p:cNvSpPr/>
          <p:nvPr/>
        </p:nvSpPr>
        <p:spPr>
          <a:xfrm flipH="true" flipV="false" rot="948747">
            <a:off x="3406529" y="209450"/>
            <a:ext cx="4345910" cy="3412988"/>
          </a:xfrm>
          <a:custGeom>
            <a:avLst/>
            <a:gdLst/>
            <a:ahLst/>
            <a:cxnLst/>
            <a:rect r="r" b="b" t="t" l="l"/>
            <a:pathLst>
              <a:path h="3412988" w="4345910">
                <a:moveTo>
                  <a:pt x="4345910" y="0"/>
                </a:moveTo>
                <a:lnTo>
                  <a:pt x="0" y="0"/>
                </a:lnTo>
                <a:lnTo>
                  <a:pt x="0" y="3412987"/>
                </a:lnTo>
                <a:lnTo>
                  <a:pt x="4345910" y="3412987"/>
                </a:lnTo>
                <a:lnTo>
                  <a:pt x="4345910" y="0"/>
                </a:lnTo>
                <a:close/>
              </a:path>
            </a:pathLst>
          </a:custGeom>
          <a:blipFill>
            <a:blip r:embed="rId15"/>
            <a:stretch>
              <a:fillRect l="0" t="0" r="0" b="0"/>
            </a:stretch>
          </a:blipFill>
          <a:ln cap="sq">
            <a:noFill/>
            <a:prstDash val="solid"/>
            <a:miter/>
          </a:ln>
        </p:spPr>
      </p:sp>
      <p:sp>
        <p:nvSpPr>
          <p:cNvPr name="Freeform 24" id="24"/>
          <p:cNvSpPr/>
          <p:nvPr/>
        </p:nvSpPr>
        <p:spPr>
          <a:xfrm flipH="false" flipV="false" rot="0">
            <a:off x="4908651" y="6393345"/>
            <a:ext cx="567927" cy="2046585"/>
          </a:xfrm>
          <a:custGeom>
            <a:avLst/>
            <a:gdLst/>
            <a:ahLst/>
            <a:cxnLst/>
            <a:rect r="r" b="b" t="t" l="l"/>
            <a:pathLst>
              <a:path h="2046585" w="567927">
                <a:moveTo>
                  <a:pt x="0" y="0"/>
                </a:moveTo>
                <a:lnTo>
                  <a:pt x="567927" y="0"/>
                </a:lnTo>
                <a:lnTo>
                  <a:pt x="567927" y="2046585"/>
                </a:lnTo>
                <a:lnTo>
                  <a:pt x="0" y="2046585"/>
                </a:lnTo>
                <a:lnTo>
                  <a:pt x="0" y="0"/>
                </a:lnTo>
                <a:close/>
              </a:path>
            </a:pathLst>
          </a:custGeom>
          <a:blipFill>
            <a:blip r:embed="rId16"/>
            <a:stretch>
              <a:fillRect l="0" t="0" r="0" b="0"/>
            </a:stretch>
          </a:blipFill>
          <a:ln cap="sq">
            <a:noFill/>
            <a:prstDash val="solid"/>
            <a:miter/>
          </a:ln>
        </p:spPr>
      </p:sp>
      <p:sp>
        <p:nvSpPr>
          <p:cNvPr name="Freeform 25" id="25"/>
          <p:cNvSpPr/>
          <p:nvPr/>
        </p:nvSpPr>
        <p:spPr>
          <a:xfrm flipH="false" flipV="false" rot="0">
            <a:off x="14461691" y="959216"/>
            <a:ext cx="1861696" cy="1428429"/>
          </a:xfrm>
          <a:custGeom>
            <a:avLst/>
            <a:gdLst/>
            <a:ahLst/>
            <a:cxnLst/>
            <a:rect r="r" b="b" t="t" l="l"/>
            <a:pathLst>
              <a:path h="1428429" w="1861696">
                <a:moveTo>
                  <a:pt x="0" y="0"/>
                </a:moveTo>
                <a:lnTo>
                  <a:pt x="1861696" y="0"/>
                </a:lnTo>
                <a:lnTo>
                  <a:pt x="1861696" y="1428429"/>
                </a:lnTo>
                <a:lnTo>
                  <a:pt x="0" y="142842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pic>
        <p:nvPicPr>
          <p:cNvPr name="Picture 26" id="26"/>
          <p:cNvPicPr>
            <a:picLocks noChangeAspect="true"/>
          </p:cNvPicPr>
          <p:nvPr/>
        </p:nvPicPr>
        <p:blipFill>
          <a:blip r:embed="rId19"/>
          <a:srcRect l="0" t="0" r="0" b="0"/>
          <a:stretch>
            <a:fillRect/>
          </a:stretch>
        </p:blipFill>
        <p:spPr>
          <a:xfrm flipH="false" flipV="false" rot="0">
            <a:off x="6131468" y="400583"/>
            <a:ext cx="1867838" cy="1987062"/>
          </a:xfrm>
          <a:prstGeom prst="rect">
            <a:avLst/>
          </a:prstGeom>
        </p:spPr>
      </p:pic>
      <p:pic>
        <p:nvPicPr>
          <p:cNvPr name="Picture 27" id="27"/>
          <p:cNvPicPr>
            <a:picLocks noChangeAspect="true"/>
          </p:cNvPicPr>
          <p:nvPr/>
        </p:nvPicPr>
        <p:blipFill>
          <a:blip r:embed="rId19"/>
          <a:srcRect l="0" t="0" r="0" b="0"/>
          <a:stretch>
            <a:fillRect/>
          </a:stretch>
        </p:blipFill>
        <p:spPr>
          <a:xfrm flipH="false" flipV="false" rot="0">
            <a:off x="7999306" y="8841379"/>
            <a:ext cx="1867838" cy="1987062"/>
          </a:xfrm>
          <a:prstGeom prst="rect">
            <a:avLst/>
          </a:prstGeom>
        </p:spPr>
      </p:pic>
      <p:sp>
        <p:nvSpPr>
          <p:cNvPr name="TextBox 28" id="28"/>
          <p:cNvSpPr txBox="true"/>
          <p:nvPr/>
        </p:nvSpPr>
        <p:spPr>
          <a:xfrm rot="-129971">
            <a:off x="1405768" y="8442158"/>
            <a:ext cx="3666148" cy="1196721"/>
          </a:xfrm>
          <a:prstGeom prst="rect">
            <a:avLst/>
          </a:prstGeom>
        </p:spPr>
        <p:txBody>
          <a:bodyPr anchor="t" rtlCol="false" tIns="0" lIns="0" bIns="0" rIns="0">
            <a:spAutoFit/>
          </a:bodyPr>
          <a:lstStyle/>
          <a:p>
            <a:pPr algn="ctr" marL="0" indent="0" lvl="1">
              <a:lnSpc>
                <a:spcPts val="3297"/>
              </a:lnSpc>
            </a:pPr>
            <a:r>
              <a:rPr lang="en-US" sz="2100" strike="noStrike" u="none">
                <a:solidFill>
                  <a:srgbClr val="FFFFFF"/>
                </a:solidFill>
                <a:latin typeface="Circe"/>
                <a:ea typeface="Circe"/>
                <a:cs typeface="Circe"/>
                <a:sym typeface="Circe"/>
              </a:rPr>
              <a:t>Lorem ipsum dolor sit amet, consectetur adipiscing elit, sed do eiusmod tempor.</a:t>
            </a:r>
          </a:p>
        </p:txBody>
      </p:sp>
      <p:sp>
        <p:nvSpPr>
          <p:cNvPr name="TextBox 29" id="29"/>
          <p:cNvSpPr txBox="true"/>
          <p:nvPr/>
        </p:nvSpPr>
        <p:spPr>
          <a:xfrm rot="0">
            <a:off x="7310926" y="6182289"/>
            <a:ext cx="3666148" cy="1196721"/>
          </a:xfrm>
          <a:prstGeom prst="rect">
            <a:avLst/>
          </a:prstGeom>
        </p:spPr>
        <p:txBody>
          <a:bodyPr anchor="t" rtlCol="false" tIns="0" lIns="0" bIns="0" rIns="0">
            <a:spAutoFit/>
          </a:bodyPr>
          <a:lstStyle/>
          <a:p>
            <a:pPr algn="ctr" marL="0" indent="0" lvl="1">
              <a:lnSpc>
                <a:spcPts val="3297"/>
              </a:lnSpc>
            </a:pPr>
            <a:r>
              <a:rPr lang="en-US" sz="2100" strike="noStrike" u="none">
                <a:solidFill>
                  <a:srgbClr val="FFFFFF"/>
                </a:solidFill>
                <a:latin typeface="Circe"/>
                <a:ea typeface="Circe"/>
                <a:cs typeface="Circe"/>
                <a:sym typeface="Circe"/>
              </a:rPr>
              <a:t>Lorem ipsum dolor sit amet, consectetur adipiscing elit, sed do eiusmod tempor.</a:t>
            </a:r>
          </a:p>
        </p:txBody>
      </p:sp>
      <p:sp>
        <p:nvSpPr>
          <p:cNvPr name="TextBox 30" id="30"/>
          <p:cNvSpPr txBox="true"/>
          <p:nvPr/>
        </p:nvSpPr>
        <p:spPr>
          <a:xfrm rot="208688">
            <a:off x="13214120" y="8209727"/>
            <a:ext cx="3666148" cy="1196721"/>
          </a:xfrm>
          <a:prstGeom prst="rect">
            <a:avLst/>
          </a:prstGeom>
        </p:spPr>
        <p:txBody>
          <a:bodyPr anchor="t" rtlCol="false" tIns="0" lIns="0" bIns="0" rIns="0">
            <a:spAutoFit/>
          </a:bodyPr>
          <a:lstStyle/>
          <a:p>
            <a:pPr algn="ctr" marL="0" indent="0" lvl="1">
              <a:lnSpc>
                <a:spcPts val="3297"/>
              </a:lnSpc>
            </a:pPr>
            <a:r>
              <a:rPr lang="en-US" sz="2100" strike="noStrike" u="none">
                <a:solidFill>
                  <a:srgbClr val="FFFFFF"/>
                </a:solidFill>
                <a:latin typeface="Circe"/>
                <a:ea typeface="Circe"/>
                <a:cs typeface="Circe"/>
                <a:sym typeface="Circe"/>
              </a:rPr>
              <a:t>Lorem ipsum dolor sit amet, consectetur adipiscing elit, sed do eiusmod tempor.</a:t>
            </a:r>
          </a:p>
        </p:txBody>
      </p:sp>
      <p:sp>
        <p:nvSpPr>
          <p:cNvPr name="TextBox 31" id="31"/>
          <p:cNvSpPr txBox="true"/>
          <p:nvPr/>
        </p:nvSpPr>
        <p:spPr>
          <a:xfrm rot="208688">
            <a:off x="13827182" y="2846891"/>
            <a:ext cx="3129719" cy="586740"/>
          </a:xfrm>
          <a:prstGeom prst="rect">
            <a:avLst/>
          </a:prstGeom>
        </p:spPr>
        <p:txBody>
          <a:bodyPr anchor="t" rtlCol="false" tIns="0" lIns="0" bIns="0" rIns="0">
            <a:spAutoFit/>
          </a:bodyPr>
          <a:lstStyle/>
          <a:p>
            <a:pPr algn="ctr" marL="0" indent="0" lvl="0">
              <a:lnSpc>
                <a:spcPts val="4679"/>
              </a:lnSpc>
              <a:spcBef>
                <a:spcPct val="0"/>
              </a:spcBef>
            </a:pPr>
            <a:r>
              <a:rPr lang="en-US" sz="3999" spc="519" strike="noStrike" u="none">
                <a:solidFill>
                  <a:srgbClr val="FFFFFF"/>
                </a:solidFill>
                <a:latin typeface="Pagkaki"/>
                <a:ea typeface="Pagkaki"/>
                <a:cs typeface="Pagkaki"/>
                <a:sym typeface="Pagkaki"/>
              </a:rPr>
              <a:t>OCTOBER 22</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p:nvPr/>
        </p:nvGrpSpPr>
        <p:grpSpPr>
          <a:xfrm rot="-231862">
            <a:off x="1249996" y="1035415"/>
            <a:ext cx="7625808" cy="8216170"/>
            <a:chOff x="0" y="0"/>
            <a:chExt cx="2008443" cy="2163930"/>
          </a:xfrm>
        </p:grpSpPr>
        <p:sp>
          <p:nvSpPr>
            <p:cNvPr name="Freeform 6" id="6"/>
            <p:cNvSpPr/>
            <p:nvPr/>
          </p:nvSpPr>
          <p:spPr>
            <a:xfrm flipH="false" flipV="false" rot="0">
              <a:off x="0" y="0"/>
              <a:ext cx="2008443" cy="2163930"/>
            </a:xfrm>
            <a:custGeom>
              <a:avLst/>
              <a:gdLst/>
              <a:ahLst/>
              <a:cxnLst/>
              <a:rect r="r" b="b" t="t" l="l"/>
              <a:pathLst>
                <a:path h="2163930" w="2008443">
                  <a:moveTo>
                    <a:pt x="0" y="0"/>
                  </a:moveTo>
                  <a:lnTo>
                    <a:pt x="2008443" y="0"/>
                  </a:lnTo>
                  <a:lnTo>
                    <a:pt x="2008443" y="2163930"/>
                  </a:lnTo>
                  <a:lnTo>
                    <a:pt x="0" y="2163930"/>
                  </a:lnTo>
                  <a:close/>
                </a:path>
              </a:pathLst>
            </a:custGeom>
            <a:solidFill>
              <a:srgbClr val="000000"/>
            </a:solidFill>
          </p:spPr>
        </p:sp>
        <p:sp>
          <p:nvSpPr>
            <p:cNvPr name="TextBox 7" id="7"/>
            <p:cNvSpPr txBox="true"/>
            <p:nvPr/>
          </p:nvSpPr>
          <p:spPr>
            <a:xfrm>
              <a:off x="0" y="-38100"/>
              <a:ext cx="2008443" cy="2202030"/>
            </a:xfrm>
            <a:prstGeom prst="rect">
              <a:avLst/>
            </a:prstGeom>
          </p:spPr>
          <p:txBody>
            <a:bodyPr anchor="ctr" rtlCol="false" tIns="50800" lIns="50800" bIns="50800" rIns="50800"/>
            <a:lstStyle/>
            <a:p>
              <a:pPr algn="ctr">
                <a:lnSpc>
                  <a:spcPts val="2940"/>
                </a:lnSpc>
              </a:pPr>
            </a:p>
          </p:txBody>
        </p:sp>
      </p:grpSp>
      <p:sp>
        <p:nvSpPr>
          <p:cNvPr name="Freeform 8" id="8"/>
          <p:cNvSpPr/>
          <p:nvPr/>
        </p:nvSpPr>
        <p:spPr>
          <a:xfrm flipH="false" flipV="false" rot="-207629">
            <a:off x="1229988" y="1051194"/>
            <a:ext cx="7659176" cy="8158443"/>
          </a:xfrm>
          <a:custGeom>
            <a:avLst/>
            <a:gdLst/>
            <a:ahLst/>
            <a:cxnLst/>
            <a:rect r="r" b="b" t="t" l="l"/>
            <a:pathLst>
              <a:path h="8158443" w="7659176">
                <a:moveTo>
                  <a:pt x="0" y="0"/>
                </a:moveTo>
                <a:lnTo>
                  <a:pt x="7659175" y="0"/>
                </a:lnTo>
                <a:lnTo>
                  <a:pt x="7659175" y="8158443"/>
                </a:lnTo>
                <a:lnTo>
                  <a:pt x="0" y="8158443"/>
                </a:lnTo>
                <a:lnTo>
                  <a:pt x="0" y="0"/>
                </a:lnTo>
                <a:close/>
              </a:path>
            </a:pathLst>
          </a:custGeom>
          <a:blipFill>
            <a:blip r:embed="rId2">
              <a:alphaModFix amt="19999"/>
            </a:blip>
            <a:stretch>
              <a:fillRect l="0" t="0" r="-9068" b="-2393"/>
            </a:stretch>
          </a:blipFill>
        </p:spPr>
      </p:sp>
      <p:grpSp>
        <p:nvGrpSpPr>
          <p:cNvPr name="Group 9" id="9"/>
          <p:cNvGrpSpPr/>
          <p:nvPr/>
        </p:nvGrpSpPr>
        <p:grpSpPr>
          <a:xfrm rot="-231862">
            <a:off x="1249996" y="1035415"/>
            <a:ext cx="7625808" cy="8216170"/>
            <a:chOff x="0" y="0"/>
            <a:chExt cx="10167744" cy="10954894"/>
          </a:xfrm>
        </p:grpSpPr>
        <p:pic>
          <p:nvPicPr>
            <p:cNvPr name="Picture 10" id="10"/>
            <p:cNvPicPr>
              <a:picLocks noChangeAspect="true"/>
            </p:cNvPicPr>
            <p:nvPr/>
          </p:nvPicPr>
          <p:blipFill>
            <a:blip r:embed="rId3"/>
            <a:srcRect l="4027" t="18965" r="2445" b="12008"/>
            <a:stretch>
              <a:fillRect/>
            </a:stretch>
          </p:blipFill>
          <p:spPr>
            <a:xfrm flipH="false" flipV="false">
              <a:off x="0" y="0"/>
              <a:ext cx="10167744" cy="10954894"/>
            </a:xfrm>
            <a:prstGeom prst="rect">
              <a:avLst/>
            </a:prstGeom>
          </p:spPr>
        </p:pic>
      </p:grpSp>
      <p:sp>
        <p:nvSpPr>
          <p:cNvPr name="Freeform 11" id="11"/>
          <p:cNvSpPr/>
          <p:nvPr/>
        </p:nvSpPr>
        <p:spPr>
          <a:xfrm flipH="false" flipV="false" rot="-736717">
            <a:off x="6525228" y="7564391"/>
            <a:ext cx="2040304" cy="888847"/>
          </a:xfrm>
          <a:custGeom>
            <a:avLst/>
            <a:gdLst/>
            <a:ahLst/>
            <a:cxnLst/>
            <a:rect r="r" b="b" t="t" l="l"/>
            <a:pathLst>
              <a:path h="888847" w="2040304">
                <a:moveTo>
                  <a:pt x="0" y="0"/>
                </a:moveTo>
                <a:lnTo>
                  <a:pt x="2040304" y="0"/>
                </a:lnTo>
                <a:lnTo>
                  <a:pt x="2040304" y="888847"/>
                </a:lnTo>
                <a:lnTo>
                  <a:pt x="0" y="888847"/>
                </a:lnTo>
                <a:lnTo>
                  <a:pt x="0" y="0"/>
                </a:lnTo>
                <a:close/>
              </a:path>
            </a:pathLst>
          </a:custGeom>
          <a:blipFill>
            <a:blip r:embed="rId4">
              <a:extLst>
                <a:ext uri="{96DAC541-7B7A-43D3-8B79-37D633B846F1}">
                  <asvg:svgBlip xmlns:asvg="http://schemas.microsoft.com/office/drawing/2016/SVG/main" r:embed="rId5"/>
                </a:ext>
              </a:extLst>
            </a:blip>
            <a:stretch>
              <a:fillRect l="-96396" t="0" r="0" b="0"/>
            </a:stretch>
          </a:blipFill>
          <a:ln cap="sq">
            <a:noFill/>
            <a:prstDash val="solid"/>
            <a:miter/>
          </a:ln>
        </p:spPr>
      </p:sp>
      <p:sp>
        <p:nvSpPr>
          <p:cNvPr name="Freeform 12" id="12"/>
          <p:cNvSpPr/>
          <p:nvPr/>
        </p:nvSpPr>
        <p:spPr>
          <a:xfrm flipH="false" flipV="false" rot="0">
            <a:off x="14001232" y="8660023"/>
            <a:ext cx="449546" cy="464048"/>
          </a:xfrm>
          <a:custGeom>
            <a:avLst/>
            <a:gdLst/>
            <a:ahLst/>
            <a:cxnLst/>
            <a:rect r="r" b="b" t="t" l="l"/>
            <a:pathLst>
              <a:path h="464048" w="449546">
                <a:moveTo>
                  <a:pt x="0" y="0"/>
                </a:moveTo>
                <a:lnTo>
                  <a:pt x="449546" y="0"/>
                </a:lnTo>
                <a:lnTo>
                  <a:pt x="449546" y="464047"/>
                </a:lnTo>
                <a:lnTo>
                  <a:pt x="0" y="46404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3" id="13"/>
          <p:cNvSpPr txBox="true"/>
          <p:nvPr/>
        </p:nvSpPr>
        <p:spPr>
          <a:xfrm rot="0">
            <a:off x="9781631" y="1057275"/>
            <a:ext cx="7068708" cy="2518410"/>
          </a:xfrm>
          <a:prstGeom prst="rect">
            <a:avLst/>
          </a:prstGeom>
        </p:spPr>
        <p:txBody>
          <a:bodyPr anchor="t" rtlCol="false" tIns="0" lIns="0" bIns="0" rIns="0">
            <a:spAutoFit/>
          </a:bodyPr>
          <a:lstStyle/>
          <a:p>
            <a:pPr algn="ctr" marL="0" indent="0" lvl="0">
              <a:lnSpc>
                <a:spcPts val="9944"/>
              </a:lnSpc>
              <a:spcBef>
                <a:spcPct val="0"/>
              </a:spcBef>
            </a:pPr>
            <a:r>
              <a:rPr lang="en-US" sz="8499" spc="1104" strike="noStrike" u="none">
                <a:solidFill>
                  <a:srgbClr val="FFFFFF"/>
                </a:solidFill>
                <a:latin typeface="Pagkaki"/>
                <a:ea typeface="Pagkaki"/>
                <a:cs typeface="Pagkaki"/>
                <a:sym typeface="Pagkaki"/>
              </a:rPr>
              <a:t>DAILY REFLECTION</a:t>
            </a:r>
          </a:p>
        </p:txBody>
      </p:sp>
      <p:sp>
        <p:nvSpPr>
          <p:cNvPr name="Freeform 14" id="14"/>
          <p:cNvSpPr/>
          <p:nvPr/>
        </p:nvSpPr>
        <p:spPr>
          <a:xfrm flipH="false" flipV="false" rot="1010948">
            <a:off x="15436243" y="582285"/>
            <a:ext cx="1172626" cy="1393909"/>
          </a:xfrm>
          <a:custGeom>
            <a:avLst/>
            <a:gdLst/>
            <a:ahLst/>
            <a:cxnLst/>
            <a:rect r="r" b="b" t="t" l="l"/>
            <a:pathLst>
              <a:path h="1393909" w="1172626">
                <a:moveTo>
                  <a:pt x="0" y="0"/>
                </a:moveTo>
                <a:lnTo>
                  <a:pt x="1172626" y="0"/>
                </a:lnTo>
                <a:lnTo>
                  <a:pt x="1172626" y="1393909"/>
                </a:lnTo>
                <a:lnTo>
                  <a:pt x="0" y="139390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5" id="15"/>
          <p:cNvSpPr/>
          <p:nvPr/>
        </p:nvSpPr>
        <p:spPr>
          <a:xfrm flipH="false" flipV="false" rot="-1264334">
            <a:off x="10673769" y="1095303"/>
            <a:ext cx="475643" cy="565401"/>
          </a:xfrm>
          <a:custGeom>
            <a:avLst/>
            <a:gdLst/>
            <a:ahLst/>
            <a:cxnLst/>
            <a:rect r="r" b="b" t="t" l="l"/>
            <a:pathLst>
              <a:path h="565401" w="475643">
                <a:moveTo>
                  <a:pt x="0" y="0"/>
                </a:moveTo>
                <a:lnTo>
                  <a:pt x="475643" y="0"/>
                </a:lnTo>
                <a:lnTo>
                  <a:pt x="475643" y="565401"/>
                </a:lnTo>
                <a:lnTo>
                  <a:pt x="0" y="56540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6" id="16"/>
          <p:cNvSpPr/>
          <p:nvPr/>
        </p:nvSpPr>
        <p:spPr>
          <a:xfrm flipH="false" flipV="false" rot="213190">
            <a:off x="1885775" y="1950162"/>
            <a:ext cx="1888390" cy="822666"/>
          </a:xfrm>
          <a:custGeom>
            <a:avLst/>
            <a:gdLst/>
            <a:ahLst/>
            <a:cxnLst/>
            <a:rect r="r" b="b" t="t" l="l"/>
            <a:pathLst>
              <a:path h="822666" w="1888390">
                <a:moveTo>
                  <a:pt x="0" y="0"/>
                </a:moveTo>
                <a:lnTo>
                  <a:pt x="1888390" y="0"/>
                </a:lnTo>
                <a:lnTo>
                  <a:pt x="1888390" y="822666"/>
                </a:lnTo>
                <a:lnTo>
                  <a:pt x="0" y="822666"/>
                </a:lnTo>
                <a:lnTo>
                  <a:pt x="0" y="0"/>
                </a:lnTo>
                <a:close/>
              </a:path>
            </a:pathLst>
          </a:custGeom>
          <a:blipFill>
            <a:blip r:embed="rId4">
              <a:extLst>
                <a:ext uri="{96DAC541-7B7A-43D3-8B79-37D633B846F1}">
                  <asvg:svgBlip xmlns:asvg="http://schemas.microsoft.com/office/drawing/2016/SVG/main" r:embed="rId5"/>
                </a:ext>
              </a:extLst>
            </a:blip>
            <a:stretch>
              <a:fillRect l="0" t="0" r="-96396" b="0"/>
            </a:stretch>
          </a:blipFill>
        </p:spPr>
      </p:sp>
      <p:sp>
        <p:nvSpPr>
          <p:cNvPr name="Freeform 17" id="17"/>
          <p:cNvSpPr/>
          <p:nvPr/>
        </p:nvSpPr>
        <p:spPr>
          <a:xfrm flipH="false" flipV="false" rot="5400000">
            <a:off x="-716407" y="5887325"/>
            <a:ext cx="4056645" cy="1100365"/>
          </a:xfrm>
          <a:custGeom>
            <a:avLst/>
            <a:gdLst/>
            <a:ahLst/>
            <a:cxnLst/>
            <a:rect r="r" b="b" t="t" l="l"/>
            <a:pathLst>
              <a:path h="1100365" w="4056645">
                <a:moveTo>
                  <a:pt x="0" y="0"/>
                </a:moveTo>
                <a:lnTo>
                  <a:pt x="4056645" y="0"/>
                </a:lnTo>
                <a:lnTo>
                  <a:pt x="4056645" y="1100365"/>
                </a:lnTo>
                <a:lnTo>
                  <a:pt x="0" y="1100365"/>
                </a:lnTo>
                <a:lnTo>
                  <a:pt x="0" y="0"/>
                </a:lnTo>
                <a:close/>
              </a:path>
            </a:pathLst>
          </a:custGeom>
          <a:blipFill>
            <a:blip r:embed="rId10"/>
            <a:stretch>
              <a:fillRect l="0" t="0" r="0" b="0"/>
            </a:stretch>
          </a:blipFill>
        </p:spPr>
      </p:sp>
      <p:sp>
        <p:nvSpPr>
          <p:cNvPr name="Freeform 18" id="18"/>
          <p:cNvSpPr/>
          <p:nvPr/>
        </p:nvSpPr>
        <p:spPr>
          <a:xfrm flipH="false" flipV="false" rot="-10402617">
            <a:off x="3905435" y="270425"/>
            <a:ext cx="2887695" cy="1590252"/>
          </a:xfrm>
          <a:custGeom>
            <a:avLst/>
            <a:gdLst/>
            <a:ahLst/>
            <a:cxnLst/>
            <a:rect r="r" b="b" t="t" l="l"/>
            <a:pathLst>
              <a:path h="1590252" w="2887695">
                <a:moveTo>
                  <a:pt x="0" y="0"/>
                </a:moveTo>
                <a:lnTo>
                  <a:pt x="2887695" y="0"/>
                </a:lnTo>
                <a:lnTo>
                  <a:pt x="2887695" y="1590252"/>
                </a:lnTo>
                <a:lnTo>
                  <a:pt x="0" y="1590252"/>
                </a:lnTo>
                <a:lnTo>
                  <a:pt x="0" y="0"/>
                </a:lnTo>
                <a:close/>
              </a:path>
            </a:pathLst>
          </a:custGeom>
          <a:blipFill>
            <a:blip r:embed="rId11"/>
            <a:stretch>
              <a:fillRect l="0" t="0" r="0" b="0"/>
            </a:stretch>
          </a:blipFill>
        </p:spPr>
      </p:sp>
      <p:sp>
        <p:nvSpPr>
          <p:cNvPr name="TextBox 19" id="19"/>
          <p:cNvSpPr txBox="true"/>
          <p:nvPr/>
        </p:nvSpPr>
        <p:spPr>
          <a:xfrm rot="0">
            <a:off x="10609413" y="3575305"/>
            <a:ext cx="5413144" cy="1568195"/>
          </a:xfrm>
          <a:prstGeom prst="rect">
            <a:avLst/>
          </a:prstGeom>
        </p:spPr>
        <p:txBody>
          <a:bodyPr anchor="t" rtlCol="false" tIns="0" lIns="0" bIns="0" rIns="0">
            <a:spAutoFit/>
          </a:bodyPr>
          <a:lstStyle/>
          <a:p>
            <a:pPr algn="ctr" marL="0" indent="0" lvl="1">
              <a:lnSpc>
                <a:spcPts val="4347"/>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
        <p:nvSpPr>
          <p:cNvPr name="TextBox 20" id="20"/>
          <p:cNvSpPr txBox="true"/>
          <p:nvPr/>
        </p:nvSpPr>
        <p:spPr>
          <a:xfrm rot="0">
            <a:off x="10609413" y="5850767"/>
            <a:ext cx="5413144" cy="586740"/>
          </a:xfrm>
          <a:prstGeom prst="rect">
            <a:avLst/>
          </a:prstGeom>
        </p:spPr>
        <p:txBody>
          <a:bodyPr anchor="t" rtlCol="false" tIns="0" lIns="0" bIns="0" rIns="0">
            <a:spAutoFit/>
          </a:bodyPr>
          <a:lstStyle/>
          <a:p>
            <a:pPr algn="ctr" marL="0" indent="0" lvl="0">
              <a:lnSpc>
                <a:spcPts val="4679"/>
              </a:lnSpc>
              <a:spcBef>
                <a:spcPct val="0"/>
              </a:spcBef>
            </a:pPr>
            <a:r>
              <a:rPr lang="en-US" sz="3999" spc="519" strike="noStrike" u="none">
                <a:solidFill>
                  <a:srgbClr val="FFFFFF"/>
                </a:solidFill>
                <a:latin typeface="Pagkaki"/>
                <a:ea typeface="Pagkaki"/>
                <a:cs typeface="Pagkaki"/>
                <a:sym typeface="Pagkaki"/>
              </a:rPr>
              <a:t>WEEKLY GOALS</a:t>
            </a:r>
          </a:p>
        </p:txBody>
      </p:sp>
      <p:sp>
        <p:nvSpPr>
          <p:cNvPr name="Freeform 21" id="21"/>
          <p:cNvSpPr/>
          <p:nvPr/>
        </p:nvSpPr>
        <p:spPr>
          <a:xfrm flipH="false" flipV="false" rot="-530968">
            <a:off x="6443121" y="3878364"/>
            <a:ext cx="4111036" cy="2274773"/>
          </a:xfrm>
          <a:custGeom>
            <a:avLst/>
            <a:gdLst/>
            <a:ahLst/>
            <a:cxnLst/>
            <a:rect r="r" b="b" t="t" l="l"/>
            <a:pathLst>
              <a:path h="2274773" w="4111036">
                <a:moveTo>
                  <a:pt x="0" y="0"/>
                </a:moveTo>
                <a:lnTo>
                  <a:pt x="4111036" y="0"/>
                </a:lnTo>
                <a:lnTo>
                  <a:pt x="4111036" y="2274773"/>
                </a:lnTo>
                <a:lnTo>
                  <a:pt x="0" y="2274773"/>
                </a:lnTo>
                <a:lnTo>
                  <a:pt x="0" y="0"/>
                </a:lnTo>
                <a:close/>
              </a:path>
            </a:pathLst>
          </a:custGeom>
          <a:blipFill>
            <a:blip r:embed="rId12"/>
            <a:stretch>
              <a:fillRect l="0" t="0" r="0" b="0"/>
            </a:stretch>
          </a:blipFill>
          <a:ln cap="sq">
            <a:noFill/>
            <a:prstDash val="solid"/>
            <a:miter/>
          </a:ln>
        </p:spPr>
      </p:sp>
      <p:pic>
        <p:nvPicPr>
          <p:cNvPr name="Picture 22" id="22"/>
          <p:cNvPicPr>
            <a:picLocks noChangeAspect="true"/>
          </p:cNvPicPr>
          <p:nvPr/>
        </p:nvPicPr>
        <p:blipFill>
          <a:blip r:embed="rId13"/>
          <a:srcRect l="0" t="0" r="0" b="0"/>
          <a:stretch>
            <a:fillRect/>
          </a:stretch>
        </p:blipFill>
        <p:spPr>
          <a:xfrm flipH="false" flipV="false" rot="0">
            <a:off x="6613579" y="4445127"/>
            <a:ext cx="1370577" cy="1370577"/>
          </a:xfrm>
          <a:prstGeom prst="rect">
            <a:avLst/>
          </a:prstGeom>
        </p:spPr>
      </p:pic>
      <p:pic>
        <p:nvPicPr>
          <p:cNvPr name="Picture 23" id="23"/>
          <p:cNvPicPr>
            <a:picLocks noChangeAspect="true"/>
          </p:cNvPicPr>
          <p:nvPr/>
        </p:nvPicPr>
        <p:blipFill>
          <a:blip r:embed="rId13"/>
          <a:srcRect l="0" t="0" r="0" b="0"/>
          <a:stretch>
            <a:fillRect/>
          </a:stretch>
        </p:blipFill>
        <p:spPr>
          <a:xfrm flipH="false" flipV="false" rot="0">
            <a:off x="16785714" y="3772923"/>
            <a:ext cx="1370577" cy="1370577"/>
          </a:xfrm>
          <a:prstGeom prst="rect">
            <a:avLst/>
          </a:prstGeom>
        </p:spPr>
      </p:pic>
      <p:sp>
        <p:nvSpPr>
          <p:cNvPr name="TextBox 24" id="24"/>
          <p:cNvSpPr txBox="true"/>
          <p:nvPr/>
        </p:nvSpPr>
        <p:spPr>
          <a:xfrm rot="0">
            <a:off x="10326826" y="6556964"/>
            <a:ext cx="2989158" cy="2510408"/>
          </a:xfrm>
          <a:prstGeom prst="rect">
            <a:avLst/>
          </a:prstGeom>
        </p:spPr>
        <p:txBody>
          <a:bodyPr anchor="t" rtlCol="false" tIns="0" lIns="0" bIns="0" rIns="0">
            <a:spAutoFit/>
          </a:bodyPr>
          <a:lstStyle/>
          <a:p>
            <a:pPr algn="l">
              <a:lnSpc>
                <a:spcPts val="5103"/>
              </a:lnSpc>
            </a:pPr>
            <a:r>
              <a:rPr lang="en-US" sz="2100">
                <a:solidFill>
                  <a:srgbClr val="FFFFFF"/>
                </a:solidFill>
                <a:latin typeface="Circe"/>
                <a:ea typeface="Circe"/>
                <a:cs typeface="Circe"/>
                <a:sym typeface="Circe"/>
              </a:rPr>
              <a:t>Write down a task/goal</a:t>
            </a:r>
          </a:p>
          <a:p>
            <a:pPr algn="l">
              <a:lnSpc>
                <a:spcPts val="5103"/>
              </a:lnSpc>
            </a:pPr>
            <a:r>
              <a:rPr lang="en-US" sz="2100">
                <a:solidFill>
                  <a:srgbClr val="FFFFFF"/>
                </a:solidFill>
                <a:latin typeface="Circe"/>
                <a:ea typeface="Circe"/>
                <a:cs typeface="Circe"/>
                <a:sym typeface="Circe"/>
              </a:rPr>
              <a:t>Write down a task/goal</a:t>
            </a:r>
          </a:p>
          <a:p>
            <a:pPr algn="l">
              <a:lnSpc>
                <a:spcPts val="5103"/>
              </a:lnSpc>
            </a:pPr>
            <a:r>
              <a:rPr lang="en-US" sz="2100">
                <a:solidFill>
                  <a:srgbClr val="FFFFFF"/>
                </a:solidFill>
                <a:latin typeface="Circe"/>
                <a:ea typeface="Circe"/>
                <a:cs typeface="Circe"/>
                <a:sym typeface="Circe"/>
              </a:rPr>
              <a:t>Write down a task/goal</a:t>
            </a:r>
          </a:p>
          <a:p>
            <a:pPr algn="l" marL="0" indent="0" lvl="1">
              <a:lnSpc>
                <a:spcPts val="5103"/>
              </a:lnSpc>
            </a:pPr>
            <a:r>
              <a:rPr lang="en-US" sz="2100">
                <a:solidFill>
                  <a:srgbClr val="FFFFFF"/>
                </a:solidFill>
                <a:latin typeface="Circe"/>
                <a:ea typeface="Circe"/>
                <a:cs typeface="Circe"/>
                <a:sym typeface="Circe"/>
              </a:rPr>
              <a:t>Write down a task/goal</a:t>
            </a:r>
          </a:p>
        </p:txBody>
      </p:sp>
      <p:sp>
        <p:nvSpPr>
          <p:cNvPr name="TextBox 25" id="25"/>
          <p:cNvSpPr txBox="true"/>
          <p:nvPr/>
        </p:nvSpPr>
        <p:spPr>
          <a:xfrm rot="0">
            <a:off x="14629454" y="6556964"/>
            <a:ext cx="2989158" cy="2510408"/>
          </a:xfrm>
          <a:prstGeom prst="rect">
            <a:avLst/>
          </a:prstGeom>
        </p:spPr>
        <p:txBody>
          <a:bodyPr anchor="t" rtlCol="false" tIns="0" lIns="0" bIns="0" rIns="0">
            <a:spAutoFit/>
          </a:bodyPr>
          <a:lstStyle/>
          <a:p>
            <a:pPr algn="l">
              <a:lnSpc>
                <a:spcPts val="5103"/>
              </a:lnSpc>
            </a:pPr>
            <a:r>
              <a:rPr lang="en-US" sz="2100">
                <a:solidFill>
                  <a:srgbClr val="FFFFFF"/>
                </a:solidFill>
                <a:latin typeface="Circe"/>
                <a:ea typeface="Circe"/>
                <a:cs typeface="Circe"/>
                <a:sym typeface="Circe"/>
              </a:rPr>
              <a:t>Write down a task/goal</a:t>
            </a:r>
          </a:p>
          <a:p>
            <a:pPr algn="l">
              <a:lnSpc>
                <a:spcPts val="5103"/>
              </a:lnSpc>
            </a:pPr>
            <a:r>
              <a:rPr lang="en-US" sz="2100">
                <a:solidFill>
                  <a:srgbClr val="FFFFFF"/>
                </a:solidFill>
                <a:latin typeface="Circe"/>
                <a:ea typeface="Circe"/>
                <a:cs typeface="Circe"/>
                <a:sym typeface="Circe"/>
              </a:rPr>
              <a:t>Write down a task/goal</a:t>
            </a:r>
          </a:p>
          <a:p>
            <a:pPr algn="l">
              <a:lnSpc>
                <a:spcPts val="5103"/>
              </a:lnSpc>
            </a:pPr>
            <a:r>
              <a:rPr lang="en-US" sz="2100">
                <a:solidFill>
                  <a:srgbClr val="FFFFFF"/>
                </a:solidFill>
                <a:latin typeface="Circe"/>
                <a:ea typeface="Circe"/>
                <a:cs typeface="Circe"/>
                <a:sym typeface="Circe"/>
              </a:rPr>
              <a:t>Write down a task/goal</a:t>
            </a:r>
          </a:p>
          <a:p>
            <a:pPr algn="l" marL="0" indent="0" lvl="1">
              <a:lnSpc>
                <a:spcPts val="5103"/>
              </a:lnSpc>
            </a:pPr>
            <a:r>
              <a:rPr lang="en-US" sz="2100">
                <a:solidFill>
                  <a:srgbClr val="FFFFFF"/>
                </a:solidFill>
                <a:latin typeface="Circe"/>
                <a:ea typeface="Circe"/>
                <a:cs typeface="Circe"/>
                <a:sym typeface="Circe"/>
              </a:rPr>
              <a:t>Write down a task/goal</a:t>
            </a:r>
          </a:p>
        </p:txBody>
      </p:sp>
      <p:sp>
        <p:nvSpPr>
          <p:cNvPr name="TextBox 26" id="26"/>
          <p:cNvSpPr txBox="true"/>
          <p:nvPr/>
        </p:nvSpPr>
        <p:spPr>
          <a:xfrm rot="0">
            <a:off x="9567666" y="6669091"/>
            <a:ext cx="634895" cy="2547874"/>
          </a:xfrm>
          <a:prstGeom prst="rect">
            <a:avLst/>
          </a:prstGeom>
        </p:spPr>
        <p:txBody>
          <a:bodyPr anchor="t" rtlCol="false" tIns="0" lIns="0" bIns="0" rIns="0">
            <a:spAutoFit/>
          </a:bodyPr>
          <a:lstStyle/>
          <a:p>
            <a:pPr algn="ctr">
              <a:lnSpc>
                <a:spcPts val="5167"/>
              </a:lnSpc>
            </a:pPr>
            <a:r>
              <a:rPr lang="en-US" sz="3399" spc="441">
                <a:solidFill>
                  <a:srgbClr val="FFFFFF"/>
                </a:solidFill>
                <a:latin typeface="Pagkaki"/>
                <a:ea typeface="Pagkaki"/>
                <a:cs typeface="Pagkaki"/>
                <a:sym typeface="Pagkaki"/>
              </a:rPr>
              <a:t>M</a:t>
            </a:r>
          </a:p>
          <a:p>
            <a:pPr algn="ctr">
              <a:lnSpc>
                <a:spcPts val="5167"/>
              </a:lnSpc>
            </a:pPr>
            <a:r>
              <a:rPr lang="en-US" sz="3399" spc="441">
                <a:solidFill>
                  <a:srgbClr val="FFFFFF"/>
                </a:solidFill>
                <a:latin typeface="Pagkaki"/>
                <a:ea typeface="Pagkaki"/>
                <a:cs typeface="Pagkaki"/>
                <a:sym typeface="Pagkaki"/>
              </a:rPr>
              <a:t>T</a:t>
            </a:r>
          </a:p>
          <a:p>
            <a:pPr algn="ctr">
              <a:lnSpc>
                <a:spcPts val="5167"/>
              </a:lnSpc>
            </a:pPr>
            <a:r>
              <a:rPr lang="en-US" sz="3399" spc="441">
                <a:solidFill>
                  <a:srgbClr val="FFFFFF"/>
                </a:solidFill>
                <a:latin typeface="Pagkaki"/>
                <a:ea typeface="Pagkaki"/>
                <a:cs typeface="Pagkaki"/>
                <a:sym typeface="Pagkaki"/>
              </a:rPr>
              <a:t>W</a:t>
            </a:r>
          </a:p>
          <a:p>
            <a:pPr algn="ctr" marL="0" indent="0" lvl="0">
              <a:lnSpc>
                <a:spcPts val="5167"/>
              </a:lnSpc>
            </a:pPr>
            <a:r>
              <a:rPr lang="en-US" sz="3399" spc="441">
                <a:solidFill>
                  <a:srgbClr val="FFFFFF"/>
                </a:solidFill>
                <a:latin typeface="Pagkaki"/>
                <a:ea typeface="Pagkaki"/>
                <a:cs typeface="Pagkaki"/>
                <a:sym typeface="Pagkaki"/>
              </a:rPr>
              <a:t>T</a:t>
            </a:r>
          </a:p>
        </p:txBody>
      </p:sp>
      <p:sp>
        <p:nvSpPr>
          <p:cNvPr name="TextBox 27" id="27"/>
          <p:cNvSpPr txBox="true"/>
          <p:nvPr/>
        </p:nvSpPr>
        <p:spPr>
          <a:xfrm rot="0">
            <a:off x="13870294" y="6669091"/>
            <a:ext cx="634895" cy="1900174"/>
          </a:xfrm>
          <a:prstGeom prst="rect">
            <a:avLst/>
          </a:prstGeom>
        </p:spPr>
        <p:txBody>
          <a:bodyPr anchor="t" rtlCol="false" tIns="0" lIns="0" bIns="0" rIns="0">
            <a:spAutoFit/>
          </a:bodyPr>
          <a:lstStyle/>
          <a:p>
            <a:pPr algn="ctr">
              <a:lnSpc>
                <a:spcPts val="5167"/>
              </a:lnSpc>
            </a:pPr>
            <a:r>
              <a:rPr lang="en-US" sz="3399" spc="441">
                <a:solidFill>
                  <a:srgbClr val="FFFFFF"/>
                </a:solidFill>
                <a:latin typeface="Pagkaki"/>
                <a:ea typeface="Pagkaki"/>
                <a:cs typeface="Pagkaki"/>
                <a:sym typeface="Pagkaki"/>
              </a:rPr>
              <a:t>F</a:t>
            </a:r>
          </a:p>
          <a:p>
            <a:pPr algn="ctr">
              <a:lnSpc>
                <a:spcPts val="5167"/>
              </a:lnSpc>
            </a:pPr>
            <a:r>
              <a:rPr lang="en-US" sz="3399" spc="441">
                <a:solidFill>
                  <a:srgbClr val="FFFFFF"/>
                </a:solidFill>
                <a:latin typeface="Pagkaki"/>
                <a:ea typeface="Pagkaki"/>
                <a:cs typeface="Pagkaki"/>
                <a:sym typeface="Pagkaki"/>
              </a:rPr>
              <a:t>S</a:t>
            </a:r>
          </a:p>
          <a:p>
            <a:pPr algn="ctr" marL="0" indent="0" lvl="0">
              <a:lnSpc>
                <a:spcPts val="5167"/>
              </a:lnSpc>
            </a:pPr>
            <a:r>
              <a:rPr lang="en-US" sz="3399" spc="441">
                <a:solidFill>
                  <a:srgbClr val="FFFFFF"/>
                </a:solidFill>
                <a:latin typeface="Pagkaki"/>
                <a:ea typeface="Pagkaki"/>
                <a:cs typeface="Pagkaki"/>
                <a:sym typeface="Pagkaki"/>
              </a:rPr>
              <a:t>S</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p:nvPr/>
        </p:nvGrpSpPr>
        <p:grpSpPr>
          <a:xfrm rot="-366208">
            <a:off x="1185560" y="1420241"/>
            <a:ext cx="3508190" cy="2900826"/>
            <a:chOff x="0" y="0"/>
            <a:chExt cx="4677587" cy="3867769"/>
          </a:xfrm>
        </p:grpSpPr>
        <p:sp>
          <p:nvSpPr>
            <p:cNvPr name="Freeform 6" id="6"/>
            <p:cNvSpPr/>
            <p:nvPr/>
          </p:nvSpPr>
          <p:spPr>
            <a:xfrm flipH="false" flipV="false" rot="-5400000">
              <a:off x="869899" y="-869899"/>
              <a:ext cx="2937789" cy="4677587"/>
            </a:xfrm>
            <a:custGeom>
              <a:avLst/>
              <a:gdLst/>
              <a:ahLst/>
              <a:cxnLst/>
              <a:rect r="r" b="b" t="t" l="l"/>
              <a:pathLst>
                <a:path h="4677587" w="2937789">
                  <a:moveTo>
                    <a:pt x="0" y="0"/>
                  </a:moveTo>
                  <a:lnTo>
                    <a:pt x="2937789" y="0"/>
                  </a:lnTo>
                  <a:lnTo>
                    <a:pt x="2937789" y="4677587"/>
                  </a:lnTo>
                  <a:lnTo>
                    <a:pt x="0" y="467758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7" id="7"/>
            <p:cNvSpPr txBox="true"/>
            <p:nvPr/>
          </p:nvSpPr>
          <p:spPr>
            <a:xfrm rot="0">
              <a:off x="230012" y="-4473"/>
              <a:ext cx="4217562" cy="3872242"/>
            </a:xfrm>
            <a:prstGeom prst="rect">
              <a:avLst/>
            </a:prstGeom>
          </p:spPr>
          <p:txBody>
            <a:bodyPr anchor="t" rtlCol="false" tIns="0" lIns="0" bIns="0" rIns="0">
              <a:spAutoFit/>
            </a:bodyPr>
            <a:lstStyle/>
            <a:p>
              <a:pPr algn="ctr" marL="0" indent="0" lvl="0">
                <a:lnSpc>
                  <a:spcPts val="24598"/>
                </a:lnSpc>
                <a:spcBef>
                  <a:spcPct val="0"/>
                </a:spcBef>
              </a:pPr>
              <a:r>
                <a:rPr lang="en-US" sz="17323" spc="2252" strike="noStrike" u="none">
                  <a:solidFill>
                    <a:srgbClr val="262626"/>
                  </a:solidFill>
                  <a:latin typeface="Pagkaki"/>
                  <a:ea typeface="Pagkaki"/>
                  <a:cs typeface="Pagkaki"/>
                  <a:sym typeface="Pagkaki"/>
                </a:rPr>
                <a:t>03</a:t>
              </a:r>
            </a:p>
          </p:txBody>
        </p:sp>
      </p:grpSp>
      <p:sp>
        <p:nvSpPr>
          <p:cNvPr name="Freeform 8" id="8"/>
          <p:cNvSpPr/>
          <p:nvPr/>
        </p:nvSpPr>
        <p:spPr>
          <a:xfrm flipH="false" flipV="false" rot="189886">
            <a:off x="9575633" y="3553639"/>
            <a:ext cx="7714863" cy="5760431"/>
          </a:xfrm>
          <a:custGeom>
            <a:avLst/>
            <a:gdLst/>
            <a:ahLst/>
            <a:cxnLst/>
            <a:rect r="r" b="b" t="t" l="l"/>
            <a:pathLst>
              <a:path h="5760431" w="7714863">
                <a:moveTo>
                  <a:pt x="0" y="0"/>
                </a:moveTo>
                <a:lnTo>
                  <a:pt x="7714862" y="0"/>
                </a:lnTo>
                <a:lnTo>
                  <a:pt x="7714862" y="5760431"/>
                </a:lnTo>
                <a:lnTo>
                  <a:pt x="0" y="5760431"/>
                </a:lnTo>
                <a:lnTo>
                  <a:pt x="0" y="0"/>
                </a:lnTo>
                <a:close/>
              </a:path>
            </a:pathLst>
          </a:custGeom>
          <a:blipFill>
            <a:blip r:embed="rId5"/>
            <a:stretch>
              <a:fillRect l="0" t="0" r="0" b="0"/>
            </a:stretch>
          </a:blipFill>
          <a:ln cap="sq">
            <a:noFill/>
            <a:prstDash val="solid"/>
            <a:miter/>
          </a:ln>
        </p:spPr>
      </p:sp>
      <p:sp>
        <p:nvSpPr>
          <p:cNvPr name="Freeform 9" id="9"/>
          <p:cNvSpPr/>
          <p:nvPr/>
        </p:nvSpPr>
        <p:spPr>
          <a:xfrm flipH="false" flipV="false" rot="246146">
            <a:off x="10151677" y="6379575"/>
            <a:ext cx="2376937" cy="678508"/>
          </a:xfrm>
          <a:custGeom>
            <a:avLst/>
            <a:gdLst/>
            <a:ahLst/>
            <a:cxnLst/>
            <a:rect r="r" b="b" t="t" l="l"/>
            <a:pathLst>
              <a:path h="678508" w="2376937">
                <a:moveTo>
                  <a:pt x="0" y="0"/>
                </a:moveTo>
                <a:lnTo>
                  <a:pt x="2376937" y="0"/>
                </a:lnTo>
                <a:lnTo>
                  <a:pt x="2376937" y="678508"/>
                </a:lnTo>
                <a:lnTo>
                  <a:pt x="0" y="67850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0" id="10"/>
          <p:cNvSpPr/>
          <p:nvPr/>
        </p:nvSpPr>
        <p:spPr>
          <a:xfrm flipH="false" flipV="false" rot="0">
            <a:off x="6957144" y="3836723"/>
            <a:ext cx="2186856" cy="2335477"/>
          </a:xfrm>
          <a:custGeom>
            <a:avLst/>
            <a:gdLst/>
            <a:ahLst/>
            <a:cxnLst/>
            <a:rect r="r" b="b" t="t" l="l"/>
            <a:pathLst>
              <a:path h="2335477" w="2186856">
                <a:moveTo>
                  <a:pt x="0" y="0"/>
                </a:moveTo>
                <a:lnTo>
                  <a:pt x="2186856" y="0"/>
                </a:lnTo>
                <a:lnTo>
                  <a:pt x="2186856" y="2335477"/>
                </a:lnTo>
                <a:lnTo>
                  <a:pt x="0" y="233547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1" id="11"/>
          <p:cNvSpPr/>
          <p:nvPr/>
        </p:nvSpPr>
        <p:spPr>
          <a:xfrm flipH="false" flipV="false" rot="0">
            <a:off x="-1278574" y="7828558"/>
            <a:ext cx="6116595" cy="4114800"/>
          </a:xfrm>
          <a:custGeom>
            <a:avLst/>
            <a:gdLst/>
            <a:ahLst/>
            <a:cxnLst/>
            <a:rect r="r" b="b" t="t" l="l"/>
            <a:pathLst>
              <a:path h="4114800" w="6116595">
                <a:moveTo>
                  <a:pt x="0" y="0"/>
                </a:moveTo>
                <a:lnTo>
                  <a:pt x="6116595" y="0"/>
                </a:lnTo>
                <a:lnTo>
                  <a:pt x="6116595" y="4114800"/>
                </a:lnTo>
                <a:lnTo>
                  <a:pt x="0" y="411480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12" id="12"/>
          <p:cNvSpPr/>
          <p:nvPr/>
        </p:nvSpPr>
        <p:spPr>
          <a:xfrm flipH="false" flipV="false" rot="0">
            <a:off x="16462522" y="1599330"/>
            <a:ext cx="1338411" cy="1469314"/>
          </a:xfrm>
          <a:custGeom>
            <a:avLst/>
            <a:gdLst/>
            <a:ahLst/>
            <a:cxnLst/>
            <a:rect r="r" b="b" t="t" l="l"/>
            <a:pathLst>
              <a:path h="1469314" w="1338411">
                <a:moveTo>
                  <a:pt x="0" y="0"/>
                </a:moveTo>
                <a:lnTo>
                  <a:pt x="1338411" y="0"/>
                </a:lnTo>
                <a:lnTo>
                  <a:pt x="1338411" y="1469313"/>
                </a:lnTo>
                <a:lnTo>
                  <a:pt x="0" y="146931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pic>
        <p:nvPicPr>
          <p:cNvPr name="Picture 13" id="13"/>
          <p:cNvPicPr>
            <a:picLocks noChangeAspect="true"/>
          </p:cNvPicPr>
          <p:nvPr/>
        </p:nvPicPr>
        <p:blipFill>
          <a:blip r:embed="rId14"/>
          <a:srcRect l="0" t="0" r="0" b="0"/>
          <a:stretch>
            <a:fillRect/>
          </a:stretch>
        </p:blipFill>
        <p:spPr>
          <a:xfrm flipH="false" flipV="false" rot="0">
            <a:off x="10959689" y="4177343"/>
            <a:ext cx="3843384" cy="3651215"/>
          </a:xfrm>
          <a:prstGeom prst="rect">
            <a:avLst/>
          </a:prstGeom>
        </p:spPr>
      </p:pic>
      <p:sp>
        <p:nvSpPr>
          <p:cNvPr name="TextBox 14" id="14"/>
          <p:cNvSpPr txBox="true"/>
          <p:nvPr/>
        </p:nvSpPr>
        <p:spPr>
          <a:xfrm rot="60558">
            <a:off x="4978915" y="1197084"/>
            <a:ext cx="11655390" cy="2537181"/>
          </a:xfrm>
          <a:prstGeom prst="rect">
            <a:avLst/>
          </a:prstGeom>
        </p:spPr>
        <p:txBody>
          <a:bodyPr anchor="t" rtlCol="false" tIns="0" lIns="0" bIns="0" rIns="0">
            <a:spAutoFit/>
          </a:bodyPr>
          <a:lstStyle/>
          <a:p>
            <a:pPr algn="ctr" marL="0" indent="0" lvl="0">
              <a:lnSpc>
                <a:spcPts val="20814"/>
              </a:lnSpc>
              <a:spcBef>
                <a:spcPct val="0"/>
              </a:spcBef>
            </a:pPr>
            <a:r>
              <a:rPr lang="en-US" sz="14658" spc="1905">
                <a:solidFill>
                  <a:srgbClr val="FFFFFF"/>
                </a:solidFill>
                <a:latin typeface="Pagkaki"/>
                <a:ea typeface="Pagkaki"/>
                <a:cs typeface="Pagkaki"/>
                <a:sym typeface="Pagkaki"/>
              </a:rPr>
              <a:t>SCHEDULE</a:t>
            </a:r>
          </a:p>
        </p:txBody>
      </p:sp>
      <p:sp>
        <p:nvSpPr>
          <p:cNvPr name="TextBox 15" id="15"/>
          <p:cNvSpPr txBox="true"/>
          <p:nvPr/>
        </p:nvSpPr>
        <p:spPr>
          <a:xfrm rot="0">
            <a:off x="2131449" y="5349910"/>
            <a:ext cx="5413144" cy="1910714"/>
          </a:xfrm>
          <a:prstGeom prst="rect">
            <a:avLst/>
          </a:prstGeom>
        </p:spPr>
        <p:txBody>
          <a:bodyPr anchor="t" rtlCol="false" tIns="0" lIns="0" bIns="0" rIns="0">
            <a:spAutoFit/>
          </a:bodyPr>
          <a:lstStyle/>
          <a:p>
            <a:pPr algn="l" marL="0" indent="0" lvl="1">
              <a:lnSpc>
                <a:spcPts val="5250"/>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537545">
            <a:off x="-420593" y="6176138"/>
            <a:ext cx="5648568" cy="4643899"/>
            <a:chOff x="0" y="0"/>
            <a:chExt cx="4991100" cy="4103370"/>
          </a:xfrm>
        </p:grpSpPr>
        <p:sp>
          <p:nvSpPr>
            <p:cNvPr name="Freeform 6" id="6"/>
            <p:cNvSpPr/>
            <p:nvPr/>
          </p:nvSpPr>
          <p:spPr>
            <a:xfrm flipH="false" flipV="false" rot="0">
              <a:off x="0" y="54610"/>
              <a:ext cx="4991100" cy="4048760"/>
            </a:xfrm>
            <a:custGeom>
              <a:avLst/>
              <a:gdLst/>
              <a:ahLst/>
              <a:cxnLst/>
              <a:rect r="r" b="b" t="t" l="l"/>
              <a:pathLst>
                <a:path h="4048760" w="4991100">
                  <a:moveTo>
                    <a:pt x="4991100" y="194310"/>
                  </a:moveTo>
                  <a:lnTo>
                    <a:pt x="4991100" y="4048760"/>
                  </a:lnTo>
                  <a:lnTo>
                    <a:pt x="0" y="4048760"/>
                  </a:lnTo>
                  <a:lnTo>
                    <a:pt x="0" y="361950"/>
                  </a:lnTo>
                  <a:lnTo>
                    <a:pt x="0" y="334010"/>
                  </a:lnTo>
                  <a:lnTo>
                    <a:pt x="138430" y="278130"/>
                  </a:lnTo>
                  <a:cubicBezTo>
                    <a:pt x="138430" y="278130"/>
                    <a:pt x="248920" y="278130"/>
                    <a:pt x="304800" y="250190"/>
                  </a:cubicBezTo>
                  <a:cubicBezTo>
                    <a:pt x="360680" y="222250"/>
                    <a:pt x="499110" y="139700"/>
                    <a:pt x="499110" y="139700"/>
                  </a:cubicBezTo>
                  <a:cubicBezTo>
                    <a:pt x="499110" y="139700"/>
                    <a:pt x="637540" y="55880"/>
                    <a:pt x="721360" y="139700"/>
                  </a:cubicBezTo>
                  <a:cubicBezTo>
                    <a:pt x="721360" y="139700"/>
                    <a:pt x="859790" y="139700"/>
                    <a:pt x="887730" y="111760"/>
                  </a:cubicBezTo>
                  <a:lnTo>
                    <a:pt x="998220" y="139700"/>
                  </a:lnTo>
                  <a:lnTo>
                    <a:pt x="1330960" y="139700"/>
                  </a:lnTo>
                  <a:lnTo>
                    <a:pt x="1553210" y="139700"/>
                  </a:lnTo>
                  <a:lnTo>
                    <a:pt x="1913890" y="139700"/>
                  </a:lnTo>
                  <a:cubicBezTo>
                    <a:pt x="1913890" y="139700"/>
                    <a:pt x="2136140" y="139700"/>
                    <a:pt x="2190750" y="111760"/>
                  </a:cubicBezTo>
                  <a:cubicBezTo>
                    <a:pt x="2245360" y="83820"/>
                    <a:pt x="2413000" y="111760"/>
                    <a:pt x="2413000" y="111760"/>
                  </a:cubicBezTo>
                  <a:cubicBezTo>
                    <a:pt x="2413000" y="111760"/>
                    <a:pt x="2717800" y="167640"/>
                    <a:pt x="2801620" y="139700"/>
                  </a:cubicBezTo>
                  <a:cubicBezTo>
                    <a:pt x="2885440" y="111760"/>
                    <a:pt x="3051810" y="111760"/>
                    <a:pt x="3051810" y="111760"/>
                  </a:cubicBezTo>
                  <a:cubicBezTo>
                    <a:pt x="3051810" y="111760"/>
                    <a:pt x="3134360" y="167640"/>
                    <a:pt x="3274060" y="111760"/>
                  </a:cubicBezTo>
                  <a:cubicBezTo>
                    <a:pt x="3274060" y="111760"/>
                    <a:pt x="3329940" y="139700"/>
                    <a:pt x="3522980" y="83820"/>
                  </a:cubicBezTo>
                  <a:cubicBezTo>
                    <a:pt x="3522980" y="83820"/>
                    <a:pt x="3661410" y="83820"/>
                    <a:pt x="3717290" y="27940"/>
                  </a:cubicBezTo>
                  <a:cubicBezTo>
                    <a:pt x="3717290" y="27940"/>
                    <a:pt x="3827780" y="0"/>
                    <a:pt x="3939540" y="55880"/>
                  </a:cubicBezTo>
                  <a:cubicBezTo>
                    <a:pt x="3939540" y="55880"/>
                    <a:pt x="3995420" y="83820"/>
                    <a:pt x="4023360" y="55880"/>
                  </a:cubicBezTo>
                  <a:lnTo>
                    <a:pt x="4189730" y="83820"/>
                  </a:lnTo>
                  <a:cubicBezTo>
                    <a:pt x="4189730" y="83820"/>
                    <a:pt x="4245610" y="139700"/>
                    <a:pt x="4384040" y="167640"/>
                  </a:cubicBezTo>
                  <a:lnTo>
                    <a:pt x="4632960" y="167640"/>
                  </a:lnTo>
                  <a:cubicBezTo>
                    <a:pt x="4632960" y="167640"/>
                    <a:pt x="4771390" y="139700"/>
                    <a:pt x="4827270" y="167640"/>
                  </a:cubicBezTo>
                  <a:cubicBezTo>
                    <a:pt x="4883150" y="195580"/>
                    <a:pt x="4991100" y="194310"/>
                    <a:pt x="4991100" y="194310"/>
                  </a:cubicBezTo>
                  <a:close/>
                </a:path>
              </a:pathLst>
            </a:custGeom>
            <a:blipFill>
              <a:blip r:embed="rId3"/>
              <a:stretch>
                <a:fillRect l="0" t="-32610" r="0" b="-32610"/>
              </a:stretch>
            </a:blipFill>
          </p:spPr>
        </p:sp>
        <p:sp>
          <p:nvSpPr>
            <p:cNvPr name="Freeform 7" id="7"/>
            <p:cNvSpPr/>
            <p:nvPr/>
          </p:nvSpPr>
          <p:spPr>
            <a:xfrm flipH="false" flipV="false" rot="0">
              <a:off x="0" y="0"/>
              <a:ext cx="4991100" cy="443230"/>
            </a:xfrm>
            <a:custGeom>
              <a:avLst/>
              <a:gdLst/>
              <a:ahLst/>
              <a:cxnLst/>
              <a:rect r="r" b="b" t="t" l="l"/>
              <a:pathLst>
                <a:path h="443230" w="4991100">
                  <a:moveTo>
                    <a:pt x="4991100" y="443230"/>
                  </a:moveTo>
                  <a:lnTo>
                    <a:pt x="0" y="443230"/>
                  </a:lnTo>
                  <a:lnTo>
                    <a:pt x="0" y="0"/>
                  </a:lnTo>
                  <a:lnTo>
                    <a:pt x="4991100" y="0"/>
                  </a:lnTo>
                  <a:lnTo>
                    <a:pt x="4991100" y="443230"/>
                  </a:lnTo>
                  <a:close/>
                </a:path>
              </a:pathLst>
            </a:custGeom>
            <a:blipFill>
              <a:blip r:embed="rId4"/>
              <a:stretch>
                <a:fillRect l="-2856" t="-34555" r="-838" b="-85845"/>
              </a:stretch>
            </a:blipFill>
          </p:spPr>
        </p:sp>
      </p:grpSp>
      <p:grpSp>
        <p:nvGrpSpPr>
          <p:cNvPr name="Group 8" id="8"/>
          <p:cNvGrpSpPr>
            <a:grpSpLocks noChangeAspect="true"/>
          </p:cNvGrpSpPr>
          <p:nvPr/>
        </p:nvGrpSpPr>
        <p:grpSpPr>
          <a:xfrm rot="-194182">
            <a:off x="6023189" y="2645504"/>
            <a:ext cx="5704736" cy="4425120"/>
            <a:chOff x="0" y="0"/>
            <a:chExt cx="6346952" cy="4923282"/>
          </a:xfrm>
        </p:grpSpPr>
        <p:sp>
          <p:nvSpPr>
            <p:cNvPr name="Freeform 9" id="9"/>
            <p:cNvSpPr/>
            <p:nvPr/>
          </p:nvSpPr>
          <p:spPr>
            <a:xfrm flipH="false" flipV="false" rot="0">
              <a:off x="-95250" y="0"/>
              <a:ext cx="6455029" cy="4962271"/>
            </a:xfrm>
            <a:custGeom>
              <a:avLst/>
              <a:gdLst/>
              <a:ahLst/>
              <a:cxnLst/>
              <a:rect r="r" b="b" t="t" l="l"/>
              <a:pathLst>
                <a:path h="4962271" w="6455029">
                  <a:moveTo>
                    <a:pt x="6422771" y="4524121"/>
                  </a:moveTo>
                  <a:cubicBezTo>
                    <a:pt x="6422771" y="4524121"/>
                    <a:pt x="6422898" y="4524121"/>
                    <a:pt x="6422898" y="4523994"/>
                  </a:cubicBezTo>
                  <a:cubicBezTo>
                    <a:pt x="6423660" y="4524629"/>
                    <a:pt x="6425184" y="4526026"/>
                    <a:pt x="6430391" y="4530217"/>
                  </a:cubicBezTo>
                  <a:cubicBezTo>
                    <a:pt x="6430391" y="4530217"/>
                    <a:pt x="6430264" y="4530090"/>
                    <a:pt x="6422771" y="4524121"/>
                  </a:cubicBezTo>
                  <a:close/>
                  <a:moveTo>
                    <a:pt x="6442202" y="4153408"/>
                  </a:moveTo>
                  <a:cubicBezTo>
                    <a:pt x="6412357" y="3041523"/>
                    <a:pt x="6434963" y="1872361"/>
                    <a:pt x="6434963" y="802513"/>
                  </a:cubicBezTo>
                  <a:cubicBezTo>
                    <a:pt x="6429756" y="557530"/>
                    <a:pt x="6423025" y="232664"/>
                    <a:pt x="6435471" y="0"/>
                  </a:cubicBezTo>
                  <a:cubicBezTo>
                    <a:pt x="6340856" y="43815"/>
                    <a:pt x="6292723" y="17653"/>
                    <a:pt x="6189345" y="30353"/>
                  </a:cubicBezTo>
                  <a:cubicBezTo>
                    <a:pt x="6158230" y="54610"/>
                    <a:pt x="6113653" y="95250"/>
                    <a:pt x="6032754" y="100838"/>
                  </a:cubicBezTo>
                  <a:cubicBezTo>
                    <a:pt x="6051296" y="140081"/>
                    <a:pt x="5826633" y="118237"/>
                    <a:pt x="5609463" y="140970"/>
                  </a:cubicBezTo>
                  <a:cubicBezTo>
                    <a:pt x="5598033" y="165735"/>
                    <a:pt x="5531739" y="104521"/>
                    <a:pt x="5356733" y="101854"/>
                  </a:cubicBezTo>
                  <a:cubicBezTo>
                    <a:pt x="5354828" y="118110"/>
                    <a:pt x="5116703" y="153416"/>
                    <a:pt x="4944872" y="100965"/>
                  </a:cubicBezTo>
                  <a:cubicBezTo>
                    <a:pt x="4882007" y="161544"/>
                    <a:pt x="4821047" y="124968"/>
                    <a:pt x="4739132" y="121412"/>
                  </a:cubicBezTo>
                  <a:cubicBezTo>
                    <a:pt x="4621657" y="144526"/>
                    <a:pt x="4459605" y="124206"/>
                    <a:pt x="4311396" y="172085"/>
                  </a:cubicBezTo>
                  <a:cubicBezTo>
                    <a:pt x="4219067" y="133223"/>
                    <a:pt x="4027424" y="199009"/>
                    <a:pt x="3931031" y="196723"/>
                  </a:cubicBezTo>
                  <a:cubicBezTo>
                    <a:pt x="3885819" y="136779"/>
                    <a:pt x="3722116" y="352171"/>
                    <a:pt x="3575812" y="303657"/>
                  </a:cubicBezTo>
                  <a:cubicBezTo>
                    <a:pt x="3504692" y="355600"/>
                    <a:pt x="3449828" y="374396"/>
                    <a:pt x="3392551" y="345821"/>
                  </a:cubicBezTo>
                  <a:cubicBezTo>
                    <a:pt x="3287395" y="370840"/>
                    <a:pt x="3172714" y="364617"/>
                    <a:pt x="3055874" y="344678"/>
                  </a:cubicBezTo>
                  <a:cubicBezTo>
                    <a:pt x="3009519" y="349885"/>
                    <a:pt x="2957830" y="382524"/>
                    <a:pt x="2883535" y="359664"/>
                  </a:cubicBezTo>
                  <a:cubicBezTo>
                    <a:pt x="2783459" y="392811"/>
                    <a:pt x="2630551" y="439166"/>
                    <a:pt x="2468118" y="438658"/>
                  </a:cubicBezTo>
                  <a:cubicBezTo>
                    <a:pt x="2441702" y="466598"/>
                    <a:pt x="2397633" y="458724"/>
                    <a:pt x="2349754" y="489331"/>
                  </a:cubicBezTo>
                  <a:cubicBezTo>
                    <a:pt x="2347341" y="468757"/>
                    <a:pt x="2297049" y="476631"/>
                    <a:pt x="2277745" y="481584"/>
                  </a:cubicBezTo>
                  <a:cubicBezTo>
                    <a:pt x="2273300" y="468757"/>
                    <a:pt x="2252853" y="451739"/>
                    <a:pt x="2239772" y="478409"/>
                  </a:cubicBezTo>
                  <a:cubicBezTo>
                    <a:pt x="2202434" y="438150"/>
                    <a:pt x="2004060" y="530860"/>
                    <a:pt x="1715516" y="567944"/>
                  </a:cubicBezTo>
                  <a:cubicBezTo>
                    <a:pt x="1618234" y="580644"/>
                    <a:pt x="1545209" y="585851"/>
                    <a:pt x="1430909" y="592963"/>
                  </a:cubicBezTo>
                  <a:cubicBezTo>
                    <a:pt x="1360170" y="538988"/>
                    <a:pt x="1274572" y="607695"/>
                    <a:pt x="1200531" y="622554"/>
                  </a:cubicBezTo>
                  <a:cubicBezTo>
                    <a:pt x="1082929" y="562356"/>
                    <a:pt x="928116" y="690372"/>
                    <a:pt x="767588" y="631571"/>
                  </a:cubicBezTo>
                  <a:cubicBezTo>
                    <a:pt x="607822" y="693547"/>
                    <a:pt x="508000" y="651637"/>
                    <a:pt x="282829" y="663829"/>
                  </a:cubicBezTo>
                  <a:cubicBezTo>
                    <a:pt x="0" y="731901"/>
                    <a:pt x="151511" y="216408"/>
                    <a:pt x="95250" y="3250438"/>
                  </a:cubicBezTo>
                  <a:cubicBezTo>
                    <a:pt x="123825" y="3261360"/>
                    <a:pt x="93091" y="3937127"/>
                    <a:pt x="111887" y="4761484"/>
                  </a:cubicBezTo>
                  <a:cubicBezTo>
                    <a:pt x="91059" y="4783201"/>
                    <a:pt x="116205" y="4848987"/>
                    <a:pt x="181229" y="4823587"/>
                  </a:cubicBezTo>
                  <a:cubicBezTo>
                    <a:pt x="204343" y="4851908"/>
                    <a:pt x="228600" y="4860798"/>
                    <a:pt x="292862" y="4875149"/>
                  </a:cubicBezTo>
                  <a:cubicBezTo>
                    <a:pt x="333756" y="4905756"/>
                    <a:pt x="448437" y="4832985"/>
                    <a:pt x="539496" y="4890008"/>
                  </a:cubicBezTo>
                  <a:cubicBezTo>
                    <a:pt x="569341" y="4860544"/>
                    <a:pt x="583057" y="4910710"/>
                    <a:pt x="613410" y="4893437"/>
                  </a:cubicBezTo>
                  <a:cubicBezTo>
                    <a:pt x="621157" y="4894707"/>
                    <a:pt x="668782" y="4840986"/>
                    <a:pt x="680720" y="4883150"/>
                  </a:cubicBezTo>
                  <a:cubicBezTo>
                    <a:pt x="757809" y="4954397"/>
                    <a:pt x="900303" y="4903343"/>
                    <a:pt x="993902" y="4884039"/>
                  </a:cubicBezTo>
                  <a:cubicBezTo>
                    <a:pt x="1086866" y="4912868"/>
                    <a:pt x="1139190" y="4949063"/>
                    <a:pt x="1366520" y="4896486"/>
                  </a:cubicBezTo>
                  <a:cubicBezTo>
                    <a:pt x="1497711" y="4950842"/>
                    <a:pt x="1581785" y="4870958"/>
                    <a:pt x="1699006" y="4818381"/>
                  </a:cubicBezTo>
                  <a:cubicBezTo>
                    <a:pt x="1786763" y="4880738"/>
                    <a:pt x="1907413" y="4847845"/>
                    <a:pt x="2122424" y="4862704"/>
                  </a:cubicBezTo>
                  <a:cubicBezTo>
                    <a:pt x="2186940" y="4864863"/>
                    <a:pt x="2258568" y="4962272"/>
                    <a:pt x="2339086" y="4870197"/>
                  </a:cubicBezTo>
                  <a:cubicBezTo>
                    <a:pt x="2389251" y="4920488"/>
                    <a:pt x="2513965" y="4852925"/>
                    <a:pt x="2692527" y="4884420"/>
                  </a:cubicBezTo>
                  <a:cubicBezTo>
                    <a:pt x="2805176" y="4787138"/>
                    <a:pt x="2926461" y="4886072"/>
                    <a:pt x="3066669" y="4808601"/>
                  </a:cubicBezTo>
                  <a:cubicBezTo>
                    <a:pt x="3127502" y="4817492"/>
                    <a:pt x="3182239" y="4728211"/>
                    <a:pt x="3263646" y="4737989"/>
                  </a:cubicBezTo>
                  <a:cubicBezTo>
                    <a:pt x="3369691" y="4727830"/>
                    <a:pt x="3486023" y="4682363"/>
                    <a:pt x="3625723" y="4707001"/>
                  </a:cubicBezTo>
                  <a:cubicBezTo>
                    <a:pt x="3737483" y="4675760"/>
                    <a:pt x="3913886" y="4644010"/>
                    <a:pt x="4067302" y="4715764"/>
                  </a:cubicBezTo>
                  <a:cubicBezTo>
                    <a:pt x="4062476" y="4677156"/>
                    <a:pt x="4236212" y="4689222"/>
                    <a:pt x="4359021" y="4663060"/>
                  </a:cubicBezTo>
                  <a:cubicBezTo>
                    <a:pt x="4349242" y="4631691"/>
                    <a:pt x="4432935" y="4671950"/>
                    <a:pt x="4467352" y="4645153"/>
                  </a:cubicBezTo>
                  <a:cubicBezTo>
                    <a:pt x="4495800" y="4607814"/>
                    <a:pt x="4536186" y="4628897"/>
                    <a:pt x="4576445" y="4616958"/>
                  </a:cubicBezTo>
                  <a:cubicBezTo>
                    <a:pt x="4576064" y="4587494"/>
                    <a:pt x="4595749" y="4636008"/>
                    <a:pt x="4637913" y="4604258"/>
                  </a:cubicBezTo>
                  <a:cubicBezTo>
                    <a:pt x="4635500" y="4609719"/>
                    <a:pt x="4681601" y="4549775"/>
                    <a:pt x="4704715" y="4569587"/>
                  </a:cubicBezTo>
                  <a:cubicBezTo>
                    <a:pt x="4797171" y="4591812"/>
                    <a:pt x="4871720" y="4589653"/>
                    <a:pt x="4997704" y="4537710"/>
                  </a:cubicBezTo>
                  <a:cubicBezTo>
                    <a:pt x="5089271" y="4593590"/>
                    <a:pt x="5247005" y="4525137"/>
                    <a:pt x="5341493" y="4503420"/>
                  </a:cubicBezTo>
                  <a:cubicBezTo>
                    <a:pt x="5345811" y="4448810"/>
                    <a:pt x="5680202" y="4462272"/>
                    <a:pt x="5942965" y="4550664"/>
                  </a:cubicBezTo>
                  <a:cubicBezTo>
                    <a:pt x="6038596" y="4558411"/>
                    <a:pt x="6095365" y="4518152"/>
                    <a:pt x="6190869" y="4555998"/>
                  </a:cubicBezTo>
                  <a:cubicBezTo>
                    <a:pt x="6242050" y="4518914"/>
                    <a:pt x="6315837" y="4528947"/>
                    <a:pt x="6411214" y="4523994"/>
                  </a:cubicBezTo>
                  <a:cubicBezTo>
                    <a:pt x="6415786" y="4525899"/>
                    <a:pt x="6419469" y="4525899"/>
                    <a:pt x="6422644" y="4524122"/>
                  </a:cubicBezTo>
                  <a:cubicBezTo>
                    <a:pt x="6422136" y="4523741"/>
                    <a:pt x="6421755" y="4523487"/>
                    <a:pt x="6421247" y="4522979"/>
                  </a:cubicBezTo>
                  <a:cubicBezTo>
                    <a:pt x="6422136" y="4523487"/>
                    <a:pt x="6422263" y="4523487"/>
                    <a:pt x="6422771" y="4523994"/>
                  </a:cubicBezTo>
                  <a:cubicBezTo>
                    <a:pt x="6455029" y="4505198"/>
                    <a:pt x="6417691" y="4300474"/>
                    <a:pt x="6442202" y="4153408"/>
                  </a:cubicBezTo>
                  <a:close/>
                </a:path>
              </a:pathLst>
            </a:custGeom>
            <a:blipFill>
              <a:blip r:embed="rId5"/>
              <a:stretch>
                <a:fillRect l="-7860" t="-69894" r="-4868" b="-48095"/>
              </a:stretch>
            </a:blipFill>
          </p:spPr>
        </p:sp>
      </p:grpSp>
      <p:grpSp>
        <p:nvGrpSpPr>
          <p:cNvPr name="Group 10" id="10"/>
          <p:cNvGrpSpPr>
            <a:grpSpLocks noChangeAspect="true"/>
          </p:cNvGrpSpPr>
          <p:nvPr/>
        </p:nvGrpSpPr>
        <p:grpSpPr>
          <a:xfrm rot="376540">
            <a:off x="13356533" y="4717613"/>
            <a:ext cx="5447826" cy="5832392"/>
            <a:chOff x="0" y="0"/>
            <a:chExt cx="5933440" cy="6352286"/>
          </a:xfrm>
        </p:grpSpPr>
        <p:sp>
          <p:nvSpPr>
            <p:cNvPr name="Freeform 11" id="11"/>
            <p:cNvSpPr/>
            <p:nvPr/>
          </p:nvSpPr>
          <p:spPr>
            <a:xfrm flipH="false" flipV="false" rot="0">
              <a:off x="-130429" y="-589915"/>
              <a:ext cx="6274054" cy="7025767"/>
            </a:xfrm>
            <a:custGeom>
              <a:avLst/>
              <a:gdLst/>
              <a:ahLst/>
              <a:cxnLst/>
              <a:rect r="r" b="b" t="t" l="l"/>
              <a:pathLst>
                <a:path h="7025767" w="6274054">
                  <a:moveTo>
                    <a:pt x="6045073" y="6923913"/>
                  </a:moveTo>
                  <a:cubicBezTo>
                    <a:pt x="4541393" y="6946011"/>
                    <a:pt x="2941320" y="6924929"/>
                    <a:pt x="1445641" y="6933946"/>
                  </a:cubicBezTo>
                  <a:cubicBezTo>
                    <a:pt x="1132586" y="6926707"/>
                    <a:pt x="794131" y="6947408"/>
                    <a:pt x="467741" y="6934708"/>
                  </a:cubicBezTo>
                  <a:cubicBezTo>
                    <a:pt x="394335" y="6926961"/>
                    <a:pt x="0" y="7025767"/>
                    <a:pt x="252984" y="6679565"/>
                  </a:cubicBezTo>
                  <a:cubicBezTo>
                    <a:pt x="343789" y="6624066"/>
                    <a:pt x="240284" y="6527927"/>
                    <a:pt x="271145" y="6440297"/>
                  </a:cubicBezTo>
                  <a:cubicBezTo>
                    <a:pt x="385064" y="6325997"/>
                    <a:pt x="253365" y="6154420"/>
                    <a:pt x="180086" y="5980684"/>
                  </a:cubicBezTo>
                  <a:cubicBezTo>
                    <a:pt x="173990" y="5836285"/>
                    <a:pt x="293243" y="5720080"/>
                    <a:pt x="219710" y="5566283"/>
                  </a:cubicBezTo>
                  <a:cubicBezTo>
                    <a:pt x="226441" y="5493258"/>
                    <a:pt x="222504" y="5364861"/>
                    <a:pt x="154813" y="5303520"/>
                  </a:cubicBezTo>
                  <a:cubicBezTo>
                    <a:pt x="60960" y="5252847"/>
                    <a:pt x="270002" y="5097907"/>
                    <a:pt x="241554" y="4958969"/>
                  </a:cubicBezTo>
                  <a:cubicBezTo>
                    <a:pt x="249936" y="4830953"/>
                    <a:pt x="239776" y="4682617"/>
                    <a:pt x="214249" y="4531233"/>
                  </a:cubicBezTo>
                  <a:cubicBezTo>
                    <a:pt x="220726" y="4479290"/>
                    <a:pt x="249301" y="4431538"/>
                    <a:pt x="237998" y="4381627"/>
                  </a:cubicBezTo>
                  <a:cubicBezTo>
                    <a:pt x="241808" y="4308856"/>
                    <a:pt x="334137" y="4236085"/>
                    <a:pt x="266065" y="4175125"/>
                  </a:cubicBezTo>
                  <a:cubicBezTo>
                    <a:pt x="254254" y="4164838"/>
                    <a:pt x="267970" y="4147439"/>
                    <a:pt x="282829" y="4128770"/>
                  </a:cubicBezTo>
                  <a:cubicBezTo>
                    <a:pt x="272288" y="4119118"/>
                    <a:pt x="185801" y="3975735"/>
                    <a:pt x="223901" y="3916807"/>
                  </a:cubicBezTo>
                  <a:cubicBezTo>
                    <a:pt x="221742" y="3853180"/>
                    <a:pt x="297942" y="3860546"/>
                    <a:pt x="224155" y="3721735"/>
                  </a:cubicBezTo>
                  <a:cubicBezTo>
                    <a:pt x="175133" y="3708019"/>
                    <a:pt x="331470" y="3537712"/>
                    <a:pt x="398399" y="3410585"/>
                  </a:cubicBezTo>
                  <a:cubicBezTo>
                    <a:pt x="378841" y="3338195"/>
                    <a:pt x="428498" y="3276092"/>
                    <a:pt x="449453" y="3202940"/>
                  </a:cubicBezTo>
                  <a:cubicBezTo>
                    <a:pt x="471805" y="3096514"/>
                    <a:pt x="449199" y="3031236"/>
                    <a:pt x="565150" y="2936113"/>
                  </a:cubicBezTo>
                  <a:cubicBezTo>
                    <a:pt x="599186" y="2862453"/>
                    <a:pt x="512953" y="2778633"/>
                    <a:pt x="556133" y="2666238"/>
                  </a:cubicBezTo>
                  <a:cubicBezTo>
                    <a:pt x="537337" y="2651125"/>
                    <a:pt x="590296" y="2634107"/>
                    <a:pt x="556260" y="2608453"/>
                  </a:cubicBezTo>
                  <a:cubicBezTo>
                    <a:pt x="541147" y="2588133"/>
                    <a:pt x="510794" y="2592324"/>
                    <a:pt x="540258" y="2549906"/>
                  </a:cubicBezTo>
                  <a:cubicBezTo>
                    <a:pt x="529717" y="2532888"/>
                    <a:pt x="574294" y="2410587"/>
                    <a:pt x="550672" y="2322068"/>
                  </a:cubicBezTo>
                  <a:cubicBezTo>
                    <a:pt x="546608" y="2311400"/>
                    <a:pt x="613410" y="2273427"/>
                    <a:pt x="586867" y="2247265"/>
                  </a:cubicBezTo>
                  <a:cubicBezTo>
                    <a:pt x="616839" y="2186432"/>
                    <a:pt x="518795" y="2149983"/>
                    <a:pt x="601853" y="2010791"/>
                  </a:cubicBezTo>
                  <a:cubicBezTo>
                    <a:pt x="553847" y="1976120"/>
                    <a:pt x="571500" y="1934718"/>
                    <a:pt x="567309" y="1894078"/>
                  </a:cubicBezTo>
                  <a:cubicBezTo>
                    <a:pt x="623316" y="1828038"/>
                    <a:pt x="645541" y="1689481"/>
                    <a:pt x="770382" y="1441196"/>
                  </a:cubicBezTo>
                  <a:cubicBezTo>
                    <a:pt x="836422" y="1354836"/>
                    <a:pt x="828294" y="1225042"/>
                    <a:pt x="912749" y="1005078"/>
                  </a:cubicBezTo>
                  <a:cubicBezTo>
                    <a:pt x="886714" y="977011"/>
                    <a:pt x="1022477" y="986790"/>
                    <a:pt x="1114298" y="806831"/>
                  </a:cubicBezTo>
                  <a:cubicBezTo>
                    <a:pt x="1098804" y="738886"/>
                    <a:pt x="1201293" y="676021"/>
                    <a:pt x="1157986" y="599567"/>
                  </a:cubicBezTo>
                  <a:cubicBezTo>
                    <a:pt x="1570228" y="609219"/>
                    <a:pt x="2071116" y="598805"/>
                    <a:pt x="2572766" y="601599"/>
                  </a:cubicBezTo>
                  <a:cubicBezTo>
                    <a:pt x="3586988" y="605282"/>
                    <a:pt x="4528185" y="602742"/>
                    <a:pt x="5528818" y="601853"/>
                  </a:cubicBezTo>
                  <a:cubicBezTo>
                    <a:pt x="6274054" y="693420"/>
                    <a:pt x="6000750" y="0"/>
                    <a:pt x="6063869" y="2884424"/>
                  </a:cubicBezTo>
                  <a:cubicBezTo>
                    <a:pt x="6029833" y="4200398"/>
                    <a:pt x="6083554" y="5679694"/>
                    <a:pt x="6045073" y="6923913"/>
                  </a:cubicBezTo>
                  <a:close/>
                </a:path>
              </a:pathLst>
            </a:custGeom>
            <a:blipFill>
              <a:blip r:embed="rId6"/>
              <a:stretch>
                <a:fillRect l="-30268" t="0" r="-30268" b="0"/>
              </a:stretch>
            </a:blipFill>
          </p:spPr>
        </p:sp>
      </p:grpSp>
      <p:sp>
        <p:nvSpPr>
          <p:cNvPr name="Freeform 12" id="12"/>
          <p:cNvSpPr/>
          <p:nvPr/>
        </p:nvSpPr>
        <p:spPr>
          <a:xfrm flipH="false" flipV="false" rot="935902">
            <a:off x="11444336" y="3497085"/>
            <a:ext cx="1601223" cy="5024759"/>
          </a:xfrm>
          <a:custGeom>
            <a:avLst/>
            <a:gdLst/>
            <a:ahLst/>
            <a:cxnLst/>
            <a:rect r="r" b="b" t="t" l="l"/>
            <a:pathLst>
              <a:path h="5024759" w="1601223">
                <a:moveTo>
                  <a:pt x="0" y="0"/>
                </a:moveTo>
                <a:lnTo>
                  <a:pt x="1601223" y="0"/>
                </a:lnTo>
                <a:lnTo>
                  <a:pt x="1601223" y="5024759"/>
                </a:lnTo>
                <a:lnTo>
                  <a:pt x="0" y="5024759"/>
                </a:lnTo>
                <a:lnTo>
                  <a:pt x="0" y="0"/>
                </a:lnTo>
                <a:close/>
              </a:path>
            </a:pathLst>
          </a:custGeom>
          <a:blipFill>
            <a:blip r:embed="rId7"/>
            <a:stretch>
              <a:fillRect l="0" t="0" r="0" b="0"/>
            </a:stretch>
          </a:blipFill>
          <a:ln cap="sq">
            <a:noFill/>
            <a:prstDash val="solid"/>
            <a:miter/>
          </a:ln>
        </p:spPr>
      </p:sp>
      <p:sp>
        <p:nvSpPr>
          <p:cNvPr name="Freeform 13" id="13"/>
          <p:cNvSpPr/>
          <p:nvPr/>
        </p:nvSpPr>
        <p:spPr>
          <a:xfrm flipH="false" flipV="false" rot="948127">
            <a:off x="9328974" y="3002879"/>
            <a:ext cx="2058496" cy="1122816"/>
          </a:xfrm>
          <a:custGeom>
            <a:avLst/>
            <a:gdLst/>
            <a:ahLst/>
            <a:cxnLst/>
            <a:rect r="r" b="b" t="t" l="l"/>
            <a:pathLst>
              <a:path h="1122816" w="2058496">
                <a:moveTo>
                  <a:pt x="0" y="0"/>
                </a:moveTo>
                <a:lnTo>
                  <a:pt x="2058495" y="0"/>
                </a:lnTo>
                <a:lnTo>
                  <a:pt x="2058495" y="1122815"/>
                </a:lnTo>
                <a:lnTo>
                  <a:pt x="0" y="112281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337149">
            <a:off x="444601" y="8745753"/>
            <a:ext cx="1168199" cy="1025095"/>
          </a:xfrm>
          <a:custGeom>
            <a:avLst/>
            <a:gdLst/>
            <a:ahLst/>
            <a:cxnLst/>
            <a:rect r="r" b="b" t="t" l="l"/>
            <a:pathLst>
              <a:path h="1025095" w="1168199">
                <a:moveTo>
                  <a:pt x="0" y="0"/>
                </a:moveTo>
                <a:lnTo>
                  <a:pt x="1168198" y="0"/>
                </a:lnTo>
                <a:lnTo>
                  <a:pt x="1168198" y="1025094"/>
                </a:lnTo>
                <a:lnTo>
                  <a:pt x="0" y="102509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15" id="15"/>
          <p:cNvSpPr/>
          <p:nvPr/>
        </p:nvSpPr>
        <p:spPr>
          <a:xfrm flipH="false" flipV="false" rot="0">
            <a:off x="-5440941" y="-953054"/>
            <a:ext cx="7315200" cy="1981754"/>
          </a:xfrm>
          <a:custGeom>
            <a:avLst/>
            <a:gdLst/>
            <a:ahLst/>
            <a:cxnLst/>
            <a:rect r="r" b="b" t="t" l="l"/>
            <a:pathLst>
              <a:path h="1981754" w="7315200">
                <a:moveTo>
                  <a:pt x="0" y="0"/>
                </a:moveTo>
                <a:lnTo>
                  <a:pt x="7315200" y="0"/>
                </a:lnTo>
                <a:lnTo>
                  <a:pt x="7315200" y="1981754"/>
                </a:lnTo>
                <a:lnTo>
                  <a:pt x="0" y="198175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TextBox 16" id="16"/>
          <p:cNvSpPr txBox="true"/>
          <p:nvPr/>
        </p:nvSpPr>
        <p:spPr>
          <a:xfrm rot="0">
            <a:off x="3026784" y="1057275"/>
            <a:ext cx="12234432"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MY FAVORITE THINGS</a:t>
            </a:r>
          </a:p>
        </p:txBody>
      </p:sp>
      <p:sp>
        <p:nvSpPr>
          <p:cNvPr name="TextBox 17" id="17"/>
          <p:cNvSpPr txBox="true"/>
          <p:nvPr/>
        </p:nvSpPr>
        <p:spPr>
          <a:xfrm rot="405894">
            <a:off x="1745605" y="4474092"/>
            <a:ext cx="2504229"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FFFFFF"/>
                </a:solidFill>
                <a:latin typeface="Circe Bold"/>
                <a:ea typeface="Circe Bold"/>
                <a:cs typeface="Circe Bold"/>
                <a:sym typeface="Circe Bold"/>
              </a:rPr>
              <a:t>Subject 1</a:t>
            </a:r>
          </a:p>
        </p:txBody>
      </p:sp>
      <p:sp>
        <p:nvSpPr>
          <p:cNvPr name="TextBox 18" id="18"/>
          <p:cNvSpPr txBox="true"/>
          <p:nvPr/>
        </p:nvSpPr>
        <p:spPr>
          <a:xfrm rot="-270098">
            <a:off x="7588337" y="7399215"/>
            <a:ext cx="2504229"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FFFFFF"/>
                </a:solidFill>
                <a:latin typeface="Circe Bold"/>
                <a:ea typeface="Circe Bold"/>
                <a:cs typeface="Circe Bold"/>
                <a:sym typeface="Circe Bold"/>
              </a:rPr>
              <a:t>Subject 2</a:t>
            </a:r>
          </a:p>
        </p:txBody>
      </p:sp>
      <p:sp>
        <p:nvSpPr>
          <p:cNvPr name="TextBox 19" id="19"/>
          <p:cNvSpPr txBox="true"/>
          <p:nvPr/>
        </p:nvSpPr>
        <p:spPr>
          <a:xfrm rot="203925">
            <a:off x="14851644" y="2817678"/>
            <a:ext cx="2504229" cy="419100"/>
          </a:xfrm>
          <a:prstGeom prst="rect">
            <a:avLst/>
          </a:prstGeom>
        </p:spPr>
        <p:txBody>
          <a:bodyPr anchor="t" rtlCol="false" tIns="0" lIns="0" bIns="0" rIns="0">
            <a:spAutoFit/>
          </a:bodyPr>
          <a:lstStyle/>
          <a:p>
            <a:pPr algn="ctr" marL="0" indent="0" lvl="0">
              <a:lnSpc>
                <a:spcPts val="3360"/>
              </a:lnSpc>
              <a:spcBef>
                <a:spcPct val="0"/>
              </a:spcBef>
            </a:pPr>
            <a:r>
              <a:rPr lang="en-US" sz="2800" strike="noStrike" u="none">
                <a:solidFill>
                  <a:srgbClr val="FFFFFF"/>
                </a:solidFill>
                <a:latin typeface="Circe Bold"/>
                <a:ea typeface="Circe Bold"/>
                <a:cs typeface="Circe Bold"/>
                <a:sym typeface="Circe Bold"/>
              </a:rPr>
              <a:t>Subject 3</a:t>
            </a:r>
          </a:p>
        </p:txBody>
      </p:sp>
      <p:sp>
        <p:nvSpPr>
          <p:cNvPr name="TextBox 20" id="20"/>
          <p:cNvSpPr txBox="true"/>
          <p:nvPr/>
        </p:nvSpPr>
        <p:spPr>
          <a:xfrm rot="405894">
            <a:off x="1224103" y="5086072"/>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sp>
        <p:nvSpPr>
          <p:cNvPr name="TextBox 21" id="21"/>
          <p:cNvSpPr txBox="true"/>
          <p:nvPr/>
        </p:nvSpPr>
        <p:spPr>
          <a:xfrm rot="-270098">
            <a:off x="7218723" y="8014203"/>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sp>
        <p:nvSpPr>
          <p:cNvPr name="TextBox 22" id="22"/>
          <p:cNvSpPr txBox="true"/>
          <p:nvPr/>
        </p:nvSpPr>
        <p:spPr>
          <a:xfrm rot="203925">
            <a:off x="14375415" y="3433694"/>
            <a:ext cx="3364925"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ctr"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TextBox 5" id="5"/>
          <p:cNvSpPr txBox="true"/>
          <p:nvPr/>
        </p:nvSpPr>
        <p:spPr>
          <a:xfrm rot="0">
            <a:off x="1028700" y="6049774"/>
            <a:ext cx="8115300" cy="3358894"/>
          </a:xfrm>
          <a:prstGeom prst="rect">
            <a:avLst/>
          </a:prstGeom>
        </p:spPr>
        <p:txBody>
          <a:bodyPr anchor="t" rtlCol="false" tIns="0" lIns="0" bIns="0" rIns="0">
            <a:spAutoFit/>
          </a:bodyPr>
          <a:lstStyle/>
          <a:p>
            <a:pPr algn="l" marL="0" indent="0" lvl="0">
              <a:lnSpc>
                <a:spcPts val="9072"/>
              </a:lnSpc>
            </a:pPr>
            <a:r>
              <a:rPr lang="en-US" sz="5600" spc="728" strike="noStrike" u="none">
                <a:solidFill>
                  <a:srgbClr val="FFFFFF"/>
                </a:solidFill>
                <a:latin typeface="Pagkaki"/>
                <a:ea typeface="Pagkaki"/>
                <a:cs typeface="Pagkaki"/>
                <a:sym typeface="Pagkaki"/>
              </a:rPr>
              <a:t>WRITE AN ORIGINAL STATEMENT OR INSPIRING QUOTE</a:t>
            </a:r>
          </a:p>
        </p:txBody>
      </p:sp>
      <p:sp>
        <p:nvSpPr>
          <p:cNvPr name="Freeform 6" id="6"/>
          <p:cNvSpPr/>
          <p:nvPr/>
        </p:nvSpPr>
        <p:spPr>
          <a:xfrm flipH="false" flipV="false" rot="478320">
            <a:off x="9195605" y="1617794"/>
            <a:ext cx="8986507" cy="7051412"/>
          </a:xfrm>
          <a:custGeom>
            <a:avLst/>
            <a:gdLst/>
            <a:ahLst/>
            <a:cxnLst/>
            <a:rect r="r" b="b" t="t" l="l"/>
            <a:pathLst>
              <a:path h="7051412" w="8986507">
                <a:moveTo>
                  <a:pt x="0" y="0"/>
                </a:moveTo>
                <a:lnTo>
                  <a:pt x="8986507" y="0"/>
                </a:lnTo>
                <a:lnTo>
                  <a:pt x="8986507" y="7051412"/>
                </a:lnTo>
                <a:lnTo>
                  <a:pt x="0" y="7051412"/>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0">
            <a:off x="-2723242" y="-1920953"/>
            <a:ext cx="7972649" cy="7914666"/>
          </a:xfrm>
          <a:custGeom>
            <a:avLst/>
            <a:gdLst/>
            <a:ahLst/>
            <a:cxnLst/>
            <a:rect r="r" b="b" t="t" l="l"/>
            <a:pathLst>
              <a:path h="7914666" w="7972649">
                <a:moveTo>
                  <a:pt x="0" y="0"/>
                </a:moveTo>
                <a:lnTo>
                  <a:pt x="7972649" y="0"/>
                </a:lnTo>
                <a:lnTo>
                  <a:pt x="7972649" y="7914666"/>
                </a:lnTo>
                <a:lnTo>
                  <a:pt x="0" y="791466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726342">
            <a:off x="8185890" y="8658929"/>
            <a:ext cx="4192694" cy="838539"/>
          </a:xfrm>
          <a:custGeom>
            <a:avLst/>
            <a:gdLst/>
            <a:ahLst/>
            <a:cxnLst/>
            <a:rect r="r" b="b" t="t" l="l"/>
            <a:pathLst>
              <a:path h="838539" w="4192694">
                <a:moveTo>
                  <a:pt x="0" y="0"/>
                </a:moveTo>
                <a:lnTo>
                  <a:pt x="4192695" y="0"/>
                </a:lnTo>
                <a:lnTo>
                  <a:pt x="4192695" y="838539"/>
                </a:lnTo>
                <a:lnTo>
                  <a:pt x="0" y="83853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9" id="9"/>
          <p:cNvSpPr/>
          <p:nvPr/>
        </p:nvSpPr>
        <p:spPr>
          <a:xfrm flipH="true" flipV="false" rot="507825">
            <a:off x="15513219" y="893859"/>
            <a:ext cx="4192694" cy="838539"/>
          </a:xfrm>
          <a:custGeom>
            <a:avLst/>
            <a:gdLst/>
            <a:ahLst/>
            <a:cxnLst/>
            <a:rect r="r" b="b" t="t" l="l"/>
            <a:pathLst>
              <a:path h="838539" w="4192694">
                <a:moveTo>
                  <a:pt x="4192695" y="0"/>
                </a:moveTo>
                <a:lnTo>
                  <a:pt x="0" y="0"/>
                </a:lnTo>
                <a:lnTo>
                  <a:pt x="0" y="838539"/>
                </a:lnTo>
                <a:lnTo>
                  <a:pt x="4192695" y="838539"/>
                </a:lnTo>
                <a:lnTo>
                  <a:pt x="4192695"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TextBox 10" id="10"/>
          <p:cNvSpPr txBox="true"/>
          <p:nvPr/>
        </p:nvSpPr>
        <p:spPr>
          <a:xfrm rot="478320">
            <a:off x="10568884" y="2518852"/>
            <a:ext cx="4752866" cy="2800064"/>
          </a:xfrm>
          <a:prstGeom prst="rect">
            <a:avLst/>
          </a:prstGeom>
        </p:spPr>
        <p:txBody>
          <a:bodyPr anchor="t" rtlCol="false" tIns="0" lIns="0" bIns="0" rIns="0">
            <a:spAutoFit/>
          </a:bodyPr>
          <a:lstStyle/>
          <a:p>
            <a:pPr algn="ctr" marL="0" indent="0" lvl="1">
              <a:lnSpc>
                <a:spcPts val="4815"/>
              </a:lnSpc>
              <a:spcBef>
                <a:spcPct val="0"/>
              </a:spcBef>
            </a:pPr>
            <a:r>
              <a:rPr lang="en-US" sz="2799" strike="noStrike" u="none">
                <a:solidFill>
                  <a:srgbClr val="FFFFFF"/>
                </a:solidFill>
                <a:latin typeface="Circe"/>
                <a:ea typeface="Circe"/>
                <a:cs typeface="Circe"/>
                <a:sym typeface="Circe"/>
              </a:rPr>
              <a:t>Include a credit, citation, or supporting message</a:t>
            </a:r>
          </a:p>
        </p:txBody>
      </p:sp>
      <p:pic>
        <p:nvPicPr>
          <p:cNvPr name="Picture 11" id="11"/>
          <p:cNvPicPr>
            <a:picLocks noChangeAspect="true"/>
          </p:cNvPicPr>
          <p:nvPr/>
        </p:nvPicPr>
        <p:blipFill>
          <a:blip r:embed="rId8"/>
          <a:srcRect l="0" t="0" r="0" b="0"/>
          <a:stretch>
            <a:fillRect/>
          </a:stretch>
        </p:blipFill>
        <p:spPr>
          <a:xfrm flipH="false" flipV="false" rot="0">
            <a:off x="3304197" y="1543190"/>
            <a:ext cx="3564307" cy="3600310"/>
          </a:xfrm>
          <a:prstGeom prst="rect">
            <a:avLst/>
          </a:prstGeom>
        </p:spPr>
      </p:pic>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0">
            <a:off x="11235203" y="-507846"/>
            <a:ext cx="7533722" cy="11198125"/>
            <a:chOff x="0" y="0"/>
            <a:chExt cx="3175000" cy="4719320"/>
          </a:xfrm>
        </p:grpSpPr>
        <p:sp>
          <p:nvSpPr>
            <p:cNvPr name="Freeform 6" id="6"/>
            <p:cNvSpPr/>
            <p:nvPr/>
          </p:nvSpPr>
          <p:spPr>
            <a:xfrm flipH="false" flipV="false" rot="0">
              <a:off x="20320" y="21590"/>
              <a:ext cx="3154680" cy="4697730"/>
            </a:xfrm>
            <a:custGeom>
              <a:avLst/>
              <a:gdLst/>
              <a:ahLst/>
              <a:cxnLst/>
              <a:rect r="r" b="b" t="t" l="l"/>
              <a:pathLst>
                <a:path h="4697730" w="3154680">
                  <a:moveTo>
                    <a:pt x="3154680" y="4697730"/>
                  </a:moveTo>
                  <a:lnTo>
                    <a:pt x="215900" y="4697730"/>
                  </a:lnTo>
                  <a:cubicBezTo>
                    <a:pt x="215900" y="4697730"/>
                    <a:pt x="215900" y="4654550"/>
                    <a:pt x="194310" y="4611370"/>
                  </a:cubicBezTo>
                  <a:cubicBezTo>
                    <a:pt x="172720" y="4568190"/>
                    <a:pt x="172720" y="4461510"/>
                    <a:pt x="172720" y="4418330"/>
                  </a:cubicBezTo>
                  <a:cubicBezTo>
                    <a:pt x="172720" y="4375150"/>
                    <a:pt x="86360" y="4246880"/>
                    <a:pt x="86360" y="4246880"/>
                  </a:cubicBezTo>
                  <a:cubicBezTo>
                    <a:pt x="0" y="4118610"/>
                    <a:pt x="21590" y="3967480"/>
                    <a:pt x="21590" y="3925570"/>
                  </a:cubicBezTo>
                  <a:cubicBezTo>
                    <a:pt x="21590" y="3882390"/>
                    <a:pt x="43180" y="3818890"/>
                    <a:pt x="86360" y="3754120"/>
                  </a:cubicBezTo>
                  <a:cubicBezTo>
                    <a:pt x="129540" y="3689350"/>
                    <a:pt x="129540" y="3517900"/>
                    <a:pt x="129540" y="3517900"/>
                  </a:cubicBezTo>
                  <a:lnTo>
                    <a:pt x="129540" y="3389630"/>
                  </a:lnTo>
                  <a:lnTo>
                    <a:pt x="129540" y="3261360"/>
                  </a:lnTo>
                  <a:lnTo>
                    <a:pt x="172720" y="3133090"/>
                  </a:lnTo>
                  <a:lnTo>
                    <a:pt x="151130" y="3004820"/>
                  </a:lnTo>
                  <a:cubicBezTo>
                    <a:pt x="151130" y="3004820"/>
                    <a:pt x="129540" y="2918460"/>
                    <a:pt x="151130" y="2876550"/>
                  </a:cubicBezTo>
                  <a:cubicBezTo>
                    <a:pt x="172720" y="2833370"/>
                    <a:pt x="151130" y="2854960"/>
                    <a:pt x="151130" y="2833370"/>
                  </a:cubicBezTo>
                  <a:cubicBezTo>
                    <a:pt x="151130" y="2811780"/>
                    <a:pt x="151130" y="2768600"/>
                    <a:pt x="151130" y="2768600"/>
                  </a:cubicBezTo>
                  <a:lnTo>
                    <a:pt x="151130" y="2531110"/>
                  </a:lnTo>
                  <a:lnTo>
                    <a:pt x="237490" y="2316480"/>
                  </a:lnTo>
                  <a:lnTo>
                    <a:pt x="259080" y="1995170"/>
                  </a:lnTo>
                  <a:lnTo>
                    <a:pt x="302260" y="1737360"/>
                  </a:lnTo>
                  <a:cubicBezTo>
                    <a:pt x="302260" y="1737360"/>
                    <a:pt x="302260" y="1416050"/>
                    <a:pt x="302260" y="1394460"/>
                  </a:cubicBezTo>
                  <a:cubicBezTo>
                    <a:pt x="302260" y="1372870"/>
                    <a:pt x="302260" y="1223010"/>
                    <a:pt x="280670" y="1179830"/>
                  </a:cubicBezTo>
                  <a:cubicBezTo>
                    <a:pt x="259080" y="1136650"/>
                    <a:pt x="387350" y="793750"/>
                    <a:pt x="387350" y="793750"/>
                  </a:cubicBezTo>
                  <a:lnTo>
                    <a:pt x="452120" y="557530"/>
                  </a:lnTo>
                  <a:cubicBezTo>
                    <a:pt x="452120" y="557530"/>
                    <a:pt x="452120" y="257810"/>
                    <a:pt x="473710" y="193040"/>
                  </a:cubicBezTo>
                  <a:cubicBezTo>
                    <a:pt x="495300" y="128270"/>
                    <a:pt x="560070" y="86360"/>
                    <a:pt x="560070" y="86360"/>
                  </a:cubicBezTo>
                  <a:cubicBezTo>
                    <a:pt x="560070" y="86360"/>
                    <a:pt x="624840" y="64770"/>
                    <a:pt x="624840" y="64770"/>
                  </a:cubicBezTo>
                  <a:cubicBezTo>
                    <a:pt x="668020" y="21590"/>
                    <a:pt x="731520" y="21590"/>
                    <a:pt x="731520" y="21590"/>
                  </a:cubicBezTo>
                  <a:cubicBezTo>
                    <a:pt x="731520" y="21590"/>
                    <a:pt x="881380" y="0"/>
                    <a:pt x="924560" y="21590"/>
                  </a:cubicBezTo>
                  <a:cubicBezTo>
                    <a:pt x="967740" y="43180"/>
                    <a:pt x="1139190" y="43180"/>
                    <a:pt x="1139190" y="43180"/>
                  </a:cubicBezTo>
                  <a:cubicBezTo>
                    <a:pt x="1203960" y="0"/>
                    <a:pt x="1332230" y="64770"/>
                    <a:pt x="1332230" y="64770"/>
                  </a:cubicBezTo>
                  <a:lnTo>
                    <a:pt x="1525270" y="86360"/>
                  </a:lnTo>
                  <a:cubicBezTo>
                    <a:pt x="1611630" y="43180"/>
                    <a:pt x="1718310" y="64770"/>
                    <a:pt x="1718310" y="64770"/>
                  </a:cubicBezTo>
                  <a:cubicBezTo>
                    <a:pt x="1718310" y="64770"/>
                    <a:pt x="1824990" y="64770"/>
                    <a:pt x="1868170" y="86360"/>
                  </a:cubicBezTo>
                  <a:cubicBezTo>
                    <a:pt x="1911350" y="107950"/>
                    <a:pt x="1996440" y="86360"/>
                    <a:pt x="1996440" y="86360"/>
                  </a:cubicBezTo>
                  <a:lnTo>
                    <a:pt x="2039620" y="107950"/>
                  </a:lnTo>
                  <a:cubicBezTo>
                    <a:pt x="2082800" y="86360"/>
                    <a:pt x="2125980" y="107950"/>
                    <a:pt x="2125980" y="107950"/>
                  </a:cubicBezTo>
                  <a:cubicBezTo>
                    <a:pt x="2169160" y="151130"/>
                    <a:pt x="2319020" y="151130"/>
                    <a:pt x="2319020" y="151130"/>
                  </a:cubicBezTo>
                  <a:lnTo>
                    <a:pt x="2447290" y="172720"/>
                  </a:lnTo>
                  <a:cubicBezTo>
                    <a:pt x="2490470" y="194310"/>
                    <a:pt x="2597150" y="172720"/>
                    <a:pt x="2597150" y="172720"/>
                  </a:cubicBezTo>
                  <a:cubicBezTo>
                    <a:pt x="2597150" y="172720"/>
                    <a:pt x="2768600" y="129540"/>
                    <a:pt x="2854960" y="129540"/>
                  </a:cubicBezTo>
                  <a:cubicBezTo>
                    <a:pt x="2941320" y="129540"/>
                    <a:pt x="3154680" y="172720"/>
                    <a:pt x="3154680" y="172720"/>
                  </a:cubicBezTo>
                  <a:lnTo>
                    <a:pt x="3154680" y="4697730"/>
                  </a:lnTo>
                  <a:close/>
                </a:path>
              </a:pathLst>
            </a:custGeom>
            <a:blipFill>
              <a:blip r:embed="rId3"/>
              <a:stretch>
                <a:fillRect l="-57192" t="0" r="-42063" b="0"/>
              </a:stretch>
            </a:blipFill>
          </p:spPr>
        </p:sp>
        <p:sp>
          <p:nvSpPr>
            <p:cNvPr name="Freeform 7" id="7"/>
            <p:cNvSpPr/>
            <p:nvPr/>
          </p:nvSpPr>
          <p:spPr>
            <a:xfrm flipH="false" flipV="false" rot="0">
              <a:off x="0" y="0"/>
              <a:ext cx="3175000" cy="4719320"/>
            </a:xfrm>
            <a:custGeom>
              <a:avLst/>
              <a:gdLst/>
              <a:ahLst/>
              <a:cxnLst/>
              <a:rect r="r" b="b" t="t" l="l"/>
              <a:pathLst>
                <a:path h="4719320" w="3175000">
                  <a:moveTo>
                    <a:pt x="3175000" y="4719320"/>
                  </a:moveTo>
                  <a:lnTo>
                    <a:pt x="0" y="4719320"/>
                  </a:lnTo>
                  <a:lnTo>
                    <a:pt x="0" y="0"/>
                  </a:lnTo>
                  <a:lnTo>
                    <a:pt x="3175000" y="0"/>
                  </a:lnTo>
                  <a:lnTo>
                    <a:pt x="3175000" y="4719320"/>
                  </a:lnTo>
                  <a:close/>
                </a:path>
              </a:pathLst>
            </a:custGeom>
            <a:blipFill>
              <a:blip r:embed="rId4"/>
              <a:stretch>
                <a:fillRect l="-4322" t="-3535" r="-518" b="0"/>
              </a:stretch>
            </a:blipFill>
          </p:spPr>
        </p:sp>
      </p:grpSp>
      <p:sp>
        <p:nvSpPr>
          <p:cNvPr name="Freeform 8" id="8"/>
          <p:cNvSpPr/>
          <p:nvPr/>
        </p:nvSpPr>
        <p:spPr>
          <a:xfrm flipH="false" flipV="false" rot="603713">
            <a:off x="13908227" y="4562613"/>
            <a:ext cx="3663881" cy="1971834"/>
          </a:xfrm>
          <a:custGeom>
            <a:avLst/>
            <a:gdLst/>
            <a:ahLst/>
            <a:cxnLst/>
            <a:rect r="r" b="b" t="t" l="l"/>
            <a:pathLst>
              <a:path h="1971834" w="3663881">
                <a:moveTo>
                  <a:pt x="0" y="0"/>
                </a:moveTo>
                <a:lnTo>
                  <a:pt x="3663881" y="0"/>
                </a:lnTo>
                <a:lnTo>
                  <a:pt x="3663881" y="1971834"/>
                </a:lnTo>
                <a:lnTo>
                  <a:pt x="0" y="197183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0">
            <a:off x="1389865" y="2685385"/>
            <a:ext cx="1948689" cy="1948689"/>
          </a:xfrm>
          <a:custGeom>
            <a:avLst/>
            <a:gdLst/>
            <a:ahLst/>
            <a:cxnLst/>
            <a:rect r="r" b="b" t="t" l="l"/>
            <a:pathLst>
              <a:path h="1948689" w="1948689">
                <a:moveTo>
                  <a:pt x="0" y="0"/>
                </a:moveTo>
                <a:lnTo>
                  <a:pt x="1948689" y="0"/>
                </a:lnTo>
                <a:lnTo>
                  <a:pt x="1948689" y="1948689"/>
                </a:lnTo>
                <a:lnTo>
                  <a:pt x="0" y="1948689"/>
                </a:lnTo>
                <a:lnTo>
                  <a:pt x="0" y="0"/>
                </a:lnTo>
                <a:close/>
              </a:path>
            </a:pathLst>
          </a:custGeom>
          <a:blipFill>
            <a:blip r:embed="rId7"/>
            <a:stretch>
              <a:fillRect l="0" t="0" r="0" b="0"/>
            </a:stretch>
          </a:blipFill>
        </p:spPr>
      </p:sp>
      <p:sp>
        <p:nvSpPr>
          <p:cNvPr name="Freeform 10" id="10"/>
          <p:cNvSpPr/>
          <p:nvPr/>
        </p:nvSpPr>
        <p:spPr>
          <a:xfrm flipH="false" flipV="false" rot="0">
            <a:off x="1389865" y="5217313"/>
            <a:ext cx="1948689" cy="1948689"/>
          </a:xfrm>
          <a:custGeom>
            <a:avLst/>
            <a:gdLst/>
            <a:ahLst/>
            <a:cxnLst/>
            <a:rect r="r" b="b" t="t" l="l"/>
            <a:pathLst>
              <a:path h="1948689" w="1948689">
                <a:moveTo>
                  <a:pt x="0" y="0"/>
                </a:moveTo>
                <a:lnTo>
                  <a:pt x="1948689" y="0"/>
                </a:lnTo>
                <a:lnTo>
                  <a:pt x="1948689" y="1948689"/>
                </a:lnTo>
                <a:lnTo>
                  <a:pt x="0" y="1948689"/>
                </a:lnTo>
                <a:lnTo>
                  <a:pt x="0" y="0"/>
                </a:lnTo>
                <a:close/>
              </a:path>
            </a:pathLst>
          </a:custGeom>
          <a:blipFill>
            <a:blip r:embed="rId7"/>
            <a:stretch>
              <a:fillRect l="0" t="0" r="0" b="0"/>
            </a:stretch>
          </a:blipFill>
        </p:spPr>
      </p:sp>
      <p:sp>
        <p:nvSpPr>
          <p:cNvPr name="Freeform 11" id="11"/>
          <p:cNvSpPr/>
          <p:nvPr/>
        </p:nvSpPr>
        <p:spPr>
          <a:xfrm flipH="false" flipV="false" rot="0">
            <a:off x="1389865" y="7749241"/>
            <a:ext cx="1948689" cy="1948689"/>
          </a:xfrm>
          <a:custGeom>
            <a:avLst/>
            <a:gdLst/>
            <a:ahLst/>
            <a:cxnLst/>
            <a:rect r="r" b="b" t="t" l="l"/>
            <a:pathLst>
              <a:path h="1948689" w="1948689">
                <a:moveTo>
                  <a:pt x="0" y="0"/>
                </a:moveTo>
                <a:lnTo>
                  <a:pt x="1948689" y="0"/>
                </a:lnTo>
                <a:lnTo>
                  <a:pt x="1948689" y="1948689"/>
                </a:lnTo>
                <a:lnTo>
                  <a:pt x="0" y="1948689"/>
                </a:lnTo>
                <a:lnTo>
                  <a:pt x="0" y="0"/>
                </a:lnTo>
                <a:close/>
              </a:path>
            </a:pathLst>
          </a:custGeom>
          <a:blipFill>
            <a:blip r:embed="rId7"/>
            <a:stretch>
              <a:fillRect l="0" t="0" r="0" b="0"/>
            </a:stretch>
          </a:blipFill>
        </p:spPr>
      </p:sp>
      <p:sp>
        <p:nvSpPr>
          <p:cNvPr name="TextBox 12" id="12"/>
          <p:cNvSpPr txBox="true"/>
          <p:nvPr/>
        </p:nvSpPr>
        <p:spPr>
          <a:xfrm rot="0">
            <a:off x="1389865" y="1077455"/>
            <a:ext cx="9350685"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IDEAS/THOUGHTS</a:t>
            </a:r>
          </a:p>
        </p:txBody>
      </p:sp>
      <p:sp>
        <p:nvSpPr>
          <p:cNvPr name="TextBox 13" id="13"/>
          <p:cNvSpPr txBox="true"/>
          <p:nvPr/>
        </p:nvSpPr>
        <p:spPr>
          <a:xfrm rot="0">
            <a:off x="1549768" y="3268189"/>
            <a:ext cx="1571734"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01</a:t>
            </a:r>
          </a:p>
        </p:txBody>
      </p:sp>
      <p:sp>
        <p:nvSpPr>
          <p:cNvPr name="TextBox 14" id="14"/>
          <p:cNvSpPr txBox="true"/>
          <p:nvPr/>
        </p:nvSpPr>
        <p:spPr>
          <a:xfrm rot="0">
            <a:off x="1549768" y="5809642"/>
            <a:ext cx="1571734"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02</a:t>
            </a:r>
          </a:p>
        </p:txBody>
      </p:sp>
      <p:sp>
        <p:nvSpPr>
          <p:cNvPr name="TextBox 15" id="15"/>
          <p:cNvSpPr txBox="true"/>
          <p:nvPr/>
        </p:nvSpPr>
        <p:spPr>
          <a:xfrm rot="0">
            <a:off x="1549768" y="8337577"/>
            <a:ext cx="1571734" cy="1261110"/>
          </a:xfrm>
          <a:prstGeom prst="rect">
            <a:avLst/>
          </a:prstGeom>
        </p:spPr>
        <p:txBody>
          <a:bodyPr anchor="t" rtlCol="false" tIns="0" lIns="0" bIns="0" rIns="0">
            <a:spAutoFit/>
          </a:bodyPr>
          <a:lstStyle/>
          <a:p>
            <a:pPr algn="ctr" marL="0" indent="0" lvl="0">
              <a:lnSpc>
                <a:spcPts val="9944"/>
              </a:lnSpc>
              <a:spcBef>
                <a:spcPct val="0"/>
              </a:spcBef>
            </a:pPr>
            <a:r>
              <a:rPr lang="en-US" sz="8499" spc="1104">
                <a:solidFill>
                  <a:srgbClr val="FFFFFF"/>
                </a:solidFill>
                <a:latin typeface="Pagkaki"/>
                <a:ea typeface="Pagkaki"/>
                <a:cs typeface="Pagkaki"/>
                <a:sym typeface="Pagkaki"/>
              </a:rPr>
              <a:t>03</a:t>
            </a:r>
          </a:p>
        </p:txBody>
      </p:sp>
      <p:sp>
        <p:nvSpPr>
          <p:cNvPr name="TextBox 16" id="16"/>
          <p:cNvSpPr txBox="true"/>
          <p:nvPr/>
        </p:nvSpPr>
        <p:spPr>
          <a:xfrm rot="0">
            <a:off x="4188692" y="2921352"/>
            <a:ext cx="5413144" cy="1362455"/>
          </a:xfrm>
          <a:prstGeom prst="rect">
            <a:avLst/>
          </a:prstGeom>
        </p:spPr>
        <p:txBody>
          <a:bodyPr anchor="t" rtlCol="false" tIns="0" lIns="0" bIns="0" rIns="0">
            <a:spAutoFit/>
          </a:bodyPr>
          <a:lstStyle/>
          <a:p>
            <a:pPr algn="l" marL="0" indent="0" lvl="1">
              <a:lnSpc>
                <a:spcPts val="3717"/>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
        <p:nvSpPr>
          <p:cNvPr name="TextBox 17" id="17"/>
          <p:cNvSpPr txBox="true"/>
          <p:nvPr/>
        </p:nvSpPr>
        <p:spPr>
          <a:xfrm rot="0">
            <a:off x="4188692" y="5453280"/>
            <a:ext cx="5413144" cy="1362455"/>
          </a:xfrm>
          <a:prstGeom prst="rect">
            <a:avLst/>
          </a:prstGeom>
        </p:spPr>
        <p:txBody>
          <a:bodyPr anchor="t" rtlCol="false" tIns="0" lIns="0" bIns="0" rIns="0">
            <a:spAutoFit/>
          </a:bodyPr>
          <a:lstStyle/>
          <a:p>
            <a:pPr algn="l" marL="0" indent="0" lvl="1">
              <a:lnSpc>
                <a:spcPts val="3717"/>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
        <p:nvSpPr>
          <p:cNvPr name="TextBox 18" id="18"/>
          <p:cNvSpPr txBox="true"/>
          <p:nvPr/>
        </p:nvSpPr>
        <p:spPr>
          <a:xfrm rot="0">
            <a:off x="4188692" y="7985208"/>
            <a:ext cx="5413144" cy="1362455"/>
          </a:xfrm>
          <a:prstGeom prst="rect">
            <a:avLst/>
          </a:prstGeom>
        </p:spPr>
        <p:txBody>
          <a:bodyPr anchor="t" rtlCol="false" tIns="0" lIns="0" bIns="0" rIns="0">
            <a:spAutoFit/>
          </a:bodyPr>
          <a:lstStyle/>
          <a:p>
            <a:pPr algn="l" marL="0" indent="0" lvl="1">
              <a:lnSpc>
                <a:spcPts val="3717"/>
              </a:lnSpc>
            </a:pPr>
            <a:r>
              <a:rPr lang="en-US" sz="2100" strike="noStrike" u="none">
                <a:solidFill>
                  <a:srgbClr val="FFFFFF"/>
                </a:solidFill>
                <a:latin typeface="Circe"/>
                <a:ea typeface="Circe"/>
                <a:cs typeface="Circe"/>
                <a:sym typeface="Circe"/>
              </a:rPr>
              <a:t>Lorem ipsum dolor sit amet, consectetur adipiscing elit, sed do eiusmod tempor incididunt ut labore et dolore magna aliqua.</a:t>
            </a:r>
          </a:p>
        </p:txBody>
      </p:sp>
      <p:sp>
        <p:nvSpPr>
          <p:cNvPr name="Freeform 19" id="19"/>
          <p:cNvSpPr/>
          <p:nvPr/>
        </p:nvSpPr>
        <p:spPr>
          <a:xfrm flipH="true" flipV="false" rot="282183">
            <a:off x="9571170" y="6175232"/>
            <a:ext cx="3328066" cy="2990822"/>
          </a:xfrm>
          <a:custGeom>
            <a:avLst/>
            <a:gdLst/>
            <a:ahLst/>
            <a:cxnLst/>
            <a:rect r="r" b="b" t="t" l="l"/>
            <a:pathLst>
              <a:path h="2990822" w="3328066">
                <a:moveTo>
                  <a:pt x="3328067" y="0"/>
                </a:moveTo>
                <a:lnTo>
                  <a:pt x="0" y="0"/>
                </a:lnTo>
                <a:lnTo>
                  <a:pt x="0" y="2990822"/>
                </a:lnTo>
                <a:lnTo>
                  <a:pt x="3328067" y="2990822"/>
                </a:lnTo>
                <a:lnTo>
                  <a:pt x="3328067" y="0"/>
                </a:lnTo>
                <a:close/>
              </a:path>
            </a:pathLst>
          </a:custGeom>
          <a:blipFill>
            <a:blip r:embed="rId8"/>
            <a:stretch>
              <a:fillRect l="0" t="0" r="0" b="0"/>
            </a:stretch>
          </a:blipFill>
          <a:ln cap="sq">
            <a:noFill/>
            <a:prstDash val="solid"/>
            <a:miter/>
          </a:ln>
        </p:spPr>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239884">
            <a:off x="807995" y="648243"/>
            <a:ext cx="4558411" cy="7172325"/>
            <a:chOff x="0" y="0"/>
            <a:chExt cx="2179320" cy="3429000"/>
          </a:xfrm>
        </p:grpSpPr>
        <p:sp>
          <p:nvSpPr>
            <p:cNvPr name="Freeform 6" id="6"/>
            <p:cNvSpPr/>
            <p:nvPr/>
          </p:nvSpPr>
          <p:spPr>
            <a:xfrm flipH="false" flipV="false" rot="0">
              <a:off x="130810" y="241300"/>
              <a:ext cx="1935480" cy="2580640"/>
            </a:xfrm>
            <a:custGeom>
              <a:avLst/>
              <a:gdLst/>
              <a:ahLst/>
              <a:cxnLst/>
              <a:rect r="r" b="b" t="t" l="l"/>
              <a:pathLst>
                <a:path h="2580640" w="1935480">
                  <a:moveTo>
                    <a:pt x="1935480" y="2580640"/>
                  </a:moveTo>
                  <a:lnTo>
                    <a:pt x="0" y="2580640"/>
                  </a:lnTo>
                  <a:lnTo>
                    <a:pt x="0" y="0"/>
                  </a:lnTo>
                  <a:lnTo>
                    <a:pt x="1935480" y="0"/>
                  </a:lnTo>
                  <a:lnTo>
                    <a:pt x="1935480" y="2580640"/>
                  </a:lnTo>
                  <a:close/>
                </a:path>
              </a:pathLst>
            </a:custGeom>
            <a:blipFill>
              <a:blip r:embed="rId3"/>
              <a:stretch>
                <a:fillRect l="0" t="-6250" r="0" b="-6250"/>
              </a:stretch>
            </a:blipFill>
          </p:spPr>
        </p:sp>
        <p:sp>
          <p:nvSpPr>
            <p:cNvPr name="Freeform 7" id="7"/>
            <p:cNvSpPr/>
            <p:nvPr/>
          </p:nvSpPr>
          <p:spPr>
            <a:xfrm flipH="false" flipV="false" rot="0">
              <a:off x="0" y="0"/>
              <a:ext cx="2179320" cy="3429000"/>
            </a:xfrm>
            <a:custGeom>
              <a:avLst/>
              <a:gdLst/>
              <a:ahLst/>
              <a:cxnLst/>
              <a:rect r="r" b="b" t="t" l="l"/>
              <a:pathLst>
                <a:path h="3429000" w="2179320">
                  <a:moveTo>
                    <a:pt x="2179320" y="3429000"/>
                  </a:moveTo>
                  <a:lnTo>
                    <a:pt x="0" y="3429000"/>
                  </a:lnTo>
                  <a:lnTo>
                    <a:pt x="0" y="0"/>
                  </a:lnTo>
                  <a:lnTo>
                    <a:pt x="2179320" y="0"/>
                  </a:lnTo>
                  <a:lnTo>
                    <a:pt x="2179320" y="3429000"/>
                  </a:lnTo>
                  <a:close/>
                </a:path>
              </a:pathLst>
            </a:custGeom>
            <a:blipFill>
              <a:blip r:embed="rId4"/>
              <a:stretch>
                <a:fillRect l="-54" t="0" r="-54" b="0"/>
              </a:stretch>
            </a:blipFill>
          </p:spPr>
        </p:sp>
      </p:grpSp>
      <p:grpSp>
        <p:nvGrpSpPr>
          <p:cNvPr name="Group 8" id="8"/>
          <p:cNvGrpSpPr>
            <a:grpSpLocks noChangeAspect="true"/>
          </p:cNvGrpSpPr>
          <p:nvPr/>
        </p:nvGrpSpPr>
        <p:grpSpPr>
          <a:xfrm rot="-619623">
            <a:off x="11502489" y="3778747"/>
            <a:ext cx="6603101" cy="5246370"/>
            <a:chOff x="0" y="0"/>
            <a:chExt cx="3901440" cy="3099816"/>
          </a:xfrm>
        </p:grpSpPr>
        <p:sp>
          <p:nvSpPr>
            <p:cNvPr name="Freeform 9" id="9"/>
            <p:cNvSpPr/>
            <p:nvPr/>
          </p:nvSpPr>
          <p:spPr>
            <a:xfrm flipH="false" flipV="false" rot="0">
              <a:off x="127000" y="190500"/>
              <a:ext cx="3657600" cy="2413000"/>
            </a:xfrm>
            <a:custGeom>
              <a:avLst/>
              <a:gdLst/>
              <a:ahLst/>
              <a:cxnLst/>
              <a:rect r="r" b="b" t="t" l="l"/>
              <a:pathLst>
                <a:path h="2413000" w="3657600">
                  <a:moveTo>
                    <a:pt x="3657600" y="2413000"/>
                  </a:moveTo>
                  <a:lnTo>
                    <a:pt x="0" y="2413000"/>
                  </a:lnTo>
                  <a:lnTo>
                    <a:pt x="0" y="0"/>
                  </a:lnTo>
                  <a:lnTo>
                    <a:pt x="3657600" y="0"/>
                  </a:lnTo>
                  <a:lnTo>
                    <a:pt x="3657600" y="2413000"/>
                  </a:lnTo>
                  <a:close/>
                </a:path>
              </a:pathLst>
            </a:custGeom>
            <a:blipFill>
              <a:blip r:embed="rId5"/>
              <a:stretch>
                <a:fillRect l="0" t="-6842" r="0" b="-6842"/>
              </a:stretch>
            </a:blipFill>
          </p:spPr>
        </p:sp>
        <p:sp>
          <p:nvSpPr>
            <p:cNvPr name="Freeform 10" id="10"/>
            <p:cNvSpPr/>
            <p:nvPr/>
          </p:nvSpPr>
          <p:spPr>
            <a:xfrm flipH="false" flipV="false" rot="0">
              <a:off x="0" y="0"/>
              <a:ext cx="3901440" cy="3099816"/>
            </a:xfrm>
            <a:custGeom>
              <a:avLst/>
              <a:gdLst/>
              <a:ahLst/>
              <a:cxnLst/>
              <a:rect r="r" b="b" t="t" l="l"/>
              <a:pathLst>
                <a:path h="3099816" w="3901440">
                  <a:moveTo>
                    <a:pt x="3901440" y="3099816"/>
                  </a:moveTo>
                  <a:lnTo>
                    <a:pt x="0" y="3099816"/>
                  </a:lnTo>
                  <a:lnTo>
                    <a:pt x="0" y="0"/>
                  </a:lnTo>
                  <a:lnTo>
                    <a:pt x="3901440" y="0"/>
                  </a:lnTo>
                  <a:lnTo>
                    <a:pt x="3901440" y="3099816"/>
                  </a:lnTo>
                  <a:close/>
                </a:path>
              </a:pathLst>
            </a:custGeom>
            <a:blipFill>
              <a:blip r:embed="rId6"/>
              <a:stretch>
                <a:fillRect l="0" t="-29" r="0" b="-29"/>
              </a:stretch>
            </a:blipFill>
          </p:spPr>
        </p:sp>
      </p:grpSp>
      <p:sp>
        <p:nvSpPr>
          <p:cNvPr name="Freeform 11" id="11"/>
          <p:cNvSpPr/>
          <p:nvPr/>
        </p:nvSpPr>
        <p:spPr>
          <a:xfrm flipH="false" flipV="false" rot="-610965">
            <a:off x="1212108" y="1604178"/>
            <a:ext cx="1496349" cy="555010"/>
          </a:xfrm>
          <a:custGeom>
            <a:avLst/>
            <a:gdLst/>
            <a:ahLst/>
            <a:cxnLst/>
            <a:rect r="r" b="b" t="t" l="l"/>
            <a:pathLst>
              <a:path h="555010" w="1496349">
                <a:moveTo>
                  <a:pt x="0" y="0"/>
                </a:moveTo>
                <a:lnTo>
                  <a:pt x="1496349" y="0"/>
                </a:lnTo>
                <a:lnTo>
                  <a:pt x="1496349" y="555009"/>
                </a:lnTo>
                <a:lnTo>
                  <a:pt x="0" y="55500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454138">
            <a:off x="12426877" y="5656899"/>
            <a:ext cx="1939247" cy="976675"/>
          </a:xfrm>
          <a:custGeom>
            <a:avLst/>
            <a:gdLst/>
            <a:ahLst/>
            <a:cxnLst/>
            <a:rect r="r" b="b" t="t" l="l"/>
            <a:pathLst>
              <a:path h="976675" w="1939247">
                <a:moveTo>
                  <a:pt x="0" y="0"/>
                </a:moveTo>
                <a:lnTo>
                  <a:pt x="1939247" y="0"/>
                </a:lnTo>
                <a:lnTo>
                  <a:pt x="1939247" y="976676"/>
                </a:lnTo>
                <a:lnTo>
                  <a:pt x="0" y="976676"/>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grpSp>
        <p:nvGrpSpPr>
          <p:cNvPr name="Group 13" id="13"/>
          <p:cNvGrpSpPr>
            <a:grpSpLocks noChangeAspect="true"/>
          </p:cNvGrpSpPr>
          <p:nvPr/>
        </p:nvGrpSpPr>
        <p:grpSpPr>
          <a:xfrm rot="1059351">
            <a:off x="5852865" y="1309442"/>
            <a:ext cx="4405841" cy="6137726"/>
            <a:chOff x="0" y="0"/>
            <a:chExt cx="4494403" cy="6261100"/>
          </a:xfrm>
        </p:grpSpPr>
        <p:sp>
          <p:nvSpPr>
            <p:cNvPr name="Freeform 14" id="14"/>
            <p:cNvSpPr/>
            <p:nvPr/>
          </p:nvSpPr>
          <p:spPr>
            <a:xfrm flipH="false" flipV="false" rot="0">
              <a:off x="526923" y="203200"/>
              <a:ext cx="3765677" cy="5765800"/>
            </a:xfrm>
            <a:custGeom>
              <a:avLst/>
              <a:gdLst/>
              <a:ahLst/>
              <a:cxnLst/>
              <a:rect r="r" b="b" t="t" l="l"/>
              <a:pathLst>
                <a:path h="5765800" w="3765677">
                  <a:moveTo>
                    <a:pt x="3765677" y="5765800"/>
                  </a:moveTo>
                  <a:lnTo>
                    <a:pt x="0" y="5765800"/>
                  </a:lnTo>
                  <a:lnTo>
                    <a:pt x="0" y="0"/>
                  </a:lnTo>
                  <a:lnTo>
                    <a:pt x="3765677" y="0"/>
                  </a:lnTo>
                  <a:lnTo>
                    <a:pt x="3765677" y="5765800"/>
                  </a:lnTo>
                  <a:lnTo>
                    <a:pt x="3765677" y="5765800"/>
                  </a:lnTo>
                  <a:close/>
                </a:path>
              </a:pathLst>
            </a:custGeom>
            <a:blipFill>
              <a:blip r:embed="rId11"/>
              <a:stretch>
                <a:fillRect l="-64835" t="0" r="-64835" b="0"/>
              </a:stretch>
            </a:blipFill>
          </p:spPr>
        </p:sp>
        <p:sp>
          <p:nvSpPr>
            <p:cNvPr name="Freeform 15" id="15"/>
            <p:cNvSpPr/>
            <p:nvPr/>
          </p:nvSpPr>
          <p:spPr>
            <a:xfrm flipH="false" flipV="false" rot="0">
              <a:off x="0" y="0"/>
              <a:ext cx="4494403" cy="6261100"/>
            </a:xfrm>
            <a:custGeom>
              <a:avLst/>
              <a:gdLst/>
              <a:ahLst/>
              <a:cxnLst/>
              <a:rect r="r" b="b" t="t" l="l"/>
              <a:pathLst>
                <a:path h="6261100" w="4494403">
                  <a:moveTo>
                    <a:pt x="4494403" y="6261100"/>
                  </a:moveTo>
                  <a:lnTo>
                    <a:pt x="0" y="6261100"/>
                  </a:lnTo>
                  <a:lnTo>
                    <a:pt x="0" y="0"/>
                  </a:lnTo>
                  <a:lnTo>
                    <a:pt x="4494403" y="0"/>
                  </a:lnTo>
                  <a:lnTo>
                    <a:pt x="4494403" y="6261100"/>
                  </a:lnTo>
                  <a:close/>
                </a:path>
              </a:pathLst>
            </a:custGeom>
            <a:blipFill>
              <a:blip r:embed="rId12"/>
              <a:stretch>
                <a:fillRect l="0" t="-285" r="0" b="-285"/>
              </a:stretch>
            </a:blipFill>
          </p:spPr>
        </p:sp>
      </p:grpSp>
      <p:sp>
        <p:nvSpPr>
          <p:cNvPr name="Freeform 16" id="16"/>
          <p:cNvSpPr/>
          <p:nvPr/>
        </p:nvSpPr>
        <p:spPr>
          <a:xfrm flipH="false" flipV="false" rot="1685510">
            <a:off x="7355912" y="2147673"/>
            <a:ext cx="2709205" cy="1192050"/>
          </a:xfrm>
          <a:custGeom>
            <a:avLst/>
            <a:gdLst/>
            <a:ahLst/>
            <a:cxnLst/>
            <a:rect r="r" b="b" t="t" l="l"/>
            <a:pathLst>
              <a:path h="1192050" w="2709205">
                <a:moveTo>
                  <a:pt x="0" y="0"/>
                </a:moveTo>
                <a:lnTo>
                  <a:pt x="2709205" y="0"/>
                </a:lnTo>
                <a:lnTo>
                  <a:pt x="2709205" y="1192050"/>
                </a:lnTo>
                <a:lnTo>
                  <a:pt x="0" y="1192050"/>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7" id="17"/>
          <p:cNvSpPr/>
          <p:nvPr/>
        </p:nvSpPr>
        <p:spPr>
          <a:xfrm flipH="false" flipV="false" rot="-367059">
            <a:off x="7037017" y="6618291"/>
            <a:ext cx="4213966" cy="2873925"/>
          </a:xfrm>
          <a:custGeom>
            <a:avLst/>
            <a:gdLst/>
            <a:ahLst/>
            <a:cxnLst/>
            <a:rect r="r" b="b" t="t" l="l"/>
            <a:pathLst>
              <a:path h="2873925" w="4213966">
                <a:moveTo>
                  <a:pt x="0" y="0"/>
                </a:moveTo>
                <a:lnTo>
                  <a:pt x="4213966" y="0"/>
                </a:lnTo>
                <a:lnTo>
                  <a:pt x="4213966" y="2873926"/>
                </a:lnTo>
                <a:lnTo>
                  <a:pt x="0" y="2873926"/>
                </a:lnTo>
                <a:lnTo>
                  <a:pt x="0" y="0"/>
                </a:lnTo>
                <a:close/>
              </a:path>
            </a:pathLst>
          </a:custGeom>
          <a:blipFill>
            <a:blip r:embed="rId15"/>
            <a:stretch>
              <a:fillRect l="0" t="0" r="0" b="0"/>
            </a:stretch>
          </a:blipFill>
          <a:ln cap="sq">
            <a:noFill/>
            <a:prstDash val="solid"/>
            <a:miter/>
          </a:ln>
        </p:spPr>
      </p:sp>
      <p:sp>
        <p:nvSpPr>
          <p:cNvPr name="Freeform 18" id="18"/>
          <p:cNvSpPr/>
          <p:nvPr/>
        </p:nvSpPr>
        <p:spPr>
          <a:xfrm flipH="false" flipV="false" rot="653201">
            <a:off x="2632375" y="8136282"/>
            <a:ext cx="1929343" cy="1852170"/>
          </a:xfrm>
          <a:custGeom>
            <a:avLst/>
            <a:gdLst/>
            <a:ahLst/>
            <a:cxnLst/>
            <a:rect r="r" b="b" t="t" l="l"/>
            <a:pathLst>
              <a:path h="1852170" w="1929343">
                <a:moveTo>
                  <a:pt x="0" y="0"/>
                </a:moveTo>
                <a:lnTo>
                  <a:pt x="1929343" y="0"/>
                </a:lnTo>
                <a:lnTo>
                  <a:pt x="1929343" y="1852170"/>
                </a:lnTo>
                <a:lnTo>
                  <a:pt x="0" y="1852170"/>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pic>
        <p:nvPicPr>
          <p:cNvPr name="Picture 19" id="19"/>
          <p:cNvPicPr>
            <a:picLocks noChangeAspect="true"/>
          </p:cNvPicPr>
          <p:nvPr/>
        </p:nvPicPr>
        <p:blipFill>
          <a:blip r:embed="rId18"/>
          <a:srcRect l="0" t="0" r="0" b="0"/>
          <a:stretch>
            <a:fillRect/>
          </a:stretch>
        </p:blipFill>
        <p:spPr>
          <a:xfrm flipH="false" flipV="false" rot="0">
            <a:off x="8500227" y="7774821"/>
            <a:ext cx="1287546" cy="1287546"/>
          </a:xfrm>
          <a:prstGeom prst="rect">
            <a:avLst/>
          </a:prstGeom>
        </p:spPr>
      </p:pic>
      <p:sp>
        <p:nvSpPr>
          <p:cNvPr name="TextBox 20" id="20"/>
          <p:cNvSpPr txBox="true"/>
          <p:nvPr/>
        </p:nvSpPr>
        <p:spPr>
          <a:xfrm rot="-601269">
            <a:off x="12807719" y="8131296"/>
            <a:ext cx="4668127" cy="858752"/>
          </a:xfrm>
          <a:prstGeom prst="rect">
            <a:avLst/>
          </a:prstGeom>
        </p:spPr>
        <p:txBody>
          <a:bodyPr anchor="t" rtlCol="false" tIns="0" lIns="0" bIns="0" rIns="0">
            <a:spAutoFit/>
          </a:bodyPr>
          <a:lstStyle/>
          <a:p>
            <a:pPr algn="ctr" marL="0" indent="0" lvl="0">
              <a:lnSpc>
                <a:spcPts val="3386"/>
              </a:lnSpc>
              <a:spcBef>
                <a:spcPct val="0"/>
              </a:spcBef>
            </a:pPr>
            <a:r>
              <a:rPr lang="en-US" sz="2894" spc="376" strike="noStrike" u="none">
                <a:solidFill>
                  <a:srgbClr val="262626"/>
                </a:solidFill>
                <a:latin typeface="Pagkaki"/>
                <a:ea typeface="Pagkaki"/>
                <a:cs typeface="Pagkaki"/>
                <a:sym typeface="Pagkaki"/>
              </a:rPr>
              <a:t>WHAT CAN YOU SAY ABOUT YOUR PROJECTS?</a:t>
            </a:r>
          </a:p>
        </p:txBody>
      </p:sp>
      <p:sp>
        <p:nvSpPr>
          <p:cNvPr name="TextBox 21" id="21"/>
          <p:cNvSpPr txBox="true"/>
          <p:nvPr/>
        </p:nvSpPr>
        <p:spPr>
          <a:xfrm rot="0">
            <a:off x="10658951" y="866775"/>
            <a:ext cx="6600349" cy="2518410"/>
          </a:xfrm>
          <a:prstGeom prst="rect">
            <a:avLst/>
          </a:prstGeom>
        </p:spPr>
        <p:txBody>
          <a:bodyPr anchor="t" rtlCol="false" tIns="0" lIns="0" bIns="0" rIns="0">
            <a:spAutoFit/>
          </a:bodyPr>
          <a:lstStyle/>
          <a:p>
            <a:pPr algn="r" marL="0" indent="0" lvl="0">
              <a:lnSpc>
                <a:spcPts val="9944"/>
              </a:lnSpc>
              <a:spcBef>
                <a:spcPct val="0"/>
              </a:spcBef>
            </a:pPr>
            <a:r>
              <a:rPr lang="en-US" sz="8499" spc="1104" strike="noStrike" u="none">
                <a:solidFill>
                  <a:srgbClr val="FFFFFF"/>
                </a:solidFill>
                <a:latin typeface="Pagkaki"/>
                <a:ea typeface="Pagkaki"/>
                <a:cs typeface="Pagkaki"/>
                <a:sym typeface="Pagkaki"/>
              </a:rPr>
              <a:t>GALLERY IMAGE</a:t>
            </a:r>
          </a:p>
        </p:txBody>
      </p:sp>
      <p:sp>
        <p:nvSpPr>
          <p:cNvPr name="Freeform 22" id="22"/>
          <p:cNvSpPr/>
          <p:nvPr/>
        </p:nvSpPr>
        <p:spPr>
          <a:xfrm flipH="false" flipV="false" rot="0">
            <a:off x="11592358" y="2367108"/>
            <a:ext cx="1557287" cy="1018077"/>
          </a:xfrm>
          <a:custGeom>
            <a:avLst/>
            <a:gdLst/>
            <a:ahLst/>
            <a:cxnLst/>
            <a:rect r="r" b="b" t="t" l="l"/>
            <a:pathLst>
              <a:path h="1018077" w="1557287">
                <a:moveTo>
                  <a:pt x="0" y="0"/>
                </a:moveTo>
                <a:lnTo>
                  <a:pt x="1557287" y="0"/>
                </a:lnTo>
                <a:lnTo>
                  <a:pt x="1557287" y="1018077"/>
                </a:lnTo>
                <a:lnTo>
                  <a:pt x="0" y="1018077"/>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TextBox 23" id="23"/>
          <p:cNvSpPr txBox="true"/>
          <p:nvPr/>
        </p:nvSpPr>
        <p:spPr>
          <a:xfrm rot="-198975">
            <a:off x="1330953" y="6729995"/>
            <a:ext cx="3916780" cy="856109"/>
          </a:xfrm>
          <a:prstGeom prst="rect">
            <a:avLst/>
          </a:prstGeom>
        </p:spPr>
        <p:txBody>
          <a:bodyPr anchor="t" rtlCol="false" tIns="0" lIns="0" bIns="0" rIns="0">
            <a:spAutoFit/>
          </a:bodyPr>
          <a:lstStyle/>
          <a:p>
            <a:pPr algn="ctr">
              <a:lnSpc>
                <a:spcPts val="3386"/>
              </a:lnSpc>
            </a:pPr>
            <a:r>
              <a:rPr lang="en-US" sz="2894" spc="376">
                <a:solidFill>
                  <a:srgbClr val="262626"/>
                </a:solidFill>
                <a:latin typeface="Pagkaki"/>
                <a:ea typeface="Pagkaki"/>
                <a:cs typeface="Pagkaki"/>
                <a:sym typeface="Pagkaki"/>
              </a:rPr>
              <a:t>WRITE DOWN A</a:t>
            </a:r>
          </a:p>
          <a:p>
            <a:pPr algn="ctr" marL="0" indent="0" lvl="0">
              <a:lnSpc>
                <a:spcPts val="3386"/>
              </a:lnSpc>
              <a:spcBef>
                <a:spcPct val="0"/>
              </a:spcBef>
            </a:pPr>
            <a:r>
              <a:rPr lang="en-US" sz="2894" spc="376">
                <a:solidFill>
                  <a:srgbClr val="262626"/>
                </a:solidFill>
                <a:latin typeface="Pagkaki"/>
                <a:ea typeface="Pagkaki"/>
                <a:cs typeface="Pagkaki"/>
                <a:sym typeface="Pagkaki"/>
              </a:rPr>
              <a:t>TEXT HERE</a:t>
            </a:r>
          </a:p>
        </p:txBody>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grpSp>
        <p:nvGrpSpPr>
          <p:cNvPr name="Group 5" id="5"/>
          <p:cNvGrpSpPr>
            <a:grpSpLocks noChangeAspect="true"/>
          </p:cNvGrpSpPr>
          <p:nvPr/>
        </p:nvGrpSpPr>
        <p:grpSpPr>
          <a:xfrm rot="-176540">
            <a:off x="1531741" y="1540335"/>
            <a:ext cx="7423830" cy="7532394"/>
            <a:chOff x="0" y="0"/>
            <a:chExt cx="2952750" cy="2995930"/>
          </a:xfrm>
        </p:grpSpPr>
        <p:sp>
          <p:nvSpPr>
            <p:cNvPr name="Freeform 6" id="6"/>
            <p:cNvSpPr/>
            <p:nvPr/>
          </p:nvSpPr>
          <p:spPr>
            <a:xfrm flipH="false" flipV="false" rot="0">
              <a:off x="-2540" y="-5080"/>
              <a:ext cx="2962910" cy="3004820"/>
            </a:xfrm>
            <a:custGeom>
              <a:avLst/>
              <a:gdLst/>
              <a:ahLst/>
              <a:cxnLst/>
              <a:rect r="r" b="b" t="t" l="l"/>
              <a:pathLst>
                <a:path h="3004820" w="2962910">
                  <a:moveTo>
                    <a:pt x="2936240" y="16510"/>
                  </a:moveTo>
                  <a:lnTo>
                    <a:pt x="2926080" y="16510"/>
                  </a:lnTo>
                  <a:cubicBezTo>
                    <a:pt x="2684780" y="16510"/>
                    <a:pt x="2443480" y="19050"/>
                    <a:pt x="2203450" y="21590"/>
                  </a:cubicBezTo>
                  <a:cubicBezTo>
                    <a:pt x="1775460" y="26670"/>
                    <a:pt x="1346200" y="34290"/>
                    <a:pt x="918210" y="35560"/>
                  </a:cubicBezTo>
                  <a:cubicBezTo>
                    <a:pt x="751840" y="35560"/>
                    <a:pt x="585470" y="26670"/>
                    <a:pt x="419100" y="16510"/>
                  </a:cubicBezTo>
                  <a:cubicBezTo>
                    <a:pt x="281940" y="7620"/>
                    <a:pt x="142240" y="0"/>
                    <a:pt x="5080" y="10160"/>
                  </a:cubicBezTo>
                  <a:cubicBezTo>
                    <a:pt x="6350" y="210820"/>
                    <a:pt x="7620" y="411480"/>
                    <a:pt x="10160" y="610870"/>
                  </a:cubicBezTo>
                  <a:cubicBezTo>
                    <a:pt x="13970" y="1056640"/>
                    <a:pt x="20320" y="1502410"/>
                    <a:pt x="16510" y="1948180"/>
                  </a:cubicBezTo>
                  <a:cubicBezTo>
                    <a:pt x="15240" y="2169160"/>
                    <a:pt x="6350" y="2390140"/>
                    <a:pt x="2540" y="2611120"/>
                  </a:cubicBezTo>
                  <a:cubicBezTo>
                    <a:pt x="0" y="2730500"/>
                    <a:pt x="10160" y="2849880"/>
                    <a:pt x="17780" y="2967990"/>
                  </a:cubicBezTo>
                  <a:cubicBezTo>
                    <a:pt x="77470" y="2962910"/>
                    <a:pt x="138430" y="2966720"/>
                    <a:pt x="196850" y="2971800"/>
                  </a:cubicBezTo>
                  <a:cubicBezTo>
                    <a:pt x="287020" y="2979420"/>
                    <a:pt x="375920" y="2988310"/>
                    <a:pt x="466090" y="2992120"/>
                  </a:cubicBezTo>
                  <a:cubicBezTo>
                    <a:pt x="882650" y="3004820"/>
                    <a:pt x="1300480" y="2997200"/>
                    <a:pt x="1717040" y="2987040"/>
                  </a:cubicBezTo>
                  <a:cubicBezTo>
                    <a:pt x="2127250" y="2975610"/>
                    <a:pt x="2538730" y="2962910"/>
                    <a:pt x="2950210" y="2961640"/>
                  </a:cubicBezTo>
                  <a:cubicBezTo>
                    <a:pt x="2942590" y="2794000"/>
                    <a:pt x="2933700" y="2626360"/>
                    <a:pt x="2928620" y="2457450"/>
                  </a:cubicBezTo>
                  <a:cubicBezTo>
                    <a:pt x="2915920" y="2034540"/>
                    <a:pt x="2933700" y="1612900"/>
                    <a:pt x="2945130" y="1189990"/>
                  </a:cubicBezTo>
                  <a:cubicBezTo>
                    <a:pt x="2956560" y="800100"/>
                    <a:pt x="2962910" y="407670"/>
                    <a:pt x="2936240" y="16510"/>
                  </a:cubicBezTo>
                  <a:close/>
                </a:path>
              </a:pathLst>
            </a:custGeom>
            <a:blipFill>
              <a:blip r:embed="rId3"/>
              <a:stretch>
                <a:fillRect l="0" t="-7881" r="0" b="-40083"/>
              </a:stretch>
            </a:blipFill>
          </p:spPr>
        </p:sp>
      </p:grpSp>
      <p:sp>
        <p:nvSpPr>
          <p:cNvPr name="Freeform 7" id="7"/>
          <p:cNvSpPr/>
          <p:nvPr/>
        </p:nvSpPr>
        <p:spPr>
          <a:xfrm flipH="false" flipV="false" rot="0">
            <a:off x="10380723" y="3575685"/>
            <a:ext cx="6878577" cy="6517451"/>
          </a:xfrm>
          <a:custGeom>
            <a:avLst/>
            <a:gdLst/>
            <a:ahLst/>
            <a:cxnLst/>
            <a:rect r="r" b="b" t="t" l="l"/>
            <a:pathLst>
              <a:path h="6517451" w="6878577">
                <a:moveTo>
                  <a:pt x="0" y="0"/>
                </a:moveTo>
                <a:lnTo>
                  <a:pt x="6878577" y="0"/>
                </a:lnTo>
                <a:lnTo>
                  <a:pt x="6878577" y="6517451"/>
                </a:lnTo>
                <a:lnTo>
                  <a:pt x="0" y="6517451"/>
                </a:lnTo>
                <a:lnTo>
                  <a:pt x="0" y="0"/>
                </a:lnTo>
                <a:close/>
              </a:path>
            </a:pathLst>
          </a:custGeom>
          <a:blipFill>
            <a:blip r:embed="rId4"/>
            <a:stretch>
              <a:fillRect l="0" t="0" r="0" b="0"/>
            </a:stretch>
          </a:blipFill>
          <a:ln cap="sq">
            <a:noFill/>
            <a:prstDash val="solid"/>
            <a:miter/>
          </a:ln>
        </p:spPr>
      </p:sp>
      <p:sp>
        <p:nvSpPr>
          <p:cNvPr name="Freeform 8" id="8"/>
          <p:cNvSpPr/>
          <p:nvPr/>
        </p:nvSpPr>
        <p:spPr>
          <a:xfrm flipH="false" flipV="false" rot="517277">
            <a:off x="13270835" y="5117014"/>
            <a:ext cx="1712396" cy="355039"/>
          </a:xfrm>
          <a:custGeom>
            <a:avLst/>
            <a:gdLst/>
            <a:ahLst/>
            <a:cxnLst/>
            <a:rect r="r" b="b" t="t" l="l"/>
            <a:pathLst>
              <a:path h="355039" w="1712396">
                <a:moveTo>
                  <a:pt x="0" y="0"/>
                </a:moveTo>
                <a:lnTo>
                  <a:pt x="1712396" y="0"/>
                </a:lnTo>
                <a:lnTo>
                  <a:pt x="1712396" y="355040"/>
                </a:lnTo>
                <a:lnTo>
                  <a:pt x="0" y="355040"/>
                </a:lnTo>
                <a:lnTo>
                  <a:pt x="0" y="0"/>
                </a:lnTo>
                <a:close/>
              </a:path>
            </a:pathLst>
          </a:custGeom>
          <a:blipFill>
            <a:blip r:embed="rId5">
              <a:extLst>
                <a:ext uri="{96DAC541-7B7A-43D3-8B79-37D633B846F1}">
                  <asvg:svgBlip xmlns:asvg="http://schemas.microsoft.com/office/drawing/2016/SVG/main" r:embed="rId6"/>
                </a:ext>
              </a:extLst>
            </a:blip>
            <a:stretch>
              <a:fillRect l="0" t="0" r="0" b="-102571"/>
            </a:stretch>
          </a:blipFill>
        </p:spPr>
      </p:sp>
      <p:sp>
        <p:nvSpPr>
          <p:cNvPr name="Freeform 9" id="9"/>
          <p:cNvSpPr/>
          <p:nvPr/>
        </p:nvSpPr>
        <p:spPr>
          <a:xfrm flipH="false" flipV="false" rot="517277">
            <a:off x="13460252" y="5571709"/>
            <a:ext cx="1170359" cy="479591"/>
          </a:xfrm>
          <a:custGeom>
            <a:avLst/>
            <a:gdLst/>
            <a:ahLst/>
            <a:cxnLst/>
            <a:rect r="r" b="b" t="t" l="l"/>
            <a:pathLst>
              <a:path h="479591" w="1170359">
                <a:moveTo>
                  <a:pt x="0" y="0"/>
                </a:moveTo>
                <a:lnTo>
                  <a:pt x="1170359" y="0"/>
                </a:lnTo>
                <a:lnTo>
                  <a:pt x="1170359" y="479591"/>
                </a:lnTo>
                <a:lnTo>
                  <a:pt x="0" y="479591"/>
                </a:lnTo>
                <a:lnTo>
                  <a:pt x="0" y="0"/>
                </a:lnTo>
                <a:close/>
              </a:path>
            </a:pathLst>
          </a:custGeom>
          <a:blipFill>
            <a:blip r:embed="rId5">
              <a:extLst>
                <a:ext uri="{96DAC541-7B7A-43D3-8B79-37D633B846F1}">
                  <asvg:svgBlip xmlns:asvg="http://schemas.microsoft.com/office/drawing/2016/SVG/main" r:embed="rId6"/>
                </a:ext>
              </a:extLst>
            </a:blip>
            <a:stretch>
              <a:fillRect l="0" t="-105388" r="-100391" b="0"/>
            </a:stretch>
          </a:blipFill>
        </p:spPr>
      </p:sp>
      <p:sp>
        <p:nvSpPr>
          <p:cNvPr name="TextBox 10" id="10"/>
          <p:cNvSpPr txBox="true"/>
          <p:nvPr/>
        </p:nvSpPr>
        <p:spPr>
          <a:xfrm rot="0">
            <a:off x="10782010" y="942975"/>
            <a:ext cx="6743757" cy="2518410"/>
          </a:xfrm>
          <a:prstGeom prst="rect">
            <a:avLst/>
          </a:prstGeom>
        </p:spPr>
        <p:txBody>
          <a:bodyPr anchor="t" rtlCol="false" tIns="0" lIns="0" bIns="0" rIns="0">
            <a:spAutoFit/>
          </a:bodyPr>
          <a:lstStyle/>
          <a:p>
            <a:pPr algn="r" marL="0" indent="0" lvl="0">
              <a:lnSpc>
                <a:spcPts val="9944"/>
              </a:lnSpc>
              <a:spcBef>
                <a:spcPct val="0"/>
              </a:spcBef>
            </a:pPr>
            <a:r>
              <a:rPr lang="en-US" sz="8499" spc="1104">
                <a:solidFill>
                  <a:srgbClr val="FFFFFF"/>
                </a:solidFill>
                <a:latin typeface="Pagkaki"/>
                <a:ea typeface="Pagkaki"/>
                <a:cs typeface="Pagkaki"/>
                <a:sym typeface="Pagkaki"/>
              </a:rPr>
              <a:t>IMPORTANT</a:t>
            </a:r>
          </a:p>
          <a:p>
            <a:pPr algn="r" marL="0" indent="0" lvl="0">
              <a:lnSpc>
                <a:spcPts val="9944"/>
              </a:lnSpc>
              <a:spcBef>
                <a:spcPct val="0"/>
              </a:spcBef>
            </a:pPr>
            <a:r>
              <a:rPr lang="en-US" sz="8499" spc="1104" strike="noStrike" u="none">
                <a:solidFill>
                  <a:srgbClr val="FFFFFF"/>
                </a:solidFill>
                <a:latin typeface="Pagkaki"/>
                <a:ea typeface="Pagkaki"/>
                <a:cs typeface="Pagkaki"/>
                <a:sym typeface="Pagkaki"/>
              </a:rPr>
              <a:t>CONTACTS</a:t>
            </a:r>
          </a:p>
        </p:txBody>
      </p:sp>
      <p:sp>
        <p:nvSpPr>
          <p:cNvPr name="TextBox 11" id="11"/>
          <p:cNvSpPr txBox="true"/>
          <p:nvPr/>
        </p:nvSpPr>
        <p:spPr>
          <a:xfrm rot="0">
            <a:off x="6418953" y="7920609"/>
            <a:ext cx="3071532" cy="1337691"/>
          </a:xfrm>
          <a:prstGeom prst="rect">
            <a:avLst/>
          </a:prstGeom>
        </p:spPr>
        <p:txBody>
          <a:bodyPr anchor="t" rtlCol="false" tIns="0" lIns="0" bIns="0" rIns="0">
            <a:spAutoFit/>
          </a:bodyPr>
          <a:lstStyle/>
          <a:p>
            <a:pPr algn="r" marL="0" indent="0" lvl="1">
              <a:lnSpc>
                <a:spcPts val="3612"/>
              </a:lnSpc>
              <a:spcBef>
                <a:spcPct val="0"/>
              </a:spcBef>
            </a:pPr>
            <a:r>
              <a:rPr lang="en-US" sz="2100" strike="noStrike" u="none">
                <a:solidFill>
                  <a:srgbClr val="000000"/>
                </a:solidFill>
                <a:latin typeface="Circe"/>
                <a:ea typeface="Circe"/>
                <a:cs typeface="Circe"/>
                <a:sym typeface="Circe"/>
              </a:rPr>
              <a:t>123-456-789</a:t>
            </a:r>
          </a:p>
          <a:p>
            <a:pPr algn="r" marL="0" indent="0" lvl="1">
              <a:lnSpc>
                <a:spcPts val="3612"/>
              </a:lnSpc>
              <a:spcBef>
                <a:spcPct val="0"/>
              </a:spcBef>
            </a:pPr>
            <a:r>
              <a:rPr lang="en-US" sz="2100" strike="noStrike" u="none">
                <a:solidFill>
                  <a:srgbClr val="000000"/>
                </a:solidFill>
                <a:latin typeface="Circe"/>
                <a:ea typeface="Circe"/>
                <a:cs typeface="Circe"/>
                <a:sym typeface="Circe"/>
              </a:rPr>
              <a:t>janedoe@email.com</a:t>
            </a:r>
          </a:p>
          <a:p>
            <a:pPr algn="r" marL="0" indent="0" lvl="1">
              <a:lnSpc>
                <a:spcPts val="3612"/>
              </a:lnSpc>
              <a:spcBef>
                <a:spcPct val="0"/>
              </a:spcBef>
            </a:pPr>
            <a:r>
              <a:rPr lang="en-US" sz="2100" strike="noStrike" u="none">
                <a:solidFill>
                  <a:srgbClr val="000000"/>
                </a:solidFill>
                <a:latin typeface="Circe"/>
                <a:ea typeface="Circe"/>
                <a:cs typeface="Circe"/>
                <a:sym typeface="Circe"/>
              </a:rPr>
              <a:t>www.janedoe.com</a:t>
            </a:r>
          </a:p>
        </p:txBody>
      </p:sp>
      <p:grpSp>
        <p:nvGrpSpPr>
          <p:cNvPr name="Group 12" id="12"/>
          <p:cNvGrpSpPr/>
          <p:nvPr/>
        </p:nvGrpSpPr>
        <p:grpSpPr>
          <a:xfrm rot="489743">
            <a:off x="7747661" y="2161657"/>
            <a:ext cx="2792677" cy="915830"/>
            <a:chOff x="0" y="0"/>
            <a:chExt cx="3723570" cy="1221106"/>
          </a:xfrm>
        </p:grpSpPr>
        <p:sp>
          <p:nvSpPr>
            <p:cNvPr name="Freeform 13" id="13"/>
            <p:cNvSpPr/>
            <p:nvPr/>
          </p:nvSpPr>
          <p:spPr>
            <a:xfrm flipH="false" flipV="false" rot="-5400000">
              <a:off x="1256291" y="-1256291"/>
              <a:ext cx="1210988" cy="3723570"/>
            </a:xfrm>
            <a:custGeom>
              <a:avLst/>
              <a:gdLst/>
              <a:ahLst/>
              <a:cxnLst/>
              <a:rect r="r" b="b" t="t" l="l"/>
              <a:pathLst>
                <a:path h="3723570" w="1210988">
                  <a:moveTo>
                    <a:pt x="0" y="0"/>
                  </a:moveTo>
                  <a:lnTo>
                    <a:pt x="1210988" y="0"/>
                  </a:lnTo>
                  <a:lnTo>
                    <a:pt x="1210988" y="3723570"/>
                  </a:lnTo>
                  <a:lnTo>
                    <a:pt x="0" y="3723570"/>
                  </a:lnTo>
                  <a:lnTo>
                    <a:pt x="0" y="0"/>
                  </a:lnTo>
                  <a:close/>
                </a:path>
              </a:pathLst>
            </a:custGeom>
            <a:blipFill>
              <a:blip r:embed="rId7">
                <a:extLst>
                  <a:ext uri="{96DAC541-7B7A-43D3-8B79-37D633B846F1}">
                    <asvg:svgBlip xmlns:asvg="http://schemas.microsoft.com/office/drawing/2016/SVG/main" r:embed="rId8"/>
                  </a:ext>
                </a:extLst>
              </a:blip>
              <a:stretch>
                <a:fillRect l="-93116" t="0" r="0" b="0"/>
              </a:stretch>
            </a:blipFill>
          </p:spPr>
        </p:sp>
        <p:sp>
          <p:nvSpPr>
            <p:cNvPr name="TextBox 14" id="14"/>
            <p:cNvSpPr txBox="true"/>
            <p:nvPr/>
          </p:nvSpPr>
          <p:spPr>
            <a:xfrm rot="0">
              <a:off x="0" y="362026"/>
              <a:ext cx="3723570" cy="859081"/>
            </a:xfrm>
            <a:prstGeom prst="rect">
              <a:avLst/>
            </a:prstGeom>
          </p:spPr>
          <p:txBody>
            <a:bodyPr anchor="t" rtlCol="false" tIns="0" lIns="0" bIns="0" rIns="0">
              <a:spAutoFit/>
            </a:bodyPr>
            <a:lstStyle/>
            <a:p>
              <a:pPr algn="ctr" marL="0" indent="0" lvl="0">
                <a:lnSpc>
                  <a:spcPts val="5032"/>
                </a:lnSpc>
                <a:spcBef>
                  <a:spcPct val="0"/>
                </a:spcBef>
              </a:pPr>
              <a:r>
                <a:rPr lang="en-US" sz="4301" spc="559">
                  <a:solidFill>
                    <a:srgbClr val="262626"/>
                  </a:solidFill>
                  <a:latin typeface="Pagkaki"/>
                  <a:ea typeface="Pagkaki"/>
                  <a:cs typeface="Pagkaki"/>
                  <a:sym typeface="Pagkaki"/>
                </a:rPr>
                <a:t>JANE DOE</a:t>
              </a:r>
            </a:p>
          </p:txBody>
        </p:sp>
      </p:grpSp>
      <p:sp>
        <p:nvSpPr>
          <p:cNvPr name="Freeform 15" id="15"/>
          <p:cNvSpPr/>
          <p:nvPr/>
        </p:nvSpPr>
        <p:spPr>
          <a:xfrm flipH="false" flipV="false" rot="-201668">
            <a:off x="555659" y="797832"/>
            <a:ext cx="3379326" cy="3643478"/>
          </a:xfrm>
          <a:custGeom>
            <a:avLst/>
            <a:gdLst/>
            <a:ahLst/>
            <a:cxnLst/>
            <a:rect r="r" b="b" t="t" l="l"/>
            <a:pathLst>
              <a:path h="3643478" w="3379326">
                <a:moveTo>
                  <a:pt x="0" y="0"/>
                </a:moveTo>
                <a:lnTo>
                  <a:pt x="3379326" y="0"/>
                </a:lnTo>
                <a:lnTo>
                  <a:pt x="3379326" y="3643479"/>
                </a:lnTo>
                <a:lnTo>
                  <a:pt x="0" y="3643479"/>
                </a:lnTo>
                <a:lnTo>
                  <a:pt x="0" y="0"/>
                </a:lnTo>
                <a:close/>
              </a:path>
            </a:pathLst>
          </a:custGeom>
          <a:blipFill>
            <a:blip r:embed="rId9"/>
            <a:stretch>
              <a:fillRect l="0" t="0" r="0" b="0"/>
            </a:stretch>
          </a:blipFill>
          <a:ln cap="sq">
            <a:noFill/>
            <a:prstDash val="solid"/>
            <a:miter/>
          </a:ln>
        </p:spPr>
      </p:sp>
      <p:pic>
        <p:nvPicPr>
          <p:cNvPr name="Picture 16" id="16"/>
          <p:cNvPicPr>
            <a:picLocks noChangeAspect="true"/>
          </p:cNvPicPr>
          <p:nvPr/>
        </p:nvPicPr>
        <p:blipFill>
          <a:blip r:embed="rId10"/>
          <a:srcRect l="0" t="0" r="0" b="0"/>
          <a:stretch>
            <a:fillRect/>
          </a:stretch>
        </p:blipFill>
        <p:spPr>
          <a:xfrm flipH="false" flipV="false" rot="0">
            <a:off x="12532466" y="4018986"/>
            <a:ext cx="1287546" cy="1287546"/>
          </a:xfrm>
          <a:prstGeom prst="rect">
            <a:avLst/>
          </a:prstGeom>
        </p:spPr>
      </p:pic>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0">
            <a:off x="-197372" y="2129090"/>
            <a:ext cx="18682744" cy="9364725"/>
          </a:xfrm>
          <a:custGeom>
            <a:avLst/>
            <a:gdLst/>
            <a:ahLst/>
            <a:cxnLst/>
            <a:rect r="r" b="b" t="t" l="l"/>
            <a:pathLst>
              <a:path h="9364725" w="18682744">
                <a:moveTo>
                  <a:pt x="0" y="0"/>
                </a:moveTo>
                <a:lnTo>
                  <a:pt x="18682744" y="0"/>
                </a:lnTo>
                <a:lnTo>
                  <a:pt x="18682744" y="9364725"/>
                </a:lnTo>
                <a:lnTo>
                  <a:pt x="0" y="9364725"/>
                </a:lnTo>
                <a:lnTo>
                  <a:pt x="0" y="0"/>
                </a:lnTo>
                <a:close/>
              </a:path>
            </a:pathLst>
          </a:custGeom>
          <a:blipFill>
            <a:blip r:embed="rId3"/>
            <a:stretch>
              <a:fillRect l="0" t="0" r="0" b="0"/>
            </a:stretch>
          </a:blipFill>
        </p:spPr>
      </p:sp>
      <p:grpSp>
        <p:nvGrpSpPr>
          <p:cNvPr name="Group 6" id="6"/>
          <p:cNvGrpSpPr/>
          <p:nvPr/>
        </p:nvGrpSpPr>
        <p:grpSpPr>
          <a:xfrm rot="0">
            <a:off x="859821" y="3863345"/>
            <a:ext cx="16568358" cy="2788336"/>
            <a:chOff x="0" y="0"/>
            <a:chExt cx="4363683" cy="734376"/>
          </a:xfrm>
        </p:grpSpPr>
        <p:sp>
          <p:nvSpPr>
            <p:cNvPr name="Freeform 7" id="7"/>
            <p:cNvSpPr/>
            <p:nvPr/>
          </p:nvSpPr>
          <p:spPr>
            <a:xfrm flipH="false" flipV="false" rot="0">
              <a:off x="0" y="0"/>
              <a:ext cx="4363683" cy="734376"/>
            </a:xfrm>
            <a:custGeom>
              <a:avLst/>
              <a:gdLst/>
              <a:ahLst/>
              <a:cxnLst/>
              <a:rect r="r" b="b" t="t" l="l"/>
              <a:pathLst>
                <a:path h="734376" w="4363683">
                  <a:moveTo>
                    <a:pt x="0" y="0"/>
                  </a:moveTo>
                  <a:lnTo>
                    <a:pt x="4363683" y="0"/>
                  </a:lnTo>
                  <a:lnTo>
                    <a:pt x="4363683" y="734376"/>
                  </a:lnTo>
                  <a:lnTo>
                    <a:pt x="0" y="734376"/>
                  </a:lnTo>
                  <a:close/>
                </a:path>
              </a:pathLst>
            </a:custGeom>
            <a:solidFill>
              <a:srgbClr val="000000">
                <a:alpha val="0"/>
              </a:srgbClr>
            </a:solidFill>
            <a:ln cap="sq">
              <a:noFill/>
              <a:prstDash val="solid"/>
              <a:miter/>
            </a:ln>
          </p:spPr>
        </p:sp>
        <p:sp>
          <p:nvSpPr>
            <p:cNvPr name="TextBox 8" id="8"/>
            <p:cNvSpPr txBox="true"/>
            <p:nvPr/>
          </p:nvSpPr>
          <p:spPr>
            <a:xfrm>
              <a:off x="0" y="-47625"/>
              <a:ext cx="4363683" cy="782001"/>
            </a:xfrm>
            <a:prstGeom prst="rect">
              <a:avLst/>
            </a:prstGeom>
          </p:spPr>
          <p:txBody>
            <a:bodyPr anchor="ctr" rtlCol="false" tIns="50800" lIns="50800" bIns="50800" rIns="50800"/>
            <a:lstStyle/>
            <a:p>
              <a:pPr algn="ctr" marL="0" indent="0" lvl="0">
                <a:lnSpc>
                  <a:spcPts val="3080"/>
                </a:lnSpc>
                <a:spcBef>
                  <a:spcPct val="0"/>
                </a:spcBef>
              </a:pPr>
            </a:p>
          </p:txBody>
        </p:sp>
      </p:grpSp>
      <p:graphicFrame>
        <p:nvGraphicFramePr>
          <p:cNvPr name="Table 9" id="9"/>
          <p:cNvGraphicFramePr>
            <a:graphicFrameLocks noGrp="true"/>
          </p:cNvGraphicFramePr>
          <p:nvPr/>
        </p:nvGraphicFramePr>
        <p:xfrm>
          <a:off x="869346" y="4292793"/>
          <a:ext cx="16558833" cy="2708106"/>
        </p:xfrm>
        <a:graphic>
          <a:graphicData uri="http://schemas.openxmlformats.org/drawingml/2006/table">
            <a:tbl>
              <a:tblPr/>
              <a:tblGrid>
                <a:gridCol w="4139708"/>
                <a:gridCol w="4139708"/>
                <a:gridCol w="4139708"/>
                <a:gridCol w="4139708"/>
              </a:tblGrid>
              <a:tr h="1143000">
                <a:tc>
                  <a:txBody>
                    <a:bodyPr anchor="t" rtlCol="false"/>
                    <a:lstStyle/>
                    <a:p>
                      <a:pPr algn="ctr">
                        <a:lnSpc>
                          <a:spcPts val="5599"/>
                        </a:lnSpc>
                        <a:defRPr/>
                      </a:pPr>
                      <a:r>
                        <a:rPr lang="en-US" sz="3999">
                          <a:solidFill>
                            <a:srgbClr val="262626"/>
                          </a:solidFill>
                          <a:latin typeface="Pagkaki"/>
                          <a:ea typeface="Pagkaki"/>
                          <a:cs typeface="Pagkaki"/>
                          <a:sym typeface="Pagkaki"/>
                        </a:rPr>
                        <a:t>Mon</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Tue</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Wed</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Thu</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r>
              <a:tr h="1565106">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r>
            </a:tbl>
          </a:graphicData>
        </a:graphic>
      </p:graphicFrame>
      <p:grpSp>
        <p:nvGrpSpPr>
          <p:cNvPr name="Group 10" id="10"/>
          <p:cNvGrpSpPr/>
          <p:nvPr/>
        </p:nvGrpSpPr>
        <p:grpSpPr>
          <a:xfrm rot="0">
            <a:off x="1179585" y="5257513"/>
            <a:ext cx="15928830" cy="133715"/>
            <a:chOff x="0" y="0"/>
            <a:chExt cx="21238440" cy="178287"/>
          </a:xfrm>
        </p:grpSpPr>
        <p:sp>
          <p:nvSpPr>
            <p:cNvPr name="Freeform 11" id="11"/>
            <p:cNvSpPr/>
            <p:nvPr/>
          </p:nvSpPr>
          <p:spPr>
            <a:xfrm flipH="false" flipV="false" rot="0">
              <a:off x="0"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2" id="12"/>
            <p:cNvSpPr/>
            <p:nvPr/>
          </p:nvSpPr>
          <p:spPr>
            <a:xfrm flipH="false" flipV="false" rot="0">
              <a:off x="7650173"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13066951"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pSp>
        <p:nvGrpSpPr>
          <p:cNvPr name="Group 14" id="14"/>
          <p:cNvGrpSpPr/>
          <p:nvPr/>
        </p:nvGrpSpPr>
        <p:grpSpPr>
          <a:xfrm rot="0">
            <a:off x="1179585" y="7999345"/>
            <a:ext cx="15928830" cy="133715"/>
            <a:chOff x="0" y="0"/>
            <a:chExt cx="21238440" cy="178287"/>
          </a:xfrm>
        </p:grpSpPr>
        <p:sp>
          <p:nvSpPr>
            <p:cNvPr name="Freeform 15" id="15"/>
            <p:cNvSpPr/>
            <p:nvPr/>
          </p:nvSpPr>
          <p:spPr>
            <a:xfrm flipH="false" flipV="false" rot="0">
              <a:off x="0"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0">
              <a:off x="7650173"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7" id="17"/>
            <p:cNvSpPr/>
            <p:nvPr/>
          </p:nvSpPr>
          <p:spPr>
            <a:xfrm flipH="false" flipV="false" rot="0">
              <a:off x="13066951" y="0"/>
              <a:ext cx="8171489" cy="178287"/>
            </a:xfrm>
            <a:custGeom>
              <a:avLst/>
              <a:gdLst/>
              <a:ahLst/>
              <a:cxnLst/>
              <a:rect r="r" b="b" t="t" l="l"/>
              <a:pathLst>
                <a:path h="178287" w="8171489">
                  <a:moveTo>
                    <a:pt x="0" y="0"/>
                  </a:moveTo>
                  <a:lnTo>
                    <a:pt x="8171489" y="0"/>
                  </a:lnTo>
                  <a:lnTo>
                    <a:pt x="8171489" y="178287"/>
                  </a:lnTo>
                  <a:lnTo>
                    <a:pt x="0" y="17828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graphicFrame>
        <p:nvGraphicFramePr>
          <p:cNvPr name="Table 18" id="18"/>
          <p:cNvGraphicFramePr>
            <a:graphicFrameLocks noGrp="true"/>
          </p:cNvGraphicFramePr>
          <p:nvPr/>
        </p:nvGraphicFramePr>
        <p:xfrm>
          <a:off x="850296" y="7000899"/>
          <a:ext cx="16558833" cy="2618729"/>
        </p:xfrm>
        <a:graphic>
          <a:graphicData uri="http://schemas.openxmlformats.org/drawingml/2006/table">
            <a:tbl>
              <a:tblPr/>
              <a:tblGrid>
                <a:gridCol w="4139708"/>
                <a:gridCol w="4139708"/>
                <a:gridCol w="4139708"/>
                <a:gridCol w="4139708"/>
              </a:tblGrid>
              <a:tr h="1143000">
                <a:tc>
                  <a:txBody>
                    <a:bodyPr anchor="t" rtlCol="false"/>
                    <a:lstStyle/>
                    <a:p>
                      <a:pPr algn="ctr">
                        <a:lnSpc>
                          <a:spcPts val="5599"/>
                        </a:lnSpc>
                        <a:defRPr/>
                      </a:pPr>
                      <a:r>
                        <a:rPr lang="en-US" sz="3999">
                          <a:solidFill>
                            <a:srgbClr val="262626"/>
                          </a:solidFill>
                          <a:latin typeface="Pagkaki"/>
                          <a:ea typeface="Pagkaki"/>
                          <a:cs typeface="Pagkaki"/>
                          <a:sym typeface="Pagkaki"/>
                        </a:rPr>
                        <a:t>Fri</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Sat</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Sun</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5599"/>
                        </a:lnSpc>
                        <a:defRPr/>
                      </a:pPr>
                      <a:r>
                        <a:rPr lang="en-US" sz="3999">
                          <a:solidFill>
                            <a:srgbClr val="262626"/>
                          </a:solidFill>
                          <a:latin typeface="Pagkaki"/>
                          <a:ea typeface="Pagkaki"/>
                          <a:cs typeface="Pagkaki"/>
                          <a:sym typeface="Pagkaki"/>
                        </a:rPr>
                        <a:t>Notes</a:t>
                      </a:r>
                      <a:endParaRPr lang="en-US" sz="1100"/>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r>
              <a:tr h="1475729">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c>
                  <a:txBody>
                    <a:bodyPr anchor="t" rtlCol="false"/>
                    <a:lstStyle/>
                    <a:p>
                      <a:pPr algn="ctr">
                        <a:lnSpc>
                          <a:spcPts val="3192"/>
                        </a:lnSpc>
                        <a:defRPr/>
                      </a:pPr>
                      <a:r>
                        <a:rPr lang="en-US" sz="2100">
                          <a:solidFill>
                            <a:srgbClr val="262626"/>
                          </a:solidFill>
                          <a:latin typeface="Circe"/>
                          <a:ea typeface="Circe"/>
                          <a:cs typeface="Circe"/>
                          <a:sym typeface="Circe"/>
                        </a:rPr>
                        <a:t>Write down your</a:t>
                      </a:r>
                      <a:endParaRPr lang="en-US" sz="1100"/>
                    </a:p>
                    <a:p>
                      <a:pPr algn="ctr">
                        <a:lnSpc>
                          <a:spcPts val="3192"/>
                        </a:lnSpc>
                      </a:pPr>
                      <a:r>
                        <a:rPr lang="en-US" sz="2100">
                          <a:solidFill>
                            <a:srgbClr val="262626"/>
                          </a:solidFill>
                          <a:latin typeface="Circe"/>
                          <a:ea typeface="Circe"/>
                          <a:cs typeface="Circe"/>
                          <a:sym typeface="Circe"/>
                        </a:rPr>
                        <a:t>task or your plans</a:t>
                      </a:r>
                    </a:p>
                  </a:txBody>
                  <a:tcPr marL="0" marR="0" marT="0" marB="0" anchor="ctr">
                    <a:lnL cmpd="sng" algn="ctr" cap="flat" w="0">
                      <a:solidFill>
                        <a:srgbClr val="262626"/>
                      </a:solidFill>
                      <a:prstDash val="solid"/>
                      <a:round/>
                      <a:headEnd type="none" w="med" len="med"/>
                      <a:tailEnd type="none" w="med" len="med"/>
                    </a:lnL>
                    <a:lnR cmpd="sng" algn="ctr" cap="flat" w="0">
                      <a:solidFill>
                        <a:srgbClr val="262626"/>
                      </a:solidFill>
                      <a:prstDash val="solid"/>
                      <a:round/>
                      <a:headEnd type="none" w="med" len="med"/>
                      <a:tailEnd type="none" w="med" len="med"/>
                    </a:lnR>
                    <a:lnT cmpd="sng" algn="ctr" cap="flat" w="0">
                      <a:solidFill>
                        <a:srgbClr val="262626"/>
                      </a:solidFill>
                      <a:prstDash val="solid"/>
                      <a:round/>
                      <a:headEnd type="none" w="med" len="med"/>
                      <a:tailEnd type="none" w="med" len="med"/>
                    </a:lnT>
                    <a:lnB cmpd="sng" algn="ctr" cap="flat" w="0">
                      <a:solidFill>
                        <a:srgbClr val="262626"/>
                      </a:solidFill>
                      <a:prstDash val="solid"/>
                      <a:round/>
                      <a:headEnd type="none" w="med" len="med"/>
                      <a:tailEnd type="none" w="med" len="med"/>
                    </a:lnB>
                  </a:tcPr>
                </a:tc>
              </a:tr>
            </a:tbl>
          </a:graphicData>
        </a:graphic>
      </p:graphicFrame>
      <p:sp>
        <p:nvSpPr>
          <p:cNvPr name="Freeform 19" id="19"/>
          <p:cNvSpPr/>
          <p:nvPr/>
        </p:nvSpPr>
        <p:spPr>
          <a:xfrm flipH="false" flipV="false" rot="560825">
            <a:off x="12607732" y="928438"/>
            <a:ext cx="4943881" cy="3180563"/>
          </a:xfrm>
          <a:custGeom>
            <a:avLst/>
            <a:gdLst/>
            <a:ahLst/>
            <a:cxnLst/>
            <a:rect r="r" b="b" t="t" l="l"/>
            <a:pathLst>
              <a:path h="3180563" w="4943881">
                <a:moveTo>
                  <a:pt x="0" y="0"/>
                </a:moveTo>
                <a:lnTo>
                  <a:pt x="4943881" y="0"/>
                </a:lnTo>
                <a:lnTo>
                  <a:pt x="4943881" y="3180563"/>
                </a:lnTo>
                <a:lnTo>
                  <a:pt x="0" y="3180563"/>
                </a:lnTo>
                <a:lnTo>
                  <a:pt x="0" y="0"/>
                </a:lnTo>
                <a:close/>
              </a:path>
            </a:pathLst>
          </a:custGeom>
          <a:blipFill>
            <a:blip r:embed="rId6"/>
            <a:stretch>
              <a:fillRect l="0" t="0" r="0" b="0"/>
            </a:stretch>
          </a:blipFill>
        </p:spPr>
      </p:sp>
      <p:sp>
        <p:nvSpPr>
          <p:cNvPr name="TextBox 20" id="20"/>
          <p:cNvSpPr txBox="true"/>
          <p:nvPr/>
        </p:nvSpPr>
        <p:spPr>
          <a:xfrm rot="0">
            <a:off x="1480299" y="1162359"/>
            <a:ext cx="10581344" cy="1261110"/>
          </a:xfrm>
          <a:prstGeom prst="rect">
            <a:avLst/>
          </a:prstGeom>
        </p:spPr>
        <p:txBody>
          <a:bodyPr anchor="t" rtlCol="false" tIns="0" lIns="0" bIns="0" rIns="0">
            <a:spAutoFit/>
          </a:bodyPr>
          <a:lstStyle/>
          <a:p>
            <a:pPr algn="l" marL="0" indent="0" lvl="0">
              <a:lnSpc>
                <a:spcPts val="9944"/>
              </a:lnSpc>
              <a:spcBef>
                <a:spcPct val="0"/>
              </a:spcBef>
            </a:pPr>
            <a:r>
              <a:rPr lang="en-US" sz="8499" spc="1104" strike="noStrike" u="none">
                <a:solidFill>
                  <a:srgbClr val="FFFFFF"/>
                </a:solidFill>
                <a:latin typeface="Pagkaki"/>
                <a:ea typeface="Pagkaki"/>
                <a:cs typeface="Pagkaki"/>
                <a:sym typeface="Pagkaki"/>
              </a:rPr>
              <a:t>WEEKLY SCHEDULE</a:t>
            </a:r>
          </a:p>
        </p:txBody>
      </p:sp>
      <p:pic>
        <p:nvPicPr>
          <p:cNvPr name="Picture 21" id="21"/>
          <p:cNvPicPr>
            <a:picLocks noChangeAspect="true"/>
          </p:cNvPicPr>
          <p:nvPr/>
        </p:nvPicPr>
        <p:blipFill>
          <a:blip r:embed="rId7"/>
          <a:srcRect l="0" t="0" r="0" b="0"/>
          <a:stretch>
            <a:fillRect/>
          </a:stretch>
        </p:blipFill>
        <p:spPr>
          <a:xfrm flipH="false" flipV="false" rot="0">
            <a:off x="15490026" y="1874946"/>
            <a:ext cx="1287546" cy="1287546"/>
          </a:xfrm>
          <a:prstGeom prst="rect">
            <a:avLst/>
          </a:prstGeom>
        </p:spPr>
      </p:pic>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pic>
        <p:nvPicPr>
          <p:cNvPr name="Picture 5" id="5"/>
          <p:cNvPicPr>
            <a:picLocks noChangeAspect="true"/>
          </p:cNvPicPr>
          <p:nvPr/>
        </p:nvPicPr>
        <p:blipFill>
          <a:blip r:embed="rId3"/>
          <a:stretch>
            <a:fillRect/>
          </a:stretch>
        </p:blipFill>
        <p:spPr>
          <a:xfrm rot="0">
            <a:off x="12361742" y="3313362"/>
            <a:ext cx="4887184" cy="2636507"/>
          </a:xfrm>
          <a:prstGeom prst="rect">
            <a:avLst/>
          </a:prstGeom>
        </p:spPr>
      </p:pic>
      <p:pic>
        <p:nvPicPr>
          <p:cNvPr name="Picture 6" id="6"/>
          <p:cNvPicPr>
            <a:picLocks noChangeAspect="true"/>
          </p:cNvPicPr>
          <p:nvPr/>
        </p:nvPicPr>
        <p:blipFill>
          <a:blip r:embed="rId4"/>
          <a:stretch>
            <a:fillRect/>
          </a:stretch>
        </p:blipFill>
        <p:spPr>
          <a:xfrm rot="0">
            <a:off x="12361742" y="7029059"/>
            <a:ext cx="4887184" cy="2566719"/>
          </a:xfrm>
          <a:prstGeom prst="rect">
            <a:avLst/>
          </a:prstGeom>
        </p:spPr>
      </p:pic>
      <p:grpSp>
        <p:nvGrpSpPr>
          <p:cNvPr name="Group 7" id="7"/>
          <p:cNvGrpSpPr/>
          <p:nvPr/>
        </p:nvGrpSpPr>
        <p:grpSpPr>
          <a:xfrm rot="0">
            <a:off x="7674989" y="3266059"/>
            <a:ext cx="3967839" cy="1344792"/>
            <a:chOff x="0" y="0"/>
            <a:chExt cx="5290452" cy="1793056"/>
          </a:xfrm>
        </p:grpSpPr>
        <p:grpSp>
          <p:nvGrpSpPr>
            <p:cNvPr name="Group 8" id="8"/>
            <p:cNvGrpSpPr/>
            <p:nvPr/>
          </p:nvGrpSpPr>
          <p:grpSpPr>
            <a:xfrm rot="0">
              <a:off x="0" y="50813"/>
              <a:ext cx="457175" cy="457175"/>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FFFFFF"/>
              </a:solidFill>
            </p:spPr>
          </p:sp>
          <p:sp>
            <p:nvSpPr>
              <p:cNvPr name="TextBox 10" id="10"/>
              <p:cNvSpPr txBox="true"/>
              <p:nvPr/>
            </p:nvSpPr>
            <p:spPr>
              <a:xfrm>
                <a:off x="0" y="-38100"/>
                <a:ext cx="812800" cy="850900"/>
              </a:xfrm>
              <a:prstGeom prst="rect">
                <a:avLst/>
              </a:prstGeom>
            </p:spPr>
            <p:txBody>
              <a:bodyPr anchor="ctr" rtlCol="false" tIns="50800" lIns="50800" bIns="50800" rIns="50800"/>
              <a:lstStyle/>
              <a:p>
                <a:pPr algn="ctr">
                  <a:lnSpc>
                    <a:spcPts val="2940"/>
                  </a:lnSpc>
                </a:pPr>
              </a:p>
            </p:txBody>
          </p:sp>
        </p:grpSp>
        <p:sp>
          <p:nvSpPr>
            <p:cNvPr name="TextBox 11" id="11"/>
            <p:cNvSpPr txBox="true"/>
            <p:nvPr/>
          </p:nvSpPr>
          <p:spPr>
            <a:xfrm rot="0">
              <a:off x="803886" y="0"/>
              <a:ext cx="4486566" cy="558800"/>
            </a:xfrm>
            <a:prstGeom prst="rect">
              <a:avLst/>
            </a:prstGeom>
          </p:spPr>
          <p:txBody>
            <a:bodyPr anchor="t" rtlCol="false" tIns="0" lIns="0" bIns="0" rIns="0">
              <a:spAutoFit/>
            </a:bodyPr>
            <a:lstStyle/>
            <a:p>
              <a:pPr algn="l" marL="0" indent="0" lvl="0">
                <a:lnSpc>
                  <a:spcPts val="3360"/>
                </a:lnSpc>
                <a:spcBef>
                  <a:spcPct val="0"/>
                </a:spcBef>
              </a:pPr>
              <a:r>
                <a:rPr lang="en-US" sz="2800" strike="noStrike" u="none">
                  <a:solidFill>
                    <a:srgbClr val="FFFFFF"/>
                  </a:solidFill>
                  <a:latin typeface="Circe Bold"/>
                  <a:ea typeface="Circe Bold"/>
                  <a:cs typeface="Circe Bold"/>
                  <a:sym typeface="Circe Bold"/>
                </a:rPr>
                <a:t>Add a main point</a:t>
              </a:r>
            </a:p>
          </p:txBody>
        </p:sp>
        <p:sp>
          <p:nvSpPr>
            <p:cNvPr name="TextBox 12" id="12"/>
            <p:cNvSpPr txBox="true"/>
            <p:nvPr/>
          </p:nvSpPr>
          <p:spPr>
            <a:xfrm rot="0">
              <a:off x="803886" y="835476"/>
              <a:ext cx="4486566" cy="95758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l"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grpSp>
      <p:grpSp>
        <p:nvGrpSpPr>
          <p:cNvPr name="Group 13" id="13"/>
          <p:cNvGrpSpPr/>
          <p:nvPr/>
        </p:nvGrpSpPr>
        <p:grpSpPr>
          <a:xfrm rot="0">
            <a:off x="7674989" y="5542604"/>
            <a:ext cx="3967839" cy="1357847"/>
            <a:chOff x="0" y="0"/>
            <a:chExt cx="5290452" cy="1810463"/>
          </a:xfrm>
        </p:grpSpPr>
        <p:grpSp>
          <p:nvGrpSpPr>
            <p:cNvPr name="Group 14" id="14"/>
            <p:cNvGrpSpPr/>
            <p:nvPr/>
          </p:nvGrpSpPr>
          <p:grpSpPr>
            <a:xfrm rot="0">
              <a:off x="0" y="69863"/>
              <a:ext cx="457175" cy="457175"/>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FFFFFF"/>
              </a:solidFill>
              <a:ln cap="sq">
                <a:noFill/>
                <a:prstDash val="solid"/>
                <a:miter/>
              </a:ln>
            </p:spPr>
          </p:sp>
          <p:sp>
            <p:nvSpPr>
              <p:cNvPr name="TextBox 16" id="16"/>
              <p:cNvSpPr txBox="true"/>
              <p:nvPr/>
            </p:nvSpPr>
            <p:spPr>
              <a:xfrm>
                <a:off x="0" y="-38100"/>
                <a:ext cx="812800" cy="850900"/>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17" id="17"/>
            <p:cNvSpPr txBox="true"/>
            <p:nvPr/>
          </p:nvSpPr>
          <p:spPr>
            <a:xfrm rot="0">
              <a:off x="803886" y="0"/>
              <a:ext cx="4486566" cy="558800"/>
            </a:xfrm>
            <a:prstGeom prst="rect">
              <a:avLst/>
            </a:prstGeom>
          </p:spPr>
          <p:txBody>
            <a:bodyPr anchor="t" rtlCol="false" tIns="0" lIns="0" bIns="0" rIns="0">
              <a:spAutoFit/>
            </a:bodyPr>
            <a:lstStyle/>
            <a:p>
              <a:pPr algn="l" marL="0" indent="0" lvl="0">
                <a:lnSpc>
                  <a:spcPts val="3360"/>
                </a:lnSpc>
                <a:spcBef>
                  <a:spcPct val="0"/>
                </a:spcBef>
              </a:pPr>
              <a:r>
                <a:rPr lang="en-US" sz="2800" strike="noStrike" u="none">
                  <a:solidFill>
                    <a:srgbClr val="FFFFFF"/>
                  </a:solidFill>
                  <a:latin typeface="Circe Bold"/>
                  <a:ea typeface="Circe Bold"/>
                  <a:cs typeface="Circe Bold"/>
                  <a:sym typeface="Circe Bold"/>
                </a:rPr>
                <a:t>Add a main point</a:t>
              </a:r>
            </a:p>
          </p:txBody>
        </p:sp>
        <p:sp>
          <p:nvSpPr>
            <p:cNvPr name="TextBox 18" id="18"/>
            <p:cNvSpPr txBox="true"/>
            <p:nvPr/>
          </p:nvSpPr>
          <p:spPr>
            <a:xfrm rot="0">
              <a:off x="803886" y="852884"/>
              <a:ext cx="4486566" cy="95758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l"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grpSp>
      <p:grpSp>
        <p:nvGrpSpPr>
          <p:cNvPr name="Group 19" id="19"/>
          <p:cNvGrpSpPr/>
          <p:nvPr/>
        </p:nvGrpSpPr>
        <p:grpSpPr>
          <a:xfrm rot="0">
            <a:off x="7674989" y="7832204"/>
            <a:ext cx="3967839" cy="1363851"/>
            <a:chOff x="0" y="0"/>
            <a:chExt cx="5290452" cy="1818469"/>
          </a:xfrm>
        </p:grpSpPr>
        <p:grpSp>
          <p:nvGrpSpPr>
            <p:cNvPr name="Group 20" id="20"/>
            <p:cNvGrpSpPr/>
            <p:nvPr/>
          </p:nvGrpSpPr>
          <p:grpSpPr>
            <a:xfrm rot="0">
              <a:off x="0" y="76213"/>
              <a:ext cx="457175" cy="457175"/>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FFFFFF"/>
              </a:solidFill>
              <a:ln cap="sq">
                <a:noFill/>
                <a:prstDash val="solid"/>
                <a:miter/>
              </a:ln>
            </p:spPr>
          </p:sp>
          <p:sp>
            <p:nvSpPr>
              <p:cNvPr name="TextBox 22" id="22"/>
              <p:cNvSpPr txBox="true"/>
              <p:nvPr/>
            </p:nvSpPr>
            <p:spPr>
              <a:xfrm>
                <a:off x="0" y="-38100"/>
                <a:ext cx="812800" cy="850900"/>
              </a:xfrm>
              <a:prstGeom prst="rect">
                <a:avLst/>
              </a:prstGeom>
            </p:spPr>
            <p:txBody>
              <a:bodyPr anchor="ctr" rtlCol="false" tIns="50800" lIns="50800" bIns="50800" rIns="50800"/>
              <a:lstStyle/>
              <a:p>
                <a:pPr algn="ctr" marL="0" indent="0" lvl="0">
                  <a:lnSpc>
                    <a:spcPts val="2940"/>
                  </a:lnSpc>
                  <a:spcBef>
                    <a:spcPct val="0"/>
                  </a:spcBef>
                </a:pPr>
              </a:p>
            </p:txBody>
          </p:sp>
        </p:grpSp>
        <p:sp>
          <p:nvSpPr>
            <p:cNvPr name="TextBox 23" id="23"/>
            <p:cNvSpPr txBox="true"/>
            <p:nvPr/>
          </p:nvSpPr>
          <p:spPr>
            <a:xfrm rot="0">
              <a:off x="803886" y="0"/>
              <a:ext cx="4486566" cy="558800"/>
            </a:xfrm>
            <a:prstGeom prst="rect">
              <a:avLst/>
            </a:prstGeom>
          </p:spPr>
          <p:txBody>
            <a:bodyPr anchor="t" rtlCol="false" tIns="0" lIns="0" bIns="0" rIns="0">
              <a:spAutoFit/>
            </a:bodyPr>
            <a:lstStyle/>
            <a:p>
              <a:pPr algn="l" marL="0" indent="0" lvl="0">
                <a:lnSpc>
                  <a:spcPts val="3360"/>
                </a:lnSpc>
                <a:spcBef>
                  <a:spcPct val="0"/>
                </a:spcBef>
              </a:pPr>
              <a:r>
                <a:rPr lang="en-US" sz="2800" strike="noStrike" u="none">
                  <a:solidFill>
                    <a:srgbClr val="FFFFFF"/>
                  </a:solidFill>
                  <a:latin typeface="Circe Bold"/>
                  <a:ea typeface="Circe Bold"/>
                  <a:cs typeface="Circe Bold"/>
                  <a:sym typeface="Circe Bold"/>
                </a:rPr>
                <a:t>Add a main point</a:t>
              </a:r>
            </a:p>
          </p:txBody>
        </p:sp>
        <p:sp>
          <p:nvSpPr>
            <p:cNvPr name="TextBox 24" id="24"/>
            <p:cNvSpPr txBox="true"/>
            <p:nvPr/>
          </p:nvSpPr>
          <p:spPr>
            <a:xfrm rot="0">
              <a:off x="803886" y="860889"/>
              <a:ext cx="4486566" cy="95758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Circe"/>
                  <a:ea typeface="Circe"/>
                  <a:cs typeface="Circe"/>
                  <a:sym typeface="Circe"/>
                </a:rPr>
                <a:t>Elaborate on what</a:t>
              </a:r>
            </a:p>
            <a:p>
              <a:pPr algn="l" marL="0" indent="0" lvl="1">
                <a:lnSpc>
                  <a:spcPts val="2940"/>
                </a:lnSpc>
                <a:spcBef>
                  <a:spcPct val="0"/>
                </a:spcBef>
              </a:pPr>
              <a:r>
                <a:rPr lang="en-US" sz="2100" strike="noStrike" u="none">
                  <a:solidFill>
                    <a:srgbClr val="FFFFFF"/>
                  </a:solidFill>
                  <a:latin typeface="Circe"/>
                  <a:ea typeface="Circe"/>
                  <a:cs typeface="Circe"/>
                  <a:sym typeface="Circe"/>
                </a:rPr>
                <a:t>you want to discuss. </a:t>
              </a:r>
            </a:p>
          </p:txBody>
        </p:sp>
      </p:grpSp>
      <p:sp>
        <p:nvSpPr>
          <p:cNvPr name="Freeform 25" id="25"/>
          <p:cNvSpPr/>
          <p:nvPr/>
        </p:nvSpPr>
        <p:spPr>
          <a:xfrm flipH="false" flipV="false" rot="0">
            <a:off x="876251" y="2629252"/>
            <a:ext cx="5674788" cy="7184550"/>
          </a:xfrm>
          <a:custGeom>
            <a:avLst/>
            <a:gdLst/>
            <a:ahLst/>
            <a:cxnLst/>
            <a:rect r="r" b="b" t="t" l="l"/>
            <a:pathLst>
              <a:path h="7184550" w="5674788">
                <a:moveTo>
                  <a:pt x="0" y="0"/>
                </a:moveTo>
                <a:lnTo>
                  <a:pt x="5674788" y="0"/>
                </a:lnTo>
                <a:lnTo>
                  <a:pt x="5674788" y="7184550"/>
                </a:lnTo>
                <a:lnTo>
                  <a:pt x="0" y="7184550"/>
                </a:lnTo>
                <a:lnTo>
                  <a:pt x="0" y="0"/>
                </a:lnTo>
                <a:close/>
              </a:path>
            </a:pathLst>
          </a:custGeom>
          <a:blipFill>
            <a:blip r:embed="rId5"/>
            <a:stretch>
              <a:fillRect l="0" t="0" r="0" b="0"/>
            </a:stretch>
          </a:blipFill>
          <a:ln cap="sq">
            <a:noFill/>
            <a:prstDash val="solid"/>
            <a:miter/>
          </a:ln>
        </p:spPr>
      </p:sp>
      <p:sp>
        <p:nvSpPr>
          <p:cNvPr name="Freeform 26" id="26"/>
          <p:cNvSpPr/>
          <p:nvPr/>
        </p:nvSpPr>
        <p:spPr>
          <a:xfrm flipH="false" flipV="false" rot="0">
            <a:off x="654711" y="1289970"/>
            <a:ext cx="2575543" cy="1339283"/>
          </a:xfrm>
          <a:custGeom>
            <a:avLst/>
            <a:gdLst/>
            <a:ahLst/>
            <a:cxnLst/>
            <a:rect r="r" b="b" t="t" l="l"/>
            <a:pathLst>
              <a:path h="1339283" w="2575543">
                <a:moveTo>
                  <a:pt x="0" y="0"/>
                </a:moveTo>
                <a:lnTo>
                  <a:pt x="2575543" y="0"/>
                </a:lnTo>
                <a:lnTo>
                  <a:pt x="2575543" y="1339282"/>
                </a:lnTo>
                <a:lnTo>
                  <a:pt x="0" y="133928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TextBox 27" id="27"/>
          <p:cNvSpPr txBox="true"/>
          <p:nvPr/>
        </p:nvSpPr>
        <p:spPr>
          <a:xfrm rot="0">
            <a:off x="3026784" y="1091601"/>
            <a:ext cx="12234432" cy="1261110"/>
          </a:xfrm>
          <a:prstGeom prst="rect">
            <a:avLst/>
          </a:prstGeom>
        </p:spPr>
        <p:txBody>
          <a:bodyPr anchor="t" rtlCol="false" tIns="0" lIns="0" bIns="0" rIns="0">
            <a:spAutoFit/>
          </a:bodyPr>
          <a:lstStyle/>
          <a:p>
            <a:pPr algn="ctr" marL="0" indent="0" lvl="0">
              <a:lnSpc>
                <a:spcPts val="9944"/>
              </a:lnSpc>
              <a:spcBef>
                <a:spcPct val="0"/>
              </a:spcBef>
            </a:pPr>
            <a:r>
              <a:rPr lang="en-US" sz="8499" spc="1104" strike="noStrike" u="none">
                <a:solidFill>
                  <a:srgbClr val="FFFFFF"/>
                </a:solidFill>
                <a:latin typeface="Pagkaki"/>
                <a:ea typeface="Pagkaki"/>
                <a:cs typeface="Pagkaki"/>
                <a:sym typeface="Pagkaki"/>
              </a:rPr>
              <a:t>WRITE A MAIN TOPIC</a:t>
            </a:r>
          </a:p>
        </p:txBody>
      </p:sp>
      <p:sp>
        <p:nvSpPr>
          <p:cNvPr name="TextBox 28" id="28"/>
          <p:cNvSpPr txBox="true"/>
          <p:nvPr/>
        </p:nvSpPr>
        <p:spPr>
          <a:xfrm rot="0">
            <a:off x="12351367" y="2954691"/>
            <a:ext cx="4907933" cy="586740"/>
          </a:xfrm>
          <a:prstGeom prst="rect">
            <a:avLst/>
          </a:prstGeom>
        </p:spPr>
        <p:txBody>
          <a:bodyPr anchor="t" rtlCol="false" tIns="0" lIns="0" bIns="0" rIns="0">
            <a:spAutoFit/>
          </a:bodyPr>
          <a:lstStyle/>
          <a:p>
            <a:pPr algn="ctr" marL="0" indent="0" lvl="0">
              <a:lnSpc>
                <a:spcPts val="4679"/>
              </a:lnSpc>
              <a:spcBef>
                <a:spcPct val="0"/>
              </a:spcBef>
            </a:pPr>
            <a:r>
              <a:rPr lang="en-US" sz="3999" spc="519" strike="noStrike" u="none">
                <a:solidFill>
                  <a:srgbClr val="FFFFFF"/>
                </a:solidFill>
                <a:latin typeface="Pagkaki"/>
                <a:ea typeface="Pagkaki"/>
                <a:cs typeface="Pagkaki"/>
                <a:sym typeface="Pagkaki"/>
              </a:rPr>
              <a:t>ADD A MAIN POINT</a:t>
            </a:r>
          </a:p>
        </p:txBody>
      </p:sp>
      <p:sp>
        <p:nvSpPr>
          <p:cNvPr name="TextBox 29" id="29"/>
          <p:cNvSpPr txBox="true"/>
          <p:nvPr/>
        </p:nvSpPr>
        <p:spPr>
          <a:xfrm rot="0">
            <a:off x="12351367" y="6648772"/>
            <a:ext cx="4907933" cy="586740"/>
          </a:xfrm>
          <a:prstGeom prst="rect">
            <a:avLst/>
          </a:prstGeom>
        </p:spPr>
        <p:txBody>
          <a:bodyPr anchor="t" rtlCol="false" tIns="0" lIns="0" bIns="0" rIns="0">
            <a:spAutoFit/>
          </a:bodyPr>
          <a:lstStyle/>
          <a:p>
            <a:pPr algn="ctr" marL="0" indent="0" lvl="0">
              <a:lnSpc>
                <a:spcPts val="4679"/>
              </a:lnSpc>
              <a:spcBef>
                <a:spcPct val="0"/>
              </a:spcBef>
            </a:pPr>
            <a:r>
              <a:rPr lang="en-US" sz="3999" spc="519" strike="noStrike" u="none">
                <a:solidFill>
                  <a:srgbClr val="FFFFFF"/>
                </a:solidFill>
                <a:latin typeface="Pagkaki"/>
                <a:ea typeface="Pagkaki"/>
                <a:cs typeface="Pagkaki"/>
                <a:sym typeface="Pagkaki"/>
              </a:rPr>
              <a:t>ADD A MAIN POINT</a:t>
            </a:r>
          </a:p>
        </p:txBody>
      </p:sp>
      <p:pic>
        <p:nvPicPr>
          <p:cNvPr name="Picture 30" id="30"/>
          <p:cNvPicPr>
            <a:picLocks noChangeAspect="true"/>
          </p:cNvPicPr>
          <p:nvPr/>
        </p:nvPicPr>
        <p:blipFill>
          <a:blip r:embed="rId8"/>
          <a:srcRect l="0" t="0" r="0" b="0"/>
          <a:stretch>
            <a:fillRect/>
          </a:stretch>
        </p:blipFill>
        <p:spPr>
          <a:xfrm flipH="false" flipV="false" rot="0">
            <a:off x="3914720" y="4255057"/>
            <a:ext cx="1287546" cy="1287546"/>
          </a:xfrm>
          <a:prstGeom prst="rect">
            <a:avLst/>
          </a:prstGeom>
        </p:spPr>
      </p:pic>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false" rot="769796">
            <a:off x="487864" y="425637"/>
            <a:ext cx="4097522" cy="11865412"/>
          </a:xfrm>
          <a:custGeom>
            <a:avLst/>
            <a:gdLst/>
            <a:ahLst/>
            <a:cxnLst/>
            <a:rect r="r" b="b" t="t" l="l"/>
            <a:pathLst>
              <a:path h="11865412" w="4097522">
                <a:moveTo>
                  <a:pt x="0" y="0"/>
                </a:moveTo>
                <a:lnTo>
                  <a:pt x="4097522" y="0"/>
                </a:lnTo>
                <a:lnTo>
                  <a:pt x="4097522" y="11865412"/>
                </a:lnTo>
                <a:lnTo>
                  <a:pt x="0" y="11865412"/>
                </a:lnTo>
                <a:lnTo>
                  <a:pt x="0" y="0"/>
                </a:lnTo>
                <a:close/>
              </a:path>
            </a:pathLst>
          </a:custGeom>
          <a:blipFill>
            <a:blip r:embed="rId3"/>
            <a:stretch>
              <a:fillRect l="0" t="0" r="0" b="0"/>
            </a:stretch>
          </a:blipFill>
        </p:spPr>
      </p:sp>
      <p:sp>
        <p:nvSpPr>
          <p:cNvPr name="Freeform 6" id="6"/>
          <p:cNvSpPr/>
          <p:nvPr/>
        </p:nvSpPr>
        <p:spPr>
          <a:xfrm flipH="false" flipV="false" rot="0">
            <a:off x="6020723" y="7176314"/>
            <a:ext cx="6246554" cy="704157"/>
          </a:xfrm>
          <a:custGeom>
            <a:avLst/>
            <a:gdLst/>
            <a:ahLst/>
            <a:cxnLst/>
            <a:rect r="r" b="b" t="t" l="l"/>
            <a:pathLst>
              <a:path h="704157" w="6246554">
                <a:moveTo>
                  <a:pt x="0" y="0"/>
                </a:moveTo>
                <a:lnTo>
                  <a:pt x="6246554" y="0"/>
                </a:lnTo>
                <a:lnTo>
                  <a:pt x="6246554" y="704157"/>
                </a:lnTo>
                <a:lnTo>
                  <a:pt x="0" y="7041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7" id="7"/>
          <p:cNvSpPr txBox="true"/>
          <p:nvPr/>
        </p:nvSpPr>
        <p:spPr>
          <a:xfrm rot="0">
            <a:off x="6205089" y="7397904"/>
            <a:ext cx="5877821" cy="440055"/>
          </a:xfrm>
          <a:prstGeom prst="rect">
            <a:avLst/>
          </a:prstGeom>
        </p:spPr>
        <p:txBody>
          <a:bodyPr anchor="t" rtlCol="false" tIns="0" lIns="0" bIns="0" rIns="0">
            <a:spAutoFit/>
          </a:bodyPr>
          <a:lstStyle/>
          <a:p>
            <a:pPr algn="ctr" marL="0" indent="0" lvl="0">
              <a:lnSpc>
                <a:spcPts val="3509"/>
              </a:lnSpc>
              <a:spcBef>
                <a:spcPct val="0"/>
              </a:spcBef>
            </a:pPr>
            <a:r>
              <a:rPr lang="en-US" sz="3000" spc="390" strike="noStrike" u="none">
                <a:solidFill>
                  <a:srgbClr val="262626"/>
                </a:solidFill>
                <a:latin typeface="Pagkaki"/>
                <a:ea typeface="Pagkaki"/>
                <a:cs typeface="Pagkaki"/>
                <a:sym typeface="Pagkaki"/>
              </a:rPr>
              <a:t>REALLYGREATSITE.COM</a:t>
            </a:r>
          </a:p>
        </p:txBody>
      </p:sp>
      <p:sp>
        <p:nvSpPr>
          <p:cNvPr name="Freeform 8" id="8"/>
          <p:cNvSpPr/>
          <p:nvPr/>
        </p:nvSpPr>
        <p:spPr>
          <a:xfrm flipH="false" flipV="false" rot="0">
            <a:off x="6020723" y="5363500"/>
            <a:ext cx="6246554" cy="704157"/>
          </a:xfrm>
          <a:custGeom>
            <a:avLst/>
            <a:gdLst/>
            <a:ahLst/>
            <a:cxnLst/>
            <a:rect r="r" b="b" t="t" l="l"/>
            <a:pathLst>
              <a:path h="704157" w="6246554">
                <a:moveTo>
                  <a:pt x="0" y="0"/>
                </a:moveTo>
                <a:lnTo>
                  <a:pt x="6246554" y="0"/>
                </a:lnTo>
                <a:lnTo>
                  <a:pt x="6246554" y="704157"/>
                </a:lnTo>
                <a:lnTo>
                  <a:pt x="0" y="7041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9" id="9"/>
          <p:cNvSpPr txBox="true"/>
          <p:nvPr/>
        </p:nvSpPr>
        <p:spPr>
          <a:xfrm rot="0">
            <a:off x="6205089" y="5580270"/>
            <a:ext cx="5877821" cy="440055"/>
          </a:xfrm>
          <a:prstGeom prst="rect">
            <a:avLst/>
          </a:prstGeom>
        </p:spPr>
        <p:txBody>
          <a:bodyPr anchor="t" rtlCol="false" tIns="0" lIns="0" bIns="0" rIns="0">
            <a:spAutoFit/>
          </a:bodyPr>
          <a:lstStyle/>
          <a:p>
            <a:pPr algn="ctr" marL="0" indent="0" lvl="0">
              <a:lnSpc>
                <a:spcPts val="3509"/>
              </a:lnSpc>
              <a:spcBef>
                <a:spcPct val="0"/>
              </a:spcBef>
            </a:pPr>
            <a:r>
              <a:rPr lang="en-US" sz="3000" spc="390" strike="noStrike" u="none">
                <a:solidFill>
                  <a:srgbClr val="262626"/>
                </a:solidFill>
                <a:latin typeface="Pagkaki"/>
                <a:ea typeface="Pagkaki"/>
                <a:cs typeface="Pagkaki"/>
                <a:sym typeface="Pagkaki"/>
              </a:rPr>
              <a:t>@REALLYGREATSITE</a:t>
            </a:r>
          </a:p>
        </p:txBody>
      </p:sp>
      <p:sp>
        <p:nvSpPr>
          <p:cNvPr name="Freeform 10" id="10"/>
          <p:cNvSpPr/>
          <p:nvPr/>
        </p:nvSpPr>
        <p:spPr>
          <a:xfrm flipH="false" flipV="false" rot="-283565">
            <a:off x="11794791" y="5427036"/>
            <a:ext cx="7637112" cy="5274698"/>
          </a:xfrm>
          <a:custGeom>
            <a:avLst/>
            <a:gdLst/>
            <a:ahLst/>
            <a:cxnLst/>
            <a:rect r="r" b="b" t="t" l="l"/>
            <a:pathLst>
              <a:path h="5274698" w="7637112">
                <a:moveTo>
                  <a:pt x="0" y="0"/>
                </a:moveTo>
                <a:lnTo>
                  <a:pt x="7637112" y="0"/>
                </a:lnTo>
                <a:lnTo>
                  <a:pt x="7637112" y="5274699"/>
                </a:lnTo>
                <a:lnTo>
                  <a:pt x="0" y="5274699"/>
                </a:lnTo>
                <a:lnTo>
                  <a:pt x="0" y="0"/>
                </a:lnTo>
                <a:close/>
              </a:path>
            </a:pathLst>
          </a:custGeom>
          <a:blipFill>
            <a:blip r:embed="rId6"/>
            <a:stretch>
              <a:fillRect l="0" t="0" r="0" b="0"/>
            </a:stretch>
          </a:blipFill>
          <a:ln cap="sq">
            <a:noFill/>
            <a:prstDash val="solid"/>
            <a:miter/>
          </a:ln>
        </p:spPr>
      </p:sp>
      <p:sp>
        <p:nvSpPr>
          <p:cNvPr name="Freeform 11" id="11"/>
          <p:cNvSpPr/>
          <p:nvPr/>
        </p:nvSpPr>
        <p:spPr>
          <a:xfrm flipH="false" flipV="false" rot="291790">
            <a:off x="13115002" y="1337605"/>
            <a:ext cx="4351340" cy="3368242"/>
          </a:xfrm>
          <a:custGeom>
            <a:avLst/>
            <a:gdLst/>
            <a:ahLst/>
            <a:cxnLst/>
            <a:rect r="r" b="b" t="t" l="l"/>
            <a:pathLst>
              <a:path h="3368242" w="4351340">
                <a:moveTo>
                  <a:pt x="0" y="0"/>
                </a:moveTo>
                <a:lnTo>
                  <a:pt x="4351340" y="0"/>
                </a:lnTo>
                <a:lnTo>
                  <a:pt x="4351340" y="3368242"/>
                </a:lnTo>
                <a:lnTo>
                  <a:pt x="0" y="3368242"/>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0">
            <a:off x="6020723" y="1737872"/>
            <a:ext cx="6246554" cy="704157"/>
          </a:xfrm>
          <a:custGeom>
            <a:avLst/>
            <a:gdLst/>
            <a:ahLst/>
            <a:cxnLst/>
            <a:rect r="r" b="b" t="t" l="l"/>
            <a:pathLst>
              <a:path h="704157" w="6246554">
                <a:moveTo>
                  <a:pt x="0" y="0"/>
                </a:moveTo>
                <a:lnTo>
                  <a:pt x="6246554" y="0"/>
                </a:lnTo>
                <a:lnTo>
                  <a:pt x="6246554" y="704157"/>
                </a:lnTo>
                <a:lnTo>
                  <a:pt x="0" y="7041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0">
            <a:off x="6020723" y="3550686"/>
            <a:ext cx="6246554" cy="704157"/>
          </a:xfrm>
          <a:custGeom>
            <a:avLst/>
            <a:gdLst/>
            <a:ahLst/>
            <a:cxnLst/>
            <a:rect r="r" b="b" t="t" l="l"/>
            <a:pathLst>
              <a:path h="704157" w="6246554">
                <a:moveTo>
                  <a:pt x="0" y="0"/>
                </a:moveTo>
                <a:lnTo>
                  <a:pt x="6246554" y="0"/>
                </a:lnTo>
                <a:lnTo>
                  <a:pt x="6246554" y="704157"/>
                </a:lnTo>
                <a:lnTo>
                  <a:pt x="0" y="7041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4" id="14"/>
          <p:cNvSpPr txBox="true"/>
          <p:nvPr/>
        </p:nvSpPr>
        <p:spPr>
          <a:xfrm rot="782496">
            <a:off x="1322584" y="5046123"/>
            <a:ext cx="2985918" cy="1177290"/>
          </a:xfrm>
          <a:prstGeom prst="rect">
            <a:avLst/>
          </a:prstGeom>
        </p:spPr>
        <p:txBody>
          <a:bodyPr anchor="t" rtlCol="false" tIns="0" lIns="0" bIns="0" rIns="0">
            <a:spAutoFit/>
          </a:bodyPr>
          <a:lstStyle/>
          <a:p>
            <a:pPr algn="ctr">
              <a:lnSpc>
                <a:spcPts val="4680"/>
              </a:lnSpc>
            </a:pPr>
            <a:r>
              <a:rPr lang="en-US" sz="4000" spc="520">
                <a:solidFill>
                  <a:srgbClr val="E4E4E4"/>
                </a:solidFill>
                <a:latin typeface="Pagkaki"/>
                <a:ea typeface="Pagkaki"/>
                <a:cs typeface="Pagkaki"/>
                <a:sym typeface="Pagkaki"/>
              </a:rPr>
              <a:t>CONTACTS</a:t>
            </a:r>
          </a:p>
          <a:p>
            <a:pPr algn="ctr" marL="0" indent="0" lvl="0">
              <a:lnSpc>
                <a:spcPts val="4680"/>
              </a:lnSpc>
              <a:spcBef>
                <a:spcPct val="0"/>
              </a:spcBef>
            </a:pPr>
            <a:r>
              <a:rPr lang="en-US" sz="4000" spc="520">
                <a:solidFill>
                  <a:srgbClr val="E4E4E4"/>
                </a:solidFill>
                <a:latin typeface="Pagkaki"/>
                <a:ea typeface="Pagkaki"/>
                <a:cs typeface="Pagkaki"/>
                <a:sym typeface="Pagkaki"/>
              </a:rPr>
              <a:t>INFO</a:t>
            </a:r>
          </a:p>
        </p:txBody>
      </p:sp>
      <p:sp>
        <p:nvSpPr>
          <p:cNvPr name="TextBox 15" id="15"/>
          <p:cNvSpPr txBox="true"/>
          <p:nvPr/>
        </p:nvSpPr>
        <p:spPr>
          <a:xfrm rot="105722">
            <a:off x="13677219" y="1803583"/>
            <a:ext cx="3208928" cy="2099690"/>
          </a:xfrm>
          <a:prstGeom prst="rect">
            <a:avLst/>
          </a:prstGeom>
        </p:spPr>
        <p:txBody>
          <a:bodyPr anchor="t" rtlCol="false" tIns="0" lIns="0" bIns="0" rIns="0">
            <a:spAutoFit/>
          </a:bodyPr>
          <a:lstStyle/>
          <a:p>
            <a:pPr algn="ctr" marL="0" indent="0" lvl="0">
              <a:lnSpc>
                <a:spcPts val="5460"/>
              </a:lnSpc>
            </a:pPr>
            <a:r>
              <a:rPr lang="en-US" sz="5250" spc="682" strike="noStrike" u="none">
                <a:solidFill>
                  <a:srgbClr val="262626"/>
                </a:solidFill>
                <a:latin typeface="Pagkaki"/>
                <a:ea typeface="Pagkaki"/>
                <a:cs typeface="Pagkaki"/>
                <a:sym typeface="Pagkaki"/>
              </a:rPr>
              <a:t>GET IN TOUCH WITH US</a:t>
            </a:r>
          </a:p>
        </p:txBody>
      </p:sp>
      <p:sp>
        <p:nvSpPr>
          <p:cNvPr name="TextBox 16" id="16"/>
          <p:cNvSpPr txBox="true"/>
          <p:nvPr/>
        </p:nvSpPr>
        <p:spPr>
          <a:xfrm rot="0">
            <a:off x="6697523" y="1945002"/>
            <a:ext cx="4892954" cy="440055"/>
          </a:xfrm>
          <a:prstGeom prst="rect">
            <a:avLst/>
          </a:prstGeom>
        </p:spPr>
        <p:txBody>
          <a:bodyPr anchor="t" rtlCol="false" tIns="0" lIns="0" bIns="0" rIns="0">
            <a:spAutoFit/>
          </a:bodyPr>
          <a:lstStyle/>
          <a:p>
            <a:pPr algn="ctr" marL="0" indent="0" lvl="0">
              <a:lnSpc>
                <a:spcPts val="3509"/>
              </a:lnSpc>
              <a:spcBef>
                <a:spcPct val="0"/>
              </a:spcBef>
            </a:pPr>
            <a:r>
              <a:rPr lang="en-US" sz="3000" spc="390" strike="noStrike" u="none">
                <a:solidFill>
                  <a:srgbClr val="262626"/>
                </a:solidFill>
                <a:latin typeface="Pagkaki"/>
                <a:ea typeface="Pagkaki"/>
                <a:cs typeface="Pagkaki"/>
                <a:sym typeface="Pagkaki"/>
              </a:rPr>
              <a:t>123-456-7890</a:t>
            </a:r>
          </a:p>
        </p:txBody>
      </p:sp>
      <p:sp>
        <p:nvSpPr>
          <p:cNvPr name="TextBox 17" id="17"/>
          <p:cNvSpPr txBox="true"/>
          <p:nvPr/>
        </p:nvSpPr>
        <p:spPr>
          <a:xfrm rot="0">
            <a:off x="6020723" y="3762636"/>
            <a:ext cx="6246554" cy="440055"/>
          </a:xfrm>
          <a:prstGeom prst="rect">
            <a:avLst/>
          </a:prstGeom>
        </p:spPr>
        <p:txBody>
          <a:bodyPr anchor="t" rtlCol="false" tIns="0" lIns="0" bIns="0" rIns="0">
            <a:spAutoFit/>
          </a:bodyPr>
          <a:lstStyle/>
          <a:p>
            <a:pPr algn="ctr" marL="0" indent="0" lvl="0">
              <a:lnSpc>
                <a:spcPts val="3509"/>
              </a:lnSpc>
              <a:spcBef>
                <a:spcPct val="0"/>
              </a:spcBef>
            </a:pPr>
            <a:r>
              <a:rPr lang="en-US" sz="3000" spc="390" strike="noStrike" u="none">
                <a:solidFill>
                  <a:srgbClr val="262626"/>
                </a:solidFill>
                <a:latin typeface="Pagkaki"/>
                <a:ea typeface="Pagkaki"/>
                <a:cs typeface="Pagkaki"/>
                <a:sym typeface="Pagkaki"/>
              </a:rPr>
              <a:t>HELLO@REALLYGREATSITE.COM</a:t>
            </a:r>
          </a:p>
        </p:txBody>
      </p:sp>
      <p:pic>
        <p:nvPicPr>
          <p:cNvPr name="Picture 18" id="18"/>
          <p:cNvPicPr>
            <a:picLocks noChangeAspect="true"/>
          </p:cNvPicPr>
          <p:nvPr/>
        </p:nvPicPr>
        <p:blipFill>
          <a:blip r:embed="rId9"/>
          <a:srcRect l="0" t="0" r="0" b="0"/>
          <a:stretch>
            <a:fillRect/>
          </a:stretch>
        </p:blipFill>
        <p:spPr>
          <a:xfrm flipH="false" flipV="false" rot="0">
            <a:off x="1530139" y="1935477"/>
            <a:ext cx="1287546" cy="1287546"/>
          </a:xfrm>
          <a:prstGeom prst="rect">
            <a:avLst/>
          </a:prstGeom>
        </p:spPr>
      </p:pic>
    </p:spTree>
  </p:cSld>
  <p:clrMapOvr>
    <a:masterClrMapping/>
  </p:clrMapOvr>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grpSp>
        <p:nvGrpSpPr>
          <p:cNvPr name="Group 2" id="2"/>
          <p:cNvGrpSpPr/>
          <p:nvPr/>
        </p:nvGrpSpPr>
        <p:grpSpPr>
          <a:xfrm rot="0">
            <a:off x="0" y="0"/>
            <a:ext cx="20564475" cy="10287000"/>
            <a:chOff x="0" y="0"/>
            <a:chExt cx="27419300" cy="13716000"/>
          </a:xfrm>
        </p:grpSpPr>
        <p:sp>
          <p:nvSpPr>
            <p:cNvPr name="Freeform 3" id="3"/>
            <p:cNvSpPr/>
            <p:nvPr/>
          </p:nvSpPr>
          <p:spPr>
            <a:xfrm flipH="false" flipV="false" rot="0">
              <a:off x="0" y="0"/>
              <a:ext cx="13716000" cy="13716000"/>
            </a:xfrm>
            <a:custGeom>
              <a:avLst/>
              <a:gdLst/>
              <a:ahLst/>
              <a:cxnLst/>
              <a:rect r="r" b="b" t="t" l="l"/>
              <a:pathLst>
                <a:path h="13716000" w="13716000">
                  <a:moveTo>
                    <a:pt x="0" y="0"/>
                  </a:moveTo>
                  <a:lnTo>
                    <a:pt x="13716000" y="0"/>
                  </a:lnTo>
                  <a:lnTo>
                    <a:pt x="13716000" y="13716000"/>
                  </a:lnTo>
                  <a:lnTo>
                    <a:pt x="0" y="13716000"/>
                  </a:lnTo>
                  <a:lnTo>
                    <a:pt x="0" y="0"/>
                  </a:lnTo>
                  <a:close/>
                </a:path>
              </a:pathLst>
            </a:custGeom>
            <a:blipFill>
              <a:blip r:embed="rId2">
                <a:alphaModFix amt="30000"/>
              </a:blip>
              <a:stretch>
                <a:fillRect l="0" t="0" r="0" b="0"/>
              </a:stretch>
            </a:blipFill>
          </p:spPr>
        </p:sp>
        <p:sp>
          <p:nvSpPr>
            <p:cNvPr name="Freeform 4" id="4"/>
            <p:cNvSpPr/>
            <p:nvPr/>
          </p:nvSpPr>
          <p:spPr>
            <a:xfrm flipH="true" flipV="false" rot="0">
              <a:off x="13703300" y="0"/>
              <a:ext cx="13716000" cy="13716000"/>
            </a:xfrm>
            <a:custGeom>
              <a:avLst/>
              <a:gdLst/>
              <a:ahLst/>
              <a:cxnLst/>
              <a:rect r="r" b="b" t="t" l="l"/>
              <a:pathLst>
                <a:path h="13716000" w="13716000">
                  <a:moveTo>
                    <a:pt x="13716000" y="0"/>
                  </a:moveTo>
                  <a:lnTo>
                    <a:pt x="0" y="0"/>
                  </a:lnTo>
                  <a:lnTo>
                    <a:pt x="0" y="13716000"/>
                  </a:lnTo>
                  <a:lnTo>
                    <a:pt x="13716000" y="13716000"/>
                  </a:lnTo>
                  <a:lnTo>
                    <a:pt x="13716000" y="0"/>
                  </a:lnTo>
                  <a:close/>
                </a:path>
              </a:pathLst>
            </a:custGeom>
            <a:blipFill>
              <a:blip r:embed="rId2">
                <a:alphaModFix amt="30000"/>
              </a:blip>
              <a:stretch>
                <a:fillRect l="0" t="0" r="0" b="0"/>
              </a:stretch>
            </a:blipFill>
            <a:ln cap="sq">
              <a:noFill/>
              <a:prstDash val="solid"/>
              <a:miter/>
            </a:ln>
          </p:spPr>
        </p:sp>
      </p:grpSp>
      <p:sp>
        <p:nvSpPr>
          <p:cNvPr name="Freeform 5" id="5"/>
          <p:cNvSpPr/>
          <p:nvPr/>
        </p:nvSpPr>
        <p:spPr>
          <a:xfrm flipH="false" flipV="true" rot="-5400000">
            <a:off x="9011912" y="1562168"/>
            <a:ext cx="8730820" cy="7162663"/>
          </a:xfrm>
          <a:custGeom>
            <a:avLst/>
            <a:gdLst/>
            <a:ahLst/>
            <a:cxnLst/>
            <a:rect r="r" b="b" t="t" l="l"/>
            <a:pathLst>
              <a:path h="7162663" w="8730820">
                <a:moveTo>
                  <a:pt x="0" y="7162664"/>
                </a:moveTo>
                <a:lnTo>
                  <a:pt x="8730820" y="7162664"/>
                </a:lnTo>
                <a:lnTo>
                  <a:pt x="8730820" y="0"/>
                </a:lnTo>
                <a:lnTo>
                  <a:pt x="0" y="0"/>
                </a:lnTo>
                <a:lnTo>
                  <a:pt x="0" y="7162664"/>
                </a:lnTo>
                <a:close/>
              </a:path>
            </a:pathLst>
          </a:custGeom>
          <a:blipFill>
            <a:blip r:embed="rId3">
              <a:alphaModFix amt="69000"/>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TextBox 6" id="6"/>
          <p:cNvSpPr txBox="true"/>
          <p:nvPr/>
        </p:nvSpPr>
        <p:spPr>
          <a:xfrm rot="-1288477">
            <a:off x="830027" y="1687457"/>
            <a:ext cx="5964701" cy="1280541"/>
          </a:xfrm>
          <a:prstGeom prst="rect">
            <a:avLst/>
          </a:prstGeom>
        </p:spPr>
        <p:txBody>
          <a:bodyPr anchor="t" rtlCol="false" tIns="0" lIns="0" bIns="0" rIns="0">
            <a:spAutoFit/>
          </a:bodyPr>
          <a:lstStyle/>
          <a:p>
            <a:pPr algn="ctr" marL="0" indent="0" lvl="0">
              <a:lnSpc>
                <a:spcPts val="10062"/>
              </a:lnSpc>
              <a:spcBef>
                <a:spcPct val="0"/>
              </a:spcBef>
            </a:pPr>
            <a:r>
              <a:rPr lang="en-US" sz="8600" spc="1118" strike="noStrike" u="none">
                <a:solidFill>
                  <a:srgbClr val="FFFFFF"/>
                </a:solidFill>
                <a:latin typeface="Pagkaki"/>
                <a:ea typeface="Pagkaki"/>
                <a:cs typeface="Pagkaki"/>
                <a:sym typeface="Pagkaki"/>
              </a:rPr>
              <a:t>CREDITS</a:t>
            </a:r>
          </a:p>
        </p:txBody>
      </p:sp>
      <p:sp>
        <p:nvSpPr>
          <p:cNvPr name="Freeform 7" id="7"/>
          <p:cNvSpPr/>
          <p:nvPr/>
        </p:nvSpPr>
        <p:spPr>
          <a:xfrm flipH="false" flipV="false" rot="0">
            <a:off x="11040198" y="1997444"/>
            <a:ext cx="4674248" cy="1168562"/>
          </a:xfrm>
          <a:custGeom>
            <a:avLst/>
            <a:gdLst/>
            <a:ahLst/>
            <a:cxnLst/>
            <a:rect r="r" b="b" t="t" l="l"/>
            <a:pathLst>
              <a:path h="1168562" w="4674248">
                <a:moveTo>
                  <a:pt x="0" y="0"/>
                </a:moveTo>
                <a:lnTo>
                  <a:pt x="4674248" y="0"/>
                </a:lnTo>
                <a:lnTo>
                  <a:pt x="4674248" y="1168562"/>
                </a:lnTo>
                <a:lnTo>
                  <a:pt x="0" y="116856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8" id="8"/>
          <p:cNvSpPr txBox="true"/>
          <p:nvPr/>
        </p:nvSpPr>
        <p:spPr>
          <a:xfrm rot="0">
            <a:off x="10786552" y="3708349"/>
            <a:ext cx="5181540"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This presentation template is free for everyone to use thanks to the following:</a:t>
            </a:r>
          </a:p>
        </p:txBody>
      </p:sp>
      <p:sp>
        <p:nvSpPr>
          <p:cNvPr name="TextBox 9" id="9"/>
          <p:cNvSpPr txBox="true"/>
          <p:nvPr/>
        </p:nvSpPr>
        <p:spPr>
          <a:xfrm rot="0">
            <a:off x="10786552" y="5437772"/>
            <a:ext cx="5181540" cy="356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for the presentation template</a:t>
            </a:r>
          </a:p>
        </p:txBody>
      </p:sp>
      <p:sp>
        <p:nvSpPr>
          <p:cNvPr name="TextBox 10" id="10"/>
          <p:cNvSpPr txBox="true"/>
          <p:nvPr/>
        </p:nvSpPr>
        <p:spPr>
          <a:xfrm rot="0">
            <a:off x="10786552" y="6620141"/>
            <a:ext cx="5181540" cy="356235"/>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262626"/>
                </a:solidFill>
                <a:latin typeface="Circe"/>
                <a:ea typeface="Circe"/>
                <a:cs typeface="Circe"/>
                <a:sym typeface="Circe"/>
              </a:rPr>
              <a:t>for the photos</a:t>
            </a:r>
          </a:p>
        </p:txBody>
      </p:sp>
      <p:sp>
        <p:nvSpPr>
          <p:cNvPr name="TextBox 11" id="11"/>
          <p:cNvSpPr txBox="true"/>
          <p:nvPr/>
        </p:nvSpPr>
        <p:spPr>
          <a:xfrm rot="0">
            <a:off x="11877259" y="4823409"/>
            <a:ext cx="3000126" cy="504825"/>
          </a:xfrm>
          <a:prstGeom prst="rect">
            <a:avLst/>
          </a:prstGeom>
        </p:spPr>
        <p:txBody>
          <a:bodyPr anchor="t" rtlCol="false" tIns="0" lIns="0" bIns="0" rIns="0">
            <a:spAutoFit/>
          </a:bodyPr>
          <a:lstStyle/>
          <a:p>
            <a:pPr algn="ctr" marL="0" indent="0" lvl="1">
              <a:lnSpc>
                <a:spcPts val="4199"/>
              </a:lnSpc>
              <a:spcBef>
                <a:spcPct val="0"/>
              </a:spcBef>
            </a:pPr>
            <a:r>
              <a:rPr lang="en-US" sz="2999" strike="noStrike" u="none">
                <a:solidFill>
                  <a:srgbClr val="262626"/>
                </a:solidFill>
                <a:latin typeface="Circe Bold"/>
                <a:ea typeface="Circe Bold"/>
                <a:cs typeface="Circe Bold"/>
                <a:sym typeface="Circe Bold"/>
              </a:rPr>
              <a:t>SlidesCarnival</a:t>
            </a:r>
          </a:p>
        </p:txBody>
      </p:sp>
      <p:sp>
        <p:nvSpPr>
          <p:cNvPr name="TextBox 12" id="12"/>
          <p:cNvSpPr txBox="true"/>
          <p:nvPr/>
        </p:nvSpPr>
        <p:spPr>
          <a:xfrm rot="0">
            <a:off x="11877259" y="6005779"/>
            <a:ext cx="3000126" cy="504825"/>
          </a:xfrm>
          <a:prstGeom prst="rect">
            <a:avLst/>
          </a:prstGeom>
        </p:spPr>
        <p:txBody>
          <a:bodyPr anchor="t" rtlCol="false" tIns="0" lIns="0" bIns="0" rIns="0">
            <a:spAutoFit/>
          </a:bodyPr>
          <a:lstStyle/>
          <a:p>
            <a:pPr algn="ctr" marL="0" indent="0" lvl="1">
              <a:lnSpc>
                <a:spcPts val="4199"/>
              </a:lnSpc>
              <a:spcBef>
                <a:spcPct val="0"/>
              </a:spcBef>
            </a:pPr>
            <a:r>
              <a:rPr lang="en-US" sz="2999" strike="noStrike" u="none">
                <a:solidFill>
                  <a:srgbClr val="262626"/>
                </a:solidFill>
                <a:latin typeface="Circe Bold"/>
                <a:ea typeface="Circe Bold"/>
                <a:cs typeface="Circe Bold"/>
                <a:sym typeface="Circe Bold"/>
              </a:rPr>
              <a:t>Pexels</a:t>
            </a:r>
          </a:p>
        </p:txBody>
      </p:sp>
      <p:sp>
        <p:nvSpPr>
          <p:cNvPr name="TextBox 13" id="13"/>
          <p:cNvSpPr txBox="true"/>
          <p:nvPr/>
        </p:nvSpPr>
        <p:spPr>
          <a:xfrm rot="0">
            <a:off x="10200817" y="7862201"/>
            <a:ext cx="6353010" cy="804310"/>
          </a:xfrm>
          <a:prstGeom prst="rect">
            <a:avLst/>
          </a:prstGeom>
        </p:spPr>
        <p:txBody>
          <a:bodyPr anchor="t" rtlCol="false" tIns="0" lIns="0" bIns="0" rIns="0">
            <a:spAutoFit/>
          </a:bodyPr>
          <a:lstStyle/>
          <a:p>
            <a:pPr algn="ctr" marL="0" indent="0" lvl="0">
              <a:lnSpc>
                <a:spcPts val="6360"/>
              </a:lnSpc>
              <a:spcBef>
                <a:spcPct val="0"/>
              </a:spcBef>
            </a:pPr>
            <a:r>
              <a:rPr lang="en-US" sz="5436" strike="noStrike" u="none">
                <a:solidFill>
                  <a:srgbClr val="262626"/>
                </a:solidFill>
                <a:latin typeface="Pagkaki"/>
                <a:ea typeface="Pagkaki"/>
                <a:cs typeface="Pagkaki"/>
                <a:sym typeface="Pagkaki"/>
              </a:rPr>
              <a:t>HAPPY DESIGNING</a:t>
            </a:r>
          </a:p>
        </p:txBody>
      </p:sp>
      <p:sp>
        <p:nvSpPr>
          <p:cNvPr name="Freeform 14" id="14"/>
          <p:cNvSpPr/>
          <p:nvPr/>
        </p:nvSpPr>
        <p:spPr>
          <a:xfrm flipH="false" flipV="false" rot="0">
            <a:off x="1483479" y="1403282"/>
            <a:ext cx="6512229" cy="8107834"/>
          </a:xfrm>
          <a:custGeom>
            <a:avLst/>
            <a:gdLst/>
            <a:ahLst/>
            <a:cxnLst/>
            <a:rect r="r" b="b" t="t" l="l"/>
            <a:pathLst>
              <a:path h="8107834" w="6512229">
                <a:moveTo>
                  <a:pt x="0" y="0"/>
                </a:moveTo>
                <a:lnTo>
                  <a:pt x="6512229" y="0"/>
                </a:lnTo>
                <a:lnTo>
                  <a:pt x="6512229" y="8107833"/>
                </a:lnTo>
                <a:lnTo>
                  <a:pt x="0" y="8107833"/>
                </a:lnTo>
                <a:lnTo>
                  <a:pt x="0" y="0"/>
                </a:lnTo>
                <a:close/>
              </a:path>
            </a:pathLst>
          </a:custGeom>
          <a:blipFill>
            <a:blip r:embed="rId7"/>
            <a:stretch>
              <a:fillRect l="0" t="0" r="0" b="0"/>
            </a:stretch>
          </a:blipFill>
        </p:spPr>
      </p:sp>
      <p:sp>
        <p:nvSpPr>
          <p:cNvPr name="Freeform 15" id="15"/>
          <p:cNvSpPr/>
          <p:nvPr/>
        </p:nvSpPr>
        <p:spPr>
          <a:xfrm flipH="false" flipV="false" rot="865541">
            <a:off x="4942541" y="6923056"/>
            <a:ext cx="2083535" cy="1409228"/>
          </a:xfrm>
          <a:custGeom>
            <a:avLst/>
            <a:gdLst/>
            <a:ahLst/>
            <a:cxnLst/>
            <a:rect r="r" b="b" t="t" l="l"/>
            <a:pathLst>
              <a:path h="1409228" w="2083535">
                <a:moveTo>
                  <a:pt x="0" y="0"/>
                </a:moveTo>
                <a:lnTo>
                  <a:pt x="2083535" y="0"/>
                </a:lnTo>
                <a:lnTo>
                  <a:pt x="2083535" y="1409227"/>
                </a:lnTo>
                <a:lnTo>
                  <a:pt x="0" y="140922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pic>
        <p:nvPicPr>
          <p:cNvPr name="Picture 16" id="16"/>
          <p:cNvPicPr>
            <a:picLocks noChangeAspect="true"/>
          </p:cNvPicPr>
          <p:nvPr/>
        </p:nvPicPr>
        <p:blipFill>
          <a:blip r:embed="rId10"/>
          <a:srcRect l="0" t="0" r="0" b="0"/>
          <a:stretch>
            <a:fillRect/>
          </a:stretch>
        </p:blipFill>
        <p:spPr>
          <a:xfrm flipH="false" flipV="false" rot="0">
            <a:off x="3068235" y="3447481"/>
            <a:ext cx="1287546" cy="1287546"/>
          </a:xfrm>
          <a:prstGeom prst="rect">
            <a:avLst/>
          </a:prstGeom>
        </p:spPr>
      </p:pic>
    </p:spTree>
  </p:cSld>
  <p:clrMapOvr>
    <a:masterClrMapping/>
  </p:clrMapOvr>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sp>
        <p:nvSpPr>
          <p:cNvPr name="TextBox 2" id="2"/>
          <p:cNvSpPr txBox="true"/>
          <p:nvPr/>
        </p:nvSpPr>
        <p:spPr>
          <a:xfrm rot="0">
            <a:off x="1028700" y="1148407"/>
            <a:ext cx="4011616" cy="1833372"/>
          </a:xfrm>
          <a:prstGeom prst="rect">
            <a:avLst/>
          </a:prstGeom>
        </p:spPr>
        <p:txBody>
          <a:bodyPr anchor="t" rtlCol="false" tIns="0" lIns="0" bIns="0" rIns="0">
            <a:spAutoFit/>
          </a:bodyPr>
          <a:lstStyle/>
          <a:p>
            <a:pPr algn="l" marL="0" indent="0" lvl="0">
              <a:lnSpc>
                <a:spcPts val="7254"/>
              </a:lnSpc>
              <a:spcBef>
                <a:spcPct val="0"/>
              </a:spcBef>
            </a:pPr>
            <a:r>
              <a:rPr lang="en-US" sz="6200" spc="806" strike="noStrike" u="none">
                <a:solidFill>
                  <a:srgbClr val="FFFFFF"/>
                </a:solidFill>
                <a:latin typeface="Pagkaki"/>
                <a:ea typeface="Pagkaki"/>
                <a:cs typeface="Pagkaki"/>
                <a:sym typeface="Pagkaki"/>
              </a:rPr>
              <a:t>RESOURCE </a:t>
            </a:r>
          </a:p>
          <a:p>
            <a:pPr algn="l" marL="0" indent="0" lvl="0">
              <a:lnSpc>
                <a:spcPts val="7254"/>
              </a:lnSpc>
              <a:spcBef>
                <a:spcPct val="0"/>
              </a:spcBef>
            </a:pPr>
            <a:r>
              <a:rPr lang="en-US" sz="6200" spc="806" strike="noStrike" u="none">
                <a:solidFill>
                  <a:srgbClr val="FFFFFF"/>
                </a:solidFill>
                <a:latin typeface="Pagkaki"/>
                <a:ea typeface="Pagkaki"/>
                <a:cs typeface="Pagkaki"/>
                <a:sym typeface="Pagkaki"/>
              </a:rPr>
              <a:t>PAGE</a:t>
            </a:r>
          </a:p>
        </p:txBody>
      </p:sp>
      <p:sp>
        <p:nvSpPr>
          <p:cNvPr name="TextBox 3" id="3"/>
          <p:cNvSpPr txBox="true"/>
          <p:nvPr/>
        </p:nvSpPr>
        <p:spPr>
          <a:xfrm rot="0">
            <a:off x="1028700" y="4614635"/>
            <a:ext cx="3787611" cy="444246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Circe"/>
                <a:ea typeface="Circe"/>
                <a:cs typeface="Circe"/>
                <a:sym typeface="Circe"/>
              </a:rPr>
              <a:t>This presentation template</a:t>
            </a:r>
          </a:p>
          <a:p>
            <a:pPr algn="l" marL="0" indent="0" lvl="1">
              <a:lnSpc>
                <a:spcPts val="2940"/>
              </a:lnSpc>
              <a:spcBef>
                <a:spcPct val="0"/>
              </a:spcBef>
            </a:pPr>
            <a:r>
              <a:rPr lang="en-US" sz="2100" strike="noStrike" u="none">
                <a:solidFill>
                  <a:srgbClr val="FFFFFF"/>
                </a:solidFill>
                <a:latin typeface="Circe"/>
                <a:ea typeface="Circe"/>
                <a:cs typeface="Circe"/>
                <a:sym typeface="Circe"/>
              </a:rPr>
              <a:t>uses the following free fonts:</a:t>
            </a:r>
          </a:p>
          <a:p>
            <a:pPr algn="l" marL="0" indent="0" lvl="1">
              <a:lnSpc>
                <a:spcPts val="2940"/>
              </a:lnSpc>
              <a:spcBef>
                <a:spcPct val="0"/>
              </a:spcBef>
            </a:pPr>
          </a:p>
          <a:p>
            <a:pPr algn="l" marL="0" indent="0" lvl="1">
              <a:lnSpc>
                <a:spcPts val="2940"/>
              </a:lnSpc>
              <a:spcBef>
                <a:spcPct val="0"/>
              </a:spcBef>
            </a:pPr>
            <a:r>
              <a:rPr lang="en-US" sz="2100" strike="noStrike" u="none">
                <a:solidFill>
                  <a:srgbClr val="FFFFFF"/>
                </a:solidFill>
                <a:latin typeface="Circe"/>
                <a:ea typeface="Circe"/>
                <a:cs typeface="Circe"/>
                <a:sym typeface="Circe"/>
              </a:rPr>
              <a:t>Titles: Pagkaki</a:t>
            </a:r>
          </a:p>
          <a:p>
            <a:pPr algn="l" marL="0" indent="0" lvl="1">
              <a:lnSpc>
                <a:spcPts val="2940"/>
              </a:lnSpc>
              <a:spcBef>
                <a:spcPct val="0"/>
              </a:spcBef>
            </a:pPr>
            <a:r>
              <a:rPr lang="en-US" sz="2100" strike="noStrike" u="none">
                <a:solidFill>
                  <a:srgbClr val="FFFFFF"/>
                </a:solidFill>
                <a:latin typeface="Circe"/>
                <a:ea typeface="Circe"/>
                <a:cs typeface="Circe"/>
                <a:sym typeface="Circe"/>
              </a:rPr>
              <a:t>Headers: Circe</a:t>
            </a:r>
          </a:p>
          <a:p>
            <a:pPr algn="l" marL="0" indent="0" lvl="1">
              <a:lnSpc>
                <a:spcPts val="2940"/>
              </a:lnSpc>
              <a:spcBef>
                <a:spcPct val="0"/>
              </a:spcBef>
            </a:pPr>
            <a:r>
              <a:rPr lang="en-US" sz="2100" strike="noStrike" u="none">
                <a:solidFill>
                  <a:srgbClr val="FFFFFF"/>
                </a:solidFill>
                <a:latin typeface="Circe"/>
                <a:ea typeface="Circe"/>
                <a:cs typeface="Circe"/>
                <a:sym typeface="Circe"/>
              </a:rPr>
              <a:t>Body Copy: Circe</a:t>
            </a:r>
          </a:p>
          <a:p>
            <a:pPr algn="l" marL="0" indent="0" lvl="1">
              <a:lnSpc>
                <a:spcPts val="2940"/>
              </a:lnSpc>
              <a:spcBef>
                <a:spcPct val="0"/>
              </a:spcBef>
            </a:pPr>
          </a:p>
          <a:p>
            <a:pPr algn="l" marL="0" indent="0" lvl="1">
              <a:lnSpc>
                <a:spcPts val="2940"/>
              </a:lnSpc>
              <a:spcBef>
                <a:spcPct val="0"/>
              </a:spcBef>
            </a:pPr>
            <a:r>
              <a:rPr lang="en-US" sz="2100" strike="noStrike" u="none">
                <a:solidFill>
                  <a:srgbClr val="FFFFFF"/>
                </a:solidFill>
                <a:latin typeface="Circe"/>
                <a:ea typeface="Circe"/>
                <a:cs typeface="Circe"/>
                <a:sym typeface="Circe"/>
              </a:rPr>
              <a:t>You can find these fonts</a:t>
            </a:r>
          </a:p>
          <a:p>
            <a:pPr algn="l" marL="0" indent="0" lvl="1">
              <a:lnSpc>
                <a:spcPts val="2940"/>
              </a:lnSpc>
              <a:spcBef>
                <a:spcPct val="0"/>
              </a:spcBef>
            </a:pPr>
            <a:r>
              <a:rPr lang="en-US" sz="2100" strike="noStrike" u="none">
                <a:solidFill>
                  <a:srgbClr val="FFFFFF"/>
                </a:solidFill>
                <a:latin typeface="Circe"/>
                <a:ea typeface="Circe"/>
                <a:cs typeface="Circe"/>
                <a:sym typeface="Circe"/>
              </a:rPr>
              <a:t>online too. Happy designing! </a:t>
            </a:r>
          </a:p>
          <a:p>
            <a:pPr algn="l" marL="0" indent="0" lvl="1">
              <a:lnSpc>
                <a:spcPts val="2940"/>
              </a:lnSpc>
              <a:spcBef>
                <a:spcPct val="0"/>
              </a:spcBef>
            </a:pPr>
          </a:p>
          <a:p>
            <a:pPr algn="l" marL="0" indent="0" lvl="1">
              <a:lnSpc>
                <a:spcPts val="2940"/>
              </a:lnSpc>
              <a:spcBef>
                <a:spcPct val="0"/>
              </a:spcBef>
            </a:pPr>
            <a:r>
              <a:rPr lang="en-US" sz="2100" strike="noStrike" u="none">
                <a:solidFill>
                  <a:srgbClr val="FFFFFF"/>
                </a:solidFill>
                <a:latin typeface="Circe"/>
                <a:ea typeface="Circe"/>
                <a:cs typeface="Circe"/>
                <a:sym typeface="Circe"/>
              </a:rPr>
              <a:t>Don't forget to delete this</a:t>
            </a:r>
          </a:p>
          <a:p>
            <a:pPr algn="l" marL="0" indent="0" lvl="1">
              <a:lnSpc>
                <a:spcPts val="2940"/>
              </a:lnSpc>
              <a:spcBef>
                <a:spcPct val="0"/>
              </a:spcBef>
            </a:pPr>
            <a:r>
              <a:rPr lang="en-US" sz="2100" strike="noStrike" u="none">
                <a:solidFill>
                  <a:srgbClr val="FFFFFF"/>
                </a:solidFill>
                <a:latin typeface="Circe"/>
                <a:ea typeface="Circe"/>
                <a:cs typeface="Circe"/>
                <a:sym typeface="Circe"/>
              </a:rPr>
              <a:t>page before presenting. </a:t>
            </a:r>
          </a:p>
        </p:txBody>
      </p:sp>
      <p:sp>
        <p:nvSpPr>
          <p:cNvPr name="TextBox 4" id="4"/>
          <p:cNvSpPr txBox="true"/>
          <p:nvPr/>
        </p:nvSpPr>
        <p:spPr>
          <a:xfrm rot="0">
            <a:off x="1028700" y="3343910"/>
            <a:ext cx="4011616" cy="72771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Circe Bold"/>
                <a:ea typeface="Circe Bold"/>
                <a:cs typeface="Circe Bold"/>
                <a:sym typeface="Circe Bold"/>
              </a:rPr>
              <a:t>Use these design resources</a:t>
            </a:r>
          </a:p>
          <a:p>
            <a:pPr algn="l" marL="0" indent="0" lvl="1">
              <a:lnSpc>
                <a:spcPts val="2940"/>
              </a:lnSpc>
              <a:spcBef>
                <a:spcPct val="0"/>
              </a:spcBef>
            </a:pPr>
            <a:r>
              <a:rPr lang="en-US" sz="2100" strike="noStrike" u="none">
                <a:solidFill>
                  <a:srgbClr val="FFFFFF"/>
                </a:solidFill>
                <a:latin typeface="Circe Bold"/>
                <a:ea typeface="Circe Bold"/>
                <a:cs typeface="Circe Bold"/>
                <a:sym typeface="Circe Bold"/>
              </a:rPr>
              <a:t>in your Canva Presentation.</a:t>
            </a:r>
          </a:p>
        </p:txBody>
      </p:sp>
      <p:sp>
        <p:nvSpPr>
          <p:cNvPr name="Freeform 5" id="5"/>
          <p:cNvSpPr/>
          <p:nvPr/>
        </p:nvSpPr>
        <p:spPr>
          <a:xfrm flipH="false" flipV="false" rot="0">
            <a:off x="6101238" y="8010884"/>
            <a:ext cx="1356764" cy="1331325"/>
          </a:xfrm>
          <a:custGeom>
            <a:avLst/>
            <a:gdLst/>
            <a:ahLst/>
            <a:cxnLst/>
            <a:rect r="r" b="b" t="t" l="l"/>
            <a:pathLst>
              <a:path h="1331325" w="1356764">
                <a:moveTo>
                  <a:pt x="0" y="0"/>
                </a:moveTo>
                <a:lnTo>
                  <a:pt x="1356764" y="0"/>
                </a:lnTo>
                <a:lnTo>
                  <a:pt x="1356764" y="1331325"/>
                </a:lnTo>
                <a:lnTo>
                  <a:pt x="0" y="1331325"/>
                </a:lnTo>
                <a:lnTo>
                  <a:pt x="0" y="0"/>
                </a:lnTo>
                <a:close/>
              </a:path>
            </a:pathLst>
          </a:custGeom>
          <a:blipFill>
            <a:blip r:embed="rId2"/>
            <a:stretch>
              <a:fillRect l="0" t="0" r="0" b="0"/>
            </a:stretch>
          </a:blipFill>
          <a:ln cap="sq">
            <a:noFill/>
            <a:prstDash val="solid"/>
            <a:miter/>
          </a:ln>
        </p:spPr>
      </p:sp>
      <p:sp>
        <p:nvSpPr>
          <p:cNvPr name="Freeform 6" id="6"/>
          <p:cNvSpPr/>
          <p:nvPr/>
        </p:nvSpPr>
        <p:spPr>
          <a:xfrm flipH="false" flipV="false" rot="0">
            <a:off x="9662159" y="1232639"/>
            <a:ext cx="1347807" cy="866191"/>
          </a:xfrm>
          <a:custGeom>
            <a:avLst/>
            <a:gdLst/>
            <a:ahLst/>
            <a:cxnLst/>
            <a:rect r="r" b="b" t="t" l="l"/>
            <a:pathLst>
              <a:path h="866191" w="1347807">
                <a:moveTo>
                  <a:pt x="0" y="0"/>
                </a:moveTo>
                <a:lnTo>
                  <a:pt x="1347807" y="0"/>
                </a:lnTo>
                <a:lnTo>
                  <a:pt x="1347807" y="866191"/>
                </a:lnTo>
                <a:lnTo>
                  <a:pt x="0" y="866191"/>
                </a:lnTo>
                <a:lnTo>
                  <a:pt x="0" y="0"/>
                </a:lnTo>
                <a:close/>
              </a:path>
            </a:pathLst>
          </a:custGeom>
          <a:blipFill>
            <a:blip r:embed="rId3"/>
            <a:stretch>
              <a:fillRect l="0" t="0" r="0" b="0"/>
            </a:stretch>
          </a:blipFill>
        </p:spPr>
      </p:sp>
      <p:sp>
        <p:nvSpPr>
          <p:cNvPr name="Freeform 7" id="7"/>
          <p:cNvSpPr/>
          <p:nvPr/>
        </p:nvSpPr>
        <p:spPr>
          <a:xfrm flipH="false" flipV="false" rot="0">
            <a:off x="10330179" y="8127641"/>
            <a:ext cx="1340974" cy="1097811"/>
          </a:xfrm>
          <a:custGeom>
            <a:avLst/>
            <a:gdLst/>
            <a:ahLst/>
            <a:cxnLst/>
            <a:rect r="r" b="b" t="t" l="l"/>
            <a:pathLst>
              <a:path h="1097811" w="1340974">
                <a:moveTo>
                  <a:pt x="0" y="0"/>
                </a:moveTo>
                <a:lnTo>
                  <a:pt x="1340974" y="0"/>
                </a:lnTo>
                <a:lnTo>
                  <a:pt x="1340974" y="1097811"/>
                </a:lnTo>
                <a:lnTo>
                  <a:pt x="0" y="1097811"/>
                </a:lnTo>
                <a:lnTo>
                  <a:pt x="0" y="0"/>
                </a:lnTo>
                <a:close/>
              </a:path>
            </a:pathLst>
          </a:custGeom>
          <a:blipFill>
            <a:blip r:embed="rId4"/>
            <a:stretch>
              <a:fillRect l="0" t="0" r="0" b="0"/>
            </a:stretch>
          </a:blipFill>
        </p:spPr>
      </p:sp>
      <p:sp>
        <p:nvSpPr>
          <p:cNvPr name="Freeform 8" id="8"/>
          <p:cNvSpPr/>
          <p:nvPr/>
        </p:nvSpPr>
        <p:spPr>
          <a:xfrm flipH="false" flipV="false" rot="0">
            <a:off x="16561740" y="8108745"/>
            <a:ext cx="1064439" cy="1135604"/>
          </a:xfrm>
          <a:custGeom>
            <a:avLst/>
            <a:gdLst/>
            <a:ahLst/>
            <a:cxnLst/>
            <a:rect r="r" b="b" t="t" l="l"/>
            <a:pathLst>
              <a:path h="1135604" w="1064439">
                <a:moveTo>
                  <a:pt x="0" y="0"/>
                </a:moveTo>
                <a:lnTo>
                  <a:pt x="1064439" y="0"/>
                </a:lnTo>
                <a:lnTo>
                  <a:pt x="1064439" y="1135604"/>
                </a:lnTo>
                <a:lnTo>
                  <a:pt x="0" y="1135604"/>
                </a:lnTo>
                <a:lnTo>
                  <a:pt x="0" y="0"/>
                </a:lnTo>
                <a:close/>
              </a:path>
            </a:pathLst>
          </a:custGeom>
          <a:blipFill>
            <a:blip r:embed="rId5"/>
            <a:stretch>
              <a:fillRect l="0" t="0" r="0" b="0"/>
            </a:stretch>
          </a:blipFill>
        </p:spPr>
      </p:sp>
      <p:sp>
        <p:nvSpPr>
          <p:cNvPr name="Freeform 9" id="9"/>
          <p:cNvSpPr/>
          <p:nvPr/>
        </p:nvSpPr>
        <p:spPr>
          <a:xfrm flipH="false" flipV="false" rot="0">
            <a:off x="11625246" y="4728194"/>
            <a:ext cx="1102947" cy="1077211"/>
          </a:xfrm>
          <a:custGeom>
            <a:avLst/>
            <a:gdLst/>
            <a:ahLst/>
            <a:cxnLst/>
            <a:rect r="r" b="b" t="t" l="l"/>
            <a:pathLst>
              <a:path h="1077211" w="1102947">
                <a:moveTo>
                  <a:pt x="0" y="0"/>
                </a:moveTo>
                <a:lnTo>
                  <a:pt x="1102947" y="0"/>
                </a:lnTo>
                <a:lnTo>
                  <a:pt x="1102947" y="1077212"/>
                </a:lnTo>
                <a:lnTo>
                  <a:pt x="0" y="1077212"/>
                </a:lnTo>
                <a:lnTo>
                  <a:pt x="0" y="0"/>
                </a:lnTo>
                <a:close/>
              </a:path>
            </a:pathLst>
          </a:custGeom>
          <a:blipFill>
            <a:blip r:embed="rId6"/>
            <a:stretch>
              <a:fillRect l="0" t="0" r="0" b="0"/>
            </a:stretch>
          </a:blipFill>
          <a:ln cap="sq">
            <a:noFill/>
            <a:prstDash val="solid"/>
            <a:miter/>
          </a:ln>
        </p:spPr>
      </p:sp>
      <p:sp>
        <p:nvSpPr>
          <p:cNvPr name="Freeform 10" id="10"/>
          <p:cNvSpPr/>
          <p:nvPr/>
        </p:nvSpPr>
        <p:spPr>
          <a:xfrm flipH="true" flipV="false" rot="0">
            <a:off x="6289166" y="1122658"/>
            <a:ext cx="868054" cy="1086154"/>
          </a:xfrm>
          <a:custGeom>
            <a:avLst/>
            <a:gdLst/>
            <a:ahLst/>
            <a:cxnLst/>
            <a:rect r="r" b="b" t="t" l="l"/>
            <a:pathLst>
              <a:path h="1086154" w="868054">
                <a:moveTo>
                  <a:pt x="868054" y="0"/>
                </a:moveTo>
                <a:lnTo>
                  <a:pt x="0" y="0"/>
                </a:lnTo>
                <a:lnTo>
                  <a:pt x="0" y="1086154"/>
                </a:lnTo>
                <a:lnTo>
                  <a:pt x="868054" y="1086154"/>
                </a:lnTo>
                <a:lnTo>
                  <a:pt x="868054" y="0"/>
                </a:lnTo>
                <a:close/>
              </a:path>
            </a:pathLst>
          </a:custGeom>
          <a:blipFill>
            <a:blip r:embed="rId7"/>
            <a:stretch>
              <a:fillRect l="0" t="0" r="0" b="0"/>
            </a:stretch>
          </a:blipFill>
        </p:spPr>
      </p:sp>
      <p:sp>
        <p:nvSpPr>
          <p:cNvPr name="Freeform 11" id="11"/>
          <p:cNvSpPr/>
          <p:nvPr/>
        </p:nvSpPr>
        <p:spPr>
          <a:xfrm flipH="false" flipV="false" rot="0">
            <a:off x="13852359" y="4599949"/>
            <a:ext cx="1287466" cy="1333701"/>
          </a:xfrm>
          <a:custGeom>
            <a:avLst/>
            <a:gdLst/>
            <a:ahLst/>
            <a:cxnLst/>
            <a:rect r="r" b="b" t="t" l="l"/>
            <a:pathLst>
              <a:path h="1333701" w="1287466">
                <a:moveTo>
                  <a:pt x="0" y="0"/>
                </a:moveTo>
                <a:lnTo>
                  <a:pt x="1287466" y="0"/>
                </a:lnTo>
                <a:lnTo>
                  <a:pt x="1287466" y="1333702"/>
                </a:lnTo>
                <a:lnTo>
                  <a:pt x="0" y="1333702"/>
                </a:lnTo>
                <a:lnTo>
                  <a:pt x="0" y="0"/>
                </a:lnTo>
                <a:close/>
              </a:path>
            </a:pathLst>
          </a:custGeom>
          <a:blipFill>
            <a:blip r:embed="rId8"/>
            <a:stretch>
              <a:fillRect l="0" t="0" r="0" b="0"/>
            </a:stretch>
          </a:blipFill>
          <a:ln cap="sq">
            <a:noFill/>
            <a:prstDash val="solid"/>
            <a:miter/>
          </a:ln>
        </p:spPr>
      </p:sp>
      <p:sp>
        <p:nvSpPr>
          <p:cNvPr name="Freeform 12" id="12"/>
          <p:cNvSpPr/>
          <p:nvPr/>
        </p:nvSpPr>
        <p:spPr>
          <a:xfrm flipH="true" flipV="false" rot="0">
            <a:off x="14099368" y="1047793"/>
            <a:ext cx="1188097" cy="1235884"/>
          </a:xfrm>
          <a:custGeom>
            <a:avLst/>
            <a:gdLst/>
            <a:ahLst/>
            <a:cxnLst/>
            <a:rect r="r" b="b" t="t" l="l"/>
            <a:pathLst>
              <a:path h="1235884" w="1188097">
                <a:moveTo>
                  <a:pt x="1188097" y="0"/>
                </a:moveTo>
                <a:lnTo>
                  <a:pt x="0" y="0"/>
                </a:lnTo>
                <a:lnTo>
                  <a:pt x="0" y="1235884"/>
                </a:lnTo>
                <a:lnTo>
                  <a:pt x="1188097" y="1235884"/>
                </a:lnTo>
                <a:lnTo>
                  <a:pt x="1188097" y="0"/>
                </a:lnTo>
                <a:close/>
              </a:path>
            </a:pathLst>
          </a:custGeom>
          <a:blipFill>
            <a:blip r:embed="rId9"/>
            <a:stretch>
              <a:fillRect l="0" t="0" r="0" b="0"/>
            </a:stretch>
          </a:blipFill>
        </p:spPr>
      </p:sp>
      <p:sp>
        <p:nvSpPr>
          <p:cNvPr name="Freeform 13" id="13"/>
          <p:cNvSpPr/>
          <p:nvPr/>
        </p:nvSpPr>
        <p:spPr>
          <a:xfrm flipH="false" flipV="false" rot="0">
            <a:off x="16263992" y="4620601"/>
            <a:ext cx="1269996" cy="1292398"/>
          </a:xfrm>
          <a:custGeom>
            <a:avLst/>
            <a:gdLst/>
            <a:ahLst/>
            <a:cxnLst/>
            <a:rect r="r" b="b" t="t" l="l"/>
            <a:pathLst>
              <a:path h="1292398" w="1269996">
                <a:moveTo>
                  <a:pt x="0" y="0"/>
                </a:moveTo>
                <a:lnTo>
                  <a:pt x="1269996" y="0"/>
                </a:lnTo>
                <a:lnTo>
                  <a:pt x="1269996" y="1292398"/>
                </a:lnTo>
                <a:lnTo>
                  <a:pt x="0" y="1292398"/>
                </a:lnTo>
                <a:lnTo>
                  <a:pt x="0" y="0"/>
                </a:lnTo>
                <a:close/>
              </a:path>
            </a:pathLst>
          </a:custGeom>
          <a:blipFill>
            <a:blip r:embed="rId10"/>
            <a:stretch>
              <a:fillRect l="0" t="0" r="0" b="0"/>
            </a:stretch>
          </a:blipFill>
        </p:spPr>
      </p:sp>
      <p:sp>
        <p:nvSpPr>
          <p:cNvPr name="Freeform 14" id="14"/>
          <p:cNvSpPr/>
          <p:nvPr/>
        </p:nvSpPr>
        <p:spPr>
          <a:xfrm flipH="false" flipV="false" rot="0">
            <a:off x="14618453" y="8110518"/>
            <a:ext cx="1206028" cy="1132058"/>
          </a:xfrm>
          <a:custGeom>
            <a:avLst/>
            <a:gdLst/>
            <a:ahLst/>
            <a:cxnLst/>
            <a:rect r="r" b="b" t="t" l="l"/>
            <a:pathLst>
              <a:path h="1132058" w="1206028">
                <a:moveTo>
                  <a:pt x="0" y="0"/>
                </a:moveTo>
                <a:lnTo>
                  <a:pt x="1206027" y="0"/>
                </a:lnTo>
                <a:lnTo>
                  <a:pt x="1206027" y="1132058"/>
                </a:lnTo>
                <a:lnTo>
                  <a:pt x="0" y="1132058"/>
                </a:lnTo>
                <a:lnTo>
                  <a:pt x="0" y="0"/>
                </a:lnTo>
                <a:close/>
              </a:path>
            </a:pathLst>
          </a:custGeom>
          <a:blipFill>
            <a:blip r:embed="rId11"/>
            <a:stretch>
              <a:fillRect l="0" t="0" r="0" b="0"/>
            </a:stretch>
          </a:blipFill>
          <a:ln cap="sq">
            <a:noFill/>
            <a:prstDash val="solid"/>
            <a:miter/>
          </a:ln>
        </p:spPr>
      </p:sp>
      <p:sp>
        <p:nvSpPr>
          <p:cNvPr name="Freeform 15" id="15"/>
          <p:cNvSpPr/>
          <p:nvPr/>
        </p:nvSpPr>
        <p:spPr>
          <a:xfrm flipH="false" flipV="false" rot="0">
            <a:off x="9885461" y="2710821"/>
            <a:ext cx="1297724" cy="1540020"/>
          </a:xfrm>
          <a:custGeom>
            <a:avLst/>
            <a:gdLst/>
            <a:ahLst/>
            <a:cxnLst/>
            <a:rect r="r" b="b" t="t" l="l"/>
            <a:pathLst>
              <a:path h="1540020" w="1297724">
                <a:moveTo>
                  <a:pt x="0" y="0"/>
                </a:moveTo>
                <a:lnTo>
                  <a:pt x="1297723" y="0"/>
                </a:lnTo>
                <a:lnTo>
                  <a:pt x="1297723" y="1540021"/>
                </a:lnTo>
                <a:lnTo>
                  <a:pt x="0" y="1540021"/>
                </a:lnTo>
                <a:lnTo>
                  <a:pt x="0" y="0"/>
                </a:lnTo>
                <a:close/>
              </a:path>
            </a:pathLst>
          </a:custGeom>
          <a:blipFill>
            <a:blip r:embed="rId12"/>
            <a:stretch>
              <a:fillRect l="0" t="0" r="0" b="0"/>
            </a:stretch>
          </a:blipFill>
        </p:spPr>
      </p:sp>
      <p:sp>
        <p:nvSpPr>
          <p:cNvPr name="Freeform 16" id="16"/>
          <p:cNvSpPr/>
          <p:nvPr/>
        </p:nvSpPr>
        <p:spPr>
          <a:xfrm flipH="false" flipV="false" rot="0">
            <a:off x="8465968" y="2869760"/>
            <a:ext cx="976737" cy="1222144"/>
          </a:xfrm>
          <a:custGeom>
            <a:avLst/>
            <a:gdLst/>
            <a:ahLst/>
            <a:cxnLst/>
            <a:rect r="r" b="b" t="t" l="l"/>
            <a:pathLst>
              <a:path h="1222144" w="976737">
                <a:moveTo>
                  <a:pt x="0" y="0"/>
                </a:moveTo>
                <a:lnTo>
                  <a:pt x="976737" y="0"/>
                </a:lnTo>
                <a:lnTo>
                  <a:pt x="976737" y="1222143"/>
                </a:lnTo>
                <a:lnTo>
                  <a:pt x="0" y="1222143"/>
                </a:lnTo>
                <a:lnTo>
                  <a:pt x="0" y="0"/>
                </a:lnTo>
                <a:close/>
              </a:path>
            </a:pathLst>
          </a:custGeom>
          <a:blipFill>
            <a:blip r:embed="rId13"/>
            <a:stretch>
              <a:fillRect l="0" t="0" r="0" b="0"/>
            </a:stretch>
          </a:blipFill>
          <a:ln cap="sq">
            <a:noFill/>
            <a:prstDash val="solid"/>
            <a:miter/>
          </a:ln>
        </p:spPr>
      </p:sp>
      <p:sp>
        <p:nvSpPr>
          <p:cNvPr name="Freeform 17" id="17"/>
          <p:cNvSpPr/>
          <p:nvPr/>
        </p:nvSpPr>
        <p:spPr>
          <a:xfrm flipH="true" flipV="false" rot="0">
            <a:off x="6076168" y="2885685"/>
            <a:ext cx="1947045" cy="1190293"/>
          </a:xfrm>
          <a:custGeom>
            <a:avLst/>
            <a:gdLst/>
            <a:ahLst/>
            <a:cxnLst/>
            <a:rect r="r" b="b" t="t" l="l"/>
            <a:pathLst>
              <a:path h="1190293" w="1947045">
                <a:moveTo>
                  <a:pt x="1947045" y="0"/>
                </a:moveTo>
                <a:lnTo>
                  <a:pt x="0" y="0"/>
                </a:lnTo>
                <a:lnTo>
                  <a:pt x="0" y="1190293"/>
                </a:lnTo>
                <a:lnTo>
                  <a:pt x="1947045" y="1190293"/>
                </a:lnTo>
                <a:lnTo>
                  <a:pt x="1947045" y="0"/>
                </a:lnTo>
                <a:close/>
              </a:path>
            </a:pathLst>
          </a:custGeom>
          <a:blipFill>
            <a:blip r:embed="rId14"/>
            <a:stretch>
              <a:fillRect l="0" t="0" r="0" b="0"/>
            </a:stretch>
          </a:blipFill>
          <a:ln cap="sq">
            <a:noFill/>
            <a:prstDash val="solid"/>
            <a:miter/>
          </a:ln>
        </p:spPr>
      </p:sp>
      <p:sp>
        <p:nvSpPr>
          <p:cNvPr name="Freeform 18" id="18"/>
          <p:cNvSpPr/>
          <p:nvPr/>
        </p:nvSpPr>
        <p:spPr>
          <a:xfrm flipH="false" flipV="false" rot="0">
            <a:off x="10374404" y="6368487"/>
            <a:ext cx="1002508" cy="1374554"/>
          </a:xfrm>
          <a:custGeom>
            <a:avLst/>
            <a:gdLst/>
            <a:ahLst/>
            <a:cxnLst/>
            <a:rect r="r" b="b" t="t" l="l"/>
            <a:pathLst>
              <a:path h="1374554" w="1002508">
                <a:moveTo>
                  <a:pt x="0" y="0"/>
                </a:moveTo>
                <a:lnTo>
                  <a:pt x="1002508" y="0"/>
                </a:lnTo>
                <a:lnTo>
                  <a:pt x="1002508" y="1374554"/>
                </a:lnTo>
                <a:lnTo>
                  <a:pt x="0" y="1374554"/>
                </a:lnTo>
                <a:lnTo>
                  <a:pt x="0" y="0"/>
                </a:lnTo>
                <a:close/>
              </a:path>
            </a:pathLst>
          </a:custGeom>
          <a:blipFill>
            <a:blip r:embed="rId15"/>
            <a:stretch>
              <a:fillRect l="0" t="0" r="0" b="0"/>
            </a:stretch>
          </a:blipFill>
          <a:ln cap="sq">
            <a:noFill/>
            <a:prstDash val="solid"/>
            <a:miter/>
          </a:ln>
        </p:spPr>
      </p:sp>
      <p:sp>
        <p:nvSpPr>
          <p:cNvPr name="Freeform 19" id="19"/>
          <p:cNvSpPr/>
          <p:nvPr/>
        </p:nvSpPr>
        <p:spPr>
          <a:xfrm flipH="false" flipV="false" rot="0">
            <a:off x="15589492" y="2962299"/>
            <a:ext cx="1944496" cy="1037065"/>
          </a:xfrm>
          <a:custGeom>
            <a:avLst/>
            <a:gdLst/>
            <a:ahLst/>
            <a:cxnLst/>
            <a:rect r="r" b="b" t="t" l="l"/>
            <a:pathLst>
              <a:path h="1037065" w="1944496">
                <a:moveTo>
                  <a:pt x="0" y="0"/>
                </a:moveTo>
                <a:lnTo>
                  <a:pt x="1944496" y="0"/>
                </a:lnTo>
                <a:lnTo>
                  <a:pt x="1944496" y="1037065"/>
                </a:lnTo>
                <a:lnTo>
                  <a:pt x="0" y="1037065"/>
                </a:lnTo>
                <a:lnTo>
                  <a:pt x="0" y="0"/>
                </a:lnTo>
                <a:close/>
              </a:path>
            </a:pathLst>
          </a:custGeom>
          <a:blipFill>
            <a:blip r:embed="rId16"/>
            <a:stretch>
              <a:fillRect l="0" t="0" r="0" b="0"/>
            </a:stretch>
          </a:blipFill>
          <a:ln cap="sq">
            <a:noFill/>
            <a:prstDash val="solid"/>
            <a:miter/>
          </a:ln>
        </p:spPr>
      </p:sp>
      <p:sp>
        <p:nvSpPr>
          <p:cNvPr name="Freeform 20" id="20"/>
          <p:cNvSpPr/>
          <p:nvPr/>
        </p:nvSpPr>
        <p:spPr>
          <a:xfrm flipH="true" flipV="false" rot="0">
            <a:off x="11690814" y="1145695"/>
            <a:ext cx="1727706" cy="1040079"/>
          </a:xfrm>
          <a:custGeom>
            <a:avLst/>
            <a:gdLst/>
            <a:ahLst/>
            <a:cxnLst/>
            <a:rect r="r" b="b" t="t" l="l"/>
            <a:pathLst>
              <a:path h="1040079" w="1727706">
                <a:moveTo>
                  <a:pt x="1727706" y="0"/>
                </a:moveTo>
                <a:lnTo>
                  <a:pt x="0" y="0"/>
                </a:lnTo>
                <a:lnTo>
                  <a:pt x="0" y="1040079"/>
                </a:lnTo>
                <a:lnTo>
                  <a:pt x="1727706" y="1040079"/>
                </a:lnTo>
                <a:lnTo>
                  <a:pt x="1727706" y="0"/>
                </a:lnTo>
                <a:close/>
              </a:path>
            </a:pathLst>
          </a:custGeom>
          <a:blipFill>
            <a:blip r:embed="rId17"/>
            <a:stretch>
              <a:fillRect l="0" t="0" r="0" b="0"/>
            </a:stretch>
          </a:blipFill>
          <a:ln cap="sq">
            <a:noFill/>
            <a:prstDash val="solid"/>
            <a:miter/>
          </a:ln>
        </p:spPr>
      </p:sp>
      <p:sp>
        <p:nvSpPr>
          <p:cNvPr name="Freeform 21" id="21"/>
          <p:cNvSpPr/>
          <p:nvPr/>
        </p:nvSpPr>
        <p:spPr>
          <a:xfrm flipH="true" flipV="false" rot="0">
            <a:off x="12408413" y="8098235"/>
            <a:ext cx="1472780" cy="1156623"/>
          </a:xfrm>
          <a:custGeom>
            <a:avLst/>
            <a:gdLst/>
            <a:ahLst/>
            <a:cxnLst/>
            <a:rect r="r" b="b" t="t" l="l"/>
            <a:pathLst>
              <a:path h="1156623" w="1472780">
                <a:moveTo>
                  <a:pt x="1472780" y="0"/>
                </a:moveTo>
                <a:lnTo>
                  <a:pt x="0" y="0"/>
                </a:lnTo>
                <a:lnTo>
                  <a:pt x="0" y="1156623"/>
                </a:lnTo>
                <a:lnTo>
                  <a:pt x="1472780" y="1156623"/>
                </a:lnTo>
                <a:lnTo>
                  <a:pt x="1472780" y="0"/>
                </a:lnTo>
                <a:close/>
              </a:path>
            </a:pathLst>
          </a:custGeom>
          <a:blipFill>
            <a:blip r:embed="rId18"/>
            <a:stretch>
              <a:fillRect l="0" t="0" r="0" b="0"/>
            </a:stretch>
          </a:blipFill>
          <a:ln cap="sq">
            <a:noFill/>
            <a:prstDash val="solid"/>
            <a:miter/>
          </a:ln>
        </p:spPr>
      </p:sp>
      <p:sp>
        <p:nvSpPr>
          <p:cNvPr name="Freeform 22" id="22"/>
          <p:cNvSpPr/>
          <p:nvPr/>
        </p:nvSpPr>
        <p:spPr>
          <a:xfrm flipH="false" flipV="false" rot="0">
            <a:off x="8195262" y="8289861"/>
            <a:ext cx="1397658" cy="773371"/>
          </a:xfrm>
          <a:custGeom>
            <a:avLst/>
            <a:gdLst/>
            <a:ahLst/>
            <a:cxnLst/>
            <a:rect r="r" b="b" t="t" l="l"/>
            <a:pathLst>
              <a:path h="773371" w="1397658">
                <a:moveTo>
                  <a:pt x="0" y="0"/>
                </a:moveTo>
                <a:lnTo>
                  <a:pt x="1397658" y="0"/>
                </a:lnTo>
                <a:lnTo>
                  <a:pt x="1397658" y="773371"/>
                </a:lnTo>
                <a:lnTo>
                  <a:pt x="0" y="773371"/>
                </a:lnTo>
                <a:lnTo>
                  <a:pt x="0" y="0"/>
                </a:lnTo>
                <a:close/>
              </a:path>
            </a:pathLst>
          </a:custGeom>
          <a:blipFill>
            <a:blip r:embed="rId19"/>
            <a:stretch>
              <a:fillRect l="0" t="0" r="0" b="0"/>
            </a:stretch>
          </a:blipFill>
          <a:ln cap="sq">
            <a:noFill/>
            <a:prstDash val="solid"/>
            <a:miter/>
          </a:ln>
        </p:spPr>
      </p:sp>
      <p:sp>
        <p:nvSpPr>
          <p:cNvPr name="Freeform 23" id="23"/>
          <p:cNvSpPr/>
          <p:nvPr/>
        </p:nvSpPr>
        <p:spPr>
          <a:xfrm flipH="true" flipV="false" rot="0">
            <a:off x="14246038" y="6510919"/>
            <a:ext cx="1212562" cy="1089689"/>
          </a:xfrm>
          <a:custGeom>
            <a:avLst/>
            <a:gdLst/>
            <a:ahLst/>
            <a:cxnLst/>
            <a:rect r="r" b="b" t="t" l="l"/>
            <a:pathLst>
              <a:path h="1089689" w="1212562">
                <a:moveTo>
                  <a:pt x="1212562" y="0"/>
                </a:moveTo>
                <a:lnTo>
                  <a:pt x="0" y="0"/>
                </a:lnTo>
                <a:lnTo>
                  <a:pt x="0" y="1089689"/>
                </a:lnTo>
                <a:lnTo>
                  <a:pt x="1212562" y="1089689"/>
                </a:lnTo>
                <a:lnTo>
                  <a:pt x="1212562" y="0"/>
                </a:lnTo>
                <a:close/>
              </a:path>
            </a:pathLst>
          </a:custGeom>
          <a:blipFill>
            <a:blip r:embed="rId20"/>
            <a:stretch>
              <a:fillRect l="0" t="0" r="0" b="0"/>
            </a:stretch>
          </a:blipFill>
          <a:ln cap="sq">
            <a:noFill/>
            <a:prstDash val="solid"/>
            <a:miter/>
          </a:ln>
        </p:spPr>
      </p:sp>
      <p:sp>
        <p:nvSpPr>
          <p:cNvPr name="Freeform 24" id="24"/>
          <p:cNvSpPr/>
          <p:nvPr/>
        </p:nvSpPr>
        <p:spPr>
          <a:xfrm flipH="false" flipV="false" rot="0">
            <a:off x="8212061" y="6510812"/>
            <a:ext cx="1459693" cy="1089904"/>
          </a:xfrm>
          <a:custGeom>
            <a:avLst/>
            <a:gdLst/>
            <a:ahLst/>
            <a:cxnLst/>
            <a:rect r="r" b="b" t="t" l="l"/>
            <a:pathLst>
              <a:path h="1089904" w="1459693">
                <a:moveTo>
                  <a:pt x="0" y="0"/>
                </a:moveTo>
                <a:lnTo>
                  <a:pt x="1459693" y="0"/>
                </a:lnTo>
                <a:lnTo>
                  <a:pt x="1459693" y="1089904"/>
                </a:lnTo>
                <a:lnTo>
                  <a:pt x="0" y="1089904"/>
                </a:lnTo>
                <a:lnTo>
                  <a:pt x="0" y="0"/>
                </a:lnTo>
                <a:close/>
              </a:path>
            </a:pathLst>
          </a:custGeom>
          <a:blipFill>
            <a:blip r:embed="rId21"/>
            <a:stretch>
              <a:fillRect l="0" t="0" r="0" b="0"/>
            </a:stretch>
          </a:blipFill>
          <a:ln cap="sq">
            <a:noFill/>
            <a:prstDash val="solid"/>
            <a:miter/>
          </a:ln>
        </p:spPr>
      </p:sp>
      <p:sp>
        <p:nvSpPr>
          <p:cNvPr name="Freeform 25" id="25"/>
          <p:cNvSpPr/>
          <p:nvPr/>
        </p:nvSpPr>
        <p:spPr>
          <a:xfrm flipH="false" flipV="false" rot="0">
            <a:off x="6136189" y="4617599"/>
            <a:ext cx="413757" cy="1298402"/>
          </a:xfrm>
          <a:custGeom>
            <a:avLst/>
            <a:gdLst/>
            <a:ahLst/>
            <a:cxnLst/>
            <a:rect r="r" b="b" t="t" l="l"/>
            <a:pathLst>
              <a:path h="1298402" w="413757">
                <a:moveTo>
                  <a:pt x="0" y="0"/>
                </a:moveTo>
                <a:lnTo>
                  <a:pt x="413757" y="0"/>
                </a:lnTo>
                <a:lnTo>
                  <a:pt x="413757" y="1298402"/>
                </a:lnTo>
                <a:lnTo>
                  <a:pt x="0" y="1298402"/>
                </a:lnTo>
                <a:lnTo>
                  <a:pt x="0" y="0"/>
                </a:lnTo>
                <a:close/>
              </a:path>
            </a:pathLst>
          </a:custGeom>
          <a:blipFill>
            <a:blip r:embed="rId22"/>
            <a:stretch>
              <a:fillRect l="0" t="0" r="0" b="0"/>
            </a:stretch>
          </a:blipFill>
          <a:ln cap="sq">
            <a:noFill/>
            <a:prstDash val="solid"/>
            <a:miter/>
          </a:ln>
        </p:spPr>
      </p:sp>
      <p:sp>
        <p:nvSpPr>
          <p:cNvPr name="Freeform 26" id="26"/>
          <p:cNvSpPr/>
          <p:nvPr/>
        </p:nvSpPr>
        <p:spPr>
          <a:xfrm flipH="false" flipV="false" rot="0">
            <a:off x="16161250" y="6476884"/>
            <a:ext cx="1475479" cy="1157760"/>
          </a:xfrm>
          <a:custGeom>
            <a:avLst/>
            <a:gdLst/>
            <a:ahLst/>
            <a:cxnLst/>
            <a:rect r="r" b="b" t="t" l="l"/>
            <a:pathLst>
              <a:path h="1157760" w="1475479">
                <a:moveTo>
                  <a:pt x="0" y="0"/>
                </a:moveTo>
                <a:lnTo>
                  <a:pt x="1475480" y="0"/>
                </a:lnTo>
                <a:lnTo>
                  <a:pt x="1475480" y="1157760"/>
                </a:lnTo>
                <a:lnTo>
                  <a:pt x="0" y="1157760"/>
                </a:lnTo>
                <a:lnTo>
                  <a:pt x="0" y="0"/>
                </a:lnTo>
                <a:close/>
              </a:path>
            </a:pathLst>
          </a:custGeom>
          <a:blipFill>
            <a:blip r:embed="rId23"/>
            <a:stretch>
              <a:fillRect l="0" t="0" r="0" b="0"/>
            </a:stretch>
          </a:blipFill>
        </p:spPr>
      </p:sp>
      <p:sp>
        <p:nvSpPr>
          <p:cNvPr name="Freeform 27" id="27"/>
          <p:cNvSpPr/>
          <p:nvPr/>
        </p:nvSpPr>
        <p:spPr>
          <a:xfrm flipH="false" flipV="false" rot="0">
            <a:off x="9210732" y="4626318"/>
            <a:ext cx="1290348" cy="1280963"/>
          </a:xfrm>
          <a:custGeom>
            <a:avLst/>
            <a:gdLst/>
            <a:ahLst/>
            <a:cxnLst/>
            <a:rect r="r" b="b" t="t" l="l"/>
            <a:pathLst>
              <a:path h="1280963" w="1290348">
                <a:moveTo>
                  <a:pt x="0" y="0"/>
                </a:moveTo>
                <a:lnTo>
                  <a:pt x="1290348" y="0"/>
                </a:lnTo>
                <a:lnTo>
                  <a:pt x="1290348" y="1280964"/>
                </a:lnTo>
                <a:lnTo>
                  <a:pt x="0" y="1280964"/>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28" id="28"/>
          <p:cNvSpPr/>
          <p:nvPr/>
        </p:nvSpPr>
        <p:spPr>
          <a:xfrm flipH="false" flipV="false" rot="0">
            <a:off x="11625940" y="2996149"/>
            <a:ext cx="1421355" cy="969364"/>
          </a:xfrm>
          <a:custGeom>
            <a:avLst/>
            <a:gdLst/>
            <a:ahLst/>
            <a:cxnLst/>
            <a:rect r="r" b="b" t="t" l="l"/>
            <a:pathLst>
              <a:path h="969364" w="1421355">
                <a:moveTo>
                  <a:pt x="0" y="0"/>
                </a:moveTo>
                <a:lnTo>
                  <a:pt x="1421355" y="0"/>
                </a:lnTo>
                <a:lnTo>
                  <a:pt x="1421355" y="969365"/>
                </a:lnTo>
                <a:lnTo>
                  <a:pt x="0" y="969365"/>
                </a:lnTo>
                <a:lnTo>
                  <a:pt x="0" y="0"/>
                </a:lnTo>
                <a:close/>
              </a:path>
            </a:pathLst>
          </a:custGeom>
          <a:blipFill>
            <a:blip r:embed="rId26"/>
            <a:stretch>
              <a:fillRect l="0" t="0" r="0" b="0"/>
            </a:stretch>
          </a:blipFill>
        </p:spPr>
      </p:sp>
      <p:sp>
        <p:nvSpPr>
          <p:cNvPr name="Freeform 29" id="29"/>
          <p:cNvSpPr/>
          <p:nvPr/>
        </p:nvSpPr>
        <p:spPr>
          <a:xfrm flipH="false" flipV="false" rot="0">
            <a:off x="12079562" y="6362276"/>
            <a:ext cx="1463827" cy="1386976"/>
          </a:xfrm>
          <a:custGeom>
            <a:avLst/>
            <a:gdLst/>
            <a:ahLst/>
            <a:cxnLst/>
            <a:rect r="r" b="b" t="t" l="l"/>
            <a:pathLst>
              <a:path h="1386976" w="1463827">
                <a:moveTo>
                  <a:pt x="0" y="0"/>
                </a:moveTo>
                <a:lnTo>
                  <a:pt x="1463826" y="0"/>
                </a:lnTo>
                <a:lnTo>
                  <a:pt x="1463826" y="1386976"/>
                </a:lnTo>
                <a:lnTo>
                  <a:pt x="0" y="1386976"/>
                </a:lnTo>
                <a:lnTo>
                  <a:pt x="0" y="0"/>
                </a:lnTo>
                <a:close/>
              </a:path>
            </a:pathLst>
          </a:custGeom>
          <a:blipFill>
            <a:blip r:embed="rId27"/>
            <a:stretch>
              <a:fillRect l="0" t="0" r="0" b="0"/>
            </a:stretch>
          </a:blipFill>
        </p:spPr>
      </p:sp>
      <p:sp>
        <p:nvSpPr>
          <p:cNvPr name="Freeform 30" id="30"/>
          <p:cNvSpPr/>
          <p:nvPr/>
        </p:nvSpPr>
        <p:spPr>
          <a:xfrm flipH="false" flipV="false" rot="0">
            <a:off x="6049829" y="6586265"/>
            <a:ext cx="1459582" cy="938998"/>
          </a:xfrm>
          <a:custGeom>
            <a:avLst/>
            <a:gdLst/>
            <a:ahLst/>
            <a:cxnLst/>
            <a:rect r="r" b="b" t="t" l="l"/>
            <a:pathLst>
              <a:path h="938998" w="1459582">
                <a:moveTo>
                  <a:pt x="0" y="0"/>
                </a:moveTo>
                <a:lnTo>
                  <a:pt x="1459582" y="0"/>
                </a:lnTo>
                <a:lnTo>
                  <a:pt x="1459582" y="938998"/>
                </a:lnTo>
                <a:lnTo>
                  <a:pt x="0" y="938998"/>
                </a:lnTo>
                <a:lnTo>
                  <a:pt x="0" y="0"/>
                </a:lnTo>
                <a:close/>
              </a:path>
            </a:pathLst>
          </a:custGeom>
          <a:blipFill>
            <a:blip r:embed="rId28"/>
            <a:stretch>
              <a:fillRect l="0" t="0" r="0" b="0"/>
            </a:stretch>
          </a:blipFill>
        </p:spPr>
      </p:sp>
      <p:sp>
        <p:nvSpPr>
          <p:cNvPr name="Freeform 31" id="31"/>
          <p:cNvSpPr/>
          <p:nvPr/>
        </p:nvSpPr>
        <p:spPr>
          <a:xfrm flipH="false" flipV="false" rot="0">
            <a:off x="15968313" y="854254"/>
            <a:ext cx="1462475" cy="1851562"/>
          </a:xfrm>
          <a:custGeom>
            <a:avLst/>
            <a:gdLst/>
            <a:ahLst/>
            <a:cxnLst/>
            <a:rect r="r" b="b" t="t" l="l"/>
            <a:pathLst>
              <a:path h="1851562" w="1462475">
                <a:moveTo>
                  <a:pt x="0" y="0"/>
                </a:moveTo>
                <a:lnTo>
                  <a:pt x="1462475" y="0"/>
                </a:lnTo>
                <a:lnTo>
                  <a:pt x="1462475" y="1851562"/>
                </a:lnTo>
                <a:lnTo>
                  <a:pt x="0" y="1851562"/>
                </a:lnTo>
                <a:lnTo>
                  <a:pt x="0" y="0"/>
                </a:lnTo>
                <a:close/>
              </a:path>
            </a:pathLst>
          </a:custGeom>
          <a:blipFill>
            <a:blip r:embed="rId29"/>
            <a:stretch>
              <a:fillRect l="0" t="0" r="0" b="0"/>
            </a:stretch>
          </a:blipFill>
          <a:ln cap="sq">
            <a:noFill/>
            <a:prstDash val="solid"/>
            <a:miter/>
          </a:ln>
        </p:spPr>
      </p:sp>
      <p:sp>
        <p:nvSpPr>
          <p:cNvPr name="Freeform 32" id="32"/>
          <p:cNvSpPr/>
          <p:nvPr/>
        </p:nvSpPr>
        <p:spPr>
          <a:xfrm flipH="false" flipV="false" rot="0">
            <a:off x="7674112" y="4669619"/>
            <a:ext cx="412453" cy="1194362"/>
          </a:xfrm>
          <a:custGeom>
            <a:avLst/>
            <a:gdLst/>
            <a:ahLst/>
            <a:cxnLst/>
            <a:rect r="r" b="b" t="t" l="l"/>
            <a:pathLst>
              <a:path h="1194362" w="412453">
                <a:moveTo>
                  <a:pt x="0" y="0"/>
                </a:moveTo>
                <a:lnTo>
                  <a:pt x="412453" y="0"/>
                </a:lnTo>
                <a:lnTo>
                  <a:pt x="412453" y="1194362"/>
                </a:lnTo>
                <a:lnTo>
                  <a:pt x="0" y="1194362"/>
                </a:lnTo>
                <a:lnTo>
                  <a:pt x="0" y="0"/>
                </a:lnTo>
                <a:close/>
              </a:path>
            </a:pathLst>
          </a:custGeom>
          <a:blipFill>
            <a:blip r:embed="rId30"/>
            <a:stretch>
              <a:fillRect l="0" t="0" r="0" b="0"/>
            </a:stretch>
          </a:blipFill>
        </p:spPr>
      </p:sp>
      <p:sp>
        <p:nvSpPr>
          <p:cNvPr name="Freeform 33" id="33"/>
          <p:cNvSpPr/>
          <p:nvPr/>
        </p:nvSpPr>
        <p:spPr>
          <a:xfrm flipH="false" flipV="false" rot="0">
            <a:off x="13490051" y="2908723"/>
            <a:ext cx="1656685" cy="1144217"/>
          </a:xfrm>
          <a:custGeom>
            <a:avLst/>
            <a:gdLst/>
            <a:ahLst/>
            <a:cxnLst/>
            <a:rect r="r" b="b" t="t" l="l"/>
            <a:pathLst>
              <a:path h="1144217" w="1656685">
                <a:moveTo>
                  <a:pt x="0" y="0"/>
                </a:moveTo>
                <a:lnTo>
                  <a:pt x="1656685" y="0"/>
                </a:lnTo>
                <a:lnTo>
                  <a:pt x="1656685" y="1144217"/>
                </a:lnTo>
                <a:lnTo>
                  <a:pt x="0" y="1144217"/>
                </a:lnTo>
                <a:lnTo>
                  <a:pt x="0" y="0"/>
                </a:lnTo>
                <a:close/>
              </a:path>
            </a:pathLst>
          </a:custGeom>
          <a:blipFill>
            <a:blip r:embed="rId31"/>
            <a:stretch>
              <a:fillRect l="0" t="0" r="0" b="0"/>
            </a:stretch>
          </a:blipFill>
        </p:spPr>
      </p:sp>
      <p:sp>
        <p:nvSpPr>
          <p:cNvPr name="Freeform 34" id="34"/>
          <p:cNvSpPr/>
          <p:nvPr/>
        </p:nvSpPr>
        <p:spPr>
          <a:xfrm flipH="false" flipV="false" rot="0">
            <a:off x="7838068" y="954056"/>
            <a:ext cx="1143243" cy="1423357"/>
          </a:xfrm>
          <a:custGeom>
            <a:avLst/>
            <a:gdLst/>
            <a:ahLst/>
            <a:cxnLst/>
            <a:rect r="r" b="b" t="t" l="l"/>
            <a:pathLst>
              <a:path h="1423357" w="1143243">
                <a:moveTo>
                  <a:pt x="0" y="0"/>
                </a:moveTo>
                <a:lnTo>
                  <a:pt x="1143243" y="0"/>
                </a:lnTo>
                <a:lnTo>
                  <a:pt x="1143243" y="1423357"/>
                </a:lnTo>
                <a:lnTo>
                  <a:pt x="0" y="1423357"/>
                </a:lnTo>
                <a:lnTo>
                  <a:pt x="0" y="0"/>
                </a:lnTo>
                <a:close/>
              </a:path>
            </a:pathLst>
          </a:custGeom>
          <a:blipFill>
            <a:blip r:embed="rId32"/>
            <a:stretch>
              <a:fillRect l="0" t="0" r="0" b="0"/>
            </a:stretch>
          </a:blipFill>
        </p:spPr>
      </p:sp>
    </p:spTree>
  </p:cSld>
  <p:clrMapOvr>
    <a:masterClrMapping/>
  </p:clrMapOvr>
</p:sld>
</file>

<file path=ppt/slides/slide28.xml><?xml version="1.0" encoding="utf-8"?>
<p:sld xmlns:p="http://schemas.openxmlformats.org/presentationml/2006/main" xmlns:a="http://schemas.openxmlformats.org/drawingml/2006/main" xmlns:r="http://schemas.openxmlformats.org/officeDocument/2006/relationships">
  <p:cSld>
    <p:bg>
      <p:bgPr>
        <a:solidFill>
          <a:srgbClr val="262626"/>
        </a:solidFill>
      </p:bgPr>
    </p:bg>
    <p:spTree>
      <p:nvGrpSpPr>
        <p:cNvPr id="1" name=""/>
        <p:cNvGrpSpPr/>
        <p:nvPr/>
      </p:nvGrpSpPr>
      <p:grpSpPr>
        <a:xfrm>
          <a:off x="0" y="0"/>
          <a:ext cx="0" cy="0"/>
          <a:chOff x="0" y="0"/>
          <a:chExt cx="0" cy="0"/>
        </a:xfrm>
      </p:grpSpPr>
      <p:sp>
        <p:nvSpPr>
          <p:cNvPr name="Freeform 2" id="2"/>
          <p:cNvSpPr/>
          <p:nvPr/>
        </p:nvSpPr>
        <p:spPr>
          <a:xfrm flipH="false" flipV="false" rot="0">
            <a:off x="7539756" y="3953324"/>
            <a:ext cx="535414" cy="552685"/>
          </a:xfrm>
          <a:custGeom>
            <a:avLst/>
            <a:gdLst/>
            <a:ahLst/>
            <a:cxnLst/>
            <a:rect r="r" b="b" t="t" l="l"/>
            <a:pathLst>
              <a:path h="552685" w="535414">
                <a:moveTo>
                  <a:pt x="0" y="0"/>
                </a:moveTo>
                <a:lnTo>
                  <a:pt x="535414" y="0"/>
                </a:lnTo>
                <a:lnTo>
                  <a:pt x="535414" y="552686"/>
                </a:lnTo>
                <a:lnTo>
                  <a:pt x="0" y="55268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2815419" y="3803288"/>
            <a:ext cx="801592" cy="852757"/>
          </a:xfrm>
          <a:custGeom>
            <a:avLst/>
            <a:gdLst/>
            <a:ahLst/>
            <a:cxnLst/>
            <a:rect r="r" b="b" t="t" l="l"/>
            <a:pathLst>
              <a:path h="852757" w="801592">
                <a:moveTo>
                  <a:pt x="0" y="0"/>
                </a:moveTo>
                <a:lnTo>
                  <a:pt x="801592" y="0"/>
                </a:lnTo>
                <a:lnTo>
                  <a:pt x="801592" y="852758"/>
                </a:lnTo>
                <a:lnTo>
                  <a:pt x="0" y="85275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4" id="4"/>
          <p:cNvSpPr/>
          <p:nvPr/>
        </p:nvSpPr>
        <p:spPr>
          <a:xfrm flipH="false" flipV="false" rot="0">
            <a:off x="2334331" y="3907310"/>
            <a:ext cx="669832" cy="644713"/>
          </a:xfrm>
          <a:custGeom>
            <a:avLst/>
            <a:gdLst/>
            <a:ahLst/>
            <a:cxnLst/>
            <a:rect r="r" b="b" t="t" l="l"/>
            <a:pathLst>
              <a:path h="644713" w="669832">
                <a:moveTo>
                  <a:pt x="0" y="0"/>
                </a:moveTo>
                <a:lnTo>
                  <a:pt x="669832" y="0"/>
                </a:lnTo>
                <a:lnTo>
                  <a:pt x="669832" y="644714"/>
                </a:lnTo>
                <a:lnTo>
                  <a:pt x="0" y="64471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true" flipV="false" rot="0">
            <a:off x="930233" y="1906137"/>
            <a:ext cx="1351991" cy="1351991"/>
          </a:xfrm>
          <a:custGeom>
            <a:avLst/>
            <a:gdLst/>
            <a:ahLst/>
            <a:cxnLst/>
            <a:rect r="r" b="b" t="t" l="l"/>
            <a:pathLst>
              <a:path h="1351991" w="1351991">
                <a:moveTo>
                  <a:pt x="1351991" y="0"/>
                </a:moveTo>
                <a:lnTo>
                  <a:pt x="0" y="0"/>
                </a:lnTo>
                <a:lnTo>
                  <a:pt x="0" y="1351991"/>
                </a:lnTo>
                <a:lnTo>
                  <a:pt x="1351991" y="1351991"/>
                </a:lnTo>
                <a:lnTo>
                  <a:pt x="1351991" y="0"/>
                </a:lnTo>
                <a:close/>
              </a:path>
            </a:pathLst>
          </a:custGeom>
          <a:blipFill>
            <a:blip r:embed="rId8">
              <a:alphaModFix amt="50000"/>
            </a:blip>
            <a:stretch>
              <a:fillRect l="0" t="0" r="0" b="0"/>
            </a:stretch>
          </a:blipFill>
          <a:ln cap="sq">
            <a:noFill/>
            <a:prstDash val="solid"/>
            <a:miter/>
          </a:ln>
        </p:spPr>
      </p:sp>
      <p:sp>
        <p:nvSpPr>
          <p:cNvPr name="Freeform 6" id="6"/>
          <p:cNvSpPr/>
          <p:nvPr/>
        </p:nvSpPr>
        <p:spPr>
          <a:xfrm flipH="false" flipV="false" rot="-110070">
            <a:off x="3466904" y="898878"/>
            <a:ext cx="1393262" cy="414537"/>
          </a:xfrm>
          <a:custGeom>
            <a:avLst/>
            <a:gdLst/>
            <a:ahLst/>
            <a:cxnLst/>
            <a:rect r="r" b="b" t="t" l="l"/>
            <a:pathLst>
              <a:path h="414537" w="1393262">
                <a:moveTo>
                  <a:pt x="0" y="0"/>
                </a:moveTo>
                <a:lnTo>
                  <a:pt x="1393263" y="0"/>
                </a:lnTo>
                <a:lnTo>
                  <a:pt x="1393263" y="414537"/>
                </a:lnTo>
                <a:lnTo>
                  <a:pt x="0" y="41453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7" id="7"/>
          <p:cNvSpPr/>
          <p:nvPr/>
        </p:nvSpPr>
        <p:spPr>
          <a:xfrm flipH="false" flipV="false" rot="5400000">
            <a:off x="10147665" y="3956750"/>
            <a:ext cx="593297" cy="545833"/>
          </a:xfrm>
          <a:custGeom>
            <a:avLst/>
            <a:gdLst/>
            <a:ahLst/>
            <a:cxnLst/>
            <a:rect r="r" b="b" t="t" l="l"/>
            <a:pathLst>
              <a:path h="545833" w="593297">
                <a:moveTo>
                  <a:pt x="0" y="0"/>
                </a:moveTo>
                <a:lnTo>
                  <a:pt x="593297" y="0"/>
                </a:lnTo>
                <a:lnTo>
                  <a:pt x="593297" y="545834"/>
                </a:lnTo>
                <a:lnTo>
                  <a:pt x="0" y="54583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8" id="8"/>
          <p:cNvSpPr/>
          <p:nvPr/>
        </p:nvSpPr>
        <p:spPr>
          <a:xfrm flipH="false" flipV="false" rot="0">
            <a:off x="8806667" y="3886874"/>
            <a:ext cx="633232" cy="685586"/>
          </a:xfrm>
          <a:custGeom>
            <a:avLst/>
            <a:gdLst/>
            <a:ahLst/>
            <a:cxnLst/>
            <a:rect r="r" b="b" t="t" l="l"/>
            <a:pathLst>
              <a:path h="685586" w="633232">
                <a:moveTo>
                  <a:pt x="0" y="0"/>
                </a:moveTo>
                <a:lnTo>
                  <a:pt x="633232" y="0"/>
                </a:lnTo>
                <a:lnTo>
                  <a:pt x="633232" y="685586"/>
                </a:lnTo>
                <a:lnTo>
                  <a:pt x="0" y="685586"/>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9" id="9"/>
          <p:cNvSpPr/>
          <p:nvPr/>
        </p:nvSpPr>
        <p:spPr>
          <a:xfrm flipH="false" flipV="false" rot="0">
            <a:off x="11448728" y="3866699"/>
            <a:ext cx="635194" cy="725936"/>
          </a:xfrm>
          <a:custGeom>
            <a:avLst/>
            <a:gdLst/>
            <a:ahLst/>
            <a:cxnLst/>
            <a:rect r="r" b="b" t="t" l="l"/>
            <a:pathLst>
              <a:path h="725936" w="635194">
                <a:moveTo>
                  <a:pt x="0" y="0"/>
                </a:moveTo>
                <a:lnTo>
                  <a:pt x="635193" y="0"/>
                </a:lnTo>
                <a:lnTo>
                  <a:pt x="635193" y="725936"/>
                </a:lnTo>
                <a:lnTo>
                  <a:pt x="0" y="725936"/>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0" id="10"/>
          <p:cNvSpPr/>
          <p:nvPr/>
        </p:nvSpPr>
        <p:spPr>
          <a:xfrm flipH="false" flipV="false" rot="-5400000">
            <a:off x="6139350" y="766764"/>
            <a:ext cx="426304" cy="678766"/>
          </a:xfrm>
          <a:custGeom>
            <a:avLst/>
            <a:gdLst/>
            <a:ahLst/>
            <a:cxnLst/>
            <a:rect r="r" b="b" t="t" l="l"/>
            <a:pathLst>
              <a:path h="678766" w="426304">
                <a:moveTo>
                  <a:pt x="0" y="0"/>
                </a:moveTo>
                <a:lnTo>
                  <a:pt x="426304" y="0"/>
                </a:lnTo>
                <a:lnTo>
                  <a:pt x="426304" y="678766"/>
                </a:lnTo>
                <a:lnTo>
                  <a:pt x="0" y="678766"/>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11" id="11"/>
          <p:cNvSpPr/>
          <p:nvPr/>
        </p:nvSpPr>
        <p:spPr>
          <a:xfrm flipH="false" flipV="false" rot="0">
            <a:off x="12725120" y="8351234"/>
            <a:ext cx="1429181" cy="779553"/>
          </a:xfrm>
          <a:custGeom>
            <a:avLst/>
            <a:gdLst/>
            <a:ahLst/>
            <a:cxnLst/>
            <a:rect r="r" b="b" t="t" l="l"/>
            <a:pathLst>
              <a:path h="779553" w="1429181">
                <a:moveTo>
                  <a:pt x="0" y="0"/>
                </a:moveTo>
                <a:lnTo>
                  <a:pt x="1429181" y="0"/>
                </a:lnTo>
                <a:lnTo>
                  <a:pt x="1429181" y="779553"/>
                </a:lnTo>
                <a:lnTo>
                  <a:pt x="0" y="779553"/>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12" id="12"/>
          <p:cNvSpPr/>
          <p:nvPr/>
        </p:nvSpPr>
        <p:spPr>
          <a:xfrm flipH="false" flipV="false" rot="0">
            <a:off x="13229708" y="909013"/>
            <a:ext cx="1159613" cy="394268"/>
          </a:xfrm>
          <a:custGeom>
            <a:avLst/>
            <a:gdLst/>
            <a:ahLst/>
            <a:cxnLst/>
            <a:rect r="r" b="b" t="t" l="l"/>
            <a:pathLst>
              <a:path h="394268" w="1159613">
                <a:moveTo>
                  <a:pt x="0" y="0"/>
                </a:moveTo>
                <a:lnTo>
                  <a:pt x="1159613" y="0"/>
                </a:lnTo>
                <a:lnTo>
                  <a:pt x="1159613" y="394268"/>
                </a:lnTo>
                <a:lnTo>
                  <a:pt x="0" y="394268"/>
                </a:lnTo>
                <a:lnTo>
                  <a:pt x="0" y="0"/>
                </a:lnTo>
                <a:close/>
              </a:path>
            </a:pathLst>
          </a:custGeom>
          <a:blipFill>
            <a:blip r:embed="rId21"/>
            <a:stretch>
              <a:fillRect l="0" t="0" r="0" b="0"/>
            </a:stretch>
          </a:blipFill>
        </p:spPr>
      </p:sp>
      <p:sp>
        <p:nvSpPr>
          <p:cNvPr name="Freeform 13" id="13"/>
          <p:cNvSpPr/>
          <p:nvPr/>
        </p:nvSpPr>
        <p:spPr>
          <a:xfrm flipH="false" flipV="false" rot="-5400000">
            <a:off x="5278331" y="688152"/>
            <a:ext cx="322901" cy="835990"/>
          </a:xfrm>
          <a:custGeom>
            <a:avLst/>
            <a:gdLst/>
            <a:ahLst/>
            <a:cxnLst/>
            <a:rect r="r" b="b" t="t" l="l"/>
            <a:pathLst>
              <a:path h="835990" w="322901">
                <a:moveTo>
                  <a:pt x="0" y="0"/>
                </a:moveTo>
                <a:lnTo>
                  <a:pt x="322901" y="0"/>
                </a:lnTo>
                <a:lnTo>
                  <a:pt x="322901" y="835990"/>
                </a:lnTo>
                <a:lnTo>
                  <a:pt x="0" y="835990"/>
                </a:lnTo>
                <a:lnTo>
                  <a:pt x="0" y="0"/>
                </a:lnTo>
                <a:close/>
              </a:path>
            </a:pathLst>
          </a:custGeom>
          <a:blipFill>
            <a:blip r:embed="rId22"/>
            <a:stretch>
              <a:fillRect l="0" t="0" r="0" b="0"/>
            </a:stretch>
          </a:blipFill>
          <a:ln cap="sq">
            <a:noFill/>
            <a:prstDash val="solid"/>
            <a:miter/>
          </a:ln>
        </p:spPr>
      </p:sp>
      <p:pic>
        <p:nvPicPr>
          <p:cNvPr name="Picture 14" id="14"/>
          <p:cNvPicPr>
            <a:picLocks noChangeAspect="true"/>
          </p:cNvPicPr>
          <p:nvPr/>
        </p:nvPicPr>
        <p:blipFill>
          <a:blip r:embed="rId23"/>
          <a:srcRect l="0" t="0" r="0" b="0"/>
          <a:stretch>
            <a:fillRect/>
          </a:stretch>
        </p:blipFill>
        <p:spPr>
          <a:xfrm flipH="false" flipV="false" rot="-5400000">
            <a:off x="14401578" y="5291058"/>
            <a:ext cx="934228" cy="993860"/>
          </a:xfrm>
          <a:prstGeom prst="rect">
            <a:avLst/>
          </a:prstGeom>
          <a:ln cap="sq">
            <a:noFill/>
            <a:prstDash val="solid"/>
          </a:ln>
        </p:spPr>
      </p:pic>
      <p:sp>
        <p:nvSpPr>
          <p:cNvPr name="Freeform 15" id="15"/>
          <p:cNvSpPr/>
          <p:nvPr/>
        </p:nvSpPr>
        <p:spPr>
          <a:xfrm flipH="false" flipV="false" rot="0">
            <a:off x="13828443" y="7003672"/>
            <a:ext cx="2005618" cy="506874"/>
          </a:xfrm>
          <a:custGeom>
            <a:avLst/>
            <a:gdLst/>
            <a:ahLst/>
            <a:cxnLst/>
            <a:rect r="r" b="b" t="t" l="l"/>
            <a:pathLst>
              <a:path h="506874" w="2005618">
                <a:moveTo>
                  <a:pt x="0" y="0"/>
                </a:moveTo>
                <a:lnTo>
                  <a:pt x="2005618" y="0"/>
                </a:lnTo>
                <a:lnTo>
                  <a:pt x="2005618" y="506875"/>
                </a:lnTo>
                <a:lnTo>
                  <a:pt x="0" y="506875"/>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a:ln cap="sq">
            <a:noFill/>
            <a:prstDash val="solid"/>
            <a:miter/>
          </a:ln>
        </p:spPr>
      </p:sp>
      <p:sp>
        <p:nvSpPr>
          <p:cNvPr name="Freeform 16" id="16"/>
          <p:cNvSpPr/>
          <p:nvPr/>
        </p:nvSpPr>
        <p:spPr>
          <a:xfrm flipH="false" flipV="false" rot="0">
            <a:off x="10691963" y="8322049"/>
            <a:ext cx="1477108" cy="837923"/>
          </a:xfrm>
          <a:custGeom>
            <a:avLst/>
            <a:gdLst/>
            <a:ahLst/>
            <a:cxnLst/>
            <a:rect r="r" b="b" t="t" l="l"/>
            <a:pathLst>
              <a:path h="837923" w="1477108">
                <a:moveTo>
                  <a:pt x="0" y="0"/>
                </a:moveTo>
                <a:lnTo>
                  <a:pt x="1477108" y="0"/>
                </a:lnTo>
                <a:lnTo>
                  <a:pt x="1477108" y="837923"/>
                </a:lnTo>
                <a:lnTo>
                  <a:pt x="0" y="837923"/>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a:ln cap="sq">
            <a:noFill/>
            <a:prstDash val="solid"/>
            <a:miter/>
          </a:ln>
        </p:spPr>
      </p:sp>
      <p:sp>
        <p:nvSpPr>
          <p:cNvPr name="Freeform 17" id="17"/>
          <p:cNvSpPr/>
          <p:nvPr/>
        </p:nvSpPr>
        <p:spPr>
          <a:xfrm flipH="false" flipV="false" rot="5400000">
            <a:off x="2504149" y="490481"/>
            <a:ext cx="370938" cy="1231331"/>
          </a:xfrm>
          <a:custGeom>
            <a:avLst/>
            <a:gdLst/>
            <a:ahLst/>
            <a:cxnLst/>
            <a:rect r="r" b="b" t="t" l="l"/>
            <a:pathLst>
              <a:path h="1231331" w="370938">
                <a:moveTo>
                  <a:pt x="0" y="0"/>
                </a:moveTo>
                <a:lnTo>
                  <a:pt x="370939" y="0"/>
                </a:lnTo>
                <a:lnTo>
                  <a:pt x="370939" y="1231331"/>
                </a:lnTo>
                <a:lnTo>
                  <a:pt x="0" y="1231331"/>
                </a:lnTo>
                <a:lnTo>
                  <a:pt x="0" y="0"/>
                </a:lnTo>
                <a:close/>
              </a:path>
            </a:pathLst>
          </a:custGeom>
          <a:blipFill>
            <a:blip r:embed="rId28"/>
            <a:stretch>
              <a:fillRect l="0" t="0" r="0" b="0"/>
            </a:stretch>
          </a:blipFill>
          <a:ln cap="sq">
            <a:noFill/>
            <a:prstDash val="solid"/>
            <a:miter/>
          </a:ln>
        </p:spPr>
      </p:sp>
      <p:pic>
        <p:nvPicPr>
          <p:cNvPr name="Picture 18" id="18"/>
          <p:cNvPicPr>
            <a:picLocks noChangeAspect="true"/>
          </p:cNvPicPr>
          <p:nvPr/>
        </p:nvPicPr>
        <p:blipFill>
          <a:blip r:embed="rId29"/>
          <a:srcRect l="0" t="0" r="0" b="0"/>
          <a:stretch>
            <a:fillRect/>
          </a:stretch>
        </p:blipFill>
        <p:spPr>
          <a:xfrm flipH="false" flipV="false" rot="0">
            <a:off x="16963782" y="5499335"/>
            <a:ext cx="586097" cy="577306"/>
          </a:xfrm>
          <a:prstGeom prst="rect">
            <a:avLst/>
          </a:prstGeom>
        </p:spPr>
      </p:pic>
      <p:sp>
        <p:nvSpPr>
          <p:cNvPr name="Freeform 19" id="19"/>
          <p:cNvSpPr/>
          <p:nvPr/>
        </p:nvSpPr>
        <p:spPr>
          <a:xfrm flipH="false" flipV="false" rot="0">
            <a:off x="901282" y="872771"/>
            <a:ext cx="1017329" cy="466752"/>
          </a:xfrm>
          <a:custGeom>
            <a:avLst/>
            <a:gdLst/>
            <a:ahLst/>
            <a:cxnLst/>
            <a:rect r="r" b="b" t="t" l="l"/>
            <a:pathLst>
              <a:path h="466752" w="1017329">
                <a:moveTo>
                  <a:pt x="0" y="0"/>
                </a:moveTo>
                <a:lnTo>
                  <a:pt x="1017329" y="0"/>
                </a:lnTo>
                <a:lnTo>
                  <a:pt x="1017329" y="466752"/>
                </a:lnTo>
                <a:lnTo>
                  <a:pt x="0" y="466752"/>
                </a:lnTo>
                <a:lnTo>
                  <a:pt x="0" y="0"/>
                </a:lnTo>
                <a:close/>
              </a:path>
            </a:pathLst>
          </a:custGeom>
          <a:blipFill>
            <a:blip r:embed="rId30"/>
            <a:stretch>
              <a:fillRect l="0" t="0" r="0" b="0"/>
            </a:stretch>
          </a:blipFill>
        </p:spPr>
      </p:sp>
      <p:sp>
        <p:nvSpPr>
          <p:cNvPr name="Freeform 20" id="20"/>
          <p:cNvSpPr/>
          <p:nvPr/>
        </p:nvSpPr>
        <p:spPr>
          <a:xfrm flipH="false" flipV="false" rot="-312983">
            <a:off x="4196818" y="1979179"/>
            <a:ext cx="758214" cy="1205907"/>
          </a:xfrm>
          <a:custGeom>
            <a:avLst/>
            <a:gdLst/>
            <a:ahLst/>
            <a:cxnLst/>
            <a:rect r="r" b="b" t="t" l="l"/>
            <a:pathLst>
              <a:path h="1205907" w="758214">
                <a:moveTo>
                  <a:pt x="0" y="0"/>
                </a:moveTo>
                <a:lnTo>
                  <a:pt x="758214" y="0"/>
                </a:lnTo>
                <a:lnTo>
                  <a:pt x="758214" y="1205907"/>
                </a:lnTo>
                <a:lnTo>
                  <a:pt x="0" y="1205907"/>
                </a:lnTo>
                <a:lnTo>
                  <a:pt x="0" y="0"/>
                </a:lnTo>
                <a:close/>
              </a:path>
            </a:pathLst>
          </a:custGeom>
          <a:blipFill>
            <a:blip r:embed="rId31"/>
            <a:stretch>
              <a:fillRect l="0" t="0" r="0" b="0"/>
            </a:stretch>
          </a:blipFill>
        </p:spPr>
      </p:sp>
      <p:sp>
        <p:nvSpPr>
          <p:cNvPr name="Freeform 21" id="21"/>
          <p:cNvSpPr/>
          <p:nvPr/>
        </p:nvSpPr>
        <p:spPr>
          <a:xfrm flipH="false" flipV="false" rot="0">
            <a:off x="16963782" y="3975690"/>
            <a:ext cx="509867" cy="507955"/>
          </a:xfrm>
          <a:custGeom>
            <a:avLst/>
            <a:gdLst/>
            <a:ahLst/>
            <a:cxnLst/>
            <a:rect r="r" b="b" t="t" l="l"/>
            <a:pathLst>
              <a:path h="507955" w="509867">
                <a:moveTo>
                  <a:pt x="0" y="0"/>
                </a:moveTo>
                <a:lnTo>
                  <a:pt x="509867" y="0"/>
                </a:lnTo>
                <a:lnTo>
                  <a:pt x="509867" y="507954"/>
                </a:lnTo>
                <a:lnTo>
                  <a:pt x="0" y="507954"/>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a:ln cap="sq">
            <a:noFill/>
            <a:prstDash val="solid"/>
            <a:miter/>
          </a:ln>
        </p:spPr>
      </p:sp>
      <p:pic>
        <p:nvPicPr>
          <p:cNvPr name="Picture 22" id="22"/>
          <p:cNvPicPr>
            <a:picLocks noChangeAspect="true"/>
          </p:cNvPicPr>
          <p:nvPr/>
        </p:nvPicPr>
        <p:blipFill>
          <a:blip r:embed="rId34"/>
          <a:srcRect l="0" t="0" r="0" b="0"/>
          <a:stretch>
            <a:fillRect/>
          </a:stretch>
        </p:blipFill>
        <p:spPr>
          <a:xfrm flipH="false" flipV="false" rot="0">
            <a:off x="9046754" y="5394150"/>
            <a:ext cx="787675" cy="787675"/>
          </a:xfrm>
          <a:prstGeom prst="rect">
            <a:avLst/>
          </a:prstGeom>
        </p:spPr>
      </p:pic>
      <p:sp>
        <p:nvSpPr>
          <p:cNvPr name="Freeform 23" id="23"/>
          <p:cNvSpPr/>
          <p:nvPr/>
        </p:nvSpPr>
        <p:spPr>
          <a:xfrm flipH="false" flipV="false" rot="0">
            <a:off x="7879453" y="2082894"/>
            <a:ext cx="765084" cy="998478"/>
          </a:xfrm>
          <a:custGeom>
            <a:avLst/>
            <a:gdLst/>
            <a:ahLst/>
            <a:cxnLst/>
            <a:rect r="r" b="b" t="t" l="l"/>
            <a:pathLst>
              <a:path h="998478" w="765084">
                <a:moveTo>
                  <a:pt x="0" y="0"/>
                </a:moveTo>
                <a:lnTo>
                  <a:pt x="765085" y="0"/>
                </a:lnTo>
                <a:lnTo>
                  <a:pt x="765085" y="998478"/>
                </a:lnTo>
                <a:lnTo>
                  <a:pt x="0" y="998478"/>
                </a:lnTo>
                <a:lnTo>
                  <a:pt x="0" y="0"/>
                </a:lnTo>
                <a:close/>
              </a:path>
            </a:pathLst>
          </a:custGeom>
          <a:blipFill>
            <a:blip r:embed="rId35"/>
            <a:stretch>
              <a:fillRect l="0" t="0" r="0" b="0"/>
            </a:stretch>
          </a:blipFill>
        </p:spPr>
      </p:sp>
      <p:sp>
        <p:nvSpPr>
          <p:cNvPr name="Freeform 24" id="24"/>
          <p:cNvSpPr/>
          <p:nvPr/>
        </p:nvSpPr>
        <p:spPr>
          <a:xfrm flipH="false" flipV="false" rot="0">
            <a:off x="6657540" y="2082894"/>
            <a:ext cx="796286" cy="998478"/>
          </a:xfrm>
          <a:custGeom>
            <a:avLst/>
            <a:gdLst/>
            <a:ahLst/>
            <a:cxnLst/>
            <a:rect r="r" b="b" t="t" l="l"/>
            <a:pathLst>
              <a:path h="998478" w="796286">
                <a:moveTo>
                  <a:pt x="0" y="0"/>
                </a:moveTo>
                <a:lnTo>
                  <a:pt x="796286" y="0"/>
                </a:lnTo>
                <a:lnTo>
                  <a:pt x="796286" y="998478"/>
                </a:lnTo>
                <a:lnTo>
                  <a:pt x="0" y="998478"/>
                </a:lnTo>
                <a:lnTo>
                  <a:pt x="0" y="0"/>
                </a:lnTo>
                <a:close/>
              </a:path>
            </a:pathLst>
          </a:custGeom>
          <a:blipFill>
            <a:blip r:embed="rId36"/>
            <a:stretch>
              <a:fillRect l="0" t="0" r="0" b="0"/>
            </a:stretch>
          </a:blipFill>
          <a:ln cap="sq">
            <a:noFill/>
            <a:prstDash val="solid"/>
            <a:miter/>
          </a:ln>
        </p:spPr>
      </p:sp>
      <p:sp>
        <p:nvSpPr>
          <p:cNvPr name="Freeform 25" id="25"/>
          <p:cNvSpPr/>
          <p:nvPr/>
        </p:nvSpPr>
        <p:spPr>
          <a:xfrm flipH="false" flipV="false" rot="-5400000">
            <a:off x="9083690" y="2111677"/>
            <a:ext cx="913860" cy="940911"/>
          </a:xfrm>
          <a:custGeom>
            <a:avLst/>
            <a:gdLst/>
            <a:ahLst/>
            <a:cxnLst/>
            <a:rect r="r" b="b" t="t" l="l"/>
            <a:pathLst>
              <a:path h="940911" w="913860">
                <a:moveTo>
                  <a:pt x="0" y="0"/>
                </a:moveTo>
                <a:lnTo>
                  <a:pt x="913860" y="0"/>
                </a:lnTo>
                <a:lnTo>
                  <a:pt x="913860" y="940911"/>
                </a:lnTo>
                <a:lnTo>
                  <a:pt x="0" y="940911"/>
                </a:lnTo>
                <a:lnTo>
                  <a:pt x="0" y="0"/>
                </a:lnTo>
                <a:close/>
              </a:path>
            </a:pathLst>
          </a:custGeom>
          <a:blipFill>
            <a:blip r:embed="rId37"/>
            <a:stretch>
              <a:fillRect l="0" t="0" r="0" b="0"/>
            </a:stretch>
          </a:blipFill>
          <a:ln cap="sq">
            <a:noFill/>
            <a:prstDash val="solid"/>
            <a:miter/>
          </a:ln>
        </p:spPr>
      </p:sp>
      <p:sp>
        <p:nvSpPr>
          <p:cNvPr name="Freeform 26" id="26"/>
          <p:cNvSpPr/>
          <p:nvPr/>
        </p:nvSpPr>
        <p:spPr>
          <a:xfrm flipH="false" flipV="false" rot="0">
            <a:off x="5433908" y="2051456"/>
            <a:ext cx="798005" cy="1061353"/>
          </a:xfrm>
          <a:custGeom>
            <a:avLst/>
            <a:gdLst/>
            <a:ahLst/>
            <a:cxnLst/>
            <a:rect r="r" b="b" t="t" l="l"/>
            <a:pathLst>
              <a:path h="1061353" w="798005">
                <a:moveTo>
                  <a:pt x="0" y="0"/>
                </a:moveTo>
                <a:lnTo>
                  <a:pt x="798005" y="0"/>
                </a:lnTo>
                <a:lnTo>
                  <a:pt x="798005" y="1061353"/>
                </a:lnTo>
                <a:lnTo>
                  <a:pt x="0" y="1061353"/>
                </a:lnTo>
                <a:lnTo>
                  <a:pt x="0" y="0"/>
                </a:lnTo>
                <a:close/>
              </a:path>
            </a:pathLst>
          </a:custGeom>
          <a:blipFill>
            <a:blip r:embed="rId38"/>
            <a:stretch>
              <a:fillRect l="0" t="0" r="0" b="0"/>
            </a:stretch>
          </a:blipFill>
          <a:ln cap="sq">
            <a:noFill/>
            <a:prstDash val="solid"/>
            <a:miter/>
          </a:ln>
        </p:spPr>
      </p:sp>
      <p:sp>
        <p:nvSpPr>
          <p:cNvPr name="Freeform 27" id="27"/>
          <p:cNvSpPr/>
          <p:nvPr/>
        </p:nvSpPr>
        <p:spPr>
          <a:xfrm flipH="false" flipV="false" rot="5400000">
            <a:off x="4874741" y="5361206"/>
            <a:ext cx="507870" cy="853564"/>
          </a:xfrm>
          <a:custGeom>
            <a:avLst/>
            <a:gdLst/>
            <a:ahLst/>
            <a:cxnLst/>
            <a:rect r="r" b="b" t="t" l="l"/>
            <a:pathLst>
              <a:path h="853564" w="507870">
                <a:moveTo>
                  <a:pt x="0" y="0"/>
                </a:moveTo>
                <a:lnTo>
                  <a:pt x="507871" y="0"/>
                </a:lnTo>
                <a:lnTo>
                  <a:pt x="507871" y="853564"/>
                </a:lnTo>
                <a:lnTo>
                  <a:pt x="0" y="853564"/>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a:ln cap="sq">
            <a:noFill/>
            <a:prstDash val="solid"/>
            <a:miter/>
          </a:ln>
        </p:spPr>
      </p:sp>
      <p:pic>
        <p:nvPicPr>
          <p:cNvPr name="Picture 28" id="28"/>
          <p:cNvPicPr>
            <a:picLocks noChangeAspect="true"/>
          </p:cNvPicPr>
          <p:nvPr/>
        </p:nvPicPr>
        <p:blipFill>
          <a:blip r:embed="rId41"/>
          <a:srcRect l="0" t="0" r="0" b="0"/>
          <a:stretch>
            <a:fillRect/>
          </a:stretch>
        </p:blipFill>
        <p:spPr>
          <a:xfrm flipH="false" flipV="false" rot="0">
            <a:off x="11592521" y="5301707"/>
            <a:ext cx="972562" cy="972562"/>
          </a:xfrm>
          <a:prstGeom prst="rect">
            <a:avLst/>
          </a:prstGeom>
          <a:ln cap="sq">
            <a:noFill/>
            <a:prstDash val="solid"/>
          </a:ln>
        </p:spPr>
      </p:pic>
      <p:sp>
        <p:nvSpPr>
          <p:cNvPr name="Freeform 29" id="29"/>
          <p:cNvSpPr/>
          <p:nvPr/>
        </p:nvSpPr>
        <p:spPr>
          <a:xfrm flipH="false" flipV="false" rot="0">
            <a:off x="14544663" y="807785"/>
            <a:ext cx="1520316" cy="596724"/>
          </a:xfrm>
          <a:custGeom>
            <a:avLst/>
            <a:gdLst/>
            <a:ahLst/>
            <a:cxnLst/>
            <a:rect r="r" b="b" t="t" l="l"/>
            <a:pathLst>
              <a:path h="596724" w="1520316">
                <a:moveTo>
                  <a:pt x="0" y="0"/>
                </a:moveTo>
                <a:lnTo>
                  <a:pt x="1520316" y="0"/>
                </a:lnTo>
                <a:lnTo>
                  <a:pt x="1520316" y="596724"/>
                </a:lnTo>
                <a:lnTo>
                  <a:pt x="0" y="596724"/>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30" id="30"/>
          <p:cNvSpPr/>
          <p:nvPr/>
        </p:nvSpPr>
        <p:spPr>
          <a:xfrm flipH="false" flipV="false" rot="0">
            <a:off x="10475487" y="800176"/>
            <a:ext cx="1098468" cy="611942"/>
          </a:xfrm>
          <a:custGeom>
            <a:avLst/>
            <a:gdLst/>
            <a:ahLst/>
            <a:cxnLst/>
            <a:rect r="r" b="b" t="t" l="l"/>
            <a:pathLst>
              <a:path h="611942" w="1098468">
                <a:moveTo>
                  <a:pt x="0" y="0"/>
                </a:moveTo>
                <a:lnTo>
                  <a:pt x="1098468" y="0"/>
                </a:lnTo>
                <a:lnTo>
                  <a:pt x="1098468" y="611942"/>
                </a:lnTo>
                <a:lnTo>
                  <a:pt x="0" y="611942"/>
                </a:lnTo>
                <a:lnTo>
                  <a:pt x="0" y="0"/>
                </a:lnTo>
                <a:close/>
              </a:path>
            </a:pathLst>
          </a:custGeom>
          <a:blipFill>
            <a:blip r:embed="rId44"/>
            <a:stretch>
              <a:fillRect l="0" t="0" r="0" b="0"/>
            </a:stretch>
          </a:blipFill>
        </p:spPr>
      </p:sp>
      <p:sp>
        <p:nvSpPr>
          <p:cNvPr name="Freeform 31" id="31"/>
          <p:cNvSpPr/>
          <p:nvPr/>
        </p:nvSpPr>
        <p:spPr>
          <a:xfrm flipH="false" flipV="false" rot="0">
            <a:off x="5666205" y="6886162"/>
            <a:ext cx="1076629" cy="741895"/>
          </a:xfrm>
          <a:custGeom>
            <a:avLst/>
            <a:gdLst/>
            <a:ahLst/>
            <a:cxnLst/>
            <a:rect r="r" b="b" t="t" l="l"/>
            <a:pathLst>
              <a:path h="741895" w="1076629">
                <a:moveTo>
                  <a:pt x="0" y="0"/>
                </a:moveTo>
                <a:lnTo>
                  <a:pt x="1076629" y="0"/>
                </a:lnTo>
                <a:lnTo>
                  <a:pt x="1076629" y="741895"/>
                </a:lnTo>
                <a:lnTo>
                  <a:pt x="0" y="741895"/>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p:spPr>
      </p:sp>
      <p:sp>
        <p:nvSpPr>
          <p:cNvPr name="Freeform 32" id="32"/>
          <p:cNvSpPr/>
          <p:nvPr/>
        </p:nvSpPr>
        <p:spPr>
          <a:xfrm flipH="false" flipV="false" rot="0">
            <a:off x="7825260" y="923763"/>
            <a:ext cx="1057297" cy="364768"/>
          </a:xfrm>
          <a:custGeom>
            <a:avLst/>
            <a:gdLst/>
            <a:ahLst/>
            <a:cxnLst/>
            <a:rect r="r" b="b" t="t" l="l"/>
            <a:pathLst>
              <a:path h="364768" w="1057297">
                <a:moveTo>
                  <a:pt x="0" y="0"/>
                </a:moveTo>
                <a:lnTo>
                  <a:pt x="1057298" y="0"/>
                </a:lnTo>
                <a:lnTo>
                  <a:pt x="1057298" y="364768"/>
                </a:lnTo>
                <a:lnTo>
                  <a:pt x="0" y="364768"/>
                </a:lnTo>
                <a:lnTo>
                  <a:pt x="0" y="0"/>
                </a:lnTo>
                <a:close/>
              </a:path>
            </a:pathLst>
          </a:custGeom>
          <a:blipFill>
            <a:blip r:embed="rId47"/>
            <a:stretch>
              <a:fillRect l="0" t="0" r="0" b="0"/>
            </a:stretch>
          </a:blipFill>
          <a:ln cap="sq">
            <a:noFill/>
            <a:prstDash val="solid"/>
            <a:miter/>
          </a:ln>
        </p:spPr>
      </p:sp>
      <p:pic>
        <p:nvPicPr>
          <p:cNvPr name="Picture 33" id="33"/>
          <p:cNvPicPr>
            <a:picLocks noChangeAspect="true"/>
          </p:cNvPicPr>
          <p:nvPr/>
        </p:nvPicPr>
        <p:blipFill>
          <a:blip r:embed="rId48"/>
          <a:srcRect l="0" t="0" r="0" b="0"/>
          <a:stretch>
            <a:fillRect/>
          </a:stretch>
        </p:blipFill>
        <p:spPr>
          <a:xfrm flipH="false" flipV="false" rot="0">
            <a:off x="15795890" y="5407770"/>
            <a:ext cx="737623" cy="760436"/>
          </a:xfrm>
          <a:prstGeom prst="rect">
            <a:avLst/>
          </a:prstGeom>
        </p:spPr>
      </p:pic>
      <p:sp>
        <p:nvSpPr>
          <p:cNvPr name="Freeform 34" id="34"/>
          <p:cNvSpPr/>
          <p:nvPr/>
        </p:nvSpPr>
        <p:spPr>
          <a:xfrm flipH="false" flipV="false" rot="0">
            <a:off x="4161273" y="6885600"/>
            <a:ext cx="1092674" cy="743018"/>
          </a:xfrm>
          <a:custGeom>
            <a:avLst/>
            <a:gdLst/>
            <a:ahLst/>
            <a:cxnLst/>
            <a:rect r="r" b="b" t="t" l="l"/>
            <a:pathLst>
              <a:path h="743018" w="1092674">
                <a:moveTo>
                  <a:pt x="0" y="0"/>
                </a:moveTo>
                <a:lnTo>
                  <a:pt x="1092675" y="0"/>
                </a:lnTo>
                <a:lnTo>
                  <a:pt x="1092675" y="743019"/>
                </a:lnTo>
                <a:lnTo>
                  <a:pt x="0" y="743019"/>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a:ln cap="sq">
            <a:noFill/>
            <a:prstDash val="solid"/>
            <a:miter/>
          </a:ln>
        </p:spPr>
      </p:sp>
      <p:sp>
        <p:nvSpPr>
          <p:cNvPr name="Freeform 35" id="35"/>
          <p:cNvSpPr/>
          <p:nvPr/>
        </p:nvSpPr>
        <p:spPr>
          <a:xfrm flipH="false" flipV="false" rot="0">
            <a:off x="3067697" y="8313385"/>
            <a:ext cx="880877" cy="855252"/>
          </a:xfrm>
          <a:custGeom>
            <a:avLst/>
            <a:gdLst/>
            <a:ahLst/>
            <a:cxnLst/>
            <a:rect r="r" b="b" t="t" l="l"/>
            <a:pathLst>
              <a:path h="855252" w="880877">
                <a:moveTo>
                  <a:pt x="0" y="0"/>
                </a:moveTo>
                <a:lnTo>
                  <a:pt x="880877" y="0"/>
                </a:lnTo>
                <a:lnTo>
                  <a:pt x="880877" y="855252"/>
                </a:lnTo>
                <a:lnTo>
                  <a:pt x="0" y="855252"/>
                </a:lnTo>
                <a:lnTo>
                  <a:pt x="0" y="0"/>
                </a:lnTo>
                <a:close/>
              </a:path>
            </a:pathLst>
          </a:custGeom>
          <a:blipFill>
            <a:blip r:embed="rId51">
              <a:extLst>
                <a:ext uri="{96DAC541-7B7A-43D3-8B79-37D633B846F1}">
                  <asvg:svgBlip xmlns:asvg="http://schemas.microsoft.com/office/drawing/2016/SVG/main" r:embed="rId52"/>
                </a:ext>
              </a:extLst>
            </a:blip>
            <a:stretch>
              <a:fillRect l="0" t="0" r="0" b="0"/>
            </a:stretch>
          </a:blipFill>
        </p:spPr>
      </p:sp>
      <p:sp>
        <p:nvSpPr>
          <p:cNvPr name="Freeform 36" id="36"/>
          <p:cNvSpPr/>
          <p:nvPr/>
        </p:nvSpPr>
        <p:spPr>
          <a:xfrm flipH="false" flipV="false" rot="0">
            <a:off x="4504623" y="8384112"/>
            <a:ext cx="1313007" cy="713798"/>
          </a:xfrm>
          <a:custGeom>
            <a:avLst/>
            <a:gdLst/>
            <a:ahLst/>
            <a:cxnLst/>
            <a:rect r="r" b="b" t="t" l="l"/>
            <a:pathLst>
              <a:path h="713798" w="1313007">
                <a:moveTo>
                  <a:pt x="0" y="0"/>
                </a:moveTo>
                <a:lnTo>
                  <a:pt x="1313008" y="0"/>
                </a:lnTo>
                <a:lnTo>
                  <a:pt x="1313008" y="713798"/>
                </a:lnTo>
                <a:lnTo>
                  <a:pt x="0" y="713798"/>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a:ln cap="sq">
            <a:noFill/>
            <a:prstDash val="solid"/>
            <a:miter/>
          </a:ln>
        </p:spPr>
      </p:sp>
      <p:pic>
        <p:nvPicPr>
          <p:cNvPr name="Picture 37" id="37"/>
          <p:cNvPicPr>
            <a:picLocks noChangeAspect="true"/>
          </p:cNvPicPr>
          <p:nvPr/>
        </p:nvPicPr>
        <p:blipFill>
          <a:blip r:embed="rId55"/>
          <a:srcRect l="0" t="0" r="0" b="0"/>
          <a:stretch>
            <a:fillRect/>
          </a:stretch>
        </p:blipFill>
        <p:spPr>
          <a:xfrm flipH="false" flipV="false" rot="0">
            <a:off x="12995353" y="5310139"/>
            <a:ext cx="946140" cy="955697"/>
          </a:xfrm>
          <a:prstGeom prst="rect">
            <a:avLst/>
          </a:prstGeom>
        </p:spPr>
      </p:pic>
      <p:sp>
        <p:nvSpPr>
          <p:cNvPr name="Freeform 38" id="38"/>
          <p:cNvSpPr/>
          <p:nvPr/>
        </p:nvSpPr>
        <p:spPr>
          <a:xfrm flipH="false" flipV="false" rot="0">
            <a:off x="10895825" y="6849135"/>
            <a:ext cx="1206376" cy="815949"/>
          </a:xfrm>
          <a:custGeom>
            <a:avLst/>
            <a:gdLst/>
            <a:ahLst/>
            <a:cxnLst/>
            <a:rect r="r" b="b" t="t" l="l"/>
            <a:pathLst>
              <a:path h="815949" w="1206376">
                <a:moveTo>
                  <a:pt x="0" y="0"/>
                </a:moveTo>
                <a:lnTo>
                  <a:pt x="1206375" y="0"/>
                </a:lnTo>
                <a:lnTo>
                  <a:pt x="1206375" y="815949"/>
                </a:lnTo>
                <a:lnTo>
                  <a:pt x="0" y="815949"/>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a:ln cap="sq">
            <a:noFill/>
            <a:prstDash val="solid"/>
            <a:miter/>
          </a:ln>
        </p:spPr>
      </p:sp>
      <p:sp>
        <p:nvSpPr>
          <p:cNvPr name="Freeform 39" id="39"/>
          <p:cNvSpPr/>
          <p:nvPr/>
        </p:nvSpPr>
        <p:spPr>
          <a:xfrm flipH="false" flipV="false" rot="-5400000">
            <a:off x="7026163" y="694801"/>
            <a:ext cx="464820" cy="822691"/>
          </a:xfrm>
          <a:custGeom>
            <a:avLst/>
            <a:gdLst/>
            <a:ahLst/>
            <a:cxnLst/>
            <a:rect r="r" b="b" t="t" l="l"/>
            <a:pathLst>
              <a:path h="822691" w="464820">
                <a:moveTo>
                  <a:pt x="0" y="0"/>
                </a:moveTo>
                <a:lnTo>
                  <a:pt x="464820" y="0"/>
                </a:lnTo>
                <a:lnTo>
                  <a:pt x="464820" y="822691"/>
                </a:lnTo>
                <a:lnTo>
                  <a:pt x="0" y="822691"/>
                </a:lnTo>
                <a:lnTo>
                  <a:pt x="0" y="0"/>
                </a:lnTo>
                <a:close/>
              </a:path>
            </a:pathLst>
          </a:custGeom>
          <a:blipFill>
            <a:blip r:embed="rId58"/>
            <a:stretch>
              <a:fillRect l="0" t="0" r="0" b="0"/>
            </a:stretch>
          </a:blipFill>
          <a:ln cap="sq">
            <a:noFill/>
            <a:prstDash val="solid"/>
            <a:miter/>
          </a:ln>
        </p:spPr>
      </p:sp>
      <p:sp>
        <p:nvSpPr>
          <p:cNvPr name="Freeform 40" id="40"/>
          <p:cNvSpPr/>
          <p:nvPr/>
        </p:nvSpPr>
        <p:spPr>
          <a:xfrm flipH="false" flipV="false" rot="0">
            <a:off x="8749829" y="7074279"/>
            <a:ext cx="1733739" cy="365661"/>
          </a:xfrm>
          <a:custGeom>
            <a:avLst/>
            <a:gdLst/>
            <a:ahLst/>
            <a:cxnLst/>
            <a:rect r="r" b="b" t="t" l="l"/>
            <a:pathLst>
              <a:path h="365661" w="1733739">
                <a:moveTo>
                  <a:pt x="0" y="0"/>
                </a:moveTo>
                <a:lnTo>
                  <a:pt x="1733738" y="0"/>
                </a:lnTo>
                <a:lnTo>
                  <a:pt x="1733738" y="365661"/>
                </a:lnTo>
                <a:lnTo>
                  <a:pt x="0" y="365661"/>
                </a:lnTo>
                <a:lnTo>
                  <a:pt x="0" y="0"/>
                </a:lnTo>
                <a:close/>
              </a:path>
            </a:pathLst>
          </a:custGeom>
          <a:blipFill>
            <a:blip r:embed="rId59">
              <a:extLst>
                <a:ext uri="{96DAC541-7B7A-43D3-8B79-37D633B846F1}">
                  <asvg:svgBlip xmlns:asvg="http://schemas.microsoft.com/office/drawing/2016/SVG/main" r:embed="rId60"/>
                </a:ext>
              </a:extLst>
            </a:blip>
            <a:stretch>
              <a:fillRect l="0" t="0" r="0" b="0"/>
            </a:stretch>
          </a:blipFill>
          <a:ln cap="sq">
            <a:noFill/>
            <a:prstDash val="solid"/>
            <a:miter/>
          </a:ln>
        </p:spPr>
      </p:sp>
      <p:sp>
        <p:nvSpPr>
          <p:cNvPr name="Freeform 41" id="41"/>
          <p:cNvSpPr/>
          <p:nvPr/>
        </p:nvSpPr>
        <p:spPr>
          <a:xfrm flipH="false" flipV="false" rot="-198210">
            <a:off x="7182341" y="6767976"/>
            <a:ext cx="1127981" cy="978267"/>
          </a:xfrm>
          <a:custGeom>
            <a:avLst/>
            <a:gdLst/>
            <a:ahLst/>
            <a:cxnLst/>
            <a:rect r="r" b="b" t="t" l="l"/>
            <a:pathLst>
              <a:path h="978267" w="1127981">
                <a:moveTo>
                  <a:pt x="0" y="0"/>
                </a:moveTo>
                <a:lnTo>
                  <a:pt x="1127981" y="0"/>
                </a:lnTo>
                <a:lnTo>
                  <a:pt x="1127981" y="978267"/>
                </a:lnTo>
                <a:lnTo>
                  <a:pt x="0" y="978267"/>
                </a:lnTo>
                <a:lnTo>
                  <a:pt x="0" y="0"/>
                </a:lnTo>
                <a:close/>
              </a:path>
            </a:pathLst>
          </a:custGeom>
          <a:blipFill>
            <a:blip r:embed="rId61">
              <a:extLst>
                <a:ext uri="{96DAC541-7B7A-43D3-8B79-37D633B846F1}">
                  <asvg:svgBlip xmlns:asvg="http://schemas.microsoft.com/office/drawing/2016/SVG/main" r:embed="rId62"/>
                </a:ext>
              </a:extLst>
            </a:blip>
            <a:stretch>
              <a:fillRect l="0" t="0" r="0" b="0"/>
            </a:stretch>
          </a:blipFill>
          <a:ln cap="sq">
            <a:noFill/>
            <a:prstDash val="solid"/>
            <a:miter/>
          </a:ln>
        </p:spPr>
      </p:sp>
      <p:sp>
        <p:nvSpPr>
          <p:cNvPr name="Freeform 42" id="42"/>
          <p:cNvSpPr/>
          <p:nvPr/>
        </p:nvSpPr>
        <p:spPr>
          <a:xfrm flipH="false" flipV="false" rot="0">
            <a:off x="767471" y="6891785"/>
            <a:ext cx="941116" cy="730648"/>
          </a:xfrm>
          <a:custGeom>
            <a:avLst/>
            <a:gdLst/>
            <a:ahLst/>
            <a:cxnLst/>
            <a:rect r="r" b="b" t="t" l="l"/>
            <a:pathLst>
              <a:path h="730648" w="941116">
                <a:moveTo>
                  <a:pt x="0" y="0"/>
                </a:moveTo>
                <a:lnTo>
                  <a:pt x="941116" y="0"/>
                </a:lnTo>
                <a:lnTo>
                  <a:pt x="941116" y="730649"/>
                </a:lnTo>
                <a:lnTo>
                  <a:pt x="0" y="730649"/>
                </a:lnTo>
                <a:lnTo>
                  <a:pt x="0" y="0"/>
                </a:lnTo>
                <a:close/>
              </a:path>
            </a:pathLst>
          </a:custGeom>
          <a:blipFill>
            <a:blip r:embed="rId63">
              <a:extLst>
                <a:ext uri="{96DAC541-7B7A-43D3-8B79-37D633B846F1}">
                  <asvg:svgBlip xmlns:asvg="http://schemas.microsoft.com/office/drawing/2016/SVG/main" r:embed="rId64"/>
                </a:ext>
              </a:extLst>
            </a:blip>
            <a:stretch>
              <a:fillRect l="0" t="0" r="0" b="0"/>
            </a:stretch>
          </a:blipFill>
          <a:ln cap="sq">
            <a:noFill/>
            <a:prstDash val="solid"/>
            <a:miter/>
          </a:ln>
        </p:spPr>
      </p:sp>
      <p:sp>
        <p:nvSpPr>
          <p:cNvPr name="Freeform 43" id="43"/>
          <p:cNvSpPr/>
          <p:nvPr/>
        </p:nvSpPr>
        <p:spPr>
          <a:xfrm flipH="false" flipV="false" rot="0">
            <a:off x="15507035" y="3951435"/>
            <a:ext cx="725249" cy="556464"/>
          </a:xfrm>
          <a:custGeom>
            <a:avLst/>
            <a:gdLst/>
            <a:ahLst/>
            <a:cxnLst/>
            <a:rect r="r" b="b" t="t" l="l"/>
            <a:pathLst>
              <a:path h="556464" w="725249">
                <a:moveTo>
                  <a:pt x="0" y="0"/>
                </a:moveTo>
                <a:lnTo>
                  <a:pt x="725250" y="0"/>
                </a:lnTo>
                <a:lnTo>
                  <a:pt x="725250" y="556464"/>
                </a:lnTo>
                <a:lnTo>
                  <a:pt x="0" y="556464"/>
                </a:lnTo>
                <a:lnTo>
                  <a:pt x="0" y="0"/>
                </a:lnTo>
                <a:close/>
              </a:path>
            </a:pathLst>
          </a:custGeom>
          <a:blipFill>
            <a:blip r:embed="rId65">
              <a:extLst>
                <a:ext uri="{96DAC541-7B7A-43D3-8B79-37D633B846F1}">
                  <asvg:svgBlip xmlns:asvg="http://schemas.microsoft.com/office/drawing/2016/SVG/main" r:embed="rId66"/>
                </a:ext>
              </a:extLst>
            </a:blip>
            <a:stretch>
              <a:fillRect l="0" t="0" r="0" b="0"/>
            </a:stretch>
          </a:blipFill>
          <a:ln cap="sq">
            <a:noFill/>
            <a:prstDash val="solid"/>
            <a:miter/>
          </a:ln>
        </p:spPr>
      </p:sp>
      <p:sp>
        <p:nvSpPr>
          <p:cNvPr name="Freeform 44" id="44"/>
          <p:cNvSpPr/>
          <p:nvPr/>
        </p:nvSpPr>
        <p:spPr>
          <a:xfrm flipH="false" flipV="false" rot="0">
            <a:off x="14348508" y="3975860"/>
            <a:ext cx="427030" cy="507613"/>
          </a:xfrm>
          <a:custGeom>
            <a:avLst/>
            <a:gdLst/>
            <a:ahLst/>
            <a:cxnLst/>
            <a:rect r="r" b="b" t="t" l="l"/>
            <a:pathLst>
              <a:path h="507613" w="427030">
                <a:moveTo>
                  <a:pt x="0" y="0"/>
                </a:moveTo>
                <a:lnTo>
                  <a:pt x="427030" y="0"/>
                </a:lnTo>
                <a:lnTo>
                  <a:pt x="427030" y="507614"/>
                </a:lnTo>
                <a:lnTo>
                  <a:pt x="0" y="507614"/>
                </a:lnTo>
                <a:lnTo>
                  <a:pt x="0" y="0"/>
                </a:lnTo>
                <a:close/>
              </a:path>
            </a:pathLst>
          </a:custGeom>
          <a:blipFill>
            <a:blip r:embed="rId67">
              <a:extLst>
                <a:ext uri="{96DAC541-7B7A-43D3-8B79-37D633B846F1}">
                  <asvg:svgBlip xmlns:asvg="http://schemas.microsoft.com/office/drawing/2016/SVG/main" r:embed="rId68"/>
                </a:ext>
              </a:extLst>
            </a:blip>
            <a:stretch>
              <a:fillRect l="0" t="0" r="0" b="0"/>
            </a:stretch>
          </a:blipFill>
        </p:spPr>
      </p:sp>
      <p:sp>
        <p:nvSpPr>
          <p:cNvPr name="Freeform 45" id="45"/>
          <p:cNvSpPr/>
          <p:nvPr/>
        </p:nvSpPr>
        <p:spPr>
          <a:xfrm flipH="false" flipV="false" rot="0">
            <a:off x="2120845" y="7076531"/>
            <a:ext cx="1628171" cy="361158"/>
          </a:xfrm>
          <a:custGeom>
            <a:avLst/>
            <a:gdLst/>
            <a:ahLst/>
            <a:cxnLst/>
            <a:rect r="r" b="b" t="t" l="l"/>
            <a:pathLst>
              <a:path h="361158" w="1628171">
                <a:moveTo>
                  <a:pt x="0" y="0"/>
                </a:moveTo>
                <a:lnTo>
                  <a:pt x="1628171" y="0"/>
                </a:lnTo>
                <a:lnTo>
                  <a:pt x="1628171" y="361158"/>
                </a:lnTo>
                <a:lnTo>
                  <a:pt x="0" y="361158"/>
                </a:lnTo>
                <a:lnTo>
                  <a:pt x="0" y="0"/>
                </a:lnTo>
                <a:close/>
              </a:path>
            </a:pathLst>
          </a:custGeom>
          <a:blipFill>
            <a:blip r:embed="rId69">
              <a:extLst>
                <a:ext uri="{96DAC541-7B7A-43D3-8B79-37D633B846F1}">
                  <asvg:svgBlip xmlns:asvg="http://schemas.microsoft.com/office/drawing/2016/SVG/main" r:embed="rId70"/>
                </a:ext>
              </a:extLst>
            </a:blip>
            <a:stretch>
              <a:fillRect l="0" t="0" r="0" b="0"/>
            </a:stretch>
          </a:blipFill>
        </p:spPr>
      </p:sp>
      <p:sp>
        <p:nvSpPr>
          <p:cNvPr name="Freeform 46" id="46"/>
          <p:cNvSpPr/>
          <p:nvPr/>
        </p:nvSpPr>
        <p:spPr>
          <a:xfrm flipH="false" flipV="false" rot="0">
            <a:off x="11729297" y="923722"/>
            <a:ext cx="1345069" cy="364850"/>
          </a:xfrm>
          <a:custGeom>
            <a:avLst/>
            <a:gdLst/>
            <a:ahLst/>
            <a:cxnLst/>
            <a:rect r="r" b="b" t="t" l="l"/>
            <a:pathLst>
              <a:path h="364850" w="1345069">
                <a:moveTo>
                  <a:pt x="0" y="0"/>
                </a:moveTo>
                <a:lnTo>
                  <a:pt x="1345069" y="0"/>
                </a:lnTo>
                <a:lnTo>
                  <a:pt x="1345069" y="364850"/>
                </a:lnTo>
                <a:lnTo>
                  <a:pt x="0" y="364850"/>
                </a:lnTo>
                <a:lnTo>
                  <a:pt x="0" y="0"/>
                </a:lnTo>
                <a:close/>
              </a:path>
            </a:pathLst>
          </a:custGeom>
          <a:blipFill>
            <a:blip r:embed="rId71"/>
            <a:stretch>
              <a:fillRect l="0" t="0" r="0" b="0"/>
            </a:stretch>
          </a:blipFill>
        </p:spPr>
      </p:sp>
      <p:sp>
        <p:nvSpPr>
          <p:cNvPr name="Freeform 47" id="47"/>
          <p:cNvSpPr/>
          <p:nvPr/>
        </p:nvSpPr>
        <p:spPr>
          <a:xfrm flipH="false" flipV="false" rot="-10800000">
            <a:off x="9037900" y="753081"/>
            <a:ext cx="1282245" cy="706131"/>
          </a:xfrm>
          <a:custGeom>
            <a:avLst/>
            <a:gdLst/>
            <a:ahLst/>
            <a:cxnLst/>
            <a:rect r="r" b="b" t="t" l="l"/>
            <a:pathLst>
              <a:path h="706131" w="1282245">
                <a:moveTo>
                  <a:pt x="0" y="0"/>
                </a:moveTo>
                <a:lnTo>
                  <a:pt x="1282245" y="0"/>
                </a:lnTo>
                <a:lnTo>
                  <a:pt x="1282245" y="706131"/>
                </a:lnTo>
                <a:lnTo>
                  <a:pt x="0" y="706131"/>
                </a:lnTo>
                <a:lnTo>
                  <a:pt x="0" y="0"/>
                </a:lnTo>
                <a:close/>
              </a:path>
            </a:pathLst>
          </a:custGeom>
          <a:blipFill>
            <a:blip r:embed="rId72"/>
            <a:stretch>
              <a:fillRect l="0" t="0" r="0" b="0"/>
            </a:stretch>
          </a:blipFill>
        </p:spPr>
      </p:sp>
      <p:sp>
        <p:nvSpPr>
          <p:cNvPr name="Freeform 48" id="48"/>
          <p:cNvSpPr/>
          <p:nvPr/>
        </p:nvSpPr>
        <p:spPr>
          <a:xfrm flipH="false" flipV="false" rot="0">
            <a:off x="2069056" y="5399929"/>
            <a:ext cx="726729" cy="776118"/>
          </a:xfrm>
          <a:custGeom>
            <a:avLst/>
            <a:gdLst/>
            <a:ahLst/>
            <a:cxnLst/>
            <a:rect r="r" b="b" t="t" l="l"/>
            <a:pathLst>
              <a:path h="776118" w="726729">
                <a:moveTo>
                  <a:pt x="0" y="0"/>
                </a:moveTo>
                <a:lnTo>
                  <a:pt x="726729" y="0"/>
                </a:lnTo>
                <a:lnTo>
                  <a:pt x="726729" y="776118"/>
                </a:lnTo>
                <a:lnTo>
                  <a:pt x="0" y="776118"/>
                </a:lnTo>
                <a:lnTo>
                  <a:pt x="0" y="0"/>
                </a:lnTo>
                <a:close/>
              </a:path>
            </a:pathLst>
          </a:custGeom>
          <a:blipFill>
            <a:blip r:embed="rId73">
              <a:extLst>
                <a:ext uri="{96DAC541-7B7A-43D3-8B79-37D633B846F1}">
                  <asvg:svgBlip xmlns:asvg="http://schemas.microsoft.com/office/drawing/2016/SVG/main" r:embed="rId74"/>
                </a:ext>
              </a:extLst>
            </a:blip>
            <a:stretch>
              <a:fillRect l="0" t="0" r="0" b="0"/>
            </a:stretch>
          </a:blipFill>
          <a:ln cap="sq">
            <a:noFill/>
            <a:prstDash val="solid"/>
            <a:miter/>
          </a:ln>
        </p:spPr>
      </p:sp>
      <p:sp>
        <p:nvSpPr>
          <p:cNvPr name="Freeform 49" id="49"/>
          <p:cNvSpPr/>
          <p:nvPr/>
        </p:nvSpPr>
        <p:spPr>
          <a:xfrm flipH="false" flipV="false" rot="0">
            <a:off x="5985727" y="5301715"/>
            <a:ext cx="1445675" cy="972545"/>
          </a:xfrm>
          <a:custGeom>
            <a:avLst/>
            <a:gdLst/>
            <a:ahLst/>
            <a:cxnLst/>
            <a:rect r="r" b="b" t="t" l="l"/>
            <a:pathLst>
              <a:path h="972545" w="1445675">
                <a:moveTo>
                  <a:pt x="0" y="0"/>
                </a:moveTo>
                <a:lnTo>
                  <a:pt x="1445676" y="0"/>
                </a:lnTo>
                <a:lnTo>
                  <a:pt x="1445676" y="972545"/>
                </a:lnTo>
                <a:lnTo>
                  <a:pt x="0" y="972545"/>
                </a:lnTo>
                <a:lnTo>
                  <a:pt x="0" y="0"/>
                </a:lnTo>
                <a:close/>
              </a:path>
            </a:pathLst>
          </a:custGeom>
          <a:blipFill>
            <a:blip r:embed="rId75">
              <a:extLst>
                <a:ext uri="{96DAC541-7B7A-43D3-8B79-37D633B846F1}">
                  <asvg:svgBlip xmlns:asvg="http://schemas.microsoft.com/office/drawing/2016/SVG/main" r:embed="rId76"/>
                </a:ext>
              </a:extLst>
            </a:blip>
            <a:stretch>
              <a:fillRect l="0" t="0" r="0" b="0"/>
            </a:stretch>
          </a:blipFill>
          <a:ln cap="sq">
            <a:noFill/>
            <a:prstDash val="solid"/>
            <a:miter/>
          </a:ln>
        </p:spPr>
      </p:sp>
      <p:pic>
        <p:nvPicPr>
          <p:cNvPr name="Picture 50" id="50"/>
          <p:cNvPicPr>
            <a:picLocks noChangeAspect="true"/>
          </p:cNvPicPr>
          <p:nvPr/>
        </p:nvPicPr>
        <p:blipFill>
          <a:blip r:embed="rId77"/>
          <a:srcRect l="0" t="0" r="0" b="0"/>
          <a:stretch>
            <a:fillRect/>
          </a:stretch>
        </p:blipFill>
        <p:spPr>
          <a:xfrm flipH="false" flipV="false" rot="0">
            <a:off x="10264698" y="5361649"/>
            <a:ext cx="897554" cy="852677"/>
          </a:xfrm>
          <a:prstGeom prst="rect">
            <a:avLst/>
          </a:prstGeom>
        </p:spPr>
      </p:pic>
      <p:sp>
        <p:nvSpPr>
          <p:cNvPr name="Freeform 51" id="51"/>
          <p:cNvSpPr/>
          <p:nvPr/>
        </p:nvSpPr>
        <p:spPr>
          <a:xfrm flipH="false" flipV="false" rot="0">
            <a:off x="901282" y="3844583"/>
            <a:ext cx="701552" cy="770167"/>
          </a:xfrm>
          <a:custGeom>
            <a:avLst/>
            <a:gdLst/>
            <a:ahLst/>
            <a:cxnLst/>
            <a:rect r="r" b="b" t="t" l="l"/>
            <a:pathLst>
              <a:path h="770167" w="701552">
                <a:moveTo>
                  <a:pt x="0" y="0"/>
                </a:moveTo>
                <a:lnTo>
                  <a:pt x="701552" y="0"/>
                </a:lnTo>
                <a:lnTo>
                  <a:pt x="701552" y="770168"/>
                </a:lnTo>
                <a:lnTo>
                  <a:pt x="0" y="770168"/>
                </a:lnTo>
                <a:lnTo>
                  <a:pt x="0" y="0"/>
                </a:lnTo>
                <a:close/>
              </a:path>
            </a:pathLst>
          </a:custGeom>
          <a:blipFill>
            <a:blip r:embed="rId78">
              <a:extLst>
                <a:ext uri="{96DAC541-7B7A-43D3-8B79-37D633B846F1}">
                  <asvg:svgBlip xmlns:asvg="http://schemas.microsoft.com/office/drawing/2016/SVG/main" r:embed="rId79"/>
                </a:ext>
              </a:extLst>
            </a:blip>
            <a:stretch>
              <a:fillRect l="0" t="0" r="0" b="0"/>
            </a:stretch>
          </a:blipFill>
          <a:ln cap="sq">
            <a:noFill/>
            <a:prstDash val="solid"/>
            <a:miter/>
          </a:ln>
        </p:spPr>
      </p:sp>
      <p:sp>
        <p:nvSpPr>
          <p:cNvPr name="Freeform 52" id="52"/>
          <p:cNvSpPr/>
          <p:nvPr/>
        </p:nvSpPr>
        <p:spPr>
          <a:xfrm flipH="false" flipV="false" rot="0">
            <a:off x="16796018" y="8510480"/>
            <a:ext cx="525427" cy="461062"/>
          </a:xfrm>
          <a:custGeom>
            <a:avLst/>
            <a:gdLst/>
            <a:ahLst/>
            <a:cxnLst/>
            <a:rect r="r" b="b" t="t" l="l"/>
            <a:pathLst>
              <a:path h="461062" w="525427">
                <a:moveTo>
                  <a:pt x="0" y="0"/>
                </a:moveTo>
                <a:lnTo>
                  <a:pt x="525427" y="0"/>
                </a:lnTo>
                <a:lnTo>
                  <a:pt x="525427" y="461062"/>
                </a:lnTo>
                <a:lnTo>
                  <a:pt x="0" y="461062"/>
                </a:lnTo>
                <a:lnTo>
                  <a:pt x="0" y="0"/>
                </a:lnTo>
                <a:close/>
              </a:path>
            </a:pathLst>
          </a:custGeom>
          <a:blipFill>
            <a:blip r:embed="rId80">
              <a:extLst>
                <a:ext uri="{96DAC541-7B7A-43D3-8B79-37D633B846F1}">
                  <asvg:svgBlip xmlns:asvg="http://schemas.microsoft.com/office/drawing/2016/SVG/main" r:embed="rId81"/>
                </a:ext>
              </a:extLst>
            </a:blip>
            <a:stretch>
              <a:fillRect l="0" t="0" r="0" b="0"/>
            </a:stretch>
          </a:blipFill>
          <a:ln cap="sq">
            <a:noFill/>
            <a:prstDash val="solid"/>
            <a:miter/>
          </a:ln>
        </p:spPr>
      </p:sp>
      <p:sp>
        <p:nvSpPr>
          <p:cNvPr name="Freeform 53" id="53"/>
          <p:cNvSpPr/>
          <p:nvPr/>
        </p:nvSpPr>
        <p:spPr>
          <a:xfrm flipH="false" flipV="false" rot="0">
            <a:off x="16220321" y="886057"/>
            <a:ext cx="1624827" cy="440180"/>
          </a:xfrm>
          <a:custGeom>
            <a:avLst/>
            <a:gdLst/>
            <a:ahLst/>
            <a:cxnLst/>
            <a:rect r="r" b="b" t="t" l="l"/>
            <a:pathLst>
              <a:path h="440180" w="1624827">
                <a:moveTo>
                  <a:pt x="0" y="0"/>
                </a:moveTo>
                <a:lnTo>
                  <a:pt x="1624827" y="0"/>
                </a:lnTo>
                <a:lnTo>
                  <a:pt x="1624827" y="440180"/>
                </a:lnTo>
                <a:lnTo>
                  <a:pt x="0" y="440180"/>
                </a:lnTo>
                <a:lnTo>
                  <a:pt x="0" y="0"/>
                </a:lnTo>
                <a:close/>
              </a:path>
            </a:pathLst>
          </a:custGeom>
          <a:blipFill>
            <a:blip r:embed="rId82">
              <a:extLst>
                <a:ext uri="{96DAC541-7B7A-43D3-8B79-37D633B846F1}">
                  <asvg:svgBlip xmlns:asvg="http://schemas.microsoft.com/office/drawing/2016/SVG/main" r:embed="rId83"/>
                </a:ext>
              </a:extLst>
            </a:blip>
            <a:stretch>
              <a:fillRect l="0" t="0" r="0" b="0"/>
            </a:stretch>
          </a:blipFill>
          <a:ln cap="sq">
            <a:noFill/>
            <a:prstDash val="solid"/>
            <a:miter/>
          </a:ln>
        </p:spPr>
      </p:sp>
      <p:sp>
        <p:nvSpPr>
          <p:cNvPr name="Freeform 54" id="54"/>
          <p:cNvSpPr/>
          <p:nvPr/>
        </p:nvSpPr>
        <p:spPr>
          <a:xfrm flipH="true" flipV="false" rot="0">
            <a:off x="3226054" y="5683431"/>
            <a:ext cx="1045572" cy="209114"/>
          </a:xfrm>
          <a:custGeom>
            <a:avLst/>
            <a:gdLst/>
            <a:ahLst/>
            <a:cxnLst/>
            <a:rect r="r" b="b" t="t" l="l"/>
            <a:pathLst>
              <a:path h="209114" w="1045572">
                <a:moveTo>
                  <a:pt x="1045572" y="0"/>
                </a:moveTo>
                <a:lnTo>
                  <a:pt x="0" y="0"/>
                </a:lnTo>
                <a:lnTo>
                  <a:pt x="0" y="209114"/>
                </a:lnTo>
                <a:lnTo>
                  <a:pt x="1045572" y="209114"/>
                </a:lnTo>
                <a:lnTo>
                  <a:pt x="1045572" y="0"/>
                </a:lnTo>
                <a:close/>
              </a:path>
            </a:pathLst>
          </a:custGeom>
          <a:blipFill>
            <a:blip r:embed="rId84">
              <a:extLst>
                <a:ext uri="{96DAC541-7B7A-43D3-8B79-37D633B846F1}">
                  <asvg:svgBlip xmlns:asvg="http://schemas.microsoft.com/office/drawing/2016/SVG/main" r:embed="rId85"/>
                </a:ext>
              </a:extLst>
            </a:blip>
            <a:stretch>
              <a:fillRect l="0" t="0" r="0" b="0"/>
            </a:stretch>
          </a:blipFill>
          <a:ln cap="sq">
            <a:noFill/>
            <a:prstDash val="solid"/>
            <a:miter/>
          </a:ln>
        </p:spPr>
      </p:sp>
      <p:sp>
        <p:nvSpPr>
          <p:cNvPr name="Freeform 55" id="55"/>
          <p:cNvSpPr/>
          <p:nvPr/>
        </p:nvSpPr>
        <p:spPr>
          <a:xfrm flipH="false" flipV="false" rot="0">
            <a:off x="765927" y="8271253"/>
            <a:ext cx="1745720" cy="939515"/>
          </a:xfrm>
          <a:custGeom>
            <a:avLst/>
            <a:gdLst/>
            <a:ahLst/>
            <a:cxnLst/>
            <a:rect r="r" b="b" t="t" l="l"/>
            <a:pathLst>
              <a:path h="939515" w="1745720">
                <a:moveTo>
                  <a:pt x="0" y="0"/>
                </a:moveTo>
                <a:lnTo>
                  <a:pt x="1745720" y="0"/>
                </a:lnTo>
                <a:lnTo>
                  <a:pt x="1745720" y="939515"/>
                </a:lnTo>
                <a:lnTo>
                  <a:pt x="0" y="939515"/>
                </a:lnTo>
                <a:lnTo>
                  <a:pt x="0" y="0"/>
                </a:lnTo>
                <a:close/>
              </a:path>
            </a:pathLst>
          </a:custGeom>
          <a:blipFill>
            <a:blip r:embed="rId86">
              <a:extLst>
                <a:ext uri="{96DAC541-7B7A-43D3-8B79-37D633B846F1}">
                  <asvg:svgBlip xmlns:asvg="http://schemas.microsoft.com/office/drawing/2016/SVG/main" r:embed="rId87"/>
                </a:ext>
              </a:extLst>
            </a:blip>
            <a:stretch>
              <a:fillRect l="0" t="0" r="0" b="0"/>
            </a:stretch>
          </a:blipFill>
          <a:ln cap="sq">
            <a:noFill/>
            <a:prstDash val="solid"/>
            <a:miter/>
          </a:ln>
        </p:spPr>
      </p:sp>
      <p:sp>
        <p:nvSpPr>
          <p:cNvPr name="Freeform 56" id="56"/>
          <p:cNvSpPr/>
          <p:nvPr/>
        </p:nvSpPr>
        <p:spPr>
          <a:xfrm flipH="false" flipV="false" rot="0">
            <a:off x="2707851" y="2077087"/>
            <a:ext cx="1010091" cy="1010091"/>
          </a:xfrm>
          <a:custGeom>
            <a:avLst/>
            <a:gdLst/>
            <a:ahLst/>
            <a:cxnLst/>
            <a:rect r="r" b="b" t="t" l="l"/>
            <a:pathLst>
              <a:path h="1010091" w="1010091">
                <a:moveTo>
                  <a:pt x="0" y="0"/>
                </a:moveTo>
                <a:lnTo>
                  <a:pt x="1010091" y="0"/>
                </a:lnTo>
                <a:lnTo>
                  <a:pt x="1010091" y="1010091"/>
                </a:lnTo>
                <a:lnTo>
                  <a:pt x="0" y="1010091"/>
                </a:lnTo>
                <a:lnTo>
                  <a:pt x="0" y="0"/>
                </a:lnTo>
                <a:close/>
              </a:path>
            </a:pathLst>
          </a:custGeom>
          <a:blipFill>
            <a:blip r:embed="rId88"/>
            <a:stretch>
              <a:fillRect l="0" t="0" r="0" b="0"/>
            </a:stretch>
          </a:blipFill>
        </p:spPr>
      </p:sp>
      <p:sp>
        <p:nvSpPr>
          <p:cNvPr name="Freeform 57" id="57"/>
          <p:cNvSpPr/>
          <p:nvPr/>
        </p:nvSpPr>
        <p:spPr>
          <a:xfrm flipH="false" flipV="false" rot="0">
            <a:off x="12514458" y="7089880"/>
            <a:ext cx="901728" cy="334459"/>
          </a:xfrm>
          <a:custGeom>
            <a:avLst/>
            <a:gdLst/>
            <a:ahLst/>
            <a:cxnLst/>
            <a:rect r="r" b="b" t="t" l="l"/>
            <a:pathLst>
              <a:path h="334459" w="901728">
                <a:moveTo>
                  <a:pt x="0" y="0"/>
                </a:moveTo>
                <a:lnTo>
                  <a:pt x="901728" y="0"/>
                </a:lnTo>
                <a:lnTo>
                  <a:pt x="901728" y="334459"/>
                </a:lnTo>
                <a:lnTo>
                  <a:pt x="0" y="334459"/>
                </a:lnTo>
                <a:lnTo>
                  <a:pt x="0" y="0"/>
                </a:lnTo>
                <a:close/>
              </a:path>
            </a:pathLst>
          </a:custGeom>
          <a:blipFill>
            <a:blip r:embed="rId89">
              <a:extLst>
                <a:ext uri="{96DAC541-7B7A-43D3-8B79-37D633B846F1}">
                  <asvg:svgBlip xmlns:asvg="http://schemas.microsoft.com/office/drawing/2016/SVG/main" r:embed="rId90"/>
                </a:ext>
              </a:extLst>
            </a:blip>
            <a:stretch>
              <a:fillRect l="0" t="0" r="0" b="0"/>
            </a:stretch>
          </a:blipFill>
          <a:ln cap="sq">
            <a:noFill/>
            <a:prstDash val="solid"/>
            <a:miter/>
          </a:ln>
        </p:spPr>
      </p:sp>
      <p:sp>
        <p:nvSpPr>
          <p:cNvPr name="Freeform 58" id="58"/>
          <p:cNvSpPr/>
          <p:nvPr/>
        </p:nvSpPr>
        <p:spPr>
          <a:xfrm flipH="false" flipV="false" rot="0">
            <a:off x="16246318" y="6928849"/>
            <a:ext cx="1303561" cy="656521"/>
          </a:xfrm>
          <a:custGeom>
            <a:avLst/>
            <a:gdLst/>
            <a:ahLst/>
            <a:cxnLst/>
            <a:rect r="r" b="b" t="t" l="l"/>
            <a:pathLst>
              <a:path h="656521" w="1303561">
                <a:moveTo>
                  <a:pt x="0" y="0"/>
                </a:moveTo>
                <a:lnTo>
                  <a:pt x="1303561" y="0"/>
                </a:lnTo>
                <a:lnTo>
                  <a:pt x="1303561" y="656521"/>
                </a:lnTo>
                <a:lnTo>
                  <a:pt x="0" y="656521"/>
                </a:lnTo>
                <a:lnTo>
                  <a:pt x="0" y="0"/>
                </a:lnTo>
                <a:close/>
              </a:path>
            </a:pathLst>
          </a:custGeom>
          <a:blipFill>
            <a:blip r:embed="rId91">
              <a:extLst>
                <a:ext uri="{96DAC541-7B7A-43D3-8B79-37D633B846F1}">
                  <asvg:svgBlip xmlns:asvg="http://schemas.microsoft.com/office/drawing/2016/SVG/main" r:embed="rId92"/>
                </a:ext>
              </a:extLst>
            </a:blip>
            <a:stretch>
              <a:fillRect l="0" t="0" r="0" b="0"/>
            </a:stretch>
          </a:blipFill>
          <a:ln cap="sq">
            <a:noFill/>
            <a:prstDash val="solid"/>
            <a:miter/>
          </a:ln>
        </p:spPr>
      </p:sp>
      <p:sp>
        <p:nvSpPr>
          <p:cNvPr name="Freeform 59" id="59"/>
          <p:cNvSpPr/>
          <p:nvPr/>
        </p:nvSpPr>
        <p:spPr>
          <a:xfrm flipH="false" flipV="false" rot="0">
            <a:off x="8668993" y="8418288"/>
            <a:ext cx="1466920" cy="645445"/>
          </a:xfrm>
          <a:custGeom>
            <a:avLst/>
            <a:gdLst/>
            <a:ahLst/>
            <a:cxnLst/>
            <a:rect r="r" b="b" t="t" l="l"/>
            <a:pathLst>
              <a:path h="645445" w="1466920">
                <a:moveTo>
                  <a:pt x="0" y="0"/>
                </a:moveTo>
                <a:lnTo>
                  <a:pt x="1466920" y="0"/>
                </a:lnTo>
                <a:lnTo>
                  <a:pt x="1466920" y="645445"/>
                </a:lnTo>
                <a:lnTo>
                  <a:pt x="0" y="645445"/>
                </a:lnTo>
                <a:lnTo>
                  <a:pt x="0" y="0"/>
                </a:lnTo>
                <a:close/>
              </a:path>
            </a:pathLst>
          </a:custGeom>
          <a:blipFill>
            <a:blip r:embed="rId93">
              <a:extLst>
                <a:ext uri="{96DAC541-7B7A-43D3-8B79-37D633B846F1}">
                  <asvg:svgBlip xmlns:asvg="http://schemas.microsoft.com/office/drawing/2016/SVG/main" r:embed="rId94"/>
                </a:ext>
              </a:extLst>
            </a:blip>
            <a:stretch>
              <a:fillRect l="0" t="0" r="0" b="0"/>
            </a:stretch>
          </a:blipFill>
          <a:ln cap="sq">
            <a:noFill/>
            <a:prstDash val="solid"/>
            <a:miter/>
          </a:ln>
        </p:spPr>
      </p:sp>
      <p:sp>
        <p:nvSpPr>
          <p:cNvPr name="Freeform 60" id="60"/>
          <p:cNvSpPr/>
          <p:nvPr/>
        </p:nvSpPr>
        <p:spPr>
          <a:xfrm flipH="false" flipV="false" rot="0">
            <a:off x="679005" y="5327292"/>
            <a:ext cx="959782" cy="921391"/>
          </a:xfrm>
          <a:custGeom>
            <a:avLst/>
            <a:gdLst/>
            <a:ahLst/>
            <a:cxnLst/>
            <a:rect r="r" b="b" t="t" l="l"/>
            <a:pathLst>
              <a:path h="921391" w="959782">
                <a:moveTo>
                  <a:pt x="0" y="0"/>
                </a:moveTo>
                <a:lnTo>
                  <a:pt x="959782" y="0"/>
                </a:lnTo>
                <a:lnTo>
                  <a:pt x="959782" y="921391"/>
                </a:lnTo>
                <a:lnTo>
                  <a:pt x="0" y="921391"/>
                </a:lnTo>
                <a:lnTo>
                  <a:pt x="0" y="0"/>
                </a:lnTo>
                <a:close/>
              </a:path>
            </a:pathLst>
          </a:custGeom>
          <a:blipFill>
            <a:blip r:embed="rId95">
              <a:extLst>
                <a:ext uri="{96DAC541-7B7A-43D3-8B79-37D633B846F1}">
                  <asvg:svgBlip xmlns:asvg="http://schemas.microsoft.com/office/drawing/2016/SVG/main" r:embed="rId96"/>
                </a:ext>
              </a:extLst>
            </a:blip>
            <a:stretch>
              <a:fillRect l="0" t="0" r="0" b="0"/>
            </a:stretch>
          </a:blipFill>
          <a:ln cap="sq">
            <a:noFill/>
            <a:prstDash val="solid"/>
            <a:miter/>
          </a:ln>
        </p:spPr>
      </p:sp>
      <p:sp>
        <p:nvSpPr>
          <p:cNvPr name="Freeform 61" id="61"/>
          <p:cNvSpPr/>
          <p:nvPr/>
        </p:nvSpPr>
        <p:spPr>
          <a:xfrm flipH="false" flipV="false" rot="0">
            <a:off x="5696140" y="3866143"/>
            <a:ext cx="1112119" cy="727048"/>
          </a:xfrm>
          <a:custGeom>
            <a:avLst/>
            <a:gdLst/>
            <a:ahLst/>
            <a:cxnLst/>
            <a:rect r="r" b="b" t="t" l="l"/>
            <a:pathLst>
              <a:path h="727048" w="1112119">
                <a:moveTo>
                  <a:pt x="0" y="0"/>
                </a:moveTo>
                <a:lnTo>
                  <a:pt x="1112119" y="0"/>
                </a:lnTo>
                <a:lnTo>
                  <a:pt x="1112119" y="727048"/>
                </a:lnTo>
                <a:lnTo>
                  <a:pt x="0" y="727048"/>
                </a:lnTo>
                <a:lnTo>
                  <a:pt x="0" y="0"/>
                </a:lnTo>
                <a:close/>
              </a:path>
            </a:pathLst>
          </a:custGeom>
          <a:blipFill>
            <a:blip r:embed="rId97">
              <a:extLst>
                <a:ext uri="{96DAC541-7B7A-43D3-8B79-37D633B846F1}">
                  <asvg:svgBlip xmlns:asvg="http://schemas.microsoft.com/office/drawing/2016/SVG/main" r:embed="rId98"/>
                </a:ext>
              </a:extLst>
            </a:blip>
            <a:stretch>
              <a:fillRect l="0" t="0" r="0" b="0"/>
            </a:stretch>
          </a:blipFill>
          <a:ln cap="sq">
            <a:noFill/>
            <a:prstDash val="solid"/>
            <a:miter/>
          </a:ln>
        </p:spPr>
      </p:sp>
      <p:sp>
        <p:nvSpPr>
          <p:cNvPr name="Freeform 62" id="62"/>
          <p:cNvSpPr/>
          <p:nvPr/>
        </p:nvSpPr>
        <p:spPr>
          <a:xfrm flipH="false" flipV="false" rot="0">
            <a:off x="6373680" y="8375765"/>
            <a:ext cx="1739264" cy="730491"/>
          </a:xfrm>
          <a:custGeom>
            <a:avLst/>
            <a:gdLst/>
            <a:ahLst/>
            <a:cxnLst/>
            <a:rect r="r" b="b" t="t" l="l"/>
            <a:pathLst>
              <a:path h="730491" w="1739264">
                <a:moveTo>
                  <a:pt x="0" y="0"/>
                </a:moveTo>
                <a:lnTo>
                  <a:pt x="1739264" y="0"/>
                </a:lnTo>
                <a:lnTo>
                  <a:pt x="1739264" y="730491"/>
                </a:lnTo>
                <a:lnTo>
                  <a:pt x="0" y="730491"/>
                </a:lnTo>
                <a:lnTo>
                  <a:pt x="0" y="0"/>
                </a:lnTo>
                <a:close/>
              </a:path>
            </a:pathLst>
          </a:custGeom>
          <a:blipFill>
            <a:blip r:embed="rId99">
              <a:extLst>
                <a:ext uri="{96DAC541-7B7A-43D3-8B79-37D633B846F1}">
                  <asvg:svgBlip xmlns:asvg="http://schemas.microsoft.com/office/drawing/2016/SVG/main" r:embed="rId100"/>
                </a:ext>
              </a:extLst>
            </a:blip>
            <a:stretch>
              <a:fillRect l="0" t="0" r="0" b="0"/>
            </a:stretch>
          </a:blipFill>
          <a:ln cap="sq">
            <a:noFill/>
            <a:prstDash val="solid"/>
            <a:miter/>
          </a:ln>
        </p:spPr>
      </p:sp>
      <p:sp>
        <p:nvSpPr>
          <p:cNvPr name="Freeform 63" id="63"/>
          <p:cNvSpPr/>
          <p:nvPr/>
        </p:nvSpPr>
        <p:spPr>
          <a:xfrm flipH="false" flipV="false" rot="0">
            <a:off x="10436703" y="1939688"/>
            <a:ext cx="1191735" cy="1284889"/>
          </a:xfrm>
          <a:custGeom>
            <a:avLst/>
            <a:gdLst/>
            <a:ahLst/>
            <a:cxnLst/>
            <a:rect r="r" b="b" t="t" l="l"/>
            <a:pathLst>
              <a:path h="1284889" w="1191735">
                <a:moveTo>
                  <a:pt x="0" y="0"/>
                </a:moveTo>
                <a:lnTo>
                  <a:pt x="1191734" y="0"/>
                </a:lnTo>
                <a:lnTo>
                  <a:pt x="1191734" y="1284889"/>
                </a:lnTo>
                <a:lnTo>
                  <a:pt x="0" y="1284889"/>
                </a:lnTo>
                <a:lnTo>
                  <a:pt x="0" y="0"/>
                </a:lnTo>
                <a:close/>
              </a:path>
            </a:pathLst>
          </a:custGeom>
          <a:blipFill>
            <a:blip r:embed="rId101"/>
            <a:stretch>
              <a:fillRect l="0" t="0" r="0" b="0"/>
            </a:stretch>
          </a:blipFill>
          <a:ln cap="sq">
            <a:noFill/>
            <a:prstDash val="solid"/>
            <a:miter/>
          </a:ln>
        </p:spPr>
      </p:sp>
      <p:pic>
        <p:nvPicPr>
          <p:cNvPr name="Picture 64" id="64"/>
          <p:cNvPicPr>
            <a:picLocks noChangeAspect="true"/>
          </p:cNvPicPr>
          <p:nvPr/>
        </p:nvPicPr>
        <p:blipFill>
          <a:blip r:embed="rId102"/>
          <a:srcRect l="0" t="0" r="0" b="0"/>
          <a:stretch>
            <a:fillRect/>
          </a:stretch>
        </p:blipFill>
        <p:spPr>
          <a:xfrm flipH="false" flipV="false" rot="0">
            <a:off x="7861672" y="5410581"/>
            <a:ext cx="754814" cy="754814"/>
          </a:xfrm>
          <a:prstGeom prst="rect">
            <a:avLst/>
          </a:prstGeom>
          <a:ln cap="sq">
            <a:noFill/>
            <a:prstDash val="solid"/>
          </a:ln>
        </p:spPr>
      </p:pic>
      <p:sp>
        <p:nvSpPr>
          <p:cNvPr name="Freeform 65" id="65"/>
          <p:cNvSpPr/>
          <p:nvPr/>
        </p:nvSpPr>
        <p:spPr>
          <a:xfrm flipH="false" flipV="false" rot="0">
            <a:off x="12054064" y="2118995"/>
            <a:ext cx="1847932" cy="926276"/>
          </a:xfrm>
          <a:custGeom>
            <a:avLst/>
            <a:gdLst/>
            <a:ahLst/>
            <a:cxnLst/>
            <a:rect r="r" b="b" t="t" l="l"/>
            <a:pathLst>
              <a:path h="926276" w="1847932">
                <a:moveTo>
                  <a:pt x="0" y="0"/>
                </a:moveTo>
                <a:lnTo>
                  <a:pt x="1847932" y="0"/>
                </a:lnTo>
                <a:lnTo>
                  <a:pt x="1847932" y="926276"/>
                </a:lnTo>
                <a:lnTo>
                  <a:pt x="0" y="926276"/>
                </a:lnTo>
                <a:lnTo>
                  <a:pt x="0" y="0"/>
                </a:lnTo>
                <a:close/>
              </a:path>
            </a:pathLst>
          </a:custGeom>
          <a:blipFill>
            <a:blip r:embed="rId103"/>
            <a:stretch>
              <a:fillRect l="0" t="0" r="0" b="0"/>
            </a:stretch>
          </a:blipFill>
        </p:spPr>
      </p:sp>
      <p:sp>
        <p:nvSpPr>
          <p:cNvPr name="Freeform 66" id="66"/>
          <p:cNvSpPr/>
          <p:nvPr/>
        </p:nvSpPr>
        <p:spPr>
          <a:xfrm flipH="false" flipV="false" rot="0">
            <a:off x="3735661" y="3910132"/>
            <a:ext cx="1228982" cy="639071"/>
          </a:xfrm>
          <a:custGeom>
            <a:avLst/>
            <a:gdLst/>
            <a:ahLst/>
            <a:cxnLst/>
            <a:rect r="r" b="b" t="t" l="l"/>
            <a:pathLst>
              <a:path h="639071" w="1228982">
                <a:moveTo>
                  <a:pt x="0" y="0"/>
                </a:moveTo>
                <a:lnTo>
                  <a:pt x="1228982" y="0"/>
                </a:lnTo>
                <a:lnTo>
                  <a:pt x="1228982" y="639070"/>
                </a:lnTo>
                <a:lnTo>
                  <a:pt x="0" y="639070"/>
                </a:lnTo>
                <a:lnTo>
                  <a:pt x="0" y="0"/>
                </a:lnTo>
                <a:close/>
              </a:path>
            </a:pathLst>
          </a:custGeom>
          <a:blipFill>
            <a:blip r:embed="rId104">
              <a:extLst>
                <a:ext uri="{96DAC541-7B7A-43D3-8B79-37D633B846F1}">
                  <asvg:svgBlip xmlns:asvg="http://schemas.microsoft.com/office/drawing/2016/SVG/main" r:embed="rId105"/>
                </a:ext>
              </a:extLst>
            </a:blip>
            <a:stretch>
              <a:fillRect l="0" t="0" r="0" b="0"/>
            </a:stretch>
          </a:blipFill>
          <a:ln cap="sq">
            <a:noFill/>
            <a:prstDash val="solid"/>
            <a:miter/>
          </a:ln>
        </p:spPr>
      </p:sp>
      <p:sp>
        <p:nvSpPr>
          <p:cNvPr name="Freeform 67" id="67"/>
          <p:cNvSpPr/>
          <p:nvPr/>
        </p:nvSpPr>
        <p:spPr>
          <a:xfrm flipH="false" flipV="false" rot="0">
            <a:off x="14327623" y="2137937"/>
            <a:ext cx="1147690" cy="888392"/>
          </a:xfrm>
          <a:custGeom>
            <a:avLst/>
            <a:gdLst/>
            <a:ahLst/>
            <a:cxnLst/>
            <a:rect r="r" b="b" t="t" l="l"/>
            <a:pathLst>
              <a:path h="888392" w="1147690">
                <a:moveTo>
                  <a:pt x="0" y="0"/>
                </a:moveTo>
                <a:lnTo>
                  <a:pt x="1147690" y="0"/>
                </a:lnTo>
                <a:lnTo>
                  <a:pt x="1147690" y="888392"/>
                </a:lnTo>
                <a:lnTo>
                  <a:pt x="0" y="888392"/>
                </a:lnTo>
                <a:lnTo>
                  <a:pt x="0" y="0"/>
                </a:lnTo>
                <a:close/>
              </a:path>
            </a:pathLst>
          </a:custGeom>
          <a:blipFill>
            <a:blip r:embed="rId106">
              <a:extLst>
                <a:ext uri="{96DAC541-7B7A-43D3-8B79-37D633B846F1}">
                  <asvg:svgBlip xmlns:asvg="http://schemas.microsoft.com/office/drawing/2016/SVG/main" r:embed="rId107"/>
                </a:ext>
              </a:extLst>
            </a:blip>
            <a:stretch>
              <a:fillRect l="0" t="0" r="0" b="0"/>
            </a:stretch>
          </a:blipFill>
        </p:spPr>
      </p:sp>
      <p:sp>
        <p:nvSpPr>
          <p:cNvPr name="Freeform 68" id="68"/>
          <p:cNvSpPr/>
          <p:nvPr/>
        </p:nvSpPr>
        <p:spPr>
          <a:xfrm flipH="false" flipV="false" rot="0">
            <a:off x="15900940" y="2478219"/>
            <a:ext cx="1843639" cy="207828"/>
          </a:xfrm>
          <a:custGeom>
            <a:avLst/>
            <a:gdLst/>
            <a:ahLst/>
            <a:cxnLst/>
            <a:rect r="r" b="b" t="t" l="l"/>
            <a:pathLst>
              <a:path h="207828" w="1843639">
                <a:moveTo>
                  <a:pt x="0" y="0"/>
                </a:moveTo>
                <a:lnTo>
                  <a:pt x="1843639" y="0"/>
                </a:lnTo>
                <a:lnTo>
                  <a:pt x="1843639" y="207828"/>
                </a:lnTo>
                <a:lnTo>
                  <a:pt x="0" y="207828"/>
                </a:lnTo>
                <a:lnTo>
                  <a:pt x="0" y="0"/>
                </a:lnTo>
                <a:close/>
              </a:path>
            </a:pathLst>
          </a:custGeom>
          <a:blipFill>
            <a:blip r:embed="rId108">
              <a:extLst>
                <a:ext uri="{96DAC541-7B7A-43D3-8B79-37D633B846F1}">
                  <asvg:svgBlip xmlns:asvg="http://schemas.microsoft.com/office/drawing/2016/SVG/main" r:embed="rId109"/>
                </a:ext>
              </a:extLst>
            </a:blip>
            <a:stretch>
              <a:fillRect l="0" t="0" r="0" b="0"/>
            </a:stretch>
          </a:blipFill>
        </p:spPr>
      </p:sp>
      <p:sp>
        <p:nvSpPr>
          <p:cNvPr name="Freeform 69" id="69"/>
          <p:cNvSpPr/>
          <p:nvPr/>
        </p:nvSpPr>
        <p:spPr>
          <a:xfrm flipH="false" flipV="false" rot="0">
            <a:off x="14710350" y="8223722"/>
            <a:ext cx="1529619" cy="1034578"/>
          </a:xfrm>
          <a:custGeom>
            <a:avLst/>
            <a:gdLst/>
            <a:ahLst/>
            <a:cxnLst/>
            <a:rect r="r" b="b" t="t" l="l"/>
            <a:pathLst>
              <a:path h="1034578" w="1529619">
                <a:moveTo>
                  <a:pt x="0" y="0"/>
                </a:moveTo>
                <a:lnTo>
                  <a:pt x="1529619" y="0"/>
                </a:lnTo>
                <a:lnTo>
                  <a:pt x="1529619" y="1034578"/>
                </a:lnTo>
                <a:lnTo>
                  <a:pt x="0" y="1034578"/>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DAGNzzVBE8A</dc:identifier>
  <dcterms:modified xsi:type="dcterms:W3CDTF">2011-08-01T06:04:30Z</dcterms:modified>
  <cp:revision>1</cp:revision>
  <dc:title>Copia de Y2k Retro Futurism Cute Grunge Journal</dc:title>
</cp:coreProperties>
</file>